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5.xml" ContentType="application/vnd.openxmlformats-officedocument.theme+xml"/>
  <Override PartName="/ppt/media/image4.jpg" ContentType="image/jpg"/>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9.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0.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1.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2.xml" ContentType="application/vnd.openxmlformats-officedocument.theme+xml"/>
  <Override PartName="/ppt/tags/tag3.xml" ContentType="application/vnd.openxmlformats-officedocument.presentationml.tags+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4.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6.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theme/theme18.xml" ContentType="application/vnd.openxmlformats-officedocument.theme+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9.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20.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21.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22.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3.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4.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5.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6.xml" ContentType="application/vnd.openxmlformats-officedocument.theme+xml"/>
  <Override PartName="/ppt/theme/theme2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1.xml" ContentType="application/vnd.openxmlformats-officedocument.themeOverride+xml"/>
  <Override PartName="/ppt/notesSlides/notesSlide7.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1.xml" ContentType="application/vnd.openxmlformats-officedocument.drawingml.chartshapes+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ags/tag4.xml" ContentType="application/vnd.openxmlformats-officedocument.presentationml.tags+xml"/>
  <Override PartName="/ppt/notesSlides/notesSlide17.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2.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heme/themeOverride3.xml" ContentType="application/vnd.openxmlformats-officedocument.themeOverr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26.xml" ContentType="application/vnd.openxmlformats-officedocument.presentationml.notesSlide+xml"/>
  <Override PartName="/ppt/tags/tag5.xml" ContentType="application/vnd.openxmlformats-officedocument.presentationml.tags+xml"/>
  <Override PartName="/ppt/notesSlides/notesSlide27.xml" ContentType="application/vnd.openxmlformats-officedocument.presentationml.notesSlide+xml"/>
  <Override PartName="/ppt/tags/tag6.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7.xml" ContentType="application/vnd.openxmlformats-officedocument.presentationml.tags+xml"/>
  <Override PartName="/ppt/notesSlides/notesSlide31.xml" ContentType="application/vnd.openxmlformats-officedocument.presentationml.notesSlide+xml"/>
  <Override PartName="/ppt/tags/tag8.xml" ContentType="application/vnd.openxmlformats-officedocument.presentationml.tags+xml"/>
  <Override PartName="/ppt/notesSlides/notesSlide32.xml" ContentType="application/vnd.openxmlformats-officedocument.presentationml.notesSlide+xml"/>
  <Override PartName="/ppt/tags/tag9.xml" ContentType="application/vnd.openxmlformats-officedocument.presentationml.tags+xml"/>
  <Override PartName="/ppt/notesSlides/notesSlide33.xml" ContentType="application/vnd.openxmlformats-officedocument.presentationml.notesSlide+xml"/>
  <Override PartName="/ppt/tags/tag10.xml" ContentType="application/vnd.openxmlformats-officedocument.presentationml.tags+xml"/>
  <Override PartName="/ppt/notesSlides/notesSlide34.xml" ContentType="application/vnd.openxmlformats-officedocument.presentationml.notesSlide+xml"/>
  <Override PartName="/ppt/tags/tag11.xml" ContentType="application/vnd.openxmlformats-officedocument.presentationml.tags+xml"/>
  <Override PartName="/ppt/notesSlides/notesSlide35.xml" ContentType="application/vnd.openxmlformats-officedocument.presentationml.notesSlide+xml"/>
  <Override PartName="/ppt/tags/tag12.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ags/tag13.xml" ContentType="application/vnd.openxmlformats-officedocument.presentationml.tags+xml"/>
  <Override PartName="/ppt/notesSlides/notesSlide41.xml" ContentType="application/vnd.openxmlformats-officedocument.presentationml.notesSlide+xml"/>
  <Override PartName="/ppt/tags/tag14.xml" ContentType="application/vnd.openxmlformats-officedocument.presentationml.tags+xml"/>
  <Override PartName="/ppt/notesSlides/notesSlide42.xml" ContentType="application/vnd.openxmlformats-officedocument.presentationml.notesSlide+xml"/>
  <Override PartName="/ppt/tags/tag15.xml" ContentType="application/vnd.openxmlformats-officedocument.presentationml.tags+xml"/>
  <Override PartName="/ppt/notesSlides/notesSlide43.xml" ContentType="application/vnd.openxmlformats-officedocument.presentationml.notesSlide+xml"/>
  <Override PartName="/ppt/tags/tag16.xml" ContentType="application/vnd.openxmlformats-officedocument.presentationml.tags+xml"/>
  <Override PartName="/ppt/notesSlides/notesSlide44.xml" ContentType="application/vnd.openxmlformats-officedocument.presentationml.notesSlide+xml"/>
  <Override PartName="/ppt/tags/tag17.xml" ContentType="application/vnd.openxmlformats-officedocument.presentationml.tags+xml"/>
  <Override PartName="/ppt/notesSlides/notesSlide45.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drawings/drawing2.xml" ContentType="application/vnd.openxmlformats-officedocument.drawingml.chartshapes+xml"/>
  <Override PartName="/ppt/tags/tag18.xml" ContentType="application/vnd.openxmlformats-officedocument.presentationml.tags+xml"/>
  <Override PartName="/ppt/notesSlides/notesSlide46.xml" ContentType="application/vnd.openxmlformats-officedocument.presentationml.notesSlide+xml"/>
  <Override PartName="/ppt/tags/tag19.xml" ContentType="application/vnd.openxmlformats-officedocument.presentationml.tags+xml"/>
  <Override PartName="/ppt/notesSlides/notesSlide47.xml" ContentType="application/vnd.openxmlformats-officedocument.presentationml.notesSlide+xml"/>
  <Override PartName="/ppt/tags/tag20.xml" ContentType="application/vnd.openxmlformats-officedocument.presentationml.tags+xml"/>
  <Override PartName="/ppt/notesSlides/notesSlide48.xml" ContentType="application/vnd.openxmlformats-officedocument.presentationml.notesSlide+xml"/>
  <Override PartName="/ppt/tags/tag21.xml" ContentType="application/vnd.openxmlformats-officedocument.presentationml.tags+xml"/>
  <Override PartName="/ppt/notesSlides/notesSlide49.xml" ContentType="application/vnd.openxmlformats-officedocument.presentationml.notesSlide+xml"/>
  <Override PartName="/ppt/tags/tag22.xml" ContentType="application/vnd.openxmlformats-officedocument.presentationml.tags+xml"/>
  <Override PartName="/ppt/notesSlides/notesSlide50.xml" ContentType="application/vnd.openxmlformats-officedocument.presentationml.notesSlide+xml"/>
  <Override PartName="/ppt/tags/tag23.xml" ContentType="application/vnd.openxmlformats-officedocument.presentationml.tags+xml"/>
  <Override PartName="/ppt/notesSlides/notesSlide51.xml" ContentType="application/vnd.openxmlformats-officedocument.presentationml.notesSlide+xml"/>
  <Override PartName="/ppt/tags/tag24.xml" ContentType="application/vnd.openxmlformats-officedocument.presentationml.tags+xml"/>
  <Override PartName="/ppt/notesSlides/notesSlide52.xml" ContentType="application/vnd.openxmlformats-officedocument.presentationml.notesSlide+xml"/>
  <Override PartName="/ppt/tags/tag25.xml" ContentType="application/vnd.openxmlformats-officedocument.presentationml.tags+xml"/>
  <Override PartName="/ppt/notesSlides/notesSlide53.xml" ContentType="application/vnd.openxmlformats-officedocument.presentationml.notesSlide+xml"/>
  <Override PartName="/ppt/tags/tag26.xml" ContentType="application/vnd.openxmlformats-officedocument.presentationml.tags+xml"/>
  <Override PartName="/ppt/notesSlides/notesSlide54.xml" ContentType="application/vnd.openxmlformats-officedocument.presentationml.notesSlide+xml"/>
  <Override PartName="/ppt/tags/tag27.xml" ContentType="application/vnd.openxmlformats-officedocument.presentationml.tags+xml"/>
  <Override PartName="/ppt/notesSlides/notesSlide55.xml" ContentType="application/vnd.openxmlformats-officedocument.presentationml.notesSlide+xml"/>
  <Override PartName="/ppt/tags/tag28.xml" ContentType="application/vnd.openxmlformats-officedocument.presentationml.tags+xml"/>
  <Override PartName="/ppt/notesSlides/notesSlide56.xml" ContentType="application/vnd.openxmlformats-officedocument.presentationml.notesSlide+xml"/>
  <Override PartName="/ppt/charts/chart19.xml" ContentType="application/vnd.openxmlformats-officedocument.drawingml.chart+xml"/>
  <Override PartName="/ppt/tags/tag29.xml" ContentType="application/vnd.openxmlformats-officedocument.presentationml.tags+xml"/>
  <Override PartName="/ppt/notesSlides/notesSlide57.xml" ContentType="application/vnd.openxmlformats-officedocument.presentationml.notesSlide+xml"/>
  <Override PartName="/ppt/charts/chart20.xml" ContentType="application/vnd.openxmlformats-officedocument.drawingml.chart+xml"/>
  <Override PartName="/ppt/tags/tag30.xml" ContentType="application/vnd.openxmlformats-officedocument.presentationml.tags+xml"/>
  <Override PartName="/ppt/notesSlides/notesSlide58.xml" ContentType="application/vnd.openxmlformats-officedocument.presentationml.notesSlide+xml"/>
  <Override PartName="/ppt/tags/tag31.xml" ContentType="application/vnd.openxmlformats-officedocument.presentationml.tags+xml"/>
  <Override PartName="/ppt/notesSlides/notesSlide59.xml" ContentType="application/vnd.openxmlformats-officedocument.presentationml.notesSlide+xml"/>
  <Override PartName="/ppt/charts/chart21.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2.xml" ContentType="application/vnd.openxmlformats-officedocument.drawingml.chart+xml"/>
  <Override PartName="/ppt/charts/style20.xml" ContentType="application/vnd.ms-office.chartstyle+xml"/>
  <Override PartName="/ppt/charts/colors20.xml" ContentType="application/vnd.ms-office.chartcolorstyle+xml"/>
  <Override PartName="/ppt/tags/tag32.xml" ContentType="application/vnd.openxmlformats-officedocument.presentationml.tags+xml"/>
  <Override PartName="/ppt/notesSlides/notesSlide60.xml" ContentType="application/vnd.openxmlformats-officedocument.presentationml.notesSlide+xml"/>
  <Override PartName="/ppt/tags/tag33.xml" ContentType="application/vnd.openxmlformats-officedocument.presentationml.tags+xml"/>
  <Override PartName="/ppt/notesSlides/notesSlide61.xml" ContentType="application/vnd.openxmlformats-officedocument.presentationml.notesSlide+xml"/>
  <Override PartName="/ppt/tags/tag34.xml" ContentType="application/vnd.openxmlformats-officedocument.presentationml.tags+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tags/tag35.xml" ContentType="application/vnd.openxmlformats-officedocument.presentationml.tags+xml"/>
  <Override PartName="/ppt/notesSlides/notesSlide64.xml" ContentType="application/vnd.openxmlformats-officedocument.presentationml.notesSlide+xml"/>
  <Override PartName="/ppt/tags/tag36.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tags/tag37.xml" ContentType="application/vnd.openxmlformats-officedocument.presentationml.tags+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71.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31" r:id="rId6"/>
    <p:sldMasterId id="2147483742" r:id="rId7"/>
    <p:sldMasterId id="2147483751" r:id="rId8"/>
    <p:sldMasterId id="2147483764" r:id="rId9"/>
    <p:sldMasterId id="2147483778" r:id="rId10"/>
    <p:sldMasterId id="2147483788" r:id="rId11"/>
    <p:sldMasterId id="2147483793" r:id="rId12"/>
    <p:sldMasterId id="2147483819" r:id="rId13"/>
    <p:sldMasterId id="2147483828" r:id="rId14"/>
    <p:sldMasterId id="2147483837" r:id="rId15"/>
    <p:sldMasterId id="2147483849" r:id="rId16"/>
    <p:sldMasterId id="2147483858" r:id="rId17"/>
    <p:sldMasterId id="2147483870" r:id="rId18"/>
    <p:sldMasterId id="2147483875" r:id="rId19"/>
    <p:sldMasterId id="2147483878" r:id="rId20"/>
    <p:sldMasterId id="2147483883" r:id="rId21"/>
    <p:sldMasterId id="2147483895" r:id="rId22"/>
    <p:sldMasterId id="2147483907" r:id="rId23"/>
    <p:sldMasterId id="2147483912" r:id="rId24"/>
    <p:sldMasterId id="2147483924" r:id="rId25"/>
    <p:sldMasterId id="2147483936" r:id="rId26"/>
  </p:sldMasterIdLst>
  <p:notesMasterIdLst>
    <p:notesMasterId r:id="rId201"/>
  </p:notesMasterIdLst>
  <p:sldIdLst>
    <p:sldId id="2147478866" r:id="rId27"/>
    <p:sldId id="503" r:id="rId28"/>
    <p:sldId id="2147478893" r:id="rId29"/>
    <p:sldId id="2146846044" r:id="rId30"/>
    <p:sldId id="2147478896" r:id="rId31"/>
    <p:sldId id="2147478867" r:id="rId32"/>
    <p:sldId id="2147478868" r:id="rId33"/>
    <p:sldId id="2147483224" r:id="rId34"/>
    <p:sldId id="2147478871" r:id="rId35"/>
    <p:sldId id="262" r:id="rId36"/>
    <p:sldId id="2147478872" r:id="rId37"/>
    <p:sldId id="2147478882" r:id="rId38"/>
    <p:sldId id="2147478880" r:id="rId39"/>
    <p:sldId id="2147478881" r:id="rId40"/>
    <p:sldId id="2147478884" r:id="rId41"/>
    <p:sldId id="2147478876" r:id="rId42"/>
    <p:sldId id="2147478877" r:id="rId43"/>
    <p:sldId id="2147478879" r:id="rId44"/>
    <p:sldId id="2147478883" r:id="rId45"/>
    <p:sldId id="2147478892" r:id="rId46"/>
    <p:sldId id="2146846051" r:id="rId47"/>
    <p:sldId id="2134958767" r:id="rId48"/>
    <p:sldId id="2134958819" r:id="rId49"/>
    <p:sldId id="2134958821" r:id="rId50"/>
    <p:sldId id="2134958820" r:id="rId51"/>
    <p:sldId id="2134958768" r:id="rId52"/>
    <p:sldId id="2146846088" r:id="rId53"/>
    <p:sldId id="261" r:id="rId54"/>
    <p:sldId id="2141410924" r:id="rId55"/>
    <p:sldId id="2141410942" r:id="rId56"/>
    <p:sldId id="2141410943" r:id="rId57"/>
    <p:sldId id="2141410944" r:id="rId58"/>
    <p:sldId id="2141410945" r:id="rId59"/>
    <p:sldId id="2141410946" r:id="rId60"/>
    <p:sldId id="2141410949" r:id="rId61"/>
    <p:sldId id="2141410948" r:id="rId62"/>
    <p:sldId id="2141410950" r:id="rId63"/>
    <p:sldId id="2141410951" r:id="rId64"/>
    <p:sldId id="2147482381" r:id="rId65"/>
    <p:sldId id="2147482382" r:id="rId66"/>
    <p:sldId id="2147482383" r:id="rId67"/>
    <p:sldId id="259" r:id="rId68"/>
    <p:sldId id="2141410907" r:id="rId69"/>
    <p:sldId id="2146846049" r:id="rId70"/>
    <p:sldId id="2146846050" r:id="rId71"/>
    <p:sldId id="2141410868" r:id="rId72"/>
    <p:sldId id="2141410908" r:id="rId73"/>
    <p:sldId id="2141410919" r:id="rId74"/>
    <p:sldId id="2147374880" r:id="rId75"/>
    <p:sldId id="2141410910" r:id="rId76"/>
    <p:sldId id="2141410911" r:id="rId77"/>
    <p:sldId id="2141410916" r:id="rId78"/>
    <p:sldId id="2141410917" r:id="rId79"/>
    <p:sldId id="2141410912" r:id="rId80"/>
    <p:sldId id="2141410909" r:id="rId81"/>
    <p:sldId id="2141410922" r:id="rId82"/>
    <p:sldId id="263" r:id="rId83"/>
    <p:sldId id="2032091995" r:id="rId84"/>
    <p:sldId id="2146846059" r:id="rId85"/>
    <p:sldId id="2032091996" r:id="rId86"/>
    <p:sldId id="303" r:id="rId87"/>
    <p:sldId id="296" r:id="rId88"/>
    <p:sldId id="313" r:id="rId89"/>
    <p:sldId id="314" r:id="rId90"/>
    <p:sldId id="2146846090" r:id="rId91"/>
    <p:sldId id="2032091976" r:id="rId92"/>
    <p:sldId id="2032091977" r:id="rId93"/>
    <p:sldId id="2032091982" r:id="rId94"/>
    <p:sldId id="2032091980" r:id="rId95"/>
    <p:sldId id="2032091983" r:id="rId96"/>
    <p:sldId id="2032091984" r:id="rId97"/>
    <p:sldId id="2146846060" r:id="rId98"/>
    <p:sldId id="257" r:id="rId99"/>
    <p:sldId id="2141410958" r:id="rId100"/>
    <p:sldId id="2141410959" r:id="rId101"/>
    <p:sldId id="2141410960" r:id="rId102"/>
    <p:sldId id="2141410961" r:id="rId103"/>
    <p:sldId id="2141410969" r:id="rId104"/>
    <p:sldId id="2141410962" r:id="rId105"/>
    <p:sldId id="2141410965" r:id="rId106"/>
    <p:sldId id="2135715122" r:id="rId107"/>
    <p:sldId id="2147483188" r:id="rId108"/>
    <p:sldId id="2147483194" r:id="rId109"/>
    <p:sldId id="2147483195" r:id="rId110"/>
    <p:sldId id="2147483201" r:id="rId111"/>
    <p:sldId id="2147483204" r:id="rId112"/>
    <p:sldId id="2147483205" r:id="rId113"/>
    <p:sldId id="2147483206" r:id="rId114"/>
    <p:sldId id="2147483207" r:id="rId115"/>
    <p:sldId id="2146845998" r:id="rId116"/>
    <p:sldId id="2146846099" r:id="rId117"/>
    <p:sldId id="2146846100" r:id="rId118"/>
    <p:sldId id="2146846101" r:id="rId119"/>
    <p:sldId id="2146846102" r:id="rId120"/>
    <p:sldId id="2146846064" r:id="rId121"/>
    <p:sldId id="2146846055" r:id="rId122"/>
    <p:sldId id="264" r:id="rId123"/>
    <p:sldId id="8764" r:id="rId124"/>
    <p:sldId id="8796" r:id="rId125"/>
    <p:sldId id="8797" r:id="rId126"/>
    <p:sldId id="8873" r:id="rId127"/>
    <p:sldId id="2147479506" r:id="rId128"/>
    <p:sldId id="2147471449" r:id="rId129"/>
    <p:sldId id="2147471450" r:id="rId130"/>
    <p:sldId id="2147479504" r:id="rId131"/>
    <p:sldId id="2147480526" r:id="rId132"/>
    <p:sldId id="1103" r:id="rId133"/>
    <p:sldId id="2147479495" r:id="rId134"/>
    <p:sldId id="2147479502" r:id="rId135"/>
    <p:sldId id="2147479496" r:id="rId136"/>
    <p:sldId id="2147480521" r:id="rId137"/>
    <p:sldId id="2147482963" r:id="rId138"/>
    <p:sldId id="2147482964" r:id="rId139"/>
    <p:sldId id="2147483211" r:id="rId140"/>
    <p:sldId id="2147480522" r:id="rId141"/>
    <p:sldId id="2147480523" r:id="rId142"/>
    <p:sldId id="2147482972" r:id="rId143"/>
    <p:sldId id="2147479498" r:id="rId144"/>
    <p:sldId id="2147482944" r:id="rId145"/>
    <p:sldId id="2147482945" r:id="rId146"/>
    <p:sldId id="2147482946" r:id="rId147"/>
    <p:sldId id="2147482947" r:id="rId148"/>
    <p:sldId id="2147482948" r:id="rId149"/>
    <p:sldId id="2147482949" r:id="rId150"/>
    <p:sldId id="2147482950" r:id="rId151"/>
    <p:sldId id="1272" r:id="rId152"/>
    <p:sldId id="2146846078" r:id="rId153"/>
    <p:sldId id="8357" r:id="rId154"/>
    <p:sldId id="8359" r:id="rId155"/>
    <p:sldId id="8433" r:id="rId156"/>
    <p:sldId id="8485" r:id="rId157"/>
    <p:sldId id="1276" r:id="rId158"/>
    <p:sldId id="8435" r:id="rId159"/>
    <p:sldId id="8355" r:id="rId160"/>
    <p:sldId id="8481" r:id="rId161"/>
    <p:sldId id="8487" r:id="rId162"/>
    <p:sldId id="8443" r:id="rId163"/>
    <p:sldId id="1281" r:id="rId164"/>
    <p:sldId id="8444" r:id="rId165"/>
    <p:sldId id="8614" r:id="rId166"/>
    <p:sldId id="8483" r:id="rId167"/>
    <p:sldId id="8488" r:id="rId168"/>
    <p:sldId id="8573" r:id="rId169"/>
    <p:sldId id="9670" r:id="rId170"/>
    <p:sldId id="1024" r:id="rId171"/>
    <p:sldId id="2146846075" r:id="rId172"/>
    <p:sldId id="2147479497" r:id="rId173"/>
    <p:sldId id="2146846093" r:id="rId174"/>
    <p:sldId id="2146846076" r:id="rId175"/>
    <p:sldId id="2146846079" r:id="rId176"/>
    <p:sldId id="2146846092" r:id="rId177"/>
    <p:sldId id="1078" r:id="rId178"/>
    <p:sldId id="594" r:id="rId179"/>
    <p:sldId id="2146846085" r:id="rId180"/>
    <p:sldId id="2146846086" r:id="rId181"/>
    <p:sldId id="2146846005" r:id="rId182"/>
    <p:sldId id="2147483199" r:id="rId183"/>
    <p:sldId id="2146846067" r:id="rId184"/>
    <p:sldId id="2146846068" r:id="rId185"/>
    <p:sldId id="2146846095" r:id="rId186"/>
    <p:sldId id="2146846077" r:id="rId187"/>
    <p:sldId id="2146846080" r:id="rId188"/>
    <p:sldId id="2147483216" r:id="rId189"/>
    <p:sldId id="2147483217" r:id="rId190"/>
    <p:sldId id="2135715119" r:id="rId191"/>
    <p:sldId id="12842" r:id="rId192"/>
    <p:sldId id="2147483215" r:id="rId193"/>
    <p:sldId id="2147483219" r:id="rId194"/>
    <p:sldId id="2147483220" r:id="rId195"/>
    <p:sldId id="2147483225" r:id="rId196"/>
    <p:sldId id="2147483223" r:id="rId197"/>
    <p:sldId id="2147483222" r:id="rId198"/>
    <p:sldId id="2147483221" r:id="rId199"/>
    <p:sldId id="860" r:id="rId200"/>
  </p:sldIdLst>
  <p:sldSz cx="12192000" cy="6858000"/>
  <p:notesSz cx="6858000" cy="9144000"/>
  <p:defaultText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534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6A21B73-1E5E-4EBF-AF13-E3093901BE5A}" v="72" dt="2025-04-25T20:16:38.61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850"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1.xml"/><Relationship Id="rId21" Type="http://schemas.openxmlformats.org/officeDocument/2006/relationships/slideMaster" Target="slideMasters/slideMaster21.xml"/><Relationship Id="rId42" Type="http://schemas.openxmlformats.org/officeDocument/2006/relationships/slide" Target="slides/slide16.xml"/><Relationship Id="rId63" Type="http://schemas.openxmlformats.org/officeDocument/2006/relationships/slide" Target="slides/slide37.xml"/><Relationship Id="rId84" Type="http://schemas.openxmlformats.org/officeDocument/2006/relationships/slide" Target="slides/slide58.xml"/><Relationship Id="rId138" Type="http://schemas.openxmlformats.org/officeDocument/2006/relationships/slide" Target="slides/slide112.xml"/><Relationship Id="rId159" Type="http://schemas.openxmlformats.org/officeDocument/2006/relationships/slide" Target="slides/slide133.xml"/><Relationship Id="rId170" Type="http://schemas.openxmlformats.org/officeDocument/2006/relationships/slide" Target="slides/slide144.xml"/><Relationship Id="rId191" Type="http://schemas.openxmlformats.org/officeDocument/2006/relationships/slide" Target="slides/slide165.xml"/><Relationship Id="rId205" Type="http://schemas.openxmlformats.org/officeDocument/2006/relationships/tableStyles" Target="tableStyles.xml"/><Relationship Id="rId107" Type="http://schemas.openxmlformats.org/officeDocument/2006/relationships/slide" Target="slides/slide81.xml"/><Relationship Id="rId11" Type="http://schemas.openxmlformats.org/officeDocument/2006/relationships/slideMaster" Target="slideMasters/slideMaster11.xml"/><Relationship Id="rId32" Type="http://schemas.openxmlformats.org/officeDocument/2006/relationships/slide" Target="slides/slide6.xml"/><Relationship Id="rId53" Type="http://schemas.openxmlformats.org/officeDocument/2006/relationships/slide" Target="slides/slide27.xml"/><Relationship Id="rId74" Type="http://schemas.openxmlformats.org/officeDocument/2006/relationships/slide" Target="slides/slide48.xml"/><Relationship Id="rId128" Type="http://schemas.openxmlformats.org/officeDocument/2006/relationships/slide" Target="slides/slide102.xml"/><Relationship Id="rId149" Type="http://schemas.openxmlformats.org/officeDocument/2006/relationships/slide" Target="slides/slide123.xml"/><Relationship Id="rId5" Type="http://schemas.openxmlformats.org/officeDocument/2006/relationships/slideMaster" Target="slideMasters/slideMaster5.xml"/><Relationship Id="rId95" Type="http://schemas.openxmlformats.org/officeDocument/2006/relationships/slide" Target="slides/slide69.xml"/><Relationship Id="rId160" Type="http://schemas.openxmlformats.org/officeDocument/2006/relationships/slide" Target="slides/slide134.xml"/><Relationship Id="rId181" Type="http://schemas.openxmlformats.org/officeDocument/2006/relationships/slide" Target="slides/slide155.xml"/><Relationship Id="rId22" Type="http://schemas.openxmlformats.org/officeDocument/2006/relationships/slideMaster" Target="slideMasters/slideMaster22.xml"/><Relationship Id="rId43" Type="http://schemas.openxmlformats.org/officeDocument/2006/relationships/slide" Target="slides/slide17.xml"/><Relationship Id="rId64" Type="http://schemas.openxmlformats.org/officeDocument/2006/relationships/slide" Target="slides/slide38.xml"/><Relationship Id="rId118" Type="http://schemas.openxmlformats.org/officeDocument/2006/relationships/slide" Target="slides/slide92.xml"/><Relationship Id="rId139" Type="http://schemas.openxmlformats.org/officeDocument/2006/relationships/slide" Target="slides/slide113.xml"/><Relationship Id="rId85" Type="http://schemas.openxmlformats.org/officeDocument/2006/relationships/slide" Target="slides/slide59.xml"/><Relationship Id="rId150" Type="http://schemas.openxmlformats.org/officeDocument/2006/relationships/slide" Target="slides/slide124.xml"/><Relationship Id="rId171" Type="http://schemas.openxmlformats.org/officeDocument/2006/relationships/slide" Target="slides/slide145.xml"/><Relationship Id="rId192" Type="http://schemas.openxmlformats.org/officeDocument/2006/relationships/slide" Target="slides/slide166.xml"/><Relationship Id="rId206" Type="http://schemas.microsoft.com/office/2016/11/relationships/changesInfo" Target="changesInfos/changesInfo1.xml"/><Relationship Id="rId12" Type="http://schemas.openxmlformats.org/officeDocument/2006/relationships/slideMaster" Target="slideMasters/slideMaster12.xml"/><Relationship Id="rId33" Type="http://schemas.openxmlformats.org/officeDocument/2006/relationships/slide" Target="slides/slide7.xml"/><Relationship Id="rId108" Type="http://schemas.openxmlformats.org/officeDocument/2006/relationships/slide" Target="slides/slide82.xml"/><Relationship Id="rId129" Type="http://schemas.openxmlformats.org/officeDocument/2006/relationships/slide" Target="slides/slide103.xml"/><Relationship Id="rId54" Type="http://schemas.openxmlformats.org/officeDocument/2006/relationships/slide" Target="slides/slide28.xml"/><Relationship Id="rId75" Type="http://schemas.openxmlformats.org/officeDocument/2006/relationships/slide" Target="slides/slide49.xml"/><Relationship Id="rId96" Type="http://schemas.openxmlformats.org/officeDocument/2006/relationships/slide" Target="slides/slide70.xml"/><Relationship Id="rId140" Type="http://schemas.openxmlformats.org/officeDocument/2006/relationships/slide" Target="slides/slide114.xml"/><Relationship Id="rId161" Type="http://schemas.openxmlformats.org/officeDocument/2006/relationships/slide" Target="slides/slide135.xml"/><Relationship Id="rId182" Type="http://schemas.openxmlformats.org/officeDocument/2006/relationships/slide" Target="slides/slide156.xml"/><Relationship Id="rId6" Type="http://schemas.openxmlformats.org/officeDocument/2006/relationships/slideMaster" Target="slideMasters/slideMaster6.xml"/><Relationship Id="rId23" Type="http://schemas.openxmlformats.org/officeDocument/2006/relationships/slideMaster" Target="slideMasters/slideMaster23.xml"/><Relationship Id="rId119" Type="http://schemas.openxmlformats.org/officeDocument/2006/relationships/slide" Target="slides/slide93.xml"/><Relationship Id="rId44" Type="http://schemas.openxmlformats.org/officeDocument/2006/relationships/slide" Target="slides/slide18.xml"/><Relationship Id="rId65" Type="http://schemas.openxmlformats.org/officeDocument/2006/relationships/slide" Target="slides/slide39.xml"/><Relationship Id="rId86" Type="http://schemas.openxmlformats.org/officeDocument/2006/relationships/slide" Target="slides/slide60.xml"/><Relationship Id="rId130" Type="http://schemas.openxmlformats.org/officeDocument/2006/relationships/slide" Target="slides/slide104.xml"/><Relationship Id="rId151" Type="http://schemas.openxmlformats.org/officeDocument/2006/relationships/slide" Target="slides/slide125.xml"/><Relationship Id="rId172" Type="http://schemas.openxmlformats.org/officeDocument/2006/relationships/slide" Target="slides/slide146.xml"/><Relationship Id="rId193" Type="http://schemas.openxmlformats.org/officeDocument/2006/relationships/slide" Target="slides/slide167.xml"/><Relationship Id="rId207" Type="http://schemas.microsoft.com/office/2015/10/relationships/revisionInfo" Target="revisionInfo.xml"/><Relationship Id="rId13" Type="http://schemas.openxmlformats.org/officeDocument/2006/relationships/slideMaster" Target="slideMasters/slideMaster13.xml"/><Relationship Id="rId109" Type="http://schemas.openxmlformats.org/officeDocument/2006/relationships/slide" Target="slides/slide83.xml"/><Relationship Id="rId34" Type="http://schemas.openxmlformats.org/officeDocument/2006/relationships/slide" Target="slides/slide8.xml"/><Relationship Id="rId55" Type="http://schemas.openxmlformats.org/officeDocument/2006/relationships/slide" Target="slides/slide29.xml"/><Relationship Id="rId76" Type="http://schemas.openxmlformats.org/officeDocument/2006/relationships/slide" Target="slides/slide50.xml"/><Relationship Id="rId97" Type="http://schemas.openxmlformats.org/officeDocument/2006/relationships/slide" Target="slides/slide71.xml"/><Relationship Id="rId120" Type="http://schemas.openxmlformats.org/officeDocument/2006/relationships/slide" Target="slides/slide94.xml"/><Relationship Id="rId141" Type="http://schemas.openxmlformats.org/officeDocument/2006/relationships/slide" Target="slides/slide115.xml"/><Relationship Id="rId7" Type="http://schemas.openxmlformats.org/officeDocument/2006/relationships/slideMaster" Target="slideMasters/slideMaster7.xml"/><Relationship Id="rId162" Type="http://schemas.openxmlformats.org/officeDocument/2006/relationships/slide" Target="slides/slide136.xml"/><Relationship Id="rId183" Type="http://schemas.openxmlformats.org/officeDocument/2006/relationships/slide" Target="slides/slide157.xml"/><Relationship Id="rId24" Type="http://schemas.openxmlformats.org/officeDocument/2006/relationships/slideMaster" Target="slideMasters/slideMaster24.xml"/><Relationship Id="rId40" Type="http://schemas.openxmlformats.org/officeDocument/2006/relationships/slide" Target="slides/slide14.xml"/><Relationship Id="rId45" Type="http://schemas.openxmlformats.org/officeDocument/2006/relationships/slide" Target="slides/slide19.xml"/><Relationship Id="rId66" Type="http://schemas.openxmlformats.org/officeDocument/2006/relationships/slide" Target="slides/slide40.xml"/><Relationship Id="rId87" Type="http://schemas.openxmlformats.org/officeDocument/2006/relationships/slide" Target="slides/slide61.xml"/><Relationship Id="rId110" Type="http://schemas.openxmlformats.org/officeDocument/2006/relationships/slide" Target="slides/slide84.xml"/><Relationship Id="rId115" Type="http://schemas.openxmlformats.org/officeDocument/2006/relationships/slide" Target="slides/slide89.xml"/><Relationship Id="rId131" Type="http://schemas.openxmlformats.org/officeDocument/2006/relationships/slide" Target="slides/slide105.xml"/><Relationship Id="rId136" Type="http://schemas.openxmlformats.org/officeDocument/2006/relationships/slide" Target="slides/slide110.xml"/><Relationship Id="rId157" Type="http://schemas.openxmlformats.org/officeDocument/2006/relationships/slide" Target="slides/slide131.xml"/><Relationship Id="rId178" Type="http://schemas.openxmlformats.org/officeDocument/2006/relationships/slide" Target="slides/slide152.xml"/><Relationship Id="rId61" Type="http://schemas.openxmlformats.org/officeDocument/2006/relationships/slide" Target="slides/slide35.xml"/><Relationship Id="rId82" Type="http://schemas.openxmlformats.org/officeDocument/2006/relationships/slide" Target="slides/slide56.xml"/><Relationship Id="rId152" Type="http://schemas.openxmlformats.org/officeDocument/2006/relationships/slide" Target="slides/slide126.xml"/><Relationship Id="rId173" Type="http://schemas.openxmlformats.org/officeDocument/2006/relationships/slide" Target="slides/slide147.xml"/><Relationship Id="rId194" Type="http://schemas.openxmlformats.org/officeDocument/2006/relationships/slide" Target="slides/slide168.xml"/><Relationship Id="rId199" Type="http://schemas.openxmlformats.org/officeDocument/2006/relationships/slide" Target="slides/slide173.xml"/><Relationship Id="rId203" Type="http://schemas.openxmlformats.org/officeDocument/2006/relationships/viewProps" Target="viewProps.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4.xml"/><Relationship Id="rId35" Type="http://schemas.openxmlformats.org/officeDocument/2006/relationships/slide" Target="slides/slide9.xml"/><Relationship Id="rId56" Type="http://schemas.openxmlformats.org/officeDocument/2006/relationships/slide" Target="slides/slide30.xml"/><Relationship Id="rId77" Type="http://schemas.openxmlformats.org/officeDocument/2006/relationships/slide" Target="slides/slide51.xml"/><Relationship Id="rId100" Type="http://schemas.openxmlformats.org/officeDocument/2006/relationships/slide" Target="slides/slide74.xml"/><Relationship Id="rId105" Type="http://schemas.openxmlformats.org/officeDocument/2006/relationships/slide" Target="slides/slide79.xml"/><Relationship Id="rId126" Type="http://schemas.openxmlformats.org/officeDocument/2006/relationships/slide" Target="slides/slide100.xml"/><Relationship Id="rId147" Type="http://schemas.openxmlformats.org/officeDocument/2006/relationships/slide" Target="slides/slide121.xml"/><Relationship Id="rId168" Type="http://schemas.openxmlformats.org/officeDocument/2006/relationships/slide" Target="slides/slide142.xml"/><Relationship Id="rId8" Type="http://schemas.openxmlformats.org/officeDocument/2006/relationships/slideMaster" Target="slideMasters/slideMaster8.xml"/><Relationship Id="rId51" Type="http://schemas.openxmlformats.org/officeDocument/2006/relationships/slide" Target="slides/slide25.xml"/><Relationship Id="rId72" Type="http://schemas.openxmlformats.org/officeDocument/2006/relationships/slide" Target="slides/slide46.xml"/><Relationship Id="rId93" Type="http://schemas.openxmlformats.org/officeDocument/2006/relationships/slide" Target="slides/slide67.xml"/><Relationship Id="rId98" Type="http://schemas.openxmlformats.org/officeDocument/2006/relationships/slide" Target="slides/slide72.xml"/><Relationship Id="rId121" Type="http://schemas.openxmlformats.org/officeDocument/2006/relationships/slide" Target="slides/slide95.xml"/><Relationship Id="rId142" Type="http://schemas.openxmlformats.org/officeDocument/2006/relationships/slide" Target="slides/slide116.xml"/><Relationship Id="rId163" Type="http://schemas.openxmlformats.org/officeDocument/2006/relationships/slide" Target="slides/slide137.xml"/><Relationship Id="rId184" Type="http://schemas.openxmlformats.org/officeDocument/2006/relationships/slide" Target="slides/slide158.xml"/><Relationship Id="rId189" Type="http://schemas.openxmlformats.org/officeDocument/2006/relationships/slide" Target="slides/slide163.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20.xml"/><Relationship Id="rId67" Type="http://schemas.openxmlformats.org/officeDocument/2006/relationships/slide" Target="slides/slide41.xml"/><Relationship Id="rId116" Type="http://schemas.openxmlformats.org/officeDocument/2006/relationships/slide" Target="slides/slide90.xml"/><Relationship Id="rId137" Type="http://schemas.openxmlformats.org/officeDocument/2006/relationships/slide" Target="slides/slide111.xml"/><Relationship Id="rId158" Type="http://schemas.openxmlformats.org/officeDocument/2006/relationships/slide" Target="slides/slide132.xml"/><Relationship Id="rId20" Type="http://schemas.openxmlformats.org/officeDocument/2006/relationships/slideMaster" Target="slideMasters/slideMaster20.xml"/><Relationship Id="rId41" Type="http://schemas.openxmlformats.org/officeDocument/2006/relationships/slide" Target="slides/slide15.xml"/><Relationship Id="rId62" Type="http://schemas.openxmlformats.org/officeDocument/2006/relationships/slide" Target="slides/slide36.xml"/><Relationship Id="rId83" Type="http://schemas.openxmlformats.org/officeDocument/2006/relationships/slide" Target="slides/slide57.xml"/><Relationship Id="rId88" Type="http://schemas.openxmlformats.org/officeDocument/2006/relationships/slide" Target="slides/slide62.xml"/><Relationship Id="rId111" Type="http://schemas.openxmlformats.org/officeDocument/2006/relationships/slide" Target="slides/slide85.xml"/><Relationship Id="rId132" Type="http://schemas.openxmlformats.org/officeDocument/2006/relationships/slide" Target="slides/slide106.xml"/><Relationship Id="rId153" Type="http://schemas.openxmlformats.org/officeDocument/2006/relationships/slide" Target="slides/slide127.xml"/><Relationship Id="rId174" Type="http://schemas.openxmlformats.org/officeDocument/2006/relationships/slide" Target="slides/slide148.xml"/><Relationship Id="rId179" Type="http://schemas.openxmlformats.org/officeDocument/2006/relationships/slide" Target="slides/slide153.xml"/><Relationship Id="rId195" Type="http://schemas.openxmlformats.org/officeDocument/2006/relationships/slide" Target="slides/slide169.xml"/><Relationship Id="rId190" Type="http://schemas.openxmlformats.org/officeDocument/2006/relationships/slide" Target="slides/slide164.xml"/><Relationship Id="rId204"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10.xml"/><Relationship Id="rId57" Type="http://schemas.openxmlformats.org/officeDocument/2006/relationships/slide" Target="slides/slide31.xml"/><Relationship Id="rId106" Type="http://schemas.openxmlformats.org/officeDocument/2006/relationships/slide" Target="slides/slide80.xml"/><Relationship Id="rId127" Type="http://schemas.openxmlformats.org/officeDocument/2006/relationships/slide" Target="slides/slide101.xml"/><Relationship Id="rId10" Type="http://schemas.openxmlformats.org/officeDocument/2006/relationships/slideMaster" Target="slideMasters/slideMaster10.xml"/><Relationship Id="rId31" Type="http://schemas.openxmlformats.org/officeDocument/2006/relationships/slide" Target="slides/slide5.xml"/><Relationship Id="rId52" Type="http://schemas.openxmlformats.org/officeDocument/2006/relationships/slide" Target="slides/slide26.xml"/><Relationship Id="rId73" Type="http://schemas.openxmlformats.org/officeDocument/2006/relationships/slide" Target="slides/slide47.xml"/><Relationship Id="rId78" Type="http://schemas.openxmlformats.org/officeDocument/2006/relationships/slide" Target="slides/slide52.xml"/><Relationship Id="rId94" Type="http://schemas.openxmlformats.org/officeDocument/2006/relationships/slide" Target="slides/slide68.xml"/><Relationship Id="rId99" Type="http://schemas.openxmlformats.org/officeDocument/2006/relationships/slide" Target="slides/slide73.xml"/><Relationship Id="rId101" Type="http://schemas.openxmlformats.org/officeDocument/2006/relationships/slide" Target="slides/slide75.xml"/><Relationship Id="rId122" Type="http://schemas.openxmlformats.org/officeDocument/2006/relationships/slide" Target="slides/slide96.xml"/><Relationship Id="rId143" Type="http://schemas.openxmlformats.org/officeDocument/2006/relationships/slide" Target="slides/slide117.xml"/><Relationship Id="rId148" Type="http://schemas.openxmlformats.org/officeDocument/2006/relationships/slide" Target="slides/slide122.xml"/><Relationship Id="rId164" Type="http://schemas.openxmlformats.org/officeDocument/2006/relationships/slide" Target="slides/slide138.xml"/><Relationship Id="rId169" Type="http://schemas.openxmlformats.org/officeDocument/2006/relationships/slide" Target="slides/slide143.xml"/><Relationship Id="rId185" Type="http://schemas.openxmlformats.org/officeDocument/2006/relationships/slide" Target="slides/slide159.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54.xml"/><Relationship Id="rId26" Type="http://schemas.openxmlformats.org/officeDocument/2006/relationships/slideMaster" Target="slideMasters/slideMaster26.xml"/><Relationship Id="rId47" Type="http://schemas.openxmlformats.org/officeDocument/2006/relationships/slide" Target="slides/slide21.xml"/><Relationship Id="rId68" Type="http://schemas.openxmlformats.org/officeDocument/2006/relationships/slide" Target="slides/slide42.xml"/><Relationship Id="rId89" Type="http://schemas.openxmlformats.org/officeDocument/2006/relationships/slide" Target="slides/slide63.xml"/><Relationship Id="rId112" Type="http://schemas.openxmlformats.org/officeDocument/2006/relationships/slide" Target="slides/slide86.xml"/><Relationship Id="rId133" Type="http://schemas.openxmlformats.org/officeDocument/2006/relationships/slide" Target="slides/slide107.xml"/><Relationship Id="rId154" Type="http://schemas.openxmlformats.org/officeDocument/2006/relationships/slide" Target="slides/slide128.xml"/><Relationship Id="rId175" Type="http://schemas.openxmlformats.org/officeDocument/2006/relationships/slide" Target="slides/slide149.xml"/><Relationship Id="rId196" Type="http://schemas.openxmlformats.org/officeDocument/2006/relationships/slide" Target="slides/slide170.xml"/><Relationship Id="rId200" Type="http://schemas.openxmlformats.org/officeDocument/2006/relationships/slide" Target="slides/slide174.xml"/><Relationship Id="rId16" Type="http://schemas.openxmlformats.org/officeDocument/2006/relationships/slideMaster" Target="slideMasters/slideMaster16.xml"/><Relationship Id="rId37" Type="http://schemas.openxmlformats.org/officeDocument/2006/relationships/slide" Target="slides/slide11.xml"/><Relationship Id="rId58" Type="http://schemas.openxmlformats.org/officeDocument/2006/relationships/slide" Target="slides/slide32.xml"/><Relationship Id="rId79" Type="http://schemas.openxmlformats.org/officeDocument/2006/relationships/slide" Target="slides/slide53.xml"/><Relationship Id="rId102" Type="http://schemas.openxmlformats.org/officeDocument/2006/relationships/slide" Target="slides/slide76.xml"/><Relationship Id="rId123" Type="http://schemas.openxmlformats.org/officeDocument/2006/relationships/slide" Target="slides/slide97.xml"/><Relationship Id="rId144" Type="http://schemas.openxmlformats.org/officeDocument/2006/relationships/slide" Target="slides/slide118.xml"/><Relationship Id="rId90" Type="http://schemas.openxmlformats.org/officeDocument/2006/relationships/slide" Target="slides/slide64.xml"/><Relationship Id="rId165" Type="http://schemas.openxmlformats.org/officeDocument/2006/relationships/slide" Target="slides/slide139.xml"/><Relationship Id="rId186" Type="http://schemas.openxmlformats.org/officeDocument/2006/relationships/slide" Target="slides/slide160.xml"/><Relationship Id="rId27" Type="http://schemas.openxmlformats.org/officeDocument/2006/relationships/slide" Target="slides/slide1.xml"/><Relationship Id="rId48" Type="http://schemas.openxmlformats.org/officeDocument/2006/relationships/slide" Target="slides/slide22.xml"/><Relationship Id="rId69" Type="http://schemas.openxmlformats.org/officeDocument/2006/relationships/slide" Target="slides/slide43.xml"/><Relationship Id="rId113" Type="http://schemas.openxmlformats.org/officeDocument/2006/relationships/slide" Target="slides/slide87.xml"/><Relationship Id="rId134" Type="http://schemas.openxmlformats.org/officeDocument/2006/relationships/slide" Target="slides/slide108.xml"/><Relationship Id="rId80" Type="http://schemas.openxmlformats.org/officeDocument/2006/relationships/slide" Target="slides/slide54.xml"/><Relationship Id="rId155" Type="http://schemas.openxmlformats.org/officeDocument/2006/relationships/slide" Target="slides/slide129.xml"/><Relationship Id="rId176" Type="http://schemas.openxmlformats.org/officeDocument/2006/relationships/slide" Target="slides/slide150.xml"/><Relationship Id="rId197" Type="http://schemas.openxmlformats.org/officeDocument/2006/relationships/slide" Target="slides/slide171.xml"/><Relationship Id="rId201"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 Target="slides/slide12.xml"/><Relationship Id="rId59" Type="http://schemas.openxmlformats.org/officeDocument/2006/relationships/slide" Target="slides/slide33.xml"/><Relationship Id="rId103" Type="http://schemas.openxmlformats.org/officeDocument/2006/relationships/slide" Target="slides/slide77.xml"/><Relationship Id="rId124" Type="http://schemas.openxmlformats.org/officeDocument/2006/relationships/slide" Target="slides/slide98.xml"/><Relationship Id="rId70" Type="http://schemas.openxmlformats.org/officeDocument/2006/relationships/slide" Target="slides/slide44.xml"/><Relationship Id="rId91" Type="http://schemas.openxmlformats.org/officeDocument/2006/relationships/slide" Target="slides/slide65.xml"/><Relationship Id="rId145" Type="http://schemas.openxmlformats.org/officeDocument/2006/relationships/slide" Target="slides/slide119.xml"/><Relationship Id="rId166" Type="http://schemas.openxmlformats.org/officeDocument/2006/relationships/slide" Target="slides/slide140.xml"/><Relationship Id="rId187" Type="http://schemas.openxmlformats.org/officeDocument/2006/relationships/slide" Target="slides/slide161.xml"/><Relationship Id="rId1" Type="http://schemas.openxmlformats.org/officeDocument/2006/relationships/slideMaster" Target="slideMasters/slideMaster1.xml"/><Relationship Id="rId28" Type="http://schemas.openxmlformats.org/officeDocument/2006/relationships/slide" Target="slides/slide2.xml"/><Relationship Id="rId49" Type="http://schemas.openxmlformats.org/officeDocument/2006/relationships/slide" Target="slides/slide23.xml"/><Relationship Id="rId114" Type="http://schemas.openxmlformats.org/officeDocument/2006/relationships/slide" Target="slides/slide88.xml"/><Relationship Id="rId60" Type="http://schemas.openxmlformats.org/officeDocument/2006/relationships/slide" Target="slides/slide34.xml"/><Relationship Id="rId81" Type="http://schemas.openxmlformats.org/officeDocument/2006/relationships/slide" Target="slides/slide55.xml"/><Relationship Id="rId135" Type="http://schemas.openxmlformats.org/officeDocument/2006/relationships/slide" Target="slides/slide109.xml"/><Relationship Id="rId156" Type="http://schemas.openxmlformats.org/officeDocument/2006/relationships/slide" Target="slides/slide130.xml"/><Relationship Id="rId177" Type="http://schemas.openxmlformats.org/officeDocument/2006/relationships/slide" Target="slides/slide151.xml"/><Relationship Id="rId198" Type="http://schemas.openxmlformats.org/officeDocument/2006/relationships/slide" Target="slides/slide172.xml"/><Relationship Id="rId202" Type="http://schemas.openxmlformats.org/officeDocument/2006/relationships/presProps" Target="presProps.xml"/><Relationship Id="rId18" Type="http://schemas.openxmlformats.org/officeDocument/2006/relationships/slideMaster" Target="slideMasters/slideMaster18.xml"/><Relationship Id="rId39" Type="http://schemas.openxmlformats.org/officeDocument/2006/relationships/slide" Target="slides/slide13.xml"/><Relationship Id="rId50" Type="http://schemas.openxmlformats.org/officeDocument/2006/relationships/slide" Target="slides/slide24.xml"/><Relationship Id="rId104" Type="http://schemas.openxmlformats.org/officeDocument/2006/relationships/slide" Target="slides/slide78.xml"/><Relationship Id="rId125" Type="http://schemas.openxmlformats.org/officeDocument/2006/relationships/slide" Target="slides/slide99.xml"/><Relationship Id="rId146" Type="http://schemas.openxmlformats.org/officeDocument/2006/relationships/slide" Target="slides/slide120.xml"/><Relationship Id="rId167" Type="http://schemas.openxmlformats.org/officeDocument/2006/relationships/slide" Target="slides/slide141.xml"/><Relationship Id="rId188" Type="http://schemas.openxmlformats.org/officeDocument/2006/relationships/slide" Target="slides/slide162.xml"/><Relationship Id="rId71" Type="http://schemas.openxmlformats.org/officeDocument/2006/relationships/slide" Target="slides/slide45.xml"/><Relationship Id="rId92" Type="http://schemas.openxmlformats.org/officeDocument/2006/relationships/slide" Target="slides/slide66.xml"/><Relationship Id="rId2" Type="http://schemas.openxmlformats.org/officeDocument/2006/relationships/slideMaster" Target="slideMasters/slideMaster2.xml"/><Relationship Id="rId29" Type="http://schemas.openxmlformats.org/officeDocument/2006/relationships/slide" Target="slides/slide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slı Odabaşı" userId="5be4544062d46165" providerId="LiveId" clId="{4EEB67FB-D181-4B5E-84C2-AC2DCAF70E41}"/>
    <pc:docChg chg="undo redo custSel addSld delSld modSld sldOrd addMainMaster delMainMaster modMainMaster">
      <pc:chgData name="Aslı Odabaşı" userId="5be4544062d46165" providerId="LiveId" clId="{4EEB67FB-D181-4B5E-84C2-AC2DCAF70E41}" dt="2025-04-17T14:26:08.823" v="1545" actId="27636"/>
      <pc:docMkLst>
        <pc:docMk/>
      </pc:docMkLst>
      <pc:sldChg chg="addSp delSp modSp new del mod ord modMedia setBg modClrScheme addAnim delAnim setClrOvrMap chgLayout">
        <pc:chgData name="Aslı Odabaşı" userId="5be4544062d46165" providerId="LiveId" clId="{4EEB67FB-D181-4B5E-84C2-AC2DCAF70E41}" dt="2025-04-12T13:04:41.241" v="587" actId="2696"/>
        <pc:sldMkLst>
          <pc:docMk/>
          <pc:sldMk cId="1214109315" sldId="256"/>
        </pc:sldMkLst>
      </pc:sldChg>
      <pc:sldChg chg="addSp modSp add mod setBg">
        <pc:chgData name="Aslı Odabaşı" userId="5be4544062d46165" providerId="LiveId" clId="{4EEB67FB-D181-4B5E-84C2-AC2DCAF70E41}" dt="2025-04-13T10:27:53.250" v="1141"/>
        <pc:sldMkLst>
          <pc:docMk/>
          <pc:sldMk cId="1214109315" sldId="257"/>
        </pc:sldMkLst>
        <pc:spChg chg="mod">
          <ac:chgData name="Aslı Odabaşı" userId="5be4544062d46165" providerId="LiveId" clId="{4EEB67FB-D181-4B5E-84C2-AC2DCAF70E41}" dt="2025-04-12T15:05:23.367" v="827" actId="20577"/>
          <ac:spMkLst>
            <pc:docMk/>
            <pc:sldMk cId="1214109315" sldId="257"/>
            <ac:spMk id="2" creationId="{8A3CC85C-6554-FE35-EC7F-3CA3D5F1546A}"/>
          </ac:spMkLst>
        </pc:spChg>
        <pc:spChg chg="add mod">
          <ac:chgData name="Aslı Odabaşı" userId="5be4544062d46165" providerId="LiveId" clId="{4EEB67FB-D181-4B5E-84C2-AC2DCAF70E41}" dt="2025-04-12T15:07:30.587" v="835" actId="13926"/>
          <ac:spMkLst>
            <pc:docMk/>
            <pc:sldMk cId="1214109315" sldId="257"/>
            <ac:spMk id="6" creationId="{ECDB6753-1EDC-E4D3-E593-B678E91267D9}"/>
          </ac:spMkLst>
        </pc:spChg>
      </pc:sldChg>
      <pc:sldChg chg="addSp delSp modSp add mod setBg setClrOvrMap">
        <pc:chgData name="Aslı Odabaşı" userId="5be4544062d46165" providerId="LiveId" clId="{4EEB67FB-D181-4B5E-84C2-AC2DCAF70E41}" dt="2025-04-13T10:27:53.250" v="1141"/>
        <pc:sldMkLst>
          <pc:docMk/>
          <pc:sldMk cId="492836025" sldId="259"/>
        </pc:sldMkLst>
        <pc:spChg chg="mod">
          <ac:chgData name="Aslı Odabaşı" userId="5be4544062d46165" providerId="LiveId" clId="{4EEB67FB-D181-4B5E-84C2-AC2DCAF70E41}" dt="2025-04-12T15:02:29.090" v="800" actId="26606"/>
          <ac:spMkLst>
            <pc:docMk/>
            <pc:sldMk cId="492836025" sldId="259"/>
            <ac:spMk id="2" creationId="{8A3CC85C-6554-FE35-EC7F-3CA3D5F1546A}"/>
          </ac:spMkLst>
        </pc:spChg>
        <pc:spChg chg="mod">
          <ac:chgData name="Aslı Odabaşı" userId="5be4544062d46165" providerId="LiveId" clId="{4EEB67FB-D181-4B5E-84C2-AC2DCAF70E41}" dt="2025-04-12T15:02:59.771" v="812" actId="27636"/>
          <ac:spMkLst>
            <pc:docMk/>
            <pc:sldMk cId="492836025" sldId="259"/>
            <ac:spMk id="3" creationId="{1ACCDFEE-F064-2D98-F34F-8FEC57D5C630}"/>
          </ac:spMkLst>
        </pc:spChg>
        <pc:spChg chg="add del">
          <ac:chgData name="Aslı Odabaşı" userId="5be4544062d46165" providerId="LiveId" clId="{4EEB67FB-D181-4B5E-84C2-AC2DCAF70E41}" dt="2025-04-12T15:02:29.090" v="800" actId="26606"/>
          <ac:spMkLst>
            <pc:docMk/>
            <pc:sldMk cId="492836025" sldId="259"/>
            <ac:spMk id="10" creationId="{19F9BF86-FE94-4517-B97D-026C7515E589}"/>
          </ac:spMkLst>
        </pc:spChg>
        <pc:spChg chg="add del">
          <ac:chgData name="Aslı Odabaşı" userId="5be4544062d46165" providerId="LiveId" clId="{4EEB67FB-D181-4B5E-84C2-AC2DCAF70E41}" dt="2025-04-12T15:02:29.090" v="800" actId="26606"/>
          <ac:spMkLst>
            <pc:docMk/>
            <pc:sldMk cId="492836025" sldId="259"/>
            <ac:spMk id="14" creationId="{05DEC45B-BA77-21C0-3869-05DE7C92376D}"/>
          </ac:spMkLst>
        </pc:spChg>
        <pc:picChg chg="mod">
          <ac:chgData name="Aslı Odabaşı" userId="5be4544062d46165" providerId="LiveId" clId="{4EEB67FB-D181-4B5E-84C2-AC2DCAF70E41}" dt="2025-04-12T15:02:29.090" v="800" actId="26606"/>
          <ac:picMkLst>
            <pc:docMk/>
            <pc:sldMk cId="492836025" sldId="259"/>
            <ac:picMk id="12" creationId="{EF1783CE-1CB4-5A5A-38EB-3B4F6962CB26}"/>
          </ac:picMkLst>
        </pc:picChg>
        <pc:cxnChg chg="add del">
          <ac:chgData name="Aslı Odabaşı" userId="5be4544062d46165" providerId="LiveId" clId="{4EEB67FB-D181-4B5E-84C2-AC2DCAF70E41}" dt="2025-04-12T15:02:29.090" v="800" actId="26606"/>
          <ac:cxnSpMkLst>
            <pc:docMk/>
            <pc:sldMk cId="492836025" sldId="259"/>
            <ac:cxnSpMk id="15" creationId="{7A0A4642-D29D-0121-4C05-5A5559BC5F39}"/>
          </ac:cxnSpMkLst>
        </pc:cxnChg>
      </pc:sldChg>
      <pc:sldChg chg="addSp delSp modSp add mod ord setBg">
        <pc:chgData name="Aslı Odabaşı" userId="5be4544062d46165" providerId="LiveId" clId="{4EEB67FB-D181-4B5E-84C2-AC2DCAF70E41}" dt="2025-04-13T10:27:53.250" v="1141"/>
        <pc:sldMkLst>
          <pc:docMk/>
          <pc:sldMk cId="947885399" sldId="261"/>
        </pc:sldMkLst>
        <pc:spChg chg="mod">
          <ac:chgData name="Aslı Odabaşı" userId="5be4544062d46165" providerId="LiveId" clId="{4EEB67FB-D181-4B5E-84C2-AC2DCAF70E41}" dt="2025-04-12T14:48:38.459" v="764" actId="20577"/>
          <ac:spMkLst>
            <pc:docMk/>
            <pc:sldMk cId="947885399" sldId="261"/>
            <ac:spMk id="2" creationId="{8A3CC85C-6554-FE35-EC7F-3CA3D5F1546A}"/>
          </ac:spMkLst>
        </pc:spChg>
        <pc:spChg chg="mod">
          <ac:chgData name="Aslı Odabaşı" userId="5be4544062d46165" providerId="LiveId" clId="{4EEB67FB-D181-4B5E-84C2-AC2DCAF70E41}" dt="2025-04-12T14:50:51.555" v="772" actId="27636"/>
          <ac:spMkLst>
            <pc:docMk/>
            <pc:sldMk cId="947885399" sldId="261"/>
            <ac:spMk id="3" creationId="{1ACCDFEE-F064-2D98-F34F-8FEC57D5C630}"/>
          </ac:spMkLst>
        </pc:spChg>
        <pc:picChg chg="mod">
          <ac:chgData name="Aslı Odabaşı" userId="5be4544062d46165" providerId="LiveId" clId="{4EEB67FB-D181-4B5E-84C2-AC2DCAF70E41}" dt="2025-04-12T14:50:45.280" v="770" actId="1076"/>
          <ac:picMkLst>
            <pc:docMk/>
            <pc:sldMk cId="947885399" sldId="261"/>
            <ac:picMk id="24" creationId="{6B9BA49C-9EA7-C2A1-8050-05396BCC8C89}"/>
          </ac:picMkLst>
        </pc:picChg>
      </pc:sldChg>
      <pc:sldChg chg="modSp add mod setBg">
        <pc:chgData name="Aslı Odabaşı" userId="5be4544062d46165" providerId="LiveId" clId="{4EEB67FB-D181-4B5E-84C2-AC2DCAF70E41}" dt="2025-04-13T10:27:53.250" v="1141"/>
        <pc:sldMkLst>
          <pc:docMk/>
          <pc:sldMk cId="1920802651" sldId="262"/>
        </pc:sldMkLst>
        <pc:spChg chg="mod">
          <ac:chgData name="Aslı Odabaşı" userId="5be4544062d46165" providerId="LiveId" clId="{4EEB67FB-D181-4B5E-84C2-AC2DCAF70E41}" dt="2025-04-12T09:25:53.287" v="149" actId="27636"/>
          <ac:spMkLst>
            <pc:docMk/>
            <pc:sldMk cId="1920802651" sldId="262"/>
            <ac:spMk id="2" creationId="{8A3CC85C-6554-FE35-EC7F-3CA3D5F1546A}"/>
          </ac:spMkLst>
        </pc:spChg>
        <pc:spChg chg="mod">
          <ac:chgData name="Aslı Odabaşı" userId="5be4544062d46165" providerId="LiveId" clId="{4EEB67FB-D181-4B5E-84C2-AC2DCAF70E41}" dt="2025-04-12T09:25:34.369" v="146" actId="21"/>
          <ac:spMkLst>
            <pc:docMk/>
            <pc:sldMk cId="1920802651" sldId="262"/>
            <ac:spMk id="3" creationId="{1ACCDFEE-F064-2D98-F34F-8FEC57D5C630}"/>
          </ac:spMkLst>
        </pc:spChg>
      </pc:sldChg>
      <pc:sldChg chg="addSp modSp add mod setBg">
        <pc:chgData name="Aslı Odabaşı" userId="5be4544062d46165" providerId="LiveId" clId="{4EEB67FB-D181-4B5E-84C2-AC2DCAF70E41}" dt="2025-04-13T10:27:53.250" v="1141"/>
        <pc:sldMkLst>
          <pc:docMk/>
          <pc:sldMk cId="1740695067" sldId="264"/>
        </pc:sldMkLst>
        <pc:spChg chg="add mod">
          <ac:chgData name="Aslı Odabaşı" userId="5be4544062d46165" providerId="LiveId" clId="{4EEB67FB-D181-4B5E-84C2-AC2DCAF70E41}" dt="2025-04-12T15:30:07.507" v="897" actId="14100"/>
          <ac:spMkLst>
            <pc:docMk/>
            <pc:sldMk cId="1740695067" sldId="264"/>
            <ac:spMk id="2" creationId="{0B17CC38-E1BA-82EE-3DC5-4734D1B03B01}"/>
          </ac:spMkLst>
        </pc:spChg>
        <pc:picChg chg="mod">
          <ac:chgData name="Aslı Odabaşı" userId="5be4544062d46165" providerId="LiveId" clId="{4EEB67FB-D181-4B5E-84C2-AC2DCAF70E41}" dt="2025-04-12T15:28:23.075" v="876" actId="14100"/>
          <ac:picMkLst>
            <pc:docMk/>
            <pc:sldMk cId="1740695067" sldId="264"/>
            <ac:picMk id="5" creationId="{8C1D73ED-B4E7-5FDD-389D-3DF174062F2A}"/>
          </ac:picMkLst>
        </pc:picChg>
      </pc:sldChg>
      <pc:sldChg chg="addSp delSp modSp add mod ord setBg modClrScheme chgLayout">
        <pc:chgData name="Aslı Odabaşı" userId="5be4544062d46165" providerId="LiveId" clId="{4EEB67FB-D181-4B5E-84C2-AC2DCAF70E41}" dt="2025-04-13T10:27:53.250" v="1141"/>
        <pc:sldMkLst>
          <pc:docMk/>
          <pc:sldMk cId="3308027209" sldId="503"/>
        </pc:sldMkLst>
        <pc:spChg chg="add mod ord">
          <ac:chgData name="Aslı Odabaşı" userId="5be4544062d46165" providerId="LiveId" clId="{4EEB67FB-D181-4B5E-84C2-AC2DCAF70E41}" dt="2025-04-12T13:26:11.673" v="616" actId="26606"/>
          <ac:spMkLst>
            <pc:docMk/>
            <pc:sldMk cId="3308027209" sldId="503"/>
            <ac:spMk id="5" creationId="{F94C09E4-0F1F-91C9-2BAC-F040A2475C98}"/>
          </ac:spMkLst>
        </pc:spChg>
        <pc:spChg chg="add del mod ord">
          <ac:chgData name="Aslı Odabaşı" userId="5be4544062d46165" providerId="LiveId" clId="{4EEB67FB-D181-4B5E-84C2-AC2DCAF70E41}" dt="2025-04-12T13:26:11.673" v="616" actId="26606"/>
          <ac:spMkLst>
            <pc:docMk/>
            <pc:sldMk cId="3308027209" sldId="503"/>
            <ac:spMk id="6" creationId="{2B616898-D2B8-289A-8CE5-BAE7D8F2643E}"/>
          </ac:spMkLst>
        </pc:spChg>
        <pc:spChg chg="add">
          <ac:chgData name="Aslı Odabaşı" userId="5be4544062d46165" providerId="LiveId" clId="{4EEB67FB-D181-4B5E-84C2-AC2DCAF70E41}" dt="2025-04-12T13:26:11.673" v="616" actId="26606"/>
          <ac:spMkLst>
            <pc:docMk/>
            <pc:sldMk cId="3308027209" sldId="503"/>
            <ac:spMk id="57" creationId="{CFB03654-F8D1-4066-85B5-5BA57499B18A}"/>
          </ac:spMkLst>
        </pc:spChg>
        <pc:spChg chg="add">
          <ac:chgData name="Aslı Odabaşı" userId="5be4544062d46165" providerId="LiveId" clId="{4EEB67FB-D181-4B5E-84C2-AC2DCAF70E41}" dt="2025-04-12T13:26:11.673" v="616" actId="26606"/>
          <ac:spMkLst>
            <pc:docMk/>
            <pc:sldMk cId="3308027209" sldId="503"/>
            <ac:spMk id="58" creationId="{B1A3BF1A-EF96-468A-B04F-AFDF6621DEFB}"/>
          </ac:spMkLst>
        </pc:spChg>
        <pc:spChg chg="add">
          <ac:chgData name="Aslı Odabaşı" userId="5be4544062d46165" providerId="LiveId" clId="{4EEB67FB-D181-4B5E-84C2-AC2DCAF70E41}" dt="2025-04-12T13:26:11.673" v="616" actId="26606"/>
          <ac:spMkLst>
            <pc:docMk/>
            <pc:sldMk cId="3308027209" sldId="503"/>
            <ac:spMk id="59" creationId="{7615BC76-014D-4BD0-A843-994E2D759826}"/>
          </ac:spMkLst>
        </pc:spChg>
        <pc:grpChg chg="add">
          <ac:chgData name="Aslı Odabaşı" userId="5be4544062d46165" providerId="LiveId" clId="{4EEB67FB-D181-4B5E-84C2-AC2DCAF70E41}" dt="2025-04-12T13:26:11.673" v="616" actId="26606"/>
          <ac:grpSpMkLst>
            <pc:docMk/>
            <pc:sldMk cId="3308027209" sldId="503"/>
            <ac:grpSpMk id="16" creationId="{39D2483B-7210-454A-B168-51DA3C1611E3}"/>
          </ac:grpSpMkLst>
        </pc:grpChg>
        <pc:grpChg chg="add">
          <ac:chgData name="Aslı Odabaşı" userId="5be4544062d46165" providerId="LiveId" clId="{4EEB67FB-D181-4B5E-84C2-AC2DCAF70E41}" dt="2025-04-12T13:26:11.673" v="616" actId="26606"/>
          <ac:grpSpMkLst>
            <pc:docMk/>
            <pc:sldMk cId="3308027209" sldId="503"/>
            <ac:grpSpMk id="60" creationId="{AC1582F5-FF93-46BF-A92F-D4490D6538CB}"/>
          </ac:grpSpMkLst>
        </pc:grpChg>
        <pc:picChg chg="add">
          <ac:chgData name="Aslı Odabaşı" userId="5be4544062d46165" providerId="LiveId" clId="{4EEB67FB-D181-4B5E-84C2-AC2DCAF70E41}" dt="2025-04-12T13:26:11.673" v="616" actId="26606"/>
          <ac:picMkLst>
            <pc:docMk/>
            <pc:sldMk cId="3308027209" sldId="503"/>
            <ac:picMk id="83" creationId="{CDC2448D-5C40-38FB-E8BC-D329C98F0E92}"/>
          </ac:picMkLst>
        </pc:picChg>
      </pc:sldChg>
      <pc:sldChg chg="add">
        <pc:chgData name="Aslı Odabaşı" userId="5be4544062d46165" providerId="LiveId" clId="{4EEB67FB-D181-4B5E-84C2-AC2DCAF70E41}" dt="2025-04-12T11:28:01.286" v="512"/>
        <pc:sldMkLst>
          <pc:docMk/>
          <pc:sldMk cId="853405348" sldId="594"/>
        </pc:sldMkLst>
      </pc:sldChg>
      <pc:sldChg chg="add mod modShow">
        <pc:chgData name="Aslı Odabaşı" userId="5be4544062d46165" providerId="LiveId" clId="{4EEB67FB-D181-4B5E-84C2-AC2DCAF70E41}" dt="2025-04-17T14:00:34.917" v="1363" actId="729"/>
        <pc:sldMkLst>
          <pc:docMk/>
          <pc:sldMk cId="674609456" sldId="860"/>
        </pc:sldMkLst>
      </pc:sldChg>
      <pc:sldChg chg="add del mod modShow">
        <pc:chgData name="Aslı Odabaşı" userId="5be4544062d46165" providerId="LiveId" clId="{4EEB67FB-D181-4B5E-84C2-AC2DCAF70E41}" dt="2025-04-13T10:32:51.449" v="1174" actId="2696"/>
        <pc:sldMkLst>
          <pc:docMk/>
          <pc:sldMk cId="2968172907" sldId="867"/>
        </pc:sldMkLst>
      </pc:sldChg>
      <pc:sldChg chg="add">
        <pc:chgData name="Aslı Odabaşı" userId="5be4544062d46165" providerId="LiveId" clId="{4EEB67FB-D181-4B5E-84C2-AC2DCAF70E41}" dt="2025-04-12T11:58:15.538" v="526"/>
        <pc:sldMkLst>
          <pc:docMk/>
          <pc:sldMk cId="494329900" sldId="1024"/>
        </pc:sldMkLst>
      </pc:sldChg>
      <pc:sldChg chg="add del">
        <pc:chgData name="Aslı Odabaşı" userId="5be4544062d46165" providerId="LiveId" clId="{4EEB67FB-D181-4B5E-84C2-AC2DCAF70E41}" dt="2025-04-12T15:31:34.279" v="900" actId="2696"/>
        <pc:sldMkLst>
          <pc:docMk/>
          <pc:sldMk cId="3321986952" sldId="1031"/>
        </pc:sldMkLst>
      </pc:sldChg>
      <pc:sldChg chg="add">
        <pc:chgData name="Aslı Odabaşı" userId="5be4544062d46165" providerId="LiveId" clId="{4EEB67FB-D181-4B5E-84C2-AC2DCAF70E41}" dt="2025-04-12T11:28:01.286" v="512"/>
        <pc:sldMkLst>
          <pc:docMk/>
          <pc:sldMk cId="4282197515" sldId="1078"/>
        </pc:sldMkLst>
      </pc:sldChg>
      <pc:sldChg chg="add">
        <pc:chgData name="Aslı Odabaşı" userId="5be4544062d46165" providerId="LiveId" clId="{4EEB67FB-D181-4B5E-84C2-AC2DCAF70E41}" dt="2025-04-12T11:53:59.199" v="523"/>
        <pc:sldMkLst>
          <pc:docMk/>
          <pc:sldMk cId="1427443472" sldId="1272"/>
        </pc:sldMkLst>
      </pc:sldChg>
      <pc:sldChg chg="add mod modShow">
        <pc:chgData name="Aslı Odabaşı" userId="5be4544062d46165" providerId="LiveId" clId="{4EEB67FB-D181-4B5E-84C2-AC2DCAF70E41}" dt="2025-04-17T13:53:17.344" v="1292" actId="729"/>
        <pc:sldMkLst>
          <pc:docMk/>
          <pc:sldMk cId="611457588" sldId="1276"/>
        </pc:sldMkLst>
      </pc:sldChg>
      <pc:sldChg chg="add mod modShow">
        <pc:chgData name="Aslı Odabaşı" userId="5be4544062d46165" providerId="LiveId" clId="{4EEB67FB-D181-4B5E-84C2-AC2DCAF70E41}" dt="2025-04-17T13:54:21.555" v="1296" actId="729"/>
        <pc:sldMkLst>
          <pc:docMk/>
          <pc:sldMk cId="1366355575" sldId="1281"/>
        </pc:sldMkLst>
      </pc:sldChg>
      <pc:sldChg chg="add mod modShow">
        <pc:chgData name="Aslı Odabaşı" userId="5be4544062d46165" providerId="LiveId" clId="{4EEB67FB-D181-4B5E-84C2-AC2DCAF70E41}" dt="2025-04-12T15:39:42.549" v="913" actId="729"/>
        <pc:sldMkLst>
          <pc:docMk/>
          <pc:sldMk cId="3578043103" sldId="8355"/>
        </pc:sldMkLst>
      </pc:sldChg>
      <pc:sldChg chg="add mod modShow">
        <pc:chgData name="Aslı Odabaşı" userId="5be4544062d46165" providerId="LiveId" clId="{4EEB67FB-D181-4B5E-84C2-AC2DCAF70E41}" dt="2025-04-12T15:38:48.729" v="908" actId="729"/>
        <pc:sldMkLst>
          <pc:docMk/>
          <pc:sldMk cId="3498087524" sldId="8357"/>
        </pc:sldMkLst>
      </pc:sldChg>
      <pc:sldChg chg="add mod modShow">
        <pc:chgData name="Aslı Odabaşı" userId="5be4544062d46165" providerId="LiveId" clId="{4EEB67FB-D181-4B5E-84C2-AC2DCAF70E41}" dt="2025-04-12T15:38:52.020" v="909" actId="729"/>
        <pc:sldMkLst>
          <pc:docMk/>
          <pc:sldMk cId="794979299" sldId="8359"/>
        </pc:sldMkLst>
      </pc:sldChg>
      <pc:sldChg chg="add mod modShow">
        <pc:chgData name="Aslı Odabaşı" userId="5be4544062d46165" providerId="LiveId" clId="{4EEB67FB-D181-4B5E-84C2-AC2DCAF70E41}" dt="2025-04-12T15:38:57.970" v="910" actId="729"/>
        <pc:sldMkLst>
          <pc:docMk/>
          <pc:sldMk cId="3824551804" sldId="8433"/>
        </pc:sldMkLst>
      </pc:sldChg>
      <pc:sldChg chg="add mod modShow">
        <pc:chgData name="Aslı Odabaşı" userId="5be4544062d46165" providerId="LiveId" clId="{4EEB67FB-D181-4B5E-84C2-AC2DCAF70E41}" dt="2025-04-17T13:53:29.715" v="1293" actId="729"/>
        <pc:sldMkLst>
          <pc:docMk/>
          <pc:sldMk cId="399456520" sldId="8435"/>
        </pc:sldMkLst>
      </pc:sldChg>
      <pc:sldChg chg="add mod modShow">
        <pc:chgData name="Aslı Odabaşı" userId="5be4544062d46165" providerId="LiveId" clId="{4EEB67FB-D181-4B5E-84C2-AC2DCAF70E41}" dt="2025-04-17T13:53:42.167" v="1294" actId="729"/>
        <pc:sldMkLst>
          <pc:docMk/>
          <pc:sldMk cId="2153285779" sldId="8443"/>
        </pc:sldMkLst>
      </pc:sldChg>
      <pc:sldChg chg="add mod modShow">
        <pc:chgData name="Aslı Odabaşı" userId="5be4544062d46165" providerId="LiveId" clId="{4EEB67FB-D181-4B5E-84C2-AC2DCAF70E41}" dt="2025-04-17T13:54:18.505" v="1295" actId="729"/>
        <pc:sldMkLst>
          <pc:docMk/>
          <pc:sldMk cId="464175993" sldId="8444"/>
        </pc:sldMkLst>
      </pc:sldChg>
      <pc:sldChg chg="add mod modShow">
        <pc:chgData name="Aslı Odabaşı" userId="5be4544062d46165" providerId="LiveId" clId="{4EEB67FB-D181-4B5E-84C2-AC2DCAF70E41}" dt="2025-04-12T15:39:48.593" v="914" actId="729"/>
        <pc:sldMkLst>
          <pc:docMk/>
          <pc:sldMk cId="3282093306" sldId="8481"/>
        </pc:sldMkLst>
      </pc:sldChg>
      <pc:sldChg chg="add mod modShow">
        <pc:chgData name="Aslı Odabaşı" userId="5be4544062d46165" providerId="LiveId" clId="{4EEB67FB-D181-4B5E-84C2-AC2DCAF70E41}" dt="2025-04-12T15:40:38.289" v="917" actId="729"/>
        <pc:sldMkLst>
          <pc:docMk/>
          <pc:sldMk cId="2564497784" sldId="8483"/>
        </pc:sldMkLst>
      </pc:sldChg>
      <pc:sldChg chg="add mod modShow">
        <pc:chgData name="Aslı Odabaşı" userId="5be4544062d46165" providerId="LiveId" clId="{4EEB67FB-D181-4B5E-84C2-AC2DCAF70E41}" dt="2025-04-12T15:39:12.295" v="911" actId="729"/>
        <pc:sldMkLst>
          <pc:docMk/>
          <pc:sldMk cId="3278798881" sldId="8485"/>
        </pc:sldMkLst>
      </pc:sldChg>
      <pc:sldChg chg="add mod modShow">
        <pc:chgData name="Aslı Odabaşı" userId="5be4544062d46165" providerId="LiveId" clId="{4EEB67FB-D181-4B5E-84C2-AC2DCAF70E41}" dt="2025-04-12T15:39:56.354" v="915" actId="729"/>
        <pc:sldMkLst>
          <pc:docMk/>
          <pc:sldMk cId="3794653825" sldId="8487"/>
        </pc:sldMkLst>
      </pc:sldChg>
      <pc:sldChg chg="add mod modShow">
        <pc:chgData name="Aslı Odabaşı" userId="5be4544062d46165" providerId="LiveId" clId="{4EEB67FB-D181-4B5E-84C2-AC2DCAF70E41}" dt="2025-04-12T15:40:45.908" v="918" actId="729"/>
        <pc:sldMkLst>
          <pc:docMk/>
          <pc:sldMk cId="2168873103" sldId="8488"/>
        </pc:sldMkLst>
      </pc:sldChg>
      <pc:sldChg chg="add mod modShow">
        <pc:chgData name="Aslı Odabaşı" userId="5be4544062d46165" providerId="LiveId" clId="{4EEB67FB-D181-4B5E-84C2-AC2DCAF70E41}" dt="2025-04-12T15:41:01.563" v="919" actId="729"/>
        <pc:sldMkLst>
          <pc:docMk/>
          <pc:sldMk cId="2805514942" sldId="8573"/>
        </pc:sldMkLst>
      </pc:sldChg>
      <pc:sldChg chg="add mod modShow">
        <pc:chgData name="Aslı Odabaşı" userId="5be4544062d46165" providerId="LiveId" clId="{4EEB67FB-D181-4B5E-84C2-AC2DCAF70E41}" dt="2025-04-12T15:40:29.684" v="916" actId="729"/>
        <pc:sldMkLst>
          <pc:docMk/>
          <pc:sldMk cId="1018521692" sldId="8614"/>
        </pc:sldMkLst>
      </pc:sldChg>
      <pc:sldChg chg="add">
        <pc:chgData name="Aslı Odabaşı" userId="5be4544062d46165" providerId="LiveId" clId="{4EEB67FB-D181-4B5E-84C2-AC2DCAF70E41}" dt="2025-04-12T11:46:52.019" v="517"/>
        <pc:sldMkLst>
          <pc:docMk/>
          <pc:sldMk cId="1409860837" sldId="8764"/>
        </pc:sldMkLst>
      </pc:sldChg>
      <pc:sldChg chg="add mod modShow">
        <pc:chgData name="Aslı Odabaşı" userId="5be4544062d46165" providerId="LiveId" clId="{4EEB67FB-D181-4B5E-84C2-AC2DCAF70E41}" dt="2025-04-17T13:42:52.066" v="1284" actId="729"/>
        <pc:sldMkLst>
          <pc:docMk/>
          <pc:sldMk cId="628449260" sldId="8796"/>
        </pc:sldMkLst>
      </pc:sldChg>
      <pc:sldChg chg="add mod modShow">
        <pc:chgData name="Aslı Odabaşı" userId="5be4544062d46165" providerId="LiveId" clId="{4EEB67FB-D181-4B5E-84C2-AC2DCAF70E41}" dt="2025-04-12T15:31:10.246" v="899" actId="729"/>
        <pc:sldMkLst>
          <pc:docMk/>
          <pc:sldMk cId="3988190494" sldId="8797"/>
        </pc:sldMkLst>
      </pc:sldChg>
      <pc:sldChg chg="add mod modShow">
        <pc:chgData name="Aslı Odabaşı" userId="5be4544062d46165" providerId="LiveId" clId="{4EEB67FB-D181-4B5E-84C2-AC2DCAF70E41}" dt="2025-04-17T13:45:15.370" v="1285" actId="729"/>
        <pc:sldMkLst>
          <pc:docMk/>
          <pc:sldMk cId="4022893108" sldId="8873"/>
        </pc:sldMkLst>
      </pc:sldChg>
      <pc:sldChg chg="add mod modShow">
        <pc:chgData name="Aslı Odabaşı" userId="5be4544062d46165" providerId="LiveId" clId="{4EEB67FB-D181-4B5E-84C2-AC2DCAF70E41}" dt="2025-04-17T13:51:55.127" v="1288" actId="729"/>
        <pc:sldMkLst>
          <pc:docMk/>
          <pc:sldMk cId="3875069949" sldId="9670"/>
        </pc:sldMkLst>
      </pc:sldChg>
      <pc:sldChg chg="add">
        <pc:chgData name="Aslı Odabaşı" userId="5be4544062d46165" providerId="LiveId" clId="{4EEB67FB-D181-4B5E-84C2-AC2DCAF70E41}" dt="2025-04-12T11:12:10.363" v="378"/>
        <pc:sldMkLst>
          <pc:docMk/>
          <pc:sldMk cId="526266613" sldId="12842"/>
        </pc:sldMkLst>
      </pc:sldChg>
      <pc:sldChg chg="add del mod modShow">
        <pc:chgData name="Aslı Odabaşı" userId="5be4544062d46165" providerId="LiveId" clId="{4EEB67FB-D181-4B5E-84C2-AC2DCAF70E41}" dt="2025-04-17T13:57:05.919" v="1348" actId="2696"/>
        <pc:sldMkLst>
          <pc:docMk/>
          <pc:sldMk cId="3487077360" sldId="13062"/>
        </pc:sldMkLst>
      </pc:sldChg>
      <pc:sldChg chg="modSp add mod">
        <pc:chgData name="Aslı Odabaşı" userId="5be4544062d46165" providerId="LiveId" clId="{4EEB67FB-D181-4B5E-84C2-AC2DCAF70E41}" dt="2025-04-12T14:45:12.269" v="749" actId="207"/>
        <pc:sldMkLst>
          <pc:docMk/>
          <pc:sldMk cId="3421287922" sldId="2134958767"/>
        </pc:sldMkLst>
        <pc:spChg chg="mod">
          <ac:chgData name="Aslı Odabaşı" userId="5be4544062d46165" providerId="LiveId" clId="{4EEB67FB-D181-4B5E-84C2-AC2DCAF70E41}" dt="2025-04-12T14:45:12.269" v="749" actId="207"/>
          <ac:spMkLst>
            <pc:docMk/>
            <pc:sldMk cId="3421287922" sldId="2134958767"/>
            <ac:spMk id="87" creationId="{00000000-0000-0000-0000-000000000000}"/>
          </ac:spMkLst>
        </pc:spChg>
      </pc:sldChg>
      <pc:sldChg chg="add">
        <pc:chgData name="Aslı Odabaşı" userId="5be4544062d46165" providerId="LiveId" clId="{4EEB67FB-D181-4B5E-84C2-AC2DCAF70E41}" dt="2025-04-12T10:57:49.562" v="301"/>
        <pc:sldMkLst>
          <pc:docMk/>
          <pc:sldMk cId="223960641" sldId="2134958768"/>
        </pc:sldMkLst>
      </pc:sldChg>
      <pc:sldChg chg="add">
        <pc:chgData name="Aslı Odabaşı" userId="5be4544062d46165" providerId="LiveId" clId="{4EEB67FB-D181-4B5E-84C2-AC2DCAF70E41}" dt="2025-04-12T10:57:49.562" v="301"/>
        <pc:sldMkLst>
          <pc:docMk/>
          <pc:sldMk cId="830009875" sldId="2134958819"/>
        </pc:sldMkLst>
      </pc:sldChg>
      <pc:sldChg chg="add">
        <pc:chgData name="Aslı Odabaşı" userId="5be4544062d46165" providerId="LiveId" clId="{4EEB67FB-D181-4B5E-84C2-AC2DCAF70E41}" dt="2025-04-12T10:57:49.562" v="301"/>
        <pc:sldMkLst>
          <pc:docMk/>
          <pc:sldMk cId="3724655380" sldId="2134958820"/>
        </pc:sldMkLst>
      </pc:sldChg>
      <pc:sldChg chg="add mod modShow">
        <pc:chgData name="Aslı Odabaşı" userId="5be4544062d46165" providerId="LiveId" clId="{4EEB67FB-D181-4B5E-84C2-AC2DCAF70E41}" dt="2025-04-12T14:46:02.855" v="750" actId="729"/>
        <pc:sldMkLst>
          <pc:docMk/>
          <pc:sldMk cId="481675364" sldId="2134958821"/>
        </pc:sldMkLst>
      </pc:sldChg>
      <pc:sldChg chg="add">
        <pc:chgData name="Aslı Odabaşı" userId="5be4544062d46165" providerId="LiveId" clId="{4EEB67FB-D181-4B5E-84C2-AC2DCAF70E41}" dt="2025-04-12T11:12:10.363" v="378"/>
        <pc:sldMkLst>
          <pc:docMk/>
          <pc:sldMk cId="2712865149" sldId="2135715119"/>
        </pc:sldMkLst>
      </pc:sldChg>
      <pc:sldChg chg="modSp add mod modShow modNotesTx">
        <pc:chgData name="Aslı Odabaşı" userId="5be4544062d46165" providerId="LiveId" clId="{4EEB67FB-D181-4B5E-84C2-AC2DCAF70E41}" dt="2025-04-17T13:34:29.295" v="1262" actId="729"/>
        <pc:sldMkLst>
          <pc:docMk/>
          <pc:sldMk cId="3356476626" sldId="2135715122"/>
        </pc:sldMkLst>
        <pc:spChg chg="mod">
          <ac:chgData name="Aslı Odabaşı" userId="5be4544062d46165" providerId="LiveId" clId="{4EEB67FB-D181-4B5E-84C2-AC2DCAF70E41}" dt="2025-04-12T15:09:11.646" v="840" actId="21"/>
          <ac:spMkLst>
            <pc:docMk/>
            <pc:sldMk cId="3356476626" sldId="2135715122"/>
            <ac:spMk id="235531" creationId="{00000000-0000-0000-0000-000000000000}"/>
          </ac:spMkLst>
        </pc:spChg>
      </pc:sldChg>
      <pc:sldChg chg="add mod modShow">
        <pc:chgData name="Aslı Odabaşı" userId="5be4544062d46165" providerId="LiveId" clId="{4EEB67FB-D181-4B5E-84C2-AC2DCAF70E41}" dt="2025-04-12T14:47:26.875" v="753" actId="729"/>
        <pc:sldMkLst>
          <pc:docMk/>
          <pc:sldMk cId="2161466421" sldId="2141410868"/>
        </pc:sldMkLst>
      </pc:sldChg>
      <pc:sldChg chg="add del">
        <pc:chgData name="Aslı Odabaşı" userId="5be4544062d46165" providerId="LiveId" clId="{4EEB67FB-D181-4B5E-84C2-AC2DCAF70E41}" dt="2025-04-12T15:45:44.184" v="931" actId="2696"/>
        <pc:sldMkLst>
          <pc:docMk/>
          <pc:sldMk cId="918180785" sldId="2141410889"/>
        </pc:sldMkLst>
      </pc:sldChg>
      <pc:sldChg chg="add del">
        <pc:chgData name="Aslı Odabaşı" userId="5be4544062d46165" providerId="LiveId" clId="{4EEB67FB-D181-4B5E-84C2-AC2DCAF70E41}" dt="2025-04-12T15:45:54.093" v="932" actId="2696"/>
        <pc:sldMkLst>
          <pc:docMk/>
          <pc:sldMk cId="380421187" sldId="2141410890"/>
        </pc:sldMkLst>
      </pc:sldChg>
      <pc:sldChg chg="add">
        <pc:chgData name="Aslı Odabaşı" userId="5be4544062d46165" providerId="LiveId" clId="{4EEB67FB-D181-4B5E-84C2-AC2DCAF70E41}" dt="2025-04-12T11:05:50.927" v="326"/>
        <pc:sldMkLst>
          <pc:docMk/>
          <pc:sldMk cId="2459467828" sldId="2141410907"/>
        </pc:sldMkLst>
      </pc:sldChg>
      <pc:sldChg chg="add mod modShow">
        <pc:chgData name="Aslı Odabaşı" userId="5be4544062d46165" providerId="LiveId" clId="{4EEB67FB-D181-4B5E-84C2-AC2DCAF70E41}" dt="2025-04-12T15:03:29.588" v="814" actId="729"/>
        <pc:sldMkLst>
          <pc:docMk/>
          <pc:sldMk cId="1247428937" sldId="2141410908"/>
        </pc:sldMkLst>
      </pc:sldChg>
      <pc:sldChg chg="add mod modShow">
        <pc:chgData name="Aslı Odabaşı" userId="5be4544062d46165" providerId="LiveId" clId="{4EEB67FB-D181-4B5E-84C2-AC2DCAF70E41}" dt="2025-04-12T15:04:51.414" v="819" actId="729"/>
        <pc:sldMkLst>
          <pc:docMk/>
          <pc:sldMk cId="3163505817" sldId="2141410909"/>
        </pc:sldMkLst>
      </pc:sldChg>
      <pc:sldChg chg="add">
        <pc:chgData name="Aslı Odabaşı" userId="5be4544062d46165" providerId="LiveId" clId="{4EEB67FB-D181-4B5E-84C2-AC2DCAF70E41}" dt="2025-04-12T11:05:50.927" v="326"/>
        <pc:sldMkLst>
          <pc:docMk/>
          <pc:sldMk cId="3884999027" sldId="2141410910"/>
        </pc:sldMkLst>
      </pc:sldChg>
      <pc:sldChg chg="add">
        <pc:chgData name="Aslı Odabaşı" userId="5be4544062d46165" providerId="LiveId" clId="{4EEB67FB-D181-4B5E-84C2-AC2DCAF70E41}" dt="2025-04-12T11:05:50.927" v="326"/>
        <pc:sldMkLst>
          <pc:docMk/>
          <pc:sldMk cId="675294814" sldId="2141410911"/>
        </pc:sldMkLst>
      </pc:sldChg>
      <pc:sldChg chg="add mod modShow">
        <pc:chgData name="Aslı Odabaşı" userId="5be4544062d46165" providerId="LiveId" clId="{4EEB67FB-D181-4B5E-84C2-AC2DCAF70E41}" dt="2025-04-12T15:04:41.843" v="818" actId="729"/>
        <pc:sldMkLst>
          <pc:docMk/>
          <pc:sldMk cId="522139791" sldId="2141410912"/>
        </pc:sldMkLst>
      </pc:sldChg>
      <pc:sldChg chg="add mod modShow">
        <pc:chgData name="Aslı Odabaşı" userId="5be4544062d46165" providerId="LiveId" clId="{4EEB67FB-D181-4B5E-84C2-AC2DCAF70E41}" dt="2025-04-12T15:04:09.336" v="815" actId="729"/>
        <pc:sldMkLst>
          <pc:docMk/>
          <pc:sldMk cId="4258223055" sldId="2141410916"/>
        </pc:sldMkLst>
      </pc:sldChg>
      <pc:sldChg chg="add mod modShow">
        <pc:chgData name="Aslı Odabaşı" userId="5be4544062d46165" providerId="LiveId" clId="{4EEB67FB-D181-4B5E-84C2-AC2DCAF70E41}" dt="2025-04-12T15:04:38.798" v="817" actId="729"/>
        <pc:sldMkLst>
          <pc:docMk/>
          <pc:sldMk cId="2557525800" sldId="2141410917"/>
        </pc:sldMkLst>
      </pc:sldChg>
      <pc:sldChg chg="add">
        <pc:chgData name="Aslı Odabaşı" userId="5be4544062d46165" providerId="LiveId" clId="{4EEB67FB-D181-4B5E-84C2-AC2DCAF70E41}" dt="2025-04-12T11:05:50.927" v="326"/>
        <pc:sldMkLst>
          <pc:docMk/>
          <pc:sldMk cId="1037357358" sldId="2141410919"/>
        </pc:sldMkLst>
      </pc:sldChg>
      <pc:sldChg chg="add mod modShow">
        <pc:chgData name="Aslı Odabaşı" userId="5be4544062d46165" providerId="LiveId" clId="{4EEB67FB-D181-4B5E-84C2-AC2DCAF70E41}" dt="2025-04-17T13:33:07.166" v="1260" actId="729"/>
        <pc:sldMkLst>
          <pc:docMk/>
          <pc:sldMk cId="952738257" sldId="2141410922"/>
        </pc:sldMkLst>
      </pc:sldChg>
      <pc:sldChg chg="add">
        <pc:chgData name="Aslı Odabaşı" userId="5be4544062d46165" providerId="LiveId" clId="{4EEB67FB-D181-4B5E-84C2-AC2DCAF70E41}" dt="2025-04-12T11:00:27.413" v="314"/>
        <pc:sldMkLst>
          <pc:docMk/>
          <pc:sldMk cId="1042757386" sldId="2141410924"/>
        </pc:sldMkLst>
      </pc:sldChg>
      <pc:sldChg chg="add mod modShow">
        <pc:chgData name="Aslı Odabaşı" userId="5be4544062d46165" providerId="LiveId" clId="{4EEB67FB-D181-4B5E-84C2-AC2DCAF70E41}" dt="2025-04-12T14:56:10.049" v="776" actId="729"/>
        <pc:sldMkLst>
          <pc:docMk/>
          <pc:sldMk cId="935423637" sldId="2141410942"/>
        </pc:sldMkLst>
      </pc:sldChg>
      <pc:sldChg chg="add">
        <pc:chgData name="Aslı Odabaşı" userId="5be4544062d46165" providerId="LiveId" clId="{4EEB67FB-D181-4B5E-84C2-AC2DCAF70E41}" dt="2025-04-12T11:00:27.413" v="314"/>
        <pc:sldMkLst>
          <pc:docMk/>
          <pc:sldMk cId="426023176" sldId="2141410943"/>
        </pc:sldMkLst>
      </pc:sldChg>
      <pc:sldChg chg="add">
        <pc:chgData name="Aslı Odabaşı" userId="5be4544062d46165" providerId="LiveId" clId="{4EEB67FB-D181-4B5E-84C2-AC2DCAF70E41}" dt="2025-04-12T11:00:27.413" v="314"/>
        <pc:sldMkLst>
          <pc:docMk/>
          <pc:sldMk cId="1120817928" sldId="2141410944"/>
        </pc:sldMkLst>
      </pc:sldChg>
      <pc:sldChg chg="add mod modShow">
        <pc:chgData name="Aslı Odabaşı" userId="5be4544062d46165" providerId="LiveId" clId="{4EEB67FB-D181-4B5E-84C2-AC2DCAF70E41}" dt="2025-04-12T14:56:31.354" v="777" actId="729"/>
        <pc:sldMkLst>
          <pc:docMk/>
          <pc:sldMk cId="2104048029" sldId="2141410945"/>
        </pc:sldMkLst>
      </pc:sldChg>
      <pc:sldChg chg="add">
        <pc:chgData name="Aslı Odabaşı" userId="5be4544062d46165" providerId="LiveId" clId="{4EEB67FB-D181-4B5E-84C2-AC2DCAF70E41}" dt="2025-04-12T11:00:27.413" v="314"/>
        <pc:sldMkLst>
          <pc:docMk/>
          <pc:sldMk cId="866688300" sldId="2141410946"/>
        </pc:sldMkLst>
      </pc:sldChg>
      <pc:sldChg chg="add mod modShow">
        <pc:chgData name="Aslı Odabaşı" userId="5be4544062d46165" providerId="LiveId" clId="{4EEB67FB-D181-4B5E-84C2-AC2DCAF70E41}" dt="2025-04-12T14:57:19.124" v="779" actId="729"/>
        <pc:sldMkLst>
          <pc:docMk/>
          <pc:sldMk cId="679700874" sldId="2141410948"/>
        </pc:sldMkLst>
      </pc:sldChg>
      <pc:sldChg chg="add mod modShow">
        <pc:chgData name="Aslı Odabaşı" userId="5be4544062d46165" providerId="LiveId" clId="{4EEB67FB-D181-4B5E-84C2-AC2DCAF70E41}" dt="2025-04-12T14:56:41.216" v="778" actId="729"/>
        <pc:sldMkLst>
          <pc:docMk/>
          <pc:sldMk cId="1661374154" sldId="2141410949"/>
        </pc:sldMkLst>
      </pc:sldChg>
      <pc:sldChg chg="add">
        <pc:chgData name="Aslı Odabaşı" userId="5be4544062d46165" providerId="LiveId" clId="{4EEB67FB-D181-4B5E-84C2-AC2DCAF70E41}" dt="2025-04-12T11:00:27.413" v="314"/>
        <pc:sldMkLst>
          <pc:docMk/>
          <pc:sldMk cId="1916853193" sldId="2141410950"/>
        </pc:sldMkLst>
      </pc:sldChg>
      <pc:sldChg chg="add mod modShow">
        <pc:chgData name="Aslı Odabaşı" userId="5be4544062d46165" providerId="LiveId" clId="{4EEB67FB-D181-4B5E-84C2-AC2DCAF70E41}" dt="2025-04-12T14:57:34.133" v="780" actId="729"/>
        <pc:sldMkLst>
          <pc:docMk/>
          <pc:sldMk cId="1124524734" sldId="2141410951"/>
        </pc:sldMkLst>
      </pc:sldChg>
      <pc:sldChg chg="add del">
        <pc:chgData name="Aslı Odabaşı" userId="5be4544062d46165" providerId="LiveId" clId="{4EEB67FB-D181-4B5E-84C2-AC2DCAF70E41}" dt="2025-04-12T15:08:10.590" v="837" actId="2696"/>
        <pc:sldMkLst>
          <pc:docMk/>
          <pc:sldMk cId="4167373254" sldId="2141410957"/>
        </pc:sldMkLst>
      </pc:sldChg>
      <pc:sldChg chg="add">
        <pc:chgData name="Aslı Odabaşı" userId="5be4544062d46165" providerId="LiveId" clId="{4EEB67FB-D181-4B5E-84C2-AC2DCAF70E41}" dt="2025-04-12T11:08:42.018" v="375"/>
        <pc:sldMkLst>
          <pc:docMk/>
          <pc:sldMk cId="3168731927" sldId="2141410958"/>
        </pc:sldMkLst>
      </pc:sldChg>
      <pc:sldChg chg="add mod setBg modShow">
        <pc:chgData name="Aslı Odabaşı" userId="5be4544062d46165" providerId="LiveId" clId="{4EEB67FB-D181-4B5E-84C2-AC2DCAF70E41}" dt="2025-04-13T10:27:53.250" v="1141"/>
        <pc:sldMkLst>
          <pc:docMk/>
          <pc:sldMk cId="1796582831" sldId="2141410959"/>
        </pc:sldMkLst>
      </pc:sldChg>
      <pc:sldChg chg="add">
        <pc:chgData name="Aslı Odabaşı" userId="5be4544062d46165" providerId="LiveId" clId="{4EEB67FB-D181-4B5E-84C2-AC2DCAF70E41}" dt="2025-04-12T11:08:42.018" v="375"/>
        <pc:sldMkLst>
          <pc:docMk/>
          <pc:sldMk cId="2053234906" sldId="2141410960"/>
        </pc:sldMkLst>
      </pc:sldChg>
      <pc:sldChg chg="add">
        <pc:chgData name="Aslı Odabaşı" userId="5be4544062d46165" providerId="LiveId" clId="{4EEB67FB-D181-4B5E-84C2-AC2DCAF70E41}" dt="2025-04-12T11:08:42.018" v="375"/>
        <pc:sldMkLst>
          <pc:docMk/>
          <pc:sldMk cId="2534530338" sldId="2141410961"/>
        </pc:sldMkLst>
      </pc:sldChg>
      <pc:sldChg chg="add mod modShow">
        <pc:chgData name="Aslı Odabaşı" userId="5be4544062d46165" providerId="LiveId" clId="{4EEB67FB-D181-4B5E-84C2-AC2DCAF70E41}" dt="2025-04-17T13:33:51.932" v="1261" actId="729"/>
        <pc:sldMkLst>
          <pc:docMk/>
          <pc:sldMk cId="3575408179" sldId="2141410962"/>
        </pc:sldMkLst>
      </pc:sldChg>
      <pc:sldChg chg="add mod modShow">
        <pc:chgData name="Aslı Odabaşı" userId="5be4544062d46165" providerId="LiveId" clId="{4EEB67FB-D181-4B5E-84C2-AC2DCAF70E41}" dt="2025-04-12T15:08:44.978" v="839" actId="729"/>
        <pc:sldMkLst>
          <pc:docMk/>
          <pc:sldMk cId="2741427853" sldId="2141410965"/>
        </pc:sldMkLst>
      </pc:sldChg>
      <pc:sldChg chg="add">
        <pc:chgData name="Aslı Odabaşı" userId="5be4544062d46165" providerId="LiveId" clId="{4EEB67FB-D181-4B5E-84C2-AC2DCAF70E41}" dt="2025-04-12T11:08:42.018" v="375"/>
        <pc:sldMkLst>
          <pc:docMk/>
          <pc:sldMk cId="2198252284" sldId="2141410969"/>
        </pc:sldMkLst>
      </pc:sldChg>
      <pc:sldChg chg="add">
        <pc:chgData name="Aslı Odabaşı" userId="5be4544062d46165" providerId="LiveId" clId="{4EEB67FB-D181-4B5E-84C2-AC2DCAF70E41}" dt="2025-04-12T11:31:02.108" v="513"/>
        <pc:sldMkLst>
          <pc:docMk/>
          <pc:sldMk cId="2463549297" sldId="2146845998"/>
        </pc:sldMkLst>
      </pc:sldChg>
      <pc:sldChg chg="add mod modShow">
        <pc:chgData name="Aslı Odabaşı" userId="5be4544062d46165" providerId="LiveId" clId="{4EEB67FB-D181-4B5E-84C2-AC2DCAF70E41}" dt="2025-04-12T15:45:33.423" v="930" actId="729"/>
        <pc:sldMkLst>
          <pc:docMk/>
          <pc:sldMk cId="2426629020" sldId="2146846005"/>
        </pc:sldMkLst>
      </pc:sldChg>
      <pc:sldChg chg="add del mod setBg modShow">
        <pc:chgData name="Aslı Odabaşı" userId="5be4544062d46165" providerId="LiveId" clId="{4EEB67FB-D181-4B5E-84C2-AC2DCAF70E41}" dt="2025-04-17T13:56:57.056" v="1346" actId="2696"/>
        <pc:sldMkLst>
          <pc:docMk/>
          <pc:sldMk cId="2107914825" sldId="2146846022"/>
        </pc:sldMkLst>
      </pc:sldChg>
      <pc:sldChg chg="addSp delSp modSp add mod ord">
        <pc:chgData name="Aslı Odabaşı" userId="5be4544062d46165" providerId="LiveId" clId="{4EEB67FB-D181-4B5E-84C2-AC2DCAF70E41}" dt="2025-04-12T13:24:49.568" v="609"/>
        <pc:sldMkLst>
          <pc:docMk/>
          <pc:sldMk cId="805639057" sldId="2146846044"/>
        </pc:sldMkLst>
        <pc:spChg chg="mod">
          <ac:chgData name="Aslı Odabaşı" userId="5be4544062d46165" providerId="LiveId" clId="{4EEB67FB-D181-4B5E-84C2-AC2DCAF70E41}" dt="2025-04-12T10:45:40.749" v="287" actId="20577"/>
          <ac:spMkLst>
            <pc:docMk/>
            <pc:sldMk cId="805639057" sldId="2146846044"/>
            <ac:spMk id="5" creationId="{332ED504-5FE7-1236-C133-40D5977681CB}"/>
          </ac:spMkLst>
        </pc:spChg>
        <pc:spChg chg="add mod">
          <ac:chgData name="Aslı Odabaşı" userId="5be4544062d46165" providerId="LiveId" clId="{4EEB67FB-D181-4B5E-84C2-AC2DCAF70E41}" dt="2025-04-12T10:44:39.108" v="282" actId="478"/>
          <ac:spMkLst>
            <pc:docMk/>
            <pc:sldMk cId="805639057" sldId="2146846044"/>
            <ac:spMk id="10" creationId="{2FAC89C1-F3FB-6555-9F71-7FC1C251F884}"/>
          </ac:spMkLst>
        </pc:spChg>
        <pc:picChg chg="mod">
          <ac:chgData name="Aslı Odabaşı" userId="5be4544062d46165" providerId="LiveId" clId="{4EEB67FB-D181-4B5E-84C2-AC2DCAF70E41}" dt="2025-04-12T10:45:24.944" v="286" actId="1076"/>
          <ac:picMkLst>
            <pc:docMk/>
            <pc:sldMk cId="805639057" sldId="2146846044"/>
            <ac:picMk id="11" creationId="{36D28685-B8CB-BA9C-F45C-F2A0864059AB}"/>
          </ac:picMkLst>
        </pc:picChg>
      </pc:sldChg>
      <pc:sldChg chg="modSp add mod">
        <pc:chgData name="Aslı Odabaşı" userId="5be4544062d46165" providerId="LiveId" clId="{4EEB67FB-D181-4B5E-84C2-AC2DCAF70E41}" dt="2025-04-12T14:46:58.359" v="752" actId="207"/>
        <pc:sldMkLst>
          <pc:docMk/>
          <pc:sldMk cId="4103874937" sldId="2146846049"/>
        </pc:sldMkLst>
      </pc:sldChg>
      <pc:sldChg chg="add mod modShow">
        <pc:chgData name="Aslı Odabaşı" userId="5be4544062d46165" providerId="LiveId" clId="{4EEB67FB-D181-4B5E-84C2-AC2DCAF70E41}" dt="2025-04-17T12:56:20.151" v="1259" actId="729"/>
        <pc:sldMkLst>
          <pc:docMk/>
          <pc:sldMk cId="1742592968" sldId="2146846050"/>
        </pc:sldMkLst>
      </pc:sldChg>
      <pc:sldChg chg="modSp add mod">
        <pc:chgData name="Aslı Odabaşı" userId="5be4544062d46165" providerId="LiveId" clId="{4EEB67FB-D181-4B5E-84C2-AC2DCAF70E41}" dt="2025-04-12T14:44:43.446" v="748" actId="207"/>
        <pc:sldMkLst>
          <pc:docMk/>
          <pc:sldMk cId="4227522611" sldId="2146846051"/>
        </pc:sldMkLst>
        <pc:spChg chg="mod">
          <ac:chgData name="Aslı Odabaşı" userId="5be4544062d46165" providerId="LiveId" clId="{4EEB67FB-D181-4B5E-84C2-AC2DCAF70E41}" dt="2025-04-12T14:44:43.446" v="748" actId="207"/>
          <ac:spMkLst>
            <pc:docMk/>
            <pc:sldMk cId="4227522611" sldId="2146846051"/>
            <ac:spMk id="4" creationId="{52A49B92-B500-07F2-6561-7B38ED9DA614}"/>
          </ac:spMkLst>
        </pc:spChg>
      </pc:sldChg>
      <pc:sldChg chg="add mod modShow">
        <pc:chgData name="Aslı Odabaşı" userId="5be4544062d46165" providerId="LiveId" clId="{4EEB67FB-D181-4B5E-84C2-AC2DCAF70E41}" dt="2025-04-12T15:26:05.401" v="867" actId="729"/>
        <pc:sldMkLst>
          <pc:docMk/>
          <pc:sldMk cId="2448101991" sldId="2146846055"/>
        </pc:sldMkLst>
      </pc:sldChg>
      <pc:sldChg chg="add del mod modShow">
        <pc:chgData name="Aslı Odabaşı" userId="5be4544062d46165" providerId="LiveId" clId="{4EEB67FB-D181-4B5E-84C2-AC2DCAF70E41}" dt="2025-04-17T13:57:01.807" v="1347" actId="2696"/>
        <pc:sldMkLst>
          <pc:docMk/>
          <pc:sldMk cId="2152994392" sldId="2146846058"/>
        </pc:sldMkLst>
      </pc:sldChg>
      <pc:sldChg chg="add del">
        <pc:chgData name="Aslı Odabaşı" userId="5be4544062d46165" providerId="LiveId" clId="{4EEB67FB-D181-4B5E-84C2-AC2DCAF70E41}" dt="2025-04-17T13:56:43.480" v="1345" actId="2696"/>
        <pc:sldMkLst>
          <pc:docMk/>
          <pc:sldMk cId="4102043856" sldId="2146846063"/>
        </pc:sldMkLst>
      </pc:sldChg>
      <pc:sldChg chg="add mod modShow">
        <pc:chgData name="Aslı Odabaşı" userId="5be4544062d46165" providerId="LiveId" clId="{4EEB67FB-D181-4B5E-84C2-AC2DCAF70E41}" dt="2025-04-12T15:25:03.206" v="866" actId="729"/>
        <pc:sldMkLst>
          <pc:docMk/>
          <pc:sldMk cId="2457773313" sldId="2146846064"/>
        </pc:sldMkLst>
      </pc:sldChg>
      <pc:sldChg chg="modSp add mod">
        <pc:chgData name="Aslı Odabaşı" userId="5be4544062d46165" providerId="LiveId" clId="{4EEB67FB-D181-4B5E-84C2-AC2DCAF70E41}" dt="2025-04-12T15:47:18.297" v="951" actId="207"/>
        <pc:sldMkLst>
          <pc:docMk/>
          <pc:sldMk cId="3670414326" sldId="2146846067"/>
        </pc:sldMkLst>
        <pc:spChg chg="mod">
          <ac:chgData name="Aslı Odabaşı" userId="5be4544062d46165" providerId="LiveId" clId="{4EEB67FB-D181-4B5E-84C2-AC2DCAF70E41}" dt="2025-04-12T15:47:18.297" v="951" actId="207"/>
          <ac:spMkLst>
            <pc:docMk/>
            <pc:sldMk cId="3670414326" sldId="2146846067"/>
            <ac:spMk id="2" creationId="{E7CEE099-38D0-4B77-19BF-6873638E5CC0}"/>
          </ac:spMkLst>
        </pc:spChg>
      </pc:sldChg>
      <pc:sldChg chg="add">
        <pc:chgData name="Aslı Odabaşı" userId="5be4544062d46165" providerId="LiveId" clId="{4EEB67FB-D181-4B5E-84C2-AC2DCAF70E41}" dt="2025-04-12T11:32:57.861" v="514"/>
        <pc:sldMkLst>
          <pc:docMk/>
          <pc:sldMk cId="1033455239" sldId="2146846068"/>
        </pc:sldMkLst>
      </pc:sldChg>
      <pc:sldChg chg="add mod modShow">
        <pc:chgData name="Aslı Odabaşı" userId="5be4544062d46165" providerId="LiveId" clId="{4EEB67FB-D181-4B5E-84C2-AC2DCAF70E41}" dt="2025-04-12T15:42:50.145" v="921" actId="729"/>
        <pc:sldMkLst>
          <pc:docMk/>
          <pc:sldMk cId="2972486972" sldId="2146846075"/>
        </pc:sldMkLst>
      </pc:sldChg>
      <pc:sldChg chg="add mod modShow">
        <pc:chgData name="Aslı Odabaşı" userId="5be4544062d46165" providerId="LiveId" clId="{4EEB67FB-D181-4B5E-84C2-AC2DCAF70E41}" dt="2025-04-12T15:44:25.811" v="926" actId="729"/>
        <pc:sldMkLst>
          <pc:docMk/>
          <pc:sldMk cId="3394831070" sldId="2146846076"/>
        </pc:sldMkLst>
      </pc:sldChg>
      <pc:sldChg chg="add">
        <pc:chgData name="Aslı Odabaşı" userId="5be4544062d46165" providerId="LiveId" clId="{4EEB67FB-D181-4B5E-84C2-AC2DCAF70E41}" dt="2025-04-12T11:12:10.363" v="378"/>
        <pc:sldMkLst>
          <pc:docMk/>
          <pc:sldMk cId="4199487296" sldId="2146846077"/>
        </pc:sldMkLst>
      </pc:sldChg>
      <pc:sldChg chg="add mod ord modShow">
        <pc:chgData name="Aslı Odabaşı" userId="5be4544062d46165" providerId="LiveId" clId="{4EEB67FB-D181-4B5E-84C2-AC2DCAF70E41}" dt="2025-04-17T13:52:59.042" v="1291" actId="729"/>
        <pc:sldMkLst>
          <pc:docMk/>
          <pc:sldMk cId="2880368812" sldId="2146846078"/>
        </pc:sldMkLst>
      </pc:sldChg>
      <pc:sldChg chg="add mod modShow">
        <pc:chgData name="Aslı Odabaşı" userId="5be4544062d46165" providerId="LiveId" clId="{4EEB67FB-D181-4B5E-84C2-AC2DCAF70E41}" dt="2025-04-12T15:44:34.639" v="927" actId="729"/>
        <pc:sldMkLst>
          <pc:docMk/>
          <pc:sldMk cId="4159795972" sldId="2146846079"/>
        </pc:sldMkLst>
      </pc:sldChg>
      <pc:sldChg chg="add">
        <pc:chgData name="Aslı Odabaşı" userId="5be4544062d46165" providerId="LiveId" clId="{4EEB67FB-D181-4B5E-84C2-AC2DCAF70E41}" dt="2025-04-12T11:12:10.363" v="378"/>
        <pc:sldMkLst>
          <pc:docMk/>
          <pc:sldMk cId="864670632" sldId="2146846080"/>
        </pc:sldMkLst>
      </pc:sldChg>
      <pc:sldChg chg="add">
        <pc:chgData name="Aslı Odabaşı" userId="5be4544062d46165" providerId="LiveId" clId="{4EEB67FB-D181-4B5E-84C2-AC2DCAF70E41}" dt="2025-04-12T11:28:01.286" v="512"/>
        <pc:sldMkLst>
          <pc:docMk/>
          <pc:sldMk cId="1058071008" sldId="2146846085"/>
        </pc:sldMkLst>
      </pc:sldChg>
      <pc:sldChg chg="add">
        <pc:chgData name="Aslı Odabaşı" userId="5be4544062d46165" providerId="LiveId" clId="{4EEB67FB-D181-4B5E-84C2-AC2DCAF70E41}" dt="2025-04-12T11:28:01.286" v="512"/>
        <pc:sldMkLst>
          <pc:docMk/>
          <pc:sldMk cId="2560856447" sldId="2146846086"/>
        </pc:sldMkLst>
      </pc:sldChg>
      <pc:sldChg chg="add mod modShow">
        <pc:chgData name="Aslı Odabaşı" userId="5be4544062d46165" providerId="LiveId" clId="{4EEB67FB-D181-4B5E-84C2-AC2DCAF70E41}" dt="2025-04-12T14:47:38.601" v="754" actId="729"/>
        <pc:sldMkLst>
          <pc:docMk/>
          <pc:sldMk cId="2785450762" sldId="2146846087"/>
        </pc:sldMkLst>
      </pc:sldChg>
      <pc:sldChg chg="add mod modShow">
        <pc:chgData name="Aslı Odabaşı" userId="5be4544062d46165" providerId="LiveId" clId="{4EEB67FB-D181-4B5E-84C2-AC2DCAF70E41}" dt="2025-04-12T14:46:21.999" v="751" actId="729"/>
        <pc:sldMkLst>
          <pc:docMk/>
          <pc:sldMk cId="3050792933" sldId="2146846088"/>
        </pc:sldMkLst>
      </pc:sldChg>
      <pc:sldChg chg="add mod modShow">
        <pc:chgData name="Aslı Odabaşı" userId="5be4544062d46165" providerId="LiveId" clId="{4EEB67FB-D181-4B5E-84C2-AC2DCAF70E41}" dt="2025-04-12T15:44:36.453" v="928" actId="729"/>
        <pc:sldMkLst>
          <pc:docMk/>
          <pc:sldMk cId="2867262633" sldId="2146846092"/>
        </pc:sldMkLst>
      </pc:sldChg>
      <pc:sldChg chg="add mod modShow">
        <pc:chgData name="Aslı Odabaşı" userId="5be4544062d46165" providerId="LiveId" clId="{4EEB67FB-D181-4B5E-84C2-AC2DCAF70E41}" dt="2025-04-12T15:44:13.304" v="925" actId="729"/>
        <pc:sldMkLst>
          <pc:docMk/>
          <pc:sldMk cId="1583178528" sldId="2146846093"/>
        </pc:sldMkLst>
      </pc:sldChg>
      <pc:sldChg chg="modSp add mod">
        <pc:chgData name="Aslı Odabaşı" userId="5be4544062d46165" providerId="LiveId" clId="{4EEB67FB-D181-4B5E-84C2-AC2DCAF70E41}" dt="2025-04-12T15:48:00.611" v="991" actId="207"/>
        <pc:sldMkLst>
          <pc:docMk/>
          <pc:sldMk cId="3649124550" sldId="2146846095"/>
        </pc:sldMkLst>
        <pc:spChg chg="mod">
          <ac:chgData name="Aslı Odabaşı" userId="5be4544062d46165" providerId="LiveId" clId="{4EEB67FB-D181-4B5E-84C2-AC2DCAF70E41}" dt="2025-04-12T15:48:00.611" v="991" actId="207"/>
          <ac:spMkLst>
            <pc:docMk/>
            <pc:sldMk cId="3649124550" sldId="2146846095"/>
            <ac:spMk id="10" creationId="{565712E4-6B6E-BA2F-9565-C245F3B45FCB}"/>
          </ac:spMkLst>
        </pc:spChg>
      </pc:sldChg>
      <pc:sldChg chg="add">
        <pc:chgData name="Aslı Odabaşı" userId="5be4544062d46165" providerId="LiveId" clId="{4EEB67FB-D181-4B5E-84C2-AC2DCAF70E41}" dt="2025-04-12T11:31:02.108" v="513"/>
        <pc:sldMkLst>
          <pc:docMk/>
          <pc:sldMk cId="922487432" sldId="2146846099"/>
        </pc:sldMkLst>
      </pc:sldChg>
      <pc:sldChg chg="add mod modShow">
        <pc:chgData name="Aslı Odabaşı" userId="5be4544062d46165" providerId="LiveId" clId="{4EEB67FB-D181-4B5E-84C2-AC2DCAF70E41}" dt="2025-04-12T15:21:37.728" v="864" actId="729"/>
        <pc:sldMkLst>
          <pc:docMk/>
          <pc:sldMk cId="664695113" sldId="2146846100"/>
        </pc:sldMkLst>
      </pc:sldChg>
      <pc:sldChg chg="add">
        <pc:chgData name="Aslı Odabaşı" userId="5be4544062d46165" providerId="LiveId" clId="{4EEB67FB-D181-4B5E-84C2-AC2DCAF70E41}" dt="2025-04-12T11:31:02.108" v="513"/>
        <pc:sldMkLst>
          <pc:docMk/>
          <pc:sldMk cId="3600370037" sldId="2146846101"/>
        </pc:sldMkLst>
      </pc:sldChg>
      <pc:sldChg chg="add mod modShow">
        <pc:chgData name="Aslı Odabaşı" userId="5be4544062d46165" providerId="LiveId" clId="{4EEB67FB-D181-4B5E-84C2-AC2DCAF70E41}" dt="2025-04-12T15:24:24.981" v="865" actId="729"/>
        <pc:sldMkLst>
          <pc:docMk/>
          <pc:sldMk cId="3148277325" sldId="2146846102"/>
        </pc:sldMkLst>
      </pc:sldChg>
      <pc:sldChg chg="add del">
        <pc:chgData name="Aslı Odabaşı" userId="5be4544062d46165" providerId="LiveId" clId="{4EEB67FB-D181-4B5E-84C2-AC2DCAF70E41}" dt="2025-04-12T11:12:32.082" v="380" actId="2696"/>
        <pc:sldMkLst>
          <pc:docMk/>
          <pc:sldMk cId="2478504813" sldId="2146846103"/>
        </pc:sldMkLst>
      </pc:sldChg>
      <pc:sldChg chg="add del">
        <pc:chgData name="Aslı Odabaşı" userId="5be4544062d46165" providerId="LiveId" clId="{4EEB67FB-D181-4B5E-84C2-AC2DCAF70E41}" dt="2025-04-12T11:12:26.972" v="379" actId="2696"/>
        <pc:sldMkLst>
          <pc:docMk/>
          <pc:sldMk cId="3595543004" sldId="2146846104"/>
        </pc:sldMkLst>
      </pc:sldChg>
      <pc:sldChg chg="add del">
        <pc:chgData name="Aslı Odabaşı" userId="5be4544062d46165" providerId="LiveId" clId="{4EEB67FB-D181-4B5E-84C2-AC2DCAF70E41}" dt="2025-04-12T11:12:38.355" v="381" actId="2696"/>
        <pc:sldMkLst>
          <pc:docMk/>
          <pc:sldMk cId="3971666380" sldId="2146846105"/>
        </pc:sldMkLst>
      </pc:sldChg>
      <pc:sldChg chg="add del">
        <pc:chgData name="Aslı Odabaşı" userId="5be4544062d46165" providerId="LiveId" clId="{4EEB67FB-D181-4B5E-84C2-AC2DCAF70E41}" dt="2025-04-12T11:12:56.413" v="383" actId="2696"/>
        <pc:sldMkLst>
          <pc:docMk/>
          <pc:sldMk cId="868429155" sldId="2146846106"/>
        </pc:sldMkLst>
      </pc:sldChg>
      <pc:sldChg chg="add del">
        <pc:chgData name="Aslı Odabaşı" userId="5be4544062d46165" providerId="LiveId" clId="{4EEB67FB-D181-4B5E-84C2-AC2DCAF70E41}" dt="2025-04-12T11:12:48.220" v="382" actId="2696"/>
        <pc:sldMkLst>
          <pc:docMk/>
          <pc:sldMk cId="3706656171" sldId="2146846107"/>
        </pc:sldMkLst>
      </pc:sldChg>
      <pc:sldChg chg="add del">
        <pc:chgData name="Aslı Odabaşı" userId="5be4544062d46165" providerId="LiveId" clId="{4EEB67FB-D181-4B5E-84C2-AC2DCAF70E41}" dt="2025-04-12T11:13:28.007" v="384" actId="2696"/>
        <pc:sldMkLst>
          <pc:docMk/>
          <pc:sldMk cId="187761233" sldId="2146846109"/>
        </pc:sldMkLst>
      </pc:sldChg>
      <pc:sldChg chg="add mod modShow">
        <pc:chgData name="Aslı Odabaşı" userId="5be4544062d46165" providerId="LiveId" clId="{4EEB67FB-D181-4B5E-84C2-AC2DCAF70E41}" dt="2025-04-17T14:20:08.693" v="1528" actId="729"/>
        <pc:sldMkLst>
          <pc:docMk/>
          <pc:sldMk cId="2751239530" sldId="2146846110"/>
        </pc:sldMkLst>
      </pc:sldChg>
      <pc:sldChg chg="add mod modShow">
        <pc:chgData name="Aslı Odabaşı" userId="5be4544062d46165" providerId="LiveId" clId="{4EEB67FB-D181-4B5E-84C2-AC2DCAF70E41}" dt="2025-04-12T15:04:19.041" v="816" actId="729"/>
        <pc:sldMkLst>
          <pc:docMk/>
          <pc:sldMk cId="4083303511" sldId="2147374880"/>
        </pc:sldMkLst>
      </pc:sldChg>
      <pc:sldChg chg="add del">
        <pc:chgData name="Aslı Odabaşı" userId="5be4544062d46165" providerId="LiveId" clId="{4EEB67FB-D181-4B5E-84C2-AC2DCAF70E41}" dt="2025-04-12T15:10:22.615" v="844" actId="2696"/>
        <pc:sldMkLst>
          <pc:docMk/>
          <pc:sldMk cId="2270794844" sldId="2147374924"/>
        </pc:sldMkLst>
      </pc:sldChg>
      <pc:sldChg chg="addSp delSp modSp add mod setBg">
        <pc:chgData name="Aslı Odabaşı" userId="5be4544062d46165" providerId="LiveId" clId="{4EEB67FB-D181-4B5E-84C2-AC2DCAF70E41}" dt="2025-04-13T10:28:26.671" v="1169"/>
        <pc:sldMkLst>
          <pc:docMk/>
          <pc:sldMk cId="760497316" sldId="2147471449"/>
        </pc:sldMkLst>
      </pc:sldChg>
      <pc:sldChg chg="add">
        <pc:chgData name="Aslı Odabaşı" userId="5be4544062d46165" providerId="LiveId" clId="{4EEB67FB-D181-4B5E-84C2-AC2DCAF70E41}" dt="2025-04-12T11:49:24.672" v="519"/>
        <pc:sldMkLst>
          <pc:docMk/>
          <pc:sldMk cId="1410133222" sldId="2147471450"/>
        </pc:sldMkLst>
      </pc:sldChg>
      <pc:sldChg chg="add setBg">
        <pc:chgData name="Aslı Odabaşı" userId="5be4544062d46165" providerId="LiveId" clId="{4EEB67FB-D181-4B5E-84C2-AC2DCAF70E41}" dt="2025-04-13T10:27:53.250" v="1141"/>
        <pc:sldMkLst>
          <pc:docMk/>
          <pc:sldMk cId="2640542716" sldId="2147478866"/>
        </pc:sldMkLst>
      </pc:sldChg>
      <pc:sldChg chg="addSp delSp modSp new mod modClrScheme chgLayout">
        <pc:chgData name="Aslı Odabaşı" userId="5be4544062d46165" providerId="LiveId" clId="{4EEB67FB-D181-4B5E-84C2-AC2DCAF70E41}" dt="2025-04-12T08:33:47.224" v="111"/>
        <pc:sldMkLst>
          <pc:docMk/>
          <pc:sldMk cId="306491834" sldId="2147478867"/>
        </pc:sldMkLst>
        <pc:spChg chg="add mod ord">
          <ac:chgData name="Aslı Odabaşı" userId="5be4544062d46165" providerId="LiveId" clId="{4EEB67FB-D181-4B5E-84C2-AC2DCAF70E41}" dt="2025-04-12T08:27:52.565" v="110" actId="700"/>
          <ac:spMkLst>
            <pc:docMk/>
            <pc:sldMk cId="306491834" sldId="2147478867"/>
            <ac:spMk id="5" creationId="{9309E92D-0222-3C9D-BBCB-9D9C7A47CFF1}"/>
          </ac:spMkLst>
        </pc:spChg>
        <pc:picChg chg="add mod">
          <ac:chgData name="Aslı Odabaşı" userId="5be4544062d46165" providerId="LiveId" clId="{4EEB67FB-D181-4B5E-84C2-AC2DCAF70E41}" dt="2025-04-12T08:33:47.224" v="111"/>
          <ac:picMkLst>
            <pc:docMk/>
            <pc:sldMk cId="306491834" sldId="2147478867"/>
            <ac:picMk id="7" creationId="{1AFBFB57-069A-2AE2-C698-B564B9E3A09C}"/>
          </ac:picMkLst>
        </pc:picChg>
      </pc:sldChg>
      <pc:sldChg chg="addSp delSp modSp new mod ord">
        <pc:chgData name="Aslı Odabaşı" userId="5be4544062d46165" providerId="LiveId" clId="{4EEB67FB-D181-4B5E-84C2-AC2DCAF70E41}" dt="2025-04-12T13:23:41.644" v="597"/>
        <pc:sldMkLst>
          <pc:docMk/>
          <pc:sldMk cId="927532030" sldId="2147478868"/>
        </pc:sldMkLst>
        <pc:picChg chg="add mod ord">
          <ac:chgData name="Aslı Odabaşı" userId="5be4544062d46165" providerId="LiveId" clId="{4EEB67FB-D181-4B5E-84C2-AC2DCAF70E41}" dt="2025-04-12T08:41:27.022" v="113" actId="22"/>
          <ac:picMkLst>
            <pc:docMk/>
            <pc:sldMk cId="927532030" sldId="2147478868"/>
            <ac:picMk id="5" creationId="{DB2D30CD-9566-58A3-7AEA-74DE0639BE5C}"/>
          </ac:picMkLst>
        </pc:picChg>
      </pc:sldChg>
      <pc:sldChg chg="addSp delSp modSp new mod ord">
        <pc:chgData name="Aslı Odabaşı" userId="5be4544062d46165" providerId="LiveId" clId="{4EEB67FB-D181-4B5E-84C2-AC2DCAF70E41}" dt="2025-04-12T13:24:41.687" v="607"/>
        <pc:sldMkLst>
          <pc:docMk/>
          <pc:sldMk cId="3656785840" sldId="2147478869"/>
        </pc:sldMkLst>
      </pc:sldChg>
      <pc:sldChg chg="modSp new del mod">
        <pc:chgData name="Aslı Odabaşı" userId="5be4544062d46165" providerId="LiveId" clId="{4EEB67FB-D181-4B5E-84C2-AC2DCAF70E41}" dt="2025-04-12T09:18:48.484" v="119" actId="2696"/>
        <pc:sldMkLst>
          <pc:docMk/>
          <pc:sldMk cId="1222279464" sldId="2147478870"/>
        </pc:sldMkLst>
      </pc:sldChg>
      <pc:sldChg chg="addSp delSp modSp new mod setBg modClrScheme delDesignElem chgLayout">
        <pc:chgData name="Aslı Odabaşı" userId="5be4544062d46165" providerId="LiveId" clId="{4EEB67FB-D181-4B5E-84C2-AC2DCAF70E41}" dt="2025-04-17T12:39:08.127" v="1205" actId="14100"/>
        <pc:sldMkLst>
          <pc:docMk/>
          <pc:sldMk cId="2157256211" sldId="2147478870"/>
        </pc:sldMkLst>
      </pc:sldChg>
      <pc:sldChg chg="addSp delSp modSp new mod setBg modShow">
        <pc:chgData name="Aslı Odabaşı" userId="5be4544062d46165" providerId="LiveId" clId="{4EEB67FB-D181-4B5E-84C2-AC2DCAF70E41}" dt="2025-04-13T10:27:53.250" v="1141"/>
        <pc:sldMkLst>
          <pc:docMk/>
          <pc:sldMk cId="809623421" sldId="2147478871"/>
        </pc:sldMkLst>
        <pc:spChg chg="mod">
          <ac:chgData name="Aslı Odabaşı" userId="5be4544062d46165" providerId="LiveId" clId="{4EEB67FB-D181-4B5E-84C2-AC2DCAF70E41}" dt="2025-04-12T13:26:54.158" v="619" actId="26606"/>
          <ac:spMkLst>
            <pc:docMk/>
            <pc:sldMk cId="809623421" sldId="2147478871"/>
            <ac:spMk id="2" creationId="{2B6B701C-6896-71D2-D3C8-89A8B79A2CE0}"/>
          </ac:spMkLst>
        </pc:spChg>
        <pc:spChg chg="mod">
          <ac:chgData name="Aslı Odabaşı" userId="5be4544062d46165" providerId="LiveId" clId="{4EEB67FB-D181-4B5E-84C2-AC2DCAF70E41}" dt="2025-04-12T13:26:54.158" v="619" actId="26606"/>
          <ac:spMkLst>
            <pc:docMk/>
            <pc:sldMk cId="809623421" sldId="2147478871"/>
            <ac:spMk id="3" creationId="{D5601ED6-EE8F-7DC1-635D-970D85B66C91}"/>
          </ac:spMkLst>
        </pc:spChg>
        <pc:spChg chg="add">
          <ac:chgData name="Aslı Odabaşı" userId="5be4544062d46165" providerId="LiveId" clId="{4EEB67FB-D181-4B5E-84C2-AC2DCAF70E41}" dt="2025-04-12T13:26:54.158" v="619" actId="26606"/>
          <ac:spMkLst>
            <pc:docMk/>
            <pc:sldMk cId="809623421" sldId="2147478871"/>
            <ac:spMk id="81" creationId="{11AC88F6-55CB-496B-8AD8-9ABD2E6E3BFA}"/>
          </ac:spMkLst>
        </pc:spChg>
        <pc:spChg chg="add">
          <ac:chgData name="Aslı Odabaşı" userId="5be4544062d46165" providerId="LiveId" clId="{4EEB67FB-D181-4B5E-84C2-AC2DCAF70E41}" dt="2025-04-12T13:26:54.158" v="619" actId="26606"/>
          <ac:spMkLst>
            <pc:docMk/>
            <pc:sldMk cId="809623421" sldId="2147478871"/>
            <ac:spMk id="82" creationId="{6F53D3C3-F24F-4317-98B6-A05ECD30445C}"/>
          </ac:spMkLst>
        </pc:spChg>
        <pc:picChg chg="add">
          <ac:chgData name="Aslı Odabaşı" userId="5be4544062d46165" providerId="LiveId" clId="{4EEB67FB-D181-4B5E-84C2-AC2DCAF70E41}" dt="2025-04-12T13:26:54.158" v="619" actId="26606"/>
          <ac:picMkLst>
            <pc:docMk/>
            <pc:sldMk cId="809623421" sldId="2147478871"/>
            <ac:picMk id="83" creationId="{5786395A-D527-6D1D-F765-DF99C6A1CDCC}"/>
          </ac:picMkLst>
        </pc:picChg>
      </pc:sldChg>
      <pc:sldChg chg="addSp delSp modSp new mod setBg modClrScheme delDesignElem chgLayout">
        <pc:chgData name="Aslı Odabaşı" userId="5be4544062d46165" providerId="LiveId" clId="{4EEB67FB-D181-4B5E-84C2-AC2DCAF70E41}" dt="2025-04-13T10:27:53.250" v="1141"/>
        <pc:sldMkLst>
          <pc:docMk/>
          <pc:sldMk cId="3010858851" sldId="2147478872"/>
        </pc:sldMkLst>
        <pc:spChg chg="add mod ord">
          <ac:chgData name="Aslı Odabaşı" userId="5be4544062d46165" providerId="LiveId" clId="{4EEB67FB-D181-4B5E-84C2-AC2DCAF70E41}" dt="2025-04-13T09:25:44.767" v="1006" actId="26606"/>
          <ac:spMkLst>
            <pc:docMk/>
            <pc:sldMk cId="3010858851" sldId="2147478872"/>
            <ac:spMk id="4" creationId="{3B2487F8-F426-CDE6-1368-A278400BDA17}"/>
          </ac:spMkLst>
        </pc:spChg>
        <pc:spChg chg="add">
          <ac:chgData name="Aslı Odabaşı" userId="5be4544062d46165" providerId="LiveId" clId="{4EEB67FB-D181-4B5E-84C2-AC2DCAF70E41}" dt="2025-04-13T09:25:44.767" v="1006" actId="26606"/>
          <ac:spMkLst>
            <pc:docMk/>
            <pc:sldMk cId="3010858851" sldId="2147478872"/>
            <ac:spMk id="238" creationId="{0B7ED827-06A5-4778-9BB3-74A28B33DA65}"/>
          </ac:spMkLst>
        </pc:spChg>
        <pc:spChg chg="add">
          <ac:chgData name="Aslı Odabaşı" userId="5be4544062d46165" providerId="LiveId" clId="{4EEB67FB-D181-4B5E-84C2-AC2DCAF70E41}" dt="2025-04-13T09:25:44.767" v="1006" actId="26606"/>
          <ac:spMkLst>
            <pc:docMk/>
            <pc:sldMk cId="3010858851" sldId="2147478872"/>
            <ac:spMk id="240" creationId="{EBECA81C-4D92-4A79-B23F-C36986805C94}"/>
          </ac:spMkLst>
        </pc:spChg>
        <pc:spChg chg="add">
          <ac:chgData name="Aslı Odabaşı" userId="5be4544062d46165" providerId="LiveId" clId="{4EEB67FB-D181-4B5E-84C2-AC2DCAF70E41}" dt="2025-04-13T09:25:44.767" v="1006" actId="26606"/>
          <ac:spMkLst>
            <pc:docMk/>
            <pc:sldMk cId="3010858851" sldId="2147478872"/>
            <ac:spMk id="242" creationId="{8B7460A4-2B8D-4636-AC17-9E915EEB2CB3}"/>
          </ac:spMkLst>
        </pc:spChg>
        <pc:graphicFrameChg chg="add del mod modGraphic">
          <ac:chgData name="Aslı Odabaşı" userId="5be4544062d46165" providerId="LiveId" clId="{4EEB67FB-D181-4B5E-84C2-AC2DCAF70E41}" dt="2025-04-13T09:32:22.218" v="1057" actId="20577"/>
          <ac:graphicFrameMkLst>
            <pc:docMk/>
            <pc:sldMk cId="3010858851" sldId="2147478872"/>
            <ac:graphicFrameMk id="9" creationId="{723F9A66-59C2-6EC3-9F43-71636BE35CC9}"/>
          </ac:graphicFrameMkLst>
        </pc:graphicFrameChg>
        <pc:picChg chg="add mod ord">
          <ac:chgData name="Aslı Odabaşı" userId="5be4544062d46165" providerId="LiveId" clId="{4EEB67FB-D181-4B5E-84C2-AC2DCAF70E41}" dt="2025-04-13T09:29:34.587" v="1015" actId="14100"/>
          <ac:picMkLst>
            <pc:docMk/>
            <pc:sldMk cId="3010858851" sldId="2147478872"/>
            <ac:picMk id="8" creationId="{03DBEAB7-41D8-DF91-A534-5D3CB3C804E8}"/>
          </ac:picMkLst>
        </pc:picChg>
      </pc:sldChg>
      <pc:sldChg chg="add del">
        <pc:chgData name="Aslı Odabaşı" userId="5be4544062d46165" providerId="LiveId" clId="{4EEB67FB-D181-4B5E-84C2-AC2DCAF70E41}" dt="2025-04-12T09:24:52.461" v="136" actId="2696"/>
        <pc:sldMkLst>
          <pc:docMk/>
          <pc:sldMk cId="177192993" sldId="2147478873"/>
        </pc:sldMkLst>
      </pc:sldChg>
      <pc:sldChg chg="modSp new mod modShow">
        <pc:chgData name="Aslı Odabaşı" userId="5be4544062d46165" providerId="LiveId" clId="{4EEB67FB-D181-4B5E-84C2-AC2DCAF70E41}" dt="2025-04-13T09:52:12.972" v="1097" actId="729"/>
        <pc:sldMkLst>
          <pc:docMk/>
          <pc:sldMk cId="2936140807" sldId="2147478873"/>
        </pc:sldMkLst>
      </pc:sldChg>
      <pc:sldChg chg="modSp new mod modShow">
        <pc:chgData name="Aslı Odabaşı" userId="5be4544062d46165" providerId="LiveId" clId="{4EEB67FB-D181-4B5E-84C2-AC2DCAF70E41}" dt="2025-04-13T09:52:05.079" v="1095" actId="729"/>
        <pc:sldMkLst>
          <pc:docMk/>
          <pc:sldMk cId="9402726" sldId="2147478874"/>
        </pc:sldMkLst>
      </pc:sldChg>
      <pc:sldChg chg="modSp new mod modShow">
        <pc:chgData name="Aslı Odabaşı" userId="5be4544062d46165" providerId="LiveId" clId="{4EEB67FB-D181-4B5E-84C2-AC2DCAF70E41}" dt="2025-04-13T09:52:08.166" v="1096" actId="729"/>
        <pc:sldMkLst>
          <pc:docMk/>
          <pc:sldMk cId="4021397484" sldId="2147478875"/>
        </pc:sldMkLst>
      </pc:sldChg>
      <pc:sldChg chg="addSp delSp modSp new mod">
        <pc:chgData name="Aslı Odabaşı" userId="5be4544062d46165" providerId="LiveId" clId="{4EEB67FB-D181-4B5E-84C2-AC2DCAF70E41}" dt="2025-04-12T13:39:32.710" v="695" actId="12100"/>
        <pc:sldMkLst>
          <pc:docMk/>
          <pc:sldMk cId="620594035" sldId="2147478876"/>
        </pc:sldMkLst>
        <pc:spChg chg="mod">
          <ac:chgData name="Aslı Odabaşı" userId="5be4544062d46165" providerId="LiveId" clId="{4EEB67FB-D181-4B5E-84C2-AC2DCAF70E41}" dt="2025-04-12T13:38:15.130" v="686" actId="20577"/>
          <ac:spMkLst>
            <pc:docMk/>
            <pc:sldMk cId="620594035" sldId="2147478876"/>
            <ac:spMk id="2" creationId="{955F2354-700D-9A41-5EC4-37D26C8EE39D}"/>
          </ac:spMkLst>
        </pc:spChg>
        <pc:graphicFrameChg chg="add mod">
          <ac:chgData name="Aslı Odabaşı" userId="5be4544062d46165" providerId="LiveId" clId="{4EEB67FB-D181-4B5E-84C2-AC2DCAF70E41}" dt="2025-04-12T13:39:32.710" v="695" actId="12100"/>
          <ac:graphicFrameMkLst>
            <pc:docMk/>
            <pc:sldMk cId="620594035" sldId="2147478876"/>
            <ac:graphicFrameMk id="4" creationId="{E33B1B58-6CDC-9EF6-922B-C78C87272A4C}"/>
          </ac:graphicFrameMkLst>
        </pc:graphicFrameChg>
      </pc:sldChg>
      <pc:sldChg chg="addSp delSp modSp new mod modClrScheme modShow chgLayout">
        <pc:chgData name="Aslı Odabaşı" userId="5be4544062d46165" providerId="LiveId" clId="{4EEB67FB-D181-4B5E-84C2-AC2DCAF70E41}" dt="2025-04-13T10:14:36.657" v="1129" actId="729"/>
        <pc:sldMkLst>
          <pc:docMk/>
          <pc:sldMk cId="2001690438" sldId="2147478877"/>
        </pc:sldMkLst>
        <pc:spChg chg="mod ord">
          <ac:chgData name="Aslı Odabaşı" userId="5be4544062d46165" providerId="LiveId" clId="{4EEB67FB-D181-4B5E-84C2-AC2DCAF70E41}" dt="2025-04-13T09:55:02.312" v="1112" actId="27636"/>
          <ac:spMkLst>
            <pc:docMk/>
            <pc:sldMk cId="2001690438" sldId="2147478877"/>
            <ac:spMk id="3" creationId="{218C1E7E-BA82-1E46-EB91-EA52A95EA1E8}"/>
          </ac:spMkLst>
        </pc:spChg>
        <pc:spChg chg="add mod ord">
          <ac:chgData name="Aslı Odabaşı" userId="5be4544062d46165" providerId="LiveId" clId="{4EEB67FB-D181-4B5E-84C2-AC2DCAF70E41}" dt="2025-04-13T09:55:02.287" v="1110" actId="700"/>
          <ac:spMkLst>
            <pc:docMk/>
            <pc:sldMk cId="2001690438" sldId="2147478877"/>
            <ac:spMk id="4" creationId="{010E72D1-9EB5-18B7-4834-C705625C4F9C}"/>
          </ac:spMkLst>
        </pc:spChg>
        <pc:picChg chg="add mod">
          <ac:chgData name="Aslı Odabaşı" userId="5be4544062d46165" providerId="LiveId" clId="{4EEB67FB-D181-4B5E-84C2-AC2DCAF70E41}" dt="2025-04-13T09:55:12.095" v="1113"/>
          <ac:picMkLst>
            <pc:docMk/>
            <pc:sldMk cId="2001690438" sldId="2147478877"/>
            <ac:picMk id="6" creationId="{E72B90EB-5CEF-CE0B-5F8A-68EE532651C2}"/>
          </ac:picMkLst>
        </pc:picChg>
      </pc:sldChg>
      <pc:sldChg chg="addSp delSp modSp new del mod">
        <pc:chgData name="Aslı Odabaşı" userId="5be4544062d46165" providerId="LiveId" clId="{4EEB67FB-D181-4B5E-84C2-AC2DCAF70E41}" dt="2025-04-13T09:55:18.480" v="1114" actId="2696"/>
        <pc:sldMkLst>
          <pc:docMk/>
          <pc:sldMk cId="3172531469" sldId="2147478878"/>
        </pc:sldMkLst>
      </pc:sldChg>
      <pc:sldChg chg="addSp delSp modSp new mod setBg">
        <pc:chgData name="Aslı Odabaşı" userId="5be4544062d46165" providerId="LiveId" clId="{4EEB67FB-D181-4B5E-84C2-AC2DCAF70E41}" dt="2025-04-13T10:27:53.250" v="1141"/>
        <pc:sldMkLst>
          <pc:docMk/>
          <pc:sldMk cId="1986512432" sldId="2147478879"/>
        </pc:sldMkLst>
        <pc:spChg chg="mod">
          <ac:chgData name="Aslı Odabaşı" userId="5be4544062d46165" providerId="LiveId" clId="{4EEB67FB-D181-4B5E-84C2-AC2DCAF70E41}" dt="2025-04-12T14:12:34.229" v="727" actId="26606"/>
          <ac:spMkLst>
            <pc:docMk/>
            <pc:sldMk cId="1986512432" sldId="2147478879"/>
            <ac:spMk id="2" creationId="{608F55F6-0AF1-0711-264C-68649FE58CBE}"/>
          </ac:spMkLst>
        </pc:spChg>
        <pc:spChg chg="add">
          <ac:chgData name="Aslı Odabaşı" userId="5be4544062d46165" providerId="LiveId" clId="{4EEB67FB-D181-4B5E-84C2-AC2DCAF70E41}" dt="2025-04-12T14:12:34.229" v="727" actId="26606"/>
          <ac:spMkLst>
            <pc:docMk/>
            <pc:sldMk cId="1986512432" sldId="2147478879"/>
            <ac:spMk id="9" creationId="{9FF4A234-29BA-4B70-BFC0-64FBB64F2A7B}"/>
          </ac:spMkLst>
        </pc:spChg>
        <pc:spChg chg="add">
          <ac:chgData name="Aslı Odabaşı" userId="5be4544062d46165" providerId="LiveId" clId="{4EEB67FB-D181-4B5E-84C2-AC2DCAF70E41}" dt="2025-04-12T14:12:34.229" v="727" actId="26606"/>
          <ac:spMkLst>
            <pc:docMk/>
            <pc:sldMk cId="1986512432" sldId="2147478879"/>
            <ac:spMk id="11" creationId="{CDA16EB2-8F47-4759-A206-DA4D0FF38EDF}"/>
          </ac:spMkLst>
        </pc:spChg>
        <pc:graphicFrameChg chg="add mod">
          <ac:chgData name="Aslı Odabaşı" userId="5be4544062d46165" providerId="LiveId" clId="{4EEB67FB-D181-4B5E-84C2-AC2DCAF70E41}" dt="2025-04-12T14:12:57.394" v="733" actId="20577"/>
          <ac:graphicFrameMkLst>
            <pc:docMk/>
            <pc:sldMk cId="1986512432" sldId="2147478879"/>
            <ac:graphicFrameMk id="5" creationId="{F7B9FD12-E395-5DF2-08AF-DC22EBD1B13C}"/>
          </ac:graphicFrameMkLst>
        </pc:graphicFrameChg>
      </pc:sldChg>
      <pc:sldChg chg="addSp modSp new mod ord setBg">
        <pc:chgData name="Aslı Odabaşı" userId="5be4544062d46165" providerId="LiveId" clId="{4EEB67FB-D181-4B5E-84C2-AC2DCAF70E41}" dt="2025-04-13T10:27:53.250" v="1141"/>
        <pc:sldMkLst>
          <pc:docMk/>
          <pc:sldMk cId="333430657" sldId="2147478880"/>
        </pc:sldMkLst>
        <pc:spChg chg="mod">
          <ac:chgData name="Aslı Odabaşı" userId="5be4544062d46165" providerId="LiveId" clId="{4EEB67FB-D181-4B5E-84C2-AC2DCAF70E41}" dt="2025-04-12T14:13:51.822" v="734" actId="26606"/>
          <ac:spMkLst>
            <pc:docMk/>
            <pc:sldMk cId="333430657" sldId="2147478880"/>
            <ac:spMk id="2" creationId="{D1113BF6-6418-7CEC-BB59-8603F928FDCF}"/>
          </ac:spMkLst>
        </pc:spChg>
        <pc:spChg chg="mod">
          <ac:chgData name="Aslı Odabaşı" userId="5be4544062d46165" providerId="LiveId" clId="{4EEB67FB-D181-4B5E-84C2-AC2DCAF70E41}" dt="2025-04-12T14:13:51.822" v="734" actId="26606"/>
          <ac:spMkLst>
            <pc:docMk/>
            <pc:sldMk cId="333430657" sldId="2147478880"/>
            <ac:spMk id="3" creationId="{A7D6009B-5509-418F-7735-0980FA223E69}"/>
          </ac:spMkLst>
        </pc:spChg>
        <pc:spChg chg="add">
          <ac:chgData name="Aslı Odabaşı" userId="5be4544062d46165" providerId="LiveId" clId="{4EEB67FB-D181-4B5E-84C2-AC2DCAF70E41}" dt="2025-04-12T14:13:51.822" v="734" actId="26606"/>
          <ac:spMkLst>
            <pc:docMk/>
            <pc:sldMk cId="333430657" sldId="2147478880"/>
            <ac:spMk id="8" creationId="{9FF4A234-29BA-4B70-BFC0-64FBB64F2A7B}"/>
          </ac:spMkLst>
        </pc:spChg>
        <pc:spChg chg="add">
          <ac:chgData name="Aslı Odabaşı" userId="5be4544062d46165" providerId="LiveId" clId="{4EEB67FB-D181-4B5E-84C2-AC2DCAF70E41}" dt="2025-04-12T14:13:51.822" v="734" actId="26606"/>
          <ac:spMkLst>
            <pc:docMk/>
            <pc:sldMk cId="333430657" sldId="2147478880"/>
            <ac:spMk id="10" creationId="{7FF62AAC-1C5B-406E-8F1E-5B0FD8E9D6E4}"/>
          </ac:spMkLst>
        </pc:spChg>
        <pc:spChg chg="add">
          <ac:chgData name="Aslı Odabaşı" userId="5be4544062d46165" providerId="LiveId" clId="{4EEB67FB-D181-4B5E-84C2-AC2DCAF70E41}" dt="2025-04-12T14:13:51.822" v="734" actId="26606"/>
          <ac:spMkLst>
            <pc:docMk/>
            <pc:sldMk cId="333430657" sldId="2147478880"/>
            <ac:spMk id="12" creationId="{EC2268EF-1ED3-4797-8355-F5078CB18B33}"/>
          </ac:spMkLst>
        </pc:spChg>
        <pc:grpChg chg="add">
          <ac:chgData name="Aslı Odabaşı" userId="5be4544062d46165" providerId="LiveId" clId="{4EEB67FB-D181-4B5E-84C2-AC2DCAF70E41}" dt="2025-04-12T14:13:51.822" v="734" actId="26606"/>
          <ac:grpSpMkLst>
            <pc:docMk/>
            <pc:sldMk cId="333430657" sldId="2147478880"/>
            <ac:grpSpMk id="14" creationId="{5CCCD93E-51C6-47E1-8405-8D870E6B524B}"/>
          </ac:grpSpMkLst>
        </pc:grpChg>
      </pc:sldChg>
      <pc:sldChg chg="addSp delSp modSp new mod ord modClrScheme chgLayout modNotesTx">
        <pc:chgData name="Aslı Odabaşı" userId="5be4544062d46165" providerId="LiveId" clId="{4EEB67FB-D181-4B5E-84C2-AC2DCAF70E41}" dt="2025-04-17T12:43:28.194" v="1258" actId="20577"/>
        <pc:sldMkLst>
          <pc:docMk/>
          <pc:sldMk cId="2077075505" sldId="2147478881"/>
        </pc:sldMkLst>
        <pc:spChg chg="mod ord">
          <ac:chgData name="Aslı Odabaşı" userId="5be4544062d46165" providerId="LiveId" clId="{4EEB67FB-D181-4B5E-84C2-AC2DCAF70E41}" dt="2025-04-13T09:53:18.511" v="1098" actId="700"/>
          <ac:spMkLst>
            <pc:docMk/>
            <pc:sldMk cId="2077075505" sldId="2147478881"/>
            <ac:spMk id="2" creationId="{5DD67264-C429-8272-2526-38CB85776353}"/>
          </ac:spMkLst>
        </pc:spChg>
        <pc:spChg chg="mod ord">
          <ac:chgData name="Aslı Odabaşı" userId="5be4544062d46165" providerId="LiveId" clId="{4EEB67FB-D181-4B5E-84C2-AC2DCAF70E41}" dt="2025-04-17T12:43:28.194" v="1258" actId="20577"/>
          <ac:spMkLst>
            <pc:docMk/>
            <pc:sldMk cId="2077075505" sldId="2147478881"/>
            <ac:spMk id="3" creationId="{5334F58F-AE5C-A434-CDA8-6DA9DA6DC9A2}"/>
          </ac:spMkLst>
        </pc:spChg>
        <pc:picChg chg="add mod">
          <ac:chgData name="Aslı Odabaşı" userId="5be4544062d46165" providerId="LiveId" clId="{4EEB67FB-D181-4B5E-84C2-AC2DCAF70E41}" dt="2025-04-13T09:53:29.777" v="1101"/>
          <ac:picMkLst>
            <pc:docMk/>
            <pc:sldMk cId="2077075505" sldId="2147478881"/>
            <ac:picMk id="5" creationId="{C4C5FCC5-9A75-B5BE-1FB3-9906A40CF422}"/>
          </ac:picMkLst>
        </pc:picChg>
      </pc:sldChg>
      <pc:sldChg chg="addSp delSp modSp new mod ord modClrScheme modAnim chgLayout modNotesTx">
        <pc:chgData name="Aslı Odabaşı" userId="5be4544062d46165" providerId="LiveId" clId="{4EEB67FB-D181-4B5E-84C2-AC2DCAF70E41}" dt="2025-04-17T12:42:33.782" v="1206" actId="1076"/>
        <pc:sldMkLst>
          <pc:docMk/>
          <pc:sldMk cId="4232066711" sldId="2147478882"/>
        </pc:sldMkLst>
        <pc:spChg chg="add mod ord">
          <ac:chgData name="Aslı Odabaşı" userId="5be4544062d46165" providerId="LiveId" clId="{4EEB67FB-D181-4B5E-84C2-AC2DCAF70E41}" dt="2025-04-12T14:17:47.975" v="740" actId="700"/>
          <ac:spMkLst>
            <pc:docMk/>
            <pc:sldMk cId="4232066711" sldId="2147478882"/>
            <ac:spMk id="5" creationId="{70D61CDA-851A-D550-EB36-BD9D29E1E43E}"/>
          </ac:spMkLst>
        </pc:spChg>
        <pc:spChg chg="add mod ord">
          <ac:chgData name="Aslı Odabaşı" userId="5be4544062d46165" providerId="LiveId" clId="{4EEB67FB-D181-4B5E-84C2-AC2DCAF70E41}" dt="2025-04-12T14:18:32.005" v="743"/>
          <ac:spMkLst>
            <pc:docMk/>
            <pc:sldMk cId="4232066711" sldId="2147478882"/>
            <ac:spMk id="6" creationId="{A92DD4B1-4AA6-2ECA-FE71-7A2CBEF40426}"/>
          </ac:spMkLst>
        </pc:spChg>
        <pc:picChg chg="add mod ord">
          <ac:chgData name="Aslı Odabaşı" userId="5be4544062d46165" providerId="LiveId" clId="{4EEB67FB-D181-4B5E-84C2-AC2DCAF70E41}" dt="2025-04-13T09:55:33.282" v="1116" actId="14100"/>
          <ac:picMkLst>
            <pc:docMk/>
            <pc:sldMk cId="4232066711" sldId="2147478882"/>
            <ac:picMk id="4" creationId="{8157D97B-9AE5-BFD6-CBA9-BE4CD8816D99}"/>
          </ac:picMkLst>
        </pc:picChg>
      </pc:sldChg>
      <pc:sldChg chg="addSp delSp modSp new mod setBg modShow">
        <pc:chgData name="Aslı Odabaşı" userId="5be4544062d46165" providerId="LiveId" clId="{4EEB67FB-D181-4B5E-84C2-AC2DCAF70E41}" dt="2025-04-13T10:27:53.250" v="1141"/>
        <pc:sldMkLst>
          <pc:docMk/>
          <pc:sldMk cId="2608474716" sldId="2147478883"/>
        </pc:sldMkLst>
        <pc:spChg chg="add">
          <ac:chgData name="Aslı Odabaşı" userId="5be4544062d46165" providerId="LiveId" clId="{4EEB67FB-D181-4B5E-84C2-AC2DCAF70E41}" dt="2025-04-12T14:15:34.219" v="736" actId="26606"/>
          <ac:spMkLst>
            <pc:docMk/>
            <pc:sldMk cId="2608474716" sldId="2147478883"/>
            <ac:spMk id="68" creationId="{6BB4A288-31AD-48C2-B51A-26D773DE2A21}"/>
          </ac:spMkLst>
        </pc:spChg>
        <pc:grpChg chg="add">
          <ac:chgData name="Aslı Odabaşı" userId="5be4544062d46165" providerId="LiveId" clId="{4EEB67FB-D181-4B5E-84C2-AC2DCAF70E41}" dt="2025-04-12T14:15:34.219" v="736" actId="26606"/>
          <ac:grpSpMkLst>
            <pc:docMk/>
            <pc:sldMk cId="2608474716" sldId="2147478883"/>
            <ac:grpSpMk id="9" creationId="{71AFD227-869A-489C-A9B5-3F0498DF3C0C}"/>
          </ac:grpSpMkLst>
        </pc:grpChg>
        <pc:picChg chg="add mod">
          <ac:chgData name="Aslı Odabaşı" userId="5be4544062d46165" providerId="LiveId" clId="{4EEB67FB-D181-4B5E-84C2-AC2DCAF70E41}" dt="2025-04-12T14:15:34.219" v="736" actId="26606"/>
          <ac:picMkLst>
            <pc:docMk/>
            <pc:sldMk cId="2608474716" sldId="2147478883"/>
            <ac:picMk id="4" creationId="{72088514-F206-AC30-EF33-6478F55930C1}"/>
          </ac:picMkLst>
        </pc:picChg>
      </pc:sldChg>
      <pc:sldChg chg="addSp delSp modSp new mod ord modClrScheme chgLayout">
        <pc:chgData name="Aslı Odabaşı" userId="5be4544062d46165" providerId="LiveId" clId="{4EEB67FB-D181-4B5E-84C2-AC2DCAF70E41}" dt="2025-04-13T09:44:10.746" v="1070" actId="12269"/>
        <pc:sldMkLst>
          <pc:docMk/>
          <pc:sldMk cId="3323441500" sldId="2147478884"/>
        </pc:sldMkLst>
        <pc:spChg chg="add mod ord">
          <ac:chgData name="Aslı Odabaşı" userId="5be4544062d46165" providerId="LiveId" clId="{4EEB67FB-D181-4B5E-84C2-AC2DCAF70E41}" dt="2025-04-12T09:49:26.803" v="195" actId="700"/>
          <ac:spMkLst>
            <pc:docMk/>
            <pc:sldMk cId="3323441500" sldId="2147478884"/>
            <ac:spMk id="4" creationId="{F0D129C7-082B-2EC8-EC49-63C893023100}"/>
          </ac:spMkLst>
        </pc:spChg>
        <pc:graphicFrameChg chg="add mod">
          <ac:chgData name="Aslı Odabaşı" userId="5be4544062d46165" providerId="LiveId" clId="{4EEB67FB-D181-4B5E-84C2-AC2DCAF70E41}" dt="2025-04-13T09:44:10.746" v="1070" actId="12269"/>
          <ac:graphicFrameMkLst>
            <pc:docMk/>
            <pc:sldMk cId="3323441500" sldId="2147478884"/>
            <ac:graphicFrameMk id="9" creationId="{8B9E310E-5EC6-8E70-290B-4D05626B97D7}"/>
          </ac:graphicFrameMkLst>
        </pc:graphicFrameChg>
      </pc:sldChg>
      <pc:sldChg chg="addSp delSp modSp new del mod ord setBg">
        <pc:chgData name="Aslı Odabaşı" userId="5be4544062d46165" providerId="LiveId" clId="{4EEB67FB-D181-4B5E-84C2-AC2DCAF70E41}" dt="2025-04-13T10:09:54.269" v="1126" actId="2696"/>
        <pc:sldMkLst>
          <pc:docMk/>
          <pc:sldMk cId="1684041593" sldId="2147478885"/>
        </pc:sldMkLst>
      </pc:sldChg>
      <pc:sldChg chg="addSp delSp modSp new del mod modClrScheme chgLayout">
        <pc:chgData name="Aslı Odabaşı" userId="5be4544062d46165" providerId="LiveId" clId="{4EEB67FB-D181-4B5E-84C2-AC2DCAF70E41}" dt="2025-04-13T09:54:02.449" v="1103" actId="2696"/>
        <pc:sldMkLst>
          <pc:docMk/>
          <pc:sldMk cId="3073612593" sldId="2147478886"/>
        </pc:sldMkLst>
      </pc:sldChg>
      <pc:sldChg chg="addSp delSp modSp new del mod modClrScheme modShow chgLayout">
        <pc:chgData name="Aslı Odabaşı" userId="5be4544062d46165" providerId="LiveId" clId="{4EEB67FB-D181-4B5E-84C2-AC2DCAF70E41}" dt="2025-04-13T09:54:23.337" v="1104" actId="2696"/>
        <pc:sldMkLst>
          <pc:docMk/>
          <pc:sldMk cId="2749606665" sldId="2147478887"/>
        </pc:sldMkLst>
      </pc:sldChg>
      <pc:sldChg chg="modSp new del mod modShow">
        <pc:chgData name="Aslı Odabaşı" userId="5be4544062d46165" providerId="LiveId" clId="{4EEB67FB-D181-4B5E-84C2-AC2DCAF70E41}" dt="2025-04-13T09:54:27.872" v="1105" actId="2696"/>
        <pc:sldMkLst>
          <pc:docMk/>
          <pc:sldMk cId="3688731901" sldId="2147478888"/>
        </pc:sldMkLst>
      </pc:sldChg>
      <pc:sldChg chg="modSp new del mod">
        <pc:chgData name="Aslı Odabaşı" userId="5be4544062d46165" providerId="LiveId" clId="{4EEB67FB-D181-4B5E-84C2-AC2DCAF70E41}" dt="2025-04-12T14:18:37.735" v="744" actId="2696"/>
        <pc:sldMkLst>
          <pc:docMk/>
          <pc:sldMk cId="1391280586" sldId="2147478889"/>
        </pc:sldMkLst>
      </pc:sldChg>
      <pc:sldChg chg="modSp new del mod modShow">
        <pc:chgData name="Aslı Odabaşı" userId="5be4544062d46165" providerId="LiveId" clId="{4EEB67FB-D181-4B5E-84C2-AC2DCAF70E41}" dt="2025-04-13T10:02:47.764" v="1118" actId="2696"/>
        <pc:sldMkLst>
          <pc:docMk/>
          <pc:sldMk cId="4093627426" sldId="2147478890"/>
        </pc:sldMkLst>
      </pc:sldChg>
      <pc:sldChg chg="addSp delSp modSp new del mod setBg modClrScheme chgLayout">
        <pc:chgData name="Aslı Odabaşı" userId="5be4544062d46165" providerId="LiveId" clId="{4EEB67FB-D181-4B5E-84C2-AC2DCAF70E41}" dt="2025-04-13T10:21:40.311" v="1133" actId="2696"/>
        <pc:sldMkLst>
          <pc:docMk/>
          <pc:sldMk cId="3806558870" sldId="2147478891"/>
        </pc:sldMkLst>
      </pc:sldChg>
      <pc:sldChg chg="addSp delSp modSp new mod modClrScheme chgLayout">
        <pc:chgData name="Aslı Odabaşı" userId="5be4544062d46165" providerId="LiveId" clId="{4EEB67FB-D181-4B5E-84C2-AC2DCAF70E41}" dt="2025-04-12T14:42:56.207" v="747" actId="14100"/>
        <pc:sldMkLst>
          <pc:docMk/>
          <pc:sldMk cId="2816194604" sldId="2147478892"/>
        </pc:sldMkLst>
        <pc:spChg chg="add mod ord">
          <ac:chgData name="Aslı Odabaşı" userId="5be4544062d46165" providerId="LiveId" clId="{4EEB67FB-D181-4B5E-84C2-AC2DCAF70E41}" dt="2025-04-12T10:51:08.261" v="291" actId="700"/>
          <ac:spMkLst>
            <pc:docMk/>
            <pc:sldMk cId="2816194604" sldId="2147478892"/>
            <ac:spMk id="5" creationId="{8BE07B9C-9675-574E-82D4-9303F7ABD506}"/>
          </ac:spMkLst>
        </pc:spChg>
        <pc:picChg chg="add mod ord">
          <ac:chgData name="Aslı Odabaşı" userId="5be4544062d46165" providerId="LiveId" clId="{4EEB67FB-D181-4B5E-84C2-AC2DCAF70E41}" dt="2025-04-12T14:42:56.207" v="747" actId="14100"/>
          <ac:picMkLst>
            <pc:docMk/>
            <pc:sldMk cId="2816194604" sldId="2147478892"/>
            <ac:picMk id="8" creationId="{A1E10A93-E497-10C1-66CD-1A316BBDAB85}"/>
          </ac:picMkLst>
        </pc:picChg>
      </pc:sldChg>
      <pc:sldChg chg="addSp delSp modSp new mod ord setBg">
        <pc:chgData name="Aslı Odabaşı" userId="5be4544062d46165" providerId="LiveId" clId="{4EEB67FB-D181-4B5E-84C2-AC2DCAF70E41}" dt="2025-04-13T10:27:53.250" v="1141"/>
        <pc:sldMkLst>
          <pc:docMk/>
          <pc:sldMk cId="1933358374" sldId="2147478893"/>
        </pc:sldMkLst>
        <pc:spChg chg="add">
          <ac:chgData name="Aslı Odabaşı" userId="5be4544062d46165" providerId="LiveId" clId="{4EEB67FB-D181-4B5E-84C2-AC2DCAF70E41}" dt="2025-04-12T13:23:00.899" v="595" actId="26606"/>
          <ac:spMkLst>
            <pc:docMk/>
            <pc:sldMk cId="1933358374" sldId="2147478893"/>
            <ac:spMk id="7" creationId="{AF2A46FC-A8BE-4771-BE51-D9123E91856E}"/>
          </ac:spMkLst>
        </pc:spChg>
        <pc:picChg chg="add mod ord">
          <ac:chgData name="Aslı Odabaşı" userId="5be4544062d46165" providerId="LiveId" clId="{4EEB67FB-D181-4B5E-84C2-AC2DCAF70E41}" dt="2025-04-12T13:23:00.899" v="595" actId="26606"/>
          <ac:picMkLst>
            <pc:docMk/>
            <pc:sldMk cId="1933358374" sldId="2147478893"/>
            <ac:picMk id="5" creationId="{085EA86C-362A-89B8-3F24-5431D875BB44}"/>
          </ac:picMkLst>
        </pc:picChg>
      </pc:sldChg>
      <pc:sldChg chg="addSp delSp modSp new del mod setBg modShow">
        <pc:chgData name="Aslı Odabaşı" userId="5be4544062d46165" providerId="LiveId" clId="{4EEB67FB-D181-4B5E-84C2-AC2DCAF70E41}" dt="2025-04-13T09:22:27.445" v="996" actId="2696"/>
        <pc:sldMkLst>
          <pc:docMk/>
          <pc:sldMk cId="3378012316" sldId="2147478894"/>
        </pc:sldMkLst>
      </pc:sldChg>
      <pc:sldChg chg="addSp delSp modSp new del mod setBg">
        <pc:chgData name="Aslı Odabaşı" userId="5be4544062d46165" providerId="LiveId" clId="{4EEB67FB-D181-4B5E-84C2-AC2DCAF70E41}" dt="2025-04-13T09:22:24.507" v="995" actId="2696"/>
        <pc:sldMkLst>
          <pc:docMk/>
          <pc:sldMk cId="610672008" sldId="2147478895"/>
        </pc:sldMkLst>
      </pc:sldChg>
      <pc:sldChg chg="addSp delSp modSp new mod ord setBg">
        <pc:chgData name="Aslı Odabaşı" userId="5be4544062d46165" providerId="LiveId" clId="{4EEB67FB-D181-4B5E-84C2-AC2DCAF70E41}" dt="2025-04-17T12:35:52.703" v="1177"/>
        <pc:sldMkLst>
          <pc:docMk/>
          <pc:sldMk cId="3613648673" sldId="2147478896"/>
        </pc:sldMkLst>
        <pc:picChg chg="add mod ord">
          <ac:chgData name="Aslı Odabaşı" userId="5be4544062d46165" providerId="LiveId" clId="{4EEB67FB-D181-4B5E-84C2-AC2DCAF70E41}" dt="2025-04-12T13:25:51.486" v="613" actId="26606"/>
          <ac:picMkLst>
            <pc:docMk/>
            <pc:sldMk cId="3613648673" sldId="2147478896"/>
            <ac:picMk id="5" creationId="{5594561B-CFF7-93FE-00B7-19B0D4A56DCE}"/>
          </ac:picMkLst>
        </pc:picChg>
      </pc:sldChg>
      <pc:sldChg chg="modSp new del mod">
        <pc:chgData name="Aslı Odabaşı" userId="5be4544062d46165" providerId="LiveId" clId="{4EEB67FB-D181-4B5E-84C2-AC2DCAF70E41}" dt="2025-04-12T15:03:16.405" v="813" actId="2696"/>
        <pc:sldMkLst>
          <pc:docMk/>
          <pc:sldMk cId="2578249057" sldId="2147478897"/>
        </pc:sldMkLst>
      </pc:sldChg>
      <pc:sldChg chg="add">
        <pc:chgData name="Aslı Odabaşı" userId="5be4544062d46165" providerId="LiveId" clId="{4EEB67FB-D181-4B5E-84C2-AC2DCAF70E41}" dt="2025-04-12T11:51:19.029" v="521"/>
        <pc:sldMkLst>
          <pc:docMk/>
          <pc:sldMk cId="3598171631" sldId="2147479497"/>
        </pc:sldMkLst>
      </pc:sldChg>
      <pc:sldChg chg="add">
        <pc:chgData name="Aslı Odabaşı" userId="5be4544062d46165" providerId="LiveId" clId="{4EEB67FB-D181-4B5E-84C2-AC2DCAF70E41}" dt="2025-04-12T11:50:25.259" v="520"/>
        <pc:sldMkLst>
          <pc:docMk/>
          <pc:sldMk cId="2920815227" sldId="2147479498"/>
        </pc:sldMkLst>
      </pc:sldChg>
      <pc:sldChg chg="add">
        <pc:chgData name="Aslı Odabaşı" userId="5be4544062d46165" providerId="LiveId" clId="{4EEB67FB-D181-4B5E-84C2-AC2DCAF70E41}" dt="2025-04-12T11:49:24.672" v="519"/>
        <pc:sldMkLst>
          <pc:docMk/>
          <pc:sldMk cId="3449477938" sldId="2147479504"/>
        </pc:sldMkLst>
      </pc:sldChg>
      <pc:sldChg chg="add">
        <pc:chgData name="Aslı Odabaşı" userId="5be4544062d46165" providerId="LiveId" clId="{4EEB67FB-D181-4B5E-84C2-AC2DCAF70E41}" dt="2025-04-12T11:46:52.019" v="517"/>
        <pc:sldMkLst>
          <pc:docMk/>
          <pc:sldMk cId="1795298587" sldId="2147479506"/>
        </pc:sldMkLst>
      </pc:sldChg>
      <pc:sldChg chg="add mod modShow">
        <pc:chgData name="Aslı Odabaşı" userId="5be4544062d46165" providerId="LiveId" clId="{4EEB67FB-D181-4B5E-84C2-AC2DCAF70E41}" dt="2025-04-12T15:33:06.650" v="902" actId="729"/>
        <pc:sldMkLst>
          <pc:docMk/>
          <pc:sldMk cId="1134733390" sldId="2147480522"/>
        </pc:sldMkLst>
      </pc:sldChg>
      <pc:sldChg chg="add mod modShow">
        <pc:chgData name="Aslı Odabaşı" userId="5be4544062d46165" providerId="LiveId" clId="{4EEB67FB-D181-4B5E-84C2-AC2DCAF70E41}" dt="2025-04-12T15:33:09.141" v="903" actId="729"/>
        <pc:sldMkLst>
          <pc:docMk/>
          <pc:sldMk cId="2327171073" sldId="2147480523"/>
        </pc:sldMkLst>
      </pc:sldChg>
      <pc:sldChg chg="add">
        <pc:chgData name="Aslı Odabaşı" userId="5be4544062d46165" providerId="LiveId" clId="{4EEB67FB-D181-4B5E-84C2-AC2DCAF70E41}" dt="2025-04-12T11:49:24.672" v="519"/>
        <pc:sldMkLst>
          <pc:docMk/>
          <pc:sldMk cId="1739840633" sldId="2147480526"/>
        </pc:sldMkLst>
      </pc:sldChg>
      <pc:sldChg chg="add">
        <pc:chgData name="Aslı Odabaşı" userId="5be4544062d46165" providerId="LiveId" clId="{4EEB67FB-D181-4B5E-84C2-AC2DCAF70E41}" dt="2025-04-12T11:01:12.473" v="315"/>
        <pc:sldMkLst>
          <pc:docMk/>
          <pc:sldMk cId="2563350431" sldId="2147482381"/>
        </pc:sldMkLst>
      </pc:sldChg>
      <pc:sldChg chg="add">
        <pc:chgData name="Aslı Odabaşı" userId="5be4544062d46165" providerId="LiveId" clId="{4EEB67FB-D181-4B5E-84C2-AC2DCAF70E41}" dt="2025-04-12T11:01:12.473" v="315"/>
        <pc:sldMkLst>
          <pc:docMk/>
          <pc:sldMk cId="2343671729" sldId="2147482382"/>
        </pc:sldMkLst>
      </pc:sldChg>
      <pc:sldChg chg="add">
        <pc:chgData name="Aslı Odabaşı" userId="5be4544062d46165" providerId="LiveId" clId="{4EEB67FB-D181-4B5E-84C2-AC2DCAF70E41}" dt="2025-04-12T11:01:12.473" v="315"/>
        <pc:sldMkLst>
          <pc:docMk/>
          <pc:sldMk cId="801030280" sldId="2147482383"/>
        </pc:sldMkLst>
      </pc:sldChg>
      <pc:sldChg chg="new del">
        <pc:chgData name="Aslı Odabaşı" userId="5be4544062d46165" providerId="LiveId" clId="{4EEB67FB-D181-4B5E-84C2-AC2DCAF70E41}" dt="2025-04-12T11:06:27.623" v="328" actId="2696"/>
        <pc:sldMkLst>
          <pc:docMk/>
          <pc:sldMk cId="891289236" sldId="2147482384"/>
        </pc:sldMkLst>
      </pc:sldChg>
      <pc:sldChg chg="modSp new del mod ord">
        <pc:chgData name="Aslı Odabaşı" userId="5be4544062d46165" providerId="LiveId" clId="{4EEB67FB-D181-4B5E-84C2-AC2DCAF70E41}" dt="2025-04-12T15:08:03.663" v="836" actId="2696"/>
        <pc:sldMkLst>
          <pc:docMk/>
          <pc:sldMk cId="4194547301" sldId="2147482384"/>
        </pc:sldMkLst>
      </pc:sldChg>
      <pc:sldChg chg="add setBg">
        <pc:chgData name="Aslı Odabaşı" userId="5be4544062d46165" providerId="LiveId" clId="{4EEB67FB-D181-4B5E-84C2-AC2DCAF70E41}" dt="2025-04-13T10:27:53.250" v="1141"/>
        <pc:sldMkLst>
          <pc:docMk/>
          <pc:sldMk cId="2062325297" sldId="2147482944"/>
        </pc:sldMkLst>
      </pc:sldChg>
      <pc:sldChg chg="add setBg">
        <pc:chgData name="Aslı Odabaşı" userId="5be4544062d46165" providerId="LiveId" clId="{4EEB67FB-D181-4B5E-84C2-AC2DCAF70E41}" dt="2025-04-13T10:27:53.250" v="1141"/>
        <pc:sldMkLst>
          <pc:docMk/>
          <pc:sldMk cId="845553089" sldId="2147482945"/>
        </pc:sldMkLst>
      </pc:sldChg>
      <pc:sldChg chg="add mod setBg modShow">
        <pc:chgData name="Aslı Odabaşı" userId="5be4544062d46165" providerId="LiveId" clId="{4EEB67FB-D181-4B5E-84C2-AC2DCAF70E41}" dt="2025-04-13T10:27:53.250" v="1141"/>
        <pc:sldMkLst>
          <pc:docMk/>
          <pc:sldMk cId="407348864" sldId="2147482946"/>
        </pc:sldMkLst>
      </pc:sldChg>
      <pc:sldChg chg="add setBg">
        <pc:chgData name="Aslı Odabaşı" userId="5be4544062d46165" providerId="LiveId" clId="{4EEB67FB-D181-4B5E-84C2-AC2DCAF70E41}" dt="2025-04-13T10:27:53.250" v="1141"/>
        <pc:sldMkLst>
          <pc:docMk/>
          <pc:sldMk cId="337521336" sldId="2147482947"/>
        </pc:sldMkLst>
      </pc:sldChg>
      <pc:sldChg chg="add mod setBg modShow">
        <pc:chgData name="Aslı Odabaşı" userId="5be4544062d46165" providerId="LiveId" clId="{4EEB67FB-D181-4B5E-84C2-AC2DCAF70E41}" dt="2025-04-13T10:27:53.250" v="1141"/>
        <pc:sldMkLst>
          <pc:docMk/>
          <pc:sldMk cId="2268911217" sldId="2147482948"/>
        </pc:sldMkLst>
      </pc:sldChg>
      <pc:sldChg chg="add mod setBg modShow">
        <pc:chgData name="Aslı Odabaşı" userId="5be4544062d46165" providerId="LiveId" clId="{4EEB67FB-D181-4B5E-84C2-AC2DCAF70E41}" dt="2025-04-13T10:27:53.250" v="1141"/>
        <pc:sldMkLst>
          <pc:docMk/>
          <pc:sldMk cId="3489604473" sldId="2147482949"/>
        </pc:sldMkLst>
      </pc:sldChg>
      <pc:sldChg chg="add mod setBg modShow">
        <pc:chgData name="Aslı Odabaşı" userId="5be4544062d46165" providerId="LiveId" clId="{4EEB67FB-D181-4B5E-84C2-AC2DCAF70E41}" dt="2025-04-17T13:50:50.513" v="1286" actId="729"/>
        <pc:sldMkLst>
          <pc:docMk/>
          <pc:sldMk cId="1184619921" sldId="2147482950"/>
        </pc:sldMkLst>
      </pc:sldChg>
      <pc:sldChg chg="add mod modShow">
        <pc:chgData name="Aslı Odabaşı" userId="5be4544062d46165" providerId="LiveId" clId="{4EEB67FB-D181-4B5E-84C2-AC2DCAF70E41}" dt="2025-04-12T15:33:11.231" v="904" actId="729"/>
        <pc:sldMkLst>
          <pc:docMk/>
          <pc:sldMk cId="4036131327" sldId="2147482972"/>
        </pc:sldMkLst>
      </pc:sldChg>
      <pc:sldChg chg="add del">
        <pc:chgData name="Aslı Odabaşı" userId="5be4544062d46165" providerId="LiveId" clId="{4EEB67FB-D181-4B5E-84C2-AC2DCAF70E41}" dt="2025-04-12T11:18:02.928" v="385" actId="2696"/>
        <pc:sldMkLst>
          <pc:docMk/>
          <pc:sldMk cId="2717179554" sldId="2147483187"/>
        </pc:sldMkLst>
      </pc:sldChg>
      <pc:sldChg chg="add mod modShow">
        <pc:chgData name="Aslı Odabaşı" userId="5be4544062d46165" providerId="LiveId" clId="{4EEB67FB-D181-4B5E-84C2-AC2DCAF70E41}" dt="2025-04-17T14:23:57.359" v="1540" actId="729"/>
        <pc:sldMkLst>
          <pc:docMk/>
          <pc:sldMk cId="3426771395" sldId="2147483188"/>
        </pc:sldMkLst>
      </pc:sldChg>
      <pc:sldChg chg="delSp modSp add mod setBg">
        <pc:chgData name="Aslı Odabaşı" userId="5be4544062d46165" providerId="LiveId" clId="{4EEB67FB-D181-4B5E-84C2-AC2DCAF70E41}" dt="2025-04-17T13:35:07.466" v="1265" actId="21"/>
        <pc:sldMkLst>
          <pc:docMk/>
          <pc:sldMk cId="895540121" sldId="2147483194"/>
        </pc:sldMkLst>
      </pc:sldChg>
      <pc:sldChg chg="delSp add mod setBg">
        <pc:chgData name="Aslı Odabaşı" userId="5be4544062d46165" providerId="LiveId" clId="{4EEB67FB-D181-4B5E-84C2-AC2DCAF70E41}" dt="2025-04-13T10:27:53.250" v="1141"/>
        <pc:sldMkLst>
          <pc:docMk/>
          <pc:sldMk cId="1152179218" sldId="2147483195"/>
        </pc:sldMkLst>
      </pc:sldChg>
      <pc:sldChg chg="add del">
        <pc:chgData name="Aslı Odabaşı" userId="5be4544062d46165" providerId="LiveId" clId="{4EEB67FB-D181-4B5E-84C2-AC2DCAF70E41}" dt="2025-04-12T15:09:41.124" v="842" actId="2696"/>
        <pc:sldMkLst>
          <pc:docMk/>
          <pc:sldMk cId="3764828493" sldId="2147483196"/>
        </pc:sldMkLst>
      </pc:sldChg>
      <pc:sldChg chg="add del">
        <pc:chgData name="Aslı Odabaşı" userId="5be4544062d46165" providerId="LiveId" clId="{4EEB67FB-D181-4B5E-84C2-AC2DCAF70E41}" dt="2025-04-12T15:10:27.976" v="845" actId="2696"/>
        <pc:sldMkLst>
          <pc:docMk/>
          <pc:sldMk cId="371705545" sldId="2147483198"/>
        </pc:sldMkLst>
      </pc:sldChg>
      <pc:sldChg chg="addSp delSp modSp new mod ord modClrScheme chgLayout">
        <pc:chgData name="Aslı Odabaşı" userId="5be4544062d46165" providerId="LiveId" clId="{4EEB67FB-D181-4B5E-84C2-AC2DCAF70E41}" dt="2025-04-13T10:30:38.506" v="1173" actId="27636"/>
        <pc:sldMkLst>
          <pc:docMk/>
          <pc:sldMk cId="663914014" sldId="2147483199"/>
        </pc:sldMkLst>
        <pc:spChg chg="mod ord">
          <ac:chgData name="Aslı Odabaşı" userId="5be4544062d46165" providerId="LiveId" clId="{4EEB67FB-D181-4B5E-84C2-AC2DCAF70E41}" dt="2025-04-13T10:29:58.579" v="1170" actId="700"/>
          <ac:spMkLst>
            <pc:docMk/>
            <pc:sldMk cId="663914014" sldId="2147483199"/>
            <ac:spMk id="2" creationId="{96C81F25-9811-CDB1-A1BF-3FFC3009C22D}"/>
          </ac:spMkLst>
        </pc:spChg>
        <pc:spChg chg="add mod ord">
          <ac:chgData name="Aslı Odabaşı" userId="5be4544062d46165" providerId="LiveId" clId="{4EEB67FB-D181-4B5E-84C2-AC2DCAF70E41}" dt="2025-04-13T10:30:38.506" v="1173" actId="27636"/>
          <ac:spMkLst>
            <pc:docMk/>
            <pc:sldMk cId="663914014" sldId="2147483199"/>
            <ac:spMk id="5" creationId="{F3C95E6E-DB32-64A8-1F29-D43E0DEFDC4C}"/>
          </ac:spMkLst>
        </pc:spChg>
        <pc:picChg chg="add mod">
          <ac:chgData name="Aslı Odabaşı" userId="5be4544062d46165" providerId="LiveId" clId="{4EEB67FB-D181-4B5E-84C2-AC2DCAF70E41}" dt="2025-04-13T10:30:04.161" v="1171"/>
          <ac:picMkLst>
            <pc:docMk/>
            <pc:sldMk cId="663914014" sldId="2147483199"/>
            <ac:picMk id="6" creationId="{A2960D30-B06E-62A1-2AE9-912365DEEF09}"/>
          </ac:picMkLst>
        </pc:picChg>
      </pc:sldChg>
      <pc:sldChg chg="new del">
        <pc:chgData name="Aslı Odabaşı" userId="5be4544062d46165" providerId="LiveId" clId="{4EEB67FB-D181-4B5E-84C2-AC2DCAF70E41}" dt="2025-04-12T11:20:35.927" v="387" actId="2696"/>
        <pc:sldMkLst>
          <pc:docMk/>
          <pc:sldMk cId="2607898310" sldId="2147483199"/>
        </pc:sldMkLst>
      </pc:sldChg>
      <pc:sldChg chg="addSp modSp add mod">
        <pc:chgData name="Aslı Odabaşı" userId="5be4544062d46165" providerId="LiveId" clId="{4EEB67FB-D181-4B5E-84C2-AC2DCAF70E41}" dt="2025-04-12T11:22:45.185" v="511"/>
        <pc:sldMkLst>
          <pc:docMk/>
          <pc:sldMk cId="2107998687" sldId="2147483200"/>
        </pc:sldMkLst>
      </pc:sldChg>
      <pc:sldChg chg="addSp delSp modSp add mod modShow">
        <pc:chgData name="Aslı Odabaşı" userId="5be4544062d46165" providerId="LiveId" clId="{4EEB67FB-D181-4B5E-84C2-AC2DCAF70E41}" dt="2025-04-12T15:11:41.781" v="851" actId="729"/>
        <pc:sldMkLst>
          <pc:docMk/>
          <pc:sldMk cId="1162031220" sldId="2147483201"/>
        </pc:sldMkLst>
      </pc:sldChg>
      <pc:sldChg chg="add del">
        <pc:chgData name="Aslı Odabaşı" userId="5be4544062d46165" providerId="LiveId" clId="{4EEB67FB-D181-4B5E-84C2-AC2DCAF70E41}" dt="2025-04-12T15:11:56.526" v="852" actId="2696"/>
        <pc:sldMkLst>
          <pc:docMk/>
          <pc:sldMk cId="810171797" sldId="2147483202"/>
        </pc:sldMkLst>
      </pc:sldChg>
      <pc:sldChg chg="add del">
        <pc:chgData name="Aslı Odabaşı" userId="5be4544062d46165" providerId="LiveId" clId="{4EEB67FB-D181-4B5E-84C2-AC2DCAF70E41}" dt="2025-04-12T15:12:19.940" v="853" actId="2696"/>
        <pc:sldMkLst>
          <pc:docMk/>
          <pc:sldMk cId="4084244611" sldId="2147483203"/>
        </pc:sldMkLst>
      </pc:sldChg>
      <pc:sldChg chg="add">
        <pc:chgData name="Aslı Odabaşı" userId="5be4544062d46165" providerId="LiveId" clId="{4EEB67FB-D181-4B5E-84C2-AC2DCAF70E41}" dt="2025-04-12T11:31:02.108" v="513"/>
        <pc:sldMkLst>
          <pc:docMk/>
          <pc:sldMk cId="1606676911" sldId="2147483204"/>
        </pc:sldMkLst>
      </pc:sldChg>
      <pc:sldChg chg="modSp add mod setBg">
        <pc:chgData name="Aslı Odabaşı" userId="5be4544062d46165" providerId="LiveId" clId="{4EEB67FB-D181-4B5E-84C2-AC2DCAF70E41}" dt="2025-04-13T10:27:53.250" v="1141"/>
        <pc:sldMkLst>
          <pc:docMk/>
          <pc:sldMk cId="1013876789" sldId="2147483205"/>
        </pc:sldMkLst>
        <pc:spChg chg="mod">
          <ac:chgData name="Aslı Odabaşı" userId="5be4544062d46165" providerId="LiveId" clId="{4EEB67FB-D181-4B5E-84C2-AC2DCAF70E41}" dt="2025-04-12T15:13:12.422" v="854" actId="207"/>
          <ac:spMkLst>
            <pc:docMk/>
            <pc:sldMk cId="1013876789" sldId="2147483205"/>
            <ac:spMk id="7" creationId="{4C8B43A1-5260-4D38-5D19-1C99364FDADF}"/>
          </ac:spMkLst>
        </pc:spChg>
      </pc:sldChg>
      <pc:sldChg chg="modSp add mod">
        <pc:chgData name="Aslı Odabaşı" userId="5be4544062d46165" providerId="LiveId" clId="{4EEB67FB-D181-4B5E-84C2-AC2DCAF70E41}" dt="2025-04-12T15:14:04.364" v="856" actId="207"/>
        <pc:sldMkLst>
          <pc:docMk/>
          <pc:sldMk cId="1699825852" sldId="2147483206"/>
        </pc:sldMkLst>
        <pc:spChg chg="mod">
          <ac:chgData name="Aslı Odabaşı" userId="5be4544062d46165" providerId="LiveId" clId="{4EEB67FB-D181-4B5E-84C2-AC2DCAF70E41}" dt="2025-04-12T15:13:45.632" v="855" actId="207"/>
          <ac:spMkLst>
            <pc:docMk/>
            <pc:sldMk cId="1699825852" sldId="2147483206"/>
            <ac:spMk id="10" creationId="{7C02FBAE-A9F7-8491-9448-2692B4D1B73A}"/>
          </ac:spMkLst>
        </pc:spChg>
        <pc:spChg chg="mod">
          <ac:chgData name="Aslı Odabaşı" userId="5be4544062d46165" providerId="LiveId" clId="{4EEB67FB-D181-4B5E-84C2-AC2DCAF70E41}" dt="2025-04-12T15:14:04.364" v="856" actId="207"/>
          <ac:spMkLst>
            <pc:docMk/>
            <pc:sldMk cId="1699825852" sldId="2147483206"/>
            <ac:spMk id="12" creationId="{2F39C698-00E4-C106-BD8D-293A95003389}"/>
          </ac:spMkLst>
        </pc:spChg>
      </pc:sldChg>
      <pc:sldChg chg="addSp delSp modSp add mod modNotesTx">
        <pc:chgData name="Aslı Odabaşı" userId="5be4544062d46165" providerId="LiveId" clId="{4EEB67FB-D181-4B5E-84C2-AC2DCAF70E41}" dt="2025-04-17T13:39:13.154" v="1283" actId="20577"/>
        <pc:sldMkLst>
          <pc:docMk/>
          <pc:sldMk cId="2171676628" sldId="2147483207"/>
        </pc:sldMkLst>
        <pc:spChg chg="add del mod">
          <ac:chgData name="Aslı Odabaşı" userId="5be4544062d46165" providerId="LiveId" clId="{4EEB67FB-D181-4B5E-84C2-AC2DCAF70E41}" dt="2025-04-17T13:39:13.154" v="1283" actId="20577"/>
          <ac:spMkLst>
            <pc:docMk/>
            <pc:sldMk cId="2171676628" sldId="2147483207"/>
            <ac:spMk id="4" creationId="{BEDC77FE-6757-E525-C824-CFFD6011131B}"/>
          </ac:spMkLst>
        </pc:spChg>
      </pc:sldChg>
      <pc:sldChg chg="add del">
        <pc:chgData name="Aslı Odabaşı" userId="5be4544062d46165" providerId="LiveId" clId="{4EEB67FB-D181-4B5E-84C2-AC2DCAF70E41}" dt="2025-04-12T15:48:09.593" v="992" actId="2696"/>
        <pc:sldMkLst>
          <pc:docMk/>
          <pc:sldMk cId="1449769532" sldId="2147483208"/>
        </pc:sldMkLst>
      </pc:sldChg>
      <pc:sldChg chg="add del">
        <pc:chgData name="Aslı Odabaşı" userId="5be4544062d46165" providerId="LiveId" clId="{4EEB67FB-D181-4B5E-84C2-AC2DCAF70E41}" dt="2025-04-17T13:58:07.684" v="1350" actId="2696"/>
        <pc:sldMkLst>
          <pc:docMk/>
          <pc:sldMk cId="2343970597" sldId="2147483209"/>
        </pc:sldMkLst>
      </pc:sldChg>
      <pc:sldChg chg="addSp delSp modSp add del mod ord">
        <pc:chgData name="Aslı Odabaşı" userId="5be4544062d46165" providerId="LiveId" clId="{4EEB67FB-D181-4B5E-84C2-AC2DCAF70E41}" dt="2025-04-12T13:25:17.294" v="610" actId="2696"/>
        <pc:sldMkLst>
          <pc:docMk/>
          <pc:sldMk cId="2945383572" sldId="2147483210"/>
        </pc:sldMkLst>
      </pc:sldChg>
      <pc:sldChg chg="add mod modShow">
        <pc:chgData name="Aslı Odabaşı" userId="5be4544062d46165" providerId="LiveId" clId="{4EEB67FB-D181-4B5E-84C2-AC2DCAF70E41}" dt="2025-04-12T15:33:02.812" v="901" actId="729"/>
        <pc:sldMkLst>
          <pc:docMk/>
          <pc:sldMk cId="3991168075" sldId="2147483211"/>
        </pc:sldMkLst>
      </pc:sldChg>
      <pc:sldChg chg="add del">
        <pc:chgData name="Aslı Odabaşı" userId="5be4544062d46165" providerId="LiveId" clId="{4EEB67FB-D181-4B5E-84C2-AC2DCAF70E41}" dt="2025-04-12T15:41:10.075" v="920" actId="2696"/>
        <pc:sldMkLst>
          <pc:docMk/>
          <pc:sldMk cId="4043696701" sldId="2147483212"/>
        </pc:sldMkLst>
      </pc:sldChg>
      <pc:sldChg chg="add del">
        <pc:chgData name="Aslı Odabaşı" userId="5be4544062d46165" providerId="LiveId" clId="{4EEB67FB-D181-4B5E-84C2-AC2DCAF70E41}" dt="2025-04-12T15:44:51.299" v="929" actId="2696"/>
        <pc:sldMkLst>
          <pc:docMk/>
          <pc:sldMk cId="3432247297" sldId="2147483213"/>
        </pc:sldMkLst>
      </pc:sldChg>
      <pc:sldChg chg="addSp delSp modSp new mod modClrScheme modShow chgLayout">
        <pc:chgData name="Aslı Odabaşı" userId="5be4544062d46165" providerId="LiveId" clId="{4EEB67FB-D181-4B5E-84C2-AC2DCAF70E41}" dt="2025-04-17T13:57:38.721" v="1349" actId="729"/>
        <pc:sldMkLst>
          <pc:docMk/>
          <pc:sldMk cId="2415261321" sldId="2147483214"/>
        </pc:sldMkLst>
      </pc:sldChg>
      <pc:sldChg chg="addSp delSp modSp new mod modClrScheme chgLayout">
        <pc:chgData name="Aslı Odabaşı" userId="5be4544062d46165" providerId="LiveId" clId="{4EEB67FB-D181-4B5E-84C2-AC2DCAF70E41}" dt="2025-04-12T12:15:23.449" v="542" actId="22"/>
        <pc:sldMkLst>
          <pc:docMk/>
          <pc:sldMk cId="1556100698" sldId="2147483215"/>
        </pc:sldMkLst>
        <pc:spChg chg="add mod ord">
          <ac:chgData name="Aslı Odabaşı" userId="5be4544062d46165" providerId="LiveId" clId="{4EEB67FB-D181-4B5E-84C2-AC2DCAF70E41}" dt="2025-04-12T12:15:21.452" v="541" actId="700"/>
          <ac:spMkLst>
            <pc:docMk/>
            <pc:sldMk cId="1556100698" sldId="2147483215"/>
            <ac:spMk id="9" creationId="{6198DB21-03FE-212D-1E56-2E273B8FD50B}"/>
          </ac:spMkLst>
        </pc:spChg>
        <pc:picChg chg="add mod ord">
          <ac:chgData name="Aslı Odabaşı" userId="5be4544062d46165" providerId="LiveId" clId="{4EEB67FB-D181-4B5E-84C2-AC2DCAF70E41}" dt="2025-04-12T12:15:21.452" v="541" actId="700"/>
          <ac:picMkLst>
            <pc:docMk/>
            <pc:sldMk cId="1556100698" sldId="2147483215"/>
            <ac:picMk id="8" creationId="{C70A2C8C-F64D-AC1E-2734-0365DF8D0F0C}"/>
          </ac:picMkLst>
        </pc:picChg>
        <pc:picChg chg="add mod ord">
          <ac:chgData name="Aslı Odabaşı" userId="5be4544062d46165" providerId="LiveId" clId="{4EEB67FB-D181-4B5E-84C2-AC2DCAF70E41}" dt="2025-04-12T12:15:23.449" v="542" actId="22"/>
          <ac:picMkLst>
            <pc:docMk/>
            <pc:sldMk cId="1556100698" sldId="2147483215"/>
            <ac:picMk id="12" creationId="{D43602A3-A111-7EAE-E562-863E3925A08D}"/>
          </ac:picMkLst>
        </pc:picChg>
      </pc:sldChg>
      <pc:sldChg chg="add del">
        <pc:chgData name="Aslı Odabaşı" userId="5be4544062d46165" providerId="LiveId" clId="{4EEB67FB-D181-4B5E-84C2-AC2DCAF70E41}" dt="2025-04-12T12:10:58.992" v="530" actId="2696"/>
        <pc:sldMkLst>
          <pc:docMk/>
          <pc:sldMk cId="2343603612" sldId="2147483215"/>
        </pc:sldMkLst>
      </pc:sldChg>
      <pc:sldChg chg="modSp new mod ord modShow">
        <pc:chgData name="Aslı Odabaşı" userId="5be4544062d46165" providerId="LiveId" clId="{4EEB67FB-D181-4B5E-84C2-AC2DCAF70E41}" dt="2025-04-17T13:59:11.856" v="1351" actId="729"/>
        <pc:sldMkLst>
          <pc:docMk/>
          <pc:sldMk cId="1633548489" sldId="2147483216"/>
        </pc:sldMkLst>
        <pc:spChg chg="mod">
          <ac:chgData name="Aslı Odabaşı" userId="5be4544062d46165" providerId="LiveId" clId="{4EEB67FB-D181-4B5E-84C2-AC2DCAF70E41}" dt="2025-04-12T12:17:03.592" v="547" actId="27636"/>
          <ac:spMkLst>
            <pc:docMk/>
            <pc:sldMk cId="1633548489" sldId="2147483216"/>
            <ac:spMk id="2" creationId="{9C00E4ED-2F19-4833-8A77-85EF5CB0158F}"/>
          </ac:spMkLst>
        </pc:spChg>
        <pc:spChg chg="mod">
          <ac:chgData name="Aslı Odabaşı" userId="5be4544062d46165" providerId="LiveId" clId="{4EEB67FB-D181-4B5E-84C2-AC2DCAF70E41}" dt="2025-04-12T12:17:48.013" v="551" actId="27636"/>
          <ac:spMkLst>
            <pc:docMk/>
            <pc:sldMk cId="1633548489" sldId="2147483216"/>
            <ac:spMk id="4" creationId="{90F1ACAE-C07A-0114-4D3E-FBE23E7C686E}"/>
          </ac:spMkLst>
        </pc:spChg>
      </pc:sldChg>
      <pc:sldChg chg="addSp delSp modSp new mod modClrScheme modShow chgLayout">
        <pc:chgData name="Aslı Odabaşı" userId="5be4544062d46165" providerId="LiveId" clId="{4EEB67FB-D181-4B5E-84C2-AC2DCAF70E41}" dt="2025-04-17T13:59:20.456" v="1352" actId="729"/>
        <pc:sldMkLst>
          <pc:docMk/>
          <pc:sldMk cId="909464801" sldId="2147483217"/>
        </pc:sldMkLst>
        <pc:spChg chg="add mod ord">
          <ac:chgData name="Aslı Odabaşı" userId="5be4544062d46165" providerId="LiveId" clId="{4EEB67FB-D181-4B5E-84C2-AC2DCAF70E41}" dt="2025-04-12T12:21:33.681" v="553" actId="700"/>
          <ac:spMkLst>
            <pc:docMk/>
            <pc:sldMk cId="909464801" sldId="2147483217"/>
            <ac:spMk id="5" creationId="{E33371BB-86F7-DCD8-540B-B66DDBA384E0}"/>
          </ac:spMkLst>
        </pc:spChg>
        <pc:picChg chg="add mod ord">
          <ac:chgData name="Aslı Odabaşı" userId="5be4544062d46165" providerId="LiveId" clId="{4EEB67FB-D181-4B5E-84C2-AC2DCAF70E41}" dt="2025-04-12T12:21:36.297" v="554" actId="22"/>
          <ac:picMkLst>
            <pc:docMk/>
            <pc:sldMk cId="909464801" sldId="2147483217"/>
            <ac:picMk id="8" creationId="{0C8F0154-8ABF-2A53-1928-7A2820ECE32E}"/>
          </ac:picMkLst>
        </pc:picChg>
      </pc:sldChg>
      <pc:sldChg chg="modSp new del mod">
        <pc:chgData name="Aslı Odabaşı" userId="5be4544062d46165" providerId="LiveId" clId="{4EEB67FB-D181-4B5E-84C2-AC2DCAF70E41}" dt="2025-04-12T12:22:50.117" v="563" actId="2696"/>
        <pc:sldMkLst>
          <pc:docMk/>
          <pc:sldMk cId="1909595515" sldId="2147483218"/>
        </pc:sldMkLst>
      </pc:sldChg>
      <pc:sldChg chg="addSp delSp modSp new mod ord modShow">
        <pc:chgData name="Aslı Odabaşı" userId="5be4544062d46165" providerId="LiveId" clId="{4EEB67FB-D181-4B5E-84C2-AC2DCAF70E41}" dt="2025-04-17T14:25:14.465" v="1541" actId="729"/>
        <pc:sldMkLst>
          <pc:docMk/>
          <pc:sldMk cId="2622380654" sldId="2147483219"/>
        </pc:sldMkLst>
        <pc:spChg chg="mod">
          <ac:chgData name="Aslı Odabaşı" userId="5be4544062d46165" providerId="LiveId" clId="{4EEB67FB-D181-4B5E-84C2-AC2DCAF70E41}" dt="2025-04-13T10:33:19.905" v="1175" actId="20577"/>
          <ac:spMkLst>
            <pc:docMk/>
            <pc:sldMk cId="2622380654" sldId="2147483219"/>
            <ac:spMk id="2" creationId="{168A0938-556C-E418-E0A4-2BDB094D9B90}"/>
          </ac:spMkLst>
        </pc:spChg>
        <pc:spChg chg="mod">
          <ac:chgData name="Aslı Odabaşı" userId="5be4544062d46165" providerId="LiveId" clId="{4EEB67FB-D181-4B5E-84C2-AC2DCAF70E41}" dt="2025-04-17T14:00:03.477" v="1362" actId="20577"/>
          <ac:spMkLst>
            <pc:docMk/>
            <pc:sldMk cId="2622380654" sldId="2147483219"/>
            <ac:spMk id="3" creationId="{688E54BB-0EEF-8FCA-349B-63C5B0EBE5D4}"/>
          </ac:spMkLst>
        </pc:spChg>
        <pc:picChg chg="add mod ord">
          <ac:chgData name="Aslı Odabaşı" userId="5be4544062d46165" providerId="LiveId" clId="{4EEB67FB-D181-4B5E-84C2-AC2DCAF70E41}" dt="2025-04-12T12:23:50.936" v="567" actId="22"/>
          <ac:picMkLst>
            <pc:docMk/>
            <pc:sldMk cId="2622380654" sldId="2147483219"/>
            <ac:picMk id="6" creationId="{4AFFCA42-4397-AB5B-DE13-14EDADB90BB4}"/>
          </ac:picMkLst>
        </pc:picChg>
      </pc:sldChg>
      <pc:sldChg chg="addSp delSp modSp new mod modClrScheme chgLayout">
        <pc:chgData name="Aslı Odabaşı" userId="5be4544062d46165" providerId="LiveId" clId="{4EEB67FB-D181-4B5E-84C2-AC2DCAF70E41}" dt="2025-04-17T14:26:08.823" v="1545" actId="27636"/>
        <pc:sldMkLst>
          <pc:docMk/>
          <pc:sldMk cId="2775976361" sldId="2147483220"/>
        </pc:sldMkLst>
        <pc:spChg chg="mod ord">
          <ac:chgData name="Aslı Odabaşı" userId="5be4544062d46165" providerId="LiveId" clId="{4EEB67FB-D181-4B5E-84C2-AC2DCAF70E41}" dt="2025-04-17T14:26:08.823" v="1545" actId="27636"/>
          <ac:spMkLst>
            <pc:docMk/>
            <pc:sldMk cId="2775976361" sldId="2147483220"/>
            <ac:spMk id="3" creationId="{4BEFE596-0C06-964C-FE1E-5FB0CB31B87A}"/>
          </ac:spMkLst>
        </pc:spChg>
        <pc:spChg chg="add mod ord">
          <ac:chgData name="Aslı Odabaşı" userId="5be4544062d46165" providerId="LiveId" clId="{4EEB67FB-D181-4B5E-84C2-AC2DCAF70E41}" dt="2025-04-17T14:26:08.780" v="1544" actId="700"/>
          <ac:spMkLst>
            <pc:docMk/>
            <pc:sldMk cId="2775976361" sldId="2147483220"/>
            <ac:spMk id="5" creationId="{DFD554C9-BCBC-E6AA-2E56-84EB6FC139F7}"/>
          </ac:spMkLst>
        </pc:spChg>
      </pc:sldChg>
      <pc:sldChg chg="addSp delSp modSp new mod ord setBg modClrScheme chgLayout">
        <pc:chgData name="Aslı Odabaşı" userId="5be4544062d46165" providerId="LiveId" clId="{4EEB67FB-D181-4B5E-84C2-AC2DCAF70E41}" dt="2025-04-17T14:22:15.957" v="1539"/>
        <pc:sldMkLst>
          <pc:docMk/>
          <pc:sldMk cId="2094244975" sldId="2147483221"/>
        </pc:sldMkLst>
        <pc:spChg chg="mod ord">
          <ac:chgData name="Aslı Odabaşı" userId="5be4544062d46165" providerId="LiveId" clId="{4EEB67FB-D181-4B5E-84C2-AC2DCAF70E41}" dt="2025-04-12T12:26:52.165" v="578" actId="26606"/>
          <ac:spMkLst>
            <pc:docMk/>
            <pc:sldMk cId="2094244975" sldId="2147483221"/>
            <ac:spMk id="2" creationId="{BAE39E1C-84B5-382E-6362-F5489C52D0F0}"/>
          </ac:spMkLst>
        </pc:spChg>
        <pc:spChg chg="add">
          <ac:chgData name="Aslı Odabaşı" userId="5be4544062d46165" providerId="LiveId" clId="{4EEB67FB-D181-4B5E-84C2-AC2DCAF70E41}" dt="2025-04-12T12:26:52.165" v="578" actId="26606"/>
          <ac:spMkLst>
            <pc:docMk/>
            <pc:sldMk cId="2094244975" sldId="2147483221"/>
            <ac:spMk id="70" creationId="{58789E63-C78D-4210-8A38-DD6FB3B6BACD}"/>
          </ac:spMkLst>
        </pc:spChg>
        <pc:spChg chg="add">
          <ac:chgData name="Aslı Odabaşı" userId="5be4544062d46165" providerId="LiveId" clId="{4EEB67FB-D181-4B5E-84C2-AC2DCAF70E41}" dt="2025-04-12T12:26:52.165" v="578" actId="26606"/>
          <ac:spMkLst>
            <pc:docMk/>
            <pc:sldMk cId="2094244975" sldId="2147483221"/>
            <ac:spMk id="72" creationId="{AC8494C5-ED44-4EAD-9213-4FBAA4BB74CA}"/>
          </ac:spMkLst>
        </pc:spChg>
        <pc:grpChg chg="add">
          <ac:chgData name="Aslı Odabaşı" userId="5be4544062d46165" providerId="LiveId" clId="{4EEB67FB-D181-4B5E-84C2-AC2DCAF70E41}" dt="2025-04-12T12:26:52.165" v="578" actId="26606"/>
          <ac:grpSpMkLst>
            <pc:docMk/>
            <pc:sldMk cId="2094244975" sldId="2147483221"/>
            <ac:grpSpMk id="11" creationId="{71AFD227-869A-489C-A9B5-3F0498DF3C0C}"/>
          </ac:grpSpMkLst>
        </pc:grpChg>
        <pc:picChg chg="add">
          <ac:chgData name="Aslı Odabaşı" userId="5be4544062d46165" providerId="LiveId" clId="{4EEB67FB-D181-4B5E-84C2-AC2DCAF70E41}" dt="2025-04-12T12:26:52.165" v="578" actId="26606"/>
          <ac:picMkLst>
            <pc:docMk/>
            <pc:sldMk cId="2094244975" sldId="2147483221"/>
            <ac:picMk id="7" creationId="{271FDBAF-F6BB-C5C6-DD50-3008F61410B4}"/>
          </ac:picMkLst>
        </pc:picChg>
      </pc:sldChg>
      <pc:sldChg chg="addSp delSp modSp new mod modNotesTx">
        <pc:chgData name="Aslı Odabaşı" userId="5be4544062d46165" providerId="LiveId" clId="{4EEB67FB-D181-4B5E-84C2-AC2DCAF70E41}" dt="2025-04-17T14:21:40.577" v="1533" actId="12269"/>
        <pc:sldMkLst>
          <pc:docMk/>
          <pc:sldMk cId="2428254263" sldId="2147483222"/>
        </pc:sldMkLst>
        <pc:graphicFrameChg chg="add mod">
          <ac:chgData name="Aslı Odabaşı" userId="5be4544062d46165" providerId="LiveId" clId="{4EEB67FB-D181-4B5E-84C2-AC2DCAF70E41}" dt="2025-04-17T14:21:40.577" v="1533" actId="12269"/>
          <ac:graphicFrameMkLst>
            <pc:docMk/>
            <pc:sldMk cId="2428254263" sldId="2147483222"/>
            <ac:graphicFrameMk id="5" creationId="{FAA96628-FBEB-02C9-25C1-0557A9429B44}"/>
          </ac:graphicFrameMkLst>
        </pc:graphicFrameChg>
      </pc:sldChg>
      <pc:sldChg chg="addSp delSp modSp new mod">
        <pc:chgData name="Aslı Odabaşı" userId="5be4544062d46165" providerId="LiveId" clId="{4EEB67FB-D181-4B5E-84C2-AC2DCAF70E41}" dt="2025-04-17T14:22:03.473" v="1537" actId="12269"/>
        <pc:sldMkLst>
          <pc:docMk/>
          <pc:sldMk cId="2098406190" sldId="2147483223"/>
        </pc:sldMkLst>
        <pc:graphicFrameChg chg="add mod">
          <ac:chgData name="Aslı Odabaşı" userId="5be4544062d46165" providerId="LiveId" clId="{4EEB67FB-D181-4B5E-84C2-AC2DCAF70E41}" dt="2025-04-17T14:22:03.473" v="1537" actId="12269"/>
          <ac:graphicFrameMkLst>
            <pc:docMk/>
            <pc:sldMk cId="2098406190" sldId="2147483223"/>
            <ac:graphicFrameMk id="4" creationId="{0EF1A0FD-E792-BDAD-BDC7-36687046E3B6}"/>
          </ac:graphicFrameMkLst>
        </pc:graphicFrameChg>
      </pc:sldChg>
      <pc:sldChg chg="new del">
        <pc:chgData name="Aslı Odabaşı" userId="5be4544062d46165" providerId="LiveId" clId="{4EEB67FB-D181-4B5E-84C2-AC2DCAF70E41}" dt="2025-04-12T14:51:06.172" v="775" actId="2696"/>
        <pc:sldMkLst>
          <pc:docMk/>
          <pc:sldMk cId="1941511243" sldId="2147483224"/>
        </pc:sldMkLst>
      </pc:sldChg>
      <pc:sldChg chg="new del">
        <pc:chgData name="Aslı Odabaşı" userId="5be4544062d46165" providerId="LiveId" clId="{4EEB67FB-D181-4B5E-84C2-AC2DCAF70E41}" dt="2025-04-12T15:30:16.954" v="898" actId="2696"/>
        <pc:sldMkLst>
          <pc:docMk/>
          <pc:sldMk cId="3618838190" sldId="2147483224"/>
        </pc:sldMkLst>
      </pc:sldChg>
      <pc:sldChg chg="add del">
        <pc:chgData name="Aslı Odabaşı" userId="5be4544062d46165" providerId="LiveId" clId="{4EEB67FB-D181-4B5E-84C2-AC2DCAF70E41}" dt="2025-04-12T15:28:05.367" v="873" actId="2696"/>
        <pc:sldMkLst>
          <pc:docMk/>
          <pc:sldMk cId="371629573" sldId="2147483225"/>
        </pc:sldMkLst>
      </pc:sldChg>
      <pc:sldChg chg="add del">
        <pc:chgData name="Aslı Odabaşı" userId="5be4544062d46165" providerId="LiveId" clId="{4EEB67FB-D181-4B5E-84C2-AC2DCAF70E41}" dt="2025-04-12T15:28:03.107" v="872" actId="2696"/>
        <pc:sldMkLst>
          <pc:docMk/>
          <pc:sldMk cId="1626461144" sldId="2147483226"/>
        </pc:sldMkLst>
      </pc:sldChg>
      <pc:sldMasterChg chg="add del addSldLayout delSldLayout">
        <pc:chgData name="Aslı Odabaşı" userId="5be4544062d46165" providerId="LiveId" clId="{4EEB67FB-D181-4B5E-84C2-AC2DCAF70E41}" dt="2025-04-12T13:04:41.241" v="587" actId="2696"/>
        <pc:sldMasterMkLst>
          <pc:docMk/>
          <pc:sldMasterMk cId="990896927" sldId="2147483648"/>
        </pc:sldMasterMkLst>
        <pc:sldLayoutChg chg="add del">
          <pc:chgData name="Aslı Odabaşı" userId="5be4544062d46165" providerId="LiveId" clId="{4EEB67FB-D181-4B5E-84C2-AC2DCAF70E41}" dt="2025-04-12T13:04:41.241" v="587" actId="2696"/>
          <pc:sldLayoutMkLst>
            <pc:docMk/>
            <pc:sldMasterMk cId="990896927" sldId="2147483648"/>
            <pc:sldLayoutMk cId="1895564319" sldId="2147483649"/>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1078012985" sldId="2147483650"/>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2336301584" sldId="2147483651"/>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807018403" sldId="2147483652"/>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2563429682" sldId="2147483653"/>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1172529576" sldId="2147483654"/>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2981381667" sldId="2147483655"/>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1323199329" sldId="2147483656"/>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87558365" sldId="2147483657"/>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1841384098" sldId="2147483658"/>
          </pc:sldLayoutMkLst>
        </pc:sldLayoutChg>
        <pc:sldLayoutChg chg="add del">
          <pc:chgData name="Aslı Odabaşı" userId="5be4544062d46165" providerId="LiveId" clId="{4EEB67FB-D181-4B5E-84C2-AC2DCAF70E41}" dt="2025-04-12T13:04:41.241" v="587" actId="2696"/>
          <pc:sldLayoutMkLst>
            <pc:docMk/>
            <pc:sldMasterMk cId="990896927" sldId="2147483648"/>
            <pc:sldLayoutMk cId="1204017436" sldId="2147483659"/>
          </pc:sldLayoutMkLst>
        </pc:sldLayoutChg>
      </pc:sldMasterChg>
      <pc:sldMasterChg chg="add del addSldLayout delSldLayout">
        <pc:chgData name="Aslı Odabaşı" userId="5be4544062d46165" providerId="LiveId" clId="{4EEB67FB-D181-4B5E-84C2-AC2DCAF70E41}" dt="2025-04-12T08:10:04.534" v="41" actId="26606"/>
        <pc:sldMasterMkLst>
          <pc:docMk/>
          <pc:sldMasterMk cId="2889306749" sldId="2147483660"/>
        </pc:sldMasterMkLst>
        <pc:sldLayoutChg chg="add del">
          <pc:chgData name="Aslı Odabaşı" userId="5be4544062d46165" providerId="LiveId" clId="{4EEB67FB-D181-4B5E-84C2-AC2DCAF70E41}" dt="2025-04-12T08:10:04.534" v="41" actId="26606"/>
          <pc:sldLayoutMkLst>
            <pc:docMk/>
            <pc:sldMasterMk cId="2889306749" sldId="2147483660"/>
            <pc:sldLayoutMk cId="789578821" sldId="2147483661"/>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3363141025" sldId="2147483662"/>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3929951232" sldId="2147483663"/>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2841613417" sldId="2147483664"/>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2903158394" sldId="2147483665"/>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1817499058" sldId="2147483666"/>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2297488196" sldId="2147483667"/>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1592333755" sldId="2147483668"/>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7596614" sldId="2147483669"/>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2285044619" sldId="2147483670"/>
          </pc:sldLayoutMkLst>
        </pc:sldLayoutChg>
        <pc:sldLayoutChg chg="add del">
          <pc:chgData name="Aslı Odabaşı" userId="5be4544062d46165" providerId="LiveId" clId="{4EEB67FB-D181-4B5E-84C2-AC2DCAF70E41}" dt="2025-04-12T08:10:04.534" v="41" actId="26606"/>
          <pc:sldLayoutMkLst>
            <pc:docMk/>
            <pc:sldMasterMk cId="2889306749" sldId="2147483660"/>
            <pc:sldLayoutMk cId="2344014200" sldId="2147483671"/>
          </pc:sldLayoutMkLst>
        </pc:sldLayoutChg>
      </pc:sldMasterChg>
      <pc:sldMasterChg chg="add del addSldLayout delSldLayout">
        <pc:chgData name="Aslı Odabaşı" userId="5be4544062d46165" providerId="LiveId" clId="{4EEB67FB-D181-4B5E-84C2-AC2DCAF70E41}" dt="2025-04-12T08:12:21.232" v="51" actId="26606"/>
        <pc:sldMasterMkLst>
          <pc:docMk/>
          <pc:sldMasterMk cId="3148460540" sldId="2147483660"/>
        </pc:sldMasterMkLst>
        <pc:sldLayoutChg chg="add del">
          <pc:chgData name="Aslı Odabaşı" userId="5be4544062d46165" providerId="LiveId" clId="{4EEB67FB-D181-4B5E-84C2-AC2DCAF70E41}" dt="2025-04-12T08:12:21.232" v="51" actId="26606"/>
          <pc:sldLayoutMkLst>
            <pc:docMk/>
            <pc:sldMasterMk cId="3148460540" sldId="2147483660"/>
            <pc:sldLayoutMk cId="817126548" sldId="2147483661"/>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2819800068" sldId="2147483662"/>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739184987" sldId="2147483663"/>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1304553156" sldId="2147483664"/>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1179734178" sldId="2147483665"/>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3415617145" sldId="2147483666"/>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3271880982" sldId="2147483667"/>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2383879601" sldId="2147483668"/>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1525043608" sldId="2147483669"/>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1996235366" sldId="2147483670"/>
          </pc:sldLayoutMkLst>
        </pc:sldLayoutChg>
        <pc:sldLayoutChg chg="add del">
          <pc:chgData name="Aslı Odabaşı" userId="5be4544062d46165" providerId="LiveId" clId="{4EEB67FB-D181-4B5E-84C2-AC2DCAF70E41}" dt="2025-04-12T08:12:21.232" v="51" actId="26606"/>
          <pc:sldLayoutMkLst>
            <pc:docMk/>
            <pc:sldMasterMk cId="3148460540" sldId="2147483660"/>
            <pc:sldLayoutMk cId="987020214" sldId="2147483671"/>
          </pc:sldLayoutMkLst>
        </pc:sldLayoutChg>
      </pc:sldMasterChg>
      <pc:sldMasterChg chg="setBg modSldLayout">
        <pc:chgData name="Aslı Odabaşı" userId="5be4544062d46165" providerId="LiveId" clId="{4EEB67FB-D181-4B5E-84C2-AC2DCAF70E41}" dt="2025-04-13T10:28:26.671" v="1169"/>
        <pc:sldMasterMkLst>
          <pc:docMk/>
          <pc:sldMasterMk cId="4113909665" sldId="2147483660"/>
        </pc:sldMasterMkLst>
        <pc:sldLayoutChg chg="setBg">
          <pc:chgData name="Aslı Odabaşı" userId="5be4544062d46165" providerId="LiveId" clId="{4EEB67FB-D181-4B5E-84C2-AC2DCAF70E41}" dt="2025-04-13T10:28:26.671" v="1169"/>
          <pc:sldLayoutMkLst>
            <pc:docMk/>
            <pc:sldMasterMk cId="4113909665" sldId="2147483660"/>
            <pc:sldLayoutMk cId="2027646705" sldId="2147483661"/>
          </pc:sldLayoutMkLst>
        </pc:sldLayoutChg>
        <pc:sldLayoutChg chg="setBg">
          <pc:chgData name="Aslı Odabaşı" userId="5be4544062d46165" providerId="LiveId" clId="{4EEB67FB-D181-4B5E-84C2-AC2DCAF70E41}" dt="2025-04-13T10:28:26.671" v="1169"/>
          <pc:sldLayoutMkLst>
            <pc:docMk/>
            <pc:sldMasterMk cId="4113909665" sldId="2147483660"/>
            <pc:sldLayoutMk cId="3031756799" sldId="2147483662"/>
          </pc:sldLayoutMkLst>
        </pc:sldLayoutChg>
        <pc:sldLayoutChg chg="setBg">
          <pc:chgData name="Aslı Odabaşı" userId="5be4544062d46165" providerId="LiveId" clId="{4EEB67FB-D181-4B5E-84C2-AC2DCAF70E41}" dt="2025-04-13T10:28:26.671" v="1169"/>
          <pc:sldLayoutMkLst>
            <pc:docMk/>
            <pc:sldMasterMk cId="4113909665" sldId="2147483660"/>
            <pc:sldLayoutMk cId="3202788913" sldId="2147483663"/>
          </pc:sldLayoutMkLst>
        </pc:sldLayoutChg>
        <pc:sldLayoutChg chg="setBg">
          <pc:chgData name="Aslı Odabaşı" userId="5be4544062d46165" providerId="LiveId" clId="{4EEB67FB-D181-4B5E-84C2-AC2DCAF70E41}" dt="2025-04-13T10:28:26.671" v="1169"/>
          <pc:sldLayoutMkLst>
            <pc:docMk/>
            <pc:sldMasterMk cId="4113909665" sldId="2147483660"/>
            <pc:sldLayoutMk cId="602265183" sldId="2147483664"/>
          </pc:sldLayoutMkLst>
        </pc:sldLayoutChg>
        <pc:sldLayoutChg chg="setBg">
          <pc:chgData name="Aslı Odabaşı" userId="5be4544062d46165" providerId="LiveId" clId="{4EEB67FB-D181-4B5E-84C2-AC2DCAF70E41}" dt="2025-04-13T10:28:26.671" v="1169"/>
          <pc:sldLayoutMkLst>
            <pc:docMk/>
            <pc:sldMasterMk cId="4113909665" sldId="2147483660"/>
            <pc:sldLayoutMk cId="256814283" sldId="2147483665"/>
          </pc:sldLayoutMkLst>
        </pc:sldLayoutChg>
        <pc:sldLayoutChg chg="setBg">
          <pc:chgData name="Aslı Odabaşı" userId="5be4544062d46165" providerId="LiveId" clId="{4EEB67FB-D181-4B5E-84C2-AC2DCAF70E41}" dt="2025-04-13T10:28:26.671" v="1169"/>
          <pc:sldLayoutMkLst>
            <pc:docMk/>
            <pc:sldMasterMk cId="4113909665" sldId="2147483660"/>
            <pc:sldLayoutMk cId="1779115967" sldId="2147483666"/>
          </pc:sldLayoutMkLst>
        </pc:sldLayoutChg>
        <pc:sldLayoutChg chg="setBg">
          <pc:chgData name="Aslı Odabaşı" userId="5be4544062d46165" providerId="LiveId" clId="{4EEB67FB-D181-4B5E-84C2-AC2DCAF70E41}" dt="2025-04-13T10:28:26.671" v="1169"/>
          <pc:sldLayoutMkLst>
            <pc:docMk/>
            <pc:sldMasterMk cId="4113909665" sldId="2147483660"/>
            <pc:sldLayoutMk cId="1489721774" sldId="2147483667"/>
          </pc:sldLayoutMkLst>
        </pc:sldLayoutChg>
        <pc:sldLayoutChg chg="setBg">
          <pc:chgData name="Aslı Odabaşı" userId="5be4544062d46165" providerId="LiveId" clId="{4EEB67FB-D181-4B5E-84C2-AC2DCAF70E41}" dt="2025-04-13T10:28:26.671" v="1169"/>
          <pc:sldLayoutMkLst>
            <pc:docMk/>
            <pc:sldMasterMk cId="4113909665" sldId="2147483660"/>
            <pc:sldLayoutMk cId="3947985438" sldId="2147483668"/>
          </pc:sldLayoutMkLst>
        </pc:sldLayoutChg>
        <pc:sldLayoutChg chg="setBg">
          <pc:chgData name="Aslı Odabaşı" userId="5be4544062d46165" providerId="LiveId" clId="{4EEB67FB-D181-4B5E-84C2-AC2DCAF70E41}" dt="2025-04-13T10:28:26.671" v="1169"/>
          <pc:sldLayoutMkLst>
            <pc:docMk/>
            <pc:sldMasterMk cId="4113909665" sldId="2147483660"/>
            <pc:sldLayoutMk cId="368239427" sldId="2147483669"/>
          </pc:sldLayoutMkLst>
        </pc:sldLayoutChg>
        <pc:sldLayoutChg chg="setBg">
          <pc:chgData name="Aslı Odabaşı" userId="5be4544062d46165" providerId="LiveId" clId="{4EEB67FB-D181-4B5E-84C2-AC2DCAF70E41}" dt="2025-04-13T10:28:26.671" v="1169"/>
          <pc:sldLayoutMkLst>
            <pc:docMk/>
            <pc:sldMasterMk cId="4113909665" sldId="2147483660"/>
            <pc:sldLayoutMk cId="3967144575" sldId="2147483670"/>
          </pc:sldLayoutMkLst>
        </pc:sldLayoutChg>
        <pc:sldLayoutChg chg="setBg">
          <pc:chgData name="Aslı Odabaşı" userId="5be4544062d46165" providerId="LiveId" clId="{4EEB67FB-D181-4B5E-84C2-AC2DCAF70E41}" dt="2025-04-13T10:28:26.671" v="1169"/>
          <pc:sldLayoutMkLst>
            <pc:docMk/>
            <pc:sldMasterMk cId="4113909665" sldId="2147483660"/>
            <pc:sldLayoutMk cId="2450845769" sldId="2147483671"/>
          </pc:sldLayoutMkLst>
        </pc:sldLayoutChg>
      </pc:sldMasterChg>
      <pc:sldMasterChg chg="add del addSldLayout delSldLayout">
        <pc:chgData name="Aslı Odabaşı" userId="5be4544062d46165" providerId="LiveId" clId="{4EEB67FB-D181-4B5E-84C2-AC2DCAF70E41}" dt="2025-04-12T08:11:34.712" v="48" actId="26606"/>
        <pc:sldMasterMkLst>
          <pc:docMk/>
          <pc:sldMasterMk cId="4122283093" sldId="2147483660"/>
        </pc:sldMasterMkLst>
        <pc:sldLayoutChg chg="add del">
          <pc:chgData name="Aslı Odabaşı" userId="5be4544062d46165" providerId="LiveId" clId="{4EEB67FB-D181-4B5E-84C2-AC2DCAF70E41}" dt="2025-04-12T08:11:34.712" v="48" actId="26606"/>
          <pc:sldLayoutMkLst>
            <pc:docMk/>
            <pc:sldMasterMk cId="4122283093" sldId="2147483660"/>
            <pc:sldLayoutMk cId="3608973033" sldId="2147483661"/>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2796377892" sldId="2147483662"/>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3560650818" sldId="2147483663"/>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3884296877" sldId="2147483664"/>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1617063041" sldId="2147483665"/>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3540670565" sldId="2147483666"/>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2803598095" sldId="2147483667"/>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2036837406" sldId="2147483668"/>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1136932670" sldId="2147483669"/>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1055098376" sldId="2147483670"/>
          </pc:sldLayoutMkLst>
        </pc:sldLayoutChg>
        <pc:sldLayoutChg chg="add del">
          <pc:chgData name="Aslı Odabaşı" userId="5be4544062d46165" providerId="LiveId" clId="{4EEB67FB-D181-4B5E-84C2-AC2DCAF70E41}" dt="2025-04-12T08:11:34.712" v="48" actId="26606"/>
          <pc:sldLayoutMkLst>
            <pc:docMk/>
            <pc:sldMasterMk cId="4122283093" sldId="2147483660"/>
            <pc:sldLayoutMk cId="1176423068" sldId="2147483671"/>
          </pc:sldLayoutMkLst>
        </pc:sldLayoutChg>
      </pc:sldMasterChg>
      <pc:sldMasterChg chg="setBg modSldLayout">
        <pc:chgData name="Aslı Odabaşı" userId="5be4544062d46165" providerId="LiveId" clId="{4EEB67FB-D181-4B5E-84C2-AC2DCAF70E41}" dt="2025-04-13T10:28:26.671" v="1169"/>
        <pc:sldMasterMkLst>
          <pc:docMk/>
          <pc:sldMasterMk cId="1773636624" sldId="2147483672"/>
        </pc:sldMasterMkLst>
        <pc:sldLayoutChg chg="setBg">
          <pc:chgData name="Aslı Odabaşı" userId="5be4544062d46165" providerId="LiveId" clId="{4EEB67FB-D181-4B5E-84C2-AC2DCAF70E41}" dt="2025-04-13T10:28:26.671" v="1169"/>
          <pc:sldLayoutMkLst>
            <pc:docMk/>
            <pc:sldMasterMk cId="1773636624" sldId="2147483672"/>
            <pc:sldLayoutMk cId="2255230437" sldId="2147483673"/>
          </pc:sldLayoutMkLst>
        </pc:sldLayoutChg>
        <pc:sldLayoutChg chg="setBg">
          <pc:chgData name="Aslı Odabaşı" userId="5be4544062d46165" providerId="LiveId" clId="{4EEB67FB-D181-4B5E-84C2-AC2DCAF70E41}" dt="2025-04-13T10:28:26.671" v="1169"/>
          <pc:sldLayoutMkLst>
            <pc:docMk/>
            <pc:sldMasterMk cId="1773636624" sldId="2147483672"/>
            <pc:sldLayoutMk cId="233734423" sldId="2147483674"/>
          </pc:sldLayoutMkLst>
        </pc:sldLayoutChg>
        <pc:sldLayoutChg chg="setBg">
          <pc:chgData name="Aslı Odabaşı" userId="5be4544062d46165" providerId="LiveId" clId="{4EEB67FB-D181-4B5E-84C2-AC2DCAF70E41}" dt="2025-04-13T10:28:26.671" v="1169"/>
          <pc:sldLayoutMkLst>
            <pc:docMk/>
            <pc:sldMasterMk cId="1773636624" sldId="2147483672"/>
            <pc:sldLayoutMk cId="1268377295" sldId="2147483675"/>
          </pc:sldLayoutMkLst>
        </pc:sldLayoutChg>
        <pc:sldLayoutChg chg="setBg">
          <pc:chgData name="Aslı Odabaşı" userId="5be4544062d46165" providerId="LiveId" clId="{4EEB67FB-D181-4B5E-84C2-AC2DCAF70E41}" dt="2025-04-13T10:28:26.671" v="1169"/>
          <pc:sldLayoutMkLst>
            <pc:docMk/>
            <pc:sldMasterMk cId="1773636624" sldId="2147483672"/>
            <pc:sldLayoutMk cId="2509710663" sldId="2147483676"/>
          </pc:sldLayoutMkLst>
        </pc:sldLayoutChg>
        <pc:sldLayoutChg chg="setBg">
          <pc:chgData name="Aslı Odabaşı" userId="5be4544062d46165" providerId="LiveId" clId="{4EEB67FB-D181-4B5E-84C2-AC2DCAF70E41}" dt="2025-04-13T10:28:26.671" v="1169"/>
          <pc:sldLayoutMkLst>
            <pc:docMk/>
            <pc:sldMasterMk cId="1773636624" sldId="2147483672"/>
            <pc:sldLayoutMk cId="2467158380" sldId="2147483677"/>
          </pc:sldLayoutMkLst>
        </pc:sldLayoutChg>
        <pc:sldLayoutChg chg="setBg">
          <pc:chgData name="Aslı Odabaşı" userId="5be4544062d46165" providerId="LiveId" clId="{4EEB67FB-D181-4B5E-84C2-AC2DCAF70E41}" dt="2025-04-13T10:28:26.671" v="1169"/>
          <pc:sldLayoutMkLst>
            <pc:docMk/>
            <pc:sldMasterMk cId="1773636624" sldId="2147483672"/>
            <pc:sldLayoutMk cId="4223425301" sldId="2147483678"/>
          </pc:sldLayoutMkLst>
        </pc:sldLayoutChg>
        <pc:sldLayoutChg chg="setBg">
          <pc:chgData name="Aslı Odabaşı" userId="5be4544062d46165" providerId="LiveId" clId="{4EEB67FB-D181-4B5E-84C2-AC2DCAF70E41}" dt="2025-04-13T10:28:26.671" v="1169"/>
          <pc:sldLayoutMkLst>
            <pc:docMk/>
            <pc:sldMasterMk cId="1773636624" sldId="2147483672"/>
            <pc:sldLayoutMk cId="171533590" sldId="2147483679"/>
          </pc:sldLayoutMkLst>
        </pc:sldLayoutChg>
        <pc:sldLayoutChg chg="setBg">
          <pc:chgData name="Aslı Odabaşı" userId="5be4544062d46165" providerId="LiveId" clId="{4EEB67FB-D181-4B5E-84C2-AC2DCAF70E41}" dt="2025-04-13T10:28:26.671" v="1169"/>
          <pc:sldLayoutMkLst>
            <pc:docMk/>
            <pc:sldMasterMk cId="1773636624" sldId="2147483672"/>
            <pc:sldLayoutMk cId="1437678707" sldId="2147483680"/>
          </pc:sldLayoutMkLst>
        </pc:sldLayoutChg>
        <pc:sldLayoutChg chg="setBg">
          <pc:chgData name="Aslı Odabaşı" userId="5be4544062d46165" providerId="LiveId" clId="{4EEB67FB-D181-4B5E-84C2-AC2DCAF70E41}" dt="2025-04-13T10:28:26.671" v="1169"/>
          <pc:sldLayoutMkLst>
            <pc:docMk/>
            <pc:sldMasterMk cId="1773636624" sldId="2147483672"/>
            <pc:sldLayoutMk cId="2111202155" sldId="2147483681"/>
          </pc:sldLayoutMkLst>
        </pc:sldLayoutChg>
        <pc:sldLayoutChg chg="setBg">
          <pc:chgData name="Aslı Odabaşı" userId="5be4544062d46165" providerId="LiveId" clId="{4EEB67FB-D181-4B5E-84C2-AC2DCAF70E41}" dt="2025-04-13T10:28:26.671" v="1169"/>
          <pc:sldLayoutMkLst>
            <pc:docMk/>
            <pc:sldMasterMk cId="1773636624" sldId="2147483672"/>
            <pc:sldLayoutMk cId="4281401967" sldId="2147483682"/>
          </pc:sldLayoutMkLst>
        </pc:sldLayoutChg>
        <pc:sldLayoutChg chg="setBg">
          <pc:chgData name="Aslı Odabaşı" userId="5be4544062d46165" providerId="LiveId" clId="{4EEB67FB-D181-4B5E-84C2-AC2DCAF70E41}" dt="2025-04-13T10:28:26.671" v="1169"/>
          <pc:sldLayoutMkLst>
            <pc:docMk/>
            <pc:sldMasterMk cId="1773636624" sldId="2147483672"/>
            <pc:sldLayoutMk cId="2408018070" sldId="2147483683"/>
          </pc:sldLayoutMkLst>
        </pc:sldLayoutChg>
      </pc:sldMasterChg>
      <pc:sldMasterChg chg="add del addSldLayout delSldLayout">
        <pc:chgData name="Aslı Odabaşı" userId="5be4544062d46165" providerId="LiveId" clId="{4EEB67FB-D181-4B5E-84C2-AC2DCAF70E41}" dt="2025-04-12T08:27:31.868" v="107" actId="26606"/>
        <pc:sldMasterMkLst>
          <pc:docMk/>
          <pc:sldMasterMk cId="956139713" sldId="2147483683"/>
        </pc:sldMasterMkLst>
        <pc:sldLayoutChg chg="add del">
          <pc:chgData name="Aslı Odabaşı" userId="5be4544062d46165" providerId="LiveId" clId="{4EEB67FB-D181-4B5E-84C2-AC2DCAF70E41}" dt="2025-04-12T08:27:31.868" v="107" actId="26606"/>
          <pc:sldLayoutMkLst>
            <pc:docMk/>
            <pc:sldMasterMk cId="956139713" sldId="2147483683"/>
            <pc:sldLayoutMk cId="1913269706" sldId="2147483672"/>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1729729981" sldId="2147483673"/>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1261877903" sldId="2147483674"/>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2162180272" sldId="2147483675"/>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742418843" sldId="2147483676"/>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1390178389" sldId="2147483677"/>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3320018209" sldId="2147483678"/>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2765370542" sldId="2147483679"/>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953666258" sldId="2147483680"/>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1556690390" sldId="2147483681"/>
          </pc:sldLayoutMkLst>
        </pc:sldLayoutChg>
        <pc:sldLayoutChg chg="add del">
          <pc:chgData name="Aslı Odabaşı" userId="5be4544062d46165" providerId="LiveId" clId="{4EEB67FB-D181-4B5E-84C2-AC2DCAF70E41}" dt="2025-04-12T08:27:31.868" v="107" actId="26606"/>
          <pc:sldLayoutMkLst>
            <pc:docMk/>
            <pc:sldMasterMk cId="956139713" sldId="2147483683"/>
            <pc:sldLayoutMk cId="1249388478" sldId="2147483682"/>
          </pc:sldLayoutMkLst>
        </pc:sldLayoutChg>
      </pc:sldMasterChg>
      <pc:sldMasterChg chg="add del addSldLayout delSldLayout">
        <pc:chgData name="Aslı Odabaşı" userId="5be4544062d46165" providerId="LiveId" clId="{4EEB67FB-D181-4B5E-84C2-AC2DCAF70E41}" dt="2025-04-12T08:08:57.293" v="13" actId="26606"/>
        <pc:sldMasterMkLst>
          <pc:docMk/>
          <pc:sldMasterMk cId="1850413829" sldId="2147483683"/>
        </pc:sldMasterMkLst>
        <pc:sldLayoutChg chg="add del">
          <pc:chgData name="Aslı Odabaşı" userId="5be4544062d46165" providerId="LiveId" clId="{4EEB67FB-D181-4B5E-84C2-AC2DCAF70E41}" dt="2025-04-12T08:08:57.293" v="13" actId="26606"/>
          <pc:sldLayoutMkLst>
            <pc:docMk/>
            <pc:sldMasterMk cId="1850413829" sldId="2147483683"/>
            <pc:sldLayoutMk cId="610774835" sldId="2147483672"/>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402980376" sldId="2147483673"/>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1570957496" sldId="2147483674"/>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2480663438" sldId="2147483675"/>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1948380339" sldId="2147483676"/>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2493385328" sldId="2147483677"/>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3704960697" sldId="2147483678"/>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2458905711" sldId="2147483679"/>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650525610" sldId="2147483680"/>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946273311" sldId="2147483681"/>
          </pc:sldLayoutMkLst>
        </pc:sldLayoutChg>
        <pc:sldLayoutChg chg="add del">
          <pc:chgData name="Aslı Odabaşı" userId="5be4544062d46165" providerId="LiveId" clId="{4EEB67FB-D181-4B5E-84C2-AC2DCAF70E41}" dt="2025-04-12T08:08:57.293" v="13" actId="26606"/>
          <pc:sldLayoutMkLst>
            <pc:docMk/>
            <pc:sldMasterMk cId="1850413829" sldId="2147483683"/>
            <pc:sldLayoutMk cId="4193420152" sldId="2147483682"/>
          </pc:sldLayoutMkLst>
        </pc:sldLayoutChg>
      </pc:sldMasterChg>
      <pc:sldMasterChg chg="setBg modSldLayout">
        <pc:chgData name="Aslı Odabaşı" userId="5be4544062d46165" providerId="LiveId" clId="{4EEB67FB-D181-4B5E-84C2-AC2DCAF70E41}" dt="2025-04-13T10:28:26.671" v="1169"/>
        <pc:sldMasterMkLst>
          <pc:docMk/>
          <pc:sldMasterMk cId="2117398571" sldId="2147483684"/>
        </pc:sldMasterMkLst>
        <pc:sldLayoutChg chg="setBg">
          <pc:chgData name="Aslı Odabaşı" userId="5be4544062d46165" providerId="LiveId" clId="{4EEB67FB-D181-4B5E-84C2-AC2DCAF70E41}" dt="2025-04-13T10:28:26.671" v="1169"/>
          <pc:sldLayoutMkLst>
            <pc:docMk/>
            <pc:sldMasterMk cId="2117398571" sldId="2147483684"/>
            <pc:sldLayoutMk cId="2713161448" sldId="2147483685"/>
          </pc:sldLayoutMkLst>
        </pc:sldLayoutChg>
        <pc:sldLayoutChg chg="setBg">
          <pc:chgData name="Aslı Odabaşı" userId="5be4544062d46165" providerId="LiveId" clId="{4EEB67FB-D181-4B5E-84C2-AC2DCAF70E41}" dt="2025-04-13T10:28:26.671" v="1169"/>
          <pc:sldLayoutMkLst>
            <pc:docMk/>
            <pc:sldMasterMk cId="2117398571" sldId="2147483684"/>
            <pc:sldLayoutMk cId="1926962979" sldId="2147483686"/>
          </pc:sldLayoutMkLst>
        </pc:sldLayoutChg>
        <pc:sldLayoutChg chg="setBg">
          <pc:chgData name="Aslı Odabaşı" userId="5be4544062d46165" providerId="LiveId" clId="{4EEB67FB-D181-4B5E-84C2-AC2DCAF70E41}" dt="2025-04-13T10:28:26.671" v="1169"/>
          <pc:sldLayoutMkLst>
            <pc:docMk/>
            <pc:sldMasterMk cId="2117398571" sldId="2147483684"/>
            <pc:sldLayoutMk cId="923706398" sldId="2147483687"/>
          </pc:sldLayoutMkLst>
        </pc:sldLayoutChg>
        <pc:sldLayoutChg chg="setBg">
          <pc:chgData name="Aslı Odabaşı" userId="5be4544062d46165" providerId="LiveId" clId="{4EEB67FB-D181-4B5E-84C2-AC2DCAF70E41}" dt="2025-04-13T10:28:26.671" v="1169"/>
          <pc:sldLayoutMkLst>
            <pc:docMk/>
            <pc:sldMasterMk cId="2117398571" sldId="2147483684"/>
            <pc:sldLayoutMk cId="3733747060" sldId="2147483688"/>
          </pc:sldLayoutMkLst>
        </pc:sldLayoutChg>
        <pc:sldLayoutChg chg="setBg">
          <pc:chgData name="Aslı Odabaşı" userId="5be4544062d46165" providerId="LiveId" clId="{4EEB67FB-D181-4B5E-84C2-AC2DCAF70E41}" dt="2025-04-13T10:28:26.671" v="1169"/>
          <pc:sldLayoutMkLst>
            <pc:docMk/>
            <pc:sldMasterMk cId="2117398571" sldId="2147483684"/>
            <pc:sldLayoutMk cId="2272145191" sldId="2147483689"/>
          </pc:sldLayoutMkLst>
        </pc:sldLayoutChg>
        <pc:sldLayoutChg chg="setBg">
          <pc:chgData name="Aslı Odabaşı" userId="5be4544062d46165" providerId="LiveId" clId="{4EEB67FB-D181-4B5E-84C2-AC2DCAF70E41}" dt="2025-04-13T10:28:26.671" v="1169"/>
          <pc:sldLayoutMkLst>
            <pc:docMk/>
            <pc:sldMasterMk cId="2117398571" sldId="2147483684"/>
            <pc:sldLayoutMk cId="20165266" sldId="2147483690"/>
          </pc:sldLayoutMkLst>
        </pc:sldLayoutChg>
        <pc:sldLayoutChg chg="setBg">
          <pc:chgData name="Aslı Odabaşı" userId="5be4544062d46165" providerId="LiveId" clId="{4EEB67FB-D181-4B5E-84C2-AC2DCAF70E41}" dt="2025-04-13T10:28:26.671" v="1169"/>
          <pc:sldLayoutMkLst>
            <pc:docMk/>
            <pc:sldMasterMk cId="2117398571" sldId="2147483684"/>
            <pc:sldLayoutMk cId="2345308259" sldId="2147483691"/>
          </pc:sldLayoutMkLst>
        </pc:sldLayoutChg>
        <pc:sldLayoutChg chg="setBg">
          <pc:chgData name="Aslı Odabaşı" userId="5be4544062d46165" providerId="LiveId" clId="{4EEB67FB-D181-4B5E-84C2-AC2DCAF70E41}" dt="2025-04-13T10:28:26.671" v="1169"/>
          <pc:sldLayoutMkLst>
            <pc:docMk/>
            <pc:sldMasterMk cId="2117398571" sldId="2147483684"/>
            <pc:sldLayoutMk cId="2292201321" sldId="2147483692"/>
          </pc:sldLayoutMkLst>
        </pc:sldLayoutChg>
        <pc:sldLayoutChg chg="setBg">
          <pc:chgData name="Aslı Odabaşı" userId="5be4544062d46165" providerId="LiveId" clId="{4EEB67FB-D181-4B5E-84C2-AC2DCAF70E41}" dt="2025-04-13T10:28:26.671" v="1169"/>
          <pc:sldLayoutMkLst>
            <pc:docMk/>
            <pc:sldMasterMk cId="2117398571" sldId="2147483684"/>
            <pc:sldLayoutMk cId="2938518582" sldId="2147483693"/>
          </pc:sldLayoutMkLst>
        </pc:sldLayoutChg>
        <pc:sldLayoutChg chg="setBg">
          <pc:chgData name="Aslı Odabaşı" userId="5be4544062d46165" providerId="LiveId" clId="{4EEB67FB-D181-4B5E-84C2-AC2DCAF70E41}" dt="2025-04-13T10:28:26.671" v="1169"/>
          <pc:sldLayoutMkLst>
            <pc:docMk/>
            <pc:sldMasterMk cId="2117398571" sldId="2147483684"/>
            <pc:sldLayoutMk cId="1009071294" sldId="2147483694"/>
          </pc:sldLayoutMkLst>
        </pc:sldLayoutChg>
        <pc:sldLayoutChg chg="setBg">
          <pc:chgData name="Aslı Odabaşı" userId="5be4544062d46165" providerId="LiveId" clId="{4EEB67FB-D181-4B5E-84C2-AC2DCAF70E41}" dt="2025-04-13T10:28:26.671" v="1169"/>
          <pc:sldLayoutMkLst>
            <pc:docMk/>
            <pc:sldMasterMk cId="2117398571" sldId="2147483684"/>
            <pc:sldLayoutMk cId="1101047510" sldId="2147483695"/>
          </pc:sldLayoutMkLst>
        </pc:sldLayoutChg>
      </pc:sldMasterChg>
      <pc:sldMasterChg chg="add del addSldLayout delSldLayout">
        <pc:chgData name="Aslı Odabaşı" userId="5be4544062d46165" providerId="LiveId" clId="{4EEB67FB-D181-4B5E-84C2-AC2DCAF70E41}" dt="2025-04-12T08:10:39.219" v="44" actId="26606"/>
        <pc:sldMasterMkLst>
          <pc:docMk/>
          <pc:sldMasterMk cId="2105523792" sldId="2147483696"/>
        </pc:sldMasterMkLst>
        <pc:sldLayoutChg chg="add del">
          <pc:chgData name="Aslı Odabaşı" userId="5be4544062d46165" providerId="LiveId" clId="{4EEB67FB-D181-4B5E-84C2-AC2DCAF70E41}" dt="2025-04-12T08:10:39.219" v="44" actId="26606"/>
          <pc:sldLayoutMkLst>
            <pc:docMk/>
            <pc:sldMasterMk cId="2105523792" sldId="2147483696"/>
            <pc:sldLayoutMk cId="1862756590" sldId="2147483685"/>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3320855034" sldId="2147483686"/>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2153504170" sldId="2147483687"/>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4196020558" sldId="2147483688"/>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3776275715" sldId="2147483689"/>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3905538969" sldId="2147483690"/>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45286981" sldId="2147483691"/>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1785513198" sldId="2147483692"/>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2153333273" sldId="2147483693"/>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3445426770" sldId="2147483694"/>
          </pc:sldLayoutMkLst>
        </pc:sldLayoutChg>
        <pc:sldLayoutChg chg="add del">
          <pc:chgData name="Aslı Odabaşı" userId="5be4544062d46165" providerId="LiveId" clId="{4EEB67FB-D181-4B5E-84C2-AC2DCAF70E41}" dt="2025-04-12T08:10:39.219" v="44" actId="26606"/>
          <pc:sldLayoutMkLst>
            <pc:docMk/>
            <pc:sldMasterMk cId="2105523792" sldId="2147483696"/>
            <pc:sldLayoutMk cId="204164818" sldId="2147483695"/>
          </pc:sldLayoutMkLst>
        </pc:sldLayoutChg>
      </pc:sldMasterChg>
      <pc:sldMasterChg chg="setBg modSldLayout">
        <pc:chgData name="Aslı Odabaşı" userId="5be4544062d46165" providerId="LiveId" clId="{4EEB67FB-D181-4B5E-84C2-AC2DCAF70E41}" dt="2025-04-13T10:28:26.671" v="1169"/>
        <pc:sldMasterMkLst>
          <pc:docMk/>
          <pc:sldMasterMk cId="2784613732" sldId="2147483696"/>
        </pc:sldMasterMkLst>
        <pc:sldLayoutChg chg="setBg">
          <pc:chgData name="Aslı Odabaşı" userId="5be4544062d46165" providerId="LiveId" clId="{4EEB67FB-D181-4B5E-84C2-AC2DCAF70E41}" dt="2025-04-13T10:28:26.671" v="1169"/>
          <pc:sldLayoutMkLst>
            <pc:docMk/>
            <pc:sldMasterMk cId="2784613732" sldId="2147483696"/>
            <pc:sldLayoutMk cId="2300877893" sldId="2147483697"/>
          </pc:sldLayoutMkLst>
        </pc:sldLayoutChg>
        <pc:sldLayoutChg chg="setBg">
          <pc:chgData name="Aslı Odabaşı" userId="5be4544062d46165" providerId="LiveId" clId="{4EEB67FB-D181-4B5E-84C2-AC2DCAF70E41}" dt="2025-04-13T10:28:26.671" v="1169"/>
          <pc:sldLayoutMkLst>
            <pc:docMk/>
            <pc:sldMasterMk cId="2784613732" sldId="2147483696"/>
            <pc:sldLayoutMk cId="2371513541" sldId="2147483698"/>
          </pc:sldLayoutMkLst>
        </pc:sldLayoutChg>
        <pc:sldLayoutChg chg="setBg">
          <pc:chgData name="Aslı Odabaşı" userId="5be4544062d46165" providerId="LiveId" clId="{4EEB67FB-D181-4B5E-84C2-AC2DCAF70E41}" dt="2025-04-13T10:28:26.671" v="1169"/>
          <pc:sldLayoutMkLst>
            <pc:docMk/>
            <pc:sldMasterMk cId="2784613732" sldId="2147483696"/>
            <pc:sldLayoutMk cId="1655221539" sldId="2147483699"/>
          </pc:sldLayoutMkLst>
        </pc:sldLayoutChg>
        <pc:sldLayoutChg chg="setBg">
          <pc:chgData name="Aslı Odabaşı" userId="5be4544062d46165" providerId="LiveId" clId="{4EEB67FB-D181-4B5E-84C2-AC2DCAF70E41}" dt="2025-04-13T10:28:26.671" v="1169"/>
          <pc:sldLayoutMkLst>
            <pc:docMk/>
            <pc:sldMasterMk cId="2784613732" sldId="2147483696"/>
            <pc:sldLayoutMk cId="3828268656" sldId="2147483700"/>
          </pc:sldLayoutMkLst>
        </pc:sldLayoutChg>
        <pc:sldLayoutChg chg="setBg">
          <pc:chgData name="Aslı Odabaşı" userId="5be4544062d46165" providerId="LiveId" clId="{4EEB67FB-D181-4B5E-84C2-AC2DCAF70E41}" dt="2025-04-13T10:28:26.671" v="1169"/>
          <pc:sldLayoutMkLst>
            <pc:docMk/>
            <pc:sldMasterMk cId="2784613732" sldId="2147483696"/>
            <pc:sldLayoutMk cId="778347529" sldId="2147483701"/>
          </pc:sldLayoutMkLst>
        </pc:sldLayoutChg>
        <pc:sldLayoutChg chg="setBg">
          <pc:chgData name="Aslı Odabaşı" userId="5be4544062d46165" providerId="LiveId" clId="{4EEB67FB-D181-4B5E-84C2-AC2DCAF70E41}" dt="2025-04-13T10:28:26.671" v="1169"/>
          <pc:sldLayoutMkLst>
            <pc:docMk/>
            <pc:sldMasterMk cId="2784613732" sldId="2147483696"/>
            <pc:sldLayoutMk cId="339419363" sldId="2147483702"/>
          </pc:sldLayoutMkLst>
        </pc:sldLayoutChg>
        <pc:sldLayoutChg chg="setBg">
          <pc:chgData name="Aslı Odabaşı" userId="5be4544062d46165" providerId="LiveId" clId="{4EEB67FB-D181-4B5E-84C2-AC2DCAF70E41}" dt="2025-04-13T10:28:26.671" v="1169"/>
          <pc:sldLayoutMkLst>
            <pc:docMk/>
            <pc:sldMasterMk cId="2784613732" sldId="2147483696"/>
            <pc:sldLayoutMk cId="2553591524" sldId="2147483703"/>
          </pc:sldLayoutMkLst>
        </pc:sldLayoutChg>
        <pc:sldLayoutChg chg="setBg">
          <pc:chgData name="Aslı Odabaşı" userId="5be4544062d46165" providerId="LiveId" clId="{4EEB67FB-D181-4B5E-84C2-AC2DCAF70E41}" dt="2025-04-13T10:28:26.671" v="1169"/>
          <pc:sldLayoutMkLst>
            <pc:docMk/>
            <pc:sldMasterMk cId="2784613732" sldId="2147483696"/>
            <pc:sldLayoutMk cId="3866403609" sldId="2147483704"/>
          </pc:sldLayoutMkLst>
        </pc:sldLayoutChg>
        <pc:sldLayoutChg chg="setBg">
          <pc:chgData name="Aslı Odabaşı" userId="5be4544062d46165" providerId="LiveId" clId="{4EEB67FB-D181-4B5E-84C2-AC2DCAF70E41}" dt="2025-04-13T10:28:26.671" v="1169"/>
          <pc:sldLayoutMkLst>
            <pc:docMk/>
            <pc:sldMasterMk cId="2784613732" sldId="2147483696"/>
            <pc:sldLayoutMk cId="876035045" sldId="2147483705"/>
          </pc:sldLayoutMkLst>
        </pc:sldLayoutChg>
        <pc:sldLayoutChg chg="setBg">
          <pc:chgData name="Aslı Odabaşı" userId="5be4544062d46165" providerId="LiveId" clId="{4EEB67FB-D181-4B5E-84C2-AC2DCAF70E41}" dt="2025-04-13T10:28:26.671" v="1169"/>
          <pc:sldLayoutMkLst>
            <pc:docMk/>
            <pc:sldMasterMk cId="2784613732" sldId="2147483696"/>
            <pc:sldLayoutMk cId="2725143648" sldId="2147483706"/>
          </pc:sldLayoutMkLst>
        </pc:sldLayoutChg>
        <pc:sldLayoutChg chg="setBg">
          <pc:chgData name="Aslı Odabaşı" userId="5be4544062d46165" providerId="LiveId" clId="{4EEB67FB-D181-4B5E-84C2-AC2DCAF70E41}" dt="2025-04-13T10:28:26.671" v="1169"/>
          <pc:sldLayoutMkLst>
            <pc:docMk/>
            <pc:sldMasterMk cId="2784613732" sldId="2147483696"/>
            <pc:sldLayoutMk cId="3172156334" sldId="2147483707"/>
          </pc:sldLayoutMkLst>
        </pc:sldLayoutChg>
      </pc:sldMasterChg>
      <pc:sldMasterChg chg="setBg modSldLayout">
        <pc:chgData name="Aslı Odabaşı" userId="5be4544062d46165" providerId="LiveId" clId="{4EEB67FB-D181-4B5E-84C2-AC2DCAF70E41}" dt="2025-04-13T10:28:26.671" v="1169"/>
        <pc:sldMasterMkLst>
          <pc:docMk/>
          <pc:sldMasterMk cId="2602777161" sldId="2147483708"/>
        </pc:sldMasterMkLst>
        <pc:sldLayoutChg chg="setBg">
          <pc:chgData name="Aslı Odabaşı" userId="5be4544062d46165" providerId="LiveId" clId="{4EEB67FB-D181-4B5E-84C2-AC2DCAF70E41}" dt="2025-04-13T10:28:26.671" v="1169"/>
          <pc:sldLayoutMkLst>
            <pc:docMk/>
            <pc:sldMasterMk cId="2602777161" sldId="2147483708"/>
            <pc:sldLayoutMk cId="125207753" sldId="2147483709"/>
          </pc:sldLayoutMkLst>
        </pc:sldLayoutChg>
        <pc:sldLayoutChg chg="setBg">
          <pc:chgData name="Aslı Odabaşı" userId="5be4544062d46165" providerId="LiveId" clId="{4EEB67FB-D181-4B5E-84C2-AC2DCAF70E41}" dt="2025-04-13T10:28:26.671" v="1169"/>
          <pc:sldLayoutMkLst>
            <pc:docMk/>
            <pc:sldMasterMk cId="2602777161" sldId="2147483708"/>
            <pc:sldLayoutMk cId="3432153178" sldId="2147483710"/>
          </pc:sldLayoutMkLst>
        </pc:sldLayoutChg>
        <pc:sldLayoutChg chg="setBg">
          <pc:chgData name="Aslı Odabaşı" userId="5be4544062d46165" providerId="LiveId" clId="{4EEB67FB-D181-4B5E-84C2-AC2DCAF70E41}" dt="2025-04-13T10:28:26.671" v="1169"/>
          <pc:sldLayoutMkLst>
            <pc:docMk/>
            <pc:sldMasterMk cId="2602777161" sldId="2147483708"/>
            <pc:sldLayoutMk cId="3076775250" sldId="2147483711"/>
          </pc:sldLayoutMkLst>
        </pc:sldLayoutChg>
        <pc:sldLayoutChg chg="setBg">
          <pc:chgData name="Aslı Odabaşı" userId="5be4544062d46165" providerId="LiveId" clId="{4EEB67FB-D181-4B5E-84C2-AC2DCAF70E41}" dt="2025-04-13T10:28:26.671" v="1169"/>
          <pc:sldLayoutMkLst>
            <pc:docMk/>
            <pc:sldMasterMk cId="2602777161" sldId="2147483708"/>
            <pc:sldLayoutMk cId="2855333349" sldId="2147483712"/>
          </pc:sldLayoutMkLst>
        </pc:sldLayoutChg>
        <pc:sldLayoutChg chg="setBg">
          <pc:chgData name="Aslı Odabaşı" userId="5be4544062d46165" providerId="LiveId" clId="{4EEB67FB-D181-4B5E-84C2-AC2DCAF70E41}" dt="2025-04-13T10:28:26.671" v="1169"/>
          <pc:sldLayoutMkLst>
            <pc:docMk/>
            <pc:sldMasterMk cId="2602777161" sldId="2147483708"/>
            <pc:sldLayoutMk cId="797959175" sldId="2147483713"/>
          </pc:sldLayoutMkLst>
        </pc:sldLayoutChg>
        <pc:sldLayoutChg chg="setBg">
          <pc:chgData name="Aslı Odabaşı" userId="5be4544062d46165" providerId="LiveId" clId="{4EEB67FB-D181-4B5E-84C2-AC2DCAF70E41}" dt="2025-04-13T10:28:26.671" v="1169"/>
          <pc:sldLayoutMkLst>
            <pc:docMk/>
            <pc:sldMasterMk cId="2602777161" sldId="2147483708"/>
            <pc:sldLayoutMk cId="3975089244" sldId="2147483714"/>
          </pc:sldLayoutMkLst>
        </pc:sldLayoutChg>
        <pc:sldLayoutChg chg="setBg">
          <pc:chgData name="Aslı Odabaşı" userId="5be4544062d46165" providerId="LiveId" clId="{4EEB67FB-D181-4B5E-84C2-AC2DCAF70E41}" dt="2025-04-13T10:28:26.671" v="1169"/>
          <pc:sldLayoutMkLst>
            <pc:docMk/>
            <pc:sldMasterMk cId="2602777161" sldId="2147483708"/>
            <pc:sldLayoutMk cId="2612358151" sldId="2147483715"/>
          </pc:sldLayoutMkLst>
        </pc:sldLayoutChg>
        <pc:sldLayoutChg chg="setBg">
          <pc:chgData name="Aslı Odabaşı" userId="5be4544062d46165" providerId="LiveId" clId="{4EEB67FB-D181-4B5E-84C2-AC2DCAF70E41}" dt="2025-04-13T10:28:26.671" v="1169"/>
          <pc:sldLayoutMkLst>
            <pc:docMk/>
            <pc:sldMasterMk cId="2602777161" sldId="2147483708"/>
            <pc:sldLayoutMk cId="389028425" sldId="2147483716"/>
          </pc:sldLayoutMkLst>
        </pc:sldLayoutChg>
        <pc:sldLayoutChg chg="setBg">
          <pc:chgData name="Aslı Odabaşı" userId="5be4544062d46165" providerId="LiveId" clId="{4EEB67FB-D181-4B5E-84C2-AC2DCAF70E41}" dt="2025-04-13T10:28:26.671" v="1169"/>
          <pc:sldLayoutMkLst>
            <pc:docMk/>
            <pc:sldMasterMk cId="2602777161" sldId="2147483708"/>
            <pc:sldLayoutMk cId="1811378173" sldId="2147483717"/>
          </pc:sldLayoutMkLst>
        </pc:sldLayoutChg>
        <pc:sldLayoutChg chg="setBg">
          <pc:chgData name="Aslı Odabaşı" userId="5be4544062d46165" providerId="LiveId" clId="{4EEB67FB-D181-4B5E-84C2-AC2DCAF70E41}" dt="2025-04-13T10:28:26.671" v="1169"/>
          <pc:sldLayoutMkLst>
            <pc:docMk/>
            <pc:sldMasterMk cId="2602777161" sldId="2147483708"/>
            <pc:sldLayoutMk cId="47365941" sldId="2147483718"/>
          </pc:sldLayoutMkLst>
        </pc:sldLayoutChg>
        <pc:sldLayoutChg chg="setBg">
          <pc:chgData name="Aslı Odabaşı" userId="5be4544062d46165" providerId="LiveId" clId="{4EEB67FB-D181-4B5E-84C2-AC2DCAF70E41}" dt="2025-04-13T10:28:26.671" v="1169"/>
          <pc:sldLayoutMkLst>
            <pc:docMk/>
            <pc:sldMasterMk cId="2602777161" sldId="2147483708"/>
            <pc:sldLayoutMk cId="3429727057" sldId="2147483719"/>
          </pc:sldLayoutMkLst>
        </pc:sldLayoutChg>
        <pc:sldLayoutChg chg="setBg">
          <pc:chgData name="Aslı Odabaşı" userId="5be4544062d46165" providerId="LiveId" clId="{4EEB67FB-D181-4B5E-84C2-AC2DCAF70E41}" dt="2025-04-13T10:28:26.671" v="1169"/>
          <pc:sldLayoutMkLst>
            <pc:docMk/>
            <pc:sldMasterMk cId="2602777161" sldId="2147483708"/>
            <pc:sldLayoutMk cId="2081089144" sldId="2147483720"/>
          </pc:sldLayoutMkLst>
        </pc:sldLayoutChg>
        <pc:sldLayoutChg chg="setBg">
          <pc:chgData name="Aslı Odabaşı" userId="5be4544062d46165" providerId="LiveId" clId="{4EEB67FB-D181-4B5E-84C2-AC2DCAF70E41}" dt="2025-04-13T10:28:26.671" v="1169"/>
          <pc:sldLayoutMkLst>
            <pc:docMk/>
            <pc:sldMasterMk cId="2602777161" sldId="2147483708"/>
            <pc:sldLayoutMk cId="3406122617" sldId="2147483721"/>
          </pc:sldLayoutMkLst>
        </pc:sldLayoutChg>
        <pc:sldLayoutChg chg="setBg">
          <pc:chgData name="Aslı Odabaşı" userId="5be4544062d46165" providerId="LiveId" clId="{4EEB67FB-D181-4B5E-84C2-AC2DCAF70E41}" dt="2025-04-13T10:28:26.671" v="1169"/>
          <pc:sldLayoutMkLst>
            <pc:docMk/>
            <pc:sldMasterMk cId="2602777161" sldId="2147483708"/>
            <pc:sldLayoutMk cId="2565246182" sldId="2147483722"/>
          </pc:sldLayoutMkLst>
        </pc:sldLayoutChg>
        <pc:sldLayoutChg chg="setBg">
          <pc:chgData name="Aslı Odabaşı" userId="5be4544062d46165" providerId="LiveId" clId="{4EEB67FB-D181-4B5E-84C2-AC2DCAF70E41}" dt="2025-04-13T10:28:26.671" v="1169"/>
          <pc:sldLayoutMkLst>
            <pc:docMk/>
            <pc:sldMasterMk cId="2602777161" sldId="2147483708"/>
            <pc:sldLayoutMk cId="3219372306" sldId="2147483723"/>
          </pc:sldLayoutMkLst>
        </pc:sldLayoutChg>
        <pc:sldLayoutChg chg="setBg">
          <pc:chgData name="Aslı Odabaşı" userId="5be4544062d46165" providerId="LiveId" clId="{4EEB67FB-D181-4B5E-84C2-AC2DCAF70E41}" dt="2025-04-13T10:28:26.671" v="1169"/>
          <pc:sldLayoutMkLst>
            <pc:docMk/>
            <pc:sldMasterMk cId="2602777161" sldId="2147483708"/>
            <pc:sldLayoutMk cId="1719561212" sldId="2147483724"/>
          </pc:sldLayoutMkLst>
        </pc:sldLayoutChg>
        <pc:sldLayoutChg chg="setBg">
          <pc:chgData name="Aslı Odabaşı" userId="5be4544062d46165" providerId="LiveId" clId="{4EEB67FB-D181-4B5E-84C2-AC2DCAF70E41}" dt="2025-04-13T10:28:26.671" v="1169"/>
          <pc:sldLayoutMkLst>
            <pc:docMk/>
            <pc:sldMasterMk cId="2602777161" sldId="2147483708"/>
            <pc:sldLayoutMk cId="3120243659" sldId="2147483725"/>
          </pc:sldLayoutMkLst>
        </pc:sldLayoutChg>
        <pc:sldLayoutChg chg="setBg">
          <pc:chgData name="Aslı Odabaşı" userId="5be4544062d46165" providerId="LiveId" clId="{4EEB67FB-D181-4B5E-84C2-AC2DCAF70E41}" dt="2025-04-13T10:28:26.671" v="1169"/>
          <pc:sldLayoutMkLst>
            <pc:docMk/>
            <pc:sldMasterMk cId="2602777161" sldId="2147483708"/>
            <pc:sldLayoutMk cId="2615193039" sldId="2147483726"/>
          </pc:sldLayoutMkLst>
        </pc:sldLayoutChg>
        <pc:sldLayoutChg chg="setBg">
          <pc:chgData name="Aslı Odabaşı" userId="5be4544062d46165" providerId="LiveId" clId="{4EEB67FB-D181-4B5E-84C2-AC2DCAF70E41}" dt="2025-04-13T10:28:26.671" v="1169"/>
          <pc:sldLayoutMkLst>
            <pc:docMk/>
            <pc:sldMasterMk cId="2602777161" sldId="2147483708"/>
            <pc:sldLayoutMk cId="3938383817" sldId="2147483727"/>
          </pc:sldLayoutMkLst>
        </pc:sldLayoutChg>
        <pc:sldLayoutChg chg="setBg">
          <pc:chgData name="Aslı Odabaşı" userId="5be4544062d46165" providerId="LiveId" clId="{4EEB67FB-D181-4B5E-84C2-AC2DCAF70E41}" dt="2025-04-13T10:28:26.671" v="1169"/>
          <pc:sldLayoutMkLst>
            <pc:docMk/>
            <pc:sldMasterMk cId="2602777161" sldId="2147483708"/>
            <pc:sldLayoutMk cId="1873312011" sldId="2147483728"/>
          </pc:sldLayoutMkLst>
        </pc:sldLayoutChg>
        <pc:sldLayoutChg chg="setBg">
          <pc:chgData name="Aslı Odabaşı" userId="5be4544062d46165" providerId="LiveId" clId="{4EEB67FB-D181-4B5E-84C2-AC2DCAF70E41}" dt="2025-04-13T10:28:26.671" v="1169"/>
          <pc:sldLayoutMkLst>
            <pc:docMk/>
            <pc:sldMasterMk cId="2602777161" sldId="2147483708"/>
            <pc:sldLayoutMk cId="3776943561" sldId="2147483729"/>
          </pc:sldLayoutMkLst>
        </pc:sldLayoutChg>
        <pc:sldLayoutChg chg="setBg">
          <pc:chgData name="Aslı Odabaşı" userId="5be4544062d46165" providerId="LiveId" clId="{4EEB67FB-D181-4B5E-84C2-AC2DCAF70E41}" dt="2025-04-13T10:28:26.671" v="1169"/>
          <pc:sldLayoutMkLst>
            <pc:docMk/>
            <pc:sldMasterMk cId="2602777161" sldId="2147483708"/>
            <pc:sldLayoutMk cId="802576742" sldId="2147483730"/>
          </pc:sldLayoutMkLst>
        </pc:sldLayoutChg>
      </pc:sldMasterChg>
      <pc:sldMasterChg chg="setBg modSldLayout">
        <pc:chgData name="Aslı Odabaşı" userId="5be4544062d46165" providerId="LiveId" clId="{4EEB67FB-D181-4B5E-84C2-AC2DCAF70E41}" dt="2025-04-13T10:28:26.671" v="1169"/>
        <pc:sldMasterMkLst>
          <pc:docMk/>
          <pc:sldMasterMk cId="996800691" sldId="2147483731"/>
        </pc:sldMasterMkLst>
        <pc:sldLayoutChg chg="setBg">
          <pc:chgData name="Aslı Odabaşı" userId="5be4544062d46165" providerId="LiveId" clId="{4EEB67FB-D181-4B5E-84C2-AC2DCAF70E41}" dt="2025-04-13T10:28:26.671" v="1169"/>
          <pc:sldLayoutMkLst>
            <pc:docMk/>
            <pc:sldMasterMk cId="996800691" sldId="2147483731"/>
            <pc:sldLayoutMk cId="674256406" sldId="2147483732"/>
          </pc:sldLayoutMkLst>
        </pc:sldLayoutChg>
        <pc:sldLayoutChg chg="setBg">
          <pc:chgData name="Aslı Odabaşı" userId="5be4544062d46165" providerId="LiveId" clId="{4EEB67FB-D181-4B5E-84C2-AC2DCAF70E41}" dt="2025-04-13T10:28:26.671" v="1169"/>
          <pc:sldLayoutMkLst>
            <pc:docMk/>
            <pc:sldMasterMk cId="996800691" sldId="2147483731"/>
            <pc:sldLayoutMk cId="4025662385" sldId="2147483733"/>
          </pc:sldLayoutMkLst>
        </pc:sldLayoutChg>
        <pc:sldLayoutChg chg="setBg">
          <pc:chgData name="Aslı Odabaşı" userId="5be4544062d46165" providerId="LiveId" clId="{4EEB67FB-D181-4B5E-84C2-AC2DCAF70E41}" dt="2025-04-13T10:28:26.671" v="1169"/>
          <pc:sldLayoutMkLst>
            <pc:docMk/>
            <pc:sldMasterMk cId="996800691" sldId="2147483731"/>
            <pc:sldLayoutMk cId="858494597" sldId="2147483734"/>
          </pc:sldLayoutMkLst>
        </pc:sldLayoutChg>
        <pc:sldLayoutChg chg="setBg">
          <pc:chgData name="Aslı Odabaşı" userId="5be4544062d46165" providerId="LiveId" clId="{4EEB67FB-D181-4B5E-84C2-AC2DCAF70E41}" dt="2025-04-13T10:28:26.671" v="1169"/>
          <pc:sldLayoutMkLst>
            <pc:docMk/>
            <pc:sldMasterMk cId="996800691" sldId="2147483731"/>
            <pc:sldLayoutMk cId="3209141611" sldId="2147483735"/>
          </pc:sldLayoutMkLst>
        </pc:sldLayoutChg>
        <pc:sldLayoutChg chg="setBg">
          <pc:chgData name="Aslı Odabaşı" userId="5be4544062d46165" providerId="LiveId" clId="{4EEB67FB-D181-4B5E-84C2-AC2DCAF70E41}" dt="2025-04-13T10:28:26.671" v="1169"/>
          <pc:sldLayoutMkLst>
            <pc:docMk/>
            <pc:sldMasterMk cId="996800691" sldId="2147483731"/>
            <pc:sldLayoutMk cId="996314318" sldId="2147483736"/>
          </pc:sldLayoutMkLst>
        </pc:sldLayoutChg>
        <pc:sldLayoutChg chg="setBg">
          <pc:chgData name="Aslı Odabaşı" userId="5be4544062d46165" providerId="LiveId" clId="{4EEB67FB-D181-4B5E-84C2-AC2DCAF70E41}" dt="2025-04-13T10:28:26.671" v="1169"/>
          <pc:sldLayoutMkLst>
            <pc:docMk/>
            <pc:sldMasterMk cId="996800691" sldId="2147483731"/>
            <pc:sldLayoutMk cId="592366222" sldId="2147483737"/>
          </pc:sldLayoutMkLst>
        </pc:sldLayoutChg>
        <pc:sldLayoutChg chg="setBg">
          <pc:chgData name="Aslı Odabaşı" userId="5be4544062d46165" providerId="LiveId" clId="{4EEB67FB-D181-4B5E-84C2-AC2DCAF70E41}" dt="2025-04-13T10:28:26.671" v="1169"/>
          <pc:sldLayoutMkLst>
            <pc:docMk/>
            <pc:sldMasterMk cId="996800691" sldId="2147483731"/>
            <pc:sldLayoutMk cId="4172029364" sldId="2147483738"/>
          </pc:sldLayoutMkLst>
        </pc:sldLayoutChg>
        <pc:sldLayoutChg chg="setBg">
          <pc:chgData name="Aslı Odabaşı" userId="5be4544062d46165" providerId="LiveId" clId="{4EEB67FB-D181-4B5E-84C2-AC2DCAF70E41}" dt="2025-04-13T10:28:26.671" v="1169"/>
          <pc:sldLayoutMkLst>
            <pc:docMk/>
            <pc:sldMasterMk cId="996800691" sldId="2147483731"/>
            <pc:sldLayoutMk cId="3098835561" sldId="2147483739"/>
          </pc:sldLayoutMkLst>
        </pc:sldLayoutChg>
        <pc:sldLayoutChg chg="setBg">
          <pc:chgData name="Aslı Odabaşı" userId="5be4544062d46165" providerId="LiveId" clId="{4EEB67FB-D181-4B5E-84C2-AC2DCAF70E41}" dt="2025-04-13T10:28:26.671" v="1169"/>
          <pc:sldLayoutMkLst>
            <pc:docMk/>
            <pc:sldMasterMk cId="996800691" sldId="2147483731"/>
            <pc:sldLayoutMk cId="2232122543" sldId="2147483740"/>
          </pc:sldLayoutMkLst>
        </pc:sldLayoutChg>
        <pc:sldLayoutChg chg="setBg">
          <pc:chgData name="Aslı Odabaşı" userId="5be4544062d46165" providerId="LiveId" clId="{4EEB67FB-D181-4B5E-84C2-AC2DCAF70E41}" dt="2025-04-13T10:28:26.671" v="1169"/>
          <pc:sldLayoutMkLst>
            <pc:docMk/>
            <pc:sldMasterMk cId="996800691" sldId="2147483731"/>
            <pc:sldLayoutMk cId="4151288773" sldId="2147483741"/>
          </pc:sldLayoutMkLst>
        </pc:sldLayoutChg>
      </pc:sldMasterChg>
      <pc:sldMasterChg chg="setBg modSldLayout">
        <pc:chgData name="Aslı Odabaşı" userId="5be4544062d46165" providerId="LiveId" clId="{4EEB67FB-D181-4B5E-84C2-AC2DCAF70E41}" dt="2025-04-13T10:28:26.671" v="1169"/>
        <pc:sldMasterMkLst>
          <pc:docMk/>
          <pc:sldMasterMk cId="3853089827" sldId="2147483742"/>
        </pc:sldMasterMkLst>
        <pc:sldLayoutChg chg="setBg">
          <pc:chgData name="Aslı Odabaşı" userId="5be4544062d46165" providerId="LiveId" clId="{4EEB67FB-D181-4B5E-84C2-AC2DCAF70E41}" dt="2025-04-13T10:28:26.671" v="1169"/>
          <pc:sldLayoutMkLst>
            <pc:docMk/>
            <pc:sldMasterMk cId="3853089827" sldId="2147483742"/>
            <pc:sldLayoutMk cId="1690367589" sldId="2147483743"/>
          </pc:sldLayoutMkLst>
        </pc:sldLayoutChg>
        <pc:sldLayoutChg chg="setBg">
          <pc:chgData name="Aslı Odabaşı" userId="5be4544062d46165" providerId="LiveId" clId="{4EEB67FB-D181-4B5E-84C2-AC2DCAF70E41}" dt="2025-04-13T10:28:26.671" v="1169"/>
          <pc:sldLayoutMkLst>
            <pc:docMk/>
            <pc:sldMasterMk cId="3853089827" sldId="2147483742"/>
            <pc:sldLayoutMk cId="2060285216" sldId="2147483744"/>
          </pc:sldLayoutMkLst>
        </pc:sldLayoutChg>
        <pc:sldLayoutChg chg="setBg">
          <pc:chgData name="Aslı Odabaşı" userId="5be4544062d46165" providerId="LiveId" clId="{4EEB67FB-D181-4B5E-84C2-AC2DCAF70E41}" dt="2025-04-13T10:28:26.671" v="1169"/>
          <pc:sldLayoutMkLst>
            <pc:docMk/>
            <pc:sldMasterMk cId="3853089827" sldId="2147483742"/>
            <pc:sldLayoutMk cId="1221744143" sldId="2147483745"/>
          </pc:sldLayoutMkLst>
        </pc:sldLayoutChg>
        <pc:sldLayoutChg chg="setBg">
          <pc:chgData name="Aslı Odabaşı" userId="5be4544062d46165" providerId="LiveId" clId="{4EEB67FB-D181-4B5E-84C2-AC2DCAF70E41}" dt="2025-04-13T10:28:26.671" v="1169"/>
          <pc:sldLayoutMkLst>
            <pc:docMk/>
            <pc:sldMasterMk cId="3853089827" sldId="2147483742"/>
            <pc:sldLayoutMk cId="611070143" sldId="2147483746"/>
          </pc:sldLayoutMkLst>
        </pc:sldLayoutChg>
        <pc:sldLayoutChg chg="setBg">
          <pc:chgData name="Aslı Odabaşı" userId="5be4544062d46165" providerId="LiveId" clId="{4EEB67FB-D181-4B5E-84C2-AC2DCAF70E41}" dt="2025-04-13T10:28:26.671" v="1169"/>
          <pc:sldLayoutMkLst>
            <pc:docMk/>
            <pc:sldMasterMk cId="3853089827" sldId="2147483742"/>
            <pc:sldLayoutMk cId="53577532" sldId="2147483747"/>
          </pc:sldLayoutMkLst>
        </pc:sldLayoutChg>
      </pc:sldMasterChg>
      <pc:sldMasterChg chg="del setBg delSldLayout modSldLayout">
        <pc:chgData name="Aslı Odabaşı" userId="5be4544062d46165" providerId="LiveId" clId="{4EEB67FB-D181-4B5E-84C2-AC2DCAF70E41}" dt="2025-04-17T12:36:03.442" v="1178"/>
        <pc:sldMasterMkLst>
          <pc:docMk/>
          <pc:sldMasterMk cId="448502653" sldId="2147483748"/>
        </pc:sldMasterMkLst>
        <pc:sldLayoutChg chg="del setBg">
          <pc:chgData name="Aslı Odabaşı" userId="5be4544062d46165" providerId="LiveId" clId="{4EEB67FB-D181-4B5E-84C2-AC2DCAF70E41}" dt="2025-04-17T12:36:03.442" v="1178"/>
          <pc:sldLayoutMkLst>
            <pc:docMk/>
            <pc:sldMasterMk cId="448502653" sldId="2147483748"/>
            <pc:sldLayoutMk cId="2431837257" sldId="2147483749"/>
          </pc:sldLayoutMkLst>
        </pc:sldLayoutChg>
        <pc:sldLayoutChg chg="del setBg">
          <pc:chgData name="Aslı Odabaşı" userId="5be4544062d46165" providerId="LiveId" clId="{4EEB67FB-D181-4B5E-84C2-AC2DCAF70E41}" dt="2025-04-17T12:36:03.442" v="1178"/>
          <pc:sldLayoutMkLst>
            <pc:docMk/>
            <pc:sldMasterMk cId="448502653" sldId="2147483748"/>
            <pc:sldLayoutMk cId="541969561" sldId="2147483750"/>
          </pc:sldLayoutMkLst>
        </pc:sldLayoutChg>
      </pc:sldMasterChg>
      <pc:sldMasterChg chg="setBg delSldLayout modSldLayout">
        <pc:chgData name="Aslı Odabaşı" userId="5be4544062d46165" providerId="LiveId" clId="{4EEB67FB-D181-4B5E-84C2-AC2DCAF70E41}" dt="2025-04-13T10:28:26.671" v="1169"/>
        <pc:sldMasterMkLst>
          <pc:docMk/>
          <pc:sldMasterMk cId="4271820049" sldId="2147483751"/>
        </pc:sldMasterMkLst>
        <pc:sldLayoutChg chg="setBg">
          <pc:chgData name="Aslı Odabaşı" userId="5be4544062d46165" providerId="LiveId" clId="{4EEB67FB-D181-4B5E-84C2-AC2DCAF70E41}" dt="2025-04-13T10:28:26.671" v="1169"/>
          <pc:sldLayoutMkLst>
            <pc:docMk/>
            <pc:sldMasterMk cId="4271820049" sldId="2147483751"/>
            <pc:sldLayoutMk cId="1566268488" sldId="2147483752"/>
          </pc:sldLayoutMkLst>
        </pc:sldLayoutChg>
        <pc:sldLayoutChg chg="setBg">
          <pc:chgData name="Aslı Odabaşı" userId="5be4544062d46165" providerId="LiveId" clId="{4EEB67FB-D181-4B5E-84C2-AC2DCAF70E41}" dt="2025-04-13T10:28:26.671" v="1169"/>
          <pc:sldLayoutMkLst>
            <pc:docMk/>
            <pc:sldMasterMk cId="4271820049" sldId="2147483751"/>
            <pc:sldLayoutMk cId="3938497760" sldId="2147483753"/>
          </pc:sldLayoutMkLst>
        </pc:sldLayoutChg>
        <pc:sldLayoutChg chg="setBg">
          <pc:chgData name="Aslı Odabaşı" userId="5be4544062d46165" providerId="LiveId" clId="{4EEB67FB-D181-4B5E-84C2-AC2DCAF70E41}" dt="2025-04-13T10:28:26.671" v="1169"/>
          <pc:sldLayoutMkLst>
            <pc:docMk/>
            <pc:sldMasterMk cId="4271820049" sldId="2147483751"/>
            <pc:sldLayoutMk cId="1154224011" sldId="2147483754"/>
          </pc:sldLayoutMkLst>
        </pc:sldLayoutChg>
        <pc:sldLayoutChg chg="setBg">
          <pc:chgData name="Aslı Odabaşı" userId="5be4544062d46165" providerId="LiveId" clId="{4EEB67FB-D181-4B5E-84C2-AC2DCAF70E41}" dt="2025-04-13T10:28:26.671" v="1169"/>
          <pc:sldLayoutMkLst>
            <pc:docMk/>
            <pc:sldMasterMk cId="4271820049" sldId="2147483751"/>
            <pc:sldLayoutMk cId="143560508" sldId="2147483755"/>
          </pc:sldLayoutMkLst>
        </pc:sldLayoutChg>
        <pc:sldLayoutChg chg="setBg">
          <pc:chgData name="Aslı Odabaşı" userId="5be4544062d46165" providerId="LiveId" clId="{4EEB67FB-D181-4B5E-84C2-AC2DCAF70E41}" dt="2025-04-13T10:28:26.671" v="1169"/>
          <pc:sldLayoutMkLst>
            <pc:docMk/>
            <pc:sldMasterMk cId="4271820049" sldId="2147483751"/>
            <pc:sldLayoutMk cId="2873207119" sldId="2147483756"/>
          </pc:sldLayoutMkLst>
        </pc:sldLayoutChg>
        <pc:sldLayoutChg chg="setBg">
          <pc:chgData name="Aslı Odabaşı" userId="5be4544062d46165" providerId="LiveId" clId="{4EEB67FB-D181-4B5E-84C2-AC2DCAF70E41}" dt="2025-04-13T10:28:26.671" v="1169"/>
          <pc:sldLayoutMkLst>
            <pc:docMk/>
            <pc:sldMasterMk cId="4271820049" sldId="2147483751"/>
            <pc:sldLayoutMk cId="1731332881" sldId="2147483757"/>
          </pc:sldLayoutMkLst>
        </pc:sldLayoutChg>
        <pc:sldLayoutChg chg="setBg">
          <pc:chgData name="Aslı Odabaşı" userId="5be4544062d46165" providerId="LiveId" clId="{4EEB67FB-D181-4B5E-84C2-AC2DCAF70E41}" dt="2025-04-13T10:28:26.671" v="1169"/>
          <pc:sldLayoutMkLst>
            <pc:docMk/>
            <pc:sldMasterMk cId="4271820049" sldId="2147483751"/>
            <pc:sldLayoutMk cId="4169494560" sldId="2147483758"/>
          </pc:sldLayoutMkLst>
        </pc:sldLayoutChg>
        <pc:sldLayoutChg chg="setBg">
          <pc:chgData name="Aslı Odabaşı" userId="5be4544062d46165" providerId="LiveId" clId="{4EEB67FB-D181-4B5E-84C2-AC2DCAF70E41}" dt="2025-04-13T10:28:26.671" v="1169"/>
          <pc:sldLayoutMkLst>
            <pc:docMk/>
            <pc:sldMasterMk cId="4271820049" sldId="2147483751"/>
            <pc:sldLayoutMk cId="1684251678" sldId="2147483759"/>
          </pc:sldLayoutMkLst>
        </pc:sldLayoutChg>
        <pc:sldLayoutChg chg="setBg">
          <pc:chgData name="Aslı Odabaşı" userId="5be4544062d46165" providerId="LiveId" clId="{4EEB67FB-D181-4B5E-84C2-AC2DCAF70E41}" dt="2025-04-13T10:28:26.671" v="1169"/>
          <pc:sldLayoutMkLst>
            <pc:docMk/>
            <pc:sldMasterMk cId="4271820049" sldId="2147483751"/>
            <pc:sldLayoutMk cId="1569960611" sldId="2147483760"/>
          </pc:sldLayoutMkLst>
        </pc:sldLayoutChg>
        <pc:sldLayoutChg chg="setBg">
          <pc:chgData name="Aslı Odabaşı" userId="5be4544062d46165" providerId="LiveId" clId="{4EEB67FB-D181-4B5E-84C2-AC2DCAF70E41}" dt="2025-04-13T10:28:26.671" v="1169"/>
          <pc:sldLayoutMkLst>
            <pc:docMk/>
            <pc:sldMasterMk cId="4271820049" sldId="2147483751"/>
            <pc:sldLayoutMk cId="926921827" sldId="2147483761"/>
          </pc:sldLayoutMkLst>
        </pc:sldLayoutChg>
        <pc:sldLayoutChg chg="setBg">
          <pc:chgData name="Aslı Odabaşı" userId="5be4544062d46165" providerId="LiveId" clId="{4EEB67FB-D181-4B5E-84C2-AC2DCAF70E41}" dt="2025-04-13T10:28:26.671" v="1169"/>
          <pc:sldLayoutMkLst>
            <pc:docMk/>
            <pc:sldMasterMk cId="4271820049" sldId="2147483751"/>
            <pc:sldLayoutMk cId="2308794608" sldId="2147483762"/>
          </pc:sldLayoutMkLst>
        </pc:sldLayoutChg>
        <pc:sldLayoutChg chg="del">
          <pc:chgData name="Aslı Odabaşı" userId="5be4544062d46165" providerId="LiveId" clId="{4EEB67FB-D181-4B5E-84C2-AC2DCAF70E41}" dt="2025-04-12T15:10:22.615" v="844" actId="2696"/>
          <pc:sldLayoutMkLst>
            <pc:docMk/>
            <pc:sldMasterMk cId="4271820049" sldId="2147483751"/>
            <pc:sldLayoutMk cId="916261810" sldId="2147483763"/>
          </pc:sldLayoutMkLst>
        </pc:sldLayoutChg>
      </pc:sldMasterChg>
      <pc:sldMasterChg chg="setBg modSldLayout">
        <pc:chgData name="Aslı Odabaşı" userId="5be4544062d46165" providerId="LiveId" clId="{4EEB67FB-D181-4B5E-84C2-AC2DCAF70E41}" dt="2025-04-13T10:28:26.671" v="1169"/>
        <pc:sldMasterMkLst>
          <pc:docMk/>
          <pc:sldMasterMk cId="279377671" sldId="2147483764"/>
        </pc:sldMasterMkLst>
        <pc:sldLayoutChg chg="setBg">
          <pc:chgData name="Aslı Odabaşı" userId="5be4544062d46165" providerId="LiveId" clId="{4EEB67FB-D181-4B5E-84C2-AC2DCAF70E41}" dt="2025-04-13T10:28:26.671" v="1169"/>
          <pc:sldLayoutMkLst>
            <pc:docMk/>
            <pc:sldMasterMk cId="279377671" sldId="2147483764"/>
            <pc:sldLayoutMk cId="3283197709" sldId="2147483765"/>
          </pc:sldLayoutMkLst>
        </pc:sldLayoutChg>
        <pc:sldLayoutChg chg="setBg">
          <pc:chgData name="Aslı Odabaşı" userId="5be4544062d46165" providerId="LiveId" clId="{4EEB67FB-D181-4B5E-84C2-AC2DCAF70E41}" dt="2025-04-13T10:28:26.671" v="1169"/>
          <pc:sldLayoutMkLst>
            <pc:docMk/>
            <pc:sldMasterMk cId="279377671" sldId="2147483764"/>
            <pc:sldLayoutMk cId="4261155290" sldId="2147483766"/>
          </pc:sldLayoutMkLst>
        </pc:sldLayoutChg>
        <pc:sldLayoutChg chg="setBg">
          <pc:chgData name="Aslı Odabaşı" userId="5be4544062d46165" providerId="LiveId" clId="{4EEB67FB-D181-4B5E-84C2-AC2DCAF70E41}" dt="2025-04-13T10:28:26.671" v="1169"/>
          <pc:sldLayoutMkLst>
            <pc:docMk/>
            <pc:sldMasterMk cId="279377671" sldId="2147483764"/>
            <pc:sldLayoutMk cId="2991400586" sldId="2147483767"/>
          </pc:sldLayoutMkLst>
        </pc:sldLayoutChg>
        <pc:sldLayoutChg chg="setBg">
          <pc:chgData name="Aslı Odabaşı" userId="5be4544062d46165" providerId="LiveId" clId="{4EEB67FB-D181-4B5E-84C2-AC2DCAF70E41}" dt="2025-04-13T10:28:26.671" v="1169"/>
          <pc:sldLayoutMkLst>
            <pc:docMk/>
            <pc:sldMasterMk cId="279377671" sldId="2147483764"/>
            <pc:sldLayoutMk cId="91433922" sldId="2147483768"/>
          </pc:sldLayoutMkLst>
        </pc:sldLayoutChg>
        <pc:sldLayoutChg chg="setBg">
          <pc:chgData name="Aslı Odabaşı" userId="5be4544062d46165" providerId="LiveId" clId="{4EEB67FB-D181-4B5E-84C2-AC2DCAF70E41}" dt="2025-04-13T10:28:26.671" v="1169"/>
          <pc:sldLayoutMkLst>
            <pc:docMk/>
            <pc:sldMasterMk cId="279377671" sldId="2147483764"/>
            <pc:sldLayoutMk cId="2927766265" sldId="2147483769"/>
          </pc:sldLayoutMkLst>
        </pc:sldLayoutChg>
        <pc:sldLayoutChg chg="setBg">
          <pc:chgData name="Aslı Odabaşı" userId="5be4544062d46165" providerId="LiveId" clId="{4EEB67FB-D181-4B5E-84C2-AC2DCAF70E41}" dt="2025-04-13T10:28:26.671" v="1169"/>
          <pc:sldLayoutMkLst>
            <pc:docMk/>
            <pc:sldMasterMk cId="279377671" sldId="2147483764"/>
            <pc:sldLayoutMk cId="253848864" sldId="2147483770"/>
          </pc:sldLayoutMkLst>
        </pc:sldLayoutChg>
        <pc:sldLayoutChg chg="setBg">
          <pc:chgData name="Aslı Odabaşı" userId="5be4544062d46165" providerId="LiveId" clId="{4EEB67FB-D181-4B5E-84C2-AC2DCAF70E41}" dt="2025-04-13T10:28:26.671" v="1169"/>
          <pc:sldLayoutMkLst>
            <pc:docMk/>
            <pc:sldMasterMk cId="279377671" sldId="2147483764"/>
            <pc:sldLayoutMk cId="1142594031" sldId="2147483771"/>
          </pc:sldLayoutMkLst>
        </pc:sldLayoutChg>
        <pc:sldLayoutChg chg="setBg">
          <pc:chgData name="Aslı Odabaşı" userId="5be4544062d46165" providerId="LiveId" clId="{4EEB67FB-D181-4B5E-84C2-AC2DCAF70E41}" dt="2025-04-13T10:28:26.671" v="1169"/>
          <pc:sldLayoutMkLst>
            <pc:docMk/>
            <pc:sldMasterMk cId="279377671" sldId="2147483764"/>
            <pc:sldLayoutMk cId="3148773926" sldId="2147483772"/>
          </pc:sldLayoutMkLst>
        </pc:sldLayoutChg>
        <pc:sldLayoutChg chg="setBg">
          <pc:chgData name="Aslı Odabaşı" userId="5be4544062d46165" providerId="LiveId" clId="{4EEB67FB-D181-4B5E-84C2-AC2DCAF70E41}" dt="2025-04-13T10:28:26.671" v="1169"/>
          <pc:sldLayoutMkLst>
            <pc:docMk/>
            <pc:sldMasterMk cId="279377671" sldId="2147483764"/>
            <pc:sldLayoutMk cId="3300983821" sldId="2147483773"/>
          </pc:sldLayoutMkLst>
        </pc:sldLayoutChg>
        <pc:sldLayoutChg chg="setBg">
          <pc:chgData name="Aslı Odabaşı" userId="5be4544062d46165" providerId="LiveId" clId="{4EEB67FB-D181-4B5E-84C2-AC2DCAF70E41}" dt="2025-04-13T10:28:26.671" v="1169"/>
          <pc:sldLayoutMkLst>
            <pc:docMk/>
            <pc:sldMasterMk cId="279377671" sldId="2147483764"/>
            <pc:sldLayoutMk cId="1639076038" sldId="2147483774"/>
          </pc:sldLayoutMkLst>
        </pc:sldLayoutChg>
        <pc:sldLayoutChg chg="setBg">
          <pc:chgData name="Aslı Odabaşı" userId="5be4544062d46165" providerId="LiveId" clId="{4EEB67FB-D181-4B5E-84C2-AC2DCAF70E41}" dt="2025-04-13T10:28:26.671" v="1169"/>
          <pc:sldLayoutMkLst>
            <pc:docMk/>
            <pc:sldMasterMk cId="279377671" sldId="2147483764"/>
            <pc:sldLayoutMk cId="2066299108" sldId="2147483775"/>
          </pc:sldLayoutMkLst>
        </pc:sldLayoutChg>
        <pc:sldLayoutChg chg="setBg">
          <pc:chgData name="Aslı Odabaşı" userId="5be4544062d46165" providerId="LiveId" clId="{4EEB67FB-D181-4B5E-84C2-AC2DCAF70E41}" dt="2025-04-13T10:28:26.671" v="1169"/>
          <pc:sldLayoutMkLst>
            <pc:docMk/>
            <pc:sldMasterMk cId="279377671" sldId="2147483764"/>
            <pc:sldLayoutMk cId="3669791379" sldId="2147483776"/>
          </pc:sldLayoutMkLst>
        </pc:sldLayoutChg>
        <pc:sldLayoutChg chg="setBg">
          <pc:chgData name="Aslı Odabaşı" userId="5be4544062d46165" providerId="LiveId" clId="{4EEB67FB-D181-4B5E-84C2-AC2DCAF70E41}" dt="2025-04-13T10:28:26.671" v="1169"/>
          <pc:sldLayoutMkLst>
            <pc:docMk/>
            <pc:sldMasterMk cId="279377671" sldId="2147483764"/>
            <pc:sldLayoutMk cId="2243631694" sldId="2147483777"/>
          </pc:sldLayoutMkLst>
        </pc:sldLayoutChg>
      </pc:sldMasterChg>
      <pc:sldMasterChg chg="setBg modSldLayout">
        <pc:chgData name="Aslı Odabaşı" userId="5be4544062d46165" providerId="LiveId" clId="{4EEB67FB-D181-4B5E-84C2-AC2DCAF70E41}" dt="2025-04-13T10:28:26.671" v="1169"/>
        <pc:sldMasterMkLst>
          <pc:docMk/>
          <pc:sldMasterMk cId="1967707625" sldId="2147483778"/>
        </pc:sldMasterMkLst>
        <pc:sldLayoutChg chg="setBg">
          <pc:chgData name="Aslı Odabaşı" userId="5be4544062d46165" providerId="LiveId" clId="{4EEB67FB-D181-4B5E-84C2-AC2DCAF70E41}" dt="2025-04-13T10:28:26.671" v="1169"/>
          <pc:sldLayoutMkLst>
            <pc:docMk/>
            <pc:sldMasterMk cId="1967707625" sldId="2147483778"/>
            <pc:sldLayoutMk cId="1610841667" sldId="2147483779"/>
          </pc:sldLayoutMkLst>
        </pc:sldLayoutChg>
        <pc:sldLayoutChg chg="setBg">
          <pc:chgData name="Aslı Odabaşı" userId="5be4544062d46165" providerId="LiveId" clId="{4EEB67FB-D181-4B5E-84C2-AC2DCAF70E41}" dt="2025-04-13T10:28:26.671" v="1169"/>
          <pc:sldLayoutMkLst>
            <pc:docMk/>
            <pc:sldMasterMk cId="1967707625" sldId="2147483778"/>
            <pc:sldLayoutMk cId="3583390357" sldId="2147483780"/>
          </pc:sldLayoutMkLst>
        </pc:sldLayoutChg>
        <pc:sldLayoutChg chg="setBg">
          <pc:chgData name="Aslı Odabaşı" userId="5be4544062d46165" providerId="LiveId" clId="{4EEB67FB-D181-4B5E-84C2-AC2DCAF70E41}" dt="2025-04-13T10:28:26.671" v="1169"/>
          <pc:sldLayoutMkLst>
            <pc:docMk/>
            <pc:sldMasterMk cId="1967707625" sldId="2147483778"/>
            <pc:sldLayoutMk cId="2156821681" sldId="2147483781"/>
          </pc:sldLayoutMkLst>
        </pc:sldLayoutChg>
        <pc:sldLayoutChg chg="setBg">
          <pc:chgData name="Aslı Odabaşı" userId="5be4544062d46165" providerId="LiveId" clId="{4EEB67FB-D181-4B5E-84C2-AC2DCAF70E41}" dt="2025-04-13T10:28:26.671" v="1169"/>
          <pc:sldLayoutMkLst>
            <pc:docMk/>
            <pc:sldMasterMk cId="1967707625" sldId="2147483778"/>
            <pc:sldLayoutMk cId="3811252936" sldId="2147483782"/>
          </pc:sldLayoutMkLst>
        </pc:sldLayoutChg>
        <pc:sldLayoutChg chg="setBg">
          <pc:chgData name="Aslı Odabaşı" userId="5be4544062d46165" providerId="LiveId" clId="{4EEB67FB-D181-4B5E-84C2-AC2DCAF70E41}" dt="2025-04-13T10:28:26.671" v="1169"/>
          <pc:sldLayoutMkLst>
            <pc:docMk/>
            <pc:sldMasterMk cId="1967707625" sldId="2147483778"/>
            <pc:sldLayoutMk cId="858706389" sldId="2147483783"/>
          </pc:sldLayoutMkLst>
        </pc:sldLayoutChg>
        <pc:sldLayoutChg chg="setBg">
          <pc:chgData name="Aslı Odabaşı" userId="5be4544062d46165" providerId="LiveId" clId="{4EEB67FB-D181-4B5E-84C2-AC2DCAF70E41}" dt="2025-04-13T10:28:26.671" v="1169"/>
          <pc:sldLayoutMkLst>
            <pc:docMk/>
            <pc:sldMasterMk cId="1967707625" sldId="2147483778"/>
            <pc:sldLayoutMk cId="1082738002" sldId="2147483784"/>
          </pc:sldLayoutMkLst>
        </pc:sldLayoutChg>
        <pc:sldLayoutChg chg="setBg">
          <pc:chgData name="Aslı Odabaşı" userId="5be4544062d46165" providerId="LiveId" clId="{4EEB67FB-D181-4B5E-84C2-AC2DCAF70E41}" dt="2025-04-13T10:28:26.671" v="1169"/>
          <pc:sldLayoutMkLst>
            <pc:docMk/>
            <pc:sldMasterMk cId="1967707625" sldId="2147483778"/>
            <pc:sldLayoutMk cId="1264954164" sldId="2147483785"/>
          </pc:sldLayoutMkLst>
        </pc:sldLayoutChg>
        <pc:sldLayoutChg chg="setBg">
          <pc:chgData name="Aslı Odabaşı" userId="5be4544062d46165" providerId="LiveId" clId="{4EEB67FB-D181-4B5E-84C2-AC2DCAF70E41}" dt="2025-04-13T10:28:26.671" v="1169"/>
          <pc:sldLayoutMkLst>
            <pc:docMk/>
            <pc:sldMasterMk cId="1967707625" sldId="2147483778"/>
            <pc:sldLayoutMk cId="2453674458" sldId="2147483786"/>
          </pc:sldLayoutMkLst>
        </pc:sldLayoutChg>
        <pc:sldLayoutChg chg="setBg">
          <pc:chgData name="Aslı Odabaşı" userId="5be4544062d46165" providerId="LiveId" clId="{4EEB67FB-D181-4B5E-84C2-AC2DCAF70E41}" dt="2025-04-13T10:28:26.671" v="1169"/>
          <pc:sldLayoutMkLst>
            <pc:docMk/>
            <pc:sldMasterMk cId="1967707625" sldId="2147483778"/>
            <pc:sldLayoutMk cId="286250079" sldId="2147483787"/>
          </pc:sldLayoutMkLst>
        </pc:sldLayoutChg>
      </pc:sldMasterChg>
      <pc:sldMasterChg chg="setBg modSldLayout">
        <pc:chgData name="Aslı Odabaşı" userId="5be4544062d46165" providerId="LiveId" clId="{4EEB67FB-D181-4B5E-84C2-AC2DCAF70E41}" dt="2025-04-13T10:28:26.671" v="1169"/>
        <pc:sldMasterMkLst>
          <pc:docMk/>
          <pc:sldMasterMk cId="117515803" sldId="2147483788"/>
        </pc:sldMasterMkLst>
        <pc:sldLayoutChg chg="setBg">
          <pc:chgData name="Aslı Odabaşı" userId="5be4544062d46165" providerId="LiveId" clId="{4EEB67FB-D181-4B5E-84C2-AC2DCAF70E41}" dt="2025-04-13T10:28:26.671" v="1169"/>
          <pc:sldLayoutMkLst>
            <pc:docMk/>
            <pc:sldMasterMk cId="117515803" sldId="2147483788"/>
            <pc:sldLayoutMk cId="1327223708" sldId="2147483789"/>
          </pc:sldLayoutMkLst>
        </pc:sldLayoutChg>
        <pc:sldLayoutChg chg="setBg">
          <pc:chgData name="Aslı Odabaşı" userId="5be4544062d46165" providerId="LiveId" clId="{4EEB67FB-D181-4B5E-84C2-AC2DCAF70E41}" dt="2025-04-13T10:28:26.671" v="1169"/>
          <pc:sldLayoutMkLst>
            <pc:docMk/>
            <pc:sldMasterMk cId="117515803" sldId="2147483788"/>
            <pc:sldLayoutMk cId="4030754633" sldId="2147483790"/>
          </pc:sldLayoutMkLst>
        </pc:sldLayoutChg>
        <pc:sldLayoutChg chg="setBg">
          <pc:chgData name="Aslı Odabaşı" userId="5be4544062d46165" providerId="LiveId" clId="{4EEB67FB-D181-4B5E-84C2-AC2DCAF70E41}" dt="2025-04-13T10:28:26.671" v="1169"/>
          <pc:sldLayoutMkLst>
            <pc:docMk/>
            <pc:sldMasterMk cId="117515803" sldId="2147483788"/>
            <pc:sldLayoutMk cId="1066101030" sldId="2147483791"/>
          </pc:sldLayoutMkLst>
        </pc:sldLayoutChg>
        <pc:sldLayoutChg chg="setBg">
          <pc:chgData name="Aslı Odabaşı" userId="5be4544062d46165" providerId="LiveId" clId="{4EEB67FB-D181-4B5E-84C2-AC2DCAF70E41}" dt="2025-04-13T10:28:26.671" v="1169"/>
          <pc:sldLayoutMkLst>
            <pc:docMk/>
            <pc:sldMasterMk cId="117515803" sldId="2147483788"/>
            <pc:sldLayoutMk cId="2933044578" sldId="2147483792"/>
          </pc:sldLayoutMkLst>
        </pc:sldLayoutChg>
      </pc:sldMasterChg>
      <pc:sldMasterChg chg="setBg modSldLayout">
        <pc:chgData name="Aslı Odabaşı" userId="5be4544062d46165" providerId="LiveId" clId="{4EEB67FB-D181-4B5E-84C2-AC2DCAF70E41}" dt="2025-04-13T10:28:26.671" v="1169"/>
        <pc:sldMasterMkLst>
          <pc:docMk/>
          <pc:sldMasterMk cId="1329533826" sldId="2147483793"/>
        </pc:sldMasterMkLst>
        <pc:sldLayoutChg chg="setBg">
          <pc:chgData name="Aslı Odabaşı" userId="5be4544062d46165" providerId="LiveId" clId="{4EEB67FB-D181-4B5E-84C2-AC2DCAF70E41}" dt="2025-04-13T10:28:26.671" v="1169"/>
          <pc:sldLayoutMkLst>
            <pc:docMk/>
            <pc:sldMasterMk cId="1329533826" sldId="2147483793"/>
            <pc:sldLayoutMk cId="2589329340" sldId="2147483794"/>
          </pc:sldLayoutMkLst>
        </pc:sldLayoutChg>
        <pc:sldLayoutChg chg="setBg">
          <pc:chgData name="Aslı Odabaşı" userId="5be4544062d46165" providerId="LiveId" clId="{4EEB67FB-D181-4B5E-84C2-AC2DCAF70E41}" dt="2025-04-13T10:28:26.671" v="1169"/>
          <pc:sldLayoutMkLst>
            <pc:docMk/>
            <pc:sldMasterMk cId="1329533826" sldId="2147483793"/>
            <pc:sldLayoutMk cId="394438829" sldId="2147483795"/>
          </pc:sldLayoutMkLst>
        </pc:sldLayoutChg>
        <pc:sldLayoutChg chg="setBg">
          <pc:chgData name="Aslı Odabaşı" userId="5be4544062d46165" providerId="LiveId" clId="{4EEB67FB-D181-4B5E-84C2-AC2DCAF70E41}" dt="2025-04-13T10:28:26.671" v="1169"/>
          <pc:sldLayoutMkLst>
            <pc:docMk/>
            <pc:sldMasterMk cId="1329533826" sldId="2147483793"/>
            <pc:sldLayoutMk cId="2266590103" sldId="2147483796"/>
          </pc:sldLayoutMkLst>
        </pc:sldLayoutChg>
        <pc:sldLayoutChg chg="setBg">
          <pc:chgData name="Aslı Odabaşı" userId="5be4544062d46165" providerId="LiveId" clId="{4EEB67FB-D181-4B5E-84C2-AC2DCAF70E41}" dt="2025-04-13T10:28:26.671" v="1169"/>
          <pc:sldLayoutMkLst>
            <pc:docMk/>
            <pc:sldMasterMk cId="1329533826" sldId="2147483793"/>
            <pc:sldLayoutMk cId="2169648012" sldId="2147483797"/>
          </pc:sldLayoutMkLst>
        </pc:sldLayoutChg>
        <pc:sldLayoutChg chg="setBg">
          <pc:chgData name="Aslı Odabaşı" userId="5be4544062d46165" providerId="LiveId" clId="{4EEB67FB-D181-4B5E-84C2-AC2DCAF70E41}" dt="2025-04-13T10:28:26.671" v="1169"/>
          <pc:sldLayoutMkLst>
            <pc:docMk/>
            <pc:sldMasterMk cId="1329533826" sldId="2147483793"/>
            <pc:sldLayoutMk cId="2104424132" sldId="2147483798"/>
          </pc:sldLayoutMkLst>
        </pc:sldLayoutChg>
        <pc:sldLayoutChg chg="setBg">
          <pc:chgData name="Aslı Odabaşı" userId="5be4544062d46165" providerId="LiveId" clId="{4EEB67FB-D181-4B5E-84C2-AC2DCAF70E41}" dt="2025-04-13T10:28:26.671" v="1169"/>
          <pc:sldLayoutMkLst>
            <pc:docMk/>
            <pc:sldMasterMk cId="1329533826" sldId="2147483793"/>
            <pc:sldLayoutMk cId="3289246635" sldId="2147483799"/>
          </pc:sldLayoutMkLst>
        </pc:sldLayoutChg>
        <pc:sldLayoutChg chg="setBg">
          <pc:chgData name="Aslı Odabaşı" userId="5be4544062d46165" providerId="LiveId" clId="{4EEB67FB-D181-4B5E-84C2-AC2DCAF70E41}" dt="2025-04-13T10:28:26.671" v="1169"/>
          <pc:sldLayoutMkLst>
            <pc:docMk/>
            <pc:sldMasterMk cId="1329533826" sldId="2147483793"/>
            <pc:sldLayoutMk cId="3712883167" sldId="2147483800"/>
          </pc:sldLayoutMkLst>
        </pc:sldLayoutChg>
        <pc:sldLayoutChg chg="setBg">
          <pc:chgData name="Aslı Odabaşı" userId="5be4544062d46165" providerId="LiveId" clId="{4EEB67FB-D181-4B5E-84C2-AC2DCAF70E41}" dt="2025-04-13T10:28:26.671" v="1169"/>
          <pc:sldLayoutMkLst>
            <pc:docMk/>
            <pc:sldMasterMk cId="1329533826" sldId="2147483793"/>
            <pc:sldLayoutMk cId="4213187183" sldId="2147483801"/>
          </pc:sldLayoutMkLst>
        </pc:sldLayoutChg>
        <pc:sldLayoutChg chg="setBg">
          <pc:chgData name="Aslı Odabaşı" userId="5be4544062d46165" providerId="LiveId" clId="{4EEB67FB-D181-4B5E-84C2-AC2DCAF70E41}" dt="2025-04-13T10:28:26.671" v="1169"/>
          <pc:sldLayoutMkLst>
            <pc:docMk/>
            <pc:sldMasterMk cId="1329533826" sldId="2147483793"/>
            <pc:sldLayoutMk cId="1157989500" sldId="2147483802"/>
          </pc:sldLayoutMkLst>
        </pc:sldLayoutChg>
        <pc:sldLayoutChg chg="setBg">
          <pc:chgData name="Aslı Odabaşı" userId="5be4544062d46165" providerId="LiveId" clId="{4EEB67FB-D181-4B5E-84C2-AC2DCAF70E41}" dt="2025-04-13T10:28:26.671" v="1169"/>
          <pc:sldLayoutMkLst>
            <pc:docMk/>
            <pc:sldMasterMk cId="1329533826" sldId="2147483793"/>
            <pc:sldLayoutMk cId="1689883974" sldId="2147483803"/>
          </pc:sldLayoutMkLst>
        </pc:sldLayoutChg>
        <pc:sldLayoutChg chg="setBg">
          <pc:chgData name="Aslı Odabaşı" userId="5be4544062d46165" providerId="LiveId" clId="{4EEB67FB-D181-4B5E-84C2-AC2DCAF70E41}" dt="2025-04-13T10:28:26.671" v="1169"/>
          <pc:sldLayoutMkLst>
            <pc:docMk/>
            <pc:sldMasterMk cId="1329533826" sldId="2147483793"/>
            <pc:sldLayoutMk cId="3593885110" sldId="2147483804"/>
          </pc:sldLayoutMkLst>
        </pc:sldLayoutChg>
        <pc:sldLayoutChg chg="setBg">
          <pc:chgData name="Aslı Odabaşı" userId="5be4544062d46165" providerId="LiveId" clId="{4EEB67FB-D181-4B5E-84C2-AC2DCAF70E41}" dt="2025-04-13T10:28:26.671" v="1169"/>
          <pc:sldLayoutMkLst>
            <pc:docMk/>
            <pc:sldMasterMk cId="1329533826" sldId="2147483793"/>
            <pc:sldLayoutMk cId="31883454" sldId="2147483805"/>
          </pc:sldLayoutMkLst>
        </pc:sldLayoutChg>
        <pc:sldLayoutChg chg="setBg">
          <pc:chgData name="Aslı Odabaşı" userId="5be4544062d46165" providerId="LiveId" clId="{4EEB67FB-D181-4B5E-84C2-AC2DCAF70E41}" dt="2025-04-13T10:28:26.671" v="1169"/>
          <pc:sldLayoutMkLst>
            <pc:docMk/>
            <pc:sldMasterMk cId="1329533826" sldId="2147483793"/>
            <pc:sldLayoutMk cId="1407840875" sldId="2147483806"/>
          </pc:sldLayoutMkLst>
        </pc:sldLayoutChg>
        <pc:sldLayoutChg chg="setBg">
          <pc:chgData name="Aslı Odabaşı" userId="5be4544062d46165" providerId="LiveId" clId="{4EEB67FB-D181-4B5E-84C2-AC2DCAF70E41}" dt="2025-04-13T10:28:26.671" v="1169"/>
          <pc:sldLayoutMkLst>
            <pc:docMk/>
            <pc:sldMasterMk cId="1329533826" sldId="2147483793"/>
            <pc:sldLayoutMk cId="3920861905" sldId="2147483807"/>
          </pc:sldLayoutMkLst>
        </pc:sldLayoutChg>
        <pc:sldLayoutChg chg="setBg">
          <pc:chgData name="Aslı Odabaşı" userId="5be4544062d46165" providerId="LiveId" clId="{4EEB67FB-D181-4B5E-84C2-AC2DCAF70E41}" dt="2025-04-13T10:28:26.671" v="1169"/>
          <pc:sldLayoutMkLst>
            <pc:docMk/>
            <pc:sldMasterMk cId="1329533826" sldId="2147483793"/>
            <pc:sldLayoutMk cId="878461586" sldId="2147483808"/>
          </pc:sldLayoutMkLst>
        </pc:sldLayoutChg>
        <pc:sldLayoutChg chg="setBg">
          <pc:chgData name="Aslı Odabaşı" userId="5be4544062d46165" providerId="LiveId" clId="{4EEB67FB-D181-4B5E-84C2-AC2DCAF70E41}" dt="2025-04-13T10:28:26.671" v="1169"/>
          <pc:sldLayoutMkLst>
            <pc:docMk/>
            <pc:sldMasterMk cId="1329533826" sldId="2147483793"/>
            <pc:sldLayoutMk cId="503961360" sldId="2147483809"/>
          </pc:sldLayoutMkLst>
        </pc:sldLayoutChg>
        <pc:sldLayoutChg chg="setBg">
          <pc:chgData name="Aslı Odabaşı" userId="5be4544062d46165" providerId="LiveId" clId="{4EEB67FB-D181-4B5E-84C2-AC2DCAF70E41}" dt="2025-04-13T10:28:26.671" v="1169"/>
          <pc:sldLayoutMkLst>
            <pc:docMk/>
            <pc:sldMasterMk cId="1329533826" sldId="2147483793"/>
            <pc:sldLayoutMk cId="788535788" sldId="2147483810"/>
          </pc:sldLayoutMkLst>
        </pc:sldLayoutChg>
        <pc:sldLayoutChg chg="setBg">
          <pc:chgData name="Aslı Odabaşı" userId="5be4544062d46165" providerId="LiveId" clId="{4EEB67FB-D181-4B5E-84C2-AC2DCAF70E41}" dt="2025-04-13T10:28:26.671" v="1169"/>
          <pc:sldLayoutMkLst>
            <pc:docMk/>
            <pc:sldMasterMk cId="1329533826" sldId="2147483793"/>
            <pc:sldLayoutMk cId="368221060" sldId="2147483811"/>
          </pc:sldLayoutMkLst>
        </pc:sldLayoutChg>
        <pc:sldLayoutChg chg="setBg">
          <pc:chgData name="Aslı Odabaşı" userId="5be4544062d46165" providerId="LiveId" clId="{4EEB67FB-D181-4B5E-84C2-AC2DCAF70E41}" dt="2025-04-13T10:28:26.671" v="1169"/>
          <pc:sldLayoutMkLst>
            <pc:docMk/>
            <pc:sldMasterMk cId="1329533826" sldId="2147483793"/>
            <pc:sldLayoutMk cId="2150706617" sldId="2147483812"/>
          </pc:sldLayoutMkLst>
        </pc:sldLayoutChg>
        <pc:sldLayoutChg chg="setBg">
          <pc:chgData name="Aslı Odabaşı" userId="5be4544062d46165" providerId="LiveId" clId="{4EEB67FB-D181-4B5E-84C2-AC2DCAF70E41}" dt="2025-04-13T10:28:26.671" v="1169"/>
          <pc:sldLayoutMkLst>
            <pc:docMk/>
            <pc:sldMasterMk cId="1329533826" sldId="2147483793"/>
            <pc:sldLayoutMk cId="2029364632" sldId="2147483813"/>
          </pc:sldLayoutMkLst>
        </pc:sldLayoutChg>
        <pc:sldLayoutChg chg="setBg">
          <pc:chgData name="Aslı Odabaşı" userId="5be4544062d46165" providerId="LiveId" clId="{4EEB67FB-D181-4B5E-84C2-AC2DCAF70E41}" dt="2025-04-13T10:28:26.671" v="1169"/>
          <pc:sldLayoutMkLst>
            <pc:docMk/>
            <pc:sldMasterMk cId="1329533826" sldId="2147483793"/>
            <pc:sldLayoutMk cId="3775533480" sldId="2147483814"/>
          </pc:sldLayoutMkLst>
        </pc:sldLayoutChg>
        <pc:sldLayoutChg chg="setBg">
          <pc:chgData name="Aslı Odabaşı" userId="5be4544062d46165" providerId="LiveId" clId="{4EEB67FB-D181-4B5E-84C2-AC2DCAF70E41}" dt="2025-04-13T10:28:26.671" v="1169"/>
          <pc:sldLayoutMkLst>
            <pc:docMk/>
            <pc:sldMasterMk cId="1329533826" sldId="2147483793"/>
            <pc:sldLayoutMk cId="1229456881" sldId="2147483815"/>
          </pc:sldLayoutMkLst>
        </pc:sldLayoutChg>
        <pc:sldLayoutChg chg="setBg">
          <pc:chgData name="Aslı Odabaşı" userId="5be4544062d46165" providerId="LiveId" clId="{4EEB67FB-D181-4B5E-84C2-AC2DCAF70E41}" dt="2025-04-13T10:28:26.671" v="1169"/>
          <pc:sldLayoutMkLst>
            <pc:docMk/>
            <pc:sldMasterMk cId="1329533826" sldId="2147483793"/>
            <pc:sldLayoutMk cId="2273356301" sldId="2147483816"/>
          </pc:sldLayoutMkLst>
        </pc:sldLayoutChg>
        <pc:sldLayoutChg chg="setBg">
          <pc:chgData name="Aslı Odabaşı" userId="5be4544062d46165" providerId="LiveId" clId="{4EEB67FB-D181-4B5E-84C2-AC2DCAF70E41}" dt="2025-04-13T10:28:26.671" v="1169"/>
          <pc:sldLayoutMkLst>
            <pc:docMk/>
            <pc:sldMasterMk cId="1329533826" sldId="2147483793"/>
            <pc:sldLayoutMk cId="2340052693" sldId="2147483817"/>
          </pc:sldLayoutMkLst>
        </pc:sldLayoutChg>
        <pc:sldLayoutChg chg="setBg">
          <pc:chgData name="Aslı Odabaşı" userId="5be4544062d46165" providerId="LiveId" clId="{4EEB67FB-D181-4B5E-84C2-AC2DCAF70E41}" dt="2025-04-13T10:28:26.671" v="1169"/>
          <pc:sldLayoutMkLst>
            <pc:docMk/>
            <pc:sldMasterMk cId="1329533826" sldId="2147483793"/>
            <pc:sldLayoutMk cId="998757086" sldId="2147483818"/>
          </pc:sldLayoutMkLst>
        </pc:sldLayoutChg>
      </pc:sldMasterChg>
      <pc:sldMasterChg chg="setBg modSldLayout">
        <pc:chgData name="Aslı Odabaşı" userId="5be4544062d46165" providerId="LiveId" clId="{4EEB67FB-D181-4B5E-84C2-AC2DCAF70E41}" dt="2025-04-13T10:28:26.671" v="1169"/>
        <pc:sldMasterMkLst>
          <pc:docMk/>
          <pc:sldMasterMk cId="2250541974" sldId="2147483819"/>
        </pc:sldMasterMkLst>
        <pc:sldLayoutChg chg="setBg">
          <pc:chgData name="Aslı Odabaşı" userId="5be4544062d46165" providerId="LiveId" clId="{4EEB67FB-D181-4B5E-84C2-AC2DCAF70E41}" dt="2025-04-13T10:28:26.671" v="1169"/>
          <pc:sldLayoutMkLst>
            <pc:docMk/>
            <pc:sldMasterMk cId="2250541974" sldId="2147483819"/>
            <pc:sldLayoutMk cId="3750509301" sldId="2147483820"/>
          </pc:sldLayoutMkLst>
        </pc:sldLayoutChg>
        <pc:sldLayoutChg chg="setBg">
          <pc:chgData name="Aslı Odabaşı" userId="5be4544062d46165" providerId="LiveId" clId="{4EEB67FB-D181-4B5E-84C2-AC2DCAF70E41}" dt="2025-04-13T10:28:26.671" v="1169"/>
          <pc:sldLayoutMkLst>
            <pc:docMk/>
            <pc:sldMasterMk cId="2250541974" sldId="2147483819"/>
            <pc:sldLayoutMk cId="1827012997" sldId="2147483821"/>
          </pc:sldLayoutMkLst>
        </pc:sldLayoutChg>
        <pc:sldLayoutChg chg="setBg">
          <pc:chgData name="Aslı Odabaşı" userId="5be4544062d46165" providerId="LiveId" clId="{4EEB67FB-D181-4B5E-84C2-AC2DCAF70E41}" dt="2025-04-13T10:28:26.671" v="1169"/>
          <pc:sldLayoutMkLst>
            <pc:docMk/>
            <pc:sldMasterMk cId="2250541974" sldId="2147483819"/>
            <pc:sldLayoutMk cId="187828979" sldId="2147483822"/>
          </pc:sldLayoutMkLst>
        </pc:sldLayoutChg>
        <pc:sldLayoutChg chg="setBg">
          <pc:chgData name="Aslı Odabaşı" userId="5be4544062d46165" providerId="LiveId" clId="{4EEB67FB-D181-4B5E-84C2-AC2DCAF70E41}" dt="2025-04-13T10:28:26.671" v="1169"/>
          <pc:sldLayoutMkLst>
            <pc:docMk/>
            <pc:sldMasterMk cId="2250541974" sldId="2147483819"/>
            <pc:sldLayoutMk cId="3007507768" sldId="2147483823"/>
          </pc:sldLayoutMkLst>
        </pc:sldLayoutChg>
        <pc:sldLayoutChg chg="setBg">
          <pc:chgData name="Aslı Odabaşı" userId="5be4544062d46165" providerId="LiveId" clId="{4EEB67FB-D181-4B5E-84C2-AC2DCAF70E41}" dt="2025-04-13T10:28:26.671" v="1169"/>
          <pc:sldLayoutMkLst>
            <pc:docMk/>
            <pc:sldMasterMk cId="2250541974" sldId="2147483819"/>
            <pc:sldLayoutMk cId="4075603030" sldId="2147483824"/>
          </pc:sldLayoutMkLst>
        </pc:sldLayoutChg>
        <pc:sldLayoutChg chg="setBg">
          <pc:chgData name="Aslı Odabaşı" userId="5be4544062d46165" providerId="LiveId" clId="{4EEB67FB-D181-4B5E-84C2-AC2DCAF70E41}" dt="2025-04-13T10:28:26.671" v="1169"/>
          <pc:sldLayoutMkLst>
            <pc:docMk/>
            <pc:sldMasterMk cId="2250541974" sldId="2147483819"/>
            <pc:sldLayoutMk cId="384249526" sldId="2147483825"/>
          </pc:sldLayoutMkLst>
        </pc:sldLayoutChg>
        <pc:sldLayoutChg chg="setBg">
          <pc:chgData name="Aslı Odabaşı" userId="5be4544062d46165" providerId="LiveId" clId="{4EEB67FB-D181-4B5E-84C2-AC2DCAF70E41}" dt="2025-04-13T10:28:26.671" v="1169"/>
          <pc:sldLayoutMkLst>
            <pc:docMk/>
            <pc:sldMasterMk cId="2250541974" sldId="2147483819"/>
            <pc:sldLayoutMk cId="2305683050" sldId="2147483826"/>
          </pc:sldLayoutMkLst>
        </pc:sldLayoutChg>
        <pc:sldLayoutChg chg="setBg">
          <pc:chgData name="Aslı Odabaşı" userId="5be4544062d46165" providerId="LiveId" clId="{4EEB67FB-D181-4B5E-84C2-AC2DCAF70E41}" dt="2025-04-13T10:28:26.671" v="1169"/>
          <pc:sldLayoutMkLst>
            <pc:docMk/>
            <pc:sldMasterMk cId="2250541974" sldId="2147483819"/>
            <pc:sldLayoutMk cId="941729015" sldId="2147483827"/>
          </pc:sldLayoutMkLst>
        </pc:sldLayoutChg>
      </pc:sldMasterChg>
      <pc:sldMasterChg chg="setBg modSldLayout">
        <pc:chgData name="Aslı Odabaşı" userId="5be4544062d46165" providerId="LiveId" clId="{4EEB67FB-D181-4B5E-84C2-AC2DCAF70E41}" dt="2025-04-13T10:28:26.671" v="1169"/>
        <pc:sldMasterMkLst>
          <pc:docMk/>
          <pc:sldMasterMk cId="999590713" sldId="2147483828"/>
        </pc:sldMasterMkLst>
        <pc:sldLayoutChg chg="setBg">
          <pc:chgData name="Aslı Odabaşı" userId="5be4544062d46165" providerId="LiveId" clId="{4EEB67FB-D181-4B5E-84C2-AC2DCAF70E41}" dt="2025-04-13T10:28:26.671" v="1169"/>
          <pc:sldLayoutMkLst>
            <pc:docMk/>
            <pc:sldMasterMk cId="999590713" sldId="2147483828"/>
            <pc:sldLayoutMk cId="1385507127" sldId="2147483829"/>
          </pc:sldLayoutMkLst>
        </pc:sldLayoutChg>
        <pc:sldLayoutChg chg="setBg">
          <pc:chgData name="Aslı Odabaşı" userId="5be4544062d46165" providerId="LiveId" clId="{4EEB67FB-D181-4B5E-84C2-AC2DCAF70E41}" dt="2025-04-13T10:28:26.671" v="1169"/>
          <pc:sldLayoutMkLst>
            <pc:docMk/>
            <pc:sldMasterMk cId="999590713" sldId="2147483828"/>
            <pc:sldLayoutMk cId="1764160048" sldId="2147483830"/>
          </pc:sldLayoutMkLst>
        </pc:sldLayoutChg>
        <pc:sldLayoutChg chg="setBg">
          <pc:chgData name="Aslı Odabaşı" userId="5be4544062d46165" providerId="LiveId" clId="{4EEB67FB-D181-4B5E-84C2-AC2DCAF70E41}" dt="2025-04-13T10:28:26.671" v="1169"/>
          <pc:sldLayoutMkLst>
            <pc:docMk/>
            <pc:sldMasterMk cId="999590713" sldId="2147483828"/>
            <pc:sldLayoutMk cId="1101285268" sldId="2147483831"/>
          </pc:sldLayoutMkLst>
        </pc:sldLayoutChg>
        <pc:sldLayoutChg chg="setBg">
          <pc:chgData name="Aslı Odabaşı" userId="5be4544062d46165" providerId="LiveId" clId="{4EEB67FB-D181-4B5E-84C2-AC2DCAF70E41}" dt="2025-04-13T10:28:26.671" v="1169"/>
          <pc:sldLayoutMkLst>
            <pc:docMk/>
            <pc:sldMasterMk cId="999590713" sldId="2147483828"/>
            <pc:sldLayoutMk cId="728939940" sldId="2147483832"/>
          </pc:sldLayoutMkLst>
        </pc:sldLayoutChg>
        <pc:sldLayoutChg chg="setBg">
          <pc:chgData name="Aslı Odabaşı" userId="5be4544062d46165" providerId="LiveId" clId="{4EEB67FB-D181-4B5E-84C2-AC2DCAF70E41}" dt="2025-04-13T10:28:26.671" v="1169"/>
          <pc:sldLayoutMkLst>
            <pc:docMk/>
            <pc:sldMasterMk cId="999590713" sldId="2147483828"/>
            <pc:sldLayoutMk cId="1579200577" sldId="2147483833"/>
          </pc:sldLayoutMkLst>
        </pc:sldLayoutChg>
        <pc:sldLayoutChg chg="setBg">
          <pc:chgData name="Aslı Odabaşı" userId="5be4544062d46165" providerId="LiveId" clId="{4EEB67FB-D181-4B5E-84C2-AC2DCAF70E41}" dt="2025-04-13T10:28:26.671" v="1169"/>
          <pc:sldLayoutMkLst>
            <pc:docMk/>
            <pc:sldMasterMk cId="999590713" sldId="2147483828"/>
            <pc:sldLayoutMk cId="3641119346" sldId="2147483834"/>
          </pc:sldLayoutMkLst>
        </pc:sldLayoutChg>
        <pc:sldLayoutChg chg="setBg">
          <pc:chgData name="Aslı Odabaşı" userId="5be4544062d46165" providerId="LiveId" clId="{4EEB67FB-D181-4B5E-84C2-AC2DCAF70E41}" dt="2025-04-13T10:28:26.671" v="1169"/>
          <pc:sldLayoutMkLst>
            <pc:docMk/>
            <pc:sldMasterMk cId="999590713" sldId="2147483828"/>
            <pc:sldLayoutMk cId="2224971516" sldId="2147483835"/>
          </pc:sldLayoutMkLst>
        </pc:sldLayoutChg>
        <pc:sldLayoutChg chg="setBg">
          <pc:chgData name="Aslı Odabaşı" userId="5be4544062d46165" providerId="LiveId" clId="{4EEB67FB-D181-4B5E-84C2-AC2DCAF70E41}" dt="2025-04-13T10:28:26.671" v="1169"/>
          <pc:sldLayoutMkLst>
            <pc:docMk/>
            <pc:sldMasterMk cId="999590713" sldId="2147483828"/>
            <pc:sldLayoutMk cId="3849387699" sldId="2147483836"/>
          </pc:sldLayoutMkLst>
        </pc:sldLayoutChg>
      </pc:sldMasterChg>
      <pc:sldMasterChg chg="setBg modSldLayout">
        <pc:chgData name="Aslı Odabaşı" userId="5be4544062d46165" providerId="LiveId" clId="{4EEB67FB-D181-4B5E-84C2-AC2DCAF70E41}" dt="2025-04-13T10:28:26.671" v="1169"/>
        <pc:sldMasterMkLst>
          <pc:docMk/>
          <pc:sldMasterMk cId="1389282912" sldId="2147483837"/>
        </pc:sldMasterMkLst>
        <pc:sldLayoutChg chg="setBg">
          <pc:chgData name="Aslı Odabaşı" userId="5be4544062d46165" providerId="LiveId" clId="{4EEB67FB-D181-4B5E-84C2-AC2DCAF70E41}" dt="2025-04-13T10:28:26.671" v="1169"/>
          <pc:sldLayoutMkLst>
            <pc:docMk/>
            <pc:sldMasterMk cId="1389282912" sldId="2147483837"/>
            <pc:sldLayoutMk cId="765787585" sldId="2147483838"/>
          </pc:sldLayoutMkLst>
        </pc:sldLayoutChg>
        <pc:sldLayoutChg chg="setBg">
          <pc:chgData name="Aslı Odabaşı" userId="5be4544062d46165" providerId="LiveId" clId="{4EEB67FB-D181-4B5E-84C2-AC2DCAF70E41}" dt="2025-04-13T10:28:26.671" v="1169"/>
          <pc:sldLayoutMkLst>
            <pc:docMk/>
            <pc:sldMasterMk cId="1389282912" sldId="2147483837"/>
            <pc:sldLayoutMk cId="1243938946" sldId="2147483839"/>
          </pc:sldLayoutMkLst>
        </pc:sldLayoutChg>
        <pc:sldLayoutChg chg="setBg">
          <pc:chgData name="Aslı Odabaşı" userId="5be4544062d46165" providerId="LiveId" clId="{4EEB67FB-D181-4B5E-84C2-AC2DCAF70E41}" dt="2025-04-13T10:28:26.671" v="1169"/>
          <pc:sldLayoutMkLst>
            <pc:docMk/>
            <pc:sldMasterMk cId="1389282912" sldId="2147483837"/>
            <pc:sldLayoutMk cId="2811243051" sldId="2147483840"/>
          </pc:sldLayoutMkLst>
        </pc:sldLayoutChg>
        <pc:sldLayoutChg chg="setBg">
          <pc:chgData name="Aslı Odabaşı" userId="5be4544062d46165" providerId="LiveId" clId="{4EEB67FB-D181-4B5E-84C2-AC2DCAF70E41}" dt="2025-04-13T10:28:26.671" v="1169"/>
          <pc:sldLayoutMkLst>
            <pc:docMk/>
            <pc:sldMasterMk cId="1389282912" sldId="2147483837"/>
            <pc:sldLayoutMk cId="3560128360" sldId="2147483841"/>
          </pc:sldLayoutMkLst>
        </pc:sldLayoutChg>
        <pc:sldLayoutChg chg="setBg">
          <pc:chgData name="Aslı Odabaşı" userId="5be4544062d46165" providerId="LiveId" clId="{4EEB67FB-D181-4B5E-84C2-AC2DCAF70E41}" dt="2025-04-13T10:28:26.671" v="1169"/>
          <pc:sldLayoutMkLst>
            <pc:docMk/>
            <pc:sldMasterMk cId="1389282912" sldId="2147483837"/>
            <pc:sldLayoutMk cId="226566552" sldId="2147483842"/>
          </pc:sldLayoutMkLst>
        </pc:sldLayoutChg>
        <pc:sldLayoutChg chg="setBg">
          <pc:chgData name="Aslı Odabaşı" userId="5be4544062d46165" providerId="LiveId" clId="{4EEB67FB-D181-4B5E-84C2-AC2DCAF70E41}" dt="2025-04-13T10:28:26.671" v="1169"/>
          <pc:sldLayoutMkLst>
            <pc:docMk/>
            <pc:sldMasterMk cId="1389282912" sldId="2147483837"/>
            <pc:sldLayoutMk cId="539515513" sldId="2147483843"/>
          </pc:sldLayoutMkLst>
        </pc:sldLayoutChg>
        <pc:sldLayoutChg chg="setBg">
          <pc:chgData name="Aslı Odabaşı" userId="5be4544062d46165" providerId="LiveId" clId="{4EEB67FB-D181-4B5E-84C2-AC2DCAF70E41}" dt="2025-04-13T10:28:26.671" v="1169"/>
          <pc:sldLayoutMkLst>
            <pc:docMk/>
            <pc:sldMasterMk cId="1389282912" sldId="2147483837"/>
            <pc:sldLayoutMk cId="2360589713" sldId="2147483844"/>
          </pc:sldLayoutMkLst>
        </pc:sldLayoutChg>
        <pc:sldLayoutChg chg="setBg">
          <pc:chgData name="Aslı Odabaşı" userId="5be4544062d46165" providerId="LiveId" clId="{4EEB67FB-D181-4B5E-84C2-AC2DCAF70E41}" dt="2025-04-13T10:28:26.671" v="1169"/>
          <pc:sldLayoutMkLst>
            <pc:docMk/>
            <pc:sldMasterMk cId="1389282912" sldId="2147483837"/>
            <pc:sldLayoutMk cId="1871642101" sldId="2147483845"/>
          </pc:sldLayoutMkLst>
        </pc:sldLayoutChg>
        <pc:sldLayoutChg chg="setBg">
          <pc:chgData name="Aslı Odabaşı" userId="5be4544062d46165" providerId="LiveId" clId="{4EEB67FB-D181-4B5E-84C2-AC2DCAF70E41}" dt="2025-04-13T10:28:26.671" v="1169"/>
          <pc:sldLayoutMkLst>
            <pc:docMk/>
            <pc:sldMasterMk cId="1389282912" sldId="2147483837"/>
            <pc:sldLayoutMk cId="798271561" sldId="2147483846"/>
          </pc:sldLayoutMkLst>
        </pc:sldLayoutChg>
        <pc:sldLayoutChg chg="setBg">
          <pc:chgData name="Aslı Odabaşı" userId="5be4544062d46165" providerId="LiveId" clId="{4EEB67FB-D181-4B5E-84C2-AC2DCAF70E41}" dt="2025-04-13T10:28:26.671" v="1169"/>
          <pc:sldLayoutMkLst>
            <pc:docMk/>
            <pc:sldMasterMk cId="1389282912" sldId="2147483837"/>
            <pc:sldLayoutMk cId="1376029275" sldId="2147483847"/>
          </pc:sldLayoutMkLst>
        </pc:sldLayoutChg>
        <pc:sldLayoutChg chg="setBg">
          <pc:chgData name="Aslı Odabaşı" userId="5be4544062d46165" providerId="LiveId" clId="{4EEB67FB-D181-4B5E-84C2-AC2DCAF70E41}" dt="2025-04-13T10:28:26.671" v="1169"/>
          <pc:sldLayoutMkLst>
            <pc:docMk/>
            <pc:sldMasterMk cId="1389282912" sldId="2147483837"/>
            <pc:sldLayoutMk cId="1615897954" sldId="2147483848"/>
          </pc:sldLayoutMkLst>
        </pc:sldLayoutChg>
      </pc:sldMasterChg>
      <pc:sldMasterChg chg="setBg modSldLayout">
        <pc:chgData name="Aslı Odabaşı" userId="5be4544062d46165" providerId="LiveId" clId="{4EEB67FB-D181-4B5E-84C2-AC2DCAF70E41}" dt="2025-04-13T10:28:26.671" v="1169"/>
        <pc:sldMasterMkLst>
          <pc:docMk/>
          <pc:sldMasterMk cId="1930860268" sldId="2147483849"/>
        </pc:sldMasterMkLst>
        <pc:sldLayoutChg chg="setBg">
          <pc:chgData name="Aslı Odabaşı" userId="5be4544062d46165" providerId="LiveId" clId="{4EEB67FB-D181-4B5E-84C2-AC2DCAF70E41}" dt="2025-04-13T10:28:26.671" v="1169"/>
          <pc:sldLayoutMkLst>
            <pc:docMk/>
            <pc:sldMasterMk cId="1930860268" sldId="2147483849"/>
            <pc:sldLayoutMk cId="3807281569" sldId="2147483850"/>
          </pc:sldLayoutMkLst>
        </pc:sldLayoutChg>
        <pc:sldLayoutChg chg="setBg">
          <pc:chgData name="Aslı Odabaşı" userId="5be4544062d46165" providerId="LiveId" clId="{4EEB67FB-D181-4B5E-84C2-AC2DCAF70E41}" dt="2025-04-13T10:28:26.671" v="1169"/>
          <pc:sldLayoutMkLst>
            <pc:docMk/>
            <pc:sldMasterMk cId="1930860268" sldId="2147483849"/>
            <pc:sldLayoutMk cId="3251838376" sldId="2147483851"/>
          </pc:sldLayoutMkLst>
        </pc:sldLayoutChg>
        <pc:sldLayoutChg chg="setBg">
          <pc:chgData name="Aslı Odabaşı" userId="5be4544062d46165" providerId="LiveId" clId="{4EEB67FB-D181-4B5E-84C2-AC2DCAF70E41}" dt="2025-04-13T10:28:26.671" v="1169"/>
          <pc:sldLayoutMkLst>
            <pc:docMk/>
            <pc:sldMasterMk cId="1930860268" sldId="2147483849"/>
            <pc:sldLayoutMk cId="746895347" sldId="2147483852"/>
          </pc:sldLayoutMkLst>
        </pc:sldLayoutChg>
        <pc:sldLayoutChg chg="setBg">
          <pc:chgData name="Aslı Odabaşı" userId="5be4544062d46165" providerId="LiveId" clId="{4EEB67FB-D181-4B5E-84C2-AC2DCAF70E41}" dt="2025-04-13T10:28:26.671" v="1169"/>
          <pc:sldLayoutMkLst>
            <pc:docMk/>
            <pc:sldMasterMk cId="1930860268" sldId="2147483849"/>
            <pc:sldLayoutMk cId="2336744757" sldId="2147483853"/>
          </pc:sldLayoutMkLst>
        </pc:sldLayoutChg>
        <pc:sldLayoutChg chg="setBg">
          <pc:chgData name="Aslı Odabaşı" userId="5be4544062d46165" providerId="LiveId" clId="{4EEB67FB-D181-4B5E-84C2-AC2DCAF70E41}" dt="2025-04-13T10:28:26.671" v="1169"/>
          <pc:sldLayoutMkLst>
            <pc:docMk/>
            <pc:sldMasterMk cId="1930860268" sldId="2147483849"/>
            <pc:sldLayoutMk cId="2699872579" sldId="2147483854"/>
          </pc:sldLayoutMkLst>
        </pc:sldLayoutChg>
        <pc:sldLayoutChg chg="setBg">
          <pc:chgData name="Aslı Odabaşı" userId="5be4544062d46165" providerId="LiveId" clId="{4EEB67FB-D181-4B5E-84C2-AC2DCAF70E41}" dt="2025-04-13T10:28:26.671" v="1169"/>
          <pc:sldLayoutMkLst>
            <pc:docMk/>
            <pc:sldMasterMk cId="1930860268" sldId="2147483849"/>
            <pc:sldLayoutMk cId="911535763" sldId="2147483855"/>
          </pc:sldLayoutMkLst>
        </pc:sldLayoutChg>
        <pc:sldLayoutChg chg="setBg">
          <pc:chgData name="Aslı Odabaşı" userId="5be4544062d46165" providerId="LiveId" clId="{4EEB67FB-D181-4B5E-84C2-AC2DCAF70E41}" dt="2025-04-13T10:28:26.671" v="1169"/>
          <pc:sldLayoutMkLst>
            <pc:docMk/>
            <pc:sldMasterMk cId="1930860268" sldId="2147483849"/>
            <pc:sldLayoutMk cId="92235179" sldId="2147483856"/>
          </pc:sldLayoutMkLst>
        </pc:sldLayoutChg>
        <pc:sldLayoutChg chg="setBg">
          <pc:chgData name="Aslı Odabaşı" userId="5be4544062d46165" providerId="LiveId" clId="{4EEB67FB-D181-4B5E-84C2-AC2DCAF70E41}" dt="2025-04-13T10:28:26.671" v="1169"/>
          <pc:sldLayoutMkLst>
            <pc:docMk/>
            <pc:sldMasterMk cId="1930860268" sldId="2147483849"/>
            <pc:sldLayoutMk cId="2177890198" sldId="2147483857"/>
          </pc:sldLayoutMkLst>
        </pc:sldLayoutChg>
      </pc:sldMasterChg>
      <pc:sldMasterChg chg="setBg modSldLayout">
        <pc:chgData name="Aslı Odabaşı" userId="5be4544062d46165" providerId="LiveId" clId="{4EEB67FB-D181-4B5E-84C2-AC2DCAF70E41}" dt="2025-04-13T10:28:26.671" v="1169"/>
        <pc:sldMasterMkLst>
          <pc:docMk/>
          <pc:sldMasterMk cId="3645832547" sldId="2147483858"/>
        </pc:sldMasterMkLst>
        <pc:sldLayoutChg chg="setBg">
          <pc:chgData name="Aslı Odabaşı" userId="5be4544062d46165" providerId="LiveId" clId="{4EEB67FB-D181-4B5E-84C2-AC2DCAF70E41}" dt="2025-04-13T10:28:26.671" v="1169"/>
          <pc:sldLayoutMkLst>
            <pc:docMk/>
            <pc:sldMasterMk cId="3645832547" sldId="2147483858"/>
            <pc:sldLayoutMk cId="1570792664" sldId="2147483859"/>
          </pc:sldLayoutMkLst>
        </pc:sldLayoutChg>
        <pc:sldLayoutChg chg="setBg">
          <pc:chgData name="Aslı Odabaşı" userId="5be4544062d46165" providerId="LiveId" clId="{4EEB67FB-D181-4B5E-84C2-AC2DCAF70E41}" dt="2025-04-13T10:28:26.671" v="1169"/>
          <pc:sldLayoutMkLst>
            <pc:docMk/>
            <pc:sldMasterMk cId="3645832547" sldId="2147483858"/>
            <pc:sldLayoutMk cId="890011124" sldId="2147483860"/>
          </pc:sldLayoutMkLst>
        </pc:sldLayoutChg>
        <pc:sldLayoutChg chg="setBg">
          <pc:chgData name="Aslı Odabaşı" userId="5be4544062d46165" providerId="LiveId" clId="{4EEB67FB-D181-4B5E-84C2-AC2DCAF70E41}" dt="2025-04-13T10:28:26.671" v="1169"/>
          <pc:sldLayoutMkLst>
            <pc:docMk/>
            <pc:sldMasterMk cId="3645832547" sldId="2147483858"/>
            <pc:sldLayoutMk cId="4115486233" sldId="2147483861"/>
          </pc:sldLayoutMkLst>
        </pc:sldLayoutChg>
        <pc:sldLayoutChg chg="setBg">
          <pc:chgData name="Aslı Odabaşı" userId="5be4544062d46165" providerId="LiveId" clId="{4EEB67FB-D181-4B5E-84C2-AC2DCAF70E41}" dt="2025-04-13T10:28:26.671" v="1169"/>
          <pc:sldLayoutMkLst>
            <pc:docMk/>
            <pc:sldMasterMk cId="3645832547" sldId="2147483858"/>
            <pc:sldLayoutMk cId="2142449114" sldId="2147483862"/>
          </pc:sldLayoutMkLst>
        </pc:sldLayoutChg>
        <pc:sldLayoutChg chg="setBg">
          <pc:chgData name="Aslı Odabaşı" userId="5be4544062d46165" providerId="LiveId" clId="{4EEB67FB-D181-4B5E-84C2-AC2DCAF70E41}" dt="2025-04-13T10:28:26.671" v="1169"/>
          <pc:sldLayoutMkLst>
            <pc:docMk/>
            <pc:sldMasterMk cId="3645832547" sldId="2147483858"/>
            <pc:sldLayoutMk cId="2211358719" sldId="2147483863"/>
          </pc:sldLayoutMkLst>
        </pc:sldLayoutChg>
        <pc:sldLayoutChg chg="setBg">
          <pc:chgData name="Aslı Odabaşı" userId="5be4544062d46165" providerId="LiveId" clId="{4EEB67FB-D181-4B5E-84C2-AC2DCAF70E41}" dt="2025-04-13T10:28:26.671" v="1169"/>
          <pc:sldLayoutMkLst>
            <pc:docMk/>
            <pc:sldMasterMk cId="3645832547" sldId="2147483858"/>
            <pc:sldLayoutMk cId="3160533507" sldId="2147483864"/>
          </pc:sldLayoutMkLst>
        </pc:sldLayoutChg>
        <pc:sldLayoutChg chg="setBg">
          <pc:chgData name="Aslı Odabaşı" userId="5be4544062d46165" providerId="LiveId" clId="{4EEB67FB-D181-4B5E-84C2-AC2DCAF70E41}" dt="2025-04-13T10:28:26.671" v="1169"/>
          <pc:sldLayoutMkLst>
            <pc:docMk/>
            <pc:sldMasterMk cId="3645832547" sldId="2147483858"/>
            <pc:sldLayoutMk cId="3316081341" sldId="2147483865"/>
          </pc:sldLayoutMkLst>
        </pc:sldLayoutChg>
        <pc:sldLayoutChg chg="setBg">
          <pc:chgData name="Aslı Odabaşı" userId="5be4544062d46165" providerId="LiveId" clId="{4EEB67FB-D181-4B5E-84C2-AC2DCAF70E41}" dt="2025-04-13T10:28:26.671" v="1169"/>
          <pc:sldLayoutMkLst>
            <pc:docMk/>
            <pc:sldMasterMk cId="3645832547" sldId="2147483858"/>
            <pc:sldLayoutMk cId="1271153224" sldId="2147483866"/>
          </pc:sldLayoutMkLst>
        </pc:sldLayoutChg>
        <pc:sldLayoutChg chg="setBg">
          <pc:chgData name="Aslı Odabaşı" userId="5be4544062d46165" providerId="LiveId" clId="{4EEB67FB-D181-4B5E-84C2-AC2DCAF70E41}" dt="2025-04-13T10:28:26.671" v="1169"/>
          <pc:sldLayoutMkLst>
            <pc:docMk/>
            <pc:sldMasterMk cId="3645832547" sldId="2147483858"/>
            <pc:sldLayoutMk cId="70064568" sldId="2147483867"/>
          </pc:sldLayoutMkLst>
        </pc:sldLayoutChg>
        <pc:sldLayoutChg chg="setBg">
          <pc:chgData name="Aslı Odabaşı" userId="5be4544062d46165" providerId="LiveId" clId="{4EEB67FB-D181-4B5E-84C2-AC2DCAF70E41}" dt="2025-04-13T10:28:26.671" v="1169"/>
          <pc:sldLayoutMkLst>
            <pc:docMk/>
            <pc:sldMasterMk cId="3645832547" sldId="2147483858"/>
            <pc:sldLayoutMk cId="3399037178" sldId="2147483868"/>
          </pc:sldLayoutMkLst>
        </pc:sldLayoutChg>
        <pc:sldLayoutChg chg="setBg">
          <pc:chgData name="Aslı Odabaşı" userId="5be4544062d46165" providerId="LiveId" clId="{4EEB67FB-D181-4B5E-84C2-AC2DCAF70E41}" dt="2025-04-13T10:28:26.671" v="1169"/>
          <pc:sldLayoutMkLst>
            <pc:docMk/>
            <pc:sldMasterMk cId="3645832547" sldId="2147483858"/>
            <pc:sldLayoutMk cId="173831741" sldId="2147483869"/>
          </pc:sldLayoutMkLst>
        </pc:sldLayoutChg>
      </pc:sldMasterChg>
      <pc:sldMasterChg chg="setBg modSldLayout">
        <pc:chgData name="Aslı Odabaşı" userId="5be4544062d46165" providerId="LiveId" clId="{4EEB67FB-D181-4B5E-84C2-AC2DCAF70E41}" dt="2025-04-13T10:28:26.671" v="1169"/>
        <pc:sldMasterMkLst>
          <pc:docMk/>
          <pc:sldMasterMk cId="1971732194" sldId="2147483870"/>
        </pc:sldMasterMkLst>
        <pc:sldLayoutChg chg="setBg">
          <pc:chgData name="Aslı Odabaşı" userId="5be4544062d46165" providerId="LiveId" clId="{4EEB67FB-D181-4B5E-84C2-AC2DCAF70E41}" dt="2025-04-13T10:28:26.671" v="1169"/>
          <pc:sldLayoutMkLst>
            <pc:docMk/>
            <pc:sldMasterMk cId="1971732194" sldId="2147483870"/>
            <pc:sldLayoutMk cId="870991281" sldId="2147483871"/>
          </pc:sldLayoutMkLst>
        </pc:sldLayoutChg>
        <pc:sldLayoutChg chg="setBg">
          <pc:chgData name="Aslı Odabaşı" userId="5be4544062d46165" providerId="LiveId" clId="{4EEB67FB-D181-4B5E-84C2-AC2DCAF70E41}" dt="2025-04-13T10:28:26.671" v="1169"/>
          <pc:sldLayoutMkLst>
            <pc:docMk/>
            <pc:sldMasterMk cId="1971732194" sldId="2147483870"/>
            <pc:sldLayoutMk cId="2647539598" sldId="2147483872"/>
          </pc:sldLayoutMkLst>
        </pc:sldLayoutChg>
        <pc:sldLayoutChg chg="setBg">
          <pc:chgData name="Aslı Odabaşı" userId="5be4544062d46165" providerId="LiveId" clId="{4EEB67FB-D181-4B5E-84C2-AC2DCAF70E41}" dt="2025-04-13T10:28:26.671" v="1169"/>
          <pc:sldLayoutMkLst>
            <pc:docMk/>
            <pc:sldMasterMk cId="1971732194" sldId="2147483870"/>
            <pc:sldLayoutMk cId="215295241" sldId="2147483873"/>
          </pc:sldLayoutMkLst>
        </pc:sldLayoutChg>
        <pc:sldLayoutChg chg="setBg">
          <pc:chgData name="Aslı Odabaşı" userId="5be4544062d46165" providerId="LiveId" clId="{4EEB67FB-D181-4B5E-84C2-AC2DCAF70E41}" dt="2025-04-13T10:28:26.671" v="1169"/>
          <pc:sldLayoutMkLst>
            <pc:docMk/>
            <pc:sldMasterMk cId="1971732194" sldId="2147483870"/>
            <pc:sldLayoutMk cId="145049361" sldId="2147483874"/>
          </pc:sldLayoutMkLst>
        </pc:sldLayoutChg>
      </pc:sldMasterChg>
      <pc:sldMasterChg chg="setBg modSldLayout">
        <pc:chgData name="Aslı Odabaşı" userId="5be4544062d46165" providerId="LiveId" clId="{4EEB67FB-D181-4B5E-84C2-AC2DCAF70E41}" dt="2025-04-13T10:28:26.671" v="1169"/>
        <pc:sldMasterMkLst>
          <pc:docMk/>
          <pc:sldMasterMk cId="387055627" sldId="2147483875"/>
        </pc:sldMasterMkLst>
        <pc:sldLayoutChg chg="setBg">
          <pc:chgData name="Aslı Odabaşı" userId="5be4544062d46165" providerId="LiveId" clId="{4EEB67FB-D181-4B5E-84C2-AC2DCAF70E41}" dt="2025-04-13T10:28:26.671" v="1169"/>
          <pc:sldLayoutMkLst>
            <pc:docMk/>
            <pc:sldMasterMk cId="387055627" sldId="2147483875"/>
            <pc:sldLayoutMk cId="1565835227" sldId="2147483876"/>
          </pc:sldLayoutMkLst>
        </pc:sldLayoutChg>
        <pc:sldLayoutChg chg="setBg">
          <pc:chgData name="Aslı Odabaşı" userId="5be4544062d46165" providerId="LiveId" clId="{4EEB67FB-D181-4B5E-84C2-AC2DCAF70E41}" dt="2025-04-13T10:28:26.671" v="1169"/>
          <pc:sldLayoutMkLst>
            <pc:docMk/>
            <pc:sldMasterMk cId="387055627" sldId="2147483875"/>
            <pc:sldLayoutMk cId="577078446" sldId="2147483877"/>
          </pc:sldLayoutMkLst>
        </pc:sldLayoutChg>
      </pc:sldMasterChg>
      <pc:sldMasterChg chg="setBg modSldLayout">
        <pc:chgData name="Aslı Odabaşı" userId="5be4544062d46165" providerId="LiveId" clId="{4EEB67FB-D181-4B5E-84C2-AC2DCAF70E41}" dt="2025-04-13T10:28:26.671" v="1169"/>
        <pc:sldMasterMkLst>
          <pc:docMk/>
          <pc:sldMasterMk cId="3399495710" sldId="2147483878"/>
        </pc:sldMasterMkLst>
        <pc:sldLayoutChg chg="setBg">
          <pc:chgData name="Aslı Odabaşı" userId="5be4544062d46165" providerId="LiveId" clId="{4EEB67FB-D181-4B5E-84C2-AC2DCAF70E41}" dt="2025-04-13T10:28:26.671" v="1169"/>
          <pc:sldLayoutMkLst>
            <pc:docMk/>
            <pc:sldMasterMk cId="3399495710" sldId="2147483878"/>
            <pc:sldLayoutMk cId="995726801" sldId="2147483879"/>
          </pc:sldLayoutMkLst>
        </pc:sldLayoutChg>
        <pc:sldLayoutChg chg="setBg">
          <pc:chgData name="Aslı Odabaşı" userId="5be4544062d46165" providerId="LiveId" clId="{4EEB67FB-D181-4B5E-84C2-AC2DCAF70E41}" dt="2025-04-13T10:28:26.671" v="1169"/>
          <pc:sldLayoutMkLst>
            <pc:docMk/>
            <pc:sldMasterMk cId="3399495710" sldId="2147483878"/>
            <pc:sldLayoutMk cId="1212496958" sldId="2147483880"/>
          </pc:sldLayoutMkLst>
        </pc:sldLayoutChg>
        <pc:sldLayoutChg chg="setBg">
          <pc:chgData name="Aslı Odabaşı" userId="5be4544062d46165" providerId="LiveId" clId="{4EEB67FB-D181-4B5E-84C2-AC2DCAF70E41}" dt="2025-04-13T10:28:26.671" v="1169"/>
          <pc:sldLayoutMkLst>
            <pc:docMk/>
            <pc:sldMasterMk cId="3399495710" sldId="2147483878"/>
            <pc:sldLayoutMk cId="2819033893" sldId="2147483881"/>
          </pc:sldLayoutMkLst>
        </pc:sldLayoutChg>
        <pc:sldLayoutChg chg="setBg">
          <pc:chgData name="Aslı Odabaşı" userId="5be4544062d46165" providerId="LiveId" clId="{4EEB67FB-D181-4B5E-84C2-AC2DCAF70E41}" dt="2025-04-13T10:28:26.671" v="1169"/>
          <pc:sldLayoutMkLst>
            <pc:docMk/>
            <pc:sldMasterMk cId="3399495710" sldId="2147483878"/>
            <pc:sldLayoutMk cId="3253206580" sldId="2147483882"/>
          </pc:sldLayoutMkLst>
        </pc:sldLayoutChg>
      </pc:sldMasterChg>
      <pc:sldMasterChg chg="setBg modSldLayout">
        <pc:chgData name="Aslı Odabaşı" userId="5be4544062d46165" providerId="LiveId" clId="{4EEB67FB-D181-4B5E-84C2-AC2DCAF70E41}" dt="2025-04-13T10:28:26.671" v="1169"/>
        <pc:sldMasterMkLst>
          <pc:docMk/>
          <pc:sldMasterMk cId="1061996110" sldId="2147483883"/>
        </pc:sldMasterMkLst>
        <pc:sldLayoutChg chg="setBg">
          <pc:chgData name="Aslı Odabaşı" userId="5be4544062d46165" providerId="LiveId" clId="{4EEB67FB-D181-4B5E-84C2-AC2DCAF70E41}" dt="2025-04-13T10:28:26.671" v="1169"/>
          <pc:sldLayoutMkLst>
            <pc:docMk/>
            <pc:sldMasterMk cId="1061996110" sldId="2147483883"/>
            <pc:sldLayoutMk cId="523527384" sldId="2147483884"/>
          </pc:sldLayoutMkLst>
        </pc:sldLayoutChg>
        <pc:sldLayoutChg chg="setBg">
          <pc:chgData name="Aslı Odabaşı" userId="5be4544062d46165" providerId="LiveId" clId="{4EEB67FB-D181-4B5E-84C2-AC2DCAF70E41}" dt="2025-04-13T10:28:26.671" v="1169"/>
          <pc:sldLayoutMkLst>
            <pc:docMk/>
            <pc:sldMasterMk cId="1061996110" sldId="2147483883"/>
            <pc:sldLayoutMk cId="3573551052" sldId="2147483885"/>
          </pc:sldLayoutMkLst>
        </pc:sldLayoutChg>
        <pc:sldLayoutChg chg="setBg">
          <pc:chgData name="Aslı Odabaşı" userId="5be4544062d46165" providerId="LiveId" clId="{4EEB67FB-D181-4B5E-84C2-AC2DCAF70E41}" dt="2025-04-13T10:28:26.671" v="1169"/>
          <pc:sldLayoutMkLst>
            <pc:docMk/>
            <pc:sldMasterMk cId="1061996110" sldId="2147483883"/>
            <pc:sldLayoutMk cId="997577827" sldId="2147483886"/>
          </pc:sldLayoutMkLst>
        </pc:sldLayoutChg>
        <pc:sldLayoutChg chg="setBg">
          <pc:chgData name="Aslı Odabaşı" userId="5be4544062d46165" providerId="LiveId" clId="{4EEB67FB-D181-4B5E-84C2-AC2DCAF70E41}" dt="2025-04-13T10:28:26.671" v="1169"/>
          <pc:sldLayoutMkLst>
            <pc:docMk/>
            <pc:sldMasterMk cId="1061996110" sldId="2147483883"/>
            <pc:sldLayoutMk cId="1863529391" sldId="2147483887"/>
          </pc:sldLayoutMkLst>
        </pc:sldLayoutChg>
        <pc:sldLayoutChg chg="setBg">
          <pc:chgData name="Aslı Odabaşı" userId="5be4544062d46165" providerId="LiveId" clId="{4EEB67FB-D181-4B5E-84C2-AC2DCAF70E41}" dt="2025-04-13T10:28:26.671" v="1169"/>
          <pc:sldLayoutMkLst>
            <pc:docMk/>
            <pc:sldMasterMk cId="1061996110" sldId="2147483883"/>
            <pc:sldLayoutMk cId="3998648193" sldId="2147483888"/>
          </pc:sldLayoutMkLst>
        </pc:sldLayoutChg>
        <pc:sldLayoutChg chg="setBg">
          <pc:chgData name="Aslı Odabaşı" userId="5be4544062d46165" providerId="LiveId" clId="{4EEB67FB-D181-4B5E-84C2-AC2DCAF70E41}" dt="2025-04-13T10:28:26.671" v="1169"/>
          <pc:sldLayoutMkLst>
            <pc:docMk/>
            <pc:sldMasterMk cId="1061996110" sldId="2147483883"/>
            <pc:sldLayoutMk cId="1572066181" sldId="2147483889"/>
          </pc:sldLayoutMkLst>
        </pc:sldLayoutChg>
        <pc:sldLayoutChg chg="setBg">
          <pc:chgData name="Aslı Odabaşı" userId="5be4544062d46165" providerId="LiveId" clId="{4EEB67FB-D181-4B5E-84C2-AC2DCAF70E41}" dt="2025-04-13T10:28:26.671" v="1169"/>
          <pc:sldLayoutMkLst>
            <pc:docMk/>
            <pc:sldMasterMk cId="1061996110" sldId="2147483883"/>
            <pc:sldLayoutMk cId="3649255322" sldId="2147483890"/>
          </pc:sldLayoutMkLst>
        </pc:sldLayoutChg>
        <pc:sldLayoutChg chg="setBg">
          <pc:chgData name="Aslı Odabaşı" userId="5be4544062d46165" providerId="LiveId" clId="{4EEB67FB-D181-4B5E-84C2-AC2DCAF70E41}" dt="2025-04-13T10:28:26.671" v="1169"/>
          <pc:sldLayoutMkLst>
            <pc:docMk/>
            <pc:sldMasterMk cId="1061996110" sldId="2147483883"/>
            <pc:sldLayoutMk cId="1043513284" sldId="2147483891"/>
          </pc:sldLayoutMkLst>
        </pc:sldLayoutChg>
        <pc:sldLayoutChg chg="setBg">
          <pc:chgData name="Aslı Odabaşı" userId="5be4544062d46165" providerId="LiveId" clId="{4EEB67FB-D181-4B5E-84C2-AC2DCAF70E41}" dt="2025-04-13T10:28:26.671" v="1169"/>
          <pc:sldLayoutMkLst>
            <pc:docMk/>
            <pc:sldMasterMk cId="1061996110" sldId="2147483883"/>
            <pc:sldLayoutMk cId="1135295184" sldId="2147483892"/>
          </pc:sldLayoutMkLst>
        </pc:sldLayoutChg>
        <pc:sldLayoutChg chg="setBg">
          <pc:chgData name="Aslı Odabaşı" userId="5be4544062d46165" providerId="LiveId" clId="{4EEB67FB-D181-4B5E-84C2-AC2DCAF70E41}" dt="2025-04-13T10:28:26.671" v="1169"/>
          <pc:sldLayoutMkLst>
            <pc:docMk/>
            <pc:sldMasterMk cId="1061996110" sldId="2147483883"/>
            <pc:sldLayoutMk cId="1557343416" sldId="2147483893"/>
          </pc:sldLayoutMkLst>
        </pc:sldLayoutChg>
        <pc:sldLayoutChg chg="setBg">
          <pc:chgData name="Aslı Odabaşı" userId="5be4544062d46165" providerId="LiveId" clId="{4EEB67FB-D181-4B5E-84C2-AC2DCAF70E41}" dt="2025-04-13T10:28:26.671" v="1169"/>
          <pc:sldLayoutMkLst>
            <pc:docMk/>
            <pc:sldMasterMk cId="1061996110" sldId="2147483883"/>
            <pc:sldLayoutMk cId="2374580881" sldId="2147483894"/>
          </pc:sldLayoutMkLst>
        </pc:sldLayoutChg>
      </pc:sldMasterChg>
      <pc:sldMasterChg chg="setBg modSldLayout">
        <pc:chgData name="Aslı Odabaşı" userId="5be4544062d46165" providerId="LiveId" clId="{4EEB67FB-D181-4B5E-84C2-AC2DCAF70E41}" dt="2025-04-13T10:28:26.671" v="1169"/>
        <pc:sldMasterMkLst>
          <pc:docMk/>
          <pc:sldMasterMk cId="2057987735" sldId="2147483895"/>
        </pc:sldMasterMkLst>
        <pc:sldLayoutChg chg="setBg">
          <pc:chgData name="Aslı Odabaşı" userId="5be4544062d46165" providerId="LiveId" clId="{4EEB67FB-D181-4B5E-84C2-AC2DCAF70E41}" dt="2025-04-13T10:28:26.671" v="1169"/>
          <pc:sldLayoutMkLst>
            <pc:docMk/>
            <pc:sldMasterMk cId="2057987735" sldId="2147483895"/>
            <pc:sldLayoutMk cId="3480543031" sldId="2147483896"/>
          </pc:sldLayoutMkLst>
        </pc:sldLayoutChg>
        <pc:sldLayoutChg chg="setBg">
          <pc:chgData name="Aslı Odabaşı" userId="5be4544062d46165" providerId="LiveId" clId="{4EEB67FB-D181-4B5E-84C2-AC2DCAF70E41}" dt="2025-04-13T10:28:26.671" v="1169"/>
          <pc:sldLayoutMkLst>
            <pc:docMk/>
            <pc:sldMasterMk cId="2057987735" sldId="2147483895"/>
            <pc:sldLayoutMk cId="847800008" sldId="2147483897"/>
          </pc:sldLayoutMkLst>
        </pc:sldLayoutChg>
        <pc:sldLayoutChg chg="setBg">
          <pc:chgData name="Aslı Odabaşı" userId="5be4544062d46165" providerId="LiveId" clId="{4EEB67FB-D181-4B5E-84C2-AC2DCAF70E41}" dt="2025-04-13T10:28:26.671" v="1169"/>
          <pc:sldLayoutMkLst>
            <pc:docMk/>
            <pc:sldMasterMk cId="2057987735" sldId="2147483895"/>
            <pc:sldLayoutMk cId="2714456774" sldId="2147483898"/>
          </pc:sldLayoutMkLst>
        </pc:sldLayoutChg>
        <pc:sldLayoutChg chg="setBg">
          <pc:chgData name="Aslı Odabaşı" userId="5be4544062d46165" providerId="LiveId" clId="{4EEB67FB-D181-4B5E-84C2-AC2DCAF70E41}" dt="2025-04-13T10:28:26.671" v="1169"/>
          <pc:sldLayoutMkLst>
            <pc:docMk/>
            <pc:sldMasterMk cId="2057987735" sldId="2147483895"/>
            <pc:sldLayoutMk cId="2052109185" sldId="2147483899"/>
          </pc:sldLayoutMkLst>
        </pc:sldLayoutChg>
        <pc:sldLayoutChg chg="setBg">
          <pc:chgData name="Aslı Odabaşı" userId="5be4544062d46165" providerId="LiveId" clId="{4EEB67FB-D181-4B5E-84C2-AC2DCAF70E41}" dt="2025-04-13T10:28:26.671" v="1169"/>
          <pc:sldLayoutMkLst>
            <pc:docMk/>
            <pc:sldMasterMk cId="2057987735" sldId="2147483895"/>
            <pc:sldLayoutMk cId="3165457474" sldId="2147483900"/>
          </pc:sldLayoutMkLst>
        </pc:sldLayoutChg>
        <pc:sldLayoutChg chg="setBg">
          <pc:chgData name="Aslı Odabaşı" userId="5be4544062d46165" providerId="LiveId" clId="{4EEB67FB-D181-4B5E-84C2-AC2DCAF70E41}" dt="2025-04-13T10:28:26.671" v="1169"/>
          <pc:sldLayoutMkLst>
            <pc:docMk/>
            <pc:sldMasterMk cId="2057987735" sldId="2147483895"/>
            <pc:sldLayoutMk cId="739264559" sldId="2147483901"/>
          </pc:sldLayoutMkLst>
        </pc:sldLayoutChg>
        <pc:sldLayoutChg chg="setBg">
          <pc:chgData name="Aslı Odabaşı" userId="5be4544062d46165" providerId="LiveId" clId="{4EEB67FB-D181-4B5E-84C2-AC2DCAF70E41}" dt="2025-04-13T10:28:26.671" v="1169"/>
          <pc:sldLayoutMkLst>
            <pc:docMk/>
            <pc:sldMasterMk cId="2057987735" sldId="2147483895"/>
            <pc:sldLayoutMk cId="2313143855" sldId="2147483902"/>
          </pc:sldLayoutMkLst>
        </pc:sldLayoutChg>
        <pc:sldLayoutChg chg="setBg">
          <pc:chgData name="Aslı Odabaşı" userId="5be4544062d46165" providerId="LiveId" clId="{4EEB67FB-D181-4B5E-84C2-AC2DCAF70E41}" dt="2025-04-13T10:28:26.671" v="1169"/>
          <pc:sldLayoutMkLst>
            <pc:docMk/>
            <pc:sldMasterMk cId="2057987735" sldId="2147483895"/>
            <pc:sldLayoutMk cId="2272682734" sldId="2147483903"/>
          </pc:sldLayoutMkLst>
        </pc:sldLayoutChg>
        <pc:sldLayoutChg chg="setBg">
          <pc:chgData name="Aslı Odabaşı" userId="5be4544062d46165" providerId="LiveId" clId="{4EEB67FB-D181-4B5E-84C2-AC2DCAF70E41}" dt="2025-04-13T10:28:26.671" v="1169"/>
          <pc:sldLayoutMkLst>
            <pc:docMk/>
            <pc:sldMasterMk cId="2057987735" sldId="2147483895"/>
            <pc:sldLayoutMk cId="2091742806" sldId="2147483904"/>
          </pc:sldLayoutMkLst>
        </pc:sldLayoutChg>
        <pc:sldLayoutChg chg="setBg">
          <pc:chgData name="Aslı Odabaşı" userId="5be4544062d46165" providerId="LiveId" clId="{4EEB67FB-D181-4B5E-84C2-AC2DCAF70E41}" dt="2025-04-13T10:28:26.671" v="1169"/>
          <pc:sldLayoutMkLst>
            <pc:docMk/>
            <pc:sldMasterMk cId="2057987735" sldId="2147483895"/>
            <pc:sldLayoutMk cId="2748758097" sldId="2147483905"/>
          </pc:sldLayoutMkLst>
        </pc:sldLayoutChg>
        <pc:sldLayoutChg chg="setBg">
          <pc:chgData name="Aslı Odabaşı" userId="5be4544062d46165" providerId="LiveId" clId="{4EEB67FB-D181-4B5E-84C2-AC2DCAF70E41}" dt="2025-04-13T10:28:26.671" v="1169"/>
          <pc:sldLayoutMkLst>
            <pc:docMk/>
            <pc:sldMasterMk cId="2057987735" sldId="2147483895"/>
            <pc:sldLayoutMk cId="3536639222" sldId="2147483906"/>
          </pc:sldLayoutMkLst>
        </pc:sldLayoutChg>
      </pc:sldMasterChg>
    </pc:docChg>
  </pc:docChgLst>
  <pc:docChgLst>
    <pc:chgData name="Aslı Odabaşı" userId="5be4544062d46165" providerId="LiveId" clId="{E6A21B73-1E5E-4EBF-AF13-E3093901BE5A}"/>
    <pc:docChg chg="undo custSel addSld delSld modSld sldOrd">
      <pc:chgData name="Aslı Odabaşı" userId="5be4544062d46165" providerId="LiveId" clId="{E6A21B73-1E5E-4EBF-AF13-E3093901BE5A}" dt="2025-04-25T20:17:39.635" v="453" actId="14100"/>
      <pc:docMkLst>
        <pc:docMk/>
      </pc:docMkLst>
      <pc:sldChg chg="modSp mod modNotesTx">
        <pc:chgData name="Aslı Odabaşı" userId="5be4544062d46165" providerId="LiveId" clId="{E6A21B73-1E5E-4EBF-AF13-E3093901BE5A}" dt="2025-04-24T16:06:14.097" v="324"/>
        <pc:sldMkLst>
          <pc:docMk/>
          <pc:sldMk cId="1920802651" sldId="262"/>
        </pc:sldMkLst>
        <pc:spChg chg="mod">
          <ac:chgData name="Aslı Odabaşı" userId="5be4544062d46165" providerId="LiveId" clId="{E6A21B73-1E5E-4EBF-AF13-E3093901BE5A}" dt="2025-04-24T16:05:49.196" v="323" actId="207"/>
          <ac:spMkLst>
            <pc:docMk/>
            <pc:sldMk cId="1920802651" sldId="262"/>
            <ac:spMk id="2" creationId="{8A3CC85C-6554-FE35-EC7F-3CA3D5F1546A}"/>
          </ac:spMkLst>
        </pc:spChg>
        <pc:picChg chg="mod">
          <ac:chgData name="Aslı Odabaşı" userId="5be4544062d46165" providerId="LiveId" clId="{E6A21B73-1E5E-4EBF-AF13-E3093901BE5A}" dt="2025-04-24T16:05:36.889" v="318" actId="1076"/>
          <ac:picMkLst>
            <pc:docMk/>
            <pc:sldMk cId="1920802651" sldId="262"/>
            <ac:picMk id="16" creationId="{5AA976CC-9AC2-2AC1-8087-0A5BD34A7C23}"/>
          </ac:picMkLst>
        </pc:picChg>
      </pc:sldChg>
      <pc:sldChg chg="modSp add mod">
        <pc:chgData name="Aslı Odabaşı" userId="5be4544062d46165" providerId="LiveId" clId="{E6A21B73-1E5E-4EBF-AF13-E3093901BE5A}" dt="2025-04-24T16:14:55.380" v="327" actId="14100"/>
        <pc:sldMkLst>
          <pc:docMk/>
          <pc:sldMk cId="2376939594" sldId="263"/>
        </pc:sldMkLst>
        <pc:spChg chg="mod">
          <ac:chgData name="Aslı Odabaşı" userId="5be4544062d46165" providerId="LiveId" clId="{E6A21B73-1E5E-4EBF-AF13-E3093901BE5A}" dt="2025-04-24T16:14:55.380" v="327" actId="14100"/>
          <ac:spMkLst>
            <pc:docMk/>
            <pc:sldMk cId="2376939594" sldId="263"/>
            <ac:spMk id="3" creationId="{7C16BD17-2B9B-966E-2904-7A0F8BA2DBF2}"/>
          </ac:spMkLst>
        </pc:spChg>
      </pc:sldChg>
      <pc:sldChg chg="add">
        <pc:chgData name="Aslı Odabaşı" userId="5be4544062d46165" providerId="LiveId" clId="{E6A21B73-1E5E-4EBF-AF13-E3093901BE5A}" dt="2025-04-23T13:43:50.491" v="98"/>
        <pc:sldMkLst>
          <pc:docMk/>
          <pc:sldMk cId="3099031906" sldId="296"/>
        </pc:sldMkLst>
      </pc:sldChg>
      <pc:sldChg chg="add mod modShow">
        <pc:chgData name="Aslı Odabaşı" userId="5be4544062d46165" providerId="LiveId" clId="{E6A21B73-1E5E-4EBF-AF13-E3093901BE5A}" dt="2025-04-24T16:15:58.252" v="328" actId="729"/>
        <pc:sldMkLst>
          <pc:docMk/>
          <pc:sldMk cId="1461066445" sldId="303"/>
        </pc:sldMkLst>
      </pc:sldChg>
      <pc:sldChg chg="add mod modShow">
        <pc:chgData name="Aslı Odabaşı" userId="5be4544062d46165" providerId="LiveId" clId="{E6A21B73-1E5E-4EBF-AF13-E3093901BE5A}" dt="2025-04-23T13:53:26.055" v="128" actId="729"/>
        <pc:sldMkLst>
          <pc:docMk/>
          <pc:sldMk cId="2512619167" sldId="313"/>
        </pc:sldMkLst>
      </pc:sldChg>
      <pc:sldChg chg="add mod modShow">
        <pc:chgData name="Aslı Odabaşı" userId="5be4544062d46165" providerId="LiveId" clId="{E6A21B73-1E5E-4EBF-AF13-E3093901BE5A}" dt="2025-04-23T13:53:35.672" v="129" actId="729"/>
        <pc:sldMkLst>
          <pc:docMk/>
          <pc:sldMk cId="199843102" sldId="314"/>
        </pc:sldMkLst>
      </pc:sldChg>
      <pc:sldChg chg="mod modShow">
        <pc:chgData name="Aslı Odabaşı" userId="5be4544062d46165" providerId="LiveId" clId="{E6A21B73-1E5E-4EBF-AF13-E3093901BE5A}" dt="2025-04-23T15:02:17.525" v="169" actId="729"/>
        <pc:sldMkLst>
          <pc:docMk/>
          <pc:sldMk cId="3308027209" sldId="503"/>
        </pc:sldMkLst>
      </pc:sldChg>
      <pc:sldChg chg="mod modShow">
        <pc:chgData name="Aslı Odabaşı" userId="5be4544062d46165" providerId="LiveId" clId="{E6A21B73-1E5E-4EBF-AF13-E3093901BE5A}" dt="2025-04-23T14:24:44.479" v="164" actId="729"/>
        <pc:sldMkLst>
          <pc:docMk/>
          <pc:sldMk cId="853405348" sldId="594"/>
        </pc:sldMkLst>
      </pc:sldChg>
      <pc:sldChg chg="ord">
        <pc:chgData name="Aslı Odabaşı" userId="5be4544062d46165" providerId="LiveId" clId="{E6A21B73-1E5E-4EBF-AF13-E3093901BE5A}" dt="2025-04-25T19:45:58.761" v="430"/>
        <pc:sldMkLst>
          <pc:docMk/>
          <pc:sldMk cId="674609456" sldId="860"/>
        </pc:sldMkLst>
      </pc:sldChg>
      <pc:sldChg chg="mod modShow">
        <pc:chgData name="Aslı Odabaşı" userId="5be4544062d46165" providerId="LiveId" clId="{E6A21B73-1E5E-4EBF-AF13-E3093901BE5A}" dt="2025-04-23T14:25:02.660" v="166" actId="729"/>
        <pc:sldMkLst>
          <pc:docMk/>
          <pc:sldMk cId="4282197515" sldId="1078"/>
        </pc:sldMkLst>
      </pc:sldChg>
      <pc:sldChg chg="add del">
        <pc:chgData name="Aslı Odabaşı" userId="5be4544062d46165" providerId="LiveId" clId="{E6A21B73-1E5E-4EBF-AF13-E3093901BE5A}" dt="2025-04-23T19:33:42.811" v="287" actId="2696"/>
        <pc:sldMkLst>
          <pc:docMk/>
          <pc:sldMk cId="158266422" sldId="1102"/>
        </pc:sldMkLst>
      </pc:sldChg>
      <pc:sldChg chg="add">
        <pc:chgData name="Aslı Odabaşı" userId="5be4544062d46165" providerId="LiveId" clId="{E6A21B73-1E5E-4EBF-AF13-E3093901BE5A}" dt="2025-04-23T19:32:15.676" v="286"/>
        <pc:sldMkLst>
          <pc:docMk/>
          <pc:sldMk cId="3705564349" sldId="1103"/>
        </pc:sldMkLst>
      </pc:sldChg>
      <pc:sldChg chg="mod modShow">
        <pc:chgData name="Aslı Odabaşı" userId="5be4544062d46165" providerId="LiveId" clId="{E6A21B73-1E5E-4EBF-AF13-E3093901BE5A}" dt="2025-04-23T19:35:57.662" v="297" actId="729"/>
        <pc:sldMkLst>
          <pc:docMk/>
          <pc:sldMk cId="1427443472" sldId="1272"/>
        </pc:sldMkLst>
      </pc:sldChg>
      <pc:sldChg chg="modSp add mod">
        <pc:chgData name="Aslı Odabaşı" userId="5be4544062d46165" providerId="LiveId" clId="{E6A21B73-1E5E-4EBF-AF13-E3093901BE5A}" dt="2025-04-23T13:58:08.579" v="132" actId="207"/>
        <pc:sldMkLst>
          <pc:docMk/>
          <pc:sldMk cId="1140888513" sldId="2032091976"/>
        </pc:sldMkLst>
        <pc:spChg chg="mod">
          <ac:chgData name="Aslı Odabaşı" userId="5be4544062d46165" providerId="LiveId" clId="{E6A21B73-1E5E-4EBF-AF13-E3093901BE5A}" dt="2025-04-23T13:58:08.579" v="132" actId="207"/>
          <ac:spMkLst>
            <pc:docMk/>
            <pc:sldMk cId="1140888513" sldId="2032091976"/>
            <ac:spMk id="14" creationId="{AD9F4E49-7DBA-FA9A-AC25-11D9C54FEB90}"/>
          </ac:spMkLst>
        </pc:spChg>
        <pc:spChg chg="mod">
          <ac:chgData name="Aslı Odabaşı" userId="5be4544062d46165" providerId="LiveId" clId="{E6A21B73-1E5E-4EBF-AF13-E3093901BE5A}" dt="2025-04-23T13:57:53.034" v="131" actId="207"/>
          <ac:spMkLst>
            <pc:docMk/>
            <pc:sldMk cId="1140888513" sldId="2032091976"/>
            <ac:spMk id="20" creationId="{43A6294F-E0DE-B2D6-6C30-454012692D8C}"/>
          </ac:spMkLst>
        </pc:spChg>
      </pc:sldChg>
      <pc:sldChg chg="modSp add mod">
        <pc:chgData name="Aslı Odabaşı" userId="5be4544062d46165" providerId="LiveId" clId="{E6A21B73-1E5E-4EBF-AF13-E3093901BE5A}" dt="2025-04-23T13:59:23.675" v="136" actId="14100"/>
        <pc:sldMkLst>
          <pc:docMk/>
          <pc:sldMk cId="2760523054" sldId="2032091977"/>
        </pc:sldMkLst>
        <pc:spChg chg="mod">
          <ac:chgData name="Aslı Odabaşı" userId="5be4544062d46165" providerId="LiveId" clId="{E6A21B73-1E5E-4EBF-AF13-E3093901BE5A}" dt="2025-04-23T13:59:23.675" v="136" actId="14100"/>
          <ac:spMkLst>
            <pc:docMk/>
            <pc:sldMk cId="2760523054" sldId="2032091977"/>
            <ac:spMk id="12" creationId="{EBC358E2-CD8A-967D-9435-B7FCEC83F849}"/>
          </ac:spMkLst>
        </pc:spChg>
      </pc:sldChg>
      <pc:sldChg chg="addSp modSp add mod modAnim">
        <pc:chgData name="Aslı Odabaşı" userId="5be4544062d46165" providerId="LiveId" clId="{E6A21B73-1E5E-4EBF-AF13-E3093901BE5A}" dt="2025-04-24T16:56:20.452" v="345"/>
        <pc:sldMkLst>
          <pc:docMk/>
          <pc:sldMk cId="1634833651" sldId="2032091980"/>
        </pc:sldMkLst>
        <pc:picChg chg="add mod">
          <ac:chgData name="Aslı Odabaşı" userId="5be4544062d46165" providerId="LiveId" clId="{E6A21B73-1E5E-4EBF-AF13-E3093901BE5A}" dt="2025-04-24T16:56:02.924" v="344" actId="14100"/>
          <ac:picMkLst>
            <pc:docMk/>
            <pc:sldMk cId="1634833651" sldId="2032091980"/>
            <ac:picMk id="9" creationId="{A04F6313-F01D-1DE6-0DEB-B153D085666D}"/>
          </ac:picMkLst>
        </pc:picChg>
      </pc:sldChg>
      <pc:sldChg chg="add">
        <pc:chgData name="Aslı Odabaşı" userId="5be4544062d46165" providerId="LiveId" clId="{E6A21B73-1E5E-4EBF-AF13-E3093901BE5A}" dt="2025-04-23T13:43:50.491" v="98"/>
        <pc:sldMkLst>
          <pc:docMk/>
          <pc:sldMk cId="808251348" sldId="2032091982"/>
        </pc:sldMkLst>
      </pc:sldChg>
      <pc:sldChg chg="add mod modShow">
        <pc:chgData name="Aslı Odabaşı" userId="5be4544062d46165" providerId="LiveId" clId="{E6A21B73-1E5E-4EBF-AF13-E3093901BE5A}" dt="2025-04-24T16:55:07.243" v="340" actId="729"/>
        <pc:sldMkLst>
          <pc:docMk/>
          <pc:sldMk cId="3101893467" sldId="2032091983"/>
        </pc:sldMkLst>
      </pc:sldChg>
      <pc:sldChg chg="modSp add mod modShow">
        <pc:chgData name="Aslı Odabaşı" userId="5be4544062d46165" providerId="LiveId" clId="{E6A21B73-1E5E-4EBF-AF13-E3093901BE5A}" dt="2025-04-24T16:56:27.823" v="346" actId="729"/>
        <pc:sldMkLst>
          <pc:docMk/>
          <pc:sldMk cId="2263483796" sldId="2032091984"/>
        </pc:sldMkLst>
        <pc:spChg chg="mod">
          <ac:chgData name="Aslı Odabaşı" userId="5be4544062d46165" providerId="LiveId" clId="{E6A21B73-1E5E-4EBF-AF13-E3093901BE5A}" dt="2025-04-23T14:02:35.243" v="160" actId="20577"/>
          <ac:spMkLst>
            <pc:docMk/>
            <pc:sldMk cId="2263483796" sldId="2032091984"/>
            <ac:spMk id="12" creationId="{2BB64BA4-A086-DEA9-0B90-80C16E6CD2F8}"/>
          </ac:spMkLst>
        </pc:spChg>
        <pc:spChg chg="mod">
          <ac:chgData name="Aslı Odabaşı" userId="5be4544062d46165" providerId="LiveId" clId="{E6A21B73-1E5E-4EBF-AF13-E3093901BE5A}" dt="2025-04-23T14:02:00.649" v="140" actId="14100"/>
          <ac:spMkLst>
            <pc:docMk/>
            <pc:sldMk cId="2263483796" sldId="2032091984"/>
            <ac:spMk id="14" creationId="{2053295F-B8DB-B6EA-7EC2-26AD804D7F8D}"/>
          </ac:spMkLst>
        </pc:spChg>
      </pc:sldChg>
      <pc:sldChg chg="add">
        <pc:chgData name="Aslı Odabaşı" userId="5be4544062d46165" providerId="LiveId" clId="{E6A21B73-1E5E-4EBF-AF13-E3093901BE5A}" dt="2025-04-23T13:43:50.491" v="98"/>
        <pc:sldMkLst>
          <pc:docMk/>
          <pc:sldMk cId="2571142361" sldId="2032091995"/>
        </pc:sldMkLst>
      </pc:sldChg>
      <pc:sldChg chg="add">
        <pc:chgData name="Aslı Odabaşı" userId="5be4544062d46165" providerId="LiveId" clId="{E6A21B73-1E5E-4EBF-AF13-E3093901BE5A}" dt="2025-04-23T13:43:50.491" v="98"/>
        <pc:sldMkLst>
          <pc:docMk/>
          <pc:sldMk cId="2641801793" sldId="2032091996"/>
        </pc:sldMkLst>
      </pc:sldChg>
      <pc:sldChg chg="mod modShow">
        <pc:chgData name="Aslı Odabaşı" userId="5be4544062d46165" providerId="LiveId" clId="{E6A21B73-1E5E-4EBF-AF13-E3093901BE5A}" dt="2025-04-24T16:52:39.387" v="336" actId="729"/>
        <pc:sldMkLst>
          <pc:docMk/>
          <pc:sldMk cId="223960641" sldId="2134958768"/>
        </pc:sldMkLst>
      </pc:sldChg>
      <pc:sldChg chg="mod modShow">
        <pc:chgData name="Aslı Odabaşı" userId="5be4544062d46165" providerId="LiveId" clId="{E6A21B73-1E5E-4EBF-AF13-E3093901BE5A}" dt="2025-04-23T13:26:13.327" v="88" actId="729"/>
        <pc:sldMkLst>
          <pc:docMk/>
          <pc:sldMk cId="481675364" sldId="2134958821"/>
        </pc:sldMkLst>
      </pc:sldChg>
      <pc:sldChg chg="add">
        <pc:chgData name="Aslı Odabaşı" userId="5be4544062d46165" providerId="LiveId" clId="{E6A21B73-1E5E-4EBF-AF13-E3093901BE5A}" dt="2025-04-23T13:38:44.560" v="91"/>
        <pc:sldMkLst>
          <pc:docMk/>
          <pc:sldMk cId="634652961" sldId="2141410868"/>
        </pc:sldMkLst>
      </pc:sldChg>
      <pc:sldChg chg="del">
        <pc:chgData name="Aslı Odabaşı" userId="5be4544062d46165" providerId="LiveId" clId="{E6A21B73-1E5E-4EBF-AF13-E3093901BE5A}" dt="2025-04-23T13:38:29.167" v="90" actId="2696"/>
        <pc:sldMkLst>
          <pc:docMk/>
          <pc:sldMk cId="2161466421" sldId="2141410868"/>
        </pc:sldMkLst>
      </pc:sldChg>
      <pc:sldChg chg="add del mod modShow">
        <pc:chgData name="Aslı Odabaşı" userId="5be4544062d46165" providerId="LiveId" clId="{E6A21B73-1E5E-4EBF-AF13-E3093901BE5A}" dt="2025-04-23T13:39:50.240" v="96" actId="729"/>
        <pc:sldMkLst>
          <pc:docMk/>
          <pc:sldMk cId="2459467828" sldId="2141410907"/>
        </pc:sldMkLst>
      </pc:sldChg>
      <pc:sldChg chg="mod modShow">
        <pc:chgData name="Aslı Odabaşı" userId="5be4544062d46165" providerId="LiveId" clId="{E6A21B73-1E5E-4EBF-AF13-E3093901BE5A}" dt="2025-04-24T16:54:17.375" v="338" actId="729"/>
        <pc:sldMkLst>
          <pc:docMk/>
          <pc:sldMk cId="675294814" sldId="2141410911"/>
        </pc:sldMkLst>
      </pc:sldChg>
      <pc:sldChg chg="mod modShow">
        <pc:chgData name="Aslı Odabaşı" userId="5be4544062d46165" providerId="LiveId" clId="{E6A21B73-1E5E-4EBF-AF13-E3093901BE5A}" dt="2025-04-24T16:54:22.186" v="339" actId="729"/>
        <pc:sldMkLst>
          <pc:docMk/>
          <pc:sldMk cId="4258223055" sldId="2141410916"/>
        </pc:sldMkLst>
      </pc:sldChg>
      <pc:sldChg chg="mod modShow">
        <pc:chgData name="Aslı Odabaşı" userId="5be4544062d46165" providerId="LiveId" clId="{E6A21B73-1E5E-4EBF-AF13-E3093901BE5A}" dt="2025-04-23T13:39:55.342" v="97" actId="729"/>
        <pc:sldMkLst>
          <pc:docMk/>
          <pc:sldMk cId="1037357358" sldId="2141410919"/>
        </pc:sldMkLst>
      </pc:sldChg>
      <pc:sldChg chg="mod modShow">
        <pc:chgData name="Aslı Odabaşı" userId="5be4544062d46165" providerId="LiveId" clId="{E6A21B73-1E5E-4EBF-AF13-E3093901BE5A}" dt="2025-04-24T16:53:09.881" v="337" actId="729"/>
        <pc:sldMkLst>
          <pc:docMk/>
          <pc:sldMk cId="1120817928" sldId="2141410944"/>
        </pc:sldMkLst>
      </pc:sldChg>
      <pc:sldChg chg="mod modShow">
        <pc:chgData name="Aslı Odabaşı" userId="5be4544062d46165" providerId="LiveId" clId="{E6A21B73-1E5E-4EBF-AF13-E3093901BE5A}" dt="2025-04-24T16:14:19.262" v="325" actId="729"/>
        <pc:sldMkLst>
          <pc:docMk/>
          <pc:sldMk cId="1916853193" sldId="2141410950"/>
        </pc:sldMkLst>
      </pc:sldChg>
      <pc:sldChg chg="mod modShow">
        <pc:chgData name="Aslı Odabaşı" userId="5be4544062d46165" providerId="LiveId" clId="{E6A21B73-1E5E-4EBF-AF13-E3093901BE5A}" dt="2025-04-24T16:56:48.384" v="347" actId="729"/>
        <pc:sldMkLst>
          <pc:docMk/>
          <pc:sldMk cId="2198252284" sldId="2141410969"/>
        </pc:sldMkLst>
      </pc:sldChg>
      <pc:sldChg chg="modSp mod">
        <pc:chgData name="Aslı Odabaşı" userId="5be4544062d46165" providerId="LiveId" clId="{E6A21B73-1E5E-4EBF-AF13-E3093901BE5A}" dt="2025-04-25T19:49:13.422" v="449" actId="14100"/>
        <pc:sldMkLst>
          <pc:docMk/>
          <pc:sldMk cId="805639057" sldId="2146846044"/>
        </pc:sldMkLst>
        <pc:spChg chg="mod">
          <ac:chgData name="Aslı Odabaşı" userId="5be4544062d46165" providerId="LiveId" clId="{E6A21B73-1E5E-4EBF-AF13-E3093901BE5A}" dt="2025-04-25T19:48:52.941" v="447" actId="14100"/>
          <ac:spMkLst>
            <pc:docMk/>
            <pc:sldMk cId="805639057" sldId="2146846044"/>
            <ac:spMk id="5" creationId="{332ED504-5FE7-1236-C133-40D5977681CB}"/>
          </ac:spMkLst>
        </pc:spChg>
        <pc:spChg chg="mod">
          <ac:chgData name="Aslı Odabaşı" userId="5be4544062d46165" providerId="LiveId" clId="{E6A21B73-1E5E-4EBF-AF13-E3093901BE5A}" dt="2025-04-25T19:49:13.422" v="449" actId="14100"/>
          <ac:spMkLst>
            <pc:docMk/>
            <pc:sldMk cId="805639057" sldId="2146846044"/>
            <ac:spMk id="10" creationId="{2FAC89C1-F3FB-6555-9F71-7FC1C251F884}"/>
          </ac:spMkLst>
        </pc:spChg>
      </pc:sldChg>
      <pc:sldChg chg="add">
        <pc:chgData name="Aslı Odabaşı" userId="5be4544062d46165" providerId="LiveId" clId="{E6A21B73-1E5E-4EBF-AF13-E3093901BE5A}" dt="2025-04-23T13:38:44.560" v="91"/>
        <pc:sldMkLst>
          <pc:docMk/>
          <pc:sldMk cId="1173538613" sldId="2146846049"/>
        </pc:sldMkLst>
      </pc:sldChg>
      <pc:sldChg chg="del">
        <pc:chgData name="Aslı Odabaşı" userId="5be4544062d46165" providerId="LiveId" clId="{E6A21B73-1E5E-4EBF-AF13-E3093901BE5A}" dt="2025-04-23T13:38:29.167" v="90" actId="2696"/>
        <pc:sldMkLst>
          <pc:docMk/>
          <pc:sldMk cId="4103874937" sldId="2146846049"/>
        </pc:sldMkLst>
      </pc:sldChg>
      <pc:sldChg chg="del">
        <pc:chgData name="Aslı Odabaşı" userId="5be4544062d46165" providerId="LiveId" clId="{E6A21B73-1E5E-4EBF-AF13-E3093901BE5A}" dt="2025-04-23T13:38:29.167" v="90" actId="2696"/>
        <pc:sldMkLst>
          <pc:docMk/>
          <pc:sldMk cId="1742592968" sldId="2146846050"/>
        </pc:sldMkLst>
      </pc:sldChg>
      <pc:sldChg chg="add">
        <pc:chgData name="Aslı Odabaşı" userId="5be4544062d46165" providerId="LiveId" clId="{E6A21B73-1E5E-4EBF-AF13-E3093901BE5A}" dt="2025-04-23T13:38:44.560" v="91"/>
        <pc:sldMkLst>
          <pc:docMk/>
          <pc:sldMk cId="2250474815" sldId="2146846050"/>
        </pc:sldMkLst>
      </pc:sldChg>
      <pc:sldChg chg="add">
        <pc:chgData name="Aslı Odabaşı" userId="5be4544062d46165" providerId="LiveId" clId="{E6A21B73-1E5E-4EBF-AF13-E3093901BE5A}" dt="2025-04-23T13:43:50.491" v="98"/>
        <pc:sldMkLst>
          <pc:docMk/>
          <pc:sldMk cId="1966674387" sldId="2146846059"/>
        </pc:sldMkLst>
      </pc:sldChg>
      <pc:sldChg chg="add mod modShow">
        <pc:chgData name="Aslı Odabaşı" userId="5be4544062d46165" providerId="LiveId" clId="{E6A21B73-1E5E-4EBF-AF13-E3093901BE5A}" dt="2025-04-23T18:57:13.183" v="216" actId="729"/>
        <pc:sldMkLst>
          <pc:docMk/>
          <pc:sldMk cId="1019951178" sldId="2146846060"/>
        </pc:sldMkLst>
      </pc:sldChg>
      <pc:sldChg chg="mod modShow">
        <pc:chgData name="Aslı Odabaşı" userId="5be4544062d46165" providerId="LiveId" clId="{E6A21B73-1E5E-4EBF-AF13-E3093901BE5A}" dt="2025-04-23T14:25:47.570" v="167" actId="729"/>
        <pc:sldMkLst>
          <pc:docMk/>
          <pc:sldMk cId="3670414326" sldId="2146846067"/>
        </pc:sldMkLst>
      </pc:sldChg>
      <pc:sldChg chg="addSp modSp mod modAnim">
        <pc:chgData name="Aslı Odabaşı" userId="5be4544062d46165" providerId="LiveId" clId="{E6A21B73-1E5E-4EBF-AF13-E3093901BE5A}" dt="2025-04-25T18:49:13.946" v="369"/>
        <pc:sldMkLst>
          <pc:docMk/>
          <pc:sldMk cId="4199487296" sldId="2146846077"/>
        </pc:sldMkLst>
        <pc:picChg chg="add mod">
          <ac:chgData name="Aslı Odabaşı" userId="5be4544062d46165" providerId="LiveId" clId="{E6A21B73-1E5E-4EBF-AF13-E3093901BE5A}" dt="2025-04-25T18:49:01.993" v="368" actId="14100"/>
          <ac:picMkLst>
            <pc:docMk/>
            <pc:sldMk cId="4199487296" sldId="2146846077"/>
            <ac:picMk id="4" creationId="{63AFBBC1-07E9-B2EE-BFE2-C8651C1A36DC}"/>
          </ac:picMkLst>
        </pc:picChg>
      </pc:sldChg>
      <pc:sldChg chg="mod modShow">
        <pc:chgData name="Aslı Odabaşı" userId="5be4544062d46165" providerId="LiveId" clId="{E6A21B73-1E5E-4EBF-AF13-E3093901BE5A}" dt="2025-04-23T19:35:55.466" v="296" actId="729"/>
        <pc:sldMkLst>
          <pc:docMk/>
          <pc:sldMk cId="2880368812" sldId="2146846078"/>
        </pc:sldMkLst>
      </pc:sldChg>
      <pc:sldChg chg="mod modShow">
        <pc:chgData name="Aslı Odabaşı" userId="5be4544062d46165" providerId="LiveId" clId="{E6A21B73-1E5E-4EBF-AF13-E3093901BE5A}" dt="2025-04-25T19:41:09.771" v="408" actId="729"/>
        <pc:sldMkLst>
          <pc:docMk/>
          <pc:sldMk cId="864670632" sldId="2146846080"/>
        </pc:sldMkLst>
      </pc:sldChg>
      <pc:sldChg chg="mod modShow">
        <pc:chgData name="Aslı Odabaşı" userId="5be4544062d46165" providerId="LiveId" clId="{E6A21B73-1E5E-4EBF-AF13-E3093901BE5A}" dt="2025-04-23T14:24:50.345" v="165" actId="729"/>
        <pc:sldMkLst>
          <pc:docMk/>
          <pc:sldMk cId="1058071008" sldId="2146846085"/>
        </pc:sldMkLst>
      </pc:sldChg>
      <pc:sldChg chg="del">
        <pc:chgData name="Aslı Odabaşı" userId="5be4544062d46165" providerId="LiveId" clId="{E6A21B73-1E5E-4EBF-AF13-E3093901BE5A}" dt="2025-04-23T13:37:59.262" v="89" actId="2696"/>
        <pc:sldMkLst>
          <pc:docMk/>
          <pc:sldMk cId="2785450762" sldId="2146846087"/>
        </pc:sldMkLst>
      </pc:sldChg>
      <pc:sldChg chg="add mod modShow">
        <pc:chgData name="Aslı Odabaşı" userId="5be4544062d46165" providerId="LiveId" clId="{E6A21B73-1E5E-4EBF-AF13-E3093901BE5A}" dt="2025-04-23T13:53:41.767" v="130" actId="729"/>
        <pc:sldMkLst>
          <pc:docMk/>
          <pc:sldMk cId="508563532" sldId="2146846090"/>
        </pc:sldMkLst>
      </pc:sldChg>
      <pc:sldChg chg="del">
        <pc:chgData name="Aslı Odabaşı" userId="5be4544062d46165" providerId="LiveId" clId="{E6A21B73-1E5E-4EBF-AF13-E3093901BE5A}" dt="2025-04-24T16:23:25.815" v="331" actId="2696"/>
        <pc:sldMkLst>
          <pc:docMk/>
          <pc:sldMk cId="2751239530" sldId="2146846110"/>
        </pc:sldMkLst>
      </pc:sldChg>
      <pc:sldChg chg="addSp modSp mod">
        <pc:chgData name="Aslı Odabaşı" userId="5be4544062d46165" providerId="LiveId" clId="{E6A21B73-1E5E-4EBF-AF13-E3093901BE5A}" dt="2025-04-25T18:27:54.672" v="356" actId="1076"/>
        <pc:sldMkLst>
          <pc:docMk/>
          <pc:sldMk cId="2640542716" sldId="2147478866"/>
        </pc:sldMkLst>
        <pc:picChg chg="add mod">
          <ac:chgData name="Aslı Odabaşı" userId="5be4544062d46165" providerId="LiveId" clId="{E6A21B73-1E5E-4EBF-AF13-E3093901BE5A}" dt="2025-04-25T18:27:54.672" v="356" actId="1076"/>
          <ac:picMkLst>
            <pc:docMk/>
            <pc:sldMk cId="2640542716" sldId="2147478866"/>
            <ac:picMk id="3" creationId="{9F0CD1CE-A7F9-E9B4-D4FE-4035134F0467}"/>
          </ac:picMkLst>
        </pc:picChg>
      </pc:sldChg>
      <pc:sldChg chg="mod modShow">
        <pc:chgData name="Aslı Odabaşı" userId="5be4544062d46165" providerId="LiveId" clId="{E6A21B73-1E5E-4EBF-AF13-E3093901BE5A}" dt="2025-04-23T15:02:44.663" v="170" actId="729"/>
        <pc:sldMkLst>
          <pc:docMk/>
          <pc:sldMk cId="306491834" sldId="2147478867"/>
        </pc:sldMkLst>
      </pc:sldChg>
      <pc:sldChg chg="modNotesTx">
        <pc:chgData name="Aslı Odabaşı" userId="5be4544062d46165" providerId="LiveId" clId="{E6A21B73-1E5E-4EBF-AF13-E3093901BE5A}" dt="2025-04-24T15:55:23.777" v="311"/>
        <pc:sldMkLst>
          <pc:docMk/>
          <pc:sldMk cId="927532030" sldId="2147478868"/>
        </pc:sldMkLst>
      </pc:sldChg>
      <pc:sldChg chg="del">
        <pc:chgData name="Aslı Odabaşı" userId="5be4544062d46165" providerId="LiveId" clId="{E6A21B73-1E5E-4EBF-AF13-E3093901BE5A}" dt="2025-04-23T13:03:18.283" v="82" actId="2696"/>
        <pc:sldMkLst>
          <pc:docMk/>
          <pc:sldMk cId="3656785840" sldId="2147478869"/>
        </pc:sldMkLst>
      </pc:sldChg>
      <pc:sldChg chg="del">
        <pc:chgData name="Aslı Odabaşı" userId="5be4544062d46165" providerId="LiveId" clId="{E6A21B73-1E5E-4EBF-AF13-E3093901BE5A}" dt="2025-04-24T15:55:43.365" v="312" actId="2696"/>
        <pc:sldMkLst>
          <pc:docMk/>
          <pc:sldMk cId="2157256211" sldId="2147478870"/>
        </pc:sldMkLst>
      </pc:sldChg>
      <pc:sldChg chg="delSp modSp mod modShow">
        <pc:chgData name="Aslı Odabaşı" userId="5be4544062d46165" providerId="LiveId" clId="{E6A21B73-1E5E-4EBF-AF13-E3093901BE5A}" dt="2025-04-24T16:51:01.797" v="332" actId="729"/>
        <pc:sldMkLst>
          <pc:docMk/>
          <pc:sldMk cId="3010858851" sldId="2147478872"/>
        </pc:sldMkLst>
        <pc:graphicFrameChg chg="mod">
          <ac:chgData name="Aslı Odabaşı" userId="5be4544062d46165" providerId="LiveId" clId="{E6A21B73-1E5E-4EBF-AF13-E3093901BE5A}" dt="2025-04-23T15:04:12.691" v="206" actId="20577"/>
          <ac:graphicFrameMkLst>
            <pc:docMk/>
            <pc:sldMk cId="3010858851" sldId="2147478872"/>
            <ac:graphicFrameMk id="9" creationId="{723F9A66-59C2-6EC3-9F43-71636BE35CC9}"/>
          </ac:graphicFrameMkLst>
        </pc:graphicFrameChg>
      </pc:sldChg>
      <pc:sldChg chg="del">
        <pc:chgData name="Aslı Odabaşı" userId="5be4544062d46165" providerId="LiveId" clId="{E6A21B73-1E5E-4EBF-AF13-E3093901BE5A}" dt="2025-04-25T18:30:24.868" v="363" actId="2696"/>
        <pc:sldMkLst>
          <pc:docMk/>
          <pc:sldMk cId="2936140807" sldId="2147478873"/>
        </pc:sldMkLst>
      </pc:sldChg>
      <pc:sldChg chg="del">
        <pc:chgData name="Aslı Odabaşı" userId="5be4544062d46165" providerId="LiveId" clId="{E6A21B73-1E5E-4EBF-AF13-E3093901BE5A}" dt="2025-04-25T18:30:29.482" v="364" actId="2696"/>
        <pc:sldMkLst>
          <pc:docMk/>
          <pc:sldMk cId="9402726" sldId="2147478874"/>
        </pc:sldMkLst>
      </pc:sldChg>
      <pc:sldChg chg="del">
        <pc:chgData name="Aslı Odabaşı" userId="5be4544062d46165" providerId="LiveId" clId="{E6A21B73-1E5E-4EBF-AF13-E3093901BE5A}" dt="2025-04-25T18:30:35.939" v="365" actId="2696"/>
        <pc:sldMkLst>
          <pc:docMk/>
          <pc:sldMk cId="4021397484" sldId="2147478875"/>
        </pc:sldMkLst>
      </pc:sldChg>
      <pc:sldChg chg="mod modShow">
        <pc:chgData name="Aslı Odabaşı" userId="5be4544062d46165" providerId="LiveId" clId="{E6A21B73-1E5E-4EBF-AF13-E3093901BE5A}" dt="2025-04-23T12:29:13.963" v="13" actId="729"/>
        <pc:sldMkLst>
          <pc:docMk/>
          <pc:sldMk cId="620594035" sldId="2147478876"/>
        </pc:sldMkLst>
      </pc:sldChg>
      <pc:sldChg chg="ord">
        <pc:chgData name="Aslı Odabaşı" userId="5be4544062d46165" providerId="LiveId" clId="{E6A21B73-1E5E-4EBF-AF13-E3093901BE5A}" dt="2025-04-23T15:06:15.486" v="213"/>
        <pc:sldMkLst>
          <pc:docMk/>
          <pc:sldMk cId="333430657" sldId="2147478880"/>
        </pc:sldMkLst>
      </pc:sldChg>
      <pc:sldChg chg="mod ord modShow">
        <pc:chgData name="Aslı Odabaşı" userId="5be4544062d46165" providerId="LiveId" clId="{E6A21B73-1E5E-4EBF-AF13-E3093901BE5A}" dt="2025-04-24T16:52:05.672" v="335" actId="729"/>
        <pc:sldMkLst>
          <pc:docMk/>
          <pc:sldMk cId="2077075505" sldId="2147478881"/>
        </pc:sldMkLst>
      </pc:sldChg>
      <pc:sldChg chg="delSp modSp mod delAnim">
        <pc:chgData name="Aslı Odabaşı" userId="5be4544062d46165" providerId="LiveId" clId="{E6A21B73-1E5E-4EBF-AF13-E3093901BE5A}" dt="2025-04-23T15:04:45.578" v="207" actId="21"/>
        <pc:sldMkLst>
          <pc:docMk/>
          <pc:sldMk cId="4232066711" sldId="2147478882"/>
        </pc:sldMkLst>
        <pc:spChg chg="mod">
          <ac:chgData name="Aslı Odabaşı" userId="5be4544062d46165" providerId="LiveId" clId="{E6A21B73-1E5E-4EBF-AF13-E3093901BE5A}" dt="2025-04-23T12:44:33.413" v="79" actId="20577"/>
          <ac:spMkLst>
            <pc:docMk/>
            <pc:sldMk cId="4232066711" sldId="2147478882"/>
            <ac:spMk id="6" creationId="{A92DD4B1-4AA6-2ECA-FE71-7A2CBEF40426}"/>
          </ac:spMkLst>
        </pc:spChg>
      </pc:sldChg>
      <pc:sldChg chg="addSp delSp modSp mod ord modAnim modNotesTx">
        <pc:chgData name="Aslı Odabaşı" userId="5be4544062d46165" providerId="LiveId" clId="{E6A21B73-1E5E-4EBF-AF13-E3093901BE5A}" dt="2025-04-25T18:29:45.872" v="362"/>
        <pc:sldMkLst>
          <pc:docMk/>
          <pc:sldMk cId="3323441500" sldId="2147478884"/>
        </pc:sldMkLst>
        <pc:spChg chg="mod">
          <ac:chgData name="Aslı Odabaşı" userId="5be4544062d46165" providerId="LiveId" clId="{E6A21B73-1E5E-4EBF-AF13-E3093901BE5A}" dt="2025-04-24T16:51:41.545" v="333"/>
          <ac:spMkLst>
            <pc:docMk/>
            <pc:sldMk cId="3323441500" sldId="2147478884"/>
            <ac:spMk id="4" creationId="{F0D129C7-082B-2EC8-EC49-63C893023100}"/>
          </ac:spMkLst>
        </pc:spChg>
        <pc:graphicFrameChg chg="mod">
          <ac:chgData name="Aslı Odabaşı" userId="5be4544062d46165" providerId="LiveId" clId="{E6A21B73-1E5E-4EBF-AF13-E3093901BE5A}" dt="2025-04-25T18:29:23.591" v="360" actId="14100"/>
          <ac:graphicFrameMkLst>
            <pc:docMk/>
            <pc:sldMk cId="3323441500" sldId="2147478884"/>
            <ac:graphicFrameMk id="9" creationId="{8B9E310E-5EC6-8E70-290B-4D05626B97D7}"/>
          </ac:graphicFrameMkLst>
        </pc:graphicFrameChg>
        <pc:picChg chg="add mod ord">
          <ac:chgData name="Aslı Odabaşı" userId="5be4544062d46165" providerId="LiveId" clId="{E6A21B73-1E5E-4EBF-AF13-E3093901BE5A}" dt="2025-04-25T18:29:26.958" v="361" actId="1076"/>
          <ac:picMkLst>
            <pc:docMk/>
            <pc:sldMk cId="3323441500" sldId="2147478884"/>
            <ac:picMk id="3" creationId="{BC5D2AB4-71F0-490E-1779-34073DCF83C1}"/>
          </ac:picMkLst>
        </pc:picChg>
      </pc:sldChg>
      <pc:sldChg chg="mod modShow">
        <pc:chgData name="Aslı Odabaşı" userId="5be4544062d46165" providerId="LiveId" clId="{E6A21B73-1E5E-4EBF-AF13-E3093901BE5A}" dt="2025-04-24T15:50:58.927" v="308" actId="729"/>
        <pc:sldMkLst>
          <pc:docMk/>
          <pc:sldMk cId="3613648673" sldId="2147478896"/>
        </pc:sldMkLst>
      </pc:sldChg>
      <pc:sldChg chg="add mod modShow">
        <pc:chgData name="Aslı Odabaşı" userId="5be4544062d46165" providerId="LiveId" clId="{E6A21B73-1E5E-4EBF-AF13-E3093901BE5A}" dt="2025-04-23T19:33:52.559" v="288" actId="729"/>
        <pc:sldMkLst>
          <pc:docMk/>
          <pc:sldMk cId="3178879241" sldId="2147479495"/>
        </pc:sldMkLst>
      </pc:sldChg>
      <pc:sldChg chg="add">
        <pc:chgData name="Aslı Odabaşı" userId="5be4544062d46165" providerId="LiveId" clId="{E6A21B73-1E5E-4EBF-AF13-E3093901BE5A}" dt="2025-04-23T19:32:15.676" v="286"/>
        <pc:sldMkLst>
          <pc:docMk/>
          <pc:sldMk cId="3987215283" sldId="2147479496"/>
        </pc:sldMkLst>
      </pc:sldChg>
      <pc:sldChg chg="mod modShow">
        <pc:chgData name="Aslı Odabaşı" userId="5be4544062d46165" providerId="LiveId" clId="{E6A21B73-1E5E-4EBF-AF13-E3093901BE5A}" dt="2025-04-23T14:24:16.875" v="163" actId="729"/>
        <pc:sldMkLst>
          <pc:docMk/>
          <pc:sldMk cId="3598171631" sldId="2147479497"/>
        </pc:sldMkLst>
      </pc:sldChg>
      <pc:sldChg chg="mod modShow">
        <pc:chgData name="Aslı Odabaşı" userId="5be4544062d46165" providerId="LiveId" clId="{E6A21B73-1E5E-4EBF-AF13-E3093901BE5A}" dt="2025-04-23T14:22:26.519" v="162" actId="729"/>
        <pc:sldMkLst>
          <pc:docMk/>
          <pc:sldMk cId="2920815227" sldId="2147479498"/>
        </pc:sldMkLst>
      </pc:sldChg>
      <pc:sldChg chg="add mod modShow">
        <pc:chgData name="Aslı Odabaşı" userId="5be4544062d46165" providerId="LiveId" clId="{E6A21B73-1E5E-4EBF-AF13-E3093901BE5A}" dt="2025-04-23T19:35:05.211" v="289" actId="729"/>
        <pc:sldMkLst>
          <pc:docMk/>
          <pc:sldMk cId="4076565809" sldId="2147479502"/>
        </pc:sldMkLst>
      </pc:sldChg>
      <pc:sldChg chg="add">
        <pc:chgData name="Aslı Odabaşı" userId="5be4544062d46165" providerId="LiveId" clId="{E6A21B73-1E5E-4EBF-AF13-E3093901BE5A}" dt="2025-04-23T19:32:15.676" v="286"/>
        <pc:sldMkLst>
          <pc:docMk/>
          <pc:sldMk cId="3127119953" sldId="2147480521"/>
        </pc:sldMkLst>
      </pc:sldChg>
      <pc:sldChg chg="mod modShow">
        <pc:chgData name="Aslı Odabaşı" userId="5be4544062d46165" providerId="LiveId" clId="{E6A21B73-1E5E-4EBF-AF13-E3093901BE5A}" dt="2025-04-24T16:19:13.860" v="329" actId="729"/>
        <pc:sldMkLst>
          <pc:docMk/>
          <pc:sldMk cId="1739840633" sldId="2147480526"/>
        </pc:sldMkLst>
      </pc:sldChg>
      <pc:sldChg chg="mod modShow">
        <pc:chgData name="Aslı Odabaşı" userId="5be4544062d46165" providerId="LiveId" clId="{E6A21B73-1E5E-4EBF-AF13-E3093901BE5A}" dt="2025-04-23T19:35:35.466" v="292" actId="729"/>
        <pc:sldMkLst>
          <pc:docMk/>
          <pc:sldMk cId="2062325297" sldId="2147482944"/>
        </pc:sldMkLst>
      </pc:sldChg>
      <pc:sldChg chg="mod modShow">
        <pc:chgData name="Aslı Odabaşı" userId="5be4544062d46165" providerId="LiveId" clId="{E6A21B73-1E5E-4EBF-AF13-E3093901BE5A}" dt="2025-04-23T19:11:56.519" v="284" actId="729"/>
        <pc:sldMkLst>
          <pc:docMk/>
          <pc:sldMk cId="845553089" sldId="2147482945"/>
        </pc:sldMkLst>
      </pc:sldChg>
      <pc:sldChg chg="mod modShow">
        <pc:chgData name="Aslı Odabaşı" userId="5be4544062d46165" providerId="LiveId" clId="{E6A21B73-1E5E-4EBF-AF13-E3093901BE5A}" dt="2025-04-23T19:35:38.190" v="293" actId="729"/>
        <pc:sldMkLst>
          <pc:docMk/>
          <pc:sldMk cId="337521336" sldId="2147482947"/>
        </pc:sldMkLst>
      </pc:sldChg>
      <pc:sldChg chg="add mod modShow">
        <pc:chgData name="Aslı Odabaşı" userId="5be4544062d46165" providerId="LiveId" clId="{E6A21B73-1E5E-4EBF-AF13-E3093901BE5A}" dt="2025-04-23T19:35:14.256" v="290" actId="729"/>
        <pc:sldMkLst>
          <pc:docMk/>
          <pc:sldMk cId="827195068" sldId="2147482963"/>
        </pc:sldMkLst>
      </pc:sldChg>
      <pc:sldChg chg="add mod modShow">
        <pc:chgData name="Aslı Odabaşı" userId="5be4544062d46165" providerId="LiveId" clId="{E6A21B73-1E5E-4EBF-AF13-E3093901BE5A}" dt="2025-04-23T19:35:30.566" v="291" actId="729"/>
        <pc:sldMkLst>
          <pc:docMk/>
          <pc:sldMk cId="2583053266" sldId="2147482964"/>
        </pc:sldMkLst>
      </pc:sldChg>
      <pc:sldChg chg="del">
        <pc:chgData name="Aslı Odabaşı" userId="5be4544062d46165" providerId="LiveId" clId="{E6A21B73-1E5E-4EBF-AF13-E3093901BE5A}" dt="2025-04-23T14:20:21.732" v="161" actId="2696"/>
        <pc:sldMkLst>
          <pc:docMk/>
          <pc:sldMk cId="2107998687" sldId="2147483200"/>
        </pc:sldMkLst>
      </pc:sldChg>
      <pc:sldChg chg="mod modShow">
        <pc:chgData name="Aslı Odabaşı" userId="5be4544062d46165" providerId="LiveId" clId="{E6A21B73-1E5E-4EBF-AF13-E3093901BE5A}" dt="2025-04-23T19:02:10.479" v="217" actId="729"/>
        <pc:sldMkLst>
          <pc:docMk/>
          <pc:sldMk cId="1606676911" sldId="2147483204"/>
        </pc:sldMkLst>
      </pc:sldChg>
      <pc:sldChg chg="modSp mod">
        <pc:chgData name="Aslı Odabaşı" userId="5be4544062d46165" providerId="LiveId" clId="{E6A21B73-1E5E-4EBF-AF13-E3093901BE5A}" dt="2025-04-23T19:05:25.655" v="219" actId="207"/>
        <pc:sldMkLst>
          <pc:docMk/>
          <pc:sldMk cId="1699825852" sldId="2147483206"/>
        </pc:sldMkLst>
        <pc:picChg chg="mod">
          <ac:chgData name="Aslı Odabaşı" userId="5be4544062d46165" providerId="LiveId" clId="{E6A21B73-1E5E-4EBF-AF13-E3093901BE5A}" dt="2025-04-23T19:05:25.655" v="219" actId="207"/>
          <ac:picMkLst>
            <pc:docMk/>
            <pc:sldMk cId="1699825852" sldId="2147483206"/>
            <ac:picMk id="7" creationId="{83F39C0C-13CC-4DE1-3AB0-E92BC66D3E6B}"/>
          </ac:picMkLst>
        </pc:picChg>
      </pc:sldChg>
      <pc:sldChg chg="modSp mod">
        <pc:chgData name="Aslı Odabaşı" userId="5be4544062d46165" providerId="LiveId" clId="{E6A21B73-1E5E-4EBF-AF13-E3093901BE5A}" dt="2025-04-23T19:06:25.051" v="283" actId="14100"/>
        <pc:sldMkLst>
          <pc:docMk/>
          <pc:sldMk cId="2171676628" sldId="2147483207"/>
        </pc:sldMkLst>
        <pc:spChg chg="mod">
          <ac:chgData name="Aslı Odabaşı" userId="5be4544062d46165" providerId="LiveId" clId="{E6A21B73-1E5E-4EBF-AF13-E3093901BE5A}" dt="2025-04-23T19:06:25.051" v="283" actId="14100"/>
          <ac:spMkLst>
            <pc:docMk/>
            <pc:sldMk cId="2171676628" sldId="2147483207"/>
            <ac:spMk id="4" creationId="{BEDC77FE-6757-E525-C824-CFFD6011131B}"/>
          </ac:spMkLst>
        </pc:spChg>
      </pc:sldChg>
      <pc:sldChg chg="del">
        <pc:chgData name="Aslı Odabaşı" userId="5be4544062d46165" providerId="LiveId" clId="{E6A21B73-1E5E-4EBF-AF13-E3093901BE5A}" dt="2025-04-23T19:26:58.106" v="285" actId="2696"/>
        <pc:sldMkLst>
          <pc:docMk/>
          <pc:sldMk cId="2415261321" sldId="2147483214"/>
        </pc:sldMkLst>
      </pc:sldChg>
      <pc:sldChg chg="mod modShow">
        <pc:chgData name="Aslı Odabaşı" userId="5be4544062d46165" providerId="LiveId" clId="{E6A21B73-1E5E-4EBF-AF13-E3093901BE5A}" dt="2025-04-25T18:48:10.035" v="366" actId="729"/>
        <pc:sldMkLst>
          <pc:docMk/>
          <pc:sldMk cId="1556100698" sldId="2147483215"/>
        </pc:sldMkLst>
      </pc:sldChg>
      <pc:sldChg chg="addSp delSp modSp mod ord modShow modNotesTx">
        <pc:chgData name="Aslı Odabaşı" userId="5be4544062d46165" providerId="LiveId" clId="{E6A21B73-1E5E-4EBF-AF13-E3093901BE5A}" dt="2025-04-25T20:17:39.635" v="453" actId="14100"/>
        <pc:sldMkLst>
          <pc:docMk/>
          <pc:sldMk cId="1633548489" sldId="2147483216"/>
        </pc:sldMkLst>
        <pc:spChg chg="mod">
          <ac:chgData name="Aslı Odabaşı" userId="5be4544062d46165" providerId="LiveId" clId="{E6A21B73-1E5E-4EBF-AF13-E3093901BE5A}" dt="2025-04-25T20:17:39.635" v="453" actId="14100"/>
          <ac:spMkLst>
            <pc:docMk/>
            <pc:sldMk cId="1633548489" sldId="2147483216"/>
            <ac:spMk id="2" creationId="{9C00E4ED-2F19-4833-8A77-85EF5CB0158F}"/>
          </ac:spMkLst>
        </pc:spChg>
        <pc:spChg chg="del mod">
          <ac:chgData name="Aslı Odabaşı" userId="5be4544062d46165" providerId="LiveId" clId="{E6A21B73-1E5E-4EBF-AF13-E3093901BE5A}" dt="2025-04-25T20:16:31.865" v="450" actId="12084"/>
          <ac:spMkLst>
            <pc:docMk/>
            <pc:sldMk cId="1633548489" sldId="2147483216"/>
            <ac:spMk id="3" creationId="{9662A637-677C-9D0E-675B-2C473288A0FF}"/>
          </ac:spMkLst>
        </pc:spChg>
        <pc:spChg chg="mod">
          <ac:chgData name="Aslı Odabaşı" userId="5be4544062d46165" providerId="LiveId" clId="{E6A21B73-1E5E-4EBF-AF13-E3093901BE5A}" dt="2025-04-25T19:04:41.121" v="372" actId="27636"/>
          <ac:spMkLst>
            <pc:docMk/>
            <pc:sldMk cId="1633548489" sldId="2147483216"/>
            <ac:spMk id="4" creationId="{90F1ACAE-C07A-0114-4D3E-FBE23E7C686E}"/>
          </ac:spMkLst>
        </pc:spChg>
        <pc:graphicFrameChg chg="add mod">
          <ac:chgData name="Aslı Odabaşı" userId="5be4544062d46165" providerId="LiveId" clId="{E6A21B73-1E5E-4EBF-AF13-E3093901BE5A}" dt="2025-04-25T20:16:38.610" v="451" actId="12100"/>
          <ac:graphicFrameMkLst>
            <pc:docMk/>
            <pc:sldMk cId="1633548489" sldId="2147483216"/>
            <ac:graphicFrameMk id="7" creationId="{31B61AA0-A2D8-21F8-46F2-A64CE6F92599}"/>
          </ac:graphicFrameMkLst>
        </pc:graphicFrameChg>
        <pc:picChg chg="add mod">
          <ac:chgData name="Aslı Odabaşı" userId="5be4544062d46165" providerId="LiveId" clId="{E6A21B73-1E5E-4EBF-AF13-E3093901BE5A}" dt="2025-04-25T20:17:23.724" v="452" actId="1076"/>
          <ac:picMkLst>
            <pc:docMk/>
            <pc:sldMk cId="1633548489" sldId="2147483216"/>
            <ac:picMk id="6" creationId="{5C546089-C8B4-645E-73A0-B23184E885E5}"/>
          </ac:picMkLst>
        </pc:picChg>
      </pc:sldChg>
      <pc:sldChg chg="mod ord modShow">
        <pc:chgData name="Aslı Odabaşı" userId="5be4544062d46165" providerId="LiveId" clId="{E6A21B73-1E5E-4EBF-AF13-E3093901BE5A}" dt="2025-04-25T19:44:30.072" v="415"/>
        <pc:sldMkLst>
          <pc:docMk/>
          <pc:sldMk cId="909464801" sldId="2147483217"/>
        </pc:sldMkLst>
      </pc:sldChg>
      <pc:sldChg chg="mod modShow">
        <pc:chgData name="Aslı Odabaşı" userId="5be4544062d46165" providerId="LiveId" clId="{E6A21B73-1E5E-4EBF-AF13-E3093901BE5A}" dt="2025-04-23T14:27:24.001" v="168" actId="729"/>
        <pc:sldMkLst>
          <pc:docMk/>
          <pc:sldMk cId="2775976361" sldId="2147483220"/>
        </pc:sldMkLst>
      </pc:sldChg>
      <pc:sldChg chg="mod modShow">
        <pc:chgData name="Aslı Odabaşı" userId="5be4544062d46165" providerId="LiveId" clId="{E6A21B73-1E5E-4EBF-AF13-E3093901BE5A}" dt="2025-04-24T16:22:59.331" v="330" actId="729"/>
        <pc:sldMkLst>
          <pc:docMk/>
          <pc:sldMk cId="2428254263" sldId="2147483222"/>
        </pc:sldMkLst>
      </pc:sldChg>
      <pc:sldChg chg="modSp mod ord">
        <pc:chgData name="Aslı Odabaşı" userId="5be4544062d46165" providerId="LiveId" clId="{E6A21B73-1E5E-4EBF-AF13-E3093901BE5A}" dt="2025-04-25T19:45:20.307" v="428" actId="20577"/>
        <pc:sldMkLst>
          <pc:docMk/>
          <pc:sldMk cId="2098406190" sldId="2147483223"/>
        </pc:sldMkLst>
        <pc:graphicFrameChg chg="mod modGraphic">
          <ac:chgData name="Aslı Odabaşı" userId="5be4544062d46165" providerId="LiveId" clId="{E6A21B73-1E5E-4EBF-AF13-E3093901BE5A}" dt="2025-04-25T19:45:20.307" v="428" actId="20577"/>
          <ac:graphicFrameMkLst>
            <pc:docMk/>
            <pc:sldMk cId="2098406190" sldId="2147483223"/>
            <ac:graphicFrameMk id="4" creationId="{0EF1A0FD-E792-BDAD-BDC7-36687046E3B6}"/>
          </ac:graphicFrameMkLst>
        </pc:graphicFrameChg>
      </pc:sldChg>
      <pc:sldChg chg="addSp delSp modSp new mod ord setBg modClrScheme delDesignElem chgLayout">
        <pc:chgData name="Aslı Odabaşı" userId="5be4544062d46165" providerId="LiveId" clId="{E6A21B73-1E5E-4EBF-AF13-E3093901BE5A}" dt="2025-04-24T16:04:38.093" v="315" actId="26606"/>
        <pc:sldMkLst>
          <pc:docMk/>
          <pc:sldMk cId="2691110094" sldId="2147483224"/>
        </pc:sldMkLst>
        <pc:spChg chg="add del mod ord">
          <ac:chgData name="Aslı Odabaşı" userId="5be4544062d46165" providerId="LiveId" clId="{E6A21B73-1E5E-4EBF-AF13-E3093901BE5A}" dt="2025-04-24T16:04:27.658" v="314" actId="700"/>
          <ac:spMkLst>
            <pc:docMk/>
            <pc:sldMk cId="2691110094" sldId="2147483224"/>
            <ac:spMk id="3" creationId="{23CEB536-E5F7-6593-CD2B-DF5F97E81240}"/>
          </ac:spMkLst>
        </pc:spChg>
        <pc:spChg chg="add del mod ord">
          <ac:chgData name="Aslı Odabaşı" userId="5be4544062d46165" providerId="LiveId" clId="{E6A21B73-1E5E-4EBF-AF13-E3093901BE5A}" dt="2025-04-24T16:04:38.093" v="315" actId="26606"/>
          <ac:spMkLst>
            <pc:docMk/>
            <pc:sldMk cId="2691110094" sldId="2147483224"/>
            <ac:spMk id="4" creationId="{206A8E63-1807-65D4-E7B7-C1B8AFD8BFC8}"/>
          </ac:spMkLst>
        </pc:spChg>
        <pc:spChg chg="add del mod ord">
          <ac:chgData name="Aslı Odabaşı" userId="5be4544062d46165" providerId="LiveId" clId="{E6A21B73-1E5E-4EBF-AF13-E3093901BE5A}" dt="2025-04-24T16:04:27.658" v="314" actId="700"/>
          <ac:spMkLst>
            <pc:docMk/>
            <pc:sldMk cId="2691110094" sldId="2147483224"/>
            <ac:spMk id="9" creationId="{81A69DD7-9025-5EF4-3A6C-3E550A6F6E92}"/>
          </ac:spMkLst>
        </pc:spChg>
        <pc:spChg chg="add">
          <ac:chgData name="Aslı Odabaşı" userId="5be4544062d46165" providerId="LiveId" clId="{E6A21B73-1E5E-4EBF-AF13-E3093901BE5A}" dt="2025-04-24T16:04:38.093" v="315" actId="26606"/>
          <ac:spMkLst>
            <pc:docMk/>
            <pc:sldMk cId="2691110094" sldId="2147483224"/>
            <ac:spMk id="256" creationId="{6BB4A288-31AD-48C2-B51A-26D773DE2A21}"/>
          </ac:spMkLst>
        </pc:spChg>
        <pc:grpChg chg="add">
          <ac:chgData name="Aslı Odabaşı" userId="5be4544062d46165" providerId="LiveId" clId="{E6A21B73-1E5E-4EBF-AF13-E3093901BE5A}" dt="2025-04-24T16:04:38.093" v="315" actId="26606"/>
          <ac:grpSpMkLst>
            <pc:docMk/>
            <pc:sldMk cId="2691110094" sldId="2147483224"/>
            <ac:grpSpMk id="196" creationId="{71AFD227-869A-489C-A9B5-3F0498DF3C0C}"/>
          </ac:grpSpMkLst>
        </pc:grpChg>
        <pc:picChg chg="add del mod ord">
          <ac:chgData name="Aslı Odabaşı" userId="5be4544062d46165" providerId="LiveId" clId="{E6A21B73-1E5E-4EBF-AF13-E3093901BE5A}" dt="2025-04-24T16:04:20.253" v="313" actId="21"/>
          <ac:picMkLst>
            <pc:docMk/>
            <pc:sldMk cId="2691110094" sldId="2147483224"/>
            <ac:picMk id="8" creationId="{7F3A8619-99BE-BCBE-2510-31E54B7C05B2}"/>
          </ac:picMkLst>
        </pc:picChg>
        <pc:picChg chg="add mod ord">
          <ac:chgData name="Aslı Odabaşı" userId="5be4544062d46165" providerId="LiveId" clId="{E6A21B73-1E5E-4EBF-AF13-E3093901BE5A}" dt="2025-04-24T16:04:38.093" v="315" actId="26606"/>
          <ac:picMkLst>
            <pc:docMk/>
            <pc:sldMk cId="2691110094" sldId="2147483224"/>
            <ac:picMk id="191" creationId="{3F960B2D-D35F-CCB9-7BF3-9731DB0F6CC2}"/>
          </ac:picMkLst>
        </pc:picChg>
      </pc:sldChg>
      <pc:sldChg chg="addSp delSp modSp new del mod ord">
        <pc:chgData name="Aslı Odabaşı" userId="5be4544062d46165" providerId="LiveId" clId="{E6A21B73-1E5E-4EBF-AF13-E3093901BE5A}" dt="2025-04-23T12:35:31.242" v="29" actId="2696"/>
        <pc:sldMkLst>
          <pc:docMk/>
          <pc:sldMk cId="1300132171" sldId="2147483225"/>
        </pc:sldMkLst>
      </pc:sldChg>
      <pc:sldChg chg="addSp delSp modSp new mod ord setBg">
        <pc:chgData name="Aslı Odabaşı" userId="5be4544062d46165" providerId="LiveId" clId="{E6A21B73-1E5E-4EBF-AF13-E3093901BE5A}" dt="2025-04-23T19:46:09.149" v="307"/>
        <pc:sldMkLst>
          <pc:docMk/>
          <pc:sldMk cId="2963471296" sldId="2147483225"/>
        </pc:sldMkLst>
        <pc:spChg chg="mod">
          <ac:chgData name="Aslı Odabaşı" userId="5be4544062d46165" providerId="LiveId" clId="{E6A21B73-1E5E-4EBF-AF13-E3093901BE5A}" dt="2025-04-23T19:45:50.721" v="305" actId="26606"/>
          <ac:spMkLst>
            <pc:docMk/>
            <pc:sldMk cId="2963471296" sldId="2147483225"/>
            <ac:spMk id="2" creationId="{DA8924E6-2896-5DDF-D057-5A073A28C6BF}"/>
          </ac:spMkLst>
        </pc:spChg>
        <pc:spChg chg="add">
          <ac:chgData name="Aslı Odabaşı" userId="5be4544062d46165" providerId="LiveId" clId="{E6A21B73-1E5E-4EBF-AF13-E3093901BE5A}" dt="2025-04-23T19:45:50.721" v="305" actId="26606"/>
          <ac:spMkLst>
            <pc:docMk/>
            <pc:sldMk cId="2963471296" sldId="2147483225"/>
            <ac:spMk id="9" creationId="{9FF4A234-29BA-4B70-BFC0-64FBB64F2A7B}"/>
          </ac:spMkLst>
        </pc:spChg>
        <pc:spChg chg="add">
          <ac:chgData name="Aslı Odabaşı" userId="5be4544062d46165" providerId="LiveId" clId="{E6A21B73-1E5E-4EBF-AF13-E3093901BE5A}" dt="2025-04-23T19:45:50.721" v="305" actId="26606"/>
          <ac:spMkLst>
            <pc:docMk/>
            <pc:sldMk cId="2963471296" sldId="2147483225"/>
            <ac:spMk id="11" creationId="{CDA16EB2-8F47-4759-A206-DA4D0FF38EDF}"/>
          </ac:spMkLst>
        </pc:spChg>
        <pc:graphicFrameChg chg="add">
          <ac:chgData name="Aslı Odabaşı" userId="5be4544062d46165" providerId="LiveId" clId="{E6A21B73-1E5E-4EBF-AF13-E3093901BE5A}" dt="2025-04-23T19:45:50.721" v="305" actId="26606"/>
          <ac:graphicFrameMkLst>
            <pc:docMk/>
            <pc:sldMk cId="2963471296" sldId="2147483225"/>
            <ac:graphicFrameMk id="5" creationId="{261B023B-C08B-1254-1B92-0A3BE679C821}"/>
          </ac:graphicFrameMkLst>
        </pc:graphicFrameChg>
      </pc:sldChg>
      <pc:sldChg chg="addSp delSp modSp new del mod">
        <pc:chgData name="Aslı Odabaşı" userId="5be4544062d46165" providerId="LiveId" clId="{E6A21B73-1E5E-4EBF-AF13-E3093901BE5A}" dt="2025-04-23T13:49:54.397" v="127" actId="2696"/>
        <pc:sldMkLst>
          <pc:docMk/>
          <pc:sldMk cId="4256370258" sldId="2147483225"/>
        </pc:sldMkLst>
      </pc:sldChg>
      <pc:sldChg chg="new del">
        <pc:chgData name="Aslı Odabaşı" userId="5be4544062d46165" providerId="LiveId" clId="{E6A21B73-1E5E-4EBF-AF13-E3093901BE5A}" dt="2025-04-23T13:49:24.865" v="115" actId="2696"/>
        <pc:sldMkLst>
          <pc:docMk/>
          <pc:sldMk cId="1478227172" sldId="2147483226"/>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oleObject" Target="file:///\\Users\lucianocosta\Dropbox\MASTER\Data\EXTRACT%20Data%2007.2021.xlsx" TargetMode="Externa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chartUserShapes" Target="../drawings/drawing2.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9.xml"/><Relationship Id="rId1" Type="http://schemas.microsoft.com/office/2011/relationships/chartStyle" Target="style19.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0.xml"/><Relationship Id="rId1" Type="http://schemas.microsoft.com/office/2011/relationships/chartStyle" Target="style20.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1.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r>
              <a:rPr lang="tr-TR"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Genel</a:t>
            </a:r>
            <a:r>
              <a:rPr lang="tr-TR" b="1"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Yanıt Oranları</a:t>
            </a:r>
            <a:endParaRPr lang="tr-TR"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endParaRPr lang="tr-TR"/>
        </a:p>
      </c:txPr>
    </c:title>
    <c:autoTitleDeleted val="0"/>
    <c:plotArea>
      <c:layout/>
      <c:barChart>
        <c:barDir val="col"/>
        <c:grouping val="stacked"/>
        <c:varyColors val="0"/>
        <c:ser>
          <c:idx val="0"/>
          <c:order val="0"/>
          <c:tx>
            <c:strRef>
              <c:f>Sheet1!$B$1</c:f>
              <c:strCache>
                <c:ptCount val="1"/>
                <c:pt idx="0">
                  <c:v>PR</c:v>
                </c:pt>
              </c:strCache>
            </c:strRef>
          </c:tx>
          <c:spPr>
            <a:solidFill>
              <a:schemeClr val="accent1"/>
            </a:solidFill>
            <a:ln>
              <a:noFill/>
            </a:ln>
            <a:effectLst/>
          </c:spPr>
          <c:invertIfNegative val="0"/>
          <c:dPt>
            <c:idx val="0"/>
            <c:invertIfNegative val="0"/>
            <c:bubble3D val="0"/>
            <c:spPr>
              <a:solidFill>
                <a:srgbClr val="D2E9F5"/>
              </a:solidFill>
              <a:ln>
                <a:noFill/>
              </a:ln>
              <a:effectLst/>
            </c:spPr>
            <c:extLst>
              <c:ext xmlns:c16="http://schemas.microsoft.com/office/drawing/2014/chart" uri="{C3380CC4-5D6E-409C-BE32-E72D297353CC}">
                <c16:uniqueId val="{00000007-227D-479E-A42B-142A863A501B}"/>
              </c:ext>
            </c:extLst>
          </c:dPt>
          <c:dPt>
            <c:idx val="1"/>
            <c:invertIfNegative val="0"/>
            <c:bubble3D val="0"/>
            <c:spPr>
              <a:solidFill>
                <a:srgbClr val="D9D9D9"/>
              </a:solidFill>
              <a:ln>
                <a:noFill/>
              </a:ln>
              <a:effectLst/>
            </c:spPr>
            <c:extLst>
              <c:ext xmlns:c16="http://schemas.microsoft.com/office/drawing/2014/chart" uri="{C3380CC4-5D6E-409C-BE32-E72D297353CC}">
                <c16:uniqueId val="{0000000C-227D-479E-A42B-142A863A501B}"/>
              </c:ext>
            </c:extLst>
          </c:dPt>
          <c:cat>
            <c:strRef>
              <c:f>Sheet1!$A$2:$A$3</c:f>
              <c:strCache>
                <c:ptCount val="2"/>
                <c:pt idx="0">
                  <c:v>DVTd</c:v>
                </c:pt>
                <c:pt idx="1">
                  <c:v>VMP</c:v>
                </c:pt>
              </c:strCache>
            </c:strRef>
          </c:cat>
          <c:val>
            <c:numRef>
              <c:f>Sheet1!$B$2:$B$3</c:f>
              <c:numCache>
                <c:formatCode>General</c:formatCode>
                <c:ptCount val="2"/>
                <c:pt idx="0">
                  <c:v>9</c:v>
                </c:pt>
                <c:pt idx="1">
                  <c:v>12</c:v>
                </c:pt>
              </c:numCache>
            </c:numRef>
          </c:val>
          <c:extLst>
            <c:ext xmlns:c16="http://schemas.microsoft.com/office/drawing/2014/chart" uri="{C3380CC4-5D6E-409C-BE32-E72D297353CC}">
              <c16:uniqueId val="{00000000-227D-479E-A42B-142A863A501B}"/>
            </c:ext>
          </c:extLst>
        </c:ser>
        <c:ser>
          <c:idx val="1"/>
          <c:order val="1"/>
          <c:tx>
            <c:strRef>
              <c:f>Sheet1!$C$1</c:f>
              <c:strCache>
                <c:ptCount val="1"/>
                <c:pt idx="0">
                  <c:v>VGPR</c:v>
                </c:pt>
              </c:strCache>
            </c:strRef>
          </c:tx>
          <c:spPr>
            <a:solidFill>
              <a:schemeClr val="accent2"/>
            </a:solidFill>
            <a:ln>
              <a:noFill/>
            </a:ln>
            <a:effectLst/>
          </c:spPr>
          <c:invertIfNegative val="0"/>
          <c:dPt>
            <c:idx val="0"/>
            <c:invertIfNegative val="0"/>
            <c:bubble3D val="0"/>
            <c:spPr>
              <a:solidFill>
                <a:srgbClr val="77BEE1"/>
              </a:solidFill>
              <a:ln>
                <a:noFill/>
              </a:ln>
              <a:effectLst/>
            </c:spPr>
            <c:extLst>
              <c:ext xmlns:c16="http://schemas.microsoft.com/office/drawing/2014/chart" uri="{C3380CC4-5D6E-409C-BE32-E72D297353CC}">
                <c16:uniqueId val="{00000006-227D-479E-A42B-142A863A501B}"/>
              </c:ext>
            </c:extLst>
          </c:dPt>
          <c:dPt>
            <c:idx val="1"/>
            <c:invertIfNegative val="0"/>
            <c:bubble3D val="0"/>
            <c:spPr>
              <a:solidFill>
                <a:srgbClr val="BFBFBF"/>
              </a:solidFill>
              <a:ln>
                <a:noFill/>
              </a:ln>
              <a:effectLst/>
            </c:spPr>
            <c:extLst>
              <c:ext xmlns:c16="http://schemas.microsoft.com/office/drawing/2014/chart" uri="{C3380CC4-5D6E-409C-BE32-E72D297353CC}">
                <c16:uniqueId val="{0000000B-227D-479E-A42B-142A863A501B}"/>
              </c:ext>
            </c:extLst>
          </c:dPt>
          <c:cat>
            <c:strRef>
              <c:f>Sheet1!$A$2:$A$3</c:f>
              <c:strCache>
                <c:ptCount val="2"/>
                <c:pt idx="0">
                  <c:v>DVTd</c:v>
                </c:pt>
                <c:pt idx="1">
                  <c:v>VMP</c:v>
                </c:pt>
              </c:strCache>
            </c:strRef>
          </c:cat>
          <c:val>
            <c:numRef>
              <c:f>Sheet1!$C$2:$C$3</c:f>
              <c:numCache>
                <c:formatCode>General</c:formatCode>
                <c:ptCount val="2"/>
                <c:pt idx="0">
                  <c:v>45</c:v>
                </c:pt>
                <c:pt idx="1">
                  <c:v>52</c:v>
                </c:pt>
              </c:numCache>
            </c:numRef>
          </c:val>
          <c:extLst>
            <c:ext xmlns:c16="http://schemas.microsoft.com/office/drawing/2014/chart" uri="{C3380CC4-5D6E-409C-BE32-E72D297353CC}">
              <c16:uniqueId val="{00000001-227D-479E-A42B-142A863A501B}"/>
            </c:ext>
          </c:extLst>
        </c:ser>
        <c:ser>
          <c:idx val="2"/>
          <c:order val="2"/>
          <c:tx>
            <c:strRef>
              <c:f>Sheet1!$D$1</c:f>
              <c:strCache>
                <c:ptCount val="1"/>
                <c:pt idx="0">
                  <c:v>CR</c:v>
                </c:pt>
              </c:strCache>
            </c:strRef>
          </c:tx>
          <c:spPr>
            <a:solidFill>
              <a:schemeClr val="accent3"/>
            </a:solidFill>
            <a:ln>
              <a:noFill/>
            </a:ln>
            <a:effectLst/>
          </c:spPr>
          <c:invertIfNegative val="0"/>
          <c:dPt>
            <c:idx val="0"/>
            <c:invertIfNegative val="0"/>
            <c:bubble3D val="0"/>
            <c:spPr>
              <a:solidFill>
                <a:srgbClr val="2A8EBF"/>
              </a:solidFill>
              <a:ln>
                <a:noFill/>
              </a:ln>
              <a:effectLst/>
            </c:spPr>
            <c:extLst>
              <c:ext xmlns:c16="http://schemas.microsoft.com/office/drawing/2014/chart" uri="{C3380CC4-5D6E-409C-BE32-E72D297353CC}">
                <c16:uniqueId val="{00000005-227D-479E-A42B-142A863A501B}"/>
              </c:ext>
            </c:extLst>
          </c:dPt>
          <c:dPt>
            <c:idx val="1"/>
            <c:invertIfNegative val="0"/>
            <c:bubble3D val="0"/>
            <c:spPr>
              <a:solidFill>
                <a:srgbClr val="A6A6A6"/>
              </a:solidFill>
              <a:ln>
                <a:noFill/>
              </a:ln>
              <a:effectLst/>
            </c:spPr>
            <c:extLst>
              <c:ext xmlns:c16="http://schemas.microsoft.com/office/drawing/2014/chart" uri="{C3380CC4-5D6E-409C-BE32-E72D297353CC}">
                <c16:uniqueId val="{0000000A-227D-479E-A42B-142A863A501B}"/>
              </c:ext>
            </c:extLst>
          </c:dPt>
          <c:cat>
            <c:strRef>
              <c:f>Sheet1!$A$2:$A$3</c:f>
              <c:strCache>
                <c:ptCount val="2"/>
                <c:pt idx="0">
                  <c:v>DVTd</c:v>
                </c:pt>
                <c:pt idx="1">
                  <c:v>VMP</c:v>
                </c:pt>
              </c:strCache>
            </c:strRef>
          </c:cat>
          <c:val>
            <c:numRef>
              <c:f>Sheet1!$D$2:$D$3</c:f>
              <c:numCache>
                <c:formatCode>General</c:formatCode>
                <c:ptCount val="2"/>
                <c:pt idx="0">
                  <c:v>10</c:v>
                </c:pt>
                <c:pt idx="1">
                  <c:v>6</c:v>
                </c:pt>
              </c:numCache>
            </c:numRef>
          </c:val>
          <c:extLst>
            <c:ext xmlns:c16="http://schemas.microsoft.com/office/drawing/2014/chart" uri="{C3380CC4-5D6E-409C-BE32-E72D297353CC}">
              <c16:uniqueId val="{00000002-227D-479E-A42B-142A863A501B}"/>
            </c:ext>
          </c:extLst>
        </c:ser>
        <c:ser>
          <c:idx val="3"/>
          <c:order val="3"/>
          <c:tx>
            <c:strRef>
              <c:f>Sheet1!$E$1</c:f>
              <c:strCache>
                <c:ptCount val="1"/>
                <c:pt idx="0">
                  <c:v>sCR</c:v>
                </c:pt>
              </c:strCache>
            </c:strRef>
          </c:tx>
          <c:spPr>
            <a:solidFill>
              <a:schemeClr val="accent4"/>
            </a:solidFill>
            <a:ln>
              <a:noFill/>
            </a:ln>
            <a:effectLst/>
          </c:spPr>
          <c:invertIfNegative val="0"/>
          <c:dPt>
            <c:idx val="0"/>
            <c:invertIfNegative val="0"/>
            <c:bubble3D val="0"/>
            <c:spPr>
              <a:solidFill>
                <a:srgbClr val="1F6A8F"/>
              </a:solidFill>
              <a:ln>
                <a:noFill/>
              </a:ln>
              <a:effectLst/>
            </c:spPr>
            <c:extLst>
              <c:ext xmlns:c16="http://schemas.microsoft.com/office/drawing/2014/chart" uri="{C3380CC4-5D6E-409C-BE32-E72D297353CC}">
                <c16:uniqueId val="{00000004-227D-479E-A42B-142A863A501B}"/>
              </c:ext>
            </c:extLst>
          </c:dPt>
          <c:dPt>
            <c:idx val="1"/>
            <c:invertIfNegative val="0"/>
            <c:bubble3D val="0"/>
            <c:spPr>
              <a:solidFill>
                <a:srgbClr val="7F7F7F"/>
              </a:solidFill>
              <a:ln>
                <a:noFill/>
              </a:ln>
              <a:effectLst/>
            </c:spPr>
            <c:extLst>
              <c:ext xmlns:c16="http://schemas.microsoft.com/office/drawing/2014/chart" uri="{C3380CC4-5D6E-409C-BE32-E72D297353CC}">
                <c16:uniqueId val="{00000008-227D-479E-A42B-142A863A501B}"/>
              </c:ext>
            </c:extLst>
          </c:dPt>
          <c:cat>
            <c:strRef>
              <c:f>Sheet1!$A$2:$A$3</c:f>
              <c:strCache>
                <c:ptCount val="2"/>
                <c:pt idx="0">
                  <c:v>DVTd</c:v>
                </c:pt>
                <c:pt idx="1">
                  <c:v>VMP</c:v>
                </c:pt>
              </c:strCache>
            </c:strRef>
          </c:cat>
          <c:val>
            <c:numRef>
              <c:f>Sheet1!$E$2:$E$3</c:f>
              <c:numCache>
                <c:formatCode>General</c:formatCode>
                <c:ptCount val="2"/>
                <c:pt idx="0">
                  <c:v>29</c:v>
                </c:pt>
                <c:pt idx="1">
                  <c:v>20</c:v>
                </c:pt>
              </c:numCache>
            </c:numRef>
          </c:val>
          <c:extLst>
            <c:ext xmlns:c16="http://schemas.microsoft.com/office/drawing/2014/chart" uri="{C3380CC4-5D6E-409C-BE32-E72D297353CC}">
              <c16:uniqueId val="{00000003-227D-479E-A42B-142A863A501B}"/>
            </c:ext>
          </c:extLst>
        </c:ser>
        <c:dLbls>
          <c:showLegendKey val="0"/>
          <c:showVal val="0"/>
          <c:showCatName val="0"/>
          <c:showSerName val="0"/>
          <c:showPercent val="0"/>
          <c:showBubbleSize val="0"/>
        </c:dLbls>
        <c:gapWidth val="150"/>
        <c:overlap val="100"/>
        <c:axId val="786006368"/>
        <c:axId val="785995552"/>
      </c:barChart>
      <c:catAx>
        <c:axId val="786006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785995552"/>
        <c:crosses val="autoZero"/>
        <c:auto val="1"/>
        <c:lblAlgn val="ctr"/>
        <c:lblOffset val="100"/>
        <c:noMultiLvlLbl val="0"/>
      </c:catAx>
      <c:valAx>
        <c:axId val="785995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7860063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tr-T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679287555481207"/>
          <c:y val="0.12571542346103798"/>
          <c:w val="0.78748704275172776"/>
          <c:h val="0.68004989891003453"/>
        </c:manualLayout>
      </c:layout>
      <c:scatterChart>
        <c:scatterStyle val="lineMarker"/>
        <c:varyColors val="0"/>
        <c:ser>
          <c:idx val="0"/>
          <c:order val="0"/>
          <c:tx>
            <c:strRef>
              <c:f>Sheet1!$B$1</c:f>
              <c:strCache>
                <c:ptCount val="1"/>
                <c:pt idx="0">
                  <c:v>D-RVd</c:v>
                </c:pt>
              </c:strCache>
            </c:strRef>
          </c:tx>
          <c:spPr>
            <a:ln w="25400" cap="rnd">
              <a:noFill/>
              <a:round/>
            </a:ln>
            <a:effectLst/>
          </c:spPr>
          <c:marker>
            <c:symbol val="triangle"/>
            <c:size val="8"/>
            <c:spPr>
              <a:noFill/>
              <a:ln w="22225">
                <a:noFill/>
              </a:ln>
              <a:effectLst/>
            </c:spPr>
          </c:marker>
          <c:xVal>
            <c:numRef>
              <c:f>Sheet1!$A$2:$A$18</c:f>
              <c:numCache>
                <c:formatCode>General</c:formatCode>
                <c:ptCount val="17"/>
                <c:pt idx="0">
                  <c:v>0</c:v>
                </c:pt>
                <c:pt idx="1">
                  <c:v>3</c:v>
                </c:pt>
                <c:pt idx="2">
                  <c:v>6</c:v>
                </c:pt>
                <c:pt idx="3">
                  <c:v>9</c:v>
                </c:pt>
                <c:pt idx="4">
                  <c:v>12</c:v>
                </c:pt>
                <c:pt idx="5">
                  <c:v>15</c:v>
                </c:pt>
                <c:pt idx="6">
                  <c:v>18</c:v>
                </c:pt>
                <c:pt idx="7">
                  <c:v>21</c:v>
                </c:pt>
                <c:pt idx="8">
                  <c:v>24</c:v>
                </c:pt>
                <c:pt idx="9">
                  <c:v>27</c:v>
                </c:pt>
                <c:pt idx="10">
                  <c:v>30</c:v>
                </c:pt>
                <c:pt idx="11">
                  <c:v>33</c:v>
                </c:pt>
                <c:pt idx="12">
                  <c:v>36</c:v>
                </c:pt>
                <c:pt idx="13">
                  <c:v>39</c:v>
                </c:pt>
                <c:pt idx="14">
                  <c:v>42</c:v>
                </c:pt>
                <c:pt idx="15">
                  <c:v>45</c:v>
                </c:pt>
                <c:pt idx="16">
                  <c:v>48</c:v>
                </c:pt>
              </c:numCache>
            </c:numRef>
          </c:xVal>
          <c:yVal>
            <c:numRef>
              <c:f>Sheet1!$B$2:$B$18</c:f>
              <c:numCache>
                <c:formatCode>General</c:formatCode>
                <c:ptCount val="17"/>
                <c:pt idx="0">
                  <c:v>100</c:v>
                </c:pt>
                <c:pt idx="1">
                  <c:v>100</c:v>
                </c:pt>
              </c:numCache>
            </c:numRef>
          </c:yVal>
          <c:smooth val="0"/>
          <c:extLst>
            <c:ext xmlns:c16="http://schemas.microsoft.com/office/drawing/2014/chart" uri="{C3380CC4-5D6E-409C-BE32-E72D297353CC}">
              <c16:uniqueId val="{00000000-D833-416E-8DE4-DA3A16B8E7ED}"/>
            </c:ext>
          </c:extLst>
        </c:ser>
        <c:dLbls>
          <c:showLegendKey val="0"/>
          <c:showVal val="0"/>
          <c:showCatName val="0"/>
          <c:showSerName val="0"/>
          <c:showPercent val="0"/>
          <c:showBubbleSize val="0"/>
        </c:dLbls>
        <c:axId val="464363359"/>
        <c:axId val="178895679"/>
      </c:scatterChart>
      <c:valAx>
        <c:axId val="464363359"/>
        <c:scaling>
          <c:orientation val="minMax"/>
          <c:max val="48"/>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a:t>Months</a:t>
                </a: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tr-TR"/>
            </a:p>
          </c:txPr>
        </c:title>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tr-TR"/>
          </a:p>
        </c:txPr>
        <c:crossAx val="178895679"/>
        <c:crosses val="autoZero"/>
        <c:crossBetween val="midCat"/>
        <c:majorUnit val="3"/>
        <c:minorUnit val="1"/>
      </c:valAx>
      <c:valAx>
        <c:axId val="178895679"/>
        <c:scaling>
          <c:orientation val="minMax"/>
          <c:max val="100"/>
          <c:min val="0"/>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a:t>% surviving without progression</a:t>
                </a:r>
              </a:p>
            </c:rich>
          </c:tx>
          <c:layout>
            <c:manualLayout>
              <c:xMode val="edge"/>
              <c:yMode val="edge"/>
              <c:x val="5.5978299818453738E-2"/>
              <c:y val="0.19348577415792587"/>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tr-TR"/>
            </a:p>
          </c:txPr>
        </c:title>
        <c:numFmt formatCode="General" sourceLinked="1"/>
        <c:majorTickMark val="none"/>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tr-TR"/>
          </a:p>
        </c:txPr>
        <c:crossAx val="464363359"/>
        <c:crosses val="autoZero"/>
        <c:crossBetween val="midCat"/>
        <c:majorUnit val="20"/>
        <c:min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tr-T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98592610208991"/>
          <c:y val="0.12571543858521228"/>
          <c:w val="0.78748704275172776"/>
          <c:h val="0.68004989891003453"/>
        </c:manualLayout>
      </c:layout>
      <c:scatterChart>
        <c:scatterStyle val="lineMarker"/>
        <c:varyColors val="0"/>
        <c:ser>
          <c:idx val="0"/>
          <c:order val="0"/>
          <c:tx>
            <c:strRef>
              <c:f>Sheet1!$B$1</c:f>
              <c:strCache>
                <c:ptCount val="1"/>
                <c:pt idx="0">
                  <c:v>D-RVd</c:v>
                </c:pt>
              </c:strCache>
            </c:strRef>
          </c:tx>
          <c:spPr>
            <a:ln w="25400" cap="rnd">
              <a:noFill/>
              <a:round/>
            </a:ln>
            <a:effectLst/>
          </c:spPr>
          <c:marker>
            <c:symbol val="triangle"/>
            <c:size val="8"/>
            <c:spPr>
              <a:noFill/>
              <a:ln w="22225">
                <a:noFill/>
              </a:ln>
              <a:effectLst/>
            </c:spPr>
          </c:marker>
          <c:xVal>
            <c:numRef>
              <c:f>Sheet1!$A$2:$A$18</c:f>
              <c:numCache>
                <c:formatCode>General</c:formatCode>
                <c:ptCount val="17"/>
                <c:pt idx="0">
                  <c:v>0</c:v>
                </c:pt>
                <c:pt idx="1">
                  <c:v>3</c:v>
                </c:pt>
                <c:pt idx="2">
                  <c:v>6</c:v>
                </c:pt>
                <c:pt idx="3">
                  <c:v>9</c:v>
                </c:pt>
                <c:pt idx="4">
                  <c:v>12</c:v>
                </c:pt>
                <c:pt idx="5">
                  <c:v>15</c:v>
                </c:pt>
                <c:pt idx="6">
                  <c:v>18</c:v>
                </c:pt>
                <c:pt idx="7">
                  <c:v>21</c:v>
                </c:pt>
                <c:pt idx="8">
                  <c:v>24</c:v>
                </c:pt>
                <c:pt idx="9">
                  <c:v>27</c:v>
                </c:pt>
                <c:pt idx="10">
                  <c:v>30</c:v>
                </c:pt>
                <c:pt idx="11">
                  <c:v>33</c:v>
                </c:pt>
                <c:pt idx="12">
                  <c:v>36</c:v>
                </c:pt>
                <c:pt idx="13">
                  <c:v>39</c:v>
                </c:pt>
                <c:pt idx="14">
                  <c:v>42</c:v>
                </c:pt>
                <c:pt idx="15">
                  <c:v>45</c:v>
                </c:pt>
                <c:pt idx="16">
                  <c:v>48</c:v>
                </c:pt>
              </c:numCache>
            </c:numRef>
          </c:xVal>
          <c:yVal>
            <c:numRef>
              <c:f>Sheet1!$B$2:$B$18</c:f>
              <c:numCache>
                <c:formatCode>General</c:formatCode>
                <c:ptCount val="17"/>
                <c:pt idx="0">
                  <c:v>100</c:v>
                </c:pt>
                <c:pt idx="1">
                  <c:v>100</c:v>
                </c:pt>
              </c:numCache>
            </c:numRef>
          </c:yVal>
          <c:smooth val="0"/>
          <c:extLst>
            <c:ext xmlns:c16="http://schemas.microsoft.com/office/drawing/2014/chart" uri="{C3380CC4-5D6E-409C-BE32-E72D297353CC}">
              <c16:uniqueId val="{00000000-A763-4835-A067-8AEF66E952BB}"/>
            </c:ext>
          </c:extLst>
        </c:ser>
        <c:dLbls>
          <c:showLegendKey val="0"/>
          <c:showVal val="0"/>
          <c:showCatName val="0"/>
          <c:showSerName val="0"/>
          <c:showPercent val="0"/>
          <c:showBubbleSize val="0"/>
        </c:dLbls>
        <c:axId val="464363359"/>
        <c:axId val="178895679"/>
      </c:scatterChart>
      <c:valAx>
        <c:axId val="464363359"/>
        <c:scaling>
          <c:orientation val="minMax"/>
          <c:max val="48"/>
        </c:scaling>
        <c:delete val="0"/>
        <c:axPos val="b"/>
        <c:title>
          <c:tx>
            <c:rich>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a:t>Months</a:t>
                </a: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tr-TR"/>
            </a:p>
          </c:txPr>
        </c:title>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tr-TR"/>
          </a:p>
        </c:txPr>
        <c:crossAx val="178895679"/>
        <c:crosses val="autoZero"/>
        <c:crossBetween val="midCat"/>
        <c:majorUnit val="3"/>
        <c:minorUnit val="1"/>
      </c:valAx>
      <c:valAx>
        <c:axId val="178895679"/>
        <c:scaling>
          <c:orientation val="minMax"/>
          <c:max val="100"/>
          <c:min val="0"/>
        </c:scaling>
        <c:delete val="0"/>
        <c:axPos val="l"/>
        <c:title>
          <c:tx>
            <c:rich>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r>
                  <a:rPr lang="en-US"/>
                  <a:t>% surviving</a:t>
                </a:r>
              </a:p>
            </c:rich>
          </c:tx>
          <c:layout>
            <c:manualLayout>
              <c:xMode val="edge"/>
              <c:yMode val="edge"/>
              <c:x val="6.2118679056954243E-2"/>
              <c:y val="0.3441199456818565"/>
            </c:manualLayout>
          </c:layout>
          <c:overlay val="0"/>
          <c:spPr>
            <a:noFill/>
            <a:ln>
              <a:noFill/>
            </a:ln>
            <a:effectLst/>
          </c:spPr>
          <c:txPr>
            <a:bodyPr rot="-5400000" spcFirstLastPara="1" vertOverflow="ellipsis" vert="horz" wrap="square" anchor="ctr" anchorCtr="1"/>
            <a:lstStyle/>
            <a:p>
              <a:pPr>
                <a:defRPr sz="1330" b="0" i="0" u="none" strike="noStrike" kern="1200" baseline="0">
                  <a:solidFill>
                    <a:schemeClr val="tx1"/>
                  </a:solidFill>
                  <a:latin typeface="+mn-lt"/>
                  <a:ea typeface="+mn-ea"/>
                  <a:cs typeface="+mn-cs"/>
                </a:defRPr>
              </a:pPr>
              <a:endParaRPr lang="tr-TR"/>
            </a:p>
          </c:txPr>
        </c:title>
        <c:numFmt formatCode="General" sourceLinked="1"/>
        <c:majorTickMark val="none"/>
        <c:minorTickMark val="none"/>
        <c:tickLblPos val="nextTo"/>
        <c:spPr>
          <a:noFill/>
          <a:ln w="19050">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tr-TR"/>
          </a:p>
        </c:txPr>
        <c:crossAx val="464363359"/>
        <c:crosses val="autoZero"/>
        <c:crossBetween val="midCat"/>
        <c:majorUnit val="20"/>
        <c:min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tr-T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390970618697763E-2"/>
          <c:y val="4.2307759021273837E-2"/>
          <c:w val="0.97142182498403618"/>
          <c:h val="0.70306020131657654"/>
        </c:manualLayout>
      </c:layout>
      <c:barChart>
        <c:barDir val="col"/>
        <c:grouping val="percentStacked"/>
        <c:varyColors val="0"/>
        <c:ser>
          <c:idx val="3"/>
          <c:order val="1"/>
          <c:tx>
            <c:strRef>
              <c:f>'Efficacy '!$K$66</c:f>
              <c:strCache>
                <c:ptCount val="1"/>
                <c:pt idx="0">
                  <c:v>SD</c:v>
                </c:pt>
              </c:strCache>
              <c:extLst xmlns:c15="http://schemas.microsoft.com/office/drawing/2012/chart"/>
            </c:strRef>
          </c:tx>
          <c:spPr>
            <a:solidFill>
              <a:schemeClr val="tx1"/>
            </a:solidFill>
            <a:ln>
              <a:noFill/>
            </a:ln>
            <a:effectLst/>
          </c:spPr>
          <c:invertIfNegative val="0"/>
          <c:cat>
            <c:strRef>
              <c:f>'Efficacy '!$L$61:$O$61</c:f>
              <c:strCache>
                <c:ptCount val="4"/>
                <c:pt idx="0">
                  <c:v>Post Induction Cycle 2 </c:v>
                </c:pt>
                <c:pt idx="1">
                  <c:v>Post induction Cycle 4 </c:v>
                </c:pt>
                <c:pt idx="2">
                  <c:v>Post Transplant</c:v>
                </c:pt>
                <c:pt idx="3">
                  <c:v>MRD-Adapted Consolidation</c:v>
                </c:pt>
              </c:strCache>
              <c:extLst xmlns:c15="http://schemas.microsoft.com/office/drawing/2012/chart"/>
            </c:strRef>
          </c:cat>
          <c:val>
            <c:numRef>
              <c:f>'Efficacy '!$L$66:$O$66</c:f>
              <c:numCache>
                <c:formatCode>0%</c:formatCode>
                <c:ptCount val="4"/>
                <c:pt idx="0">
                  <c:v>1.6260162601626018E-2</c:v>
                </c:pt>
                <c:pt idx="1">
                  <c:v>1.6260162601626018E-2</c:v>
                </c:pt>
                <c:pt idx="2">
                  <c:v>1.6260162601626018E-2</c:v>
                </c:pt>
                <c:pt idx="3">
                  <c:v>1.6260162601626018E-2</c:v>
                </c:pt>
              </c:numCache>
              <c:extLst xmlns:c15="http://schemas.microsoft.com/office/drawing/2012/chart"/>
            </c:numRef>
          </c:val>
          <c:extLst xmlns:c15="http://schemas.microsoft.com/office/drawing/2012/chart">
            <c:ext xmlns:c16="http://schemas.microsoft.com/office/drawing/2014/chart" uri="{C3380CC4-5D6E-409C-BE32-E72D297353CC}">
              <c16:uniqueId val="{00000000-5AA0-4EB9-8E15-14EE4F2B6239}"/>
            </c:ext>
          </c:extLst>
        </c:ser>
        <c:ser>
          <c:idx val="2"/>
          <c:order val="2"/>
          <c:tx>
            <c:strRef>
              <c:f>'Efficacy '!$K$65</c:f>
              <c:strCache>
                <c:ptCount val="1"/>
                <c:pt idx="0">
                  <c:v>PR</c:v>
                </c:pt>
              </c:strCache>
            </c:strRef>
          </c:tx>
          <c:spPr>
            <a:solidFill>
              <a:srgbClr val="70AD47">
                <a:lumMod val="50000"/>
              </a:srgbClr>
            </a:solidFill>
            <a:ln>
              <a:solidFill>
                <a:schemeClr val="tx1"/>
              </a:solidFill>
            </a:ln>
            <a:effectLst/>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1-5AA0-4EB9-8E15-14EE4F2B6239}"/>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tr-T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'Efficacy '!$L$61:$O$61</c:f>
              <c:strCache>
                <c:ptCount val="4"/>
                <c:pt idx="0">
                  <c:v>Post Induction Cycle 2 </c:v>
                </c:pt>
                <c:pt idx="1">
                  <c:v>Post induction Cycle 4 </c:v>
                </c:pt>
                <c:pt idx="2">
                  <c:v>Post Transplant</c:v>
                </c:pt>
                <c:pt idx="3">
                  <c:v>MRD-Adapted Consolidation</c:v>
                </c:pt>
              </c:strCache>
            </c:strRef>
          </c:cat>
          <c:val>
            <c:numRef>
              <c:f>'Efficacy '!$L$65:$O$65</c:f>
              <c:numCache>
                <c:formatCode>0%</c:formatCode>
                <c:ptCount val="4"/>
                <c:pt idx="0">
                  <c:v>0.35772357723577236</c:v>
                </c:pt>
                <c:pt idx="1">
                  <c:v>9.7560975609756101E-2</c:v>
                </c:pt>
                <c:pt idx="2">
                  <c:v>2.4390243902439025E-2</c:v>
                </c:pt>
                <c:pt idx="3">
                  <c:v>0</c:v>
                </c:pt>
              </c:numCache>
            </c:numRef>
          </c:val>
          <c:extLst>
            <c:ext xmlns:c16="http://schemas.microsoft.com/office/drawing/2014/chart" uri="{C3380CC4-5D6E-409C-BE32-E72D297353CC}">
              <c16:uniqueId val="{00000002-5AA0-4EB9-8E15-14EE4F2B6239}"/>
            </c:ext>
          </c:extLst>
        </c:ser>
        <c:ser>
          <c:idx val="0"/>
          <c:order val="3"/>
          <c:tx>
            <c:strRef>
              <c:f>'Efficacy '!$K$64</c:f>
              <c:strCache>
                <c:ptCount val="1"/>
                <c:pt idx="0">
                  <c:v>VGPR</c:v>
                </c:pt>
              </c:strCache>
            </c:strRef>
          </c:tx>
          <c:spPr>
            <a:solidFill>
              <a:srgbClr val="70AD47">
                <a:lumMod val="75000"/>
              </a:srgbClr>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tr-T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'Efficacy '!$L$61:$O$61</c:f>
              <c:strCache>
                <c:ptCount val="4"/>
                <c:pt idx="0">
                  <c:v>Post Induction Cycle 2 </c:v>
                </c:pt>
                <c:pt idx="1">
                  <c:v>Post induction Cycle 4 </c:v>
                </c:pt>
                <c:pt idx="2">
                  <c:v>Post Transplant</c:v>
                </c:pt>
                <c:pt idx="3">
                  <c:v>MRD-Adapted Consolidation</c:v>
                </c:pt>
              </c:strCache>
            </c:strRef>
          </c:cat>
          <c:val>
            <c:numRef>
              <c:f>'Efficacy '!$L$64:$O$64</c:f>
              <c:numCache>
                <c:formatCode>0%</c:formatCode>
                <c:ptCount val="4"/>
                <c:pt idx="0">
                  <c:v>0.62601626016260159</c:v>
                </c:pt>
                <c:pt idx="1">
                  <c:v>0.52032520325203258</c:v>
                </c:pt>
                <c:pt idx="2">
                  <c:v>0.25203252032520324</c:v>
                </c:pt>
                <c:pt idx="3">
                  <c:v>0.12195121951219512</c:v>
                </c:pt>
              </c:numCache>
            </c:numRef>
          </c:val>
          <c:extLst>
            <c:ext xmlns:c16="http://schemas.microsoft.com/office/drawing/2014/chart" uri="{C3380CC4-5D6E-409C-BE32-E72D297353CC}">
              <c16:uniqueId val="{00000003-5AA0-4EB9-8E15-14EE4F2B6239}"/>
            </c:ext>
          </c:extLst>
        </c:ser>
        <c:ser>
          <c:idx val="5"/>
          <c:order val="4"/>
          <c:tx>
            <c:strRef>
              <c:f>'Efficacy '!$K$63</c:f>
              <c:strCache>
                <c:ptCount val="1"/>
                <c:pt idx="0">
                  <c:v>CR</c:v>
                </c:pt>
              </c:strCache>
            </c:strRef>
          </c:tx>
          <c:spPr>
            <a:solidFill>
              <a:srgbClr val="70AD47">
                <a:lumMod val="40000"/>
                <a:lumOff val="60000"/>
              </a:srgbClr>
            </a:solidFill>
            <a:ln>
              <a:solidFill>
                <a:schemeClr val="tx1"/>
              </a:solid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4-5AA0-4EB9-8E15-14EE4F2B6239}"/>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tr-T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'Efficacy '!$L$63:$O$63</c:f>
              <c:numCache>
                <c:formatCode>0%</c:formatCode>
                <c:ptCount val="4"/>
                <c:pt idx="0">
                  <c:v>0</c:v>
                </c:pt>
                <c:pt idx="1">
                  <c:v>3.2520325203252036E-2</c:v>
                </c:pt>
                <c:pt idx="2">
                  <c:v>3.2520325203252036E-2</c:v>
                </c:pt>
                <c:pt idx="3">
                  <c:v>2.4390243902439025E-2</c:v>
                </c:pt>
              </c:numCache>
            </c:numRef>
          </c:val>
          <c:extLst>
            <c:ext xmlns:c16="http://schemas.microsoft.com/office/drawing/2014/chart" uri="{C3380CC4-5D6E-409C-BE32-E72D297353CC}">
              <c16:uniqueId val="{00000005-5AA0-4EB9-8E15-14EE4F2B6239}"/>
            </c:ext>
          </c:extLst>
        </c:ser>
        <c:ser>
          <c:idx val="1"/>
          <c:order val="5"/>
          <c:tx>
            <c:strRef>
              <c:f>'Efficacy '!$K$62</c:f>
              <c:strCache>
                <c:ptCount val="1"/>
                <c:pt idx="0">
                  <c:v>sCR</c:v>
                </c:pt>
              </c:strCache>
            </c:strRef>
          </c:tx>
          <c:spPr>
            <a:solidFill>
              <a:srgbClr val="70AD47">
                <a:lumMod val="20000"/>
                <a:lumOff val="80000"/>
              </a:srgbClr>
            </a:solidFill>
            <a:ln>
              <a:solidFill>
                <a:schemeClr val="tx1"/>
              </a:solid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6-5AA0-4EB9-8E15-14EE4F2B6239}"/>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tr-T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'Efficacy '!$L$61:$O$61</c:f>
              <c:strCache>
                <c:ptCount val="4"/>
                <c:pt idx="0">
                  <c:v>Post Induction Cycle 2 </c:v>
                </c:pt>
                <c:pt idx="1">
                  <c:v>Post induction Cycle 4 </c:v>
                </c:pt>
                <c:pt idx="2">
                  <c:v>Post Transplant</c:v>
                </c:pt>
                <c:pt idx="3">
                  <c:v>MRD-Adapted Consolidation</c:v>
                </c:pt>
              </c:strCache>
            </c:strRef>
          </c:cat>
          <c:val>
            <c:numRef>
              <c:f>'Efficacy '!$L$62:$O$62</c:f>
              <c:numCache>
                <c:formatCode>0%</c:formatCode>
                <c:ptCount val="4"/>
                <c:pt idx="0">
                  <c:v>0</c:v>
                </c:pt>
                <c:pt idx="1">
                  <c:v>0.33333333333333331</c:v>
                </c:pt>
                <c:pt idx="2">
                  <c:v>0.67479674796747968</c:v>
                </c:pt>
                <c:pt idx="3">
                  <c:v>0.83739837398373984</c:v>
                </c:pt>
              </c:numCache>
            </c:numRef>
          </c:val>
          <c:extLst xmlns:c15="http://schemas.microsoft.com/office/drawing/2012/chart">
            <c:ext xmlns:c16="http://schemas.microsoft.com/office/drawing/2014/chart" uri="{C3380CC4-5D6E-409C-BE32-E72D297353CC}">
              <c16:uniqueId val="{00000007-5AA0-4EB9-8E15-14EE4F2B6239}"/>
            </c:ext>
          </c:extLst>
        </c:ser>
        <c:dLbls>
          <c:showLegendKey val="0"/>
          <c:showVal val="0"/>
          <c:showCatName val="0"/>
          <c:showSerName val="0"/>
          <c:showPercent val="0"/>
          <c:showBubbleSize val="0"/>
        </c:dLbls>
        <c:gapWidth val="100"/>
        <c:overlap val="100"/>
        <c:axId val="467650296"/>
        <c:axId val="467646776"/>
        <c:extLst>
          <c:ext xmlns:c15="http://schemas.microsoft.com/office/drawing/2012/chart" uri="{02D57815-91ED-43cb-92C2-25804820EDAC}">
            <c15:filteredBarSeries>
              <c15:ser>
                <c:idx val="4"/>
                <c:order val="0"/>
                <c:tx>
                  <c:strRef>
                    <c:extLst>
                      <c:ext uri="{02D57815-91ED-43cb-92C2-25804820EDAC}">
                        <c15:formulaRef>
                          <c15:sqref>'Efficacy '!$K$67</c15:sqref>
                        </c15:formulaRef>
                      </c:ext>
                    </c:extLst>
                    <c:strCache>
                      <c:ptCount val="1"/>
                      <c:pt idx="0">
                        <c:v>PD</c:v>
                      </c:pt>
                    </c:strCache>
                  </c:strRef>
                </c:tx>
                <c:spPr>
                  <a:solidFill>
                    <a:schemeClr val="tx1">
                      <a:lumMod val="95000"/>
                      <a:lumOff val="5000"/>
                    </a:schemeClr>
                  </a:solidFill>
                  <a:ln>
                    <a:solidFill>
                      <a:schemeClr val="bg1"/>
                    </a:solidFill>
                  </a:ln>
                  <a:effectLst/>
                </c:spPr>
                <c:invertIfNegative val="0"/>
                <c:cat>
                  <c:strRef>
                    <c:extLst>
                      <c:ext uri="{02D57815-91ED-43cb-92C2-25804820EDAC}">
                        <c15:formulaRef>
                          <c15:sqref>'Efficacy '!$L$61:$O$61</c15:sqref>
                        </c15:formulaRef>
                      </c:ext>
                    </c:extLst>
                    <c:strCache>
                      <c:ptCount val="4"/>
                      <c:pt idx="0">
                        <c:v>Post Induction Cycle 2 </c:v>
                      </c:pt>
                      <c:pt idx="1">
                        <c:v>Post induction Cycle 4 </c:v>
                      </c:pt>
                      <c:pt idx="2">
                        <c:v>Post Transplant</c:v>
                      </c:pt>
                      <c:pt idx="3">
                        <c:v>MRD-Adapted Consolidation</c:v>
                      </c:pt>
                    </c:strCache>
                  </c:strRef>
                </c:cat>
                <c:val>
                  <c:numRef>
                    <c:extLst>
                      <c:ext uri="{02D57815-91ED-43cb-92C2-25804820EDAC}">
                        <c15:formulaRef>
                          <c15:sqref>'Efficacy '!$L$67:$O$67</c15:sqref>
                        </c15:formulaRef>
                      </c:ext>
                    </c:extLst>
                    <c:numCache>
                      <c:formatCode>0%</c:formatCode>
                      <c:ptCount val="4"/>
                      <c:pt idx="0">
                        <c:v>0</c:v>
                      </c:pt>
                      <c:pt idx="1">
                        <c:v>0</c:v>
                      </c:pt>
                      <c:pt idx="2">
                        <c:v>0</c:v>
                      </c:pt>
                      <c:pt idx="3">
                        <c:v>0</c:v>
                      </c:pt>
                    </c:numCache>
                  </c:numRef>
                </c:val>
                <c:extLst>
                  <c:ext xmlns:c16="http://schemas.microsoft.com/office/drawing/2014/chart" uri="{C3380CC4-5D6E-409C-BE32-E72D297353CC}">
                    <c16:uniqueId val="{00000008-5AA0-4EB9-8E15-14EE4F2B6239}"/>
                  </c:ext>
                </c:extLst>
              </c15:ser>
            </c15:filteredBarSeries>
          </c:ext>
        </c:extLst>
      </c:barChart>
      <c:catAx>
        <c:axId val="467650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1" i="0" u="none" strike="noStrike" kern="1200" baseline="0">
                <a:solidFill>
                  <a:schemeClr val="tx1">
                    <a:lumMod val="65000"/>
                    <a:lumOff val="35000"/>
                  </a:schemeClr>
                </a:solidFill>
                <a:latin typeface="Verdana" panose="020B0604030504040204" pitchFamily="34" charset="0"/>
                <a:ea typeface="Verdana" panose="020B0604030504040204" pitchFamily="34" charset="0"/>
                <a:cs typeface="+mn-cs"/>
              </a:defRPr>
            </a:pPr>
            <a:endParaRPr lang="tr-TR"/>
          </a:p>
        </c:txPr>
        <c:crossAx val="467646776"/>
        <c:crosses val="autoZero"/>
        <c:auto val="1"/>
        <c:lblAlgn val="ctr"/>
        <c:lblOffset val="100"/>
        <c:noMultiLvlLbl val="0"/>
      </c:catAx>
      <c:valAx>
        <c:axId val="467646776"/>
        <c:scaling>
          <c:orientation val="minMax"/>
        </c:scaling>
        <c:delete val="1"/>
        <c:axPos val="l"/>
        <c:numFmt formatCode="0%" sourceLinked="1"/>
        <c:majorTickMark val="none"/>
        <c:minorTickMark val="none"/>
        <c:tickLblPos val="nextTo"/>
        <c:crossAx val="467650296"/>
        <c:crosses val="autoZero"/>
        <c:crossBetween val="between"/>
      </c:valAx>
      <c:spPr>
        <a:noFill/>
        <a:ln>
          <a:noFill/>
        </a:ln>
        <a:effectLst/>
      </c:spPr>
    </c:plotArea>
    <c:legend>
      <c:legendPos val="b"/>
      <c:layout>
        <c:manualLayout>
          <c:xMode val="edge"/>
          <c:yMode val="edge"/>
          <c:x val="0.19744801500172396"/>
          <c:y val="0.86186220702298488"/>
          <c:w val="0.63274960457650831"/>
          <c:h val="8.8029846631277567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Verdana" panose="020B0604030504040204" pitchFamily="34" charset="0"/>
              <a:ea typeface="Verdana" panose="020B0604030504040204" pitchFamily="34" charset="0"/>
              <a:cs typeface="+mn-cs"/>
            </a:defRPr>
          </a:pPr>
          <a:endParaRPr lang="tr-TR"/>
        </a:p>
      </c:txPr>
    </c:legend>
    <c:plotVisOnly val="1"/>
    <c:dispBlanksAs val="gap"/>
    <c:showDLblsOverMax val="0"/>
  </c:chart>
  <c:spPr>
    <a:solidFill>
      <a:schemeClr val="bg1"/>
    </a:solidFill>
    <a:ln w="9525" cap="flat" cmpd="sng" algn="ctr">
      <a:noFill/>
      <a:round/>
    </a:ln>
    <a:effectLst/>
  </c:spPr>
  <c:txPr>
    <a:bodyPr/>
    <a:lstStyle/>
    <a:p>
      <a:pPr>
        <a:defRPr/>
      </a:pPr>
      <a:endParaRPr lang="tr-TR"/>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r>
              <a:rPr lang="tr-TR"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Genel</a:t>
            </a:r>
            <a:r>
              <a:rPr lang="tr-TR" sz="1600" b="1"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Yanıt Oranları</a:t>
            </a:r>
            <a:endParaRPr lang="tr-TR"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c:rich>
      </c:tx>
      <c:overlay val="0"/>
      <c:spPr>
        <a:noFill/>
        <a:ln>
          <a:noFill/>
        </a:ln>
        <a:effectLst/>
      </c:spPr>
      <c:txPr>
        <a:bodyPr rot="0" spcFirstLastPara="1" vertOverflow="ellipsis" vert="horz" wrap="square" anchor="ctr" anchorCtr="1"/>
        <a:lstStyle/>
        <a:p>
          <a:pPr>
            <a:defRPr sz="1600"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endParaRPr lang="tr-TR"/>
        </a:p>
      </c:txPr>
    </c:title>
    <c:autoTitleDeleted val="0"/>
    <c:plotArea>
      <c:layout/>
      <c:barChart>
        <c:barDir val="col"/>
        <c:grouping val="stacked"/>
        <c:varyColors val="0"/>
        <c:ser>
          <c:idx val="0"/>
          <c:order val="0"/>
          <c:tx>
            <c:strRef>
              <c:f>Sheet1!$B$1</c:f>
              <c:strCache>
                <c:ptCount val="1"/>
                <c:pt idx="0">
                  <c:v>PR</c:v>
                </c:pt>
              </c:strCache>
            </c:strRef>
          </c:tx>
          <c:spPr>
            <a:solidFill>
              <a:schemeClr val="accent1"/>
            </a:solidFill>
            <a:ln>
              <a:noFill/>
            </a:ln>
            <a:effectLst/>
          </c:spPr>
          <c:invertIfNegative val="0"/>
          <c:dPt>
            <c:idx val="0"/>
            <c:invertIfNegative val="0"/>
            <c:bubble3D val="0"/>
            <c:spPr>
              <a:solidFill>
                <a:srgbClr val="D2E9F5"/>
              </a:solidFill>
              <a:ln>
                <a:noFill/>
              </a:ln>
              <a:effectLst/>
            </c:spPr>
            <c:extLst>
              <c:ext xmlns:c16="http://schemas.microsoft.com/office/drawing/2014/chart" uri="{C3380CC4-5D6E-409C-BE32-E72D297353CC}">
                <c16:uniqueId val="{00000007-A0CC-46D2-9EBB-1F1BDB699EB3}"/>
              </c:ext>
            </c:extLst>
          </c:dPt>
          <c:dPt>
            <c:idx val="1"/>
            <c:invertIfNegative val="0"/>
            <c:bubble3D val="0"/>
            <c:spPr>
              <a:solidFill>
                <a:srgbClr val="D9D9D9"/>
              </a:solidFill>
              <a:ln>
                <a:noFill/>
              </a:ln>
              <a:effectLst/>
            </c:spPr>
            <c:extLst>
              <c:ext xmlns:c16="http://schemas.microsoft.com/office/drawing/2014/chart" uri="{C3380CC4-5D6E-409C-BE32-E72D297353CC}">
                <c16:uniqueId val="{0000000B-A0CC-46D2-9EBB-1F1BDB699EB3}"/>
              </c:ext>
            </c:extLst>
          </c:dPt>
          <c:cat>
            <c:strRef>
              <c:f>Sheet1!$A$2:$A$3</c:f>
              <c:strCache>
                <c:ptCount val="2"/>
                <c:pt idx="0">
                  <c:v>DRd</c:v>
                </c:pt>
                <c:pt idx="1">
                  <c:v>Rd</c:v>
                </c:pt>
              </c:strCache>
            </c:strRef>
          </c:cat>
          <c:val>
            <c:numRef>
              <c:f>Sheet1!$B$2:$B$3</c:f>
              <c:numCache>
                <c:formatCode>General</c:formatCode>
                <c:ptCount val="2"/>
                <c:pt idx="0">
                  <c:v>13</c:v>
                </c:pt>
                <c:pt idx="1">
                  <c:v>27</c:v>
                </c:pt>
              </c:numCache>
            </c:numRef>
          </c:val>
          <c:extLst>
            <c:ext xmlns:c16="http://schemas.microsoft.com/office/drawing/2014/chart" uri="{C3380CC4-5D6E-409C-BE32-E72D297353CC}">
              <c16:uniqueId val="{00000000-A0CC-46D2-9EBB-1F1BDB699EB3}"/>
            </c:ext>
          </c:extLst>
        </c:ser>
        <c:ser>
          <c:idx val="1"/>
          <c:order val="1"/>
          <c:tx>
            <c:strRef>
              <c:f>Sheet1!$C$1</c:f>
              <c:strCache>
                <c:ptCount val="1"/>
                <c:pt idx="0">
                  <c:v>VGPR</c:v>
                </c:pt>
              </c:strCache>
            </c:strRef>
          </c:tx>
          <c:spPr>
            <a:solidFill>
              <a:schemeClr val="accent2"/>
            </a:solidFill>
            <a:ln>
              <a:noFill/>
            </a:ln>
            <a:effectLst/>
          </c:spPr>
          <c:invertIfNegative val="0"/>
          <c:dPt>
            <c:idx val="0"/>
            <c:invertIfNegative val="0"/>
            <c:bubble3D val="0"/>
            <c:spPr>
              <a:solidFill>
                <a:srgbClr val="77BEE1"/>
              </a:solidFill>
              <a:ln>
                <a:noFill/>
              </a:ln>
              <a:effectLst/>
            </c:spPr>
            <c:extLst>
              <c:ext xmlns:c16="http://schemas.microsoft.com/office/drawing/2014/chart" uri="{C3380CC4-5D6E-409C-BE32-E72D297353CC}">
                <c16:uniqueId val="{00000006-A0CC-46D2-9EBB-1F1BDB699EB3}"/>
              </c:ext>
            </c:extLst>
          </c:dPt>
          <c:dPt>
            <c:idx val="1"/>
            <c:invertIfNegative val="0"/>
            <c:bubble3D val="0"/>
            <c:spPr>
              <a:solidFill>
                <a:srgbClr val="BFBFBF"/>
              </a:solidFill>
              <a:ln>
                <a:noFill/>
              </a:ln>
              <a:effectLst/>
            </c:spPr>
            <c:extLst>
              <c:ext xmlns:c16="http://schemas.microsoft.com/office/drawing/2014/chart" uri="{C3380CC4-5D6E-409C-BE32-E72D297353CC}">
                <c16:uniqueId val="{0000000A-A0CC-46D2-9EBB-1F1BDB699EB3}"/>
              </c:ext>
            </c:extLst>
          </c:dPt>
          <c:cat>
            <c:strRef>
              <c:f>Sheet1!$A$2:$A$3</c:f>
              <c:strCache>
                <c:ptCount val="2"/>
                <c:pt idx="0">
                  <c:v>DRd</c:v>
                </c:pt>
                <c:pt idx="1">
                  <c:v>Rd</c:v>
                </c:pt>
              </c:strCache>
            </c:strRef>
          </c:cat>
          <c:val>
            <c:numRef>
              <c:f>Sheet1!$C$2:$C$3</c:f>
              <c:numCache>
                <c:formatCode>General</c:formatCode>
                <c:ptCount val="2"/>
                <c:pt idx="0">
                  <c:v>24</c:v>
                </c:pt>
                <c:pt idx="1">
                  <c:v>26</c:v>
                </c:pt>
              </c:numCache>
            </c:numRef>
          </c:val>
          <c:extLst>
            <c:ext xmlns:c16="http://schemas.microsoft.com/office/drawing/2014/chart" uri="{C3380CC4-5D6E-409C-BE32-E72D297353CC}">
              <c16:uniqueId val="{00000001-A0CC-46D2-9EBB-1F1BDB699EB3}"/>
            </c:ext>
          </c:extLst>
        </c:ser>
        <c:ser>
          <c:idx val="2"/>
          <c:order val="2"/>
          <c:tx>
            <c:strRef>
              <c:f>Sheet1!$D$1</c:f>
              <c:strCache>
                <c:ptCount val="1"/>
                <c:pt idx="0">
                  <c:v>CR</c:v>
                </c:pt>
              </c:strCache>
            </c:strRef>
          </c:tx>
          <c:spPr>
            <a:solidFill>
              <a:schemeClr val="accent3"/>
            </a:solidFill>
            <a:ln>
              <a:noFill/>
            </a:ln>
            <a:effectLst/>
          </c:spPr>
          <c:invertIfNegative val="0"/>
          <c:dPt>
            <c:idx val="0"/>
            <c:invertIfNegative val="0"/>
            <c:bubble3D val="0"/>
            <c:spPr>
              <a:solidFill>
                <a:srgbClr val="2A8EBF"/>
              </a:solidFill>
              <a:ln>
                <a:noFill/>
              </a:ln>
              <a:effectLst/>
            </c:spPr>
            <c:extLst>
              <c:ext xmlns:c16="http://schemas.microsoft.com/office/drawing/2014/chart" uri="{C3380CC4-5D6E-409C-BE32-E72D297353CC}">
                <c16:uniqueId val="{00000005-A0CC-46D2-9EBB-1F1BDB699EB3}"/>
              </c:ext>
            </c:extLst>
          </c:dPt>
          <c:dPt>
            <c:idx val="1"/>
            <c:invertIfNegative val="0"/>
            <c:bubble3D val="0"/>
            <c:spPr>
              <a:solidFill>
                <a:srgbClr val="A6A6A6"/>
              </a:solidFill>
              <a:ln>
                <a:noFill/>
              </a:ln>
              <a:effectLst/>
            </c:spPr>
            <c:extLst>
              <c:ext xmlns:c16="http://schemas.microsoft.com/office/drawing/2014/chart" uri="{C3380CC4-5D6E-409C-BE32-E72D297353CC}">
                <c16:uniqueId val="{00000009-A0CC-46D2-9EBB-1F1BDB699EB3}"/>
              </c:ext>
            </c:extLst>
          </c:dPt>
          <c:cat>
            <c:strRef>
              <c:f>Sheet1!$A$2:$A$3</c:f>
              <c:strCache>
                <c:ptCount val="2"/>
                <c:pt idx="0">
                  <c:v>DRd</c:v>
                </c:pt>
                <c:pt idx="1">
                  <c:v>Rd</c:v>
                </c:pt>
              </c:strCache>
            </c:strRef>
          </c:cat>
          <c:val>
            <c:numRef>
              <c:f>Sheet1!$D$2:$D$3</c:f>
              <c:numCache>
                <c:formatCode>General</c:formatCode>
                <c:ptCount val="2"/>
                <c:pt idx="0">
                  <c:v>28</c:v>
                </c:pt>
                <c:pt idx="1">
                  <c:v>13</c:v>
                </c:pt>
              </c:numCache>
            </c:numRef>
          </c:val>
          <c:extLst>
            <c:ext xmlns:c16="http://schemas.microsoft.com/office/drawing/2014/chart" uri="{C3380CC4-5D6E-409C-BE32-E72D297353CC}">
              <c16:uniqueId val="{00000002-A0CC-46D2-9EBB-1F1BDB699EB3}"/>
            </c:ext>
          </c:extLst>
        </c:ser>
        <c:ser>
          <c:idx val="3"/>
          <c:order val="3"/>
          <c:tx>
            <c:strRef>
              <c:f>Sheet1!$E$1</c:f>
              <c:strCache>
                <c:ptCount val="1"/>
                <c:pt idx="0">
                  <c:v>sCR</c:v>
                </c:pt>
              </c:strCache>
            </c:strRef>
          </c:tx>
          <c:spPr>
            <a:solidFill>
              <a:schemeClr val="accent4"/>
            </a:solidFill>
            <a:ln>
              <a:noFill/>
            </a:ln>
            <a:effectLst/>
          </c:spPr>
          <c:invertIfNegative val="0"/>
          <c:dPt>
            <c:idx val="0"/>
            <c:invertIfNegative val="0"/>
            <c:bubble3D val="0"/>
            <c:spPr>
              <a:solidFill>
                <a:srgbClr val="1F6A8F"/>
              </a:solidFill>
              <a:ln>
                <a:noFill/>
              </a:ln>
              <a:effectLst/>
            </c:spPr>
            <c:extLst>
              <c:ext xmlns:c16="http://schemas.microsoft.com/office/drawing/2014/chart" uri="{C3380CC4-5D6E-409C-BE32-E72D297353CC}">
                <c16:uniqueId val="{00000004-A0CC-46D2-9EBB-1F1BDB699EB3}"/>
              </c:ext>
            </c:extLst>
          </c:dPt>
          <c:dPt>
            <c:idx val="1"/>
            <c:invertIfNegative val="0"/>
            <c:bubble3D val="0"/>
            <c:spPr>
              <a:solidFill>
                <a:srgbClr val="7F7F7F"/>
              </a:solidFill>
              <a:ln>
                <a:noFill/>
              </a:ln>
              <a:effectLst/>
            </c:spPr>
            <c:extLst>
              <c:ext xmlns:c16="http://schemas.microsoft.com/office/drawing/2014/chart" uri="{C3380CC4-5D6E-409C-BE32-E72D297353CC}">
                <c16:uniqueId val="{00000008-A0CC-46D2-9EBB-1F1BDB699EB3}"/>
              </c:ext>
            </c:extLst>
          </c:dPt>
          <c:cat>
            <c:strRef>
              <c:f>Sheet1!$A$2:$A$3</c:f>
              <c:strCache>
                <c:ptCount val="2"/>
                <c:pt idx="0">
                  <c:v>DRd</c:v>
                </c:pt>
                <c:pt idx="1">
                  <c:v>Rd</c:v>
                </c:pt>
              </c:strCache>
            </c:strRef>
          </c:cat>
          <c:val>
            <c:numRef>
              <c:f>Sheet1!$E$2:$E$3</c:f>
              <c:numCache>
                <c:formatCode>General</c:formatCode>
                <c:ptCount val="2"/>
                <c:pt idx="0">
                  <c:v>30</c:v>
                </c:pt>
                <c:pt idx="1">
                  <c:v>15</c:v>
                </c:pt>
              </c:numCache>
            </c:numRef>
          </c:val>
          <c:extLst>
            <c:ext xmlns:c16="http://schemas.microsoft.com/office/drawing/2014/chart" uri="{C3380CC4-5D6E-409C-BE32-E72D297353CC}">
              <c16:uniqueId val="{00000003-A0CC-46D2-9EBB-1F1BDB699EB3}"/>
            </c:ext>
          </c:extLst>
        </c:ser>
        <c:dLbls>
          <c:showLegendKey val="0"/>
          <c:showVal val="0"/>
          <c:showCatName val="0"/>
          <c:showSerName val="0"/>
          <c:showPercent val="0"/>
          <c:showBubbleSize val="0"/>
        </c:dLbls>
        <c:gapWidth val="150"/>
        <c:overlap val="100"/>
        <c:axId val="811612864"/>
        <c:axId val="811621184"/>
      </c:barChart>
      <c:catAx>
        <c:axId val="8116128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811621184"/>
        <c:crosses val="autoZero"/>
        <c:auto val="1"/>
        <c:lblAlgn val="ctr"/>
        <c:lblOffset val="100"/>
        <c:noMultiLvlLbl val="0"/>
      </c:catAx>
      <c:valAx>
        <c:axId val="8116211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8116128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tr-T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80777221837468"/>
          <c:y val="5.3110532820390195E-2"/>
          <c:w val="0.79584933564927118"/>
          <c:h val="0.87463154244673136"/>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6"/>
            <c:spPr>
              <a:solidFill>
                <a:schemeClr val="tx1"/>
              </a:solidFill>
              <a:ln w="9525">
                <a:solidFill>
                  <a:schemeClr val="tx1"/>
                </a:solidFill>
              </a:ln>
              <a:effectLst/>
            </c:spPr>
          </c:marker>
          <c:errBars>
            <c:errDir val="x"/>
            <c:errBarType val="both"/>
            <c:errValType val="cust"/>
            <c:noEndCap val="0"/>
            <c:plus>
              <c:numRef>
                <c:f>Sheet1!$D$2:$D$17</c:f>
                <c:numCache>
                  <c:formatCode>General</c:formatCode>
                  <c:ptCount val="16"/>
                  <c:pt idx="0">
                    <c:v>0.71</c:v>
                  </c:pt>
                  <c:pt idx="1">
                    <c:v>0.78</c:v>
                  </c:pt>
                  <c:pt idx="3">
                    <c:v>3.13</c:v>
                  </c:pt>
                  <c:pt idx="4">
                    <c:v>0.6</c:v>
                  </c:pt>
                  <c:pt idx="5">
                    <c:v>0.86</c:v>
                  </c:pt>
                  <c:pt idx="7">
                    <c:v>0.54</c:v>
                  </c:pt>
                  <c:pt idx="8">
                    <c:v>1.84</c:v>
                  </c:pt>
                  <c:pt idx="10">
                    <c:v>0.72</c:v>
                  </c:pt>
                  <c:pt idx="11">
                    <c:v>0.82</c:v>
                  </c:pt>
                  <c:pt idx="12">
                    <c:v>1.74</c:v>
                  </c:pt>
                  <c:pt idx="14">
                    <c:v>3.18</c:v>
                  </c:pt>
                  <c:pt idx="15">
                    <c:v>0.49</c:v>
                  </c:pt>
                </c:numCache>
              </c:numRef>
            </c:plus>
            <c:minus>
              <c:numRef>
                <c:f>Sheet1!$F$2:$F$17</c:f>
                <c:numCache>
                  <c:formatCode>General</c:formatCode>
                  <c:ptCount val="16"/>
                  <c:pt idx="0">
                    <c:v>0.5</c:v>
                  </c:pt>
                  <c:pt idx="1">
                    <c:v>0.51</c:v>
                  </c:pt>
                  <c:pt idx="3">
                    <c:v>1.53</c:v>
                  </c:pt>
                  <c:pt idx="4">
                    <c:v>0.41</c:v>
                  </c:pt>
                  <c:pt idx="5">
                    <c:v>0.56999999999999995</c:v>
                  </c:pt>
                  <c:pt idx="7">
                    <c:v>0.41</c:v>
                  </c:pt>
                  <c:pt idx="8">
                    <c:v>0.88</c:v>
                  </c:pt>
                  <c:pt idx="10">
                    <c:v>0.48</c:v>
                  </c:pt>
                  <c:pt idx="11">
                    <c:v>0.55000000000000004</c:v>
                  </c:pt>
                  <c:pt idx="12">
                    <c:v>0.86</c:v>
                  </c:pt>
                  <c:pt idx="14">
                    <c:v>1.51</c:v>
                  </c:pt>
                  <c:pt idx="15">
                    <c:v>0.37</c:v>
                  </c:pt>
                </c:numCache>
              </c:numRef>
            </c:minus>
            <c:spPr>
              <a:noFill/>
              <a:ln w="9525" cap="flat" cmpd="sng" algn="ctr">
                <a:solidFill>
                  <a:schemeClr val="tx2"/>
                </a:solidFill>
                <a:round/>
              </a:ln>
              <a:effectLst/>
            </c:spPr>
          </c:errBars>
          <c:xVal>
            <c:numRef>
              <c:f>Sheet1!$A$2:$A$18</c:f>
              <c:numCache>
                <c:formatCode>0.00</c:formatCode>
                <c:ptCount val="17"/>
                <c:pt idx="0">
                  <c:v>1.69</c:v>
                </c:pt>
                <c:pt idx="1">
                  <c:v>1.5</c:v>
                </c:pt>
                <c:pt idx="3">
                  <c:v>3.01</c:v>
                </c:pt>
                <c:pt idx="4">
                  <c:v>1.25</c:v>
                </c:pt>
                <c:pt idx="5">
                  <c:v>1.66</c:v>
                </c:pt>
                <c:pt idx="7">
                  <c:v>1.63</c:v>
                </c:pt>
                <c:pt idx="8">
                  <c:v>1.68</c:v>
                </c:pt>
                <c:pt idx="10">
                  <c:v>1.41</c:v>
                </c:pt>
                <c:pt idx="11">
                  <c:v>1.68</c:v>
                </c:pt>
                <c:pt idx="12">
                  <c:v>1.71</c:v>
                </c:pt>
                <c:pt idx="14">
                  <c:v>2.87</c:v>
                </c:pt>
                <c:pt idx="15">
                  <c:v>1.47</c:v>
                </c:pt>
              </c:numCache>
            </c:numRef>
          </c:xVal>
          <c:yVal>
            <c:numRef>
              <c:f>Sheet1!$B$2:$B$18</c:f>
              <c:numCache>
                <c:formatCode>General</c:formatCode>
                <c:ptCount val="17"/>
                <c:pt idx="0">
                  <c:v>32</c:v>
                </c:pt>
                <c:pt idx="1">
                  <c:v>30</c:v>
                </c:pt>
                <c:pt idx="2">
                  <c:v>28</c:v>
                </c:pt>
                <c:pt idx="3">
                  <c:v>26</c:v>
                </c:pt>
                <c:pt idx="4">
                  <c:v>24</c:v>
                </c:pt>
                <c:pt idx="5">
                  <c:v>22</c:v>
                </c:pt>
                <c:pt idx="6">
                  <c:v>20</c:v>
                </c:pt>
                <c:pt idx="7">
                  <c:v>18</c:v>
                </c:pt>
                <c:pt idx="8">
                  <c:v>16</c:v>
                </c:pt>
                <c:pt idx="9">
                  <c:v>14</c:v>
                </c:pt>
                <c:pt idx="10">
                  <c:v>12</c:v>
                </c:pt>
                <c:pt idx="11">
                  <c:v>10</c:v>
                </c:pt>
                <c:pt idx="12">
                  <c:v>8</c:v>
                </c:pt>
                <c:pt idx="13">
                  <c:v>6</c:v>
                </c:pt>
                <c:pt idx="14">
                  <c:v>4</c:v>
                </c:pt>
                <c:pt idx="15">
                  <c:v>2</c:v>
                </c:pt>
                <c:pt idx="16">
                  <c:v>0</c:v>
                </c:pt>
              </c:numCache>
            </c:numRef>
          </c:yVal>
          <c:smooth val="0"/>
          <c:extLst>
            <c:ext xmlns:c16="http://schemas.microsoft.com/office/drawing/2014/chart" uri="{C3380CC4-5D6E-409C-BE32-E72D297353CC}">
              <c16:uniqueId val="{00000000-FDA6-4349-A149-21B2141302FA}"/>
            </c:ext>
          </c:extLst>
        </c:ser>
        <c:dLbls>
          <c:showLegendKey val="0"/>
          <c:showVal val="0"/>
          <c:showCatName val="0"/>
          <c:showSerName val="0"/>
          <c:showPercent val="0"/>
          <c:showBubbleSize val="0"/>
        </c:dLbls>
        <c:axId val="831450735"/>
        <c:axId val="831447823"/>
      </c:scatterChart>
      <c:valAx>
        <c:axId val="831450735"/>
        <c:scaling>
          <c:logBase val="10"/>
          <c:orientation val="minMax"/>
          <c:max val="10"/>
          <c:min val="0.1"/>
        </c:scaling>
        <c:delete val="0"/>
        <c:axPos val="b"/>
        <c:numFmt formatCode="General" sourceLinked="0"/>
        <c:majorTickMark val="out"/>
        <c:minorTickMark val="out"/>
        <c:tickLblPos val="nextTo"/>
        <c:spPr>
          <a:noFill/>
          <a:ln w="19050" cap="sq" cmpd="sng" algn="ctr">
            <a:solidFill>
              <a:schemeClr val="tx2"/>
            </a:solidFill>
            <a:miter lim="800000"/>
          </a:ln>
          <a:effectLst/>
        </c:spPr>
        <c:txPr>
          <a:bodyPr rot="-60000000" spcFirstLastPara="1" vertOverflow="ellipsis" vert="horz" wrap="square" anchor="ctr" anchorCtr="1"/>
          <a:lstStyle/>
          <a:p>
            <a:pPr>
              <a:defRPr sz="1100" b="0" i="0" u="none" strike="noStrike" kern="1200" baseline="0">
                <a:solidFill>
                  <a:schemeClr val="tx2"/>
                </a:solidFill>
                <a:latin typeface="+mn-lt"/>
                <a:ea typeface="+mn-ea"/>
                <a:cs typeface="+mn-cs"/>
              </a:defRPr>
            </a:pPr>
            <a:endParaRPr lang="tr-TR"/>
          </a:p>
        </c:txPr>
        <c:crossAx val="831447823"/>
        <c:crosses val="autoZero"/>
        <c:crossBetween val="midCat"/>
        <c:majorUnit val="10"/>
      </c:valAx>
      <c:valAx>
        <c:axId val="831447823"/>
        <c:scaling>
          <c:orientation val="minMax"/>
          <c:max val="33"/>
          <c:min val="0"/>
        </c:scaling>
        <c:delete val="1"/>
        <c:axPos val="l"/>
        <c:numFmt formatCode="General" sourceLinked="1"/>
        <c:majorTickMark val="out"/>
        <c:minorTickMark val="none"/>
        <c:tickLblPos val="nextTo"/>
        <c:crossAx val="831450735"/>
        <c:crossesAt val="0.1"/>
        <c:crossBetween val="midCat"/>
        <c:majorUnit val="2"/>
        <c:minorUnit val="1"/>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tr-T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780777221837468"/>
          <c:y val="3.0160991207558066E-2"/>
          <c:w val="0.79584933564927118"/>
          <c:h val="0.89758108405956327"/>
        </c:manualLayout>
      </c:layout>
      <c:scatterChart>
        <c:scatterStyle val="lineMarker"/>
        <c:varyColors val="0"/>
        <c:ser>
          <c:idx val="0"/>
          <c:order val="0"/>
          <c:tx>
            <c:strRef>
              <c:f>Sheet1!$B$1</c:f>
              <c:strCache>
                <c:ptCount val="1"/>
                <c:pt idx="0">
                  <c:v>Y-Values</c:v>
                </c:pt>
              </c:strCache>
            </c:strRef>
          </c:tx>
          <c:spPr>
            <a:ln w="19050" cap="rnd">
              <a:noFill/>
              <a:round/>
            </a:ln>
            <a:effectLst/>
          </c:spPr>
          <c:marker>
            <c:symbol val="circle"/>
            <c:size val="6"/>
            <c:spPr>
              <a:solidFill>
                <a:schemeClr val="tx1"/>
              </a:solidFill>
              <a:ln w="9525">
                <a:solidFill>
                  <a:schemeClr val="tx1"/>
                </a:solidFill>
              </a:ln>
              <a:effectLst/>
            </c:spPr>
          </c:marker>
          <c:errBars>
            <c:errDir val="x"/>
            <c:errBarType val="both"/>
            <c:errValType val="cust"/>
            <c:noEndCap val="0"/>
            <c:plus>
              <c:numRef>
                <c:f>Sheet1!$D$2:$D$17</c:f>
                <c:numCache>
                  <c:formatCode>General</c:formatCode>
                  <c:ptCount val="16"/>
                  <c:pt idx="0">
                    <c:v>0.6</c:v>
                  </c:pt>
                  <c:pt idx="1">
                    <c:v>0.97</c:v>
                  </c:pt>
                  <c:pt idx="3">
                    <c:v>0.6</c:v>
                  </c:pt>
                  <c:pt idx="4">
                    <c:v>1.48</c:v>
                  </c:pt>
                  <c:pt idx="6">
                    <c:v>0.56000000000000005</c:v>
                  </c:pt>
                  <c:pt idx="7">
                    <c:v>1.02</c:v>
                  </c:pt>
                  <c:pt idx="9">
                    <c:v>0.94</c:v>
                  </c:pt>
                  <c:pt idx="10">
                    <c:v>0.6</c:v>
                  </c:pt>
                  <c:pt idx="12">
                    <c:v>0.52</c:v>
                  </c:pt>
                </c:numCache>
              </c:numRef>
            </c:plus>
            <c:minus>
              <c:numRef>
                <c:f>Sheet1!$F$2:$F$17</c:f>
                <c:numCache>
                  <c:formatCode>General</c:formatCode>
                  <c:ptCount val="16"/>
                  <c:pt idx="0">
                    <c:v>0.44</c:v>
                  </c:pt>
                  <c:pt idx="1">
                    <c:v>0.61</c:v>
                  </c:pt>
                  <c:pt idx="3">
                    <c:v>0.43</c:v>
                  </c:pt>
                  <c:pt idx="4">
                    <c:v>0.82</c:v>
                  </c:pt>
                  <c:pt idx="6">
                    <c:v>0.4</c:v>
                  </c:pt>
                  <c:pt idx="7">
                    <c:v>0.67</c:v>
                  </c:pt>
                  <c:pt idx="9">
                    <c:v>0.64</c:v>
                  </c:pt>
                  <c:pt idx="10">
                    <c:v>0.42</c:v>
                  </c:pt>
                  <c:pt idx="12">
                    <c:v>0.39</c:v>
                  </c:pt>
                </c:numCache>
              </c:numRef>
            </c:minus>
            <c:spPr>
              <a:noFill/>
              <a:ln w="9525" cap="flat" cmpd="sng" algn="ctr">
                <a:solidFill>
                  <a:schemeClr val="tx2"/>
                </a:solidFill>
                <a:round/>
              </a:ln>
              <a:effectLst/>
            </c:spPr>
          </c:errBars>
          <c:xVal>
            <c:numRef>
              <c:f>Sheet1!$A$2:$A$15</c:f>
              <c:numCache>
                <c:formatCode>0.00</c:formatCode>
                <c:ptCount val="14"/>
                <c:pt idx="0">
                  <c:v>1.59</c:v>
                </c:pt>
                <c:pt idx="1">
                  <c:v>1.6</c:v>
                </c:pt>
                <c:pt idx="3">
                  <c:v>1.47</c:v>
                </c:pt>
                <c:pt idx="4">
                  <c:v>1.79</c:v>
                </c:pt>
                <c:pt idx="6">
                  <c:v>1.36</c:v>
                </c:pt>
                <c:pt idx="7">
                  <c:v>1.99</c:v>
                </c:pt>
                <c:pt idx="9">
                  <c:v>1.99</c:v>
                </c:pt>
                <c:pt idx="10">
                  <c:v>1.32</c:v>
                </c:pt>
                <c:pt idx="12">
                  <c:v>1.6</c:v>
                </c:pt>
              </c:numCache>
            </c:numRef>
          </c:xVal>
          <c:yVal>
            <c:numRef>
              <c:f>Sheet1!$B$2:$B$15</c:f>
              <c:numCache>
                <c:formatCode>General</c:formatCode>
                <c:ptCount val="14"/>
                <c:pt idx="0">
                  <c:v>28</c:v>
                </c:pt>
                <c:pt idx="1">
                  <c:v>26</c:v>
                </c:pt>
                <c:pt idx="2">
                  <c:v>24</c:v>
                </c:pt>
                <c:pt idx="3">
                  <c:v>22</c:v>
                </c:pt>
                <c:pt idx="4">
                  <c:v>20</c:v>
                </c:pt>
                <c:pt idx="5">
                  <c:v>18</c:v>
                </c:pt>
                <c:pt idx="6">
                  <c:v>16</c:v>
                </c:pt>
                <c:pt idx="7">
                  <c:v>14</c:v>
                </c:pt>
                <c:pt idx="8">
                  <c:v>12</c:v>
                </c:pt>
                <c:pt idx="9">
                  <c:v>10</c:v>
                </c:pt>
                <c:pt idx="10">
                  <c:v>8</c:v>
                </c:pt>
                <c:pt idx="11">
                  <c:v>6</c:v>
                </c:pt>
                <c:pt idx="12">
                  <c:v>4</c:v>
                </c:pt>
                <c:pt idx="13">
                  <c:v>2</c:v>
                </c:pt>
              </c:numCache>
            </c:numRef>
          </c:yVal>
          <c:smooth val="0"/>
          <c:extLst>
            <c:ext xmlns:c16="http://schemas.microsoft.com/office/drawing/2014/chart" uri="{C3380CC4-5D6E-409C-BE32-E72D297353CC}">
              <c16:uniqueId val="{00000000-B801-47BD-A8FA-85CEE2428C52}"/>
            </c:ext>
          </c:extLst>
        </c:ser>
        <c:dLbls>
          <c:showLegendKey val="0"/>
          <c:showVal val="0"/>
          <c:showCatName val="0"/>
          <c:showSerName val="0"/>
          <c:showPercent val="0"/>
          <c:showBubbleSize val="0"/>
        </c:dLbls>
        <c:axId val="831450735"/>
        <c:axId val="831447823"/>
      </c:scatterChart>
      <c:valAx>
        <c:axId val="831450735"/>
        <c:scaling>
          <c:logBase val="10"/>
          <c:orientation val="minMax"/>
          <c:max val="10"/>
          <c:min val="0.1"/>
        </c:scaling>
        <c:delete val="0"/>
        <c:axPos val="b"/>
        <c:numFmt formatCode="General" sourceLinked="0"/>
        <c:majorTickMark val="out"/>
        <c:minorTickMark val="out"/>
        <c:tickLblPos val="nextTo"/>
        <c:spPr>
          <a:noFill/>
          <a:ln w="19050" cap="sq" cmpd="sng" algn="ctr">
            <a:solidFill>
              <a:schemeClr val="tx2"/>
            </a:solidFill>
            <a:miter lim="800000"/>
          </a:ln>
          <a:effectLst/>
        </c:spPr>
        <c:txPr>
          <a:bodyPr rot="-60000000" spcFirstLastPara="1" vertOverflow="ellipsis" vert="horz" wrap="square" anchor="ctr" anchorCtr="1"/>
          <a:lstStyle/>
          <a:p>
            <a:pPr>
              <a:defRPr sz="1100" b="0" i="0" u="none" strike="noStrike" kern="1200" baseline="0">
                <a:solidFill>
                  <a:schemeClr val="tx2"/>
                </a:solidFill>
                <a:latin typeface="+mn-lt"/>
                <a:ea typeface="+mn-ea"/>
                <a:cs typeface="+mn-cs"/>
              </a:defRPr>
            </a:pPr>
            <a:endParaRPr lang="tr-TR"/>
          </a:p>
        </c:txPr>
        <c:crossAx val="831447823"/>
        <c:crosses val="autoZero"/>
        <c:crossBetween val="midCat"/>
        <c:majorUnit val="10"/>
      </c:valAx>
      <c:valAx>
        <c:axId val="831447823"/>
        <c:scaling>
          <c:orientation val="minMax"/>
          <c:max val="30"/>
          <c:min val="0"/>
        </c:scaling>
        <c:delete val="1"/>
        <c:axPos val="l"/>
        <c:numFmt formatCode="General" sourceLinked="1"/>
        <c:majorTickMark val="out"/>
        <c:minorTickMark val="none"/>
        <c:tickLblPos val="nextTo"/>
        <c:crossAx val="831450735"/>
        <c:crossesAt val="0.1"/>
        <c:crossBetween val="midCat"/>
        <c:majorUnit val="2"/>
        <c:minorUnit val="1"/>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tr-T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PD</c:v>
                </c:pt>
              </c:strCache>
            </c:strRef>
          </c:tx>
          <c:spPr>
            <a:solidFill>
              <a:schemeClr val="tx1"/>
            </a:solidFill>
            <a:ln>
              <a:noFill/>
            </a:ln>
            <a:effectLst/>
          </c:spPr>
          <c:invertIfNegative val="0"/>
          <c:dLbls>
            <c:dLbl>
              <c:idx val="0"/>
              <c:layout>
                <c:manualLayout>
                  <c:x val="-9.0452653115387291E-2"/>
                  <c:y val="-3.110590366170982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B9B-45E1-B528-C1DA1181F83E}"/>
                </c:ext>
              </c:extLst>
            </c:dLbl>
            <c:dLbl>
              <c:idx val="1"/>
              <c:layout>
                <c:manualLayout>
                  <c:x val="-0.10711498395243232"/>
                  <c:y val="-3.110590366170982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B9B-45E1-B528-C1DA1181F83E}"/>
                </c:ext>
              </c:extLst>
            </c:dLbl>
            <c:dLbl>
              <c:idx val="2"/>
              <c:layout>
                <c:manualLayout>
                  <c:x val="9.7593652045549539E-2"/>
                  <c:y val="-3.110590366170982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B9B-45E1-B528-C1DA1181F83E}"/>
                </c:ext>
              </c:extLst>
            </c:dLbl>
            <c:dLbl>
              <c:idx val="3"/>
              <c:layout>
                <c:manualLayout>
                  <c:x val="9.0452653115387291E-2"/>
                  <c:y val="-3.110590366170982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B9B-45E1-B528-C1DA1181F83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Sheet1!$B$2:$B$3</c:f>
              <c:numCache>
                <c:formatCode>General</c:formatCode>
                <c:ptCount val="2"/>
                <c:pt idx="0">
                  <c:v>1</c:v>
                </c:pt>
                <c:pt idx="1">
                  <c:v>1</c:v>
                </c:pt>
              </c:numCache>
            </c:numRef>
          </c:val>
          <c:extLst>
            <c:ext xmlns:c16="http://schemas.microsoft.com/office/drawing/2014/chart" uri="{C3380CC4-5D6E-409C-BE32-E72D297353CC}">
              <c16:uniqueId val="{00000004-6B9B-45E1-B528-C1DA1181F83E}"/>
            </c:ext>
          </c:extLst>
        </c:ser>
        <c:ser>
          <c:idx val="1"/>
          <c:order val="1"/>
          <c:tx>
            <c:strRef>
              <c:f>Sheet1!$C$1</c:f>
              <c:strCache>
                <c:ptCount val="1"/>
                <c:pt idx="0">
                  <c:v>PR</c:v>
                </c:pt>
              </c:strCache>
            </c:strRef>
          </c:tx>
          <c:spPr>
            <a:solidFill>
              <a:srgbClr val="64262E"/>
            </a:solidFill>
            <a:ln>
              <a:noFill/>
            </a:ln>
            <a:effectLst/>
          </c:spPr>
          <c:invertIfNegative val="0"/>
          <c:dLbls>
            <c:dLbl>
              <c:idx val="0"/>
              <c:layout>
                <c:manualLayout>
                  <c:x val="-9.0452653115387291E-2"/>
                  <c:y val="-8.9429473027415746E-2"/>
                </c:manualLayout>
              </c:layout>
              <c:tx>
                <c:rich>
                  <a:bodyPr/>
                  <a:lstStyle/>
                  <a:p>
                    <a:fld id="{6C372141-624A-490A-9059-34369FFC2747}" type="VALUE">
                      <a:rPr lang="en-US" sz="900">
                        <a:solidFill>
                          <a:schemeClr val="tx1">
                            <a:lumMod val="50000"/>
                          </a:schemeClr>
                        </a:solidFill>
                      </a:rPr>
                      <a:pPr/>
                      <a:t>[DEĞER]</a:t>
                    </a:fld>
                    <a:endParaRPr lang="tr-T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6B9B-45E1-B528-C1DA1181F83E}"/>
                </c:ext>
              </c:extLst>
            </c:dLbl>
            <c:dLbl>
              <c:idx val="1"/>
              <c:layout>
                <c:manualLayout>
                  <c:x val="-0.10711498395243232"/>
                  <c:y val="-8.757414058460116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B9B-45E1-B528-C1DA1181F83E}"/>
                </c:ext>
              </c:extLst>
            </c:dLbl>
            <c:dLbl>
              <c:idx val="2"/>
              <c:layout>
                <c:manualLayout>
                  <c:x val="9.7593652045549539E-2"/>
                  <c:y val="-8.165299711198829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B9B-45E1-B528-C1DA1181F83E}"/>
                </c:ext>
              </c:extLst>
            </c:dLbl>
            <c:dLbl>
              <c:idx val="3"/>
              <c:layout>
                <c:manualLayout>
                  <c:x val="9.5213319068828739E-2"/>
                  <c:y val="-8.9429473027415746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B9B-45E1-B528-C1DA1181F83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Sheet1!$C$2:$C$3</c:f>
              <c:numCache>
                <c:formatCode>General</c:formatCode>
                <c:ptCount val="2"/>
                <c:pt idx="0">
                  <c:v>3</c:v>
                </c:pt>
                <c:pt idx="1">
                  <c:v>3</c:v>
                </c:pt>
              </c:numCache>
            </c:numRef>
          </c:val>
          <c:extLst>
            <c:ext xmlns:c16="http://schemas.microsoft.com/office/drawing/2014/chart" uri="{C3380CC4-5D6E-409C-BE32-E72D297353CC}">
              <c16:uniqueId val="{00000009-6B9B-45E1-B528-C1DA1181F83E}"/>
            </c:ext>
          </c:extLst>
        </c:ser>
        <c:ser>
          <c:idx val="2"/>
          <c:order val="2"/>
          <c:tx>
            <c:strRef>
              <c:f>Sheet1!$D$1</c:f>
              <c:strCache>
                <c:ptCount val="1"/>
                <c:pt idx="0">
                  <c:v>VGPR</c:v>
                </c:pt>
              </c:strCache>
            </c:strRef>
          </c:tx>
          <c:spPr>
            <a:solidFill>
              <a:srgbClr val="C25D6A"/>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Sheet1!$D$2:$D$3</c:f>
              <c:numCache>
                <c:formatCode>General</c:formatCode>
                <c:ptCount val="2"/>
                <c:pt idx="0">
                  <c:v>85</c:v>
                </c:pt>
                <c:pt idx="1">
                  <c:v>92</c:v>
                </c:pt>
              </c:numCache>
            </c:numRef>
          </c:val>
          <c:extLst>
            <c:ext xmlns:c16="http://schemas.microsoft.com/office/drawing/2014/chart" uri="{C3380CC4-5D6E-409C-BE32-E72D297353CC}">
              <c16:uniqueId val="{0000000A-6B9B-45E1-B528-C1DA1181F83E}"/>
            </c:ext>
          </c:extLst>
        </c:ser>
        <c:ser>
          <c:idx val="3"/>
          <c:order val="3"/>
          <c:tx>
            <c:strRef>
              <c:f>Sheet1!$E$1</c:f>
              <c:strCache>
                <c:ptCount val="1"/>
                <c:pt idx="0">
                  <c:v>nCR (NCI only)</c:v>
                </c:pt>
              </c:strCache>
            </c:strRef>
          </c:tx>
          <c:spPr>
            <a:solidFill>
              <a:schemeClr val="accent3">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Sheet1!$E$2:$E$3</c:f>
              <c:numCache>
                <c:formatCode>General</c:formatCode>
                <c:ptCount val="2"/>
              </c:numCache>
            </c:numRef>
          </c:val>
          <c:extLst>
            <c:ext xmlns:c16="http://schemas.microsoft.com/office/drawing/2014/chart" uri="{C3380CC4-5D6E-409C-BE32-E72D297353CC}">
              <c16:uniqueId val="{0000000B-6B9B-45E1-B528-C1DA1181F83E}"/>
            </c:ext>
          </c:extLst>
        </c:ser>
        <c:ser>
          <c:idx val="4"/>
          <c:order val="4"/>
          <c:tx>
            <c:strRef>
              <c:f>Sheet1!$F$1</c:f>
              <c:strCache>
                <c:ptCount val="1"/>
                <c:pt idx="0">
                  <c:v>CR</c:v>
                </c:pt>
              </c:strCache>
            </c:strRef>
          </c:tx>
          <c:spPr>
            <a:solidFill>
              <a:schemeClr val="accent3">
                <a:lumMod val="20000"/>
                <a:lumOff val="80000"/>
              </a:schemeClr>
            </a:solidFill>
            <a:ln>
              <a:noFill/>
            </a:ln>
            <a:effectLst/>
          </c:spPr>
          <c:invertIfNegative val="0"/>
          <c:dPt>
            <c:idx val="0"/>
            <c:invertIfNegative val="0"/>
            <c:bubble3D val="0"/>
            <c:spPr>
              <a:solidFill>
                <a:schemeClr val="accent3">
                  <a:lumMod val="20000"/>
                  <a:lumOff val="80000"/>
                </a:schemeClr>
              </a:solidFill>
              <a:ln>
                <a:noFill/>
              </a:ln>
              <a:effectLst/>
            </c:spPr>
            <c:extLst>
              <c:ext xmlns:c16="http://schemas.microsoft.com/office/drawing/2014/chart" uri="{C3380CC4-5D6E-409C-BE32-E72D297353CC}">
                <c16:uniqueId val="{0000000D-6B9B-45E1-B528-C1DA1181F83E}"/>
              </c:ext>
            </c:extLst>
          </c:dPt>
          <c:dPt>
            <c:idx val="1"/>
            <c:invertIfNegative val="0"/>
            <c:bubble3D val="0"/>
            <c:spPr>
              <a:solidFill>
                <a:schemeClr val="accent3">
                  <a:lumMod val="20000"/>
                  <a:lumOff val="80000"/>
                </a:schemeClr>
              </a:solidFill>
              <a:ln>
                <a:noFill/>
              </a:ln>
              <a:effectLst/>
            </c:spPr>
            <c:extLst>
              <c:ext xmlns:c16="http://schemas.microsoft.com/office/drawing/2014/chart" uri="{C3380CC4-5D6E-409C-BE32-E72D297353CC}">
                <c16:uniqueId val="{0000000F-6B9B-45E1-B528-C1DA1181F83E}"/>
              </c:ext>
            </c:extLst>
          </c:dPt>
          <c:dLbls>
            <c:dLbl>
              <c:idx val="0"/>
              <c:layout>
                <c:manualLayout>
                  <c:x val="-0.10790842827800592"/>
                  <c:y val="3.396266780766965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6B9B-45E1-B528-C1DA1181F83E}"/>
                </c:ext>
              </c:extLst>
            </c:dLbl>
            <c:dLbl>
              <c:idx val="1"/>
              <c:layout>
                <c:manualLayout>
                  <c:x val="-0.11425598288259448"/>
                  <c:y val="4.528355707689290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6B9B-45E1-B528-C1DA1181F83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50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Sheet1!$F$2:$F$3</c:f>
              <c:numCache>
                <c:formatCode>General</c:formatCode>
                <c:ptCount val="2"/>
                <c:pt idx="0">
                  <c:v>4</c:v>
                </c:pt>
                <c:pt idx="1">
                  <c:v>4</c:v>
                </c:pt>
              </c:numCache>
            </c:numRef>
          </c:val>
          <c:extLst>
            <c:ext xmlns:c16="http://schemas.microsoft.com/office/drawing/2014/chart" uri="{C3380CC4-5D6E-409C-BE32-E72D297353CC}">
              <c16:uniqueId val="{00000010-6B9B-45E1-B528-C1DA1181F83E}"/>
            </c:ext>
          </c:extLst>
        </c:ser>
        <c:dLbls>
          <c:dLblPos val="ctr"/>
          <c:showLegendKey val="0"/>
          <c:showVal val="1"/>
          <c:showCatName val="0"/>
          <c:showSerName val="0"/>
          <c:showPercent val="0"/>
          <c:showBubbleSize val="0"/>
        </c:dLbls>
        <c:gapWidth val="200"/>
        <c:overlap val="100"/>
        <c:axId val="598315407"/>
        <c:axId val="598309583"/>
      </c:barChart>
      <c:catAx>
        <c:axId val="598315407"/>
        <c:scaling>
          <c:orientation val="minMax"/>
        </c:scaling>
        <c:delete val="0"/>
        <c:axPos val="b"/>
        <c:numFmt formatCode="General" sourceLinked="1"/>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900" b="0" i="0" u="none" strike="noStrike" kern="1200" baseline="0">
                <a:solidFill>
                  <a:schemeClr val="tx1">
                    <a:lumMod val="50000"/>
                  </a:schemeClr>
                </a:solidFill>
                <a:latin typeface="+mj-lt"/>
                <a:ea typeface="+mn-ea"/>
                <a:cs typeface="Arial" panose="020B0604020202020204" pitchFamily="34" charset="0"/>
              </a:defRPr>
            </a:pPr>
            <a:endParaRPr lang="en-US"/>
          </a:p>
        </c:txPr>
        <c:crossAx val="598309583"/>
        <c:crosses val="autoZero"/>
        <c:auto val="1"/>
        <c:lblAlgn val="ctr"/>
        <c:lblOffset val="100"/>
        <c:noMultiLvlLbl val="0"/>
      </c:catAx>
      <c:valAx>
        <c:axId val="598309583"/>
        <c:scaling>
          <c:orientation val="minMax"/>
          <c:max val="100"/>
        </c:scaling>
        <c:delete val="0"/>
        <c:axPos val="l"/>
        <c:numFmt formatCode="General" sourceLinked="1"/>
        <c:majorTickMark val="none"/>
        <c:minorTickMark val="none"/>
        <c:tickLblPos val="nextTo"/>
        <c:spPr>
          <a:noFill/>
          <a:ln>
            <a:solidFill>
              <a:schemeClr val="tx1">
                <a:lumMod val="65000"/>
                <a:lumOff val="35000"/>
              </a:schemeClr>
            </a:solidFill>
          </a:ln>
          <a:effectLst/>
        </c:spPr>
        <c:txPr>
          <a:bodyPr rot="-60000000" spcFirstLastPara="1" vertOverflow="ellipsis" vert="horz" wrap="square" anchor="ctr" anchorCtr="1"/>
          <a:lstStyle/>
          <a:p>
            <a:pPr>
              <a:defRPr sz="800" b="0" i="0" u="none" strike="noStrike" kern="1200" baseline="0">
                <a:solidFill>
                  <a:schemeClr val="tx1">
                    <a:lumMod val="50000"/>
                  </a:schemeClr>
                </a:solidFill>
                <a:latin typeface="+mn-lt"/>
                <a:ea typeface="+mn-ea"/>
                <a:cs typeface="+mn-cs"/>
              </a:defRPr>
            </a:pPr>
            <a:endParaRPr lang="en-US"/>
          </a:p>
        </c:txPr>
        <c:crossAx val="598315407"/>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MRD-5</c:v>
                </c:pt>
              </c:strCache>
            </c:strRef>
          </c:tx>
          <c:spPr>
            <a:solidFill>
              <a:srgbClr val="C25D6A"/>
            </a:solidFill>
            <a:ln>
              <a:noFill/>
            </a:ln>
            <a:effectLst/>
          </c:spPr>
          <c:invertIfNegative val="0"/>
          <c:dPt>
            <c:idx val="0"/>
            <c:invertIfNegative val="0"/>
            <c:bubble3D val="0"/>
            <c:spPr>
              <a:solidFill>
                <a:srgbClr val="C25D6A"/>
              </a:solidFill>
              <a:ln>
                <a:noFill/>
              </a:ln>
              <a:effectLst/>
            </c:spPr>
            <c:extLst>
              <c:ext xmlns:c16="http://schemas.microsoft.com/office/drawing/2014/chart" uri="{C3380CC4-5D6E-409C-BE32-E72D297353CC}">
                <c16:uniqueId val="{00000001-5E38-45B2-AB5A-447574B12E8C}"/>
              </c:ext>
            </c:extLst>
          </c:dPt>
          <c:dPt>
            <c:idx val="1"/>
            <c:invertIfNegative val="0"/>
            <c:bubble3D val="0"/>
            <c:spPr>
              <a:solidFill>
                <a:srgbClr val="C25D6A"/>
              </a:solidFill>
              <a:ln>
                <a:noFill/>
              </a:ln>
              <a:effectLst/>
            </c:spPr>
            <c:extLst>
              <c:ext xmlns:c16="http://schemas.microsoft.com/office/drawing/2014/chart" uri="{C3380CC4-5D6E-409C-BE32-E72D297353CC}">
                <c16:uniqueId val="{00000003-5E38-45B2-AB5A-447574B12E8C}"/>
              </c:ext>
            </c:extLst>
          </c:dPt>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1"/>
                <c:pt idx="0">
                  <c:v>ITT
(N=791)</c:v>
                </c:pt>
              </c:strCache>
            </c:strRef>
          </c:cat>
          <c:val>
            <c:numRef>
              <c:f>Sheet1!$B$2:$B$3</c:f>
              <c:numCache>
                <c:formatCode>General</c:formatCode>
                <c:ptCount val="2"/>
                <c:pt idx="0">
                  <c:v>47</c:v>
                </c:pt>
                <c:pt idx="1">
                  <c:v>50</c:v>
                </c:pt>
              </c:numCache>
            </c:numRef>
          </c:val>
          <c:extLst>
            <c:ext xmlns:c16="http://schemas.microsoft.com/office/drawing/2014/chart" uri="{C3380CC4-5D6E-409C-BE32-E72D297353CC}">
              <c16:uniqueId val="{00000004-5E38-45B2-AB5A-447574B12E8C}"/>
            </c:ext>
          </c:extLst>
        </c:ser>
        <c:ser>
          <c:idx val="1"/>
          <c:order val="1"/>
          <c:tx>
            <c:strRef>
              <c:f>Sheet1!$C$1</c:f>
              <c:strCache>
                <c:ptCount val="1"/>
                <c:pt idx="0">
                  <c:v>MRD-6</c:v>
                </c:pt>
              </c:strCache>
            </c:strRef>
          </c:tx>
          <c:spPr>
            <a:solidFill>
              <a:srgbClr val="FBE2DC"/>
            </a:solidFill>
            <a:ln>
              <a:noFill/>
            </a:ln>
            <a:effectLst/>
          </c:spPr>
          <c:invertIfNegative val="0"/>
          <c:dLbls>
            <c:delete val="1"/>
          </c:dLbls>
          <c:cat>
            <c:strRef>
              <c:f>Sheet1!$A$2:$A$3</c:f>
              <c:strCache>
                <c:ptCount val="1"/>
                <c:pt idx="0">
                  <c:v>ITT
(N=791)</c:v>
                </c:pt>
              </c:strCache>
            </c:strRef>
          </c:cat>
          <c:val>
            <c:numRef>
              <c:f>Sheet1!$C$2:$C$3</c:f>
              <c:numCache>
                <c:formatCode>General</c:formatCode>
                <c:ptCount val="2"/>
                <c:pt idx="0">
                  <c:v>16</c:v>
                </c:pt>
                <c:pt idx="1">
                  <c:v>16</c:v>
                </c:pt>
              </c:numCache>
            </c:numRef>
          </c:val>
          <c:extLst>
            <c:ext xmlns:c16="http://schemas.microsoft.com/office/drawing/2014/chart" uri="{C3380CC4-5D6E-409C-BE32-E72D297353CC}">
              <c16:uniqueId val="{00000005-5E38-45B2-AB5A-447574B12E8C}"/>
            </c:ext>
          </c:extLst>
        </c:ser>
        <c:dLbls>
          <c:dLblPos val="inEnd"/>
          <c:showLegendKey val="0"/>
          <c:showVal val="1"/>
          <c:showCatName val="0"/>
          <c:showSerName val="0"/>
          <c:showPercent val="0"/>
          <c:showBubbleSize val="0"/>
        </c:dLbls>
        <c:gapWidth val="150"/>
        <c:overlap val="100"/>
        <c:axId val="76160496"/>
        <c:axId val="76143216"/>
      </c:barChart>
      <c:catAx>
        <c:axId val="76160496"/>
        <c:scaling>
          <c:orientation val="minMax"/>
        </c:scaling>
        <c:delete val="0"/>
        <c:axPos val="b"/>
        <c:numFmt formatCode="General" sourceLinked="1"/>
        <c:majorTickMark val="none"/>
        <c:minorTickMark val="none"/>
        <c:tickLblPos val="nextTo"/>
        <c:spPr>
          <a:noFill/>
          <a:ln w="9525" cap="flat" cmpd="sng" algn="ctr">
            <a:solidFill>
              <a:schemeClr val="bg1"/>
            </a:solidFill>
            <a:round/>
          </a:ln>
          <a:effectLst/>
        </c:spPr>
        <c:txPr>
          <a:bodyPr rot="-60000000" spcFirstLastPara="1" vertOverflow="ellipsis" vert="horz" wrap="square" anchor="ctr" anchorCtr="1"/>
          <a:lstStyle/>
          <a:p>
            <a:pPr>
              <a:defRPr sz="900" b="0" i="0" u="none" strike="noStrike" kern="1200" baseline="0">
                <a:solidFill>
                  <a:schemeClr val="tx1">
                    <a:lumMod val="50000"/>
                  </a:schemeClr>
                </a:solidFill>
                <a:latin typeface="Verdana" panose="020B0604030504040204" pitchFamily="34" charset="0"/>
                <a:ea typeface="Verdana" panose="020B0604030504040204" pitchFamily="34" charset="0"/>
                <a:cs typeface="Arial" panose="020B0604020202020204" pitchFamily="34" charset="0"/>
              </a:defRPr>
            </a:pPr>
            <a:endParaRPr lang="en-US"/>
          </a:p>
        </c:txPr>
        <c:crossAx val="76143216"/>
        <c:crosses val="autoZero"/>
        <c:auto val="1"/>
        <c:lblAlgn val="ctr"/>
        <c:lblOffset val="100"/>
        <c:noMultiLvlLbl val="0"/>
      </c:catAx>
      <c:valAx>
        <c:axId val="76143216"/>
        <c:scaling>
          <c:orientation val="minMax"/>
          <c:max val="100"/>
          <c:min val="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lumMod val="50000"/>
                  </a:schemeClr>
                </a:solidFill>
                <a:latin typeface="+mj-lt"/>
                <a:ea typeface="+mn-ea"/>
                <a:cs typeface="Arial" panose="020B0604020202020204" pitchFamily="34" charset="0"/>
              </a:defRPr>
            </a:pPr>
            <a:endParaRPr lang="en-US"/>
          </a:p>
        </c:txPr>
        <c:crossAx val="76160496"/>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525375327161224E-2"/>
          <c:y val="4.7581128037171183E-2"/>
          <c:w val="0.93903305597259734"/>
          <c:h val="0.74234052829016517"/>
        </c:manualLayout>
      </c:layout>
      <c:barChart>
        <c:barDir val="col"/>
        <c:grouping val="stacked"/>
        <c:varyColors val="0"/>
        <c:ser>
          <c:idx val="0"/>
          <c:order val="0"/>
          <c:tx>
            <c:strRef>
              <c:f>Sheet1!$B$1</c:f>
              <c:strCache>
                <c:ptCount val="1"/>
                <c:pt idx="0">
                  <c:v>    PR</c:v>
                </c:pt>
              </c:strCache>
            </c:strRef>
          </c:tx>
          <c:spPr>
            <a:solidFill>
              <a:schemeClr val="accent1"/>
            </a:solidFill>
            <a:ln>
              <a:noFill/>
            </a:ln>
            <a:effectLst/>
          </c:spPr>
          <c:invertIfNegative val="0"/>
          <c:dPt>
            <c:idx val="2"/>
            <c:invertIfNegative val="0"/>
            <c:bubble3D val="0"/>
            <c:spPr>
              <a:solidFill>
                <a:schemeClr val="accent1"/>
              </a:solidFill>
              <a:ln>
                <a:noFill/>
              </a:ln>
              <a:effectLst/>
            </c:spPr>
            <c:extLst>
              <c:ext xmlns:c16="http://schemas.microsoft.com/office/drawing/2014/chart" uri="{C3380CC4-5D6E-409C-BE32-E72D297353CC}">
                <c16:uniqueId val="{00000001-4B72-49EA-AFD0-13AA02CD1EA8}"/>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3-4B72-49EA-AFD0-13AA02CD1EA8}"/>
              </c:ext>
            </c:extLst>
          </c:dPt>
          <c:dLbls>
            <c:spPr>
              <a:noFill/>
              <a:ln>
                <a:noFill/>
              </a:ln>
              <a:effectLst/>
            </c:spPr>
            <c:txPr>
              <a:bodyPr rot="0" spcFirstLastPara="1" vertOverflow="ellipsis" vert="horz" wrap="square" anchor="ctr" anchorCtr="1"/>
              <a:lstStyle/>
              <a:p>
                <a:pPr>
                  <a:defRPr sz="105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Sheet1!$A$2:$A$14</c:f>
              <c:strCache>
                <c:ptCount val="13"/>
                <c:pt idx="0">
                  <c:v>Stage I</c:v>
                </c:pt>
                <c:pt idx="1">
                  <c:v>Stage II</c:v>
                </c:pt>
                <c:pt idx="2">
                  <c:v>Stage III</c:v>
                </c:pt>
                <c:pt idx="3">
                  <c:v>Stage I</c:v>
                </c:pt>
                <c:pt idx="4">
                  <c:v>Stage II</c:v>
                </c:pt>
                <c:pt idx="5">
                  <c:v>Stage III</c:v>
                </c:pt>
                <c:pt idx="6">
                  <c:v>SR</c:v>
                </c:pt>
                <c:pt idx="7">
                  <c:v>HR*</c:v>
                </c:pt>
                <c:pt idx="8">
                  <c:v>t(4;14)</c:v>
                </c:pt>
                <c:pt idx="9">
                  <c:v>t(11;14)</c:v>
                </c:pt>
                <c:pt idx="10">
                  <c:v>t(14;16)</c:v>
                </c:pt>
                <c:pt idx="11">
                  <c:v>del(17p)</c:v>
                </c:pt>
                <c:pt idx="12">
                  <c:v>gain 1q+</c:v>
                </c:pt>
              </c:strCache>
            </c:strRef>
          </c:cat>
          <c:val>
            <c:numRef>
              <c:f>Sheet1!$B$2:$B$14</c:f>
              <c:numCache>
                <c:formatCode>General</c:formatCode>
                <c:ptCount val="13"/>
                <c:pt idx="0">
                  <c:v>59</c:v>
                </c:pt>
                <c:pt idx="1">
                  <c:v>66</c:v>
                </c:pt>
                <c:pt idx="2">
                  <c:v>69</c:v>
                </c:pt>
                <c:pt idx="3">
                  <c:v>58</c:v>
                </c:pt>
                <c:pt idx="4">
                  <c:v>65</c:v>
                </c:pt>
                <c:pt idx="5">
                  <c:v>70</c:v>
                </c:pt>
                <c:pt idx="6">
                  <c:v>63</c:v>
                </c:pt>
                <c:pt idx="7">
                  <c:v>62</c:v>
                </c:pt>
                <c:pt idx="8">
                  <c:v>81</c:v>
                </c:pt>
                <c:pt idx="9">
                  <c:v>40</c:v>
                </c:pt>
                <c:pt idx="10">
                  <c:v>37</c:v>
                </c:pt>
                <c:pt idx="11">
                  <c:v>48</c:v>
                </c:pt>
                <c:pt idx="12">
                  <c:v>60</c:v>
                </c:pt>
              </c:numCache>
            </c:numRef>
          </c:val>
          <c:extLst>
            <c:ext xmlns:c16="http://schemas.microsoft.com/office/drawing/2014/chart" uri="{C3380CC4-5D6E-409C-BE32-E72D297353CC}">
              <c16:uniqueId val="{00000004-4B72-49EA-AFD0-13AA02CD1EA8}"/>
            </c:ext>
          </c:extLst>
        </c:ser>
        <c:dLbls>
          <c:dLblPos val="ctr"/>
          <c:showLegendKey val="0"/>
          <c:showVal val="1"/>
          <c:showCatName val="0"/>
          <c:showSerName val="0"/>
          <c:showPercent val="0"/>
          <c:showBubbleSize val="0"/>
        </c:dLbls>
        <c:gapWidth val="219"/>
        <c:overlap val="100"/>
        <c:axId val="60707696"/>
        <c:axId val="60696048"/>
      </c:barChart>
      <c:catAx>
        <c:axId val="60707696"/>
        <c:scaling>
          <c:orientation val="minMax"/>
        </c:scaling>
        <c:delete val="0"/>
        <c:axPos val="b"/>
        <c:numFmt formatCode="General" sourceLinked="1"/>
        <c:majorTickMark val="none"/>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1">
                    <a:lumMod val="50000"/>
                  </a:schemeClr>
                </a:solidFill>
                <a:latin typeface="+mn-lt"/>
                <a:ea typeface="+mn-ea"/>
                <a:cs typeface="+mn-cs"/>
              </a:defRPr>
            </a:pPr>
            <a:endParaRPr lang="en-US"/>
          </a:p>
        </c:txPr>
        <c:crossAx val="60696048"/>
        <c:crosses val="autoZero"/>
        <c:auto val="1"/>
        <c:lblAlgn val="ctr"/>
        <c:lblOffset val="100"/>
        <c:noMultiLvlLbl val="0"/>
      </c:catAx>
      <c:valAx>
        <c:axId val="60696048"/>
        <c:scaling>
          <c:orientation val="minMax"/>
          <c:max val="100"/>
        </c:scaling>
        <c:delete val="0"/>
        <c:axPos val="l"/>
        <c:numFmt formatCode="General" sourceLinked="1"/>
        <c:majorTickMark val="out"/>
        <c:minorTickMark val="none"/>
        <c:tickLblPos val="nextTo"/>
        <c:spPr>
          <a:noFill/>
          <a:ln>
            <a:solidFill>
              <a:schemeClr val="dk1"/>
            </a:solidFill>
          </a:ln>
          <a:effectLst/>
        </c:spPr>
        <c:txPr>
          <a:bodyPr rot="-60000000" spcFirstLastPara="1" vertOverflow="ellipsis" vert="horz" wrap="square" anchor="ctr" anchorCtr="1"/>
          <a:lstStyle/>
          <a:p>
            <a:pPr>
              <a:defRPr sz="800" b="0" i="0" u="none" strike="noStrike" kern="1200" baseline="0">
                <a:solidFill>
                  <a:schemeClr val="tx1">
                    <a:lumMod val="50000"/>
                  </a:schemeClr>
                </a:solidFill>
                <a:latin typeface="+mn-lt"/>
                <a:ea typeface="+mn-ea"/>
                <a:cs typeface="+mn-cs"/>
              </a:defRPr>
            </a:pPr>
            <a:endParaRPr lang="en-US"/>
          </a:p>
        </c:txPr>
        <c:crossAx val="60707696"/>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lumMod val="50000"/>
            </a:schemeClr>
          </a:solidFill>
        </a:defRPr>
      </a:pPr>
      <a:endParaRPr lang="en-US"/>
    </a:p>
  </c:txPr>
  <c:externalData r:id="rId3">
    <c:autoUpdate val="0"/>
  </c:externalData>
  <c:userShapes r:id="rId4"/>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1483489204267"/>
          <c:y val="5.4862700039104088E-2"/>
          <c:w val="0.8284912577507666"/>
          <c:h val="0.76008780549818189"/>
        </c:manualLayout>
      </c:layout>
      <c:barChart>
        <c:barDir val="col"/>
        <c:grouping val="stacked"/>
        <c:varyColors val="0"/>
        <c:ser>
          <c:idx val="0"/>
          <c:order val="0"/>
          <c:tx>
            <c:strRef>
              <c:f>Sheet1!$B$1</c:f>
              <c:strCache>
                <c:ptCount val="1"/>
                <c:pt idx="0">
                  <c:v>PR</c:v>
                </c:pt>
              </c:strCache>
            </c:strRef>
          </c:tx>
          <c:spPr>
            <a:solidFill>
              <a:srgbClr val="959CCA"/>
            </a:solidFill>
            <a:ln>
              <a:solidFill>
                <a:srgbClr val="959CCA"/>
              </a:solidFill>
            </a:ln>
            <a:effectLst/>
          </c:spPr>
          <c:invertIfNegative val="0"/>
          <c:dPt>
            <c:idx val="0"/>
            <c:invertIfNegative val="0"/>
            <c:bubble3D val="0"/>
            <c:extLst>
              <c:ext xmlns:c16="http://schemas.microsoft.com/office/drawing/2014/chart" uri="{C3380CC4-5D6E-409C-BE32-E72D297353CC}">
                <c16:uniqueId val="{00000000-A6C4-45DF-83FA-FB05DC442C85}"/>
              </c:ext>
            </c:extLst>
          </c:dPt>
          <c:dPt>
            <c:idx val="1"/>
            <c:invertIfNegative val="0"/>
            <c:bubble3D val="0"/>
            <c:extLst>
              <c:ext xmlns:c16="http://schemas.microsoft.com/office/drawing/2014/chart" uri="{C3380CC4-5D6E-409C-BE32-E72D297353CC}">
                <c16:uniqueId val="{00000001-A6C4-45DF-83FA-FB05DC442C85}"/>
              </c:ext>
            </c:extLst>
          </c:dPt>
          <c:dLbls>
            <c:spPr>
              <a:noFill/>
              <a:ln>
                <a:noFill/>
              </a:ln>
              <a:effectLst/>
            </c:spPr>
            <c:txPr>
              <a:bodyPr wrap="square" lIns="38100" tIns="19050" rIns="38100" bIns="19050" anchor="ctr">
                <a:spAutoFit/>
              </a:bodyPr>
              <a:lstStyle/>
              <a:p>
                <a:pPr>
                  <a:defRPr b="1">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Isa-Pd (n=154)</c:v>
                </c:pt>
                <c:pt idx="1">
                  <c:v>Pd (n=153)</c:v>
                </c:pt>
              </c:strCache>
            </c:strRef>
          </c:cat>
          <c:val>
            <c:numRef>
              <c:f>Sheet1!$B$2:$B$3</c:f>
              <c:numCache>
                <c:formatCode>General</c:formatCode>
                <c:ptCount val="2"/>
                <c:pt idx="0">
                  <c:v>28.6</c:v>
                </c:pt>
                <c:pt idx="1">
                  <c:v>26.8</c:v>
                </c:pt>
              </c:numCache>
            </c:numRef>
          </c:val>
          <c:extLst>
            <c:ext xmlns:c16="http://schemas.microsoft.com/office/drawing/2014/chart" uri="{C3380CC4-5D6E-409C-BE32-E72D297353CC}">
              <c16:uniqueId val="{00000002-A6C4-45DF-83FA-FB05DC442C85}"/>
            </c:ext>
          </c:extLst>
        </c:ser>
        <c:ser>
          <c:idx val="1"/>
          <c:order val="1"/>
          <c:tx>
            <c:strRef>
              <c:f>Sheet1!$C$1</c:f>
              <c:strCache>
                <c:ptCount val="1"/>
                <c:pt idx="0">
                  <c:v>VGPR</c:v>
                </c:pt>
              </c:strCache>
            </c:strRef>
          </c:tx>
          <c:spPr>
            <a:solidFill>
              <a:schemeClr val="accent3"/>
            </a:solidFill>
            <a:ln>
              <a:solidFill>
                <a:schemeClr val="accent3"/>
              </a:solidFill>
            </a:ln>
            <a:effectLst/>
          </c:spPr>
          <c:invertIfNegative val="0"/>
          <c:dPt>
            <c:idx val="0"/>
            <c:invertIfNegative val="0"/>
            <c:bubble3D val="0"/>
            <c:extLst>
              <c:ext xmlns:c16="http://schemas.microsoft.com/office/drawing/2014/chart" uri="{C3380CC4-5D6E-409C-BE32-E72D297353CC}">
                <c16:uniqueId val="{00000003-A6C4-45DF-83FA-FB05DC442C85}"/>
              </c:ext>
            </c:extLst>
          </c:dPt>
          <c:dPt>
            <c:idx val="1"/>
            <c:invertIfNegative val="0"/>
            <c:bubble3D val="0"/>
            <c:extLst>
              <c:ext xmlns:c16="http://schemas.microsoft.com/office/drawing/2014/chart" uri="{C3380CC4-5D6E-409C-BE32-E72D297353CC}">
                <c16:uniqueId val="{00000004-A6C4-45DF-83FA-FB05DC442C85}"/>
              </c:ext>
            </c:extLst>
          </c:dPt>
          <c:dLbls>
            <c:spPr>
              <a:noFill/>
              <a:ln>
                <a:noFill/>
              </a:ln>
              <a:effectLst/>
            </c:spPr>
            <c:txPr>
              <a:bodyPr wrap="square" lIns="38100" tIns="19050" rIns="38100" bIns="19050" anchor="ctr">
                <a:spAutoFit/>
              </a:bodyPr>
              <a:lstStyle/>
              <a:p>
                <a:pPr>
                  <a:defRPr b="1">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Isa-Pd (n=154)</c:v>
                </c:pt>
                <c:pt idx="1">
                  <c:v>Pd (n=153)</c:v>
                </c:pt>
              </c:strCache>
            </c:strRef>
          </c:cat>
          <c:val>
            <c:numRef>
              <c:f>Sheet1!$C$2:$C$3</c:f>
              <c:numCache>
                <c:formatCode>General</c:formatCode>
                <c:ptCount val="2"/>
                <c:pt idx="0">
                  <c:v>27.3</c:v>
                </c:pt>
                <c:pt idx="1">
                  <c:v>6.5</c:v>
                </c:pt>
              </c:numCache>
            </c:numRef>
          </c:val>
          <c:extLst>
            <c:ext xmlns:c16="http://schemas.microsoft.com/office/drawing/2014/chart" uri="{C3380CC4-5D6E-409C-BE32-E72D297353CC}">
              <c16:uniqueId val="{00000005-A6C4-45DF-83FA-FB05DC442C85}"/>
            </c:ext>
          </c:extLst>
        </c:ser>
        <c:ser>
          <c:idx val="2"/>
          <c:order val="2"/>
          <c:tx>
            <c:strRef>
              <c:f>Sheet1!$D$1</c:f>
              <c:strCache>
                <c:ptCount val="1"/>
                <c:pt idx="0">
                  <c:v>CR/sCR</c:v>
                </c:pt>
              </c:strCache>
            </c:strRef>
          </c:tx>
          <c:spPr>
            <a:solidFill>
              <a:srgbClr val="3E90D0"/>
            </a:solidFill>
            <a:ln>
              <a:solidFill>
                <a:schemeClr val="accent1"/>
              </a:solidFill>
            </a:ln>
            <a:effectLst/>
          </c:spPr>
          <c:invertIfNegative val="0"/>
          <c:dPt>
            <c:idx val="0"/>
            <c:invertIfNegative val="0"/>
            <c:bubble3D val="0"/>
            <c:extLst>
              <c:ext xmlns:c16="http://schemas.microsoft.com/office/drawing/2014/chart" uri="{C3380CC4-5D6E-409C-BE32-E72D297353CC}">
                <c16:uniqueId val="{00000006-A6C4-45DF-83FA-FB05DC442C85}"/>
              </c:ext>
            </c:extLst>
          </c:dPt>
          <c:dPt>
            <c:idx val="1"/>
            <c:invertIfNegative val="0"/>
            <c:bubble3D val="0"/>
            <c:extLst>
              <c:ext xmlns:c16="http://schemas.microsoft.com/office/drawing/2014/chart" uri="{C3380CC4-5D6E-409C-BE32-E72D297353CC}">
                <c16:uniqueId val="{00000007-A6C4-45DF-83FA-FB05DC442C85}"/>
              </c:ext>
            </c:extLst>
          </c:dPt>
          <c:dLbls>
            <c:dLbl>
              <c:idx val="1"/>
              <c:layout>
                <c:manualLayout>
                  <c:x val="-0.14630427104791269"/>
                  <c:y val="3.4088611302149165E-2"/>
                </c:manualLayout>
              </c:layout>
              <c:spPr>
                <a:noFill/>
                <a:ln>
                  <a:noFill/>
                </a:ln>
                <a:effectLst/>
              </c:spPr>
              <c:txPr>
                <a:bodyPr wrap="square" lIns="38100" tIns="19050" rIns="38100" bIns="19050" anchor="ctr">
                  <a:spAutoFit/>
                </a:bodyPr>
                <a:lstStyle/>
                <a:p>
                  <a:pPr>
                    <a:defRPr b="1">
                      <a:solidFill>
                        <a:schemeClr val="accent1"/>
                      </a:solidFill>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A6C4-45DF-83FA-FB05DC442C85}"/>
                </c:ext>
              </c:extLst>
            </c:dLbl>
            <c:spPr>
              <a:noFill/>
              <a:ln>
                <a:noFill/>
              </a:ln>
              <a:effectLst/>
            </c:spPr>
            <c:txPr>
              <a:bodyPr wrap="square" lIns="38100" tIns="19050" rIns="38100" bIns="19050" anchor="ctr">
                <a:spAutoFit/>
              </a:bodyPr>
              <a:lstStyle/>
              <a:p>
                <a:pPr>
                  <a:defRPr b="1">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12700">
                      <a:solidFill>
                        <a:schemeClr val="accent1"/>
                      </a:solidFill>
                    </a:ln>
                  </c:spPr>
                </c15:leaderLines>
              </c:ext>
            </c:extLst>
          </c:dLbls>
          <c:cat>
            <c:strRef>
              <c:f>Sheet1!$A$2:$A$3</c:f>
              <c:strCache>
                <c:ptCount val="2"/>
                <c:pt idx="0">
                  <c:v>Isa-Pd (n=154)</c:v>
                </c:pt>
                <c:pt idx="1">
                  <c:v>Pd (n=153)</c:v>
                </c:pt>
              </c:strCache>
            </c:strRef>
          </c:cat>
          <c:val>
            <c:numRef>
              <c:f>Sheet1!$D$2:$D$3</c:f>
              <c:numCache>
                <c:formatCode>General</c:formatCode>
                <c:ptCount val="2"/>
                <c:pt idx="0">
                  <c:v>4.5</c:v>
                </c:pt>
                <c:pt idx="1">
                  <c:v>2</c:v>
                </c:pt>
              </c:numCache>
            </c:numRef>
          </c:val>
          <c:extLst>
            <c:ext xmlns:c16="http://schemas.microsoft.com/office/drawing/2014/chart" uri="{C3380CC4-5D6E-409C-BE32-E72D297353CC}">
              <c16:uniqueId val="{00000008-A6C4-45DF-83FA-FB05DC442C85}"/>
            </c:ext>
          </c:extLst>
        </c:ser>
        <c:dLbls>
          <c:dLblPos val="ctr"/>
          <c:showLegendKey val="0"/>
          <c:showVal val="1"/>
          <c:showCatName val="0"/>
          <c:showSerName val="0"/>
          <c:showPercent val="0"/>
          <c:showBubbleSize val="0"/>
        </c:dLbls>
        <c:gapWidth val="150"/>
        <c:overlap val="100"/>
        <c:axId val="-224206496"/>
        <c:axId val="-224208672"/>
      </c:barChart>
      <c:catAx>
        <c:axId val="-224206496"/>
        <c:scaling>
          <c:orientation val="minMax"/>
        </c:scaling>
        <c:delete val="0"/>
        <c:axPos val="b"/>
        <c:numFmt formatCode="General" sourceLinked="1"/>
        <c:majorTickMark val="none"/>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224208672"/>
        <c:crosses val="autoZero"/>
        <c:auto val="1"/>
        <c:lblAlgn val="ctr"/>
        <c:lblOffset val="100"/>
        <c:noMultiLvlLbl val="0"/>
      </c:catAx>
      <c:valAx>
        <c:axId val="-224208672"/>
        <c:scaling>
          <c:orientation val="minMax"/>
          <c:max val="70"/>
        </c:scaling>
        <c:delete val="0"/>
        <c:axPos val="l"/>
        <c:numFmt formatCode="General" sourceLinked="1"/>
        <c:majorTickMark val="out"/>
        <c:minorTickMark val="none"/>
        <c:tickLblPos val="nextTo"/>
        <c:spPr>
          <a:noFill/>
          <a:ln w="12700" cap="sq">
            <a:solidFill>
              <a:srgbClr val="000000"/>
            </a:solidFill>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224206496"/>
        <c:crosses val="autoZero"/>
        <c:crossBetween val="between"/>
        <c:majorUnit val="1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734858493345676"/>
          <c:y val="0.12037199042653809"/>
          <c:w val="0.79620381252403094"/>
          <c:h val="0.69040008028570354"/>
        </c:manualLayout>
      </c:layout>
      <c:barChart>
        <c:barDir val="col"/>
        <c:grouping val="stacked"/>
        <c:varyColors val="0"/>
        <c:ser>
          <c:idx val="0"/>
          <c:order val="0"/>
          <c:tx>
            <c:strRef>
              <c:f>Sheet1!$B$1</c:f>
              <c:strCache>
                <c:ptCount val="1"/>
                <c:pt idx="0">
                  <c:v>SD/PD/NE</c:v>
                </c:pt>
              </c:strCache>
            </c:strRef>
          </c:tx>
          <c:spPr>
            <a:solidFill>
              <a:srgbClr val="F5EFF7"/>
            </a:solidFill>
            <a:ln>
              <a:noFill/>
            </a:ln>
            <a:effectLst/>
          </c:spPr>
          <c:invertIfNegative val="0"/>
          <c:dPt>
            <c:idx val="0"/>
            <c:invertIfNegative val="0"/>
            <c:bubble3D val="0"/>
            <c:spPr>
              <a:solidFill>
                <a:srgbClr val="EBF6FB"/>
              </a:solidFill>
              <a:ln>
                <a:noFill/>
              </a:ln>
              <a:effectLst/>
            </c:spPr>
            <c:extLst>
              <c:ext xmlns:c16="http://schemas.microsoft.com/office/drawing/2014/chart" uri="{C3380CC4-5D6E-409C-BE32-E72D297353CC}">
                <c16:uniqueId val="{00000046-5456-4792-A4A4-9B604A128C8A}"/>
              </c:ext>
            </c:extLst>
          </c:dPt>
          <c:dPt>
            <c:idx val="1"/>
            <c:invertIfNegative val="0"/>
            <c:bubble3D val="0"/>
            <c:spPr>
              <a:solidFill>
                <a:srgbClr val="EBF6FB"/>
              </a:solidFill>
              <a:ln>
                <a:noFill/>
              </a:ln>
              <a:effectLst/>
            </c:spPr>
            <c:extLst>
              <c:ext xmlns:c16="http://schemas.microsoft.com/office/drawing/2014/chart" uri="{C3380CC4-5D6E-409C-BE32-E72D297353CC}">
                <c16:uniqueId val="{00000047-5456-4792-A4A4-9B604A128C8A}"/>
              </c:ext>
            </c:extLst>
          </c:dPt>
          <c:dPt>
            <c:idx val="2"/>
            <c:invertIfNegative val="0"/>
            <c:bubble3D val="0"/>
            <c:spPr>
              <a:solidFill>
                <a:srgbClr val="EBF6FB"/>
              </a:solidFill>
              <a:ln>
                <a:noFill/>
              </a:ln>
              <a:effectLst/>
            </c:spPr>
            <c:extLst>
              <c:ext xmlns:c16="http://schemas.microsoft.com/office/drawing/2014/chart" uri="{C3380CC4-5D6E-409C-BE32-E72D297353CC}">
                <c16:uniqueId val="{00000048-5456-4792-A4A4-9B604A128C8A}"/>
              </c:ext>
            </c:extLst>
          </c:dPt>
          <c:dPt>
            <c:idx val="4"/>
            <c:invertIfNegative val="0"/>
            <c:bubble3D val="0"/>
            <c:spPr>
              <a:solidFill>
                <a:srgbClr val="EAEAEA"/>
              </a:solidFill>
              <a:ln>
                <a:noFill/>
              </a:ln>
              <a:effectLst/>
            </c:spPr>
            <c:extLst>
              <c:ext xmlns:c16="http://schemas.microsoft.com/office/drawing/2014/chart" uri="{C3380CC4-5D6E-409C-BE32-E72D297353CC}">
                <c16:uniqueId val="{00000047-67FB-43B3-A57B-823C5EA8D2ED}"/>
              </c:ext>
            </c:extLst>
          </c:dPt>
          <c:dPt>
            <c:idx val="5"/>
            <c:invertIfNegative val="0"/>
            <c:bubble3D val="0"/>
            <c:spPr>
              <a:solidFill>
                <a:srgbClr val="EAEAEA"/>
              </a:solidFill>
              <a:ln>
                <a:noFill/>
              </a:ln>
              <a:effectLst/>
            </c:spPr>
            <c:extLst>
              <c:ext xmlns:c16="http://schemas.microsoft.com/office/drawing/2014/chart" uri="{C3380CC4-5D6E-409C-BE32-E72D297353CC}">
                <c16:uniqueId val="{00000000-67FB-43B3-A57B-823C5EA8D2ED}"/>
              </c:ext>
            </c:extLst>
          </c:dPt>
          <c:dPt>
            <c:idx val="6"/>
            <c:invertIfNegative val="0"/>
            <c:bubble3D val="0"/>
            <c:spPr>
              <a:solidFill>
                <a:srgbClr val="EAEAEA"/>
              </a:solidFill>
              <a:ln>
                <a:noFill/>
              </a:ln>
              <a:effectLst/>
            </c:spPr>
            <c:extLst>
              <c:ext xmlns:c16="http://schemas.microsoft.com/office/drawing/2014/chart" uri="{C3380CC4-5D6E-409C-BE32-E72D297353CC}">
                <c16:uniqueId val="{00000001-67FB-43B3-A57B-823C5EA8D2ED}"/>
              </c:ext>
            </c:extLst>
          </c:dPt>
          <c:dPt>
            <c:idx val="7"/>
            <c:invertIfNegative val="0"/>
            <c:bubble3D val="0"/>
            <c:extLst>
              <c:ext xmlns:c16="http://schemas.microsoft.com/office/drawing/2014/chart" uri="{C3380CC4-5D6E-409C-BE32-E72D297353CC}">
                <c16:uniqueId val="{00000002-67FB-43B3-A57B-823C5EA8D2ED}"/>
              </c:ext>
            </c:extLst>
          </c:dPt>
          <c:dPt>
            <c:idx val="8"/>
            <c:invertIfNegative val="0"/>
            <c:bubble3D val="0"/>
            <c:extLst>
              <c:ext xmlns:c16="http://schemas.microsoft.com/office/drawing/2014/chart" uri="{C3380CC4-5D6E-409C-BE32-E72D297353CC}">
                <c16:uniqueId val="{00000003-67FB-43B3-A57B-823C5EA8D2ED}"/>
              </c:ext>
            </c:extLst>
          </c:dPt>
          <c:dLbls>
            <c:spPr>
              <a:noFill/>
              <a:ln>
                <a:noFill/>
              </a:ln>
              <a:effectLst/>
            </c:spPr>
            <c:txPr>
              <a:bodyPr rot="0" spcFirstLastPara="1" vertOverflow="ellipsis" vert="horz" wrap="square" anchor="ctr" anchorCtr="1"/>
              <a:lstStyle/>
              <a:p>
                <a:pPr>
                  <a:defRPr sz="900" b="1" i="0" u="none" strike="noStrike" kern="1200" baseline="0">
                    <a:solidFill>
                      <a:srgbClr val="000000"/>
                    </a:solidFill>
                    <a:latin typeface="Verdana" panose="020B0604030504040204" pitchFamily="34" charset="0"/>
                    <a:ea typeface="Verdana" panose="020B0604030504040204" pitchFamily="34" charset="0"/>
                    <a:cs typeface="Verdana" panose="020B060403050404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İndüksiyon sonrası</c:v>
                </c:pt>
                <c:pt idx="1">
                  <c:v>Nakil sonrası</c:v>
                </c:pt>
                <c:pt idx="2">
                  <c:v>Konsolidasyon sonrası</c:v>
                </c:pt>
                <c:pt idx="4">
                  <c:v>İndüksiyon sonrası</c:v>
                </c:pt>
                <c:pt idx="5">
                  <c:v>Nakil sonrası</c:v>
                </c:pt>
                <c:pt idx="6">
                  <c:v>Konsolidasyon sonrası</c:v>
                </c:pt>
              </c:strCache>
            </c:strRef>
          </c:cat>
          <c:val>
            <c:numRef>
              <c:f>Sheet1!$B$2:$B$8</c:f>
              <c:numCache>
                <c:formatCode>0</c:formatCode>
                <c:ptCount val="7"/>
                <c:pt idx="0">
                  <c:v>7</c:v>
                </c:pt>
                <c:pt idx="1">
                  <c:v>8</c:v>
                </c:pt>
                <c:pt idx="2">
                  <c:v>7</c:v>
                </c:pt>
                <c:pt idx="4">
                  <c:v>10</c:v>
                </c:pt>
                <c:pt idx="5">
                  <c:v>10</c:v>
                </c:pt>
                <c:pt idx="6">
                  <c:v>10</c:v>
                </c:pt>
              </c:numCache>
            </c:numRef>
          </c:val>
          <c:extLst>
            <c:ext xmlns:c16="http://schemas.microsoft.com/office/drawing/2014/chart" uri="{C3380CC4-5D6E-409C-BE32-E72D297353CC}">
              <c16:uniqueId val="{00000004-67FB-43B3-A57B-823C5EA8D2ED}"/>
            </c:ext>
          </c:extLst>
        </c:ser>
        <c:ser>
          <c:idx val="1"/>
          <c:order val="1"/>
          <c:tx>
            <c:strRef>
              <c:f>Sheet1!$C$1</c:f>
              <c:strCache>
                <c:ptCount val="1"/>
                <c:pt idx="0">
                  <c:v>PR</c:v>
                </c:pt>
              </c:strCache>
            </c:strRef>
          </c:tx>
          <c:spPr>
            <a:solidFill>
              <a:srgbClr val="E2D3E7"/>
            </a:solidFill>
            <a:ln>
              <a:noFill/>
            </a:ln>
            <a:effectLst/>
          </c:spPr>
          <c:invertIfNegative val="0"/>
          <c:dPt>
            <c:idx val="0"/>
            <c:invertIfNegative val="0"/>
            <c:bubble3D val="0"/>
            <c:spPr>
              <a:solidFill>
                <a:srgbClr val="D2E9F5"/>
              </a:solidFill>
              <a:ln>
                <a:noFill/>
              </a:ln>
              <a:effectLst/>
            </c:spPr>
            <c:extLst>
              <c:ext xmlns:c16="http://schemas.microsoft.com/office/drawing/2014/chart" uri="{C3380CC4-5D6E-409C-BE32-E72D297353CC}">
                <c16:uniqueId val="{00000006-67FB-43B3-A57B-823C5EA8D2ED}"/>
              </c:ext>
            </c:extLst>
          </c:dPt>
          <c:dPt>
            <c:idx val="1"/>
            <c:invertIfNegative val="0"/>
            <c:bubble3D val="0"/>
            <c:spPr>
              <a:solidFill>
                <a:srgbClr val="D2E9F5"/>
              </a:solidFill>
              <a:ln>
                <a:noFill/>
              </a:ln>
              <a:effectLst/>
            </c:spPr>
            <c:extLst>
              <c:ext xmlns:c16="http://schemas.microsoft.com/office/drawing/2014/chart" uri="{C3380CC4-5D6E-409C-BE32-E72D297353CC}">
                <c16:uniqueId val="{00000008-67FB-43B3-A57B-823C5EA8D2ED}"/>
              </c:ext>
            </c:extLst>
          </c:dPt>
          <c:dPt>
            <c:idx val="2"/>
            <c:invertIfNegative val="0"/>
            <c:bubble3D val="0"/>
            <c:spPr>
              <a:solidFill>
                <a:srgbClr val="D2E9F5"/>
              </a:solidFill>
              <a:ln>
                <a:noFill/>
              </a:ln>
              <a:effectLst/>
            </c:spPr>
            <c:extLst>
              <c:ext xmlns:c16="http://schemas.microsoft.com/office/drawing/2014/chart" uri="{C3380CC4-5D6E-409C-BE32-E72D297353CC}">
                <c16:uniqueId val="{0000000A-67FB-43B3-A57B-823C5EA8D2ED}"/>
              </c:ext>
            </c:extLst>
          </c:dPt>
          <c:dPt>
            <c:idx val="4"/>
            <c:invertIfNegative val="0"/>
            <c:bubble3D val="0"/>
            <c:spPr>
              <a:solidFill>
                <a:srgbClr val="D9D9D9"/>
              </a:solidFill>
              <a:ln>
                <a:noFill/>
              </a:ln>
              <a:effectLst/>
            </c:spPr>
            <c:extLst>
              <c:ext xmlns:c16="http://schemas.microsoft.com/office/drawing/2014/chart" uri="{C3380CC4-5D6E-409C-BE32-E72D297353CC}">
                <c16:uniqueId val="{0000000C-67FB-43B3-A57B-823C5EA8D2ED}"/>
              </c:ext>
            </c:extLst>
          </c:dPt>
          <c:dPt>
            <c:idx val="5"/>
            <c:invertIfNegative val="0"/>
            <c:bubble3D val="0"/>
            <c:spPr>
              <a:solidFill>
                <a:srgbClr val="D9D9D9"/>
              </a:solidFill>
              <a:ln>
                <a:noFill/>
              </a:ln>
              <a:effectLst/>
            </c:spPr>
            <c:extLst>
              <c:ext xmlns:c16="http://schemas.microsoft.com/office/drawing/2014/chart" uri="{C3380CC4-5D6E-409C-BE32-E72D297353CC}">
                <c16:uniqueId val="{0000000E-67FB-43B3-A57B-823C5EA8D2ED}"/>
              </c:ext>
            </c:extLst>
          </c:dPt>
          <c:dPt>
            <c:idx val="6"/>
            <c:invertIfNegative val="0"/>
            <c:bubble3D val="0"/>
            <c:spPr>
              <a:solidFill>
                <a:srgbClr val="D9D9D9"/>
              </a:solidFill>
              <a:ln>
                <a:noFill/>
              </a:ln>
              <a:effectLst/>
            </c:spPr>
            <c:extLst>
              <c:ext xmlns:c16="http://schemas.microsoft.com/office/drawing/2014/chart" uri="{C3380CC4-5D6E-409C-BE32-E72D297353CC}">
                <c16:uniqueId val="{00000010-67FB-43B3-A57B-823C5EA8D2ED}"/>
              </c:ext>
            </c:extLst>
          </c:dPt>
          <c:dPt>
            <c:idx val="7"/>
            <c:invertIfNegative val="0"/>
            <c:bubble3D val="0"/>
            <c:extLst>
              <c:ext xmlns:c16="http://schemas.microsoft.com/office/drawing/2014/chart" uri="{C3380CC4-5D6E-409C-BE32-E72D297353CC}">
                <c16:uniqueId val="{00000011-67FB-43B3-A57B-823C5EA8D2ED}"/>
              </c:ext>
            </c:extLst>
          </c:dPt>
          <c:dPt>
            <c:idx val="8"/>
            <c:invertIfNegative val="0"/>
            <c:bubble3D val="0"/>
            <c:extLst>
              <c:ext xmlns:c16="http://schemas.microsoft.com/office/drawing/2014/chart" uri="{C3380CC4-5D6E-409C-BE32-E72D297353CC}">
                <c16:uniqueId val="{00000012-67FB-43B3-A57B-823C5EA8D2ED}"/>
              </c:ext>
            </c:extLst>
          </c:dPt>
          <c:dLbls>
            <c:spPr>
              <a:noFill/>
              <a:ln>
                <a:noFill/>
              </a:ln>
              <a:effectLst/>
            </c:spPr>
            <c:txPr>
              <a:bodyPr rot="0" spcFirstLastPara="1" vertOverflow="ellipsis" vert="horz" wrap="square" anchor="ctr" anchorCtr="1"/>
              <a:lstStyle/>
              <a:p>
                <a:pPr>
                  <a:defRPr sz="900" b="1" i="0" u="none" strike="noStrike" kern="1200" baseline="0">
                    <a:solidFill>
                      <a:srgbClr val="000000"/>
                    </a:solidFill>
                    <a:latin typeface="Verdana" panose="020B0604030504040204" pitchFamily="34" charset="0"/>
                    <a:ea typeface="Verdana" panose="020B0604030504040204" pitchFamily="34" charset="0"/>
                    <a:cs typeface="Verdana" panose="020B060403050404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İndüksiyon sonrası</c:v>
                </c:pt>
                <c:pt idx="1">
                  <c:v>Nakil sonrası</c:v>
                </c:pt>
                <c:pt idx="2">
                  <c:v>Konsolidasyon sonrası</c:v>
                </c:pt>
                <c:pt idx="4">
                  <c:v>İndüksiyon sonrası</c:v>
                </c:pt>
                <c:pt idx="5">
                  <c:v>Nakil sonrası</c:v>
                </c:pt>
                <c:pt idx="6">
                  <c:v>Konsolidasyon sonrası</c:v>
                </c:pt>
              </c:strCache>
            </c:strRef>
          </c:cat>
          <c:val>
            <c:numRef>
              <c:f>Sheet1!$C$2:$C$8</c:f>
              <c:numCache>
                <c:formatCode>0</c:formatCode>
                <c:ptCount val="7"/>
                <c:pt idx="0">
                  <c:v>28</c:v>
                </c:pt>
                <c:pt idx="1">
                  <c:v>16</c:v>
                </c:pt>
                <c:pt idx="2">
                  <c:v>9</c:v>
                </c:pt>
                <c:pt idx="4">
                  <c:v>34</c:v>
                </c:pt>
                <c:pt idx="5">
                  <c:v>23</c:v>
                </c:pt>
                <c:pt idx="6">
                  <c:v>12</c:v>
                </c:pt>
              </c:numCache>
            </c:numRef>
          </c:val>
          <c:extLst>
            <c:ext xmlns:c16="http://schemas.microsoft.com/office/drawing/2014/chart" uri="{C3380CC4-5D6E-409C-BE32-E72D297353CC}">
              <c16:uniqueId val="{00000013-67FB-43B3-A57B-823C5EA8D2ED}"/>
            </c:ext>
          </c:extLst>
        </c:ser>
        <c:ser>
          <c:idx val="2"/>
          <c:order val="2"/>
          <c:tx>
            <c:strRef>
              <c:f>Sheet1!$D$1</c:f>
              <c:strCache>
                <c:ptCount val="1"/>
                <c:pt idx="0">
                  <c:v>VGPR</c:v>
                </c:pt>
              </c:strCache>
            </c:strRef>
          </c:tx>
          <c:spPr>
            <a:solidFill>
              <a:srgbClr val="C4A7CF"/>
            </a:solidFill>
            <a:ln>
              <a:noFill/>
            </a:ln>
            <a:effectLst/>
          </c:spPr>
          <c:invertIfNegative val="0"/>
          <c:dPt>
            <c:idx val="0"/>
            <c:invertIfNegative val="0"/>
            <c:bubble3D val="0"/>
            <c:spPr>
              <a:solidFill>
                <a:srgbClr val="77BEE1"/>
              </a:solidFill>
              <a:ln>
                <a:noFill/>
              </a:ln>
              <a:effectLst/>
            </c:spPr>
            <c:extLst>
              <c:ext xmlns:c16="http://schemas.microsoft.com/office/drawing/2014/chart" uri="{C3380CC4-5D6E-409C-BE32-E72D297353CC}">
                <c16:uniqueId val="{00000015-67FB-43B3-A57B-823C5EA8D2ED}"/>
              </c:ext>
            </c:extLst>
          </c:dPt>
          <c:dPt>
            <c:idx val="1"/>
            <c:invertIfNegative val="0"/>
            <c:bubble3D val="0"/>
            <c:spPr>
              <a:solidFill>
                <a:srgbClr val="77BEE1"/>
              </a:solidFill>
              <a:ln>
                <a:noFill/>
              </a:ln>
              <a:effectLst/>
            </c:spPr>
            <c:extLst>
              <c:ext xmlns:c16="http://schemas.microsoft.com/office/drawing/2014/chart" uri="{C3380CC4-5D6E-409C-BE32-E72D297353CC}">
                <c16:uniqueId val="{00000017-67FB-43B3-A57B-823C5EA8D2ED}"/>
              </c:ext>
            </c:extLst>
          </c:dPt>
          <c:dPt>
            <c:idx val="2"/>
            <c:invertIfNegative val="0"/>
            <c:bubble3D val="0"/>
            <c:spPr>
              <a:solidFill>
                <a:srgbClr val="77BEE1"/>
              </a:solidFill>
              <a:ln>
                <a:noFill/>
              </a:ln>
              <a:effectLst/>
            </c:spPr>
            <c:extLst>
              <c:ext xmlns:c16="http://schemas.microsoft.com/office/drawing/2014/chart" uri="{C3380CC4-5D6E-409C-BE32-E72D297353CC}">
                <c16:uniqueId val="{00000019-67FB-43B3-A57B-823C5EA8D2ED}"/>
              </c:ext>
            </c:extLst>
          </c:dPt>
          <c:dPt>
            <c:idx val="4"/>
            <c:invertIfNegative val="0"/>
            <c:bubble3D val="0"/>
            <c:spPr>
              <a:solidFill>
                <a:srgbClr val="BFBFBF"/>
              </a:solidFill>
              <a:ln>
                <a:noFill/>
              </a:ln>
              <a:effectLst/>
            </c:spPr>
            <c:extLst>
              <c:ext xmlns:c16="http://schemas.microsoft.com/office/drawing/2014/chart" uri="{C3380CC4-5D6E-409C-BE32-E72D297353CC}">
                <c16:uniqueId val="{0000001B-67FB-43B3-A57B-823C5EA8D2ED}"/>
              </c:ext>
            </c:extLst>
          </c:dPt>
          <c:dPt>
            <c:idx val="5"/>
            <c:invertIfNegative val="0"/>
            <c:bubble3D val="0"/>
            <c:spPr>
              <a:solidFill>
                <a:srgbClr val="BFBFBF"/>
              </a:solidFill>
              <a:ln>
                <a:noFill/>
              </a:ln>
              <a:effectLst/>
            </c:spPr>
            <c:extLst>
              <c:ext xmlns:c16="http://schemas.microsoft.com/office/drawing/2014/chart" uri="{C3380CC4-5D6E-409C-BE32-E72D297353CC}">
                <c16:uniqueId val="{0000001D-67FB-43B3-A57B-823C5EA8D2ED}"/>
              </c:ext>
            </c:extLst>
          </c:dPt>
          <c:dPt>
            <c:idx val="6"/>
            <c:invertIfNegative val="0"/>
            <c:bubble3D val="0"/>
            <c:spPr>
              <a:solidFill>
                <a:srgbClr val="BFBFBF"/>
              </a:solidFill>
              <a:ln>
                <a:noFill/>
              </a:ln>
              <a:effectLst/>
            </c:spPr>
            <c:extLst>
              <c:ext xmlns:c16="http://schemas.microsoft.com/office/drawing/2014/chart" uri="{C3380CC4-5D6E-409C-BE32-E72D297353CC}">
                <c16:uniqueId val="{0000001F-67FB-43B3-A57B-823C5EA8D2ED}"/>
              </c:ext>
            </c:extLst>
          </c:dPt>
          <c:dPt>
            <c:idx val="7"/>
            <c:invertIfNegative val="0"/>
            <c:bubble3D val="0"/>
            <c:spPr>
              <a:solidFill>
                <a:srgbClr val="C4A7CF"/>
              </a:solidFill>
              <a:ln>
                <a:noFill/>
              </a:ln>
              <a:effectLst/>
            </c:spPr>
            <c:extLst>
              <c:ext xmlns:c16="http://schemas.microsoft.com/office/drawing/2014/chart" uri="{C3380CC4-5D6E-409C-BE32-E72D297353CC}">
                <c16:uniqueId val="{00000021-67FB-43B3-A57B-823C5EA8D2ED}"/>
              </c:ext>
            </c:extLst>
          </c:dPt>
          <c:dPt>
            <c:idx val="8"/>
            <c:invertIfNegative val="0"/>
            <c:bubble3D val="0"/>
            <c:spPr>
              <a:solidFill>
                <a:srgbClr val="C4A7CF"/>
              </a:solidFill>
              <a:ln>
                <a:noFill/>
              </a:ln>
              <a:effectLst/>
            </c:spPr>
            <c:extLst>
              <c:ext xmlns:c16="http://schemas.microsoft.com/office/drawing/2014/chart" uri="{C3380CC4-5D6E-409C-BE32-E72D297353CC}">
                <c16:uniqueId val="{00000023-67FB-43B3-A57B-823C5EA8D2ED}"/>
              </c:ext>
            </c:extLst>
          </c:dPt>
          <c:dLbls>
            <c:spPr>
              <a:noFill/>
              <a:ln>
                <a:noFill/>
              </a:ln>
              <a:effectLst/>
            </c:spPr>
            <c:txPr>
              <a:bodyPr rot="0" spcFirstLastPara="1" vertOverflow="ellipsis" vert="horz" wrap="square" anchor="ctr" anchorCtr="1"/>
              <a:lstStyle/>
              <a:p>
                <a:pPr>
                  <a:defRPr sz="900" b="1" i="0" u="none" strike="noStrike" kern="1200" baseline="0">
                    <a:solidFill>
                      <a:srgbClr val="000000"/>
                    </a:solidFill>
                    <a:latin typeface="Verdana" panose="020B0604030504040204" pitchFamily="34" charset="0"/>
                    <a:ea typeface="Verdana" panose="020B0604030504040204" pitchFamily="34" charset="0"/>
                    <a:cs typeface="Verdana" panose="020B060403050404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İndüksiyon sonrası</c:v>
                </c:pt>
                <c:pt idx="1">
                  <c:v>Nakil sonrası</c:v>
                </c:pt>
                <c:pt idx="2">
                  <c:v>Konsolidasyon sonrası</c:v>
                </c:pt>
                <c:pt idx="4">
                  <c:v>İndüksiyon sonrası</c:v>
                </c:pt>
                <c:pt idx="5">
                  <c:v>Nakil sonrası</c:v>
                </c:pt>
                <c:pt idx="6">
                  <c:v>Konsolidasyon sonrası</c:v>
                </c:pt>
              </c:strCache>
            </c:strRef>
          </c:cat>
          <c:val>
            <c:numRef>
              <c:f>Sheet1!$D$2:$D$8</c:f>
              <c:numCache>
                <c:formatCode>0</c:formatCode>
                <c:ptCount val="7"/>
                <c:pt idx="0">
                  <c:v>51</c:v>
                </c:pt>
                <c:pt idx="1">
                  <c:v>54</c:v>
                </c:pt>
                <c:pt idx="2">
                  <c:v>45</c:v>
                </c:pt>
                <c:pt idx="4">
                  <c:v>47</c:v>
                </c:pt>
                <c:pt idx="5">
                  <c:v>53</c:v>
                </c:pt>
                <c:pt idx="6">
                  <c:v>52</c:v>
                </c:pt>
              </c:numCache>
            </c:numRef>
          </c:val>
          <c:extLst>
            <c:ext xmlns:c16="http://schemas.microsoft.com/office/drawing/2014/chart" uri="{C3380CC4-5D6E-409C-BE32-E72D297353CC}">
              <c16:uniqueId val="{00000024-67FB-43B3-A57B-823C5EA8D2ED}"/>
            </c:ext>
          </c:extLst>
        </c:ser>
        <c:ser>
          <c:idx val="3"/>
          <c:order val="3"/>
          <c:tx>
            <c:strRef>
              <c:f>Sheet1!$E$1</c:f>
              <c:strCache>
                <c:ptCount val="1"/>
                <c:pt idx="0">
                  <c:v>CR</c:v>
                </c:pt>
              </c:strCache>
            </c:strRef>
          </c:tx>
          <c:spPr>
            <a:solidFill>
              <a:srgbClr val="9865AB"/>
            </a:solidFill>
            <a:ln>
              <a:noFill/>
            </a:ln>
            <a:effectLst/>
          </c:spPr>
          <c:invertIfNegative val="0"/>
          <c:dPt>
            <c:idx val="0"/>
            <c:invertIfNegative val="0"/>
            <c:bubble3D val="0"/>
            <c:spPr>
              <a:solidFill>
                <a:srgbClr val="2A8EBF"/>
              </a:solidFill>
              <a:ln>
                <a:noFill/>
              </a:ln>
              <a:effectLst/>
            </c:spPr>
            <c:extLst>
              <c:ext xmlns:c16="http://schemas.microsoft.com/office/drawing/2014/chart" uri="{C3380CC4-5D6E-409C-BE32-E72D297353CC}">
                <c16:uniqueId val="{00000026-67FB-43B3-A57B-823C5EA8D2ED}"/>
              </c:ext>
            </c:extLst>
          </c:dPt>
          <c:dPt>
            <c:idx val="1"/>
            <c:invertIfNegative val="0"/>
            <c:bubble3D val="0"/>
            <c:spPr>
              <a:solidFill>
                <a:srgbClr val="2A8EBF"/>
              </a:solidFill>
              <a:ln>
                <a:noFill/>
              </a:ln>
              <a:effectLst/>
            </c:spPr>
            <c:extLst>
              <c:ext xmlns:c16="http://schemas.microsoft.com/office/drawing/2014/chart" uri="{C3380CC4-5D6E-409C-BE32-E72D297353CC}">
                <c16:uniqueId val="{00000028-67FB-43B3-A57B-823C5EA8D2ED}"/>
              </c:ext>
            </c:extLst>
          </c:dPt>
          <c:dPt>
            <c:idx val="2"/>
            <c:invertIfNegative val="0"/>
            <c:bubble3D val="0"/>
            <c:spPr>
              <a:solidFill>
                <a:srgbClr val="2A8EBF"/>
              </a:solidFill>
              <a:ln>
                <a:noFill/>
              </a:ln>
              <a:effectLst/>
            </c:spPr>
            <c:extLst>
              <c:ext xmlns:c16="http://schemas.microsoft.com/office/drawing/2014/chart" uri="{C3380CC4-5D6E-409C-BE32-E72D297353CC}">
                <c16:uniqueId val="{0000002A-67FB-43B3-A57B-823C5EA8D2ED}"/>
              </c:ext>
            </c:extLst>
          </c:dPt>
          <c:dPt>
            <c:idx val="4"/>
            <c:invertIfNegative val="0"/>
            <c:bubble3D val="0"/>
            <c:spPr>
              <a:solidFill>
                <a:srgbClr val="A6A6A6"/>
              </a:solidFill>
              <a:ln>
                <a:noFill/>
              </a:ln>
              <a:effectLst/>
            </c:spPr>
            <c:extLst>
              <c:ext xmlns:c16="http://schemas.microsoft.com/office/drawing/2014/chart" uri="{C3380CC4-5D6E-409C-BE32-E72D297353CC}">
                <c16:uniqueId val="{0000002C-67FB-43B3-A57B-823C5EA8D2ED}"/>
              </c:ext>
            </c:extLst>
          </c:dPt>
          <c:dPt>
            <c:idx val="5"/>
            <c:invertIfNegative val="0"/>
            <c:bubble3D val="0"/>
            <c:spPr>
              <a:solidFill>
                <a:srgbClr val="A6A6A6"/>
              </a:solidFill>
              <a:ln>
                <a:noFill/>
              </a:ln>
              <a:effectLst/>
            </c:spPr>
            <c:extLst>
              <c:ext xmlns:c16="http://schemas.microsoft.com/office/drawing/2014/chart" uri="{C3380CC4-5D6E-409C-BE32-E72D297353CC}">
                <c16:uniqueId val="{0000002E-67FB-43B3-A57B-823C5EA8D2ED}"/>
              </c:ext>
            </c:extLst>
          </c:dPt>
          <c:dPt>
            <c:idx val="6"/>
            <c:invertIfNegative val="0"/>
            <c:bubble3D val="0"/>
            <c:spPr>
              <a:solidFill>
                <a:srgbClr val="A6A6A6"/>
              </a:solidFill>
              <a:ln>
                <a:noFill/>
              </a:ln>
              <a:effectLst/>
            </c:spPr>
            <c:extLst>
              <c:ext xmlns:c16="http://schemas.microsoft.com/office/drawing/2014/chart" uri="{C3380CC4-5D6E-409C-BE32-E72D297353CC}">
                <c16:uniqueId val="{00000030-67FB-43B3-A57B-823C5EA8D2ED}"/>
              </c:ext>
            </c:extLst>
          </c:dPt>
          <c:dPt>
            <c:idx val="7"/>
            <c:invertIfNegative val="0"/>
            <c:bubble3D val="0"/>
            <c:spPr>
              <a:solidFill>
                <a:srgbClr val="9865AB"/>
              </a:solidFill>
              <a:ln>
                <a:noFill/>
              </a:ln>
              <a:effectLst/>
            </c:spPr>
            <c:extLst>
              <c:ext xmlns:c16="http://schemas.microsoft.com/office/drawing/2014/chart" uri="{C3380CC4-5D6E-409C-BE32-E72D297353CC}">
                <c16:uniqueId val="{00000032-67FB-43B3-A57B-823C5EA8D2ED}"/>
              </c:ext>
            </c:extLst>
          </c:dPt>
          <c:dPt>
            <c:idx val="8"/>
            <c:invertIfNegative val="0"/>
            <c:bubble3D val="0"/>
            <c:spPr>
              <a:solidFill>
                <a:srgbClr val="9865AB"/>
              </a:solidFill>
              <a:ln>
                <a:noFill/>
              </a:ln>
              <a:effectLst/>
            </c:spPr>
            <c:extLst>
              <c:ext xmlns:c16="http://schemas.microsoft.com/office/drawing/2014/chart" uri="{C3380CC4-5D6E-409C-BE32-E72D297353CC}">
                <c16:uniqueId val="{00000034-67FB-43B3-A57B-823C5EA8D2ED}"/>
              </c:ext>
            </c:extLst>
          </c:dPt>
          <c:dLbls>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İndüksiyon sonrası</c:v>
                </c:pt>
                <c:pt idx="1">
                  <c:v>Nakil sonrası</c:v>
                </c:pt>
                <c:pt idx="2">
                  <c:v>Konsolidasyon sonrası</c:v>
                </c:pt>
                <c:pt idx="4">
                  <c:v>İndüksiyon sonrası</c:v>
                </c:pt>
                <c:pt idx="5">
                  <c:v>Nakil sonrası</c:v>
                </c:pt>
                <c:pt idx="6">
                  <c:v>Konsolidasyon sonrası</c:v>
                </c:pt>
              </c:strCache>
            </c:strRef>
          </c:cat>
          <c:val>
            <c:numRef>
              <c:f>Sheet1!$E$2:$E$8</c:f>
              <c:numCache>
                <c:formatCode>0</c:formatCode>
                <c:ptCount val="7"/>
                <c:pt idx="0">
                  <c:v>7</c:v>
                </c:pt>
                <c:pt idx="1">
                  <c:v>9</c:v>
                </c:pt>
                <c:pt idx="2">
                  <c:v>10</c:v>
                </c:pt>
                <c:pt idx="4">
                  <c:v>2</c:v>
                </c:pt>
                <c:pt idx="5">
                  <c:v>5</c:v>
                </c:pt>
                <c:pt idx="6">
                  <c:v>6</c:v>
                </c:pt>
              </c:numCache>
            </c:numRef>
          </c:val>
          <c:extLst>
            <c:ext xmlns:c16="http://schemas.microsoft.com/office/drawing/2014/chart" uri="{C3380CC4-5D6E-409C-BE32-E72D297353CC}">
              <c16:uniqueId val="{00000035-67FB-43B3-A57B-823C5EA8D2ED}"/>
            </c:ext>
          </c:extLst>
        </c:ser>
        <c:ser>
          <c:idx val="4"/>
          <c:order val="4"/>
          <c:tx>
            <c:strRef>
              <c:f>Sheet1!$F$1</c:f>
              <c:strCache>
                <c:ptCount val="1"/>
                <c:pt idx="0">
                  <c:v>sCR</c:v>
                </c:pt>
              </c:strCache>
            </c:strRef>
          </c:tx>
          <c:spPr>
            <a:solidFill>
              <a:srgbClr val="71258F"/>
            </a:solidFill>
            <a:ln>
              <a:noFill/>
            </a:ln>
            <a:effectLst/>
          </c:spPr>
          <c:invertIfNegative val="0"/>
          <c:dPt>
            <c:idx val="0"/>
            <c:invertIfNegative val="0"/>
            <c:bubble3D val="0"/>
            <c:spPr>
              <a:solidFill>
                <a:srgbClr val="1F6A8F"/>
              </a:solidFill>
              <a:ln>
                <a:noFill/>
              </a:ln>
              <a:effectLst/>
            </c:spPr>
            <c:extLst>
              <c:ext xmlns:c16="http://schemas.microsoft.com/office/drawing/2014/chart" uri="{C3380CC4-5D6E-409C-BE32-E72D297353CC}">
                <c16:uniqueId val="{00000037-67FB-43B3-A57B-823C5EA8D2ED}"/>
              </c:ext>
            </c:extLst>
          </c:dPt>
          <c:dPt>
            <c:idx val="1"/>
            <c:invertIfNegative val="0"/>
            <c:bubble3D val="0"/>
            <c:spPr>
              <a:solidFill>
                <a:srgbClr val="1F6A8F"/>
              </a:solidFill>
              <a:ln>
                <a:noFill/>
              </a:ln>
              <a:effectLst/>
            </c:spPr>
            <c:extLst>
              <c:ext xmlns:c16="http://schemas.microsoft.com/office/drawing/2014/chart" uri="{C3380CC4-5D6E-409C-BE32-E72D297353CC}">
                <c16:uniqueId val="{00000039-67FB-43B3-A57B-823C5EA8D2ED}"/>
              </c:ext>
            </c:extLst>
          </c:dPt>
          <c:dPt>
            <c:idx val="2"/>
            <c:invertIfNegative val="0"/>
            <c:bubble3D val="0"/>
            <c:spPr>
              <a:solidFill>
                <a:srgbClr val="1F6A8F"/>
              </a:solidFill>
              <a:ln>
                <a:noFill/>
              </a:ln>
              <a:effectLst/>
            </c:spPr>
            <c:extLst>
              <c:ext xmlns:c16="http://schemas.microsoft.com/office/drawing/2014/chart" uri="{C3380CC4-5D6E-409C-BE32-E72D297353CC}">
                <c16:uniqueId val="{0000003B-67FB-43B3-A57B-823C5EA8D2ED}"/>
              </c:ext>
            </c:extLst>
          </c:dPt>
          <c:dPt>
            <c:idx val="4"/>
            <c:invertIfNegative val="0"/>
            <c:bubble3D val="0"/>
            <c:spPr>
              <a:solidFill>
                <a:srgbClr val="7F7F7F"/>
              </a:solidFill>
              <a:ln>
                <a:noFill/>
              </a:ln>
              <a:effectLst/>
            </c:spPr>
            <c:extLst>
              <c:ext xmlns:c16="http://schemas.microsoft.com/office/drawing/2014/chart" uri="{C3380CC4-5D6E-409C-BE32-E72D297353CC}">
                <c16:uniqueId val="{0000003D-67FB-43B3-A57B-823C5EA8D2ED}"/>
              </c:ext>
            </c:extLst>
          </c:dPt>
          <c:dPt>
            <c:idx val="5"/>
            <c:invertIfNegative val="0"/>
            <c:bubble3D val="0"/>
            <c:spPr>
              <a:solidFill>
                <a:srgbClr val="7F7F7F"/>
              </a:solidFill>
              <a:ln>
                <a:noFill/>
              </a:ln>
              <a:effectLst/>
            </c:spPr>
            <c:extLst>
              <c:ext xmlns:c16="http://schemas.microsoft.com/office/drawing/2014/chart" uri="{C3380CC4-5D6E-409C-BE32-E72D297353CC}">
                <c16:uniqueId val="{0000003F-67FB-43B3-A57B-823C5EA8D2ED}"/>
              </c:ext>
            </c:extLst>
          </c:dPt>
          <c:dPt>
            <c:idx val="6"/>
            <c:invertIfNegative val="0"/>
            <c:bubble3D val="0"/>
            <c:spPr>
              <a:solidFill>
                <a:srgbClr val="7F7F7F"/>
              </a:solidFill>
              <a:ln>
                <a:noFill/>
              </a:ln>
              <a:effectLst/>
            </c:spPr>
            <c:extLst>
              <c:ext xmlns:c16="http://schemas.microsoft.com/office/drawing/2014/chart" uri="{C3380CC4-5D6E-409C-BE32-E72D297353CC}">
                <c16:uniqueId val="{00000041-67FB-43B3-A57B-823C5EA8D2ED}"/>
              </c:ext>
            </c:extLst>
          </c:dPt>
          <c:dPt>
            <c:idx val="7"/>
            <c:invertIfNegative val="0"/>
            <c:bubble3D val="0"/>
            <c:spPr>
              <a:solidFill>
                <a:srgbClr val="71258F"/>
              </a:solidFill>
              <a:ln>
                <a:noFill/>
              </a:ln>
              <a:effectLst/>
            </c:spPr>
            <c:extLst>
              <c:ext xmlns:c16="http://schemas.microsoft.com/office/drawing/2014/chart" uri="{C3380CC4-5D6E-409C-BE32-E72D297353CC}">
                <c16:uniqueId val="{00000043-67FB-43B3-A57B-823C5EA8D2ED}"/>
              </c:ext>
            </c:extLst>
          </c:dPt>
          <c:dPt>
            <c:idx val="8"/>
            <c:invertIfNegative val="0"/>
            <c:bubble3D val="0"/>
            <c:spPr>
              <a:solidFill>
                <a:srgbClr val="71258F"/>
              </a:solidFill>
              <a:ln>
                <a:noFill/>
              </a:ln>
              <a:effectLst/>
            </c:spPr>
            <c:extLst>
              <c:ext xmlns:c16="http://schemas.microsoft.com/office/drawing/2014/chart" uri="{C3380CC4-5D6E-409C-BE32-E72D297353CC}">
                <c16:uniqueId val="{00000045-67FB-43B3-A57B-823C5EA8D2ED}"/>
              </c:ext>
            </c:extLst>
          </c:dPt>
          <c:dLbls>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Verdana" panose="020B0604030504040204" pitchFamily="34" charset="0"/>
                    <a:ea typeface="Verdana" panose="020B0604030504040204" pitchFamily="34" charset="0"/>
                    <a:cs typeface="Verdana" panose="020B060403050404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İndüksiyon sonrası</c:v>
                </c:pt>
                <c:pt idx="1">
                  <c:v>Nakil sonrası</c:v>
                </c:pt>
                <c:pt idx="2">
                  <c:v>Konsolidasyon sonrası</c:v>
                </c:pt>
                <c:pt idx="4">
                  <c:v>İndüksiyon sonrası</c:v>
                </c:pt>
                <c:pt idx="5">
                  <c:v>Nakil sonrası</c:v>
                </c:pt>
                <c:pt idx="6">
                  <c:v>Konsolidasyon sonrası</c:v>
                </c:pt>
              </c:strCache>
            </c:strRef>
          </c:cat>
          <c:val>
            <c:numRef>
              <c:f>Sheet1!$F$2:$F$8</c:f>
              <c:numCache>
                <c:formatCode>0</c:formatCode>
                <c:ptCount val="7"/>
                <c:pt idx="0">
                  <c:v>7</c:v>
                </c:pt>
                <c:pt idx="1">
                  <c:v>13</c:v>
                </c:pt>
                <c:pt idx="2">
                  <c:v>29</c:v>
                </c:pt>
                <c:pt idx="4">
                  <c:v>7</c:v>
                </c:pt>
                <c:pt idx="5">
                  <c:v>9</c:v>
                </c:pt>
                <c:pt idx="6">
                  <c:v>20</c:v>
                </c:pt>
              </c:numCache>
            </c:numRef>
          </c:val>
          <c:extLst>
            <c:ext xmlns:c16="http://schemas.microsoft.com/office/drawing/2014/chart" uri="{C3380CC4-5D6E-409C-BE32-E72D297353CC}">
              <c16:uniqueId val="{00000046-67FB-43B3-A57B-823C5EA8D2ED}"/>
            </c:ext>
          </c:extLst>
        </c:ser>
        <c:dLbls>
          <c:showLegendKey val="0"/>
          <c:showVal val="0"/>
          <c:showCatName val="0"/>
          <c:showSerName val="0"/>
          <c:showPercent val="0"/>
          <c:showBubbleSize val="0"/>
        </c:dLbls>
        <c:gapWidth val="100"/>
        <c:overlap val="100"/>
        <c:axId val="-287971008"/>
        <c:axId val="-287972096"/>
      </c:barChart>
      <c:catAx>
        <c:axId val="-287971008"/>
        <c:scaling>
          <c:orientation val="minMax"/>
        </c:scaling>
        <c:delete val="0"/>
        <c:axPos val="b"/>
        <c:numFmt formatCode="General" sourceLinked="1"/>
        <c:majorTickMark val="none"/>
        <c:minorTickMark val="none"/>
        <c:tickLblPos val="nextTo"/>
        <c:spPr>
          <a:noFill/>
          <a:ln w="9525" cap="flat" cmpd="sng" algn="ctr">
            <a:solidFill>
              <a:srgbClr val="000000"/>
            </a:solidFill>
            <a:round/>
          </a:ln>
          <a:effectLst/>
        </c:spPr>
        <c:txPr>
          <a:bodyPr rot="-60000000" spcFirstLastPara="1" vertOverflow="ellipsis" vert="horz" wrap="square" anchor="ctr" anchorCtr="1"/>
          <a:lstStyle/>
          <a:p>
            <a:pPr>
              <a:defRPr sz="1100" b="1" i="0" u="none" strike="noStrike" kern="1200" baseline="0">
                <a:solidFill>
                  <a:srgbClr val="000000"/>
                </a:solidFill>
                <a:latin typeface="+mn-lt"/>
                <a:ea typeface="+mn-ea"/>
                <a:cs typeface="Arial" panose="020B0604020202020204" pitchFamily="34" charset="0"/>
              </a:defRPr>
            </a:pPr>
            <a:endParaRPr lang="tr-TR"/>
          </a:p>
        </c:txPr>
        <c:crossAx val="-287972096"/>
        <c:crosses val="autoZero"/>
        <c:auto val="1"/>
        <c:lblAlgn val="ctr"/>
        <c:lblOffset val="100"/>
        <c:noMultiLvlLbl val="0"/>
      </c:catAx>
      <c:valAx>
        <c:axId val="-287972096"/>
        <c:scaling>
          <c:orientation val="minMax"/>
          <c:max val="100"/>
        </c:scaling>
        <c:delete val="0"/>
        <c:axPos val="l"/>
        <c:numFmt formatCode="0" sourceLinked="0"/>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800" b="0" i="0" u="none" strike="noStrike" kern="1200" baseline="0">
                <a:solidFill>
                  <a:srgbClr val="000000"/>
                </a:solidFill>
                <a:latin typeface="Verdana" panose="020B0604030504040204" pitchFamily="34" charset="0"/>
                <a:ea typeface="+mn-ea"/>
                <a:cs typeface="Arial" panose="020B0604020202020204" pitchFamily="34" charset="0"/>
              </a:defRPr>
            </a:pPr>
            <a:endParaRPr lang="tr-TR"/>
          </a:p>
        </c:txPr>
        <c:crossAx val="-287971008"/>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rgbClr val="000000"/>
          </a:solidFill>
          <a:latin typeface="+mn-lt"/>
          <a:cs typeface="Arial" panose="020B0604020202020204" pitchFamily="34" charset="0"/>
        </a:defRPr>
      </a:pPr>
      <a:endParaRPr lang="tr-T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791300113298902"/>
          <c:y val="0.16660243431563596"/>
          <c:w val="0.87532052920152659"/>
          <c:h val="0.68332546260862947"/>
        </c:manualLayout>
      </c:layout>
      <c:barChart>
        <c:barDir val="col"/>
        <c:grouping val="stacked"/>
        <c:varyColors val="0"/>
        <c:ser>
          <c:idx val="0"/>
          <c:order val="0"/>
          <c:tx>
            <c:strRef>
              <c:f>Sheet1!$B$1</c:f>
              <c:strCache>
                <c:ptCount val="1"/>
                <c:pt idx="0">
                  <c:v>PR</c:v>
                </c:pt>
              </c:strCache>
            </c:strRef>
          </c:tx>
          <c:spPr>
            <a:solidFill>
              <a:schemeClr val="tx2">
                <a:lumMod val="60000"/>
                <a:lumOff val="40000"/>
              </a:schemeClr>
            </a:solidFill>
            <a:ln>
              <a:noFill/>
            </a:ln>
          </c:spPr>
          <c:invertIfNegative val="0"/>
          <c:dLbls>
            <c:dLbl>
              <c:idx val="0"/>
              <c:tx>
                <c:rich>
                  <a:bodyPr/>
                  <a:lstStyle/>
                  <a:p>
                    <a:fld id="{3C10229E-333F-4EFA-AF57-474BF61114BE}" type="VALUE">
                      <a:rPr lang="en-US" smtClean="0"/>
                      <a:pPr/>
                      <a:t>[DEĞER]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6E34-4F2F-8623-C14EFB787F6D}"/>
                </c:ext>
              </c:extLst>
            </c:dLbl>
            <c:dLbl>
              <c:idx val="1"/>
              <c:tx>
                <c:rich>
                  <a:bodyPr/>
                  <a:lstStyle/>
                  <a:p>
                    <a:fld id="{9181BA61-F62C-4A88-BB62-7B66344D2BA3}" type="VALUE">
                      <a:rPr lang="en-US" smtClean="0"/>
                      <a:pPr/>
                      <a:t>[DEĞER]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E34-4F2F-8623-C14EFB787F6D}"/>
                </c:ext>
              </c:extLst>
            </c:dLbl>
            <c:spPr>
              <a:noFill/>
              <a:ln>
                <a:noFill/>
              </a:ln>
              <a:effectLst/>
            </c:spPr>
            <c:txPr>
              <a:bodyPr wrap="square" lIns="38100" tIns="19050" rIns="38100" bIns="19050" anchor="ctr">
                <a:spAutoFit/>
              </a:bodyPr>
              <a:lstStyle/>
              <a:p>
                <a:pPr>
                  <a:defRPr sz="11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Isa-Pd (n=154)</c:v>
                </c:pt>
                <c:pt idx="1">
                  <c:v>Pd (n=153)</c:v>
                </c:pt>
              </c:strCache>
            </c:strRef>
          </c:cat>
          <c:val>
            <c:numRef>
              <c:f>Sheet1!$B$2:$B$3</c:f>
              <c:numCache>
                <c:formatCode>0.0</c:formatCode>
                <c:ptCount val="2"/>
                <c:pt idx="0">
                  <c:v>29.2</c:v>
                </c:pt>
                <c:pt idx="1">
                  <c:v>24.8</c:v>
                </c:pt>
              </c:numCache>
            </c:numRef>
          </c:val>
          <c:extLst>
            <c:ext xmlns:c16="http://schemas.microsoft.com/office/drawing/2014/chart" uri="{C3380CC4-5D6E-409C-BE32-E72D297353CC}">
              <c16:uniqueId val="{00000000-69E7-4360-AA41-86E7771F32F0}"/>
            </c:ext>
          </c:extLst>
        </c:ser>
        <c:ser>
          <c:idx val="1"/>
          <c:order val="1"/>
          <c:tx>
            <c:strRef>
              <c:f>Sheet1!$C$1</c:f>
              <c:strCache>
                <c:ptCount val="1"/>
                <c:pt idx="0">
                  <c:v>VGPR</c:v>
                </c:pt>
              </c:strCache>
            </c:strRef>
          </c:tx>
          <c:spPr>
            <a:solidFill>
              <a:schemeClr val="accent3"/>
            </a:solidFill>
            <a:ln>
              <a:noFill/>
            </a:ln>
          </c:spPr>
          <c:invertIfNegative val="0"/>
          <c:dLbls>
            <c:dLbl>
              <c:idx val="0"/>
              <c:tx>
                <c:rich>
                  <a:bodyPr/>
                  <a:lstStyle/>
                  <a:p>
                    <a:fld id="{91A0AA79-1543-4E52-AA7C-D938076CED10}" type="VALUE">
                      <a:rPr lang="en-US" smtClean="0"/>
                      <a:pPr/>
                      <a:t>[DEĞER]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E34-4F2F-8623-C14EFB787F6D}"/>
                </c:ext>
              </c:extLst>
            </c:dLbl>
            <c:dLbl>
              <c:idx val="1"/>
              <c:tx>
                <c:rich>
                  <a:bodyPr/>
                  <a:lstStyle/>
                  <a:p>
                    <a:fld id="{82A30FAB-DB98-48EF-B27D-96B2F8A8B6CF}" type="VALUE">
                      <a:rPr lang="en-US" smtClean="0"/>
                      <a:pPr/>
                      <a:t>[DEĞER]</a:t>
                    </a:fld>
                    <a:r>
                      <a:rPr lang="en-US"/>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6E34-4F2F-8623-C14EFB787F6D}"/>
                </c:ext>
              </c:extLst>
            </c:dLbl>
            <c:spPr>
              <a:noFill/>
              <a:ln>
                <a:noFill/>
              </a:ln>
              <a:effectLst/>
            </c:spPr>
            <c:txPr>
              <a:bodyPr wrap="square" lIns="38100" tIns="19050" rIns="38100" bIns="19050" anchor="ctr">
                <a:spAutoFit/>
              </a:bodyPr>
              <a:lstStyle/>
              <a:p>
                <a:pPr>
                  <a:defRPr sz="1100">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Isa-Pd (n=154)</c:v>
                </c:pt>
                <c:pt idx="1">
                  <c:v>Pd (n=153)</c:v>
                </c:pt>
              </c:strCache>
            </c:strRef>
          </c:cat>
          <c:val>
            <c:numRef>
              <c:f>Sheet1!$C$2:$C$3</c:f>
              <c:numCache>
                <c:formatCode>0.0</c:formatCode>
                <c:ptCount val="2"/>
                <c:pt idx="0">
                  <c:v>27.9</c:v>
                </c:pt>
                <c:pt idx="1">
                  <c:v>5.9</c:v>
                </c:pt>
              </c:numCache>
            </c:numRef>
          </c:val>
          <c:extLst>
            <c:ext xmlns:c16="http://schemas.microsoft.com/office/drawing/2014/chart" uri="{C3380CC4-5D6E-409C-BE32-E72D297353CC}">
              <c16:uniqueId val="{00000001-69E7-4360-AA41-86E7771F32F0}"/>
            </c:ext>
          </c:extLst>
        </c:ser>
        <c:ser>
          <c:idx val="2"/>
          <c:order val="2"/>
          <c:tx>
            <c:strRef>
              <c:f>Sheet1!$D$1</c:f>
              <c:strCache>
                <c:ptCount val="1"/>
                <c:pt idx="0">
                  <c:v>CR</c:v>
                </c:pt>
              </c:strCache>
            </c:strRef>
          </c:tx>
          <c:spPr>
            <a:solidFill>
              <a:schemeClr val="accent1"/>
            </a:solidFill>
          </c:spPr>
          <c:invertIfNegative val="0"/>
          <c:dLbls>
            <c:delete val="1"/>
          </c:dLbls>
          <c:cat>
            <c:strRef>
              <c:f>Sheet1!$A$2:$A$3</c:f>
              <c:strCache>
                <c:ptCount val="2"/>
                <c:pt idx="0">
                  <c:v>Isa-Pd (n=154)</c:v>
                </c:pt>
                <c:pt idx="1">
                  <c:v>Pd (n=153)</c:v>
                </c:pt>
              </c:strCache>
            </c:strRef>
          </c:cat>
          <c:val>
            <c:numRef>
              <c:f>Sheet1!$D$2:$D$3</c:f>
              <c:numCache>
                <c:formatCode>0.0</c:formatCode>
                <c:ptCount val="2"/>
                <c:pt idx="0">
                  <c:v>5.2</c:v>
                </c:pt>
                <c:pt idx="1">
                  <c:v>0.7</c:v>
                </c:pt>
              </c:numCache>
            </c:numRef>
          </c:val>
          <c:extLst>
            <c:ext xmlns:c16="http://schemas.microsoft.com/office/drawing/2014/chart" uri="{C3380CC4-5D6E-409C-BE32-E72D297353CC}">
              <c16:uniqueId val="{00000002-69E7-4360-AA41-86E7771F32F0}"/>
            </c:ext>
          </c:extLst>
        </c:ser>
        <c:ser>
          <c:idx val="3"/>
          <c:order val="3"/>
          <c:tx>
            <c:strRef>
              <c:f>Sheet1!$E$1</c:f>
              <c:strCache>
                <c:ptCount val="1"/>
                <c:pt idx="0">
                  <c:v>sCR</c:v>
                </c:pt>
              </c:strCache>
            </c:strRef>
          </c:tx>
          <c:spPr>
            <a:solidFill>
              <a:srgbClr val="292E52"/>
            </a:solidFill>
          </c:spPr>
          <c:invertIfNegative val="0"/>
          <c:dLbls>
            <c:delete val="1"/>
          </c:dLbls>
          <c:cat>
            <c:strRef>
              <c:f>Sheet1!$A$2:$A$3</c:f>
              <c:strCache>
                <c:ptCount val="2"/>
                <c:pt idx="0">
                  <c:v>Isa-Pd (n=154)</c:v>
                </c:pt>
                <c:pt idx="1">
                  <c:v>Pd (n=153)</c:v>
                </c:pt>
              </c:strCache>
            </c:strRef>
          </c:cat>
          <c:val>
            <c:numRef>
              <c:f>Sheet1!$E$2:$E$3</c:f>
              <c:numCache>
                <c:formatCode>0.0</c:formatCode>
                <c:ptCount val="2"/>
                <c:pt idx="0">
                  <c:v>0.6</c:v>
                </c:pt>
                <c:pt idx="1">
                  <c:v>0.7</c:v>
                </c:pt>
              </c:numCache>
            </c:numRef>
          </c:val>
          <c:extLst>
            <c:ext xmlns:c16="http://schemas.microsoft.com/office/drawing/2014/chart" uri="{C3380CC4-5D6E-409C-BE32-E72D297353CC}">
              <c16:uniqueId val="{00000003-69E7-4360-AA41-86E7771F32F0}"/>
            </c:ext>
          </c:extLst>
        </c:ser>
        <c:dLbls>
          <c:dLblPos val="ctr"/>
          <c:showLegendKey val="0"/>
          <c:showVal val="1"/>
          <c:showCatName val="0"/>
          <c:showSerName val="0"/>
          <c:showPercent val="0"/>
          <c:showBubbleSize val="0"/>
        </c:dLbls>
        <c:gapWidth val="180"/>
        <c:overlap val="100"/>
        <c:axId val="-121413296"/>
        <c:axId val="-121413840"/>
      </c:barChart>
      <c:catAx>
        <c:axId val="-121413296"/>
        <c:scaling>
          <c:orientation val="minMax"/>
        </c:scaling>
        <c:delete val="0"/>
        <c:axPos val="b"/>
        <c:numFmt formatCode="General" sourceLinked="0"/>
        <c:majorTickMark val="out"/>
        <c:minorTickMark val="none"/>
        <c:tickLblPos val="nextTo"/>
        <c:spPr>
          <a:ln w="12700" cap="sq">
            <a:solidFill>
              <a:srgbClr val="000000"/>
            </a:solidFill>
            <a:miter lim="800000"/>
          </a:ln>
        </c:spPr>
        <c:txPr>
          <a:bodyPr/>
          <a:lstStyle/>
          <a:p>
            <a:pPr>
              <a:defRPr sz="1200" b="0">
                <a:solidFill>
                  <a:srgbClr val="000000"/>
                </a:solidFill>
              </a:defRPr>
            </a:pPr>
            <a:endParaRPr lang="en-US"/>
          </a:p>
        </c:txPr>
        <c:crossAx val="-121413840"/>
        <c:crosses val="autoZero"/>
        <c:auto val="1"/>
        <c:lblAlgn val="ctr"/>
        <c:lblOffset val="100"/>
        <c:noMultiLvlLbl val="0"/>
      </c:catAx>
      <c:valAx>
        <c:axId val="-121413840"/>
        <c:scaling>
          <c:orientation val="minMax"/>
          <c:max val="70"/>
          <c:min val="0"/>
        </c:scaling>
        <c:delete val="0"/>
        <c:axPos val="l"/>
        <c:title>
          <c:tx>
            <c:rich>
              <a:bodyPr rot="-5400000" vert="horz"/>
              <a:lstStyle/>
              <a:p>
                <a:pPr>
                  <a:defRPr sz="1200" b="0">
                    <a:solidFill>
                      <a:srgbClr val="000000"/>
                    </a:solidFill>
                  </a:defRPr>
                </a:pPr>
                <a:r>
                  <a:rPr lang="en-GB" sz="1200" b="0">
                    <a:solidFill>
                      <a:srgbClr val="000000"/>
                    </a:solidFill>
                  </a:rPr>
                  <a:t>ORR (%)</a:t>
                </a:r>
                <a:endParaRPr lang="en-US" sz="1200" b="0">
                  <a:solidFill>
                    <a:srgbClr val="000000"/>
                  </a:solidFill>
                </a:endParaRPr>
              </a:p>
            </c:rich>
          </c:tx>
          <c:layout>
            <c:manualLayout>
              <c:xMode val="edge"/>
              <c:yMode val="edge"/>
              <c:x val="2.3270368522715253E-2"/>
              <c:y val="0.36786717835424049"/>
            </c:manualLayout>
          </c:layout>
          <c:overlay val="0"/>
        </c:title>
        <c:numFmt formatCode="0" sourceLinked="0"/>
        <c:majorTickMark val="out"/>
        <c:minorTickMark val="none"/>
        <c:tickLblPos val="nextTo"/>
        <c:spPr>
          <a:ln w="12700" cap="sq">
            <a:solidFill>
              <a:srgbClr val="000000"/>
            </a:solidFill>
            <a:miter lim="800000"/>
          </a:ln>
        </c:spPr>
        <c:txPr>
          <a:bodyPr/>
          <a:lstStyle/>
          <a:p>
            <a:pPr>
              <a:defRPr sz="1200">
                <a:solidFill>
                  <a:srgbClr val="000000"/>
                </a:solidFill>
              </a:defRPr>
            </a:pPr>
            <a:endParaRPr lang="en-US"/>
          </a:p>
        </c:txPr>
        <c:crossAx val="-121413296"/>
        <c:crosses val="autoZero"/>
        <c:crossBetween val="between"/>
        <c:majorUnit val="10"/>
      </c:valAx>
    </c:plotArea>
    <c:legend>
      <c:legendPos val="r"/>
      <c:layout>
        <c:manualLayout>
          <c:xMode val="edge"/>
          <c:yMode val="edge"/>
          <c:x val="0.88200660345617266"/>
          <c:y val="2.8035615920286904E-4"/>
          <c:w val="8.5524507191157048E-2"/>
          <c:h val="0.31062005026407641"/>
        </c:manualLayout>
      </c:layout>
      <c:overlay val="0"/>
      <c:txPr>
        <a:bodyPr/>
        <a:lstStyle/>
        <a:p>
          <a:pPr>
            <a:defRPr sz="1200" b="0">
              <a:solidFill>
                <a:srgbClr val="000000"/>
              </a:solidFill>
            </a:defRPr>
          </a:pPr>
          <a:endParaRPr lang="en-US"/>
        </a:p>
      </c:txPr>
    </c:legend>
    <c:plotVisOnly val="1"/>
    <c:dispBlanksAs val="gap"/>
    <c:showDLblsOverMax val="0"/>
  </c:chart>
  <c:txPr>
    <a:bodyPr/>
    <a:lstStyle/>
    <a:p>
      <a:pPr>
        <a:defRPr sz="1400">
          <a:solidFill>
            <a:srgbClr val="000000"/>
          </a:solidFill>
          <a:latin typeface="+mn-lt"/>
          <a:cs typeface="Arial" panose="020B0604020202020204"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51510213711185E-2"/>
          <c:y val="4.1609193762334733E-2"/>
          <c:w val="0.90953300163905193"/>
          <c:h val="0.78006694902700668"/>
        </c:manualLayout>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extLst>
            <c:ext xmlns:c16="http://schemas.microsoft.com/office/drawing/2014/chart" uri="{C3380CC4-5D6E-409C-BE32-E72D297353CC}">
              <c16:uniqueId val="{00000000-199A-4CB1-9B7B-305A1FB4947E}"/>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extLst>
            <c:ext xmlns:c16="http://schemas.microsoft.com/office/drawing/2014/chart" uri="{C3380CC4-5D6E-409C-BE32-E72D297353CC}">
              <c16:uniqueId val="{00000001-199A-4CB1-9B7B-305A1FB4947E}"/>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5</c:v>
                </c:pt>
              </c:numCache>
            </c:numRef>
          </c:yVal>
          <c:smooth val="1"/>
          <c:extLst>
            <c:ext xmlns:c16="http://schemas.microsoft.com/office/drawing/2014/chart" uri="{C3380CC4-5D6E-409C-BE32-E72D297353CC}">
              <c16:uniqueId val="{00000002-199A-4CB1-9B7B-305A1FB4947E}"/>
            </c:ext>
          </c:extLst>
        </c:ser>
        <c:dLbls>
          <c:showLegendKey val="0"/>
          <c:showVal val="0"/>
          <c:showCatName val="0"/>
          <c:showSerName val="0"/>
          <c:showPercent val="0"/>
          <c:showBubbleSize val="0"/>
        </c:dLbls>
        <c:axId val="834868128"/>
        <c:axId val="777814128"/>
      </c:scatterChart>
      <c:valAx>
        <c:axId val="834868128"/>
        <c:scaling>
          <c:orientation val="minMax"/>
          <c:max val="18"/>
          <c:min val="0"/>
        </c:scaling>
        <c:delete val="0"/>
        <c:axPos val="b"/>
        <c:numFmt formatCode="General" sourceLinked="1"/>
        <c:majorTickMark val="out"/>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777814128"/>
        <c:crosses val="autoZero"/>
        <c:crossBetween val="midCat"/>
        <c:majorUnit val="2"/>
      </c:valAx>
      <c:valAx>
        <c:axId val="777814128"/>
        <c:scaling>
          <c:orientation val="minMax"/>
          <c:max val="1"/>
        </c:scaling>
        <c:delete val="0"/>
        <c:axPos val="l"/>
        <c:numFmt formatCode="#,##0.0" sourceLinked="0"/>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834868128"/>
        <c:crosses val="autoZero"/>
        <c:crossBetween val="midCat"/>
        <c:majorUnit val="0.2"/>
      </c:valAx>
      <c:spPr>
        <a:noFill/>
        <a:ln w="127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Myriad Pro" panose="020B0503030403020204" pitchFamily="34"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51510213711185E-2"/>
          <c:y val="4.1609193762334733E-2"/>
          <c:w val="0.90953300163905193"/>
          <c:h val="0.78006694902700668"/>
        </c:manualLayout>
      </c:layout>
      <c:scatterChart>
        <c:scatterStyle val="smoothMarker"/>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extLst>
            <c:ext xmlns:c16="http://schemas.microsoft.com/office/drawing/2014/chart" uri="{C3380CC4-5D6E-409C-BE32-E72D297353CC}">
              <c16:uniqueId val="{00000000-0B7A-4E1C-991D-225DEB0D8083}"/>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extLst>
            <c:ext xmlns:c16="http://schemas.microsoft.com/office/drawing/2014/chart" uri="{C3380CC4-5D6E-409C-BE32-E72D297353CC}">
              <c16:uniqueId val="{00000001-0B7A-4E1C-991D-225DEB0D8083}"/>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5</c:v>
                </c:pt>
              </c:numCache>
            </c:numRef>
          </c:yVal>
          <c:smooth val="1"/>
          <c:extLst>
            <c:ext xmlns:c16="http://schemas.microsoft.com/office/drawing/2014/chart" uri="{C3380CC4-5D6E-409C-BE32-E72D297353CC}">
              <c16:uniqueId val="{00000002-0B7A-4E1C-991D-225DEB0D8083}"/>
            </c:ext>
          </c:extLst>
        </c:ser>
        <c:dLbls>
          <c:showLegendKey val="0"/>
          <c:showVal val="0"/>
          <c:showCatName val="0"/>
          <c:showSerName val="0"/>
          <c:showPercent val="0"/>
          <c:showBubbleSize val="0"/>
        </c:dLbls>
        <c:axId val="834868128"/>
        <c:axId val="777814128"/>
      </c:scatterChart>
      <c:valAx>
        <c:axId val="834868128"/>
        <c:scaling>
          <c:orientation val="minMax"/>
          <c:max val="18"/>
          <c:min val="0"/>
        </c:scaling>
        <c:delete val="0"/>
        <c:axPos val="b"/>
        <c:numFmt formatCode="General" sourceLinked="1"/>
        <c:majorTickMark val="out"/>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777814128"/>
        <c:crosses val="autoZero"/>
        <c:crossBetween val="midCat"/>
        <c:majorUnit val="2"/>
      </c:valAx>
      <c:valAx>
        <c:axId val="777814128"/>
        <c:scaling>
          <c:orientation val="minMax"/>
          <c:max val="1"/>
        </c:scaling>
        <c:delete val="0"/>
        <c:axPos val="l"/>
        <c:numFmt formatCode="#,##0.0" sourceLinked="0"/>
        <c:majorTickMark val="out"/>
        <c:minorTickMark val="none"/>
        <c:tickLblPos val="nextTo"/>
        <c:spPr>
          <a:noFill/>
          <a:ln w="12700">
            <a:solidFill>
              <a:srgbClr val="000000"/>
            </a:solidFill>
          </a:ln>
          <a:effectLst/>
        </c:spPr>
        <c:txPr>
          <a:bodyPr rot="-60000000" spcFirstLastPara="1" vertOverflow="ellipsis" vert="horz" wrap="square" anchor="ctr" anchorCtr="1"/>
          <a:lstStyle/>
          <a:p>
            <a:pPr>
              <a:defRPr sz="1000" b="0" i="0" u="none" strike="noStrike" kern="1200" baseline="0">
                <a:solidFill>
                  <a:srgbClr val="000000"/>
                </a:solidFill>
                <a:latin typeface="+mn-lt"/>
                <a:ea typeface="+mn-ea"/>
                <a:cs typeface="+mn-cs"/>
              </a:defRPr>
            </a:pPr>
            <a:endParaRPr lang="en-US"/>
          </a:p>
        </c:txPr>
        <c:crossAx val="834868128"/>
        <c:crosses val="autoZero"/>
        <c:crossBetween val="midCat"/>
        <c:majorUnit val="0.2"/>
      </c:valAx>
      <c:spPr>
        <a:noFill/>
        <a:ln w="127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Myriad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cap="all" spc="150" baseline="0">
                <a:solidFill>
                  <a:schemeClr val="tx1"/>
                </a:solidFill>
                <a:latin typeface="+mn-lt"/>
                <a:ea typeface="+mn-ea"/>
                <a:cs typeface="+mn-cs"/>
              </a:defRPr>
            </a:pPr>
            <a:r>
              <a:rPr lang="tr-TR" sz="1600" dirty="0">
                <a:solidFill>
                  <a:schemeClr val="tx1"/>
                </a:solidFill>
              </a:rPr>
              <a:t>10</a:t>
            </a:r>
            <a:r>
              <a:rPr lang="tr-TR" sz="1600" baseline="30000" dirty="0">
                <a:solidFill>
                  <a:schemeClr val="tx1"/>
                </a:solidFill>
              </a:rPr>
              <a:t>-5</a:t>
            </a:r>
            <a:r>
              <a:rPr lang="tr-TR" sz="1600" baseline="0" dirty="0">
                <a:solidFill>
                  <a:schemeClr val="tx1"/>
                </a:solidFill>
              </a:rPr>
              <a:t> MRD </a:t>
            </a:r>
            <a:r>
              <a:rPr lang="tr-TR" sz="1600" cap="none" baseline="0" dirty="0">
                <a:solidFill>
                  <a:schemeClr val="tx1"/>
                </a:solidFill>
              </a:rPr>
              <a:t>Negatifliği</a:t>
            </a:r>
            <a:endParaRPr lang="en-US" sz="1600" dirty="0">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cap="all" spc="150" baseline="0">
              <a:solidFill>
                <a:schemeClr val="tx1"/>
              </a:solidFill>
              <a:latin typeface="+mn-lt"/>
              <a:ea typeface="+mn-ea"/>
              <a:cs typeface="+mn-cs"/>
            </a:defRPr>
          </a:pPr>
          <a:endParaRPr lang="en-US"/>
        </a:p>
      </c:txPr>
    </c:title>
    <c:autoTitleDeleted val="0"/>
    <c:view3D>
      <c:rotX val="10"/>
      <c:rotY val="0"/>
      <c:depthPercent val="100"/>
      <c:rAngAx val="0"/>
    </c:view3D>
    <c:floor>
      <c:thickness val="0"/>
      <c:spPr>
        <a:solidFill>
          <a:schemeClr val="bg2">
            <a:lumMod val="95000"/>
          </a:schemeClr>
        </a:solid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Column1</c:v>
                </c:pt>
              </c:strCache>
            </c:strRef>
          </c:tx>
          <c:spPr>
            <a:solidFill>
              <a:srgbClr val="6C2388"/>
            </a:solidFill>
            <a:ln>
              <a:solidFill>
                <a:srgbClr val="6C2388"/>
              </a:solidFill>
            </a:ln>
            <a:effectLst/>
            <a:sp3d>
              <a:contourClr>
                <a:srgbClr val="6C2388"/>
              </a:contourClr>
            </a:sp3d>
          </c:spPr>
          <c:invertIfNegative val="0"/>
          <c:dPt>
            <c:idx val="0"/>
            <c:invertIfNegative val="0"/>
            <c:bubble3D val="0"/>
            <c:spPr>
              <a:solidFill>
                <a:srgbClr val="1F6A8F"/>
              </a:solidFill>
              <a:ln>
                <a:solidFill>
                  <a:srgbClr val="6C2388"/>
                </a:solidFill>
              </a:ln>
              <a:effectLst/>
              <a:sp3d>
                <a:contourClr>
                  <a:srgbClr val="6C2388"/>
                </a:contourClr>
              </a:sp3d>
            </c:spPr>
            <c:extLst>
              <c:ext xmlns:c16="http://schemas.microsoft.com/office/drawing/2014/chart" uri="{C3380CC4-5D6E-409C-BE32-E72D297353CC}">
                <c16:uniqueId val="{00000002-B93E-482A-A25D-4DCB4575E2FA}"/>
              </c:ext>
            </c:extLst>
          </c:dPt>
          <c:dPt>
            <c:idx val="1"/>
            <c:invertIfNegative val="0"/>
            <c:bubble3D val="0"/>
            <c:spPr>
              <a:solidFill>
                <a:srgbClr val="A6A6A6"/>
              </a:solidFill>
              <a:ln>
                <a:solidFill>
                  <a:srgbClr val="A6A6A6"/>
                </a:solidFill>
              </a:ln>
              <a:effectLst/>
              <a:sp3d>
                <a:contourClr>
                  <a:srgbClr val="A6A6A6"/>
                </a:contourClr>
              </a:sp3d>
            </c:spPr>
            <c:extLst>
              <c:ext xmlns:c16="http://schemas.microsoft.com/office/drawing/2014/chart" uri="{C3380CC4-5D6E-409C-BE32-E72D297353CC}">
                <c16:uniqueId val="{00000003-B283-4D04-9C36-9B9998A43DD5}"/>
              </c:ext>
            </c:extLst>
          </c:dPt>
          <c:cat>
            <c:strRef>
              <c:f>Sheet1!$A$2:$A$3</c:f>
              <c:strCache>
                <c:ptCount val="2"/>
                <c:pt idx="0">
                  <c:v>DVTd</c:v>
                </c:pt>
                <c:pt idx="1">
                  <c:v>VTd</c:v>
                </c:pt>
              </c:strCache>
            </c:strRef>
          </c:cat>
          <c:val>
            <c:numRef>
              <c:f>Sheet1!$B$2:$B$3</c:f>
              <c:numCache>
                <c:formatCode>General</c:formatCode>
                <c:ptCount val="2"/>
                <c:pt idx="0">
                  <c:v>64</c:v>
                </c:pt>
                <c:pt idx="1">
                  <c:v>44</c:v>
                </c:pt>
              </c:numCache>
            </c:numRef>
          </c:val>
          <c:extLst>
            <c:ext xmlns:c16="http://schemas.microsoft.com/office/drawing/2014/chart" uri="{C3380CC4-5D6E-409C-BE32-E72D297353CC}">
              <c16:uniqueId val="{00000000-B283-4D04-9C36-9B9998A43DD5}"/>
            </c:ext>
          </c:extLst>
        </c:ser>
        <c:dLbls>
          <c:showLegendKey val="0"/>
          <c:showVal val="0"/>
          <c:showCatName val="0"/>
          <c:showSerName val="0"/>
          <c:showPercent val="0"/>
          <c:showBubbleSize val="0"/>
        </c:dLbls>
        <c:gapWidth val="160"/>
        <c:gapDepth val="0"/>
        <c:shape val="box"/>
        <c:axId val="46008112"/>
        <c:axId val="46006032"/>
        <c:axId val="0"/>
      </c:bar3DChart>
      <c:catAx>
        <c:axId val="4600811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46006032"/>
        <c:crosses val="autoZero"/>
        <c:auto val="1"/>
        <c:lblAlgn val="ctr"/>
        <c:lblOffset val="100"/>
        <c:noMultiLvlLbl val="0"/>
      </c:catAx>
      <c:valAx>
        <c:axId val="460060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460081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tr-T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9522843314983299"/>
          <c:y val="4.8119520947694401E-2"/>
          <c:w val="0.77060369277186802"/>
          <c:h val="0.68961556248415001"/>
        </c:manualLayout>
      </c:layout>
      <c:barChart>
        <c:barDir val="col"/>
        <c:grouping val="stacked"/>
        <c:varyColors val="0"/>
        <c:ser>
          <c:idx val="0"/>
          <c:order val="0"/>
          <c:spPr>
            <a:solidFill>
              <a:srgbClr val="6C2388">
                <a:alpha val="20000"/>
              </a:srgbClr>
            </a:solidFill>
            <a:ln>
              <a:noFill/>
            </a:ln>
            <a:effectLst/>
          </c:spPr>
          <c:invertIfNegative val="0"/>
          <c:dPt>
            <c:idx val="0"/>
            <c:invertIfNegative val="0"/>
            <c:bubble3D val="0"/>
            <c:extLst>
              <c:ext xmlns:c16="http://schemas.microsoft.com/office/drawing/2014/chart" uri="{C3380CC4-5D6E-409C-BE32-E72D297353CC}">
                <c16:uniqueId val="{00000000-1F51-DC45-B650-5DB85AC9FA4B}"/>
              </c:ext>
            </c:extLst>
          </c:dPt>
          <c:dPt>
            <c:idx val="1"/>
            <c:invertIfNegative val="0"/>
            <c:bubble3D val="0"/>
            <c:spPr>
              <a:solidFill>
                <a:srgbClr val="EE8200">
                  <a:alpha val="20000"/>
                </a:srgbClr>
              </a:solidFill>
              <a:ln>
                <a:noFill/>
              </a:ln>
              <a:effectLst/>
            </c:spPr>
            <c:extLst>
              <c:ext xmlns:c16="http://schemas.microsoft.com/office/drawing/2014/chart" uri="{C3380CC4-5D6E-409C-BE32-E72D297353CC}">
                <c16:uniqueId val="{00000002-1F51-DC45-B650-5DB85AC9FA4B}"/>
              </c:ext>
            </c:extLst>
          </c:dPt>
          <c:dPt>
            <c:idx val="2"/>
            <c:invertIfNegative val="0"/>
            <c:bubble3D val="0"/>
            <c:extLst>
              <c:ext xmlns:c16="http://schemas.microsoft.com/office/drawing/2014/chart" uri="{C3380CC4-5D6E-409C-BE32-E72D297353CC}">
                <c16:uniqueId val="{00000003-1F51-DC45-B650-5DB85AC9FA4B}"/>
              </c:ext>
            </c:extLst>
          </c:dPt>
          <c:dPt>
            <c:idx val="3"/>
            <c:invertIfNegative val="0"/>
            <c:bubble3D val="0"/>
            <c:extLst>
              <c:ext xmlns:c16="http://schemas.microsoft.com/office/drawing/2014/chart" uri="{C3380CC4-5D6E-409C-BE32-E72D297353CC}">
                <c16:uniqueId val="{00000004-1F51-DC45-B650-5DB85AC9FA4B}"/>
              </c:ext>
            </c:extLst>
          </c:dPt>
          <c:dPt>
            <c:idx val="4"/>
            <c:invertIfNegative val="0"/>
            <c:bubble3D val="0"/>
            <c:spPr>
              <a:solidFill>
                <a:srgbClr val="EE8200">
                  <a:alpha val="20000"/>
                </a:srgbClr>
              </a:solidFill>
              <a:ln>
                <a:noFill/>
              </a:ln>
              <a:effectLst/>
            </c:spPr>
            <c:extLst>
              <c:ext xmlns:c16="http://schemas.microsoft.com/office/drawing/2014/chart" uri="{C3380CC4-5D6E-409C-BE32-E72D297353CC}">
                <c16:uniqueId val="{00000006-1F51-DC45-B650-5DB85AC9FA4B}"/>
              </c:ext>
            </c:extLst>
          </c:dPt>
          <c:dLbls>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Verdana" panose="020B0604030504040204" pitchFamily="34" charset="0"/>
                    <a:ea typeface="Verdana" panose="020B0604030504040204" pitchFamily="34" charset="0"/>
                    <a:cs typeface="Arial" panose="020B060402020202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ORR!$C$4:$C$8</c:f>
              <c:strCache>
                <c:ptCount val="5"/>
                <c:pt idx="0">
                  <c:v>D-VMP</c:v>
                </c:pt>
                <c:pt idx="1">
                  <c:v>VMP</c:v>
                </c:pt>
                <c:pt idx="3">
                  <c:v>D-VMP</c:v>
                </c:pt>
                <c:pt idx="4">
                  <c:v>VMP</c:v>
                </c:pt>
              </c:strCache>
            </c:strRef>
          </c:cat>
          <c:val>
            <c:numRef>
              <c:f>ORR!$D$4:$D$8</c:f>
              <c:numCache>
                <c:formatCode>General</c:formatCode>
                <c:ptCount val="5"/>
                <c:pt idx="0">
                  <c:v>20</c:v>
                </c:pt>
                <c:pt idx="1">
                  <c:v>24</c:v>
                </c:pt>
                <c:pt idx="3">
                  <c:v>18</c:v>
                </c:pt>
                <c:pt idx="4">
                  <c:v>24</c:v>
                </c:pt>
              </c:numCache>
            </c:numRef>
          </c:val>
          <c:extLst>
            <c:ext xmlns:c16="http://schemas.microsoft.com/office/drawing/2014/chart" uri="{C3380CC4-5D6E-409C-BE32-E72D297353CC}">
              <c16:uniqueId val="{00000007-1F51-DC45-B650-5DB85AC9FA4B}"/>
            </c:ext>
          </c:extLst>
        </c:ser>
        <c:ser>
          <c:idx val="1"/>
          <c:order val="1"/>
          <c:spPr>
            <a:solidFill>
              <a:srgbClr val="6C2388">
                <a:alpha val="50000"/>
              </a:srgbClr>
            </a:solidFill>
            <a:ln>
              <a:noFill/>
            </a:ln>
            <a:effectLst/>
          </c:spPr>
          <c:invertIfNegative val="0"/>
          <c:dPt>
            <c:idx val="0"/>
            <c:invertIfNegative val="0"/>
            <c:bubble3D val="0"/>
            <c:extLst>
              <c:ext xmlns:c16="http://schemas.microsoft.com/office/drawing/2014/chart" uri="{C3380CC4-5D6E-409C-BE32-E72D297353CC}">
                <c16:uniqueId val="{00000008-1F51-DC45-B650-5DB85AC9FA4B}"/>
              </c:ext>
            </c:extLst>
          </c:dPt>
          <c:dPt>
            <c:idx val="1"/>
            <c:invertIfNegative val="0"/>
            <c:bubble3D val="0"/>
            <c:spPr>
              <a:solidFill>
                <a:srgbClr val="EE8200">
                  <a:alpha val="50000"/>
                </a:srgbClr>
              </a:solidFill>
              <a:ln>
                <a:noFill/>
              </a:ln>
              <a:effectLst/>
            </c:spPr>
            <c:extLst>
              <c:ext xmlns:c16="http://schemas.microsoft.com/office/drawing/2014/chart" uri="{C3380CC4-5D6E-409C-BE32-E72D297353CC}">
                <c16:uniqueId val="{0000000A-1F51-DC45-B650-5DB85AC9FA4B}"/>
              </c:ext>
            </c:extLst>
          </c:dPt>
          <c:dPt>
            <c:idx val="2"/>
            <c:invertIfNegative val="0"/>
            <c:bubble3D val="0"/>
            <c:extLst>
              <c:ext xmlns:c16="http://schemas.microsoft.com/office/drawing/2014/chart" uri="{C3380CC4-5D6E-409C-BE32-E72D297353CC}">
                <c16:uniqueId val="{0000000B-1F51-DC45-B650-5DB85AC9FA4B}"/>
              </c:ext>
            </c:extLst>
          </c:dPt>
          <c:dPt>
            <c:idx val="3"/>
            <c:invertIfNegative val="0"/>
            <c:bubble3D val="0"/>
            <c:extLst>
              <c:ext xmlns:c16="http://schemas.microsoft.com/office/drawing/2014/chart" uri="{C3380CC4-5D6E-409C-BE32-E72D297353CC}">
                <c16:uniqueId val="{0000000C-1F51-DC45-B650-5DB85AC9FA4B}"/>
              </c:ext>
            </c:extLst>
          </c:dPt>
          <c:dPt>
            <c:idx val="4"/>
            <c:invertIfNegative val="0"/>
            <c:bubble3D val="0"/>
            <c:spPr>
              <a:solidFill>
                <a:srgbClr val="EE8200">
                  <a:alpha val="50000"/>
                </a:srgbClr>
              </a:solidFill>
              <a:ln>
                <a:noFill/>
              </a:ln>
              <a:effectLst/>
            </c:spPr>
            <c:extLst>
              <c:ext xmlns:c16="http://schemas.microsoft.com/office/drawing/2014/chart" uri="{C3380CC4-5D6E-409C-BE32-E72D297353CC}">
                <c16:uniqueId val="{0000000E-1F51-DC45-B650-5DB85AC9FA4B}"/>
              </c:ext>
            </c:extLst>
          </c:dPt>
          <c:dLbls>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Verdana" panose="020B0604030504040204" pitchFamily="34" charset="0"/>
                    <a:ea typeface="Verdana" panose="020B0604030504040204" pitchFamily="34" charset="0"/>
                    <a:cs typeface="Arial" panose="020B060402020202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ORR!$C$4:$C$8</c:f>
              <c:strCache>
                <c:ptCount val="5"/>
                <c:pt idx="0">
                  <c:v>D-VMP</c:v>
                </c:pt>
                <c:pt idx="1">
                  <c:v>VMP</c:v>
                </c:pt>
                <c:pt idx="3">
                  <c:v>D-VMP</c:v>
                </c:pt>
                <c:pt idx="4">
                  <c:v>VMP</c:v>
                </c:pt>
              </c:strCache>
            </c:strRef>
          </c:cat>
          <c:val>
            <c:numRef>
              <c:f>ORR!$E$4:$E$8</c:f>
              <c:numCache>
                <c:formatCode>General</c:formatCode>
                <c:ptCount val="5"/>
                <c:pt idx="0">
                  <c:v>29</c:v>
                </c:pt>
                <c:pt idx="1">
                  <c:v>25</c:v>
                </c:pt>
                <c:pt idx="3">
                  <c:v>27</c:v>
                </c:pt>
                <c:pt idx="4">
                  <c:v>24</c:v>
                </c:pt>
              </c:numCache>
            </c:numRef>
          </c:val>
          <c:extLst>
            <c:ext xmlns:c16="http://schemas.microsoft.com/office/drawing/2014/chart" uri="{C3380CC4-5D6E-409C-BE32-E72D297353CC}">
              <c16:uniqueId val="{0000000F-1F51-DC45-B650-5DB85AC9FA4B}"/>
            </c:ext>
          </c:extLst>
        </c:ser>
        <c:ser>
          <c:idx val="2"/>
          <c:order val="2"/>
          <c:spPr>
            <a:solidFill>
              <a:srgbClr val="6C2388">
                <a:alpha val="70000"/>
              </a:srgbClr>
            </a:solidFill>
            <a:ln>
              <a:noFill/>
            </a:ln>
            <a:effectLst/>
          </c:spPr>
          <c:invertIfNegative val="0"/>
          <c:dPt>
            <c:idx val="0"/>
            <c:invertIfNegative val="0"/>
            <c:bubble3D val="0"/>
            <c:extLst>
              <c:ext xmlns:c16="http://schemas.microsoft.com/office/drawing/2014/chart" uri="{C3380CC4-5D6E-409C-BE32-E72D297353CC}">
                <c16:uniqueId val="{00000010-1F51-DC45-B650-5DB85AC9FA4B}"/>
              </c:ext>
            </c:extLst>
          </c:dPt>
          <c:dPt>
            <c:idx val="1"/>
            <c:invertIfNegative val="0"/>
            <c:bubble3D val="0"/>
            <c:spPr>
              <a:solidFill>
                <a:srgbClr val="EE8200">
                  <a:alpha val="70000"/>
                </a:srgbClr>
              </a:solidFill>
              <a:ln>
                <a:noFill/>
              </a:ln>
              <a:effectLst/>
            </c:spPr>
            <c:extLst>
              <c:ext xmlns:c16="http://schemas.microsoft.com/office/drawing/2014/chart" uri="{C3380CC4-5D6E-409C-BE32-E72D297353CC}">
                <c16:uniqueId val="{00000012-1F51-DC45-B650-5DB85AC9FA4B}"/>
              </c:ext>
            </c:extLst>
          </c:dPt>
          <c:dPt>
            <c:idx val="2"/>
            <c:invertIfNegative val="0"/>
            <c:bubble3D val="0"/>
            <c:extLst>
              <c:ext xmlns:c16="http://schemas.microsoft.com/office/drawing/2014/chart" uri="{C3380CC4-5D6E-409C-BE32-E72D297353CC}">
                <c16:uniqueId val="{00000013-1F51-DC45-B650-5DB85AC9FA4B}"/>
              </c:ext>
            </c:extLst>
          </c:dPt>
          <c:dPt>
            <c:idx val="3"/>
            <c:invertIfNegative val="0"/>
            <c:bubble3D val="0"/>
            <c:extLst>
              <c:ext xmlns:c16="http://schemas.microsoft.com/office/drawing/2014/chart" uri="{C3380CC4-5D6E-409C-BE32-E72D297353CC}">
                <c16:uniqueId val="{00000014-1F51-DC45-B650-5DB85AC9FA4B}"/>
              </c:ext>
            </c:extLst>
          </c:dPt>
          <c:dPt>
            <c:idx val="4"/>
            <c:invertIfNegative val="0"/>
            <c:bubble3D val="0"/>
            <c:spPr>
              <a:solidFill>
                <a:srgbClr val="EE8200">
                  <a:alpha val="70000"/>
                </a:srgbClr>
              </a:solidFill>
              <a:ln>
                <a:noFill/>
              </a:ln>
              <a:effectLst/>
            </c:spPr>
            <c:extLst>
              <c:ext xmlns:c16="http://schemas.microsoft.com/office/drawing/2014/chart" uri="{C3380CC4-5D6E-409C-BE32-E72D297353CC}">
                <c16:uniqueId val="{00000016-1F51-DC45-B650-5DB85AC9FA4B}"/>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Verdana" panose="020B0604030504040204" pitchFamily="34" charset="0"/>
                    <a:ea typeface="Verdana" panose="020B0604030504040204" pitchFamily="34" charset="0"/>
                    <a:cs typeface="Arial" panose="020B060402020202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ORR!$C$4:$C$8</c:f>
              <c:strCache>
                <c:ptCount val="5"/>
                <c:pt idx="0">
                  <c:v>D-VMP</c:v>
                </c:pt>
                <c:pt idx="1">
                  <c:v>VMP</c:v>
                </c:pt>
                <c:pt idx="3">
                  <c:v>D-VMP</c:v>
                </c:pt>
                <c:pt idx="4">
                  <c:v>VMP</c:v>
                </c:pt>
              </c:strCache>
            </c:strRef>
          </c:cat>
          <c:val>
            <c:numRef>
              <c:f>ORR!$F$4:$F$8</c:f>
              <c:numCache>
                <c:formatCode>General</c:formatCode>
                <c:ptCount val="5"/>
                <c:pt idx="0">
                  <c:v>25</c:v>
                </c:pt>
                <c:pt idx="1">
                  <c:v>17</c:v>
                </c:pt>
                <c:pt idx="3">
                  <c:v>23</c:v>
                </c:pt>
                <c:pt idx="4">
                  <c:v>17</c:v>
                </c:pt>
              </c:numCache>
            </c:numRef>
          </c:val>
          <c:extLst>
            <c:ext xmlns:c16="http://schemas.microsoft.com/office/drawing/2014/chart" uri="{C3380CC4-5D6E-409C-BE32-E72D297353CC}">
              <c16:uniqueId val="{00000017-1F51-DC45-B650-5DB85AC9FA4B}"/>
            </c:ext>
          </c:extLst>
        </c:ser>
        <c:ser>
          <c:idx val="3"/>
          <c:order val="3"/>
          <c:spPr>
            <a:solidFill>
              <a:srgbClr val="6C2388"/>
            </a:solidFill>
            <a:ln>
              <a:noFill/>
            </a:ln>
            <a:effectLst/>
          </c:spPr>
          <c:invertIfNegative val="0"/>
          <c:dPt>
            <c:idx val="0"/>
            <c:invertIfNegative val="0"/>
            <c:bubble3D val="0"/>
            <c:extLst>
              <c:ext xmlns:c16="http://schemas.microsoft.com/office/drawing/2014/chart" uri="{C3380CC4-5D6E-409C-BE32-E72D297353CC}">
                <c16:uniqueId val="{00000018-1F51-DC45-B650-5DB85AC9FA4B}"/>
              </c:ext>
            </c:extLst>
          </c:dPt>
          <c:dPt>
            <c:idx val="1"/>
            <c:invertIfNegative val="0"/>
            <c:bubble3D val="0"/>
            <c:spPr>
              <a:solidFill>
                <a:srgbClr val="EE8200"/>
              </a:solidFill>
              <a:ln>
                <a:noFill/>
              </a:ln>
              <a:effectLst/>
            </c:spPr>
            <c:extLst>
              <c:ext xmlns:c16="http://schemas.microsoft.com/office/drawing/2014/chart" uri="{C3380CC4-5D6E-409C-BE32-E72D297353CC}">
                <c16:uniqueId val="{0000001A-1F51-DC45-B650-5DB85AC9FA4B}"/>
              </c:ext>
            </c:extLst>
          </c:dPt>
          <c:dPt>
            <c:idx val="2"/>
            <c:invertIfNegative val="0"/>
            <c:bubble3D val="0"/>
            <c:extLst>
              <c:ext xmlns:c16="http://schemas.microsoft.com/office/drawing/2014/chart" uri="{C3380CC4-5D6E-409C-BE32-E72D297353CC}">
                <c16:uniqueId val="{0000001B-1F51-DC45-B650-5DB85AC9FA4B}"/>
              </c:ext>
            </c:extLst>
          </c:dPt>
          <c:dPt>
            <c:idx val="3"/>
            <c:invertIfNegative val="0"/>
            <c:bubble3D val="0"/>
            <c:extLst>
              <c:ext xmlns:c16="http://schemas.microsoft.com/office/drawing/2014/chart" uri="{C3380CC4-5D6E-409C-BE32-E72D297353CC}">
                <c16:uniqueId val="{0000001C-1F51-DC45-B650-5DB85AC9FA4B}"/>
              </c:ext>
            </c:extLst>
          </c:dPt>
          <c:dPt>
            <c:idx val="4"/>
            <c:invertIfNegative val="0"/>
            <c:bubble3D val="0"/>
            <c:spPr>
              <a:solidFill>
                <a:srgbClr val="EE8200"/>
              </a:solidFill>
              <a:ln>
                <a:noFill/>
              </a:ln>
              <a:effectLst/>
            </c:spPr>
            <c:extLst>
              <c:ext xmlns:c16="http://schemas.microsoft.com/office/drawing/2014/chart" uri="{C3380CC4-5D6E-409C-BE32-E72D297353CC}">
                <c16:uniqueId val="{0000001E-1F51-DC45-B650-5DB85AC9FA4B}"/>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Verdana" panose="020B0604030504040204" pitchFamily="34" charset="0"/>
                    <a:ea typeface="Verdana" panose="020B0604030504040204" pitchFamily="34" charset="0"/>
                    <a:cs typeface="Arial" panose="020B0604020202020204" pitchFamily="34" charset="0"/>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ORR!$C$4:$C$8</c:f>
              <c:strCache>
                <c:ptCount val="5"/>
                <c:pt idx="0">
                  <c:v>D-VMP</c:v>
                </c:pt>
                <c:pt idx="1">
                  <c:v>VMP</c:v>
                </c:pt>
                <c:pt idx="3">
                  <c:v>D-VMP</c:v>
                </c:pt>
                <c:pt idx="4">
                  <c:v>VMP</c:v>
                </c:pt>
              </c:strCache>
            </c:strRef>
          </c:cat>
          <c:val>
            <c:numRef>
              <c:f>ORR!$G$4:$G$8</c:f>
              <c:numCache>
                <c:formatCode>General</c:formatCode>
                <c:ptCount val="5"/>
                <c:pt idx="0">
                  <c:v>18</c:v>
                </c:pt>
                <c:pt idx="1">
                  <c:v>7</c:v>
                </c:pt>
                <c:pt idx="3">
                  <c:v>23</c:v>
                </c:pt>
                <c:pt idx="4">
                  <c:v>8</c:v>
                </c:pt>
              </c:numCache>
            </c:numRef>
          </c:val>
          <c:extLst>
            <c:ext xmlns:c16="http://schemas.microsoft.com/office/drawing/2014/chart" uri="{C3380CC4-5D6E-409C-BE32-E72D297353CC}">
              <c16:uniqueId val="{0000001F-1F51-DC45-B650-5DB85AC9FA4B}"/>
            </c:ext>
          </c:extLst>
        </c:ser>
        <c:dLbls>
          <c:showLegendKey val="0"/>
          <c:showVal val="0"/>
          <c:showCatName val="0"/>
          <c:showSerName val="0"/>
          <c:showPercent val="0"/>
          <c:showBubbleSize val="0"/>
        </c:dLbls>
        <c:gapWidth val="40"/>
        <c:overlap val="100"/>
        <c:axId val="-218605680"/>
        <c:axId val="-218601328"/>
      </c:barChart>
      <c:catAx>
        <c:axId val="-218605680"/>
        <c:scaling>
          <c:orientation val="minMax"/>
        </c:scaling>
        <c:delete val="0"/>
        <c:axPos val="b"/>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Verdana" panose="020B0604030504040204" pitchFamily="34" charset="0"/>
                <a:ea typeface="Verdana" panose="020B0604030504040204" pitchFamily="34" charset="0"/>
                <a:cs typeface="Arial" panose="020B0604020202020204" pitchFamily="34" charset="0"/>
              </a:defRPr>
            </a:pPr>
            <a:endParaRPr lang="tr-TR"/>
          </a:p>
        </c:txPr>
        <c:crossAx val="-218601328"/>
        <c:crosses val="autoZero"/>
        <c:auto val="1"/>
        <c:lblAlgn val="ctr"/>
        <c:lblOffset val="100"/>
        <c:noMultiLvlLbl val="0"/>
      </c:catAx>
      <c:valAx>
        <c:axId val="-218601328"/>
        <c:scaling>
          <c:orientation val="minMax"/>
          <c:max val="100"/>
        </c:scaling>
        <c:delete val="0"/>
        <c:axPos val="l"/>
        <c:title>
          <c:tx>
            <c:rich>
              <a:bodyPr rot="-5400000" spcFirstLastPara="1" vertOverflow="ellipsis" vert="horz" wrap="square" anchor="ctr" anchorCtr="1"/>
              <a:lstStyle/>
              <a:p>
                <a:pPr>
                  <a:defRPr sz="1200" b="1" i="0" u="none" strike="noStrike" kern="1200" baseline="0">
                    <a:solidFill>
                      <a:schemeClr val="tx1"/>
                    </a:solidFill>
                    <a:latin typeface="Verdana" panose="020B0604030504040204" pitchFamily="34" charset="0"/>
                    <a:ea typeface="Verdana" panose="020B0604030504040204" pitchFamily="34" charset="0"/>
                    <a:cs typeface="Arial" panose="020B0604020202020204" pitchFamily="34" charset="0"/>
                  </a:defRPr>
                </a:pPr>
                <a:r>
                  <a:rPr lang="en-US" sz="1200" b="1" dirty="0">
                    <a:latin typeface="Verdana" panose="020B0604030504040204" pitchFamily="34" charset="0"/>
                    <a:ea typeface="Verdana" panose="020B0604030504040204" pitchFamily="34" charset="0"/>
                    <a:cs typeface="Arial" panose="020B0604020202020204" pitchFamily="34" charset="0"/>
                  </a:rPr>
                  <a:t>ORR, %</a:t>
                </a:r>
              </a:p>
            </c:rich>
          </c:tx>
          <c:layout>
            <c:manualLayout>
              <c:xMode val="edge"/>
              <c:yMode val="edge"/>
              <c:x val="0.1008243316986437"/>
              <c:y val="0.29510229175653779"/>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Verdana" panose="020B0604030504040204" pitchFamily="34" charset="0"/>
                  <a:ea typeface="Verdana" panose="020B0604030504040204" pitchFamily="34" charset="0"/>
                  <a:cs typeface="Arial" panose="020B0604020202020204" pitchFamily="34" charset="0"/>
                </a:defRPr>
              </a:pPr>
              <a:endParaRPr lang="tr-TR"/>
            </a:p>
          </c:txPr>
        </c:title>
        <c:numFmt formatCode="General" sourceLinked="1"/>
        <c:majorTickMark val="out"/>
        <c:minorTickMark val="none"/>
        <c:tickLblPos val="nextTo"/>
        <c:spPr>
          <a:noFill/>
          <a:ln w="12700">
            <a:solidFill>
              <a:schemeClr val="bg2">
                <a:lumMod val="10000"/>
              </a:schemeClr>
            </a:solidFill>
          </a:ln>
          <a:effectLst/>
        </c:spPr>
        <c:txPr>
          <a:bodyPr rot="-60000000" spcFirstLastPara="1" vertOverflow="ellipsis" vert="horz" wrap="square" anchor="ctr" anchorCtr="1"/>
          <a:lstStyle/>
          <a:p>
            <a:pPr>
              <a:defRPr sz="1000" b="0" i="0" u="none" strike="noStrike" kern="1200" baseline="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tr-TR"/>
          </a:p>
        </c:txPr>
        <c:crossAx val="-218605680"/>
        <c:crosses val="autoZero"/>
        <c:crossBetween val="between"/>
      </c:valAx>
      <c:spPr>
        <a:noFill/>
        <a:ln>
          <a:noFill/>
        </a:ln>
        <a:effectLst/>
      </c:spPr>
    </c:plotArea>
    <c:plotVisOnly val="1"/>
    <c:dispBlanksAs val="gap"/>
    <c:showDLblsOverMax val="0"/>
  </c:chart>
  <c:spPr>
    <a:noFill/>
    <a:ln>
      <a:noFill/>
    </a:ln>
    <a:effectLst/>
  </c:spPr>
  <c:txPr>
    <a:bodyPr/>
    <a:lstStyle/>
    <a:p>
      <a:pPr>
        <a:defRPr sz="1200" b="0">
          <a:solidFill>
            <a:schemeClr val="tx1"/>
          </a:solidFill>
          <a:latin typeface="Verdana" panose="020B0604030504040204" pitchFamily="34" charset="0"/>
          <a:ea typeface="Verdana" panose="020B0604030504040204" pitchFamily="34" charset="0"/>
          <a:cs typeface="Verdana" panose="020B0604030504040204" pitchFamily="34" charset="0"/>
        </a:defRPr>
      </a:pPr>
      <a:endParaRPr lang="tr-TR"/>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r>
              <a:rPr lang="tr-TR"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Genel</a:t>
            </a:r>
            <a:r>
              <a:rPr lang="tr-TR" b="1"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Yanıt Oranları</a:t>
            </a:r>
            <a:endParaRPr lang="tr-TR"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50000"/>
                </a:schemeClr>
              </a:solidFill>
              <a:latin typeface="Roboto" panose="02000000000000000000" pitchFamily="2" charset="0"/>
              <a:ea typeface="Roboto" panose="02000000000000000000" pitchFamily="2" charset="0"/>
              <a:cs typeface="Roboto" panose="02000000000000000000" pitchFamily="2" charset="0"/>
            </a:defRPr>
          </a:pPr>
          <a:endParaRPr lang="tr-TR"/>
        </a:p>
      </c:txPr>
    </c:title>
    <c:autoTitleDeleted val="0"/>
    <c:plotArea>
      <c:layout/>
      <c:barChart>
        <c:barDir val="col"/>
        <c:grouping val="stacked"/>
        <c:varyColors val="0"/>
        <c:ser>
          <c:idx val="0"/>
          <c:order val="0"/>
          <c:tx>
            <c:strRef>
              <c:f>Sheet1!$B$1</c:f>
              <c:strCache>
                <c:ptCount val="1"/>
                <c:pt idx="0">
                  <c:v>PR</c:v>
                </c:pt>
              </c:strCache>
            </c:strRef>
          </c:tx>
          <c:spPr>
            <a:solidFill>
              <a:schemeClr val="accent1"/>
            </a:solidFill>
            <a:ln>
              <a:noFill/>
            </a:ln>
            <a:effectLst/>
          </c:spPr>
          <c:invertIfNegative val="0"/>
          <c:dPt>
            <c:idx val="0"/>
            <c:invertIfNegative val="0"/>
            <c:bubble3D val="0"/>
            <c:spPr>
              <a:solidFill>
                <a:srgbClr val="D2E9F5"/>
              </a:solidFill>
              <a:ln>
                <a:noFill/>
              </a:ln>
              <a:effectLst/>
            </c:spPr>
            <c:extLst>
              <c:ext xmlns:c16="http://schemas.microsoft.com/office/drawing/2014/chart" uri="{C3380CC4-5D6E-409C-BE32-E72D297353CC}">
                <c16:uniqueId val="{00000007-227D-479E-A42B-142A863A501B}"/>
              </c:ext>
            </c:extLst>
          </c:dPt>
          <c:dPt>
            <c:idx val="1"/>
            <c:invertIfNegative val="0"/>
            <c:bubble3D val="0"/>
            <c:spPr>
              <a:solidFill>
                <a:srgbClr val="D9D9D9"/>
              </a:solidFill>
              <a:ln>
                <a:noFill/>
              </a:ln>
              <a:effectLst/>
            </c:spPr>
            <c:extLst>
              <c:ext xmlns:c16="http://schemas.microsoft.com/office/drawing/2014/chart" uri="{C3380CC4-5D6E-409C-BE32-E72D297353CC}">
                <c16:uniqueId val="{0000000C-227D-479E-A42B-142A863A501B}"/>
              </c:ext>
            </c:extLst>
          </c:dPt>
          <c:cat>
            <c:strRef>
              <c:f>Sheet1!$A$2:$A$3</c:f>
              <c:strCache>
                <c:ptCount val="2"/>
                <c:pt idx="0">
                  <c:v>DVMP</c:v>
                </c:pt>
                <c:pt idx="1">
                  <c:v>VMP</c:v>
                </c:pt>
              </c:strCache>
            </c:strRef>
          </c:cat>
          <c:val>
            <c:numRef>
              <c:f>Sheet1!$B$2:$B$3</c:f>
              <c:numCache>
                <c:formatCode>General</c:formatCode>
                <c:ptCount val="2"/>
                <c:pt idx="0">
                  <c:v>18</c:v>
                </c:pt>
                <c:pt idx="1">
                  <c:v>24</c:v>
                </c:pt>
              </c:numCache>
            </c:numRef>
          </c:val>
          <c:extLst>
            <c:ext xmlns:c16="http://schemas.microsoft.com/office/drawing/2014/chart" uri="{C3380CC4-5D6E-409C-BE32-E72D297353CC}">
              <c16:uniqueId val="{00000000-227D-479E-A42B-142A863A501B}"/>
            </c:ext>
          </c:extLst>
        </c:ser>
        <c:ser>
          <c:idx val="1"/>
          <c:order val="1"/>
          <c:tx>
            <c:strRef>
              <c:f>Sheet1!$C$1</c:f>
              <c:strCache>
                <c:ptCount val="1"/>
                <c:pt idx="0">
                  <c:v>VGPR</c:v>
                </c:pt>
              </c:strCache>
            </c:strRef>
          </c:tx>
          <c:spPr>
            <a:solidFill>
              <a:schemeClr val="accent2"/>
            </a:solidFill>
            <a:ln>
              <a:noFill/>
            </a:ln>
            <a:effectLst/>
          </c:spPr>
          <c:invertIfNegative val="0"/>
          <c:dPt>
            <c:idx val="0"/>
            <c:invertIfNegative val="0"/>
            <c:bubble3D val="0"/>
            <c:spPr>
              <a:solidFill>
                <a:srgbClr val="77BEE1"/>
              </a:solidFill>
              <a:ln>
                <a:noFill/>
              </a:ln>
              <a:effectLst/>
            </c:spPr>
            <c:extLst>
              <c:ext xmlns:c16="http://schemas.microsoft.com/office/drawing/2014/chart" uri="{C3380CC4-5D6E-409C-BE32-E72D297353CC}">
                <c16:uniqueId val="{00000006-227D-479E-A42B-142A863A501B}"/>
              </c:ext>
            </c:extLst>
          </c:dPt>
          <c:dPt>
            <c:idx val="1"/>
            <c:invertIfNegative val="0"/>
            <c:bubble3D val="0"/>
            <c:spPr>
              <a:solidFill>
                <a:srgbClr val="BFBFBF"/>
              </a:solidFill>
              <a:ln>
                <a:noFill/>
              </a:ln>
              <a:effectLst/>
            </c:spPr>
            <c:extLst>
              <c:ext xmlns:c16="http://schemas.microsoft.com/office/drawing/2014/chart" uri="{C3380CC4-5D6E-409C-BE32-E72D297353CC}">
                <c16:uniqueId val="{0000000B-227D-479E-A42B-142A863A501B}"/>
              </c:ext>
            </c:extLst>
          </c:dPt>
          <c:cat>
            <c:strRef>
              <c:f>Sheet1!$A$2:$A$3</c:f>
              <c:strCache>
                <c:ptCount val="2"/>
                <c:pt idx="0">
                  <c:v>DVMP</c:v>
                </c:pt>
                <c:pt idx="1">
                  <c:v>VMP</c:v>
                </c:pt>
              </c:strCache>
            </c:strRef>
          </c:cat>
          <c:val>
            <c:numRef>
              <c:f>Sheet1!$C$2:$C$3</c:f>
              <c:numCache>
                <c:formatCode>General</c:formatCode>
                <c:ptCount val="2"/>
                <c:pt idx="0">
                  <c:v>27</c:v>
                </c:pt>
                <c:pt idx="1">
                  <c:v>24</c:v>
                </c:pt>
              </c:numCache>
            </c:numRef>
          </c:val>
          <c:extLst>
            <c:ext xmlns:c16="http://schemas.microsoft.com/office/drawing/2014/chart" uri="{C3380CC4-5D6E-409C-BE32-E72D297353CC}">
              <c16:uniqueId val="{00000001-227D-479E-A42B-142A863A501B}"/>
            </c:ext>
          </c:extLst>
        </c:ser>
        <c:ser>
          <c:idx val="2"/>
          <c:order val="2"/>
          <c:tx>
            <c:strRef>
              <c:f>Sheet1!$D$1</c:f>
              <c:strCache>
                <c:ptCount val="1"/>
                <c:pt idx="0">
                  <c:v>CR</c:v>
                </c:pt>
              </c:strCache>
            </c:strRef>
          </c:tx>
          <c:spPr>
            <a:solidFill>
              <a:schemeClr val="accent3"/>
            </a:solidFill>
            <a:ln>
              <a:noFill/>
            </a:ln>
            <a:effectLst/>
          </c:spPr>
          <c:invertIfNegative val="0"/>
          <c:dPt>
            <c:idx val="0"/>
            <c:invertIfNegative val="0"/>
            <c:bubble3D val="0"/>
            <c:spPr>
              <a:solidFill>
                <a:srgbClr val="2A8EBF"/>
              </a:solidFill>
              <a:ln>
                <a:noFill/>
              </a:ln>
              <a:effectLst/>
            </c:spPr>
            <c:extLst>
              <c:ext xmlns:c16="http://schemas.microsoft.com/office/drawing/2014/chart" uri="{C3380CC4-5D6E-409C-BE32-E72D297353CC}">
                <c16:uniqueId val="{00000005-227D-479E-A42B-142A863A501B}"/>
              </c:ext>
            </c:extLst>
          </c:dPt>
          <c:dPt>
            <c:idx val="1"/>
            <c:invertIfNegative val="0"/>
            <c:bubble3D val="0"/>
            <c:spPr>
              <a:solidFill>
                <a:srgbClr val="A6A6A6"/>
              </a:solidFill>
              <a:ln>
                <a:noFill/>
              </a:ln>
              <a:effectLst/>
            </c:spPr>
            <c:extLst>
              <c:ext xmlns:c16="http://schemas.microsoft.com/office/drawing/2014/chart" uri="{C3380CC4-5D6E-409C-BE32-E72D297353CC}">
                <c16:uniqueId val="{0000000A-227D-479E-A42B-142A863A501B}"/>
              </c:ext>
            </c:extLst>
          </c:dPt>
          <c:cat>
            <c:strRef>
              <c:f>Sheet1!$A$2:$A$3</c:f>
              <c:strCache>
                <c:ptCount val="2"/>
                <c:pt idx="0">
                  <c:v>DVMP</c:v>
                </c:pt>
                <c:pt idx="1">
                  <c:v>VMP</c:v>
                </c:pt>
              </c:strCache>
            </c:strRef>
          </c:cat>
          <c:val>
            <c:numRef>
              <c:f>Sheet1!$D$2:$D$3</c:f>
              <c:numCache>
                <c:formatCode>General</c:formatCode>
                <c:ptCount val="2"/>
                <c:pt idx="0">
                  <c:v>23</c:v>
                </c:pt>
                <c:pt idx="1">
                  <c:v>17</c:v>
                </c:pt>
              </c:numCache>
            </c:numRef>
          </c:val>
          <c:extLst>
            <c:ext xmlns:c16="http://schemas.microsoft.com/office/drawing/2014/chart" uri="{C3380CC4-5D6E-409C-BE32-E72D297353CC}">
              <c16:uniqueId val="{00000002-227D-479E-A42B-142A863A501B}"/>
            </c:ext>
          </c:extLst>
        </c:ser>
        <c:ser>
          <c:idx val="3"/>
          <c:order val="3"/>
          <c:tx>
            <c:strRef>
              <c:f>Sheet1!$E$1</c:f>
              <c:strCache>
                <c:ptCount val="1"/>
                <c:pt idx="0">
                  <c:v>sCR</c:v>
                </c:pt>
              </c:strCache>
            </c:strRef>
          </c:tx>
          <c:spPr>
            <a:solidFill>
              <a:schemeClr val="accent4"/>
            </a:solidFill>
            <a:ln>
              <a:noFill/>
            </a:ln>
            <a:effectLst/>
          </c:spPr>
          <c:invertIfNegative val="0"/>
          <c:dPt>
            <c:idx val="0"/>
            <c:invertIfNegative val="0"/>
            <c:bubble3D val="0"/>
            <c:spPr>
              <a:solidFill>
                <a:srgbClr val="1F6A8F"/>
              </a:solidFill>
              <a:ln>
                <a:noFill/>
              </a:ln>
              <a:effectLst/>
            </c:spPr>
            <c:extLst>
              <c:ext xmlns:c16="http://schemas.microsoft.com/office/drawing/2014/chart" uri="{C3380CC4-5D6E-409C-BE32-E72D297353CC}">
                <c16:uniqueId val="{00000004-227D-479E-A42B-142A863A501B}"/>
              </c:ext>
            </c:extLst>
          </c:dPt>
          <c:dPt>
            <c:idx val="1"/>
            <c:invertIfNegative val="0"/>
            <c:bubble3D val="0"/>
            <c:spPr>
              <a:solidFill>
                <a:srgbClr val="7F7F7F"/>
              </a:solidFill>
              <a:ln>
                <a:noFill/>
              </a:ln>
              <a:effectLst/>
            </c:spPr>
            <c:extLst>
              <c:ext xmlns:c16="http://schemas.microsoft.com/office/drawing/2014/chart" uri="{C3380CC4-5D6E-409C-BE32-E72D297353CC}">
                <c16:uniqueId val="{00000008-227D-479E-A42B-142A863A501B}"/>
              </c:ext>
            </c:extLst>
          </c:dPt>
          <c:cat>
            <c:strRef>
              <c:f>Sheet1!$A$2:$A$3</c:f>
              <c:strCache>
                <c:ptCount val="2"/>
                <c:pt idx="0">
                  <c:v>DVMP</c:v>
                </c:pt>
                <c:pt idx="1">
                  <c:v>VMP</c:v>
                </c:pt>
              </c:strCache>
            </c:strRef>
          </c:cat>
          <c:val>
            <c:numRef>
              <c:f>Sheet1!$E$2:$E$3</c:f>
              <c:numCache>
                <c:formatCode>General</c:formatCode>
                <c:ptCount val="2"/>
                <c:pt idx="0">
                  <c:v>23</c:v>
                </c:pt>
                <c:pt idx="1">
                  <c:v>8</c:v>
                </c:pt>
              </c:numCache>
            </c:numRef>
          </c:val>
          <c:extLst>
            <c:ext xmlns:c16="http://schemas.microsoft.com/office/drawing/2014/chart" uri="{C3380CC4-5D6E-409C-BE32-E72D297353CC}">
              <c16:uniqueId val="{00000003-227D-479E-A42B-142A863A501B}"/>
            </c:ext>
          </c:extLst>
        </c:ser>
        <c:dLbls>
          <c:showLegendKey val="0"/>
          <c:showVal val="0"/>
          <c:showCatName val="0"/>
          <c:showSerName val="0"/>
          <c:showPercent val="0"/>
          <c:showBubbleSize val="0"/>
        </c:dLbls>
        <c:gapWidth val="150"/>
        <c:overlap val="100"/>
        <c:axId val="786006368"/>
        <c:axId val="785995552"/>
      </c:barChart>
      <c:catAx>
        <c:axId val="786006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785995552"/>
        <c:crosses val="autoZero"/>
        <c:auto val="1"/>
        <c:lblAlgn val="ctr"/>
        <c:lblOffset val="100"/>
        <c:noMultiLvlLbl val="0"/>
      </c:catAx>
      <c:valAx>
        <c:axId val="785995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7860063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tr-T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cap="all" spc="150" baseline="0">
                <a:solidFill>
                  <a:schemeClr val="tx1"/>
                </a:solidFill>
                <a:latin typeface="+mn-lt"/>
                <a:ea typeface="+mn-ea"/>
                <a:cs typeface="+mn-cs"/>
              </a:defRPr>
            </a:pPr>
            <a:r>
              <a:rPr lang="tr-TR" sz="1600" dirty="0">
                <a:solidFill>
                  <a:schemeClr val="tx1"/>
                </a:solidFill>
              </a:rPr>
              <a:t>10</a:t>
            </a:r>
            <a:r>
              <a:rPr lang="tr-TR" sz="1600" baseline="30000" dirty="0">
                <a:solidFill>
                  <a:schemeClr val="tx1"/>
                </a:solidFill>
              </a:rPr>
              <a:t>-5</a:t>
            </a:r>
            <a:r>
              <a:rPr lang="tr-TR" sz="1600" baseline="0" dirty="0">
                <a:solidFill>
                  <a:schemeClr val="tx1"/>
                </a:solidFill>
              </a:rPr>
              <a:t> MRD </a:t>
            </a:r>
            <a:r>
              <a:rPr lang="tr-TR" sz="1600" cap="none" baseline="0" dirty="0">
                <a:solidFill>
                  <a:schemeClr val="tx1"/>
                </a:solidFill>
              </a:rPr>
              <a:t>Negatifliği</a:t>
            </a:r>
            <a:endParaRPr lang="en-US" sz="1600" dirty="0">
              <a:solidFill>
                <a:schemeClr val="tx1"/>
              </a:solidFill>
            </a:endParaRPr>
          </a:p>
        </c:rich>
      </c:tx>
      <c:overlay val="0"/>
      <c:spPr>
        <a:noFill/>
        <a:ln>
          <a:noFill/>
        </a:ln>
        <a:effectLst/>
      </c:spPr>
      <c:txPr>
        <a:bodyPr rot="0" spcFirstLastPara="1" vertOverflow="ellipsis" vert="horz" wrap="square" anchor="ctr" anchorCtr="1"/>
        <a:lstStyle/>
        <a:p>
          <a:pPr>
            <a:defRPr sz="1600" b="1" i="0" u="none" strike="noStrike" kern="1200" cap="all" spc="150" baseline="0">
              <a:solidFill>
                <a:schemeClr val="tx1"/>
              </a:solidFill>
              <a:latin typeface="+mn-lt"/>
              <a:ea typeface="+mn-ea"/>
              <a:cs typeface="+mn-cs"/>
            </a:defRPr>
          </a:pPr>
          <a:endParaRPr lang="en-US"/>
        </a:p>
      </c:txPr>
    </c:title>
    <c:autoTitleDeleted val="0"/>
    <c:view3D>
      <c:rotX val="10"/>
      <c:rotY val="0"/>
      <c:depthPercent val="100"/>
      <c:rAngAx val="0"/>
    </c:view3D>
    <c:floor>
      <c:thickness val="0"/>
      <c:spPr>
        <a:solidFill>
          <a:schemeClr val="bg2">
            <a:lumMod val="95000"/>
          </a:schemeClr>
        </a:solid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Series 1</c:v>
                </c:pt>
              </c:strCache>
            </c:strRef>
          </c:tx>
          <c:spPr>
            <a:solidFill>
              <a:srgbClr val="6C2388"/>
            </a:solidFill>
            <a:ln>
              <a:solidFill>
                <a:srgbClr val="6C2388"/>
              </a:solidFill>
            </a:ln>
            <a:effectLst/>
            <a:sp3d>
              <a:contourClr>
                <a:srgbClr val="6C2388"/>
              </a:contourClr>
            </a:sp3d>
          </c:spPr>
          <c:invertIfNegative val="0"/>
          <c:dPt>
            <c:idx val="0"/>
            <c:invertIfNegative val="0"/>
            <c:bubble3D val="0"/>
            <c:spPr>
              <a:solidFill>
                <a:srgbClr val="1F6B91"/>
              </a:solidFill>
              <a:ln>
                <a:solidFill>
                  <a:srgbClr val="1F6B91"/>
                </a:solidFill>
              </a:ln>
              <a:effectLst/>
              <a:sp3d>
                <a:contourClr>
                  <a:srgbClr val="1F6B91"/>
                </a:contourClr>
              </a:sp3d>
            </c:spPr>
            <c:extLst>
              <c:ext xmlns:c16="http://schemas.microsoft.com/office/drawing/2014/chart" uri="{C3380CC4-5D6E-409C-BE32-E72D297353CC}">
                <c16:uniqueId val="{00000002-B19C-460E-B1FE-22BB006D1D9F}"/>
              </c:ext>
            </c:extLst>
          </c:dPt>
          <c:dPt>
            <c:idx val="1"/>
            <c:invertIfNegative val="0"/>
            <c:bubble3D val="0"/>
            <c:spPr>
              <a:solidFill>
                <a:srgbClr val="BFBFBF"/>
              </a:solidFill>
              <a:ln>
                <a:solidFill>
                  <a:srgbClr val="BFBFBF"/>
                </a:solidFill>
              </a:ln>
              <a:effectLst/>
              <a:sp3d>
                <a:contourClr>
                  <a:srgbClr val="BFBFBF"/>
                </a:contourClr>
              </a:sp3d>
            </c:spPr>
            <c:extLst>
              <c:ext xmlns:c16="http://schemas.microsoft.com/office/drawing/2014/chart" uri="{C3380CC4-5D6E-409C-BE32-E72D297353CC}">
                <c16:uniqueId val="{00000003-B283-4D04-9C36-9B9998A43DD5}"/>
              </c:ext>
            </c:extLst>
          </c:dPt>
          <c:cat>
            <c:strRef>
              <c:f>Sheet1!$A$2:$A$3</c:f>
              <c:strCache>
                <c:ptCount val="2"/>
                <c:pt idx="0">
                  <c:v>DVMP</c:v>
                </c:pt>
                <c:pt idx="1">
                  <c:v>VMP</c:v>
                </c:pt>
              </c:strCache>
            </c:strRef>
          </c:cat>
          <c:val>
            <c:numRef>
              <c:f>Sheet1!$B$2:$B$3</c:f>
              <c:numCache>
                <c:formatCode>General</c:formatCode>
                <c:ptCount val="2"/>
                <c:pt idx="0">
                  <c:v>28.3</c:v>
                </c:pt>
                <c:pt idx="1">
                  <c:v>7</c:v>
                </c:pt>
              </c:numCache>
            </c:numRef>
          </c:val>
          <c:extLst>
            <c:ext xmlns:c16="http://schemas.microsoft.com/office/drawing/2014/chart" uri="{C3380CC4-5D6E-409C-BE32-E72D297353CC}">
              <c16:uniqueId val="{00000000-B283-4D04-9C36-9B9998A43DD5}"/>
            </c:ext>
          </c:extLst>
        </c:ser>
        <c:dLbls>
          <c:showLegendKey val="0"/>
          <c:showVal val="0"/>
          <c:showCatName val="0"/>
          <c:showSerName val="0"/>
          <c:showPercent val="0"/>
          <c:showBubbleSize val="0"/>
        </c:dLbls>
        <c:gapWidth val="160"/>
        <c:gapDepth val="0"/>
        <c:shape val="box"/>
        <c:axId val="46008112"/>
        <c:axId val="46006032"/>
        <c:axId val="0"/>
      </c:bar3DChart>
      <c:catAx>
        <c:axId val="4600811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46006032"/>
        <c:crosses val="autoZero"/>
        <c:auto val="1"/>
        <c:lblAlgn val="ctr"/>
        <c:lblOffset val="100"/>
        <c:noMultiLvlLbl val="0"/>
      </c:catAx>
      <c:valAx>
        <c:axId val="4600603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crossAx val="460081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tr-T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tr-T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1" i="0" u="none" strike="noStrike" kern="1200" cap="none" spc="0" normalizeH="0" baseline="0">
                <a:solidFill>
                  <a:schemeClr val="tx1"/>
                </a:solidFill>
                <a:latin typeface="Roboto" panose="02000000000000000000" pitchFamily="2" charset="0"/>
                <a:ea typeface="Roboto" panose="02000000000000000000" pitchFamily="2" charset="0"/>
                <a:cs typeface="Roboto" panose="02000000000000000000" pitchFamily="2" charset="0"/>
              </a:defRPr>
            </a:pPr>
            <a:r>
              <a:rPr lang="tr-TR" sz="1600" dirty="0">
                <a:solidFill>
                  <a:schemeClr val="tx1"/>
                </a:solidFill>
                <a:latin typeface="Roboto" panose="02000000000000000000" pitchFamily="2" charset="0"/>
                <a:ea typeface="Roboto" panose="02000000000000000000" pitchFamily="2" charset="0"/>
                <a:cs typeface="Roboto" panose="02000000000000000000" pitchFamily="2" charset="0"/>
              </a:rPr>
              <a:t>Sürdürülebilen</a:t>
            </a:r>
            <a:r>
              <a:rPr lang="tr-TR" sz="1600" baseline="0" dirty="0">
                <a:solidFill>
                  <a:schemeClr val="tx1"/>
                </a:solidFill>
                <a:latin typeface="Roboto" panose="02000000000000000000" pitchFamily="2" charset="0"/>
                <a:ea typeface="Roboto" panose="02000000000000000000" pitchFamily="2" charset="0"/>
                <a:cs typeface="Roboto" panose="02000000000000000000" pitchFamily="2" charset="0"/>
              </a:rPr>
              <a:t> MRD Negatifliği</a:t>
            </a:r>
            <a:endParaRPr lang="tr-TR" sz="1600" dirty="0">
              <a:solidFill>
                <a:schemeClr val="tx1"/>
              </a:solidFill>
              <a:latin typeface="Roboto" panose="02000000000000000000" pitchFamily="2" charset="0"/>
              <a:ea typeface="Roboto" panose="02000000000000000000" pitchFamily="2" charset="0"/>
              <a:cs typeface="Roboto" panose="02000000000000000000" pitchFamily="2" charset="0"/>
            </a:endParaRPr>
          </a:p>
        </c:rich>
      </c:tx>
      <c:overlay val="0"/>
      <c:spPr>
        <a:noFill/>
        <a:ln>
          <a:noFill/>
        </a:ln>
        <a:effectLst/>
      </c:spPr>
      <c:txPr>
        <a:bodyPr rot="0" spcFirstLastPara="1" vertOverflow="ellipsis" vert="horz" wrap="square" anchor="ctr" anchorCtr="1"/>
        <a:lstStyle/>
        <a:p>
          <a:pPr>
            <a:defRPr sz="1600" b="1" i="0" u="none" strike="noStrike" kern="1200" cap="none" spc="0" normalizeH="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tr-TR"/>
        </a:p>
      </c:txPr>
    </c:title>
    <c:autoTitleDeleted val="0"/>
    <c:plotArea>
      <c:layout/>
      <c:barChart>
        <c:barDir val="col"/>
        <c:grouping val="clustered"/>
        <c:varyColors val="0"/>
        <c:ser>
          <c:idx val="0"/>
          <c:order val="0"/>
          <c:tx>
            <c:strRef>
              <c:f>Sheet1!$B$1</c:f>
              <c:strCache>
                <c:ptCount val="1"/>
                <c:pt idx="0">
                  <c:v>DVMP</c:v>
                </c:pt>
              </c:strCache>
            </c:strRef>
          </c:tx>
          <c:spPr>
            <a:solidFill>
              <a:srgbClr val="1F6B91"/>
            </a:solidFill>
            <a:ln>
              <a:solidFill>
                <a:srgbClr val="1F6B91"/>
              </a:solidFill>
            </a:ln>
            <a:effectLst/>
          </c:spPr>
          <c:invertIfNegative val="0"/>
          <c:cat>
            <c:strRef>
              <c:f>Sheet1!$A$2:$A$3</c:f>
              <c:strCache>
                <c:ptCount val="2"/>
                <c:pt idx="0">
                  <c:v>&gt;12 ay devam eden MRD negatifliği</c:v>
                </c:pt>
                <c:pt idx="1">
                  <c:v>&gt;18 ay devam eden MRD Negatifliği</c:v>
                </c:pt>
              </c:strCache>
            </c:strRef>
          </c:cat>
          <c:val>
            <c:numRef>
              <c:f>Sheet1!$B$2:$B$3</c:f>
              <c:numCache>
                <c:formatCode>General</c:formatCode>
                <c:ptCount val="2"/>
                <c:pt idx="0">
                  <c:v>14</c:v>
                </c:pt>
                <c:pt idx="1">
                  <c:v>8.9</c:v>
                </c:pt>
              </c:numCache>
            </c:numRef>
          </c:val>
          <c:extLst>
            <c:ext xmlns:c16="http://schemas.microsoft.com/office/drawing/2014/chart" uri="{C3380CC4-5D6E-409C-BE32-E72D297353CC}">
              <c16:uniqueId val="{00000000-B649-4CDD-BCC9-5CACA9BFD8EA}"/>
            </c:ext>
          </c:extLst>
        </c:ser>
        <c:ser>
          <c:idx val="1"/>
          <c:order val="1"/>
          <c:tx>
            <c:strRef>
              <c:f>Sheet1!$C$1</c:f>
              <c:strCache>
                <c:ptCount val="1"/>
                <c:pt idx="0">
                  <c:v>VMP</c:v>
                </c:pt>
              </c:strCache>
            </c:strRef>
          </c:tx>
          <c:spPr>
            <a:solidFill>
              <a:srgbClr val="BFBFBF"/>
            </a:solidFill>
            <a:ln>
              <a:solidFill>
                <a:srgbClr val="BFBFBF"/>
              </a:solidFill>
            </a:ln>
            <a:effectLst/>
          </c:spPr>
          <c:invertIfNegative val="0"/>
          <c:cat>
            <c:strRef>
              <c:f>Sheet1!$A$2:$A$3</c:f>
              <c:strCache>
                <c:ptCount val="2"/>
                <c:pt idx="0">
                  <c:v>&gt;12 ay devam eden MRD negatifliği</c:v>
                </c:pt>
                <c:pt idx="1">
                  <c:v>&gt;18 ay devam eden MRD Negatifliği</c:v>
                </c:pt>
              </c:strCache>
            </c:strRef>
          </c:cat>
          <c:val>
            <c:numRef>
              <c:f>Sheet1!$C$2:$C$3</c:f>
              <c:numCache>
                <c:formatCode>General</c:formatCode>
                <c:ptCount val="2"/>
                <c:pt idx="0">
                  <c:v>2.8</c:v>
                </c:pt>
                <c:pt idx="1">
                  <c:v>1.7</c:v>
                </c:pt>
              </c:numCache>
            </c:numRef>
          </c:val>
          <c:extLst>
            <c:ext xmlns:c16="http://schemas.microsoft.com/office/drawing/2014/chart" uri="{C3380CC4-5D6E-409C-BE32-E72D297353CC}">
              <c16:uniqueId val="{00000001-B649-4CDD-BCC9-5CACA9BFD8EA}"/>
            </c:ext>
          </c:extLst>
        </c:ser>
        <c:dLbls>
          <c:showLegendKey val="0"/>
          <c:showVal val="0"/>
          <c:showCatName val="0"/>
          <c:showSerName val="0"/>
          <c:showPercent val="0"/>
          <c:showBubbleSize val="0"/>
        </c:dLbls>
        <c:gapWidth val="267"/>
        <c:overlap val="-43"/>
        <c:axId val="1549602511"/>
        <c:axId val="1549596271"/>
      </c:barChart>
      <c:catAx>
        <c:axId val="1549602511"/>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cap="none" spc="0" normalizeH="0" baseline="0">
                <a:solidFill>
                  <a:schemeClr val="dk1">
                    <a:lumMod val="65000"/>
                    <a:lumOff val="35000"/>
                  </a:schemeClr>
                </a:solidFill>
                <a:latin typeface="+mn-lt"/>
                <a:ea typeface="+mn-ea"/>
                <a:cs typeface="+mn-cs"/>
              </a:defRPr>
            </a:pPr>
            <a:endParaRPr lang="tr-TR"/>
          </a:p>
        </c:txPr>
        <c:crossAx val="1549596271"/>
        <c:crosses val="autoZero"/>
        <c:auto val="1"/>
        <c:lblAlgn val="ctr"/>
        <c:lblOffset val="100"/>
        <c:noMultiLvlLbl val="0"/>
      </c:catAx>
      <c:valAx>
        <c:axId val="1549596271"/>
        <c:scaling>
          <c:orientation val="minMax"/>
        </c:scaling>
        <c:delete val="0"/>
        <c:axPos val="l"/>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tr-TR"/>
          </a:p>
        </c:txPr>
        <c:crossAx val="1549602511"/>
        <c:crosses val="autoZero"/>
        <c:crossBetween val="between"/>
      </c:valAx>
      <c:spPr>
        <a:pattFill prst="ltDnDiag">
          <a:fgClr>
            <a:schemeClr val="dk1">
              <a:lumMod val="15000"/>
              <a:lumOff val="85000"/>
            </a:schemeClr>
          </a:fgClr>
          <a:bgClr>
            <a:schemeClr val="lt1"/>
          </a:bgClr>
        </a:pattFill>
        <a:ln>
          <a:noFill/>
        </a:ln>
        <a:effectLst/>
      </c:spPr>
    </c:plotArea>
    <c:legend>
      <c:legendPos val="b"/>
      <c:layout>
        <c:manualLayout>
          <c:xMode val="edge"/>
          <c:yMode val="edge"/>
          <c:x val="0.42208539741309292"/>
          <c:y val="0.12154761243443586"/>
          <c:w val="0.15582903257986871"/>
          <c:h val="6.746351692246829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dk1">
                  <a:lumMod val="65000"/>
                  <a:lumOff val="35000"/>
                </a:schemeClr>
              </a:solidFill>
              <a:latin typeface="+mn-lt"/>
              <a:ea typeface="+mn-ea"/>
              <a:cs typeface="+mn-cs"/>
            </a:defRPr>
          </a:pPr>
          <a:endParaRPr lang="tr-T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a:pPr>
      <a:endParaRPr lang="tr-T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38371975872415"/>
          <c:y val="0.10662381051518027"/>
          <c:w val="0.8303376736037178"/>
          <c:h val="0.68129974967651197"/>
        </c:manualLayout>
      </c:layout>
      <c:barChart>
        <c:barDir val="col"/>
        <c:grouping val="stacked"/>
        <c:varyColors val="0"/>
        <c:ser>
          <c:idx val="0"/>
          <c:order val="0"/>
          <c:tx>
            <c:strRef>
              <c:f>Sheet1!$B$1</c:f>
              <c:strCache>
                <c:ptCount val="1"/>
                <c:pt idx="0">
                  <c:v>SD/PD/NE</c:v>
                </c:pt>
              </c:strCache>
            </c:strRef>
          </c:tx>
          <c:spPr>
            <a:solidFill>
              <a:srgbClr val="FEF2E9"/>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2"/>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Sheet1!$B$2:$B$6</c:f>
              <c:numCache>
                <c:formatCode>General</c:formatCode>
                <c:ptCount val="5"/>
                <c:pt idx="0">
                  <c:v>8</c:v>
                </c:pt>
                <c:pt idx="1">
                  <c:v>8</c:v>
                </c:pt>
                <c:pt idx="2">
                  <c:v>8</c:v>
                </c:pt>
                <c:pt idx="3">
                  <c:v>7</c:v>
                </c:pt>
                <c:pt idx="4">
                  <c:v>7</c:v>
                </c:pt>
              </c:numCache>
            </c:numRef>
          </c:val>
          <c:extLst>
            <c:ext xmlns:c16="http://schemas.microsoft.com/office/drawing/2014/chart" uri="{C3380CC4-5D6E-409C-BE32-E72D297353CC}">
              <c16:uniqueId val="{00000000-4B41-4281-A69E-75CE6E2F1FD2}"/>
            </c:ext>
          </c:extLst>
        </c:ser>
        <c:ser>
          <c:idx val="1"/>
          <c:order val="1"/>
          <c:tx>
            <c:strRef>
              <c:f>Sheet1!$C$1</c:f>
              <c:strCache>
                <c:ptCount val="1"/>
                <c:pt idx="0">
                  <c:v>PR</c:v>
                </c:pt>
              </c:strCache>
            </c:strRef>
          </c:tx>
          <c:spPr>
            <a:solidFill>
              <a:srgbClr val="FDE5D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2"/>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Sheet1!$C$2:$C$6</c:f>
              <c:numCache>
                <c:formatCode>General</c:formatCode>
                <c:ptCount val="5"/>
                <c:pt idx="0">
                  <c:v>35</c:v>
                </c:pt>
                <c:pt idx="1">
                  <c:v>26</c:v>
                </c:pt>
                <c:pt idx="2">
                  <c:v>19</c:v>
                </c:pt>
                <c:pt idx="3">
                  <c:v>14</c:v>
                </c:pt>
                <c:pt idx="4">
                  <c:v>14</c:v>
                </c:pt>
              </c:numCache>
            </c:numRef>
          </c:val>
          <c:extLst>
            <c:ext xmlns:c16="http://schemas.microsoft.com/office/drawing/2014/chart" uri="{C3380CC4-5D6E-409C-BE32-E72D297353CC}">
              <c16:uniqueId val="{00000001-4B41-4281-A69E-75CE6E2F1FD2}"/>
            </c:ext>
          </c:extLst>
        </c:ser>
        <c:ser>
          <c:idx val="2"/>
          <c:order val="2"/>
          <c:tx>
            <c:strRef>
              <c:f>Sheet1!$D$1</c:f>
              <c:strCache>
                <c:ptCount val="1"/>
                <c:pt idx="0">
                  <c:v>VGPR</c:v>
                </c:pt>
              </c:strCache>
            </c:strRef>
          </c:tx>
          <c:spPr>
            <a:solidFill>
              <a:srgbClr val="FAC9A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2"/>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Sheet1!$D$2:$D$6</c:f>
              <c:numCache>
                <c:formatCode>General</c:formatCode>
                <c:ptCount val="5"/>
                <c:pt idx="0">
                  <c:v>43</c:v>
                </c:pt>
                <c:pt idx="1">
                  <c:v>46</c:v>
                </c:pt>
                <c:pt idx="2">
                  <c:v>31</c:v>
                </c:pt>
                <c:pt idx="3">
                  <c:v>19</c:v>
                </c:pt>
                <c:pt idx="4">
                  <c:v>18</c:v>
                </c:pt>
              </c:numCache>
            </c:numRef>
          </c:val>
          <c:extLst>
            <c:ext xmlns:c16="http://schemas.microsoft.com/office/drawing/2014/chart" uri="{C3380CC4-5D6E-409C-BE32-E72D297353CC}">
              <c16:uniqueId val="{00000002-4B41-4281-A69E-75CE6E2F1FD2}"/>
            </c:ext>
          </c:extLst>
        </c:ser>
        <c:ser>
          <c:idx val="3"/>
          <c:order val="3"/>
          <c:tx>
            <c:strRef>
              <c:f>Sheet1!$E$1</c:f>
              <c:strCache>
                <c:ptCount val="1"/>
                <c:pt idx="0">
                  <c:v>CR</c:v>
                </c:pt>
              </c:strCache>
            </c:strRef>
          </c:tx>
          <c:spPr>
            <a:solidFill>
              <a:srgbClr val="F7A86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Sheet1!$E$2:$E$6</c:f>
              <c:numCache>
                <c:formatCode>General</c:formatCode>
                <c:ptCount val="5"/>
                <c:pt idx="0">
                  <c:v>6</c:v>
                </c:pt>
                <c:pt idx="1">
                  <c:v>5</c:v>
                </c:pt>
                <c:pt idx="2">
                  <c:v>10</c:v>
                </c:pt>
                <c:pt idx="3">
                  <c:v>13</c:v>
                </c:pt>
                <c:pt idx="4">
                  <c:v>13</c:v>
                </c:pt>
              </c:numCache>
            </c:numRef>
          </c:val>
          <c:extLst>
            <c:ext xmlns:c16="http://schemas.microsoft.com/office/drawing/2014/chart" uri="{C3380CC4-5D6E-409C-BE32-E72D297353CC}">
              <c16:uniqueId val="{00000003-4B41-4281-A69E-75CE6E2F1FD2}"/>
            </c:ext>
          </c:extLst>
        </c:ser>
        <c:ser>
          <c:idx val="4"/>
          <c:order val="4"/>
          <c:tx>
            <c:strRef>
              <c:f>Sheet1!$F$1</c:f>
              <c:strCache>
                <c:ptCount val="1"/>
                <c:pt idx="0">
                  <c:v>sCR</c:v>
                </c:pt>
              </c:strCache>
            </c:strRef>
          </c:tx>
          <c:spPr>
            <a:solidFill>
              <a:srgbClr val="F3782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Sheet1!$F$2:$F$6</c:f>
              <c:numCache>
                <c:formatCode>General</c:formatCode>
                <c:ptCount val="5"/>
                <c:pt idx="0">
                  <c:v>7</c:v>
                </c:pt>
                <c:pt idx="1">
                  <c:v>14</c:v>
                </c:pt>
                <c:pt idx="2">
                  <c:v>32</c:v>
                </c:pt>
                <c:pt idx="3">
                  <c:v>46</c:v>
                </c:pt>
                <c:pt idx="4">
                  <c:v>47</c:v>
                </c:pt>
              </c:numCache>
            </c:numRef>
          </c:val>
          <c:extLst>
            <c:ext xmlns:c16="http://schemas.microsoft.com/office/drawing/2014/chart" uri="{C3380CC4-5D6E-409C-BE32-E72D297353CC}">
              <c16:uniqueId val="{00000004-4B41-4281-A69E-75CE6E2F1FD2}"/>
            </c:ext>
          </c:extLst>
        </c:ser>
        <c:dLbls>
          <c:showLegendKey val="0"/>
          <c:showVal val="0"/>
          <c:showCatName val="0"/>
          <c:showSerName val="0"/>
          <c:showPercent val="0"/>
          <c:showBubbleSize val="0"/>
        </c:dLbls>
        <c:gapWidth val="170"/>
        <c:overlap val="100"/>
        <c:axId val="464363359"/>
        <c:axId val="178895679"/>
      </c:barChart>
      <c:catAx>
        <c:axId val="464363359"/>
        <c:scaling>
          <c:orientation val="minMax"/>
        </c:scaling>
        <c:delete val="0"/>
        <c:axPos val="b"/>
        <c:numFmt formatCode="General" sourceLinked="1"/>
        <c:majorTickMark val="none"/>
        <c:minorTickMark val="none"/>
        <c:tickLblPos val="none"/>
        <c:spPr>
          <a:noFill/>
          <a:ln w="19050"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tr-TR"/>
          </a:p>
        </c:txPr>
        <c:crossAx val="178895679"/>
        <c:crosses val="autoZero"/>
        <c:auto val="1"/>
        <c:lblAlgn val="ctr"/>
        <c:lblOffset val="100"/>
        <c:noMultiLvlLbl val="0"/>
      </c:catAx>
      <c:valAx>
        <c:axId val="178895679"/>
        <c:scaling>
          <c:orientation val="minMax"/>
          <c:max val="100"/>
        </c:scaling>
        <c:delete val="1"/>
        <c:axPos val="l"/>
        <c:numFmt formatCode="General" sourceLinked="1"/>
        <c:majorTickMark val="none"/>
        <c:minorTickMark val="none"/>
        <c:tickLblPos val="nextTo"/>
        <c:crossAx val="464363359"/>
        <c:crosses val="autoZero"/>
        <c:crossBetween val="between"/>
        <c:majorUnit val="20"/>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tr-TR"/>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tr-T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238371975872415"/>
          <c:y val="0.10662381051518027"/>
          <c:w val="0.8303376736037178"/>
          <c:h val="0.68129974967651197"/>
        </c:manualLayout>
      </c:layout>
      <c:barChart>
        <c:barDir val="col"/>
        <c:grouping val="stacked"/>
        <c:varyColors val="0"/>
        <c:ser>
          <c:idx val="0"/>
          <c:order val="0"/>
          <c:tx>
            <c:strRef>
              <c:f>Sheet1!$B$1</c:f>
              <c:strCache>
                <c:ptCount val="1"/>
                <c:pt idx="0">
                  <c:v>SD/PD/NE</c:v>
                </c:pt>
              </c:strCache>
            </c:strRef>
          </c:tx>
          <c:spPr>
            <a:solidFill>
              <a:srgbClr val="E6D6E5"/>
            </a:solidFill>
            <a:ln>
              <a:noFill/>
            </a:ln>
            <a:effectLst/>
          </c:spPr>
          <c:invertIfNegative val="0"/>
          <c:dLbls>
            <c:dLbl>
              <c:idx val="0"/>
              <c:layout>
                <c:manualLayout>
                  <c:x val="7.123109306802429E-2"/>
                  <c:y val="-1.581331226883937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1C2-49CF-8543-B6A21103F69E}"/>
                </c:ext>
              </c:extLst>
            </c:dLbl>
            <c:dLbl>
              <c:idx val="1"/>
              <c:layout>
                <c:manualLayout>
                  <c:x val="7.1231093068024345E-2"/>
                  <c:y val="-1.581331226883925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1C2-49CF-8543-B6A21103F69E}"/>
                </c:ext>
              </c:extLst>
            </c:dLbl>
            <c:dLbl>
              <c:idx val="2"/>
              <c:layout>
                <c:manualLayout>
                  <c:x val="6.859290443587529E-2"/>
                  <c:y val="-1.581331226883925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1C2-49CF-8543-B6A21103F69E}"/>
                </c:ext>
              </c:extLst>
            </c:dLbl>
            <c:dLbl>
              <c:idx val="3"/>
              <c:layout>
                <c:manualLayout>
                  <c:x val="7.1231093068024248E-2"/>
                  <c:y val="-1.581331226883937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1C2-49CF-8543-B6A21103F69E}"/>
                </c:ext>
              </c:extLst>
            </c:dLbl>
            <c:dLbl>
              <c:idx val="4"/>
              <c:layout>
                <c:manualLayout>
                  <c:x val="6.5954715803726249E-2"/>
                  <c:y val="-1.8975974722607109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1C2-49CF-8543-B6A21103F69E}"/>
                </c:ext>
              </c:extLst>
            </c:dLbl>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2"/>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Sheet1!$B$2:$B$6</c:f>
              <c:numCache>
                <c:formatCode>General</c:formatCode>
                <c:ptCount val="5"/>
                <c:pt idx="0">
                  <c:v>2</c:v>
                </c:pt>
                <c:pt idx="1">
                  <c:v>1</c:v>
                </c:pt>
                <c:pt idx="2">
                  <c:v>1</c:v>
                </c:pt>
                <c:pt idx="3">
                  <c:v>2</c:v>
                </c:pt>
                <c:pt idx="4">
                  <c:v>1</c:v>
                </c:pt>
              </c:numCache>
            </c:numRef>
          </c:val>
          <c:extLst>
            <c:ext xmlns:c16="http://schemas.microsoft.com/office/drawing/2014/chart" uri="{C3380CC4-5D6E-409C-BE32-E72D297353CC}">
              <c16:uniqueId val="{00000005-21C2-49CF-8543-B6A21103F69E}"/>
            </c:ext>
          </c:extLst>
        </c:ser>
        <c:ser>
          <c:idx val="1"/>
          <c:order val="1"/>
          <c:tx>
            <c:strRef>
              <c:f>Sheet1!$C$1</c:f>
              <c:strCache>
                <c:ptCount val="1"/>
                <c:pt idx="0">
                  <c:v>PR</c:v>
                </c:pt>
              </c:strCache>
            </c:strRef>
          </c:tx>
          <c:spPr>
            <a:solidFill>
              <a:srgbClr val="B29BB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Sheet1!$C$2:$C$6</c:f>
              <c:numCache>
                <c:formatCode>General</c:formatCode>
                <c:ptCount val="5"/>
                <c:pt idx="0">
                  <c:v>26</c:v>
                </c:pt>
                <c:pt idx="1">
                  <c:v>12</c:v>
                </c:pt>
                <c:pt idx="2">
                  <c:v>8</c:v>
                </c:pt>
                <c:pt idx="3">
                  <c:v>4</c:v>
                </c:pt>
                <c:pt idx="4">
                  <c:v>3</c:v>
                </c:pt>
              </c:numCache>
            </c:numRef>
          </c:val>
          <c:extLst>
            <c:ext xmlns:c16="http://schemas.microsoft.com/office/drawing/2014/chart" uri="{C3380CC4-5D6E-409C-BE32-E72D297353CC}">
              <c16:uniqueId val="{00000006-21C2-49CF-8543-B6A21103F69E}"/>
            </c:ext>
          </c:extLst>
        </c:ser>
        <c:ser>
          <c:idx val="2"/>
          <c:order val="2"/>
          <c:tx>
            <c:strRef>
              <c:f>Sheet1!$D$1</c:f>
              <c:strCache>
                <c:ptCount val="1"/>
                <c:pt idx="0">
                  <c:v>VGPR</c:v>
                </c:pt>
              </c:strCache>
            </c:strRef>
          </c:tx>
          <c:spPr>
            <a:solidFill>
              <a:srgbClr val="B282AF"/>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Sheet1!$D$2:$D$6</c:f>
              <c:numCache>
                <c:formatCode>General</c:formatCode>
                <c:ptCount val="5"/>
                <c:pt idx="0">
                  <c:v>53</c:v>
                </c:pt>
                <c:pt idx="1">
                  <c:v>60</c:v>
                </c:pt>
                <c:pt idx="2">
                  <c:v>39</c:v>
                </c:pt>
                <c:pt idx="3">
                  <c:v>14</c:v>
                </c:pt>
                <c:pt idx="4">
                  <c:v>14</c:v>
                </c:pt>
              </c:numCache>
            </c:numRef>
          </c:val>
          <c:extLst>
            <c:ext xmlns:c16="http://schemas.microsoft.com/office/drawing/2014/chart" uri="{C3380CC4-5D6E-409C-BE32-E72D297353CC}">
              <c16:uniqueId val="{00000007-21C2-49CF-8543-B6A21103F69E}"/>
            </c:ext>
          </c:extLst>
        </c:ser>
        <c:ser>
          <c:idx val="3"/>
          <c:order val="3"/>
          <c:tx>
            <c:strRef>
              <c:f>Sheet1!$E$1</c:f>
              <c:strCache>
                <c:ptCount val="1"/>
                <c:pt idx="0">
                  <c:v>CR</c:v>
                </c:pt>
              </c:strCache>
            </c:strRef>
          </c:tx>
          <c:spPr>
            <a:solidFill>
              <a:srgbClr val="985895"/>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Sheet1!$E$2:$E$6</c:f>
              <c:numCache>
                <c:formatCode>General</c:formatCode>
                <c:ptCount val="5"/>
                <c:pt idx="0">
                  <c:v>7</c:v>
                </c:pt>
                <c:pt idx="1">
                  <c:v>6</c:v>
                </c:pt>
                <c:pt idx="2">
                  <c:v>9</c:v>
                </c:pt>
                <c:pt idx="3">
                  <c:v>17</c:v>
                </c:pt>
                <c:pt idx="4">
                  <c:v>16</c:v>
                </c:pt>
              </c:numCache>
            </c:numRef>
          </c:val>
          <c:extLst>
            <c:ext xmlns:c16="http://schemas.microsoft.com/office/drawing/2014/chart" uri="{C3380CC4-5D6E-409C-BE32-E72D297353CC}">
              <c16:uniqueId val="{00000008-21C2-49CF-8543-B6A21103F69E}"/>
            </c:ext>
          </c:extLst>
        </c:ser>
        <c:ser>
          <c:idx val="4"/>
          <c:order val="4"/>
          <c:tx>
            <c:strRef>
              <c:f>Sheet1!$F$1</c:f>
              <c:strCache>
                <c:ptCount val="1"/>
                <c:pt idx="0">
                  <c:v>sCR</c:v>
                </c:pt>
              </c:strCache>
            </c:strRef>
          </c:tx>
          <c:spPr>
            <a:solidFill>
              <a:srgbClr val="7E2E7A"/>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tr-T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End of 
induction</c:v>
                </c:pt>
                <c:pt idx="1">
                  <c:v>End of 
ASCT</c:v>
                </c:pt>
                <c:pt idx="2">
                  <c:v>End of
consolidation</c:v>
                </c:pt>
                <c:pt idx="3">
                  <c:v>Maintenance
at 12 mo</c:v>
                </c:pt>
                <c:pt idx="4">
                  <c:v>Maintenance
after 12 mo</c:v>
                </c:pt>
              </c:strCache>
            </c:strRef>
          </c:cat>
          <c:val>
            <c:numRef>
              <c:f>Sheet1!$F$2:$F$6</c:f>
              <c:numCache>
                <c:formatCode>General</c:formatCode>
                <c:ptCount val="5"/>
                <c:pt idx="0">
                  <c:v>12</c:v>
                </c:pt>
                <c:pt idx="1">
                  <c:v>21</c:v>
                </c:pt>
                <c:pt idx="2">
                  <c:v>42</c:v>
                </c:pt>
                <c:pt idx="3">
                  <c:v>63</c:v>
                </c:pt>
                <c:pt idx="4">
                  <c:v>66</c:v>
                </c:pt>
              </c:numCache>
            </c:numRef>
          </c:val>
          <c:extLst>
            <c:ext xmlns:c16="http://schemas.microsoft.com/office/drawing/2014/chart" uri="{C3380CC4-5D6E-409C-BE32-E72D297353CC}">
              <c16:uniqueId val="{00000009-21C2-49CF-8543-B6A21103F69E}"/>
            </c:ext>
          </c:extLst>
        </c:ser>
        <c:dLbls>
          <c:showLegendKey val="0"/>
          <c:showVal val="0"/>
          <c:showCatName val="0"/>
          <c:showSerName val="0"/>
          <c:showPercent val="0"/>
          <c:showBubbleSize val="0"/>
        </c:dLbls>
        <c:gapWidth val="170"/>
        <c:overlap val="100"/>
        <c:axId val="464363359"/>
        <c:axId val="178895679"/>
      </c:barChart>
      <c:catAx>
        <c:axId val="464363359"/>
        <c:scaling>
          <c:orientation val="minMax"/>
        </c:scaling>
        <c:delete val="0"/>
        <c:axPos val="b"/>
        <c:numFmt formatCode="General" sourceLinked="1"/>
        <c:majorTickMark val="none"/>
        <c:minorTickMark val="none"/>
        <c:tickLblPos val="none"/>
        <c:spPr>
          <a:noFill/>
          <a:ln w="19050"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crossAx val="178895679"/>
        <c:crosses val="autoZero"/>
        <c:auto val="1"/>
        <c:lblAlgn val="ctr"/>
        <c:lblOffset val="100"/>
        <c:noMultiLvlLbl val="0"/>
      </c:catAx>
      <c:valAx>
        <c:axId val="178895679"/>
        <c:scaling>
          <c:orientation val="minMax"/>
          <c:max val="100"/>
        </c:scaling>
        <c:delete val="0"/>
        <c:axPos val="l"/>
        <c:title>
          <c:tx>
            <c:rich>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r>
                  <a:rPr lang="en-US"/>
                  <a:t>Patients, %</a:t>
                </a:r>
              </a:p>
            </c:rich>
          </c:tx>
          <c:layout>
            <c:manualLayout>
              <c:xMode val="edge"/>
              <c:yMode val="edge"/>
              <c:x val="7.1086835500892131E-3"/>
              <c:y val="0.32608930575681438"/>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title>
        <c:numFmt formatCode="General" sourceLinked="1"/>
        <c:majorTickMark val="none"/>
        <c:minorTickMark val="none"/>
        <c:tickLblPos val="nextTo"/>
        <c:spPr>
          <a:noFill/>
          <a:ln w="19050">
            <a:solidFill>
              <a:schemeClr val="tx1"/>
            </a:solid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tr-TR"/>
          </a:p>
        </c:txPr>
        <c:crossAx val="464363359"/>
        <c:crosses val="autoZero"/>
        <c:crossBetween val="between"/>
        <c:majorUnit val="20"/>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tr-T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withinLinear" id="14">
  <a:schemeClr val="accent1"/>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8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styleClr val="auto"/>
    </cs:lnRef>
    <cs:fillRef idx="0">
      <cs:styleClr val="auto"/>
    </cs:fillRef>
    <cs:effectRef idx="0"/>
    <cs:fontRef idx="minor">
      <a:schemeClr val="tx1"/>
    </cs:fontRef>
    <cs:spPr>
      <a:pattFill prst="ltDnDiag">
        <a:fgClr>
          <a:schemeClr val="phClr"/>
        </a:fgClr>
        <a:bgClr>
          <a:schemeClr val="phClr">
            <a:lumMod val="20000"/>
            <a:lumOff val="80000"/>
          </a:schemeClr>
        </a:bgClr>
      </a:pattFill>
      <a:ln>
        <a:solidFill>
          <a:schemeClr val="ph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spPr>
      <a:solidFill>
        <a:schemeClr val="lt1"/>
      </a:solidFill>
      <a:sp3d/>
    </cs:spPr>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8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styleClr val="auto"/>
    </cs:lnRef>
    <cs:fillRef idx="0">
      <cs:styleClr val="auto"/>
    </cs:fillRef>
    <cs:effectRef idx="0"/>
    <cs:fontRef idx="minor">
      <a:schemeClr val="tx1"/>
    </cs:fontRef>
    <cs:spPr>
      <a:pattFill prst="ltDnDiag">
        <a:fgClr>
          <a:schemeClr val="phClr"/>
        </a:fgClr>
        <a:bgClr>
          <a:schemeClr val="phClr">
            <a:lumMod val="20000"/>
            <a:lumOff val="80000"/>
          </a:schemeClr>
        </a:bgClr>
      </a:pattFill>
      <a:ln>
        <a:solidFill>
          <a:schemeClr val="phClr"/>
        </a:solidFill>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spPr>
      <a:solidFill>
        <a:schemeClr val="lt1"/>
      </a:solidFill>
      <a:sp3d/>
    </cs:spPr>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1197"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D2E87D5-30D2-4D12-827E-521E90A8B51B}" type="doc">
      <dgm:prSet loTypeId="urn:microsoft.com/office/officeart/2005/8/layout/vList2" loCatId="list" qsTypeId="urn:microsoft.com/office/officeart/2005/8/quickstyle/3d1" qsCatId="3D" csTypeId="urn:microsoft.com/office/officeart/2005/8/colors/accent1_3" csCatId="accent1" phldr="1"/>
      <dgm:spPr/>
      <dgm:t>
        <a:bodyPr/>
        <a:lstStyle/>
        <a:p>
          <a:endParaRPr lang="tr-TR"/>
        </a:p>
      </dgm:t>
    </dgm:pt>
    <dgm:pt modelId="{E486453B-9BD3-4645-A7A7-7F2987A9A0C8}">
      <dgm:prSet/>
      <dgm:spPr/>
      <dgm:t>
        <a:bodyPr/>
        <a:lstStyle/>
        <a:p>
          <a:r>
            <a:rPr lang="en-US" dirty="0"/>
            <a:t>Anormal </a:t>
          </a:r>
          <a:r>
            <a:rPr lang="en-US" dirty="0" err="1"/>
            <a:t>plazma</a:t>
          </a:r>
          <a:r>
            <a:rPr lang="en-US" dirty="0"/>
            <a:t> </a:t>
          </a:r>
          <a:r>
            <a:rPr lang="en-US" dirty="0" err="1"/>
            <a:t>hücresi</a:t>
          </a:r>
          <a:r>
            <a:rPr lang="en-US" dirty="0"/>
            <a:t> </a:t>
          </a:r>
          <a:r>
            <a:rPr lang="en-US" dirty="0" err="1"/>
            <a:t>tarafından</a:t>
          </a:r>
          <a:r>
            <a:rPr lang="en-US" dirty="0"/>
            <a:t> </a:t>
          </a:r>
          <a:r>
            <a:rPr lang="en-US" dirty="0" err="1"/>
            <a:t>ifade</a:t>
          </a:r>
          <a:r>
            <a:rPr lang="en-US" dirty="0"/>
            <a:t> </a:t>
          </a:r>
          <a:r>
            <a:rPr lang="en-US" dirty="0" err="1"/>
            <a:t>edilen</a:t>
          </a:r>
          <a:r>
            <a:rPr lang="en-US" dirty="0"/>
            <a:t> </a:t>
          </a:r>
          <a:r>
            <a:rPr lang="en-US" dirty="0" err="1"/>
            <a:t>herhangi</a:t>
          </a:r>
          <a:r>
            <a:rPr lang="en-US" dirty="0"/>
            <a:t> </a:t>
          </a:r>
          <a:r>
            <a:rPr lang="en-US" dirty="0" err="1"/>
            <a:t>bir</a:t>
          </a:r>
          <a:r>
            <a:rPr lang="en-US" dirty="0"/>
            <a:t> </a:t>
          </a:r>
          <a:r>
            <a:rPr lang="en-US" dirty="0" err="1"/>
            <a:t>yüzey</a:t>
          </a:r>
          <a:r>
            <a:rPr lang="en-US" dirty="0"/>
            <a:t> </a:t>
          </a:r>
          <a:r>
            <a:rPr lang="en-US" dirty="0" err="1"/>
            <a:t>veya</a:t>
          </a:r>
          <a:r>
            <a:rPr lang="en-US" dirty="0"/>
            <a:t> </a:t>
          </a:r>
          <a:r>
            <a:rPr lang="en-US" dirty="0" err="1"/>
            <a:t>sitoplazma</a:t>
          </a:r>
          <a:r>
            <a:rPr lang="en-US" dirty="0"/>
            <a:t> </a:t>
          </a:r>
          <a:r>
            <a:rPr lang="en-US" dirty="0" err="1"/>
            <a:t>içi</a:t>
          </a:r>
          <a:r>
            <a:rPr lang="en-US" dirty="0"/>
            <a:t> </a:t>
          </a:r>
          <a:r>
            <a:rPr lang="en-US" dirty="0" err="1"/>
            <a:t>antijen</a:t>
          </a:r>
          <a:r>
            <a:rPr lang="en-US" dirty="0"/>
            <a:t>, </a:t>
          </a:r>
          <a:r>
            <a:rPr lang="en-US" dirty="0" err="1"/>
            <a:t>antikor</a:t>
          </a:r>
          <a:r>
            <a:rPr lang="en-US" dirty="0"/>
            <a:t> </a:t>
          </a:r>
          <a:r>
            <a:rPr lang="en-US" dirty="0" err="1"/>
            <a:t>terapisi</a:t>
          </a:r>
          <a:r>
            <a:rPr lang="en-US" dirty="0"/>
            <a:t> </a:t>
          </a:r>
          <a:r>
            <a:rPr lang="en-US" dirty="0" err="1"/>
            <a:t>için</a:t>
          </a:r>
          <a:r>
            <a:rPr lang="en-US" dirty="0"/>
            <a:t> </a:t>
          </a:r>
          <a:r>
            <a:rPr lang="en-US" dirty="0" err="1"/>
            <a:t>potansiyel</a:t>
          </a:r>
          <a:r>
            <a:rPr lang="en-US" dirty="0"/>
            <a:t> </a:t>
          </a:r>
          <a:r>
            <a:rPr lang="en-US" dirty="0" err="1"/>
            <a:t>hedef</a:t>
          </a:r>
          <a:r>
            <a:rPr lang="en-US" dirty="0"/>
            <a:t> </a:t>
          </a:r>
          <a:r>
            <a:rPr lang="en-US" dirty="0" err="1"/>
            <a:t>olabilir</a:t>
          </a:r>
          <a:endParaRPr lang="tr-TR" dirty="0"/>
        </a:p>
      </dgm:t>
    </dgm:pt>
    <dgm:pt modelId="{542CDF4A-F109-4BA6-89B1-70719F66A689}" type="parTrans" cxnId="{204F67D6-8B96-4343-A6DD-BE7B88A193E6}">
      <dgm:prSet/>
      <dgm:spPr/>
      <dgm:t>
        <a:bodyPr/>
        <a:lstStyle/>
        <a:p>
          <a:endParaRPr lang="tr-TR"/>
        </a:p>
      </dgm:t>
    </dgm:pt>
    <dgm:pt modelId="{9596CBA6-69D5-4DE4-89CE-DA0F6B83E6D8}" type="sibTrans" cxnId="{204F67D6-8B96-4343-A6DD-BE7B88A193E6}">
      <dgm:prSet/>
      <dgm:spPr/>
      <dgm:t>
        <a:bodyPr/>
        <a:lstStyle/>
        <a:p>
          <a:endParaRPr lang="tr-TR"/>
        </a:p>
      </dgm:t>
    </dgm:pt>
    <dgm:pt modelId="{B05737E7-A84E-4A49-8B0E-6248E6FEBEE8}">
      <dgm:prSet/>
      <dgm:spPr/>
      <dgm:t>
        <a:bodyPr/>
        <a:lstStyle/>
        <a:p>
          <a:r>
            <a:rPr lang="en-US" dirty="0"/>
            <a:t>İdeal ligand, anti-MM </a:t>
          </a:r>
          <a:r>
            <a:rPr lang="en-US" dirty="0" err="1"/>
            <a:t>etkisini</a:t>
          </a:r>
          <a:r>
            <a:rPr lang="en-US" dirty="0"/>
            <a:t> </a:t>
          </a:r>
          <a:r>
            <a:rPr lang="en-US" dirty="0" err="1"/>
            <a:t>artırmak</a:t>
          </a:r>
          <a:r>
            <a:rPr lang="en-US" dirty="0"/>
            <a:t> </a:t>
          </a:r>
          <a:r>
            <a:rPr lang="en-US" dirty="0" err="1"/>
            <a:t>ve</a:t>
          </a:r>
          <a:r>
            <a:rPr lang="en-US" dirty="0"/>
            <a:t> </a:t>
          </a:r>
          <a:r>
            <a:rPr lang="en-US" dirty="0" err="1"/>
            <a:t>yan</a:t>
          </a:r>
          <a:r>
            <a:rPr lang="en-US" dirty="0"/>
            <a:t> </a:t>
          </a:r>
          <a:r>
            <a:rPr lang="en-US" dirty="0" err="1"/>
            <a:t>etkileri</a:t>
          </a:r>
          <a:r>
            <a:rPr lang="en-US" dirty="0"/>
            <a:t> </a:t>
          </a:r>
          <a:r>
            <a:rPr lang="en-US" dirty="0" err="1"/>
            <a:t>azaltmak</a:t>
          </a:r>
          <a:r>
            <a:rPr lang="en-US" dirty="0"/>
            <a:t> </a:t>
          </a:r>
          <a:r>
            <a:rPr lang="en-US" dirty="0" err="1"/>
            <a:t>için</a:t>
          </a:r>
          <a:r>
            <a:rPr lang="en-US" dirty="0"/>
            <a:t> </a:t>
          </a:r>
          <a:r>
            <a:rPr lang="en-US" dirty="0" err="1"/>
            <a:t>tümör</a:t>
          </a:r>
          <a:r>
            <a:rPr lang="en-US" dirty="0"/>
            <a:t> </a:t>
          </a:r>
          <a:r>
            <a:rPr lang="en-US" dirty="0" err="1"/>
            <a:t>hücreleri</a:t>
          </a:r>
          <a:r>
            <a:rPr lang="en-US" dirty="0"/>
            <a:t> </a:t>
          </a:r>
          <a:r>
            <a:rPr lang="en-US" dirty="0" err="1"/>
            <a:t>tarafından</a:t>
          </a:r>
          <a:r>
            <a:rPr lang="en-US" dirty="0"/>
            <a:t> </a:t>
          </a:r>
          <a:r>
            <a:rPr lang="en-US" dirty="0" err="1"/>
            <a:t>özel</a:t>
          </a:r>
          <a:r>
            <a:rPr lang="en-US" dirty="0"/>
            <a:t> </a:t>
          </a:r>
          <a:r>
            <a:rPr lang="en-US" dirty="0" err="1"/>
            <a:t>olarak</a:t>
          </a:r>
          <a:r>
            <a:rPr lang="en-US" dirty="0"/>
            <a:t> </a:t>
          </a:r>
          <a:r>
            <a:rPr lang="en-US" dirty="0" err="1"/>
            <a:t>üretilen</a:t>
          </a:r>
          <a:r>
            <a:rPr lang="en-US" dirty="0"/>
            <a:t> </a:t>
          </a:r>
          <a:r>
            <a:rPr lang="en-US" dirty="0" err="1"/>
            <a:t>bir</a:t>
          </a:r>
          <a:r>
            <a:rPr lang="en-US" dirty="0"/>
            <a:t> protein </a:t>
          </a:r>
          <a:r>
            <a:rPr lang="en-US" dirty="0" err="1"/>
            <a:t>olmalıdır</a:t>
          </a:r>
          <a:endParaRPr lang="tr-TR" dirty="0"/>
        </a:p>
      </dgm:t>
    </dgm:pt>
    <dgm:pt modelId="{11C29BD6-CA29-451F-BF6B-2EF1BF99C726}" type="parTrans" cxnId="{5F17F765-B046-4927-989F-0B1C7AC3EC5A}">
      <dgm:prSet/>
      <dgm:spPr/>
      <dgm:t>
        <a:bodyPr/>
        <a:lstStyle/>
        <a:p>
          <a:endParaRPr lang="tr-TR"/>
        </a:p>
      </dgm:t>
    </dgm:pt>
    <dgm:pt modelId="{20568DE2-22D3-480A-B504-8B1A6BFBD0B0}" type="sibTrans" cxnId="{5F17F765-B046-4927-989F-0B1C7AC3EC5A}">
      <dgm:prSet/>
      <dgm:spPr/>
      <dgm:t>
        <a:bodyPr/>
        <a:lstStyle/>
        <a:p>
          <a:endParaRPr lang="tr-TR"/>
        </a:p>
      </dgm:t>
    </dgm:pt>
    <dgm:pt modelId="{DFA796D3-0AB7-45FA-8068-6638C43F8F20}">
      <dgm:prSet/>
      <dgm:spPr/>
      <dgm:t>
        <a:bodyPr/>
        <a:lstStyle/>
        <a:p>
          <a:r>
            <a:rPr lang="en-US" dirty="0" err="1"/>
            <a:t>Ayrıca</a:t>
          </a:r>
          <a:r>
            <a:rPr lang="en-US" dirty="0"/>
            <a:t>, </a:t>
          </a:r>
          <a:r>
            <a:rPr lang="en-US" dirty="0" err="1"/>
            <a:t>bu</a:t>
          </a:r>
          <a:r>
            <a:rPr lang="en-US" dirty="0"/>
            <a:t> protein </a:t>
          </a:r>
          <a:r>
            <a:rPr lang="en-US" dirty="0" err="1"/>
            <a:t>için</a:t>
          </a:r>
          <a:r>
            <a:rPr lang="en-US" dirty="0"/>
            <a:t> </a:t>
          </a:r>
          <a:r>
            <a:rPr lang="tr-TR" dirty="0" err="1"/>
            <a:t>down</a:t>
          </a:r>
          <a:r>
            <a:rPr lang="tr-TR" dirty="0"/>
            <a:t> regülasyon </a:t>
          </a:r>
          <a:r>
            <a:rPr lang="en-US" dirty="0"/>
            <a:t> </a:t>
          </a:r>
          <a:r>
            <a:rPr lang="en-US" dirty="0" err="1"/>
            <a:t>olasılığı</a:t>
          </a:r>
          <a:r>
            <a:rPr lang="en-US" dirty="0"/>
            <a:t>, yeni </a:t>
          </a:r>
          <a:r>
            <a:rPr lang="en-US" dirty="0" err="1"/>
            <a:t>ilacın</a:t>
          </a:r>
          <a:r>
            <a:rPr lang="en-US" dirty="0"/>
            <a:t> </a:t>
          </a:r>
          <a:r>
            <a:rPr lang="en-US" dirty="0" err="1"/>
            <a:t>uzun</a:t>
          </a:r>
          <a:r>
            <a:rPr lang="en-US" dirty="0"/>
            <a:t> </a:t>
          </a:r>
          <a:r>
            <a:rPr lang="en-US" dirty="0" err="1"/>
            <a:t>vadeli</a:t>
          </a:r>
          <a:r>
            <a:rPr lang="en-US" dirty="0"/>
            <a:t> </a:t>
          </a:r>
          <a:r>
            <a:rPr lang="en-US" dirty="0" err="1"/>
            <a:t>etkinliğini</a:t>
          </a:r>
          <a:r>
            <a:rPr lang="en-US" dirty="0"/>
            <a:t> </a:t>
          </a:r>
          <a:r>
            <a:rPr lang="en-US" dirty="0" err="1"/>
            <a:t>bozmamak</a:t>
          </a:r>
          <a:r>
            <a:rPr lang="en-US" dirty="0"/>
            <a:t> </a:t>
          </a:r>
          <a:r>
            <a:rPr lang="en-US" dirty="0" err="1"/>
            <a:t>için</a:t>
          </a:r>
          <a:r>
            <a:rPr lang="en-US" dirty="0"/>
            <a:t> </a:t>
          </a:r>
          <a:r>
            <a:rPr lang="en-US" dirty="0" err="1"/>
            <a:t>çok</a:t>
          </a:r>
          <a:r>
            <a:rPr lang="en-US" dirty="0"/>
            <a:t> </a:t>
          </a:r>
          <a:r>
            <a:rPr lang="en-US" dirty="0" err="1"/>
            <a:t>düşük</a:t>
          </a:r>
          <a:r>
            <a:rPr lang="en-US" dirty="0"/>
            <a:t> </a:t>
          </a:r>
          <a:r>
            <a:rPr lang="en-US" dirty="0" err="1"/>
            <a:t>olmalıdır</a:t>
          </a:r>
          <a:endParaRPr lang="tr-TR" dirty="0"/>
        </a:p>
      </dgm:t>
    </dgm:pt>
    <dgm:pt modelId="{7690AB78-032D-46CB-8EDB-8C1242C9D9FF}" type="parTrans" cxnId="{DB497FCF-A4D6-420D-9AC7-C22FE004681D}">
      <dgm:prSet/>
      <dgm:spPr/>
      <dgm:t>
        <a:bodyPr/>
        <a:lstStyle/>
        <a:p>
          <a:endParaRPr lang="tr-TR"/>
        </a:p>
      </dgm:t>
    </dgm:pt>
    <dgm:pt modelId="{B9CCE7AA-70B6-4CC3-8B5B-73CF39931425}" type="sibTrans" cxnId="{DB497FCF-A4D6-420D-9AC7-C22FE004681D}">
      <dgm:prSet/>
      <dgm:spPr/>
      <dgm:t>
        <a:bodyPr/>
        <a:lstStyle/>
        <a:p>
          <a:endParaRPr lang="tr-TR"/>
        </a:p>
      </dgm:t>
    </dgm:pt>
    <dgm:pt modelId="{AA4E9EEB-630E-4E53-AA63-E534F86A5D82}">
      <dgm:prSet/>
      <dgm:spPr/>
      <dgm:t>
        <a:bodyPr/>
        <a:lstStyle/>
        <a:p>
          <a:r>
            <a:rPr lang="en-US"/>
            <a:t>Şu ana kadar en uygun ve ulaşılabilir plazma hücre hedefleri </a:t>
          </a:r>
          <a:endParaRPr lang="tr-TR"/>
        </a:p>
      </dgm:t>
    </dgm:pt>
    <dgm:pt modelId="{039269E9-1FEB-4916-B3C8-422C7FA64608}" type="parTrans" cxnId="{91A4A41A-7D1B-4491-9669-18431DD3A518}">
      <dgm:prSet/>
      <dgm:spPr/>
      <dgm:t>
        <a:bodyPr/>
        <a:lstStyle/>
        <a:p>
          <a:endParaRPr lang="tr-TR"/>
        </a:p>
      </dgm:t>
    </dgm:pt>
    <dgm:pt modelId="{F445873E-6C0B-44B3-BA49-5D0EBC7595E5}" type="sibTrans" cxnId="{91A4A41A-7D1B-4491-9669-18431DD3A518}">
      <dgm:prSet/>
      <dgm:spPr/>
      <dgm:t>
        <a:bodyPr/>
        <a:lstStyle/>
        <a:p>
          <a:endParaRPr lang="tr-TR"/>
        </a:p>
      </dgm:t>
    </dgm:pt>
    <dgm:pt modelId="{2DE591CB-0543-401A-9389-951243AAAC57}">
      <dgm:prSet custT="1"/>
      <dgm:spPr/>
      <dgm:t>
        <a:bodyPr/>
        <a:lstStyle/>
        <a:p>
          <a:r>
            <a:rPr lang="en-US" sz="1400" dirty="0">
              <a:solidFill>
                <a:srgbClr val="FF0000"/>
              </a:solidFill>
            </a:rPr>
            <a:t>CD38, SLAMF7 </a:t>
          </a:r>
          <a:r>
            <a:rPr lang="en-US" sz="1400" dirty="0" err="1">
              <a:solidFill>
                <a:srgbClr val="FF0000"/>
              </a:solidFill>
            </a:rPr>
            <a:t>ve</a:t>
          </a:r>
          <a:r>
            <a:rPr lang="en-US" sz="1400" dirty="0">
              <a:solidFill>
                <a:srgbClr val="FF0000"/>
              </a:solidFill>
            </a:rPr>
            <a:t> </a:t>
          </a:r>
          <a:r>
            <a:rPr lang="en-US" sz="1400" dirty="0" err="1">
              <a:solidFill>
                <a:srgbClr val="FF0000"/>
              </a:solidFill>
            </a:rPr>
            <a:t>BCMA'dır</a:t>
          </a:r>
          <a:endParaRPr lang="tr-TR" sz="1400" dirty="0">
            <a:solidFill>
              <a:srgbClr val="FF0000"/>
            </a:solidFill>
          </a:endParaRPr>
        </a:p>
      </dgm:t>
    </dgm:pt>
    <dgm:pt modelId="{675A7629-6FA2-433B-BFE9-6708CBB796D0}" type="parTrans" cxnId="{CE832A7D-72F1-44BE-BE98-6C9038BF5FD3}">
      <dgm:prSet/>
      <dgm:spPr/>
      <dgm:t>
        <a:bodyPr/>
        <a:lstStyle/>
        <a:p>
          <a:endParaRPr lang="tr-TR"/>
        </a:p>
      </dgm:t>
    </dgm:pt>
    <dgm:pt modelId="{16355B62-AF85-48BB-B889-A200F919706F}" type="sibTrans" cxnId="{CE832A7D-72F1-44BE-BE98-6C9038BF5FD3}">
      <dgm:prSet/>
      <dgm:spPr/>
      <dgm:t>
        <a:bodyPr/>
        <a:lstStyle/>
        <a:p>
          <a:endParaRPr lang="tr-TR"/>
        </a:p>
      </dgm:t>
    </dgm:pt>
    <dgm:pt modelId="{6C2A3BBA-B4F3-4EDE-BC24-F309C787ADC1}" type="pres">
      <dgm:prSet presAssocID="{BD2E87D5-30D2-4D12-827E-521E90A8B51B}" presName="linear" presStyleCnt="0">
        <dgm:presLayoutVars>
          <dgm:animLvl val="lvl"/>
          <dgm:resizeHandles val="exact"/>
        </dgm:presLayoutVars>
      </dgm:prSet>
      <dgm:spPr/>
    </dgm:pt>
    <dgm:pt modelId="{BF465D84-776E-4578-8DB1-8FC55BDC4295}" type="pres">
      <dgm:prSet presAssocID="{E486453B-9BD3-4645-A7A7-7F2987A9A0C8}" presName="parentText" presStyleLbl="node1" presStyleIdx="0" presStyleCnt="5">
        <dgm:presLayoutVars>
          <dgm:chMax val="0"/>
          <dgm:bulletEnabled val="1"/>
        </dgm:presLayoutVars>
      </dgm:prSet>
      <dgm:spPr/>
    </dgm:pt>
    <dgm:pt modelId="{00395BCB-2654-44E3-92F6-8D7F0B48AAFC}" type="pres">
      <dgm:prSet presAssocID="{9596CBA6-69D5-4DE4-89CE-DA0F6B83E6D8}" presName="spacer" presStyleCnt="0"/>
      <dgm:spPr/>
    </dgm:pt>
    <dgm:pt modelId="{1ECA5546-7A42-44C7-A49C-815B15D5D7FE}" type="pres">
      <dgm:prSet presAssocID="{B05737E7-A84E-4A49-8B0E-6248E6FEBEE8}" presName="parentText" presStyleLbl="node1" presStyleIdx="1" presStyleCnt="5">
        <dgm:presLayoutVars>
          <dgm:chMax val="0"/>
          <dgm:bulletEnabled val="1"/>
        </dgm:presLayoutVars>
      </dgm:prSet>
      <dgm:spPr/>
    </dgm:pt>
    <dgm:pt modelId="{72278658-842F-4D88-B608-D947E5A725AA}" type="pres">
      <dgm:prSet presAssocID="{20568DE2-22D3-480A-B504-8B1A6BFBD0B0}" presName="spacer" presStyleCnt="0"/>
      <dgm:spPr/>
    </dgm:pt>
    <dgm:pt modelId="{964CD5A3-1021-49E0-BD2B-CF2D3D919697}" type="pres">
      <dgm:prSet presAssocID="{DFA796D3-0AB7-45FA-8068-6638C43F8F20}" presName="parentText" presStyleLbl="node1" presStyleIdx="2" presStyleCnt="5">
        <dgm:presLayoutVars>
          <dgm:chMax val="0"/>
          <dgm:bulletEnabled val="1"/>
        </dgm:presLayoutVars>
      </dgm:prSet>
      <dgm:spPr/>
    </dgm:pt>
    <dgm:pt modelId="{BB57DF6C-5440-461F-829C-98786960E427}" type="pres">
      <dgm:prSet presAssocID="{B9CCE7AA-70B6-4CC3-8B5B-73CF39931425}" presName="spacer" presStyleCnt="0"/>
      <dgm:spPr/>
    </dgm:pt>
    <dgm:pt modelId="{54C2CC68-9822-450A-8D5A-941C6B1269E1}" type="pres">
      <dgm:prSet presAssocID="{AA4E9EEB-630E-4E53-AA63-E534F86A5D82}" presName="parentText" presStyleLbl="node1" presStyleIdx="3" presStyleCnt="5">
        <dgm:presLayoutVars>
          <dgm:chMax val="0"/>
          <dgm:bulletEnabled val="1"/>
        </dgm:presLayoutVars>
      </dgm:prSet>
      <dgm:spPr/>
    </dgm:pt>
    <dgm:pt modelId="{C040543A-BA55-46FD-AB20-84B4093724A8}" type="pres">
      <dgm:prSet presAssocID="{F445873E-6C0B-44B3-BA49-5D0EBC7595E5}" presName="spacer" presStyleCnt="0"/>
      <dgm:spPr/>
    </dgm:pt>
    <dgm:pt modelId="{8D599CBB-089D-4805-8DAF-55573E49B916}" type="pres">
      <dgm:prSet presAssocID="{2DE591CB-0543-401A-9389-951243AAAC57}" presName="parentText" presStyleLbl="node1" presStyleIdx="4" presStyleCnt="5" custScaleY="119121">
        <dgm:presLayoutVars>
          <dgm:chMax val="0"/>
          <dgm:bulletEnabled val="1"/>
        </dgm:presLayoutVars>
      </dgm:prSet>
      <dgm:spPr/>
    </dgm:pt>
  </dgm:ptLst>
  <dgm:cxnLst>
    <dgm:cxn modelId="{91A4A41A-7D1B-4491-9669-18431DD3A518}" srcId="{BD2E87D5-30D2-4D12-827E-521E90A8B51B}" destId="{AA4E9EEB-630E-4E53-AA63-E534F86A5D82}" srcOrd="3" destOrd="0" parTransId="{039269E9-1FEB-4916-B3C8-422C7FA64608}" sibTransId="{F445873E-6C0B-44B3-BA49-5D0EBC7595E5}"/>
    <dgm:cxn modelId="{15AC571B-83DB-456B-80B5-C693AEAFEA6D}" type="presOf" srcId="{DFA796D3-0AB7-45FA-8068-6638C43F8F20}" destId="{964CD5A3-1021-49E0-BD2B-CF2D3D919697}" srcOrd="0" destOrd="0" presId="urn:microsoft.com/office/officeart/2005/8/layout/vList2"/>
    <dgm:cxn modelId="{CC2DBE2A-7F11-4923-A24A-932C7AD6EC86}" type="presOf" srcId="{BD2E87D5-30D2-4D12-827E-521E90A8B51B}" destId="{6C2A3BBA-B4F3-4EDE-BC24-F309C787ADC1}" srcOrd="0" destOrd="0" presId="urn:microsoft.com/office/officeart/2005/8/layout/vList2"/>
    <dgm:cxn modelId="{5F17F765-B046-4927-989F-0B1C7AC3EC5A}" srcId="{BD2E87D5-30D2-4D12-827E-521E90A8B51B}" destId="{B05737E7-A84E-4A49-8B0E-6248E6FEBEE8}" srcOrd="1" destOrd="0" parTransId="{11C29BD6-CA29-451F-BF6B-2EF1BF99C726}" sibTransId="{20568DE2-22D3-480A-B504-8B1A6BFBD0B0}"/>
    <dgm:cxn modelId="{CE832A7D-72F1-44BE-BE98-6C9038BF5FD3}" srcId="{BD2E87D5-30D2-4D12-827E-521E90A8B51B}" destId="{2DE591CB-0543-401A-9389-951243AAAC57}" srcOrd="4" destOrd="0" parTransId="{675A7629-6FA2-433B-BFE9-6708CBB796D0}" sibTransId="{16355B62-AF85-48BB-B889-A200F919706F}"/>
    <dgm:cxn modelId="{82327984-80D2-4B6E-9C54-13AEA1CE2E88}" type="presOf" srcId="{2DE591CB-0543-401A-9389-951243AAAC57}" destId="{8D599CBB-089D-4805-8DAF-55573E49B916}" srcOrd="0" destOrd="0" presId="urn:microsoft.com/office/officeart/2005/8/layout/vList2"/>
    <dgm:cxn modelId="{E824789E-9B46-4AE5-ABB9-59534EA78893}" type="presOf" srcId="{E486453B-9BD3-4645-A7A7-7F2987A9A0C8}" destId="{BF465D84-776E-4578-8DB1-8FC55BDC4295}" srcOrd="0" destOrd="0" presId="urn:microsoft.com/office/officeart/2005/8/layout/vList2"/>
    <dgm:cxn modelId="{78A4EFA5-8C19-441B-B8FF-1D462460BE5C}" type="presOf" srcId="{AA4E9EEB-630E-4E53-AA63-E534F86A5D82}" destId="{54C2CC68-9822-450A-8D5A-941C6B1269E1}" srcOrd="0" destOrd="0" presId="urn:microsoft.com/office/officeart/2005/8/layout/vList2"/>
    <dgm:cxn modelId="{1202B6B0-9758-47D8-88F6-4B4F8CCCC3F4}" type="presOf" srcId="{B05737E7-A84E-4A49-8B0E-6248E6FEBEE8}" destId="{1ECA5546-7A42-44C7-A49C-815B15D5D7FE}" srcOrd="0" destOrd="0" presId="urn:microsoft.com/office/officeart/2005/8/layout/vList2"/>
    <dgm:cxn modelId="{DB497FCF-A4D6-420D-9AC7-C22FE004681D}" srcId="{BD2E87D5-30D2-4D12-827E-521E90A8B51B}" destId="{DFA796D3-0AB7-45FA-8068-6638C43F8F20}" srcOrd="2" destOrd="0" parTransId="{7690AB78-032D-46CB-8EDB-8C1242C9D9FF}" sibTransId="{B9CCE7AA-70B6-4CC3-8B5B-73CF39931425}"/>
    <dgm:cxn modelId="{204F67D6-8B96-4343-A6DD-BE7B88A193E6}" srcId="{BD2E87D5-30D2-4D12-827E-521E90A8B51B}" destId="{E486453B-9BD3-4645-A7A7-7F2987A9A0C8}" srcOrd="0" destOrd="0" parTransId="{542CDF4A-F109-4BA6-89B1-70719F66A689}" sibTransId="{9596CBA6-69D5-4DE4-89CE-DA0F6B83E6D8}"/>
    <dgm:cxn modelId="{37FF7B64-F922-48C3-B800-778F1EE6061C}" type="presParOf" srcId="{6C2A3BBA-B4F3-4EDE-BC24-F309C787ADC1}" destId="{BF465D84-776E-4578-8DB1-8FC55BDC4295}" srcOrd="0" destOrd="0" presId="urn:microsoft.com/office/officeart/2005/8/layout/vList2"/>
    <dgm:cxn modelId="{BBDBB140-8B05-46A9-882B-2DA3B59F0C81}" type="presParOf" srcId="{6C2A3BBA-B4F3-4EDE-BC24-F309C787ADC1}" destId="{00395BCB-2654-44E3-92F6-8D7F0B48AAFC}" srcOrd="1" destOrd="0" presId="urn:microsoft.com/office/officeart/2005/8/layout/vList2"/>
    <dgm:cxn modelId="{C3896E80-348A-406B-B870-A8A5A609AB16}" type="presParOf" srcId="{6C2A3BBA-B4F3-4EDE-BC24-F309C787ADC1}" destId="{1ECA5546-7A42-44C7-A49C-815B15D5D7FE}" srcOrd="2" destOrd="0" presId="urn:microsoft.com/office/officeart/2005/8/layout/vList2"/>
    <dgm:cxn modelId="{B2433594-3AE4-484D-990A-9A9354149559}" type="presParOf" srcId="{6C2A3BBA-B4F3-4EDE-BC24-F309C787ADC1}" destId="{72278658-842F-4D88-B608-D947E5A725AA}" srcOrd="3" destOrd="0" presId="urn:microsoft.com/office/officeart/2005/8/layout/vList2"/>
    <dgm:cxn modelId="{D6AF4396-B54B-4E6C-84ED-5E76650ADB97}" type="presParOf" srcId="{6C2A3BBA-B4F3-4EDE-BC24-F309C787ADC1}" destId="{964CD5A3-1021-49E0-BD2B-CF2D3D919697}" srcOrd="4" destOrd="0" presId="urn:microsoft.com/office/officeart/2005/8/layout/vList2"/>
    <dgm:cxn modelId="{9576D116-08EA-41E9-B363-6E9EE99D0F2F}" type="presParOf" srcId="{6C2A3BBA-B4F3-4EDE-BC24-F309C787ADC1}" destId="{BB57DF6C-5440-461F-829C-98786960E427}" srcOrd="5" destOrd="0" presId="urn:microsoft.com/office/officeart/2005/8/layout/vList2"/>
    <dgm:cxn modelId="{2C4670FB-4AED-46F7-9A44-C22E3D61732D}" type="presParOf" srcId="{6C2A3BBA-B4F3-4EDE-BC24-F309C787ADC1}" destId="{54C2CC68-9822-450A-8D5A-941C6B1269E1}" srcOrd="6" destOrd="0" presId="urn:microsoft.com/office/officeart/2005/8/layout/vList2"/>
    <dgm:cxn modelId="{561B9BBB-E340-4849-A02B-7413E11FB812}" type="presParOf" srcId="{6C2A3BBA-B4F3-4EDE-BC24-F309C787ADC1}" destId="{C040543A-BA55-46FD-AB20-84B4093724A8}" srcOrd="7" destOrd="0" presId="urn:microsoft.com/office/officeart/2005/8/layout/vList2"/>
    <dgm:cxn modelId="{73F82D8F-51C9-45E9-8EF5-C2D1F74D895D}" type="presParOf" srcId="{6C2A3BBA-B4F3-4EDE-BC24-F309C787ADC1}" destId="{8D599CBB-089D-4805-8DAF-55573E49B916}"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EACAEE8-1699-4E78-B134-8A823F81F5AE}" type="doc">
      <dgm:prSet loTypeId="urn:microsoft.com/office/officeart/2005/8/layout/vList2" loCatId="list" qsTypeId="urn:microsoft.com/office/officeart/2005/8/quickstyle/3d3" qsCatId="3D" csTypeId="urn:microsoft.com/office/officeart/2005/8/colors/colorful1" csCatId="colorful"/>
      <dgm:spPr/>
      <dgm:t>
        <a:bodyPr/>
        <a:lstStyle/>
        <a:p>
          <a:endParaRPr lang="tr-TR"/>
        </a:p>
      </dgm:t>
    </dgm:pt>
    <dgm:pt modelId="{7E2733AF-4904-47E5-B788-8AC6C0032406}">
      <dgm:prSet/>
      <dgm:spPr/>
      <dgm:t>
        <a:bodyPr/>
        <a:lstStyle/>
        <a:p>
          <a:r>
            <a:rPr lang="tr-TR" dirty="0"/>
            <a:t>1-NK hücreleri birleştirerek antikora bağımlı hücresel sitotoksisite (ADCC); </a:t>
          </a:r>
        </a:p>
      </dgm:t>
    </dgm:pt>
    <dgm:pt modelId="{D04FE5FC-5A2B-43E3-9DDB-B392871819F8}" type="parTrans" cxnId="{99FEAB51-33C6-40BD-AC1A-3BF7AFEF0590}">
      <dgm:prSet/>
      <dgm:spPr/>
      <dgm:t>
        <a:bodyPr/>
        <a:lstStyle/>
        <a:p>
          <a:endParaRPr lang="tr-TR"/>
        </a:p>
      </dgm:t>
    </dgm:pt>
    <dgm:pt modelId="{043472B9-0321-47E0-A017-3EDBC178167B}" type="sibTrans" cxnId="{99FEAB51-33C6-40BD-AC1A-3BF7AFEF0590}">
      <dgm:prSet/>
      <dgm:spPr/>
      <dgm:t>
        <a:bodyPr/>
        <a:lstStyle/>
        <a:p>
          <a:endParaRPr lang="tr-TR"/>
        </a:p>
      </dgm:t>
    </dgm:pt>
    <dgm:pt modelId="{E08F3D88-EC24-4533-8DB1-5E0D771373E4}">
      <dgm:prSet/>
      <dgm:spPr/>
      <dgm:t>
        <a:bodyPr/>
        <a:lstStyle/>
        <a:p>
          <a:r>
            <a:rPr lang="tr-TR" dirty="0"/>
            <a:t>2-makrofajlar aracılığıyla antikora bağlı hücresel fagositoz (ADCP); </a:t>
          </a:r>
        </a:p>
      </dgm:t>
    </dgm:pt>
    <dgm:pt modelId="{DE659901-D94D-45F6-9F77-2B8ADBD9AF91}" type="parTrans" cxnId="{57AD478C-1043-4371-B78E-2C21E1A28FBD}">
      <dgm:prSet/>
      <dgm:spPr/>
      <dgm:t>
        <a:bodyPr/>
        <a:lstStyle/>
        <a:p>
          <a:endParaRPr lang="tr-TR"/>
        </a:p>
      </dgm:t>
    </dgm:pt>
    <dgm:pt modelId="{E76D0A2C-6E9B-4A62-8E3E-612F89347E07}" type="sibTrans" cxnId="{57AD478C-1043-4371-B78E-2C21E1A28FBD}">
      <dgm:prSet/>
      <dgm:spPr/>
      <dgm:t>
        <a:bodyPr/>
        <a:lstStyle/>
        <a:p>
          <a:endParaRPr lang="tr-TR"/>
        </a:p>
      </dgm:t>
    </dgm:pt>
    <dgm:pt modelId="{F8B64A21-AC62-40D1-AF4E-FC995E9B6D34}">
      <dgm:prSet/>
      <dgm:spPr/>
      <dgm:t>
        <a:bodyPr/>
        <a:lstStyle/>
        <a:p>
          <a:r>
            <a:rPr lang="tr-TR"/>
            <a:t>3-komplement bağımlı sitotoksisite (CDC); </a:t>
          </a:r>
        </a:p>
      </dgm:t>
    </dgm:pt>
    <dgm:pt modelId="{E77DAE27-2128-4D96-8ECB-50E0E1A08D63}" type="parTrans" cxnId="{AB6CE18E-0C53-46FB-B855-4DC62EF03DFB}">
      <dgm:prSet/>
      <dgm:spPr/>
      <dgm:t>
        <a:bodyPr/>
        <a:lstStyle/>
        <a:p>
          <a:endParaRPr lang="tr-TR"/>
        </a:p>
      </dgm:t>
    </dgm:pt>
    <dgm:pt modelId="{367EDD54-BCB7-435F-A93F-AEFC00241C17}" type="sibTrans" cxnId="{AB6CE18E-0C53-46FB-B855-4DC62EF03DFB}">
      <dgm:prSet/>
      <dgm:spPr/>
      <dgm:t>
        <a:bodyPr/>
        <a:lstStyle/>
        <a:p>
          <a:endParaRPr lang="tr-TR"/>
        </a:p>
      </dgm:t>
    </dgm:pt>
    <dgm:pt modelId="{90055BDB-400F-4921-8D05-834614995EE1}">
      <dgm:prSet/>
      <dgm:spPr/>
      <dgm:t>
        <a:bodyPr/>
        <a:lstStyle/>
        <a:p>
          <a:r>
            <a:rPr lang="tr-TR"/>
            <a:t>4-çapraz bağlama ile hücresel sinyal yollarının aracılık ettiği doğrudan apoptoz; </a:t>
          </a:r>
        </a:p>
      </dgm:t>
    </dgm:pt>
    <dgm:pt modelId="{5EA3EA51-BF0B-464C-B9D3-5D20FFF9B4C7}" type="parTrans" cxnId="{CC8CB1BD-55A2-4127-874A-D1C9B3C8FF18}">
      <dgm:prSet/>
      <dgm:spPr/>
      <dgm:t>
        <a:bodyPr/>
        <a:lstStyle/>
        <a:p>
          <a:endParaRPr lang="tr-TR"/>
        </a:p>
      </dgm:t>
    </dgm:pt>
    <dgm:pt modelId="{C779ED01-D79B-44D5-8739-8AE49EBB418D}" type="sibTrans" cxnId="{CC8CB1BD-55A2-4127-874A-D1C9B3C8FF18}">
      <dgm:prSet/>
      <dgm:spPr/>
      <dgm:t>
        <a:bodyPr/>
        <a:lstStyle/>
        <a:p>
          <a:endParaRPr lang="tr-TR"/>
        </a:p>
      </dgm:t>
    </dgm:pt>
    <dgm:pt modelId="{C9CB154E-E139-4D7A-A494-18BFAD49EAF7}">
      <dgm:prSet/>
      <dgm:spPr/>
      <dgm:t>
        <a:bodyPr/>
        <a:lstStyle/>
        <a:p>
          <a:r>
            <a:rPr lang="tr-TR"/>
            <a:t>5-CD38-pozitif regülatör immün süpresör hc tükenmesiyle immünomodülasyon, bu da T efektör hücrelerinin genişlemesine yol açar</a:t>
          </a:r>
        </a:p>
      </dgm:t>
    </dgm:pt>
    <dgm:pt modelId="{A5E18698-F7A9-4513-A470-D31CABBBFD40}" type="parTrans" cxnId="{6665FF51-46DF-4A2D-8F65-B09051B4A52C}">
      <dgm:prSet/>
      <dgm:spPr/>
      <dgm:t>
        <a:bodyPr/>
        <a:lstStyle/>
        <a:p>
          <a:endParaRPr lang="tr-TR"/>
        </a:p>
      </dgm:t>
    </dgm:pt>
    <dgm:pt modelId="{32AF9006-0F4D-490B-8B4B-8EB45A8AE30E}" type="sibTrans" cxnId="{6665FF51-46DF-4A2D-8F65-B09051B4A52C}">
      <dgm:prSet/>
      <dgm:spPr/>
      <dgm:t>
        <a:bodyPr/>
        <a:lstStyle/>
        <a:p>
          <a:endParaRPr lang="tr-TR"/>
        </a:p>
      </dgm:t>
    </dgm:pt>
    <dgm:pt modelId="{1231EFD8-7E23-4297-81A9-CCFF6742F76B}" type="pres">
      <dgm:prSet presAssocID="{4EACAEE8-1699-4E78-B134-8A823F81F5AE}" presName="linear" presStyleCnt="0">
        <dgm:presLayoutVars>
          <dgm:animLvl val="lvl"/>
          <dgm:resizeHandles val="exact"/>
        </dgm:presLayoutVars>
      </dgm:prSet>
      <dgm:spPr/>
    </dgm:pt>
    <dgm:pt modelId="{A78043C0-6153-4E39-8095-6FD2392F854E}" type="pres">
      <dgm:prSet presAssocID="{7E2733AF-4904-47E5-B788-8AC6C0032406}" presName="parentText" presStyleLbl="node1" presStyleIdx="0" presStyleCnt="5" custLinFactNeighborY="-93727">
        <dgm:presLayoutVars>
          <dgm:chMax val="0"/>
          <dgm:bulletEnabled val="1"/>
        </dgm:presLayoutVars>
      </dgm:prSet>
      <dgm:spPr/>
    </dgm:pt>
    <dgm:pt modelId="{62F7B508-CE44-4561-9DE4-F568F414146E}" type="pres">
      <dgm:prSet presAssocID="{043472B9-0321-47E0-A017-3EDBC178167B}" presName="spacer" presStyleCnt="0"/>
      <dgm:spPr/>
    </dgm:pt>
    <dgm:pt modelId="{CFB6B36B-3DA6-4178-9A9A-E042101CE984}" type="pres">
      <dgm:prSet presAssocID="{E08F3D88-EC24-4533-8DB1-5E0D771373E4}" presName="parentText" presStyleLbl="node1" presStyleIdx="1" presStyleCnt="5">
        <dgm:presLayoutVars>
          <dgm:chMax val="0"/>
          <dgm:bulletEnabled val="1"/>
        </dgm:presLayoutVars>
      </dgm:prSet>
      <dgm:spPr/>
    </dgm:pt>
    <dgm:pt modelId="{34032E72-45FD-46DF-8175-143EA998C6B0}" type="pres">
      <dgm:prSet presAssocID="{E76D0A2C-6E9B-4A62-8E3E-612F89347E07}" presName="spacer" presStyleCnt="0"/>
      <dgm:spPr/>
    </dgm:pt>
    <dgm:pt modelId="{30ED833B-4458-4E1F-B67A-87ACB3FB46F2}" type="pres">
      <dgm:prSet presAssocID="{F8B64A21-AC62-40D1-AF4E-FC995E9B6D34}" presName="parentText" presStyleLbl="node1" presStyleIdx="2" presStyleCnt="5">
        <dgm:presLayoutVars>
          <dgm:chMax val="0"/>
          <dgm:bulletEnabled val="1"/>
        </dgm:presLayoutVars>
      </dgm:prSet>
      <dgm:spPr/>
    </dgm:pt>
    <dgm:pt modelId="{97AF9D03-17E1-4CC7-B99C-BCA6981FF519}" type="pres">
      <dgm:prSet presAssocID="{367EDD54-BCB7-435F-A93F-AEFC00241C17}" presName="spacer" presStyleCnt="0"/>
      <dgm:spPr/>
    </dgm:pt>
    <dgm:pt modelId="{A5188E92-29A1-4035-A213-089F4A6672AD}" type="pres">
      <dgm:prSet presAssocID="{90055BDB-400F-4921-8D05-834614995EE1}" presName="parentText" presStyleLbl="node1" presStyleIdx="3" presStyleCnt="5">
        <dgm:presLayoutVars>
          <dgm:chMax val="0"/>
          <dgm:bulletEnabled val="1"/>
        </dgm:presLayoutVars>
      </dgm:prSet>
      <dgm:spPr/>
    </dgm:pt>
    <dgm:pt modelId="{CEEAF5BC-48EA-4B18-8566-19AE95139D0F}" type="pres">
      <dgm:prSet presAssocID="{C779ED01-D79B-44D5-8739-8AE49EBB418D}" presName="spacer" presStyleCnt="0"/>
      <dgm:spPr/>
    </dgm:pt>
    <dgm:pt modelId="{379C78F3-60C2-4708-AF28-9A6C33788261}" type="pres">
      <dgm:prSet presAssocID="{C9CB154E-E139-4D7A-A494-18BFAD49EAF7}" presName="parentText" presStyleLbl="node1" presStyleIdx="4" presStyleCnt="5">
        <dgm:presLayoutVars>
          <dgm:chMax val="0"/>
          <dgm:bulletEnabled val="1"/>
        </dgm:presLayoutVars>
      </dgm:prSet>
      <dgm:spPr/>
    </dgm:pt>
  </dgm:ptLst>
  <dgm:cxnLst>
    <dgm:cxn modelId="{A2727863-0971-48F8-8B9C-82460558BF3E}" type="presOf" srcId="{4EACAEE8-1699-4E78-B134-8A823F81F5AE}" destId="{1231EFD8-7E23-4297-81A9-CCFF6742F76B}" srcOrd="0" destOrd="0" presId="urn:microsoft.com/office/officeart/2005/8/layout/vList2"/>
    <dgm:cxn modelId="{ACB0E763-71A1-43EA-B7DF-277BBF9E7391}" type="presOf" srcId="{C9CB154E-E139-4D7A-A494-18BFAD49EAF7}" destId="{379C78F3-60C2-4708-AF28-9A6C33788261}" srcOrd="0" destOrd="0" presId="urn:microsoft.com/office/officeart/2005/8/layout/vList2"/>
    <dgm:cxn modelId="{F196B16F-B98C-4989-9E0E-748404CF14EB}" type="presOf" srcId="{E08F3D88-EC24-4533-8DB1-5E0D771373E4}" destId="{CFB6B36B-3DA6-4178-9A9A-E042101CE984}" srcOrd="0" destOrd="0" presId="urn:microsoft.com/office/officeart/2005/8/layout/vList2"/>
    <dgm:cxn modelId="{99FEAB51-33C6-40BD-AC1A-3BF7AFEF0590}" srcId="{4EACAEE8-1699-4E78-B134-8A823F81F5AE}" destId="{7E2733AF-4904-47E5-B788-8AC6C0032406}" srcOrd="0" destOrd="0" parTransId="{D04FE5FC-5A2B-43E3-9DDB-B392871819F8}" sibTransId="{043472B9-0321-47E0-A017-3EDBC178167B}"/>
    <dgm:cxn modelId="{6665FF51-46DF-4A2D-8F65-B09051B4A52C}" srcId="{4EACAEE8-1699-4E78-B134-8A823F81F5AE}" destId="{C9CB154E-E139-4D7A-A494-18BFAD49EAF7}" srcOrd="4" destOrd="0" parTransId="{A5E18698-F7A9-4513-A470-D31CABBBFD40}" sibTransId="{32AF9006-0F4D-490B-8B4B-8EB45A8AE30E}"/>
    <dgm:cxn modelId="{57AD478C-1043-4371-B78E-2C21E1A28FBD}" srcId="{4EACAEE8-1699-4E78-B134-8A823F81F5AE}" destId="{E08F3D88-EC24-4533-8DB1-5E0D771373E4}" srcOrd="1" destOrd="0" parTransId="{DE659901-D94D-45F6-9F77-2B8ADBD9AF91}" sibTransId="{E76D0A2C-6E9B-4A62-8E3E-612F89347E07}"/>
    <dgm:cxn modelId="{AB6CE18E-0C53-46FB-B855-4DC62EF03DFB}" srcId="{4EACAEE8-1699-4E78-B134-8A823F81F5AE}" destId="{F8B64A21-AC62-40D1-AF4E-FC995E9B6D34}" srcOrd="2" destOrd="0" parTransId="{E77DAE27-2128-4D96-8ECB-50E0E1A08D63}" sibTransId="{367EDD54-BCB7-435F-A93F-AEFC00241C17}"/>
    <dgm:cxn modelId="{2070DF96-F0D7-4128-8591-6768F1DA31DE}" type="presOf" srcId="{7E2733AF-4904-47E5-B788-8AC6C0032406}" destId="{A78043C0-6153-4E39-8095-6FD2392F854E}" srcOrd="0" destOrd="0" presId="urn:microsoft.com/office/officeart/2005/8/layout/vList2"/>
    <dgm:cxn modelId="{72844AB2-BEC4-4CF5-A720-79F7C1A43FF1}" type="presOf" srcId="{90055BDB-400F-4921-8D05-834614995EE1}" destId="{A5188E92-29A1-4035-A213-089F4A6672AD}" srcOrd="0" destOrd="0" presId="urn:microsoft.com/office/officeart/2005/8/layout/vList2"/>
    <dgm:cxn modelId="{9905F8B3-6540-4499-AACD-DE0053199C21}" type="presOf" srcId="{F8B64A21-AC62-40D1-AF4E-FC995E9B6D34}" destId="{30ED833B-4458-4E1F-B67A-87ACB3FB46F2}" srcOrd="0" destOrd="0" presId="urn:microsoft.com/office/officeart/2005/8/layout/vList2"/>
    <dgm:cxn modelId="{CC8CB1BD-55A2-4127-874A-D1C9B3C8FF18}" srcId="{4EACAEE8-1699-4E78-B134-8A823F81F5AE}" destId="{90055BDB-400F-4921-8D05-834614995EE1}" srcOrd="3" destOrd="0" parTransId="{5EA3EA51-BF0B-464C-B9D3-5D20FFF9B4C7}" sibTransId="{C779ED01-D79B-44D5-8739-8AE49EBB418D}"/>
    <dgm:cxn modelId="{8AE72B37-4886-4715-B070-76818D1EA017}" type="presParOf" srcId="{1231EFD8-7E23-4297-81A9-CCFF6742F76B}" destId="{A78043C0-6153-4E39-8095-6FD2392F854E}" srcOrd="0" destOrd="0" presId="urn:microsoft.com/office/officeart/2005/8/layout/vList2"/>
    <dgm:cxn modelId="{7AA41EF1-79DC-4CAF-8B41-BC26323C49E0}" type="presParOf" srcId="{1231EFD8-7E23-4297-81A9-CCFF6742F76B}" destId="{62F7B508-CE44-4561-9DE4-F568F414146E}" srcOrd="1" destOrd="0" presId="urn:microsoft.com/office/officeart/2005/8/layout/vList2"/>
    <dgm:cxn modelId="{639BFAD6-B3D3-4A88-885E-F6FDDB6155FB}" type="presParOf" srcId="{1231EFD8-7E23-4297-81A9-CCFF6742F76B}" destId="{CFB6B36B-3DA6-4178-9A9A-E042101CE984}" srcOrd="2" destOrd="0" presId="urn:microsoft.com/office/officeart/2005/8/layout/vList2"/>
    <dgm:cxn modelId="{34C18EB6-EB0F-4B7E-BFEA-7ABE0BB7A8A5}" type="presParOf" srcId="{1231EFD8-7E23-4297-81A9-CCFF6742F76B}" destId="{34032E72-45FD-46DF-8175-143EA998C6B0}" srcOrd="3" destOrd="0" presId="urn:microsoft.com/office/officeart/2005/8/layout/vList2"/>
    <dgm:cxn modelId="{BC4A0E72-25D6-4D3C-93A1-7CCE9D512025}" type="presParOf" srcId="{1231EFD8-7E23-4297-81A9-CCFF6742F76B}" destId="{30ED833B-4458-4E1F-B67A-87ACB3FB46F2}" srcOrd="4" destOrd="0" presId="urn:microsoft.com/office/officeart/2005/8/layout/vList2"/>
    <dgm:cxn modelId="{0186104F-3984-43C5-B14B-EDA750AC6114}" type="presParOf" srcId="{1231EFD8-7E23-4297-81A9-CCFF6742F76B}" destId="{97AF9D03-17E1-4CC7-B99C-BCA6981FF519}" srcOrd="5" destOrd="0" presId="urn:microsoft.com/office/officeart/2005/8/layout/vList2"/>
    <dgm:cxn modelId="{34E352AB-1E56-48D2-889C-BA9AC5A6569A}" type="presParOf" srcId="{1231EFD8-7E23-4297-81A9-CCFF6742F76B}" destId="{A5188E92-29A1-4035-A213-089F4A6672AD}" srcOrd="6" destOrd="0" presId="urn:microsoft.com/office/officeart/2005/8/layout/vList2"/>
    <dgm:cxn modelId="{3B73A6CE-2559-4A89-831E-F8665A5F9B51}" type="presParOf" srcId="{1231EFD8-7E23-4297-81A9-CCFF6742F76B}" destId="{CEEAF5BC-48EA-4B18-8566-19AE95139D0F}" srcOrd="7" destOrd="0" presId="urn:microsoft.com/office/officeart/2005/8/layout/vList2"/>
    <dgm:cxn modelId="{1F1B33C1-CBFF-43D7-A734-890999293BE6}" type="presParOf" srcId="{1231EFD8-7E23-4297-81A9-CCFF6742F76B}" destId="{379C78F3-60C2-4708-AF28-9A6C33788261}" srcOrd="8"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922F032-6593-49F1-837A-A88158F5B278}" type="doc">
      <dgm:prSet loTypeId="urn:microsoft.com/office/officeart/2005/8/layout/hList7" loCatId="list" qsTypeId="urn:microsoft.com/office/officeart/2005/8/quickstyle/simple1" qsCatId="simple" csTypeId="urn:microsoft.com/office/officeart/2005/8/colors/accent3_1" csCatId="accent3"/>
      <dgm:spPr/>
      <dgm:t>
        <a:bodyPr/>
        <a:lstStyle/>
        <a:p>
          <a:endParaRPr lang="tr-TR"/>
        </a:p>
      </dgm:t>
    </dgm:pt>
    <dgm:pt modelId="{4CA2A78D-3626-4788-8F7C-4716A1ACCFF0}">
      <dgm:prSet/>
      <dgm:spPr/>
      <dgm:t>
        <a:bodyPr/>
        <a:lstStyle/>
        <a:p>
          <a:r>
            <a:rPr lang="tr-TR"/>
            <a:t>Yüzey molekülleri: GPRC5D, FcRH5, CD138, CD40, CD74;</a:t>
          </a:r>
        </a:p>
      </dgm:t>
    </dgm:pt>
    <dgm:pt modelId="{65279B73-C602-4EB9-8B44-B23C602805E6}" type="parTrans" cxnId="{C5125B97-8182-4959-B955-ABDBB11FDE68}">
      <dgm:prSet/>
      <dgm:spPr/>
      <dgm:t>
        <a:bodyPr/>
        <a:lstStyle/>
        <a:p>
          <a:endParaRPr lang="tr-TR"/>
        </a:p>
      </dgm:t>
    </dgm:pt>
    <dgm:pt modelId="{727C2151-E6F2-48BE-B5FB-0C4E887FAA08}" type="sibTrans" cxnId="{C5125B97-8182-4959-B955-ABDBB11FDE68}">
      <dgm:prSet/>
      <dgm:spPr/>
      <dgm:t>
        <a:bodyPr/>
        <a:lstStyle/>
        <a:p>
          <a:endParaRPr lang="tr-TR"/>
        </a:p>
      </dgm:t>
    </dgm:pt>
    <dgm:pt modelId="{6DA5626B-EE94-4618-9203-F050EA3D7656}">
      <dgm:prSet/>
      <dgm:spPr/>
      <dgm:t>
        <a:bodyPr/>
        <a:lstStyle/>
        <a:p>
          <a:r>
            <a:rPr lang="tr-TR"/>
            <a:t>-Sinyal molekülleri: IL-6, RANKL, BAFF, VEGF, DKK1;</a:t>
          </a:r>
        </a:p>
      </dgm:t>
    </dgm:pt>
    <dgm:pt modelId="{E6FA10D4-4F8A-4C12-B53B-56D757438963}" type="parTrans" cxnId="{90F88CF9-0281-452C-8862-612CC3E59740}">
      <dgm:prSet/>
      <dgm:spPr/>
      <dgm:t>
        <a:bodyPr/>
        <a:lstStyle/>
        <a:p>
          <a:endParaRPr lang="tr-TR"/>
        </a:p>
      </dgm:t>
    </dgm:pt>
    <dgm:pt modelId="{896CB3A1-FC88-4100-8382-15FD049A0313}" type="sibTrans" cxnId="{90F88CF9-0281-452C-8862-612CC3E59740}">
      <dgm:prSet/>
      <dgm:spPr/>
      <dgm:t>
        <a:bodyPr/>
        <a:lstStyle/>
        <a:p>
          <a:endParaRPr lang="tr-TR"/>
        </a:p>
      </dgm:t>
    </dgm:pt>
    <dgm:pt modelId="{A3145233-099F-4B39-91C7-155F341AAB02}">
      <dgm:prSet/>
      <dgm:spPr/>
      <dgm:t>
        <a:bodyPr/>
        <a:lstStyle/>
        <a:p>
          <a:r>
            <a:rPr lang="tr-TR"/>
            <a:t>-İmmün kontrol noktası inhibitörleri: PD1, PDL1, CTLA4, KIR</a:t>
          </a:r>
        </a:p>
      </dgm:t>
    </dgm:pt>
    <dgm:pt modelId="{1477FC6F-0D51-445E-9DD5-254FF9D1ACCB}" type="parTrans" cxnId="{ADD7C3F8-4E65-4775-AD26-41901BB4FAC8}">
      <dgm:prSet/>
      <dgm:spPr/>
      <dgm:t>
        <a:bodyPr/>
        <a:lstStyle/>
        <a:p>
          <a:endParaRPr lang="tr-TR"/>
        </a:p>
      </dgm:t>
    </dgm:pt>
    <dgm:pt modelId="{DD152C84-A042-425F-9CA4-722B203B613A}" type="sibTrans" cxnId="{ADD7C3F8-4E65-4775-AD26-41901BB4FAC8}">
      <dgm:prSet/>
      <dgm:spPr/>
      <dgm:t>
        <a:bodyPr/>
        <a:lstStyle/>
        <a:p>
          <a:endParaRPr lang="tr-TR"/>
        </a:p>
      </dgm:t>
    </dgm:pt>
    <dgm:pt modelId="{5A0A5F49-2D28-46AB-A0EF-AB171BFD61F1}" type="pres">
      <dgm:prSet presAssocID="{2922F032-6593-49F1-837A-A88158F5B278}" presName="Name0" presStyleCnt="0">
        <dgm:presLayoutVars>
          <dgm:dir/>
          <dgm:resizeHandles val="exact"/>
        </dgm:presLayoutVars>
      </dgm:prSet>
      <dgm:spPr/>
    </dgm:pt>
    <dgm:pt modelId="{7F08064B-BEDF-407A-8542-5C0F8B43B55C}" type="pres">
      <dgm:prSet presAssocID="{2922F032-6593-49F1-837A-A88158F5B278}" presName="fgShape" presStyleLbl="fgShp" presStyleIdx="0" presStyleCnt="1"/>
      <dgm:spPr/>
    </dgm:pt>
    <dgm:pt modelId="{8ED44EAB-EC71-464E-89A1-DDCE20D9961D}" type="pres">
      <dgm:prSet presAssocID="{2922F032-6593-49F1-837A-A88158F5B278}" presName="linComp" presStyleCnt="0"/>
      <dgm:spPr/>
    </dgm:pt>
    <dgm:pt modelId="{F8B61CF3-0327-44CC-BB19-57BA5450CB63}" type="pres">
      <dgm:prSet presAssocID="{4CA2A78D-3626-4788-8F7C-4716A1ACCFF0}" presName="compNode" presStyleCnt="0"/>
      <dgm:spPr/>
    </dgm:pt>
    <dgm:pt modelId="{EDC8E701-340A-4FE1-AAC3-BE86C8EAEACF}" type="pres">
      <dgm:prSet presAssocID="{4CA2A78D-3626-4788-8F7C-4716A1ACCFF0}" presName="bkgdShape" presStyleLbl="node1" presStyleIdx="0" presStyleCnt="3"/>
      <dgm:spPr/>
    </dgm:pt>
    <dgm:pt modelId="{26171B0D-AA69-453B-8605-54C136E2DFAD}" type="pres">
      <dgm:prSet presAssocID="{4CA2A78D-3626-4788-8F7C-4716A1ACCFF0}" presName="nodeTx" presStyleLbl="node1" presStyleIdx="0" presStyleCnt="3">
        <dgm:presLayoutVars>
          <dgm:bulletEnabled val="1"/>
        </dgm:presLayoutVars>
      </dgm:prSet>
      <dgm:spPr/>
    </dgm:pt>
    <dgm:pt modelId="{C425709D-8AC7-43AF-8429-251719871F08}" type="pres">
      <dgm:prSet presAssocID="{4CA2A78D-3626-4788-8F7C-4716A1ACCFF0}" presName="invisiNode" presStyleLbl="node1" presStyleIdx="0" presStyleCnt="3"/>
      <dgm:spPr/>
    </dgm:pt>
    <dgm:pt modelId="{F739225F-1470-4FE0-B466-22ED9B9744D4}" type="pres">
      <dgm:prSet presAssocID="{4CA2A78D-3626-4788-8F7C-4716A1ACCFF0}" presName="imagNode" presStyleLbl="fgImgPlace1" presStyleIdx="0" presStyleCnt="3"/>
      <dgm:spPr/>
    </dgm:pt>
    <dgm:pt modelId="{3594BDAB-C8C9-45B2-B38B-6580F66DCEE2}" type="pres">
      <dgm:prSet presAssocID="{727C2151-E6F2-48BE-B5FB-0C4E887FAA08}" presName="sibTrans" presStyleLbl="sibTrans2D1" presStyleIdx="0" presStyleCnt="0"/>
      <dgm:spPr/>
    </dgm:pt>
    <dgm:pt modelId="{68EC1A6C-2EB6-4423-87E4-A62AA1849445}" type="pres">
      <dgm:prSet presAssocID="{6DA5626B-EE94-4618-9203-F050EA3D7656}" presName="compNode" presStyleCnt="0"/>
      <dgm:spPr/>
    </dgm:pt>
    <dgm:pt modelId="{750D90C0-1D13-427F-BA9B-689A1FF9AFF4}" type="pres">
      <dgm:prSet presAssocID="{6DA5626B-EE94-4618-9203-F050EA3D7656}" presName="bkgdShape" presStyleLbl="node1" presStyleIdx="1" presStyleCnt="3"/>
      <dgm:spPr/>
    </dgm:pt>
    <dgm:pt modelId="{3240522A-03BD-4F40-8107-9FAA0646899B}" type="pres">
      <dgm:prSet presAssocID="{6DA5626B-EE94-4618-9203-F050EA3D7656}" presName="nodeTx" presStyleLbl="node1" presStyleIdx="1" presStyleCnt="3">
        <dgm:presLayoutVars>
          <dgm:bulletEnabled val="1"/>
        </dgm:presLayoutVars>
      </dgm:prSet>
      <dgm:spPr/>
    </dgm:pt>
    <dgm:pt modelId="{E7FFB926-D86A-4AF2-971B-948C735ED74F}" type="pres">
      <dgm:prSet presAssocID="{6DA5626B-EE94-4618-9203-F050EA3D7656}" presName="invisiNode" presStyleLbl="node1" presStyleIdx="1" presStyleCnt="3"/>
      <dgm:spPr/>
    </dgm:pt>
    <dgm:pt modelId="{69429FB7-4E24-41B7-8197-E493B9993129}" type="pres">
      <dgm:prSet presAssocID="{6DA5626B-EE94-4618-9203-F050EA3D7656}" presName="imagNode" presStyleLbl="fgImgPlace1" presStyleIdx="1" presStyleCnt="3"/>
      <dgm:spPr/>
    </dgm:pt>
    <dgm:pt modelId="{4E3122F5-9862-4D0F-98E9-6CB0FB0F65B0}" type="pres">
      <dgm:prSet presAssocID="{896CB3A1-FC88-4100-8382-15FD049A0313}" presName="sibTrans" presStyleLbl="sibTrans2D1" presStyleIdx="0" presStyleCnt="0"/>
      <dgm:spPr/>
    </dgm:pt>
    <dgm:pt modelId="{AE4AC4F5-5334-40E1-BD2D-AAEE2CA14CFA}" type="pres">
      <dgm:prSet presAssocID="{A3145233-099F-4B39-91C7-155F341AAB02}" presName="compNode" presStyleCnt="0"/>
      <dgm:spPr/>
    </dgm:pt>
    <dgm:pt modelId="{8935807A-1853-452F-96EF-CB18EF593830}" type="pres">
      <dgm:prSet presAssocID="{A3145233-099F-4B39-91C7-155F341AAB02}" presName="bkgdShape" presStyleLbl="node1" presStyleIdx="2" presStyleCnt="3"/>
      <dgm:spPr/>
    </dgm:pt>
    <dgm:pt modelId="{78C372B7-876F-4F93-9361-85F58BD3ADD3}" type="pres">
      <dgm:prSet presAssocID="{A3145233-099F-4B39-91C7-155F341AAB02}" presName="nodeTx" presStyleLbl="node1" presStyleIdx="2" presStyleCnt="3">
        <dgm:presLayoutVars>
          <dgm:bulletEnabled val="1"/>
        </dgm:presLayoutVars>
      </dgm:prSet>
      <dgm:spPr/>
    </dgm:pt>
    <dgm:pt modelId="{0DA264AA-CA00-443B-A00B-B47910BB1877}" type="pres">
      <dgm:prSet presAssocID="{A3145233-099F-4B39-91C7-155F341AAB02}" presName="invisiNode" presStyleLbl="node1" presStyleIdx="2" presStyleCnt="3"/>
      <dgm:spPr/>
    </dgm:pt>
    <dgm:pt modelId="{E6259270-37AA-4AC8-9E48-7C371FEE57C6}" type="pres">
      <dgm:prSet presAssocID="{A3145233-099F-4B39-91C7-155F341AAB02}" presName="imagNode" presStyleLbl="fgImgPlace1" presStyleIdx="2" presStyleCnt="3"/>
      <dgm:spPr/>
    </dgm:pt>
  </dgm:ptLst>
  <dgm:cxnLst>
    <dgm:cxn modelId="{E2B8BC0F-5F15-48C1-B245-1FF7D96DA473}" type="presOf" srcId="{727C2151-E6F2-48BE-B5FB-0C4E887FAA08}" destId="{3594BDAB-C8C9-45B2-B38B-6580F66DCEE2}" srcOrd="0" destOrd="0" presId="urn:microsoft.com/office/officeart/2005/8/layout/hList7"/>
    <dgm:cxn modelId="{B0ACDF24-AB59-4592-9919-8E1C5FCDA323}" type="presOf" srcId="{4CA2A78D-3626-4788-8F7C-4716A1ACCFF0}" destId="{26171B0D-AA69-453B-8605-54C136E2DFAD}" srcOrd="1" destOrd="0" presId="urn:microsoft.com/office/officeart/2005/8/layout/hList7"/>
    <dgm:cxn modelId="{8EC2FE54-41FC-4847-8CBD-F8EE7EA5C0A6}" type="presOf" srcId="{A3145233-099F-4B39-91C7-155F341AAB02}" destId="{8935807A-1853-452F-96EF-CB18EF593830}" srcOrd="0" destOrd="0" presId="urn:microsoft.com/office/officeart/2005/8/layout/hList7"/>
    <dgm:cxn modelId="{F786EC58-2075-43AE-A375-04D0FB71216E}" type="presOf" srcId="{4CA2A78D-3626-4788-8F7C-4716A1ACCFF0}" destId="{EDC8E701-340A-4FE1-AAC3-BE86C8EAEACF}" srcOrd="0" destOrd="0" presId="urn:microsoft.com/office/officeart/2005/8/layout/hList7"/>
    <dgm:cxn modelId="{11308379-EE05-4ABB-BB74-2E5AF4D4B360}" type="presOf" srcId="{896CB3A1-FC88-4100-8382-15FD049A0313}" destId="{4E3122F5-9862-4D0F-98E9-6CB0FB0F65B0}" srcOrd="0" destOrd="0" presId="urn:microsoft.com/office/officeart/2005/8/layout/hList7"/>
    <dgm:cxn modelId="{F18FAD84-8718-4159-A49E-C7D20C925075}" type="presOf" srcId="{A3145233-099F-4B39-91C7-155F341AAB02}" destId="{78C372B7-876F-4F93-9361-85F58BD3ADD3}" srcOrd="1" destOrd="0" presId="urn:microsoft.com/office/officeart/2005/8/layout/hList7"/>
    <dgm:cxn modelId="{C5125B97-8182-4959-B955-ABDBB11FDE68}" srcId="{2922F032-6593-49F1-837A-A88158F5B278}" destId="{4CA2A78D-3626-4788-8F7C-4716A1ACCFF0}" srcOrd="0" destOrd="0" parTransId="{65279B73-C602-4EB9-8B44-B23C602805E6}" sibTransId="{727C2151-E6F2-48BE-B5FB-0C4E887FAA08}"/>
    <dgm:cxn modelId="{29DF3FA7-7705-4711-9C22-8151A8BA43ED}" type="presOf" srcId="{6DA5626B-EE94-4618-9203-F050EA3D7656}" destId="{3240522A-03BD-4F40-8107-9FAA0646899B}" srcOrd="1" destOrd="0" presId="urn:microsoft.com/office/officeart/2005/8/layout/hList7"/>
    <dgm:cxn modelId="{A23789D5-DDC2-4349-BEB6-6FA4ACDAC062}" type="presOf" srcId="{2922F032-6593-49F1-837A-A88158F5B278}" destId="{5A0A5F49-2D28-46AB-A0EF-AB171BFD61F1}" srcOrd="0" destOrd="0" presId="urn:microsoft.com/office/officeart/2005/8/layout/hList7"/>
    <dgm:cxn modelId="{ADD7C3F8-4E65-4775-AD26-41901BB4FAC8}" srcId="{2922F032-6593-49F1-837A-A88158F5B278}" destId="{A3145233-099F-4B39-91C7-155F341AAB02}" srcOrd="2" destOrd="0" parTransId="{1477FC6F-0D51-445E-9DD5-254FF9D1ACCB}" sibTransId="{DD152C84-A042-425F-9CA4-722B203B613A}"/>
    <dgm:cxn modelId="{90F88CF9-0281-452C-8862-612CC3E59740}" srcId="{2922F032-6593-49F1-837A-A88158F5B278}" destId="{6DA5626B-EE94-4618-9203-F050EA3D7656}" srcOrd="1" destOrd="0" parTransId="{E6FA10D4-4F8A-4C12-B53B-56D757438963}" sibTransId="{896CB3A1-FC88-4100-8382-15FD049A0313}"/>
    <dgm:cxn modelId="{BDC53EFD-93D8-470E-A266-4F3E024007DE}" type="presOf" srcId="{6DA5626B-EE94-4618-9203-F050EA3D7656}" destId="{750D90C0-1D13-427F-BA9B-689A1FF9AFF4}" srcOrd="0" destOrd="0" presId="urn:microsoft.com/office/officeart/2005/8/layout/hList7"/>
    <dgm:cxn modelId="{7B6CF7E3-B04F-4AA8-B4ED-958F34BCEF8B}" type="presParOf" srcId="{5A0A5F49-2D28-46AB-A0EF-AB171BFD61F1}" destId="{7F08064B-BEDF-407A-8542-5C0F8B43B55C}" srcOrd="0" destOrd="0" presId="urn:microsoft.com/office/officeart/2005/8/layout/hList7"/>
    <dgm:cxn modelId="{670B11E1-6A49-4AE6-9AE1-E0A0DFC1BA23}" type="presParOf" srcId="{5A0A5F49-2D28-46AB-A0EF-AB171BFD61F1}" destId="{8ED44EAB-EC71-464E-89A1-DDCE20D9961D}" srcOrd="1" destOrd="0" presId="urn:microsoft.com/office/officeart/2005/8/layout/hList7"/>
    <dgm:cxn modelId="{3C295729-3887-405C-AFF7-EF07F87078A7}" type="presParOf" srcId="{8ED44EAB-EC71-464E-89A1-DDCE20D9961D}" destId="{F8B61CF3-0327-44CC-BB19-57BA5450CB63}" srcOrd="0" destOrd="0" presId="urn:microsoft.com/office/officeart/2005/8/layout/hList7"/>
    <dgm:cxn modelId="{6DCEC2D9-D79E-4FE6-8405-E8540F313049}" type="presParOf" srcId="{F8B61CF3-0327-44CC-BB19-57BA5450CB63}" destId="{EDC8E701-340A-4FE1-AAC3-BE86C8EAEACF}" srcOrd="0" destOrd="0" presId="urn:microsoft.com/office/officeart/2005/8/layout/hList7"/>
    <dgm:cxn modelId="{E7094582-B587-4BB5-A8FD-A91F13259250}" type="presParOf" srcId="{F8B61CF3-0327-44CC-BB19-57BA5450CB63}" destId="{26171B0D-AA69-453B-8605-54C136E2DFAD}" srcOrd="1" destOrd="0" presId="urn:microsoft.com/office/officeart/2005/8/layout/hList7"/>
    <dgm:cxn modelId="{08E78A9A-CC1F-435C-B2FA-AE7A0A2E87FB}" type="presParOf" srcId="{F8B61CF3-0327-44CC-BB19-57BA5450CB63}" destId="{C425709D-8AC7-43AF-8429-251719871F08}" srcOrd="2" destOrd="0" presId="urn:microsoft.com/office/officeart/2005/8/layout/hList7"/>
    <dgm:cxn modelId="{ECE01141-88A2-4840-8880-786BA09F149E}" type="presParOf" srcId="{F8B61CF3-0327-44CC-BB19-57BA5450CB63}" destId="{F739225F-1470-4FE0-B466-22ED9B9744D4}" srcOrd="3" destOrd="0" presId="urn:microsoft.com/office/officeart/2005/8/layout/hList7"/>
    <dgm:cxn modelId="{CB1D9827-BF96-4FAF-82EA-6DF647CA92B2}" type="presParOf" srcId="{8ED44EAB-EC71-464E-89A1-DDCE20D9961D}" destId="{3594BDAB-C8C9-45B2-B38B-6580F66DCEE2}" srcOrd="1" destOrd="0" presId="urn:microsoft.com/office/officeart/2005/8/layout/hList7"/>
    <dgm:cxn modelId="{FB940BEC-F0A7-4148-B1D5-89B9DBC4B3EE}" type="presParOf" srcId="{8ED44EAB-EC71-464E-89A1-DDCE20D9961D}" destId="{68EC1A6C-2EB6-4423-87E4-A62AA1849445}" srcOrd="2" destOrd="0" presId="urn:microsoft.com/office/officeart/2005/8/layout/hList7"/>
    <dgm:cxn modelId="{99BF4290-6193-46B5-A207-C24E8AFA8718}" type="presParOf" srcId="{68EC1A6C-2EB6-4423-87E4-A62AA1849445}" destId="{750D90C0-1D13-427F-BA9B-689A1FF9AFF4}" srcOrd="0" destOrd="0" presId="urn:microsoft.com/office/officeart/2005/8/layout/hList7"/>
    <dgm:cxn modelId="{C4FE9495-9D1C-430D-9370-B53564DF65E1}" type="presParOf" srcId="{68EC1A6C-2EB6-4423-87E4-A62AA1849445}" destId="{3240522A-03BD-4F40-8107-9FAA0646899B}" srcOrd="1" destOrd="0" presId="urn:microsoft.com/office/officeart/2005/8/layout/hList7"/>
    <dgm:cxn modelId="{3C285E66-1DF0-4FF7-9968-EC9138FEB28F}" type="presParOf" srcId="{68EC1A6C-2EB6-4423-87E4-A62AA1849445}" destId="{E7FFB926-D86A-4AF2-971B-948C735ED74F}" srcOrd="2" destOrd="0" presId="urn:microsoft.com/office/officeart/2005/8/layout/hList7"/>
    <dgm:cxn modelId="{89BA915E-6FC9-416E-A618-238A558F5EA3}" type="presParOf" srcId="{68EC1A6C-2EB6-4423-87E4-A62AA1849445}" destId="{69429FB7-4E24-41B7-8197-E493B9993129}" srcOrd="3" destOrd="0" presId="urn:microsoft.com/office/officeart/2005/8/layout/hList7"/>
    <dgm:cxn modelId="{6B484F6A-80C5-4C5A-9376-AC4285AB69C7}" type="presParOf" srcId="{8ED44EAB-EC71-464E-89A1-DDCE20D9961D}" destId="{4E3122F5-9862-4D0F-98E9-6CB0FB0F65B0}" srcOrd="3" destOrd="0" presId="urn:microsoft.com/office/officeart/2005/8/layout/hList7"/>
    <dgm:cxn modelId="{7B67D311-0027-4E0D-9308-30B93A8F3182}" type="presParOf" srcId="{8ED44EAB-EC71-464E-89A1-DDCE20D9961D}" destId="{AE4AC4F5-5334-40E1-BD2D-AAEE2CA14CFA}" srcOrd="4" destOrd="0" presId="urn:microsoft.com/office/officeart/2005/8/layout/hList7"/>
    <dgm:cxn modelId="{5C8A7E61-3A7F-452C-82C3-C5C5369575F3}" type="presParOf" srcId="{AE4AC4F5-5334-40E1-BD2D-AAEE2CA14CFA}" destId="{8935807A-1853-452F-96EF-CB18EF593830}" srcOrd="0" destOrd="0" presId="urn:microsoft.com/office/officeart/2005/8/layout/hList7"/>
    <dgm:cxn modelId="{823230A4-47E7-49BC-8EFA-8A1FE469B8DD}" type="presParOf" srcId="{AE4AC4F5-5334-40E1-BD2D-AAEE2CA14CFA}" destId="{78C372B7-876F-4F93-9361-85F58BD3ADD3}" srcOrd="1" destOrd="0" presId="urn:microsoft.com/office/officeart/2005/8/layout/hList7"/>
    <dgm:cxn modelId="{BE0777D4-7EB6-404C-A02E-4F1C7F618F47}" type="presParOf" srcId="{AE4AC4F5-5334-40E1-BD2D-AAEE2CA14CFA}" destId="{0DA264AA-CA00-443B-A00B-B47910BB1877}" srcOrd="2" destOrd="0" presId="urn:microsoft.com/office/officeart/2005/8/layout/hList7"/>
    <dgm:cxn modelId="{587B701D-5EE4-4124-A8CF-9752D5D68EE6}" type="presParOf" srcId="{AE4AC4F5-5334-40E1-BD2D-AAEE2CA14CFA}" destId="{E6259270-37AA-4AC8-9E48-7C371FEE57C6}"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A70FC66-F24B-450A-91CA-C302C192A0F1}" type="doc">
      <dgm:prSet loTypeId="urn:microsoft.com/office/officeart/2005/8/layout/list1" loCatId="list" qsTypeId="urn:microsoft.com/office/officeart/2005/8/quickstyle/simple1" qsCatId="simple" csTypeId="urn:microsoft.com/office/officeart/2005/8/colors/colorful1" csCatId="colorful" phldr="1"/>
      <dgm:spPr/>
      <dgm:t>
        <a:bodyPr/>
        <a:lstStyle/>
        <a:p>
          <a:endParaRPr lang="en-US"/>
        </a:p>
      </dgm:t>
    </dgm:pt>
    <dgm:pt modelId="{FC91AB11-92A5-4803-9C70-6D1B6B0FBC9D}">
      <dgm:prSet/>
      <dgm:spPr/>
      <dgm:t>
        <a:bodyPr/>
        <a:lstStyle/>
        <a:p>
          <a:r>
            <a:rPr lang="tr-TR" dirty="0" err="1"/>
            <a:t>Daratumumab</a:t>
          </a:r>
          <a:r>
            <a:rPr lang="tr-TR" dirty="0"/>
            <a:t> (antiCD38) -2015</a:t>
          </a:r>
          <a:endParaRPr lang="en-US" dirty="0"/>
        </a:p>
      </dgm:t>
    </dgm:pt>
    <dgm:pt modelId="{E9244684-EA39-4958-AC3A-2B4DE970A347}" type="parTrans" cxnId="{E70B5F45-3EF8-4206-B6D3-C003BF00879F}">
      <dgm:prSet/>
      <dgm:spPr/>
      <dgm:t>
        <a:bodyPr/>
        <a:lstStyle/>
        <a:p>
          <a:endParaRPr lang="en-US"/>
        </a:p>
      </dgm:t>
    </dgm:pt>
    <dgm:pt modelId="{A3798B21-A555-489E-B857-E7ABE993211D}" type="sibTrans" cxnId="{E70B5F45-3EF8-4206-B6D3-C003BF00879F}">
      <dgm:prSet/>
      <dgm:spPr/>
      <dgm:t>
        <a:bodyPr/>
        <a:lstStyle/>
        <a:p>
          <a:endParaRPr lang="en-US"/>
        </a:p>
      </dgm:t>
    </dgm:pt>
    <dgm:pt modelId="{784BCF5D-B17C-4FF0-A23E-15251EBADAA2}">
      <dgm:prSet/>
      <dgm:spPr/>
      <dgm:t>
        <a:bodyPr/>
        <a:lstStyle/>
        <a:p>
          <a:r>
            <a:rPr lang="tr-TR" dirty="0" err="1"/>
            <a:t>Elotuzumab</a:t>
          </a:r>
          <a:r>
            <a:rPr lang="tr-TR" dirty="0"/>
            <a:t> (SLAMF7) -2015 </a:t>
          </a:r>
          <a:endParaRPr lang="en-US" dirty="0"/>
        </a:p>
      </dgm:t>
    </dgm:pt>
    <dgm:pt modelId="{B7C17EF0-B192-43A3-AB2E-6BB434694CA5}" type="parTrans" cxnId="{CDC7783F-CB3B-4830-8805-ED1F88AC8880}">
      <dgm:prSet/>
      <dgm:spPr/>
      <dgm:t>
        <a:bodyPr/>
        <a:lstStyle/>
        <a:p>
          <a:endParaRPr lang="en-US"/>
        </a:p>
      </dgm:t>
    </dgm:pt>
    <dgm:pt modelId="{B6002D31-A341-4C30-8A0F-7F9E5B546DC3}" type="sibTrans" cxnId="{CDC7783F-CB3B-4830-8805-ED1F88AC8880}">
      <dgm:prSet/>
      <dgm:spPr/>
      <dgm:t>
        <a:bodyPr/>
        <a:lstStyle/>
        <a:p>
          <a:endParaRPr lang="en-US"/>
        </a:p>
      </dgm:t>
    </dgm:pt>
    <dgm:pt modelId="{0BD0282B-898F-4514-9259-120170A8D916}">
      <dgm:prSet/>
      <dgm:spPr/>
      <dgm:t>
        <a:bodyPr/>
        <a:lstStyle/>
        <a:p>
          <a:r>
            <a:rPr lang="tr-TR" dirty="0" err="1"/>
            <a:t>İsatuximab</a:t>
          </a:r>
          <a:r>
            <a:rPr lang="tr-TR" dirty="0"/>
            <a:t> (anti-CD38) -2020</a:t>
          </a:r>
          <a:endParaRPr lang="en-US" dirty="0"/>
        </a:p>
      </dgm:t>
    </dgm:pt>
    <dgm:pt modelId="{4BAC0CD8-054C-41C0-B124-6F7BB9ED3EF5}" type="parTrans" cxnId="{0615ECB0-3F7D-4B44-855A-E163EB91FFC9}">
      <dgm:prSet/>
      <dgm:spPr/>
      <dgm:t>
        <a:bodyPr/>
        <a:lstStyle/>
        <a:p>
          <a:endParaRPr lang="en-US"/>
        </a:p>
      </dgm:t>
    </dgm:pt>
    <dgm:pt modelId="{EED81FD4-E910-42D8-8AB6-A87DEE5538DE}" type="sibTrans" cxnId="{0615ECB0-3F7D-4B44-855A-E163EB91FFC9}">
      <dgm:prSet/>
      <dgm:spPr/>
      <dgm:t>
        <a:bodyPr/>
        <a:lstStyle/>
        <a:p>
          <a:endParaRPr lang="en-US"/>
        </a:p>
      </dgm:t>
    </dgm:pt>
    <dgm:pt modelId="{5D11EEEF-7C64-435E-96C5-8EED5D970932}" type="pres">
      <dgm:prSet presAssocID="{8A70FC66-F24B-450A-91CA-C302C192A0F1}" presName="linear" presStyleCnt="0">
        <dgm:presLayoutVars>
          <dgm:dir/>
          <dgm:animLvl val="lvl"/>
          <dgm:resizeHandles val="exact"/>
        </dgm:presLayoutVars>
      </dgm:prSet>
      <dgm:spPr/>
    </dgm:pt>
    <dgm:pt modelId="{9E7BB13D-60EC-4622-BE52-71AB0EC55234}" type="pres">
      <dgm:prSet presAssocID="{FC91AB11-92A5-4803-9C70-6D1B6B0FBC9D}" presName="parentLin" presStyleCnt="0"/>
      <dgm:spPr/>
    </dgm:pt>
    <dgm:pt modelId="{AC064637-69EE-4E89-8ADC-45DBBC9C13DD}" type="pres">
      <dgm:prSet presAssocID="{FC91AB11-92A5-4803-9C70-6D1B6B0FBC9D}" presName="parentLeftMargin" presStyleLbl="node1" presStyleIdx="0" presStyleCnt="3"/>
      <dgm:spPr/>
    </dgm:pt>
    <dgm:pt modelId="{7D16D669-C716-48C4-92B1-D50BC6C7C8CD}" type="pres">
      <dgm:prSet presAssocID="{FC91AB11-92A5-4803-9C70-6D1B6B0FBC9D}" presName="parentText" presStyleLbl="node1" presStyleIdx="0" presStyleCnt="3">
        <dgm:presLayoutVars>
          <dgm:chMax val="0"/>
          <dgm:bulletEnabled val="1"/>
        </dgm:presLayoutVars>
      </dgm:prSet>
      <dgm:spPr/>
    </dgm:pt>
    <dgm:pt modelId="{80A35D50-E56A-46A0-A31B-5F1E1ED3B92F}" type="pres">
      <dgm:prSet presAssocID="{FC91AB11-92A5-4803-9C70-6D1B6B0FBC9D}" presName="negativeSpace" presStyleCnt="0"/>
      <dgm:spPr/>
    </dgm:pt>
    <dgm:pt modelId="{9C53B2D4-2AE2-4660-81E1-66A975FD24AE}" type="pres">
      <dgm:prSet presAssocID="{FC91AB11-92A5-4803-9C70-6D1B6B0FBC9D}" presName="childText" presStyleLbl="conFgAcc1" presStyleIdx="0" presStyleCnt="3">
        <dgm:presLayoutVars>
          <dgm:bulletEnabled val="1"/>
        </dgm:presLayoutVars>
      </dgm:prSet>
      <dgm:spPr/>
    </dgm:pt>
    <dgm:pt modelId="{153A3107-3B14-414C-90FD-C93D072E3D2E}" type="pres">
      <dgm:prSet presAssocID="{A3798B21-A555-489E-B857-E7ABE993211D}" presName="spaceBetweenRectangles" presStyleCnt="0"/>
      <dgm:spPr/>
    </dgm:pt>
    <dgm:pt modelId="{DFB52ACD-7693-43DE-B7B0-1873381B7B0D}" type="pres">
      <dgm:prSet presAssocID="{784BCF5D-B17C-4FF0-A23E-15251EBADAA2}" presName="parentLin" presStyleCnt="0"/>
      <dgm:spPr/>
    </dgm:pt>
    <dgm:pt modelId="{341567AD-851E-44A0-8C98-486DE21C50E9}" type="pres">
      <dgm:prSet presAssocID="{784BCF5D-B17C-4FF0-A23E-15251EBADAA2}" presName="parentLeftMargin" presStyleLbl="node1" presStyleIdx="0" presStyleCnt="3"/>
      <dgm:spPr/>
    </dgm:pt>
    <dgm:pt modelId="{7548385F-C522-4FB3-B889-055AE623E76E}" type="pres">
      <dgm:prSet presAssocID="{784BCF5D-B17C-4FF0-A23E-15251EBADAA2}" presName="parentText" presStyleLbl="node1" presStyleIdx="1" presStyleCnt="3">
        <dgm:presLayoutVars>
          <dgm:chMax val="0"/>
          <dgm:bulletEnabled val="1"/>
        </dgm:presLayoutVars>
      </dgm:prSet>
      <dgm:spPr/>
    </dgm:pt>
    <dgm:pt modelId="{1B62FE37-0362-42FF-B906-3D509DDD6712}" type="pres">
      <dgm:prSet presAssocID="{784BCF5D-B17C-4FF0-A23E-15251EBADAA2}" presName="negativeSpace" presStyleCnt="0"/>
      <dgm:spPr/>
    </dgm:pt>
    <dgm:pt modelId="{42548850-C10A-46E1-83BE-EF17ADE63E29}" type="pres">
      <dgm:prSet presAssocID="{784BCF5D-B17C-4FF0-A23E-15251EBADAA2}" presName="childText" presStyleLbl="conFgAcc1" presStyleIdx="1" presStyleCnt="3">
        <dgm:presLayoutVars>
          <dgm:bulletEnabled val="1"/>
        </dgm:presLayoutVars>
      </dgm:prSet>
      <dgm:spPr/>
    </dgm:pt>
    <dgm:pt modelId="{4B9CED62-3D5E-44FC-9437-BE2DBDF3DADA}" type="pres">
      <dgm:prSet presAssocID="{B6002D31-A341-4C30-8A0F-7F9E5B546DC3}" presName="spaceBetweenRectangles" presStyleCnt="0"/>
      <dgm:spPr/>
    </dgm:pt>
    <dgm:pt modelId="{9483B583-1F86-4198-949B-42F3FDE37E44}" type="pres">
      <dgm:prSet presAssocID="{0BD0282B-898F-4514-9259-120170A8D916}" presName="parentLin" presStyleCnt="0"/>
      <dgm:spPr/>
    </dgm:pt>
    <dgm:pt modelId="{25F7A501-7EE6-47E1-97B9-B294E3D3D979}" type="pres">
      <dgm:prSet presAssocID="{0BD0282B-898F-4514-9259-120170A8D916}" presName="parentLeftMargin" presStyleLbl="node1" presStyleIdx="1" presStyleCnt="3"/>
      <dgm:spPr/>
    </dgm:pt>
    <dgm:pt modelId="{C16C8015-1F60-44F3-8FB4-67D910272633}" type="pres">
      <dgm:prSet presAssocID="{0BD0282B-898F-4514-9259-120170A8D916}" presName="parentText" presStyleLbl="node1" presStyleIdx="2" presStyleCnt="3">
        <dgm:presLayoutVars>
          <dgm:chMax val="0"/>
          <dgm:bulletEnabled val="1"/>
        </dgm:presLayoutVars>
      </dgm:prSet>
      <dgm:spPr/>
    </dgm:pt>
    <dgm:pt modelId="{BE7C4041-4EFE-41FF-BFCB-45E32B4092AE}" type="pres">
      <dgm:prSet presAssocID="{0BD0282B-898F-4514-9259-120170A8D916}" presName="negativeSpace" presStyleCnt="0"/>
      <dgm:spPr/>
    </dgm:pt>
    <dgm:pt modelId="{7A9D7931-76F7-4895-BA7A-3C3B4A61D0CC}" type="pres">
      <dgm:prSet presAssocID="{0BD0282B-898F-4514-9259-120170A8D916}" presName="childText" presStyleLbl="conFgAcc1" presStyleIdx="2" presStyleCnt="3">
        <dgm:presLayoutVars>
          <dgm:bulletEnabled val="1"/>
        </dgm:presLayoutVars>
      </dgm:prSet>
      <dgm:spPr/>
    </dgm:pt>
  </dgm:ptLst>
  <dgm:cxnLst>
    <dgm:cxn modelId="{F2E5C105-7087-4876-932B-4E2967914D32}" type="presOf" srcId="{FC91AB11-92A5-4803-9C70-6D1B6B0FBC9D}" destId="{7D16D669-C716-48C4-92B1-D50BC6C7C8CD}" srcOrd="1" destOrd="0" presId="urn:microsoft.com/office/officeart/2005/8/layout/list1"/>
    <dgm:cxn modelId="{9E618414-1642-4523-A4BB-256C320EF59E}" type="presOf" srcId="{FC91AB11-92A5-4803-9C70-6D1B6B0FBC9D}" destId="{AC064637-69EE-4E89-8ADC-45DBBC9C13DD}" srcOrd="0" destOrd="0" presId="urn:microsoft.com/office/officeart/2005/8/layout/list1"/>
    <dgm:cxn modelId="{CDC7783F-CB3B-4830-8805-ED1F88AC8880}" srcId="{8A70FC66-F24B-450A-91CA-C302C192A0F1}" destId="{784BCF5D-B17C-4FF0-A23E-15251EBADAA2}" srcOrd="1" destOrd="0" parTransId="{B7C17EF0-B192-43A3-AB2E-6BB434694CA5}" sibTransId="{B6002D31-A341-4C30-8A0F-7F9E5B546DC3}"/>
    <dgm:cxn modelId="{E70B5F45-3EF8-4206-B6D3-C003BF00879F}" srcId="{8A70FC66-F24B-450A-91CA-C302C192A0F1}" destId="{FC91AB11-92A5-4803-9C70-6D1B6B0FBC9D}" srcOrd="0" destOrd="0" parTransId="{E9244684-EA39-4958-AC3A-2B4DE970A347}" sibTransId="{A3798B21-A555-489E-B857-E7ABE993211D}"/>
    <dgm:cxn modelId="{98378D65-C39A-4DFF-A7C8-3A180BD68B53}" type="presOf" srcId="{784BCF5D-B17C-4FF0-A23E-15251EBADAA2}" destId="{7548385F-C522-4FB3-B889-055AE623E76E}" srcOrd="1" destOrd="0" presId="urn:microsoft.com/office/officeart/2005/8/layout/list1"/>
    <dgm:cxn modelId="{39540A69-ED8B-41FB-AF9B-5B44C4ED6354}" type="presOf" srcId="{0BD0282B-898F-4514-9259-120170A8D916}" destId="{25F7A501-7EE6-47E1-97B9-B294E3D3D979}" srcOrd="0" destOrd="0" presId="urn:microsoft.com/office/officeart/2005/8/layout/list1"/>
    <dgm:cxn modelId="{5F6BBD83-FD83-4D50-AE00-9C2F24D76001}" type="presOf" srcId="{784BCF5D-B17C-4FF0-A23E-15251EBADAA2}" destId="{341567AD-851E-44A0-8C98-486DE21C50E9}" srcOrd="0" destOrd="0" presId="urn:microsoft.com/office/officeart/2005/8/layout/list1"/>
    <dgm:cxn modelId="{0615ECB0-3F7D-4B44-855A-E163EB91FFC9}" srcId="{8A70FC66-F24B-450A-91CA-C302C192A0F1}" destId="{0BD0282B-898F-4514-9259-120170A8D916}" srcOrd="2" destOrd="0" parTransId="{4BAC0CD8-054C-41C0-B124-6F7BB9ED3EF5}" sibTransId="{EED81FD4-E910-42D8-8AB6-A87DEE5538DE}"/>
    <dgm:cxn modelId="{6F5F21EF-2633-4B39-A71F-61FE907949F0}" type="presOf" srcId="{8A70FC66-F24B-450A-91CA-C302C192A0F1}" destId="{5D11EEEF-7C64-435E-96C5-8EED5D970932}" srcOrd="0" destOrd="0" presId="urn:microsoft.com/office/officeart/2005/8/layout/list1"/>
    <dgm:cxn modelId="{E4EC25F8-43C2-490B-8E2E-1445AF7B8A81}" type="presOf" srcId="{0BD0282B-898F-4514-9259-120170A8D916}" destId="{C16C8015-1F60-44F3-8FB4-67D910272633}" srcOrd="1" destOrd="0" presId="urn:microsoft.com/office/officeart/2005/8/layout/list1"/>
    <dgm:cxn modelId="{9AC845EF-F58C-42B8-AEEF-A008D344006D}" type="presParOf" srcId="{5D11EEEF-7C64-435E-96C5-8EED5D970932}" destId="{9E7BB13D-60EC-4622-BE52-71AB0EC55234}" srcOrd="0" destOrd="0" presId="urn:microsoft.com/office/officeart/2005/8/layout/list1"/>
    <dgm:cxn modelId="{DD02DA6D-7603-4EEF-908E-B4DE7A5578D5}" type="presParOf" srcId="{9E7BB13D-60EC-4622-BE52-71AB0EC55234}" destId="{AC064637-69EE-4E89-8ADC-45DBBC9C13DD}" srcOrd="0" destOrd="0" presId="urn:microsoft.com/office/officeart/2005/8/layout/list1"/>
    <dgm:cxn modelId="{13DE8DB7-58DC-4068-B25E-2CD470FEF294}" type="presParOf" srcId="{9E7BB13D-60EC-4622-BE52-71AB0EC55234}" destId="{7D16D669-C716-48C4-92B1-D50BC6C7C8CD}" srcOrd="1" destOrd="0" presId="urn:microsoft.com/office/officeart/2005/8/layout/list1"/>
    <dgm:cxn modelId="{B71CE069-C826-4804-BD69-242BB9996F21}" type="presParOf" srcId="{5D11EEEF-7C64-435E-96C5-8EED5D970932}" destId="{80A35D50-E56A-46A0-A31B-5F1E1ED3B92F}" srcOrd="1" destOrd="0" presId="urn:microsoft.com/office/officeart/2005/8/layout/list1"/>
    <dgm:cxn modelId="{23CFDF88-9B82-45FE-AD03-909E89F48687}" type="presParOf" srcId="{5D11EEEF-7C64-435E-96C5-8EED5D970932}" destId="{9C53B2D4-2AE2-4660-81E1-66A975FD24AE}" srcOrd="2" destOrd="0" presId="urn:microsoft.com/office/officeart/2005/8/layout/list1"/>
    <dgm:cxn modelId="{A1D15E64-DDCA-4981-9C4D-09D89B14FAF7}" type="presParOf" srcId="{5D11EEEF-7C64-435E-96C5-8EED5D970932}" destId="{153A3107-3B14-414C-90FD-C93D072E3D2E}" srcOrd="3" destOrd="0" presId="urn:microsoft.com/office/officeart/2005/8/layout/list1"/>
    <dgm:cxn modelId="{F589C738-61E3-4FF9-BF06-DB00738A4ECB}" type="presParOf" srcId="{5D11EEEF-7C64-435E-96C5-8EED5D970932}" destId="{DFB52ACD-7693-43DE-B7B0-1873381B7B0D}" srcOrd="4" destOrd="0" presId="urn:microsoft.com/office/officeart/2005/8/layout/list1"/>
    <dgm:cxn modelId="{891B9547-EAE0-480B-A0CF-F1395960020E}" type="presParOf" srcId="{DFB52ACD-7693-43DE-B7B0-1873381B7B0D}" destId="{341567AD-851E-44A0-8C98-486DE21C50E9}" srcOrd="0" destOrd="0" presId="urn:microsoft.com/office/officeart/2005/8/layout/list1"/>
    <dgm:cxn modelId="{21CDA472-09FA-4E1D-8C93-8BD5AE9AF499}" type="presParOf" srcId="{DFB52ACD-7693-43DE-B7B0-1873381B7B0D}" destId="{7548385F-C522-4FB3-B889-055AE623E76E}" srcOrd="1" destOrd="0" presId="urn:microsoft.com/office/officeart/2005/8/layout/list1"/>
    <dgm:cxn modelId="{0A8A530C-88BB-4D82-BF63-5A9A2A56DD21}" type="presParOf" srcId="{5D11EEEF-7C64-435E-96C5-8EED5D970932}" destId="{1B62FE37-0362-42FF-B906-3D509DDD6712}" srcOrd="5" destOrd="0" presId="urn:microsoft.com/office/officeart/2005/8/layout/list1"/>
    <dgm:cxn modelId="{80A67175-9936-4043-B19B-F1340F6A683B}" type="presParOf" srcId="{5D11EEEF-7C64-435E-96C5-8EED5D970932}" destId="{42548850-C10A-46E1-83BE-EF17ADE63E29}" srcOrd="6" destOrd="0" presId="urn:microsoft.com/office/officeart/2005/8/layout/list1"/>
    <dgm:cxn modelId="{30DB7158-AD12-495D-80D8-13F2610A451E}" type="presParOf" srcId="{5D11EEEF-7C64-435E-96C5-8EED5D970932}" destId="{4B9CED62-3D5E-44FC-9437-BE2DBDF3DADA}" srcOrd="7" destOrd="0" presId="urn:microsoft.com/office/officeart/2005/8/layout/list1"/>
    <dgm:cxn modelId="{B88960E8-C900-422A-A581-62B272069574}" type="presParOf" srcId="{5D11EEEF-7C64-435E-96C5-8EED5D970932}" destId="{9483B583-1F86-4198-949B-42F3FDE37E44}" srcOrd="8" destOrd="0" presId="urn:microsoft.com/office/officeart/2005/8/layout/list1"/>
    <dgm:cxn modelId="{A662B1BF-7336-42F0-B91C-F473D570A312}" type="presParOf" srcId="{9483B583-1F86-4198-949B-42F3FDE37E44}" destId="{25F7A501-7EE6-47E1-97B9-B294E3D3D979}" srcOrd="0" destOrd="0" presId="urn:microsoft.com/office/officeart/2005/8/layout/list1"/>
    <dgm:cxn modelId="{1995CA73-4F86-4B58-BE46-EE404C5A8C43}" type="presParOf" srcId="{9483B583-1F86-4198-949B-42F3FDE37E44}" destId="{C16C8015-1F60-44F3-8FB4-67D910272633}" srcOrd="1" destOrd="0" presId="urn:microsoft.com/office/officeart/2005/8/layout/list1"/>
    <dgm:cxn modelId="{6DEC7FD0-F281-4C61-8EF1-D94FB8D1A980}" type="presParOf" srcId="{5D11EEEF-7C64-435E-96C5-8EED5D970932}" destId="{BE7C4041-4EFE-41FF-BFCB-45E32B4092AE}" srcOrd="9" destOrd="0" presId="urn:microsoft.com/office/officeart/2005/8/layout/list1"/>
    <dgm:cxn modelId="{EBF871E9-DD39-410F-8225-AF6F6B12B3D5}" type="presParOf" srcId="{5D11EEEF-7C64-435E-96C5-8EED5D970932}" destId="{7A9D7931-76F7-4895-BA7A-3C3B4A61D0CC}"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B85A3BD-FBBE-47A5-A327-D19D86799BC7}" type="doc">
      <dgm:prSet loTypeId="urn:microsoft.com/office/officeart/2005/8/layout/vList2" loCatId="list" qsTypeId="urn:microsoft.com/office/officeart/2005/8/quickstyle/simple1" qsCatId="simple" csTypeId="urn:microsoft.com/office/officeart/2005/8/colors/colorful3" csCatId="colorful"/>
      <dgm:spPr/>
      <dgm:t>
        <a:bodyPr/>
        <a:lstStyle/>
        <a:p>
          <a:endParaRPr lang="tr-TR"/>
        </a:p>
      </dgm:t>
    </dgm:pt>
    <dgm:pt modelId="{F6DBC086-5A10-453A-8A96-05538CFB09DA}">
      <dgm:prSet/>
      <dgm:spPr/>
      <dgm:t>
        <a:bodyPr/>
        <a:lstStyle/>
        <a:p>
          <a:r>
            <a:rPr lang="tr-TR"/>
            <a:t>Belantamab-mafodotin, yakın zamanda IMiD'lere, PI'lere ve anti-CD38 moAb'lere maruz kalmış, yoğun şekilde önceden tedavi görmüş RRMM hastaları için tek başına bir ajan olarak onaylanmıştır.</a:t>
          </a:r>
        </a:p>
      </dgm:t>
    </dgm:pt>
    <dgm:pt modelId="{5D6D2689-66EF-42C8-8E78-398164056529}" type="parTrans" cxnId="{28157C80-4BB4-4CE5-BD8B-42A2C3B1059B}">
      <dgm:prSet/>
      <dgm:spPr/>
      <dgm:t>
        <a:bodyPr/>
        <a:lstStyle/>
        <a:p>
          <a:endParaRPr lang="tr-TR"/>
        </a:p>
      </dgm:t>
    </dgm:pt>
    <dgm:pt modelId="{E027CF96-543B-4972-86D0-C3E4A50A5AE3}" type="sibTrans" cxnId="{28157C80-4BB4-4CE5-BD8B-42A2C3B1059B}">
      <dgm:prSet/>
      <dgm:spPr/>
      <dgm:t>
        <a:bodyPr/>
        <a:lstStyle/>
        <a:p>
          <a:endParaRPr lang="tr-TR"/>
        </a:p>
      </dgm:t>
    </dgm:pt>
    <dgm:pt modelId="{49E18E72-D781-448B-812F-24154B556A1F}" type="pres">
      <dgm:prSet presAssocID="{9B85A3BD-FBBE-47A5-A327-D19D86799BC7}" presName="linear" presStyleCnt="0">
        <dgm:presLayoutVars>
          <dgm:animLvl val="lvl"/>
          <dgm:resizeHandles val="exact"/>
        </dgm:presLayoutVars>
      </dgm:prSet>
      <dgm:spPr/>
    </dgm:pt>
    <dgm:pt modelId="{6BFF4FA5-A14B-4FE7-A429-428B51673759}" type="pres">
      <dgm:prSet presAssocID="{F6DBC086-5A10-453A-8A96-05538CFB09DA}" presName="parentText" presStyleLbl="node1" presStyleIdx="0" presStyleCnt="1">
        <dgm:presLayoutVars>
          <dgm:chMax val="0"/>
          <dgm:bulletEnabled val="1"/>
        </dgm:presLayoutVars>
      </dgm:prSet>
      <dgm:spPr/>
    </dgm:pt>
  </dgm:ptLst>
  <dgm:cxnLst>
    <dgm:cxn modelId="{23717223-ECAF-4609-A480-9E44DF918C0F}" type="presOf" srcId="{9B85A3BD-FBBE-47A5-A327-D19D86799BC7}" destId="{49E18E72-D781-448B-812F-24154B556A1F}" srcOrd="0" destOrd="0" presId="urn:microsoft.com/office/officeart/2005/8/layout/vList2"/>
    <dgm:cxn modelId="{78F9AC64-39D0-40E1-823B-92F879847E32}" type="presOf" srcId="{F6DBC086-5A10-453A-8A96-05538CFB09DA}" destId="{6BFF4FA5-A14B-4FE7-A429-428B51673759}" srcOrd="0" destOrd="0" presId="urn:microsoft.com/office/officeart/2005/8/layout/vList2"/>
    <dgm:cxn modelId="{28157C80-4BB4-4CE5-BD8B-42A2C3B1059B}" srcId="{9B85A3BD-FBBE-47A5-A327-D19D86799BC7}" destId="{F6DBC086-5A10-453A-8A96-05538CFB09DA}" srcOrd="0" destOrd="0" parTransId="{5D6D2689-66EF-42C8-8E78-398164056529}" sibTransId="{E027CF96-543B-4972-86D0-C3E4A50A5AE3}"/>
    <dgm:cxn modelId="{C9B6B46E-6AF1-4DEA-B89A-721519FAEAB2}" type="presParOf" srcId="{49E18E72-D781-448B-812F-24154B556A1F}" destId="{6BFF4FA5-A14B-4FE7-A429-428B51673759}" srcOrd="0"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2105698-0424-4EBA-AF37-43AD1DF9AF96}" type="doc">
      <dgm:prSet loTypeId="urn:microsoft.com/office/officeart/2005/8/layout/vProcess5" loCatId="process" qsTypeId="urn:microsoft.com/office/officeart/2005/8/quickstyle/simple1" qsCatId="simple" csTypeId="urn:microsoft.com/office/officeart/2005/8/colors/colorful1" csCatId="colorful"/>
      <dgm:spPr/>
      <dgm:t>
        <a:bodyPr/>
        <a:lstStyle/>
        <a:p>
          <a:endParaRPr lang="en-US"/>
        </a:p>
      </dgm:t>
    </dgm:pt>
    <dgm:pt modelId="{79071024-751F-49DF-B8FD-26134309BBC4}">
      <dgm:prSet/>
      <dgm:spPr/>
      <dgm:t>
        <a:bodyPr/>
        <a:lstStyle/>
        <a:p>
          <a:r>
            <a:rPr lang="en-US" b="0" i="0" baseline="0"/>
            <a:t>Monoklonal Antikor’lar Multipl Miyelom tedavisinde pek çok yeniliğin kapısını açmıştır</a:t>
          </a:r>
          <a:endParaRPr lang="en-US"/>
        </a:p>
      </dgm:t>
    </dgm:pt>
    <dgm:pt modelId="{F6F60BCA-20C2-4DDC-AC12-6C73FAE7F60A}" type="parTrans" cxnId="{301B4B08-B718-49D4-BA5C-5E2B8EDF3044}">
      <dgm:prSet/>
      <dgm:spPr/>
      <dgm:t>
        <a:bodyPr/>
        <a:lstStyle/>
        <a:p>
          <a:endParaRPr lang="en-US"/>
        </a:p>
      </dgm:t>
    </dgm:pt>
    <dgm:pt modelId="{37105806-719C-4F1F-8F21-DA66D9F90AAC}" type="sibTrans" cxnId="{301B4B08-B718-49D4-BA5C-5E2B8EDF3044}">
      <dgm:prSet/>
      <dgm:spPr/>
      <dgm:t>
        <a:bodyPr/>
        <a:lstStyle/>
        <a:p>
          <a:endParaRPr lang="en-US"/>
        </a:p>
      </dgm:t>
    </dgm:pt>
    <dgm:pt modelId="{58BC54BE-4BC6-47F2-821C-AEDB6227B0C2}">
      <dgm:prSet/>
      <dgm:spPr/>
      <dgm:t>
        <a:bodyPr/>
        <a:lstStyle/>
        <a:p>
          <a:r>
            <a:rPr lang="en-US" b="0" i="0" baseline="0"/>
            <a:t>Hem nüks hem yeni tanı hastalıkta  daha derin yanıtlar elde edilmiş </a:t>
          </a:r>
          <a:endParaRPr lang="en-US"/>
        </a:p>
      </dgm:t>
    </dgm:pt>
    <dgm:pt modelId="{BA38C0D7-177C-4EF8-B409-81432EDD606F}" type="parTrans" cxnId="{695442D8-4C3D-4BED-9DD0-E7C20FF0977B}">
      <dgm:prSet/>
      <dgm:spPr/>
      <dgm:t>
        <a:bodyPr/>
        <a:lstStyle/>
        <a:p>
          <a:endParaRPr lang="en-US"/>
        </a:p>
      </dgm:t>
    </dgm:pt>
    <dgm:pt modelId="{2955BA49-38CD-4A2A-83B9-F7092AAB2872}" type="sibTrans" cxnId="{695442D8-4C3D-4BED-9DD0-E7C20FF0977B}">
      <dgm:prSet/>
      <dgm:spPr/>
      <dgm:t>
        <a:bodyPr/>
        <a:lstStyle/>
        <a:p>
          <a:endParaRPr lang="en-US"/>
        </a:p>
      </dgm:t>
    </dgm:pt>
    <dgm:pt modelId="{EB79D4B3-8397-476B-ABB0-F5CA1A8FB4CC}">
      <dgm:prSet/>
      <dgm:spPr/>
      <dgm:t>
        <a:bodyPr/>
        <a:lstStyle/>
        <a:p>
          <a:r>
            <a:rPr lang="en-US" b="0" i="0" baseline="0"/>
            <a:t>Daha önce MRD negatifliğinden bahsetmediğimiz MM’da – sürdürülebilir MRD yanıtları elde edilmiş</a:t>
          </a:r>
          <a:endParaRPr lang="en-US"/>
        </a:p>
      </dgm:t>
    </dgm:pt>
    <dgm:pt modelId="{B48CF496-8098-4637-A6F5-AD75779B04F8}" type="parTrans" cxnId="{F3DEF625-8B31-40AD-9A5E-B6BD024A71EE}">
      <dgm:prSet/>
      <dgm:spPr/>
      <dgm:t>
        <a:bodyPr/>
        <a:lstStyle/>
        <a:p>
          <a:endParaRPr lang="en-US"/>
        </a:p>
      </dgm:t>
    </dgm:pt>
    <dgm:pt modelId="{D5C12B70-A0AB-4D5B-8B2B-C9F08B070F56}" type="sibTrans" cxnId="{F3DEF625-8B31-40AD-9A5E-B6BD024A71EE}">
      <dgm:prSet/>
      <dgm:spPr/>
      <dgm:t>
        <a:bodyPr/>
        <a:lstStyle/>
        <a:p>
          <a:endParaRPr lang="en-US"/>
        </a:p>
      </dgm:t>
    </dgm:pt>
    <dgm:pt modelId="{750EB1D5-7123-4F11-8E6E-94550A653992}">
      <dgm:prSet/>
      <dgm:spPr/>
      <dgm:t>
        <a:bodyPr/>
        <a:lstStyle/>
        <a:p>
          <a:r>
            <a:rPr lang="en-US" b="0" i="0" baseline="0"/>
            <a:t>Yan etkileri yönetilebilir, hemen tüm anti miyelom ilaçlarla  kombine kullanılabilmektedirler</a:t>
          </a:r>
          <a:endParaRPr lang="en-US"/>
        </a:p>
      </dgm:t>
    </dgm:pt>
    <dgm:pt modelId="{16B89CA7-B73D-415E-9C57-98F069A7354F}" type="parTrans" cxnId="{6827F018-FB03-433C-8D6C-01B58F14FDBB}">
      <dgm:prSet/>
      <dgm:spPr/>
      <dgm:t>
        <a:bodyPr/>
        <a:lstStyle/>
        <a:p>
          <a:endParaRPr lang="en-US"/>
        </a:p>
      </dgm:t>
    </dgm:pt>
    <dgm:pt modelId="{002B11C6-A9E3-4CA0-A9F8-AAE7290DFB30}" type="sibTrans" cxnId="{6827F018-FB03-433C-8D6C-01B58F14FDBB}">
      <dgm:prSet/>
      <dgm:spPr/>
      <dgm:t>
        <a:bodyPr/>
        <a:lstStyle/>
        <a:p>
          <a:endParaRPr lang="en-US"/>
        </a:p>
      </dgm:t>
    </dgm:pt>
    <dgm:pt modelId="{725CEA73-9571-4B4C-8D39-D9A76771EECE}" type="pres">
      <dgm:prSet presAssocID="{A2105698-0424-4EBA-AF37-43AD1DF9AF96}" presName="outerComposite" presStyleCnt="0">
        <dgm:presLayoutVars>
          <dgm:chMax val="5"/>
          <dgm:dir/>
          <dgm:resizeHandles val="exact"/>
        </dgm:presLayoutVars>
      </dgm:prSet>
      <dgm:spPr/>
    </dgm:pt>
    <dgm:pt modelId="{AF6A703C-E527-4E94-BF22-D33638A88CD4}" type="pres">
      <dgm:prSet presAssocID="{A2105698-0424-4EBA-AF37-43AD1DF9AF96}" presName="dummyMaxCanvas" presStyleCnt="0">
        <dgm:presLayoutVars/>
      </dgm:prSet>
      <dgm:spPr/>
    </dgm:pt>
    <dgm:pt modelId="{2213A988-2FE9-4768-8D84-E471E34EDB97}" type="pres">
      <dgm:prSet presAssocID="{A2105698-0424-4EBA-AF37-43AD1DF9AF96}" presName="FourNodes_1" presStyleLbl="node1" presStyleIdx="0" presStyleCnt="4">
        <dgm:presLayoutVars>
          <dgm:bulletEnabled val="1"/>
        </dgm:presLayoutVars>
      </dgm:prSet>
      <dgm:spPr/>
    </dgm:pt>
    <dgm:pt modelId="{C6B89541-DA55-4131-82BA-29E34D16FB1D}" type="pres">
      <dgm:prSet presAssocID="{A2105698-0424-4EBA-AF37-43AD1DF9AF96}" presName="FourNodes_2" presStyleLbl="node1" presStyleIdx="1" presStyleCnt="4">
        <dgm:presLayoutVars>
          <dgm:bulletEnabled val="1"/>
        </dgm:presLayoutVars>
      </dgm:prSet>
      <dgm:spPr/>
    </dgm:pt>
    <dgm:pt modelId="{D7C2250D-587A-4CAE-8C28-D92D6B3712D9}" type="pres">
      <dgm:prSet presAssocID="{A2105698-0424-4EBA-AF37-43AD1DF9AF96}" presName="FourNodes_3" presStyleLbl="node1" presStyleIdx="2" presStyleCnt="4">
        <dgm:presLayoutVars>
          <dgm:bulletEnabled val="1"/>
        </dgm:presLayoutVars>
      </dgm:prSet>
      <dgm:spPr/>
    </dgm:pt>
    <dgm:pt modelId="{98DA41E5-2BC6-444F-BBD4-78E39C9D008A}" type="pres">
      <dgm:prSet presAssocID="{A2105698-0424-4EBA-AF37-43AD1DF9AF96}" presName="FourNodes_4" presStyleLbl="node1" presStyleIdx="3" presStyleCnt="4">
        <dgm:presLayoutVars>
          <dgm:bulletEnabled val="1"/>
        </dgm:presLayoutVars>
      </dgm:prSet>
      <dgm:spPr/>
    </dgm:pt>
    <dgm:pt modelId="{D9236134-DD1F-4B88-AEB4-5882C180DE62}" type="pres">
      <dgm:prSet presAssocID="{A2105698-0424-4EBA-AF37-43AD1DF9AF96}" presName="FourConn_1-2" presStyleLbl="fgAccFollowNode1" presStyleIdx="0" presStyleCnt="3">
        <dgm:presLayoutVars>
          <dgm:bulletEnabled val="1"/>
        </dgm:presLayoutVars>
      </dgm:prSet>
      <dgm:spPr/>
    </dgm:pt>
    <dgm:pt modelId="{1C378D00-6C61-4286-833E-D95DC21F7F5C}" type="pres">
      <dgm:prSet presAssocID="{A2105698-0424-4EBA-AF37-43AD1DF9AF96}" presName="FourConn_2-3" presStyleLbl="fgAccFollowNode1" presStyleIdx="1" presStyleCnt="3">
        <dgm:presLayoutVars>
          <dgm:bulletEnabled val="1"/>
        </dgm:presLayoutVars>
      </dgm:prSet>
      <dgm:spPr/>
    </dgm:pt>
    <dgm:pt modelId="{95430756-F7B2-4DA3-885A-B7B800D311ED}" type="pres">
      <dgm:prSet presAssocID="{A2105698-0424-4EBA-AF37-43AD1DF9AF96}" presName="FourConn_3-4" presStyleLbl="fgAccFollowNode1" presStyleIdx="2" presStyleCnt="3">
        <dgm:presLayoutVars>
          <dgm:bulletEnabled val="1"/>
        </dgm:presLayoutVars>
      </dgm:prSet>
      <dgm:spPr/>
    </dgm:pt>
    <dgm:pt modelId="{D28C6A6E-F4AC-4507-B7A8-112CDEE91C29}" type="pres">
      <dgm:prSet presAssocID="{A2105698-0424-4EBA-AF37-43AD1DF9AF96}" presName="FourNodes_1_text" presStyleLbl="node1" presStyleIdx="3" presStyleCnt="4">
        <dgm:presLayoutVars>
          <dgm:bulletEnabled val="1"/>
        </dgm:presLayoutVars>
      </dgm:prSet>
      <dgm:spPr/>
    </dgm:pt>
    <dgm:pt modelId="{4434CAEE-D421-48C4-9210-2684B122A5EE}" type="pres">
      <dgm:prSet presAssocID="{A2105698-0424-4EBA-AF37-43AD1DF9AF96}" presName="FourNodes_2_text" presStyleLbl="node1" presStyleIdx="3" presStyleCnt="4">
        <dgm:presLayoutVars>
          <dgm:bulletEnabled val="1"/>
        </dgm:presLayoutVars>
      </dgm:prSet>
      <dgm:spPr/>
    </dgm:pt>
    <dgm:pt modelId="{E23F0D65-7E7C-4250-840B-CD9680BC7E5B}" type="pres">
      <dgm:prSet presAssocID="{A2105698-0424-4EBA-AF37-43AD1DF9AF96}" presName="FourNodes_3_text" presStyleLbl="node1" presStyleIdx="3" presStyleCnt="4">
        <dgm:presLayoutVars>
          <dgm:bulletEnabled val="1"/>
        </dgm:presLayoutVars>
      </dgm:prSet>
      <dgm:spPr/>
    </dgm:pt>
    <dgm:pt modelId="{B7B1E3ED-44A4-4ADF-BB8C-5EEC3FC39CE0}" type="pres">
      <dgm:prSet presAssocID="{A2105698-0424-4EBA-AF37-43AD1DF9AF96}" presName="FourNodes_4_text" presStyleLbl="node1" presStyleIdx="3" presStyleCnt="4">
        <dgm:presLayoutVars>
          <dgm:bulletEnabled val="1"/>
        </dgm:presLayoutVars>
      </dgm:prSet>
      <dgm:spPr/>
    </dgm:pt>
  </dgm:ptLst>
  <dgm:cxnLst>
    <dgm:cxn modelId="{301B4B08-B718-49D4-BA5C-5E2B8EDF3044}" srcId="{A2105698-0424-4EBA-AF37-43AD1DF9AF96}" destId="{79071024-751F-49DF-B8FD-26134309BBC4}" srcOrd="0" destOrd="0" parTransId="{F6F60BCA-20C2-4DDC-AC12-6C73FAE7F60A}" sibTransId="{37105806-719C-4F1F-8F21-DA66D9F90AAC}"/>
    <dgm:cxn modelId="{6827F018-FB03-433C-8D6C-01B58F14FDBB}" srcId="{A2105698-0424-4EBA-AF37-43AD1DF9AF96}" destId="{750EB1D5-7123-4F11-8E6E-94550A653992}" srcOrd="3" destOrd="0" parTransId="{16B89CA7-B73D-415E-9C57-98F069A7354F}" sibTransId="{002B11C6-A9E3-4CA0-A9F8-AAE7290DFB30}"/>
    <dgm:cxn modelId="{F3DEF625-8B31-40AD-9A5E-B6BD024A71EE}" srcId="{A2105698-0424-4EBA-AF37-43AD1DF9AF96}" destId="{EB79D4B3-8397-476B-ABB0-F5CA1A8FB4CC}" srcOrd="2" destOrd="0" parTransId="{B48CF496-8098-4637-A6F5-AD75779B04F8}" sibTransId="{D5C12B70-A0AB-4D5B-8B2B-C9F08B070F56}"/>
    <dgm:cxn modelId="{346BCA61-DC4E-4F8E-8424-D3D6CCEB956E}" type="presOf" srcId="{58BC54BE-4BC6-47F2-821C-AEDB6227B0C2}" destId="{4434CAEE-D421-48C4-9210-2684B122A5EE}" srcOrd="1" destOrd="0" presId="urn:microsoft.com/office/officeart/2005/8/layout/vProcess5"/>
    <dgm:cxn modelId="{03041571-449A-4DFC-AEF6-547007309A4D}" type="presOf" srcId="{A2105698-0424-4EBA-AF37-43AD1DF9AF96}" destId="{725CEA73-9571-4B4C-8D39-D9A76771EECE}" srcOrd="0" destOrd="0" presId="urn:microsoft.com/office/officeart/2005/8/layout/vProcess5"/>
    <dgm:cxn modelId="{70C80054-6E29-4CB4-89CD-C376B8232A11}" type="presOf" srcId="{EB79D4B3-8397-476B-ABB0-F5CA1A8FB4CC}" destId="{D7C2250D-587A-4CAE-8C28-D92D6B3712D9}" srcOrd="0" destOrd="0" presId="urn:microsoft.com/office/officeart/2005/8/layout/vProcess5"/>
    <dgm:cxn modelId="{47078975-781D-4BB6-9A07-A235251B7471}" type="presOf" srcId="{750EB1D5-7123-4F11-8E6E-94550A653992}" destId="{98DA41E5-2BC6-444F-BBD4-78E39C9D008A}" srcOrd="0" destOrd="0" presId="urn:microsoft.com/office/officeart/2005/8/layout/vProcess5"/>
    <dgm:cxn modelId="{1B0B5058-0C58-406D-864F-D6EE04FAB320}" type="presOf" srcId="{37105806-719C-4F1F-8F21-DA66D9F90AAC}" destId="{D9236134-DD1F-4B88-AEB4-5882C180DE62}" srcOrd="0" destOrd="0" presId="urn:microsoft.com/office/officeart/2005/8/layout/vProcess5"/>
    <dgm:cxn modelId="{E1AA5B7C-A098-462D-9794-355C60EE9F4F}" type="presOf" srcId="{750EB1D5-7123-4F11-8E6E-94550A653992}" destId="{B7B1E3ED-44A4-4ADF-BB8C-5EEC3FC39CE0}" srcOrd="1" destOrd="0" presId="urn:microsoft.com/office/officeart/2005/8/layout/vProcess5"/>
    <dgm:cxn modelId="{980FEB84-C33C-4E35-B19D-CAB5DCD6AC38}" type="presOf" srcId="{58BC54BE-4BC6-47F2-821C-AEDB6227B0C2}" destId="{C6B89541-DA55-4131-82BA-29E34D16FB1D}" srcOrd="0" destOrd="0" presId="urn:microsoft.com/office/officeart/2005/8/layout/vProcess5"/>
    <dgm:cxn modelId="{9E86B795-6922-441A-8696-D4D6B186E078}" type="presOf" srcId="{79071024-751F-49DF-B8FD-26134309BBC4}" destId="{D28C6A6E-F4AC-4507-B7A8-112CDEE91C29}" srcOrd="1" destOrd="0" presId="urn:microsoft.com/office/officeart/2005/8/layout/vProcess5"/>
    <dgm:cxn modelId="{401BBFB1-7605-4079-B0EA-D05445790C85}" type="presOf" srcId="{EB79D4B3-8397-476B-ABB0-F5CA1A8FB4CC}" destId="{E23F0D65-7E7C-4250-840B-CD9680BC7E5B}" srcOrd="1" destOrd="0" presId="urn:microsoft.com/office/officeart/2005/8/layout/vProcess5"/>
    <dgm:cxn modelId="{C03C87CC-E2DB-4DA8-BCAC-FCA7D0CA425C}" type="presOf" srcId="{D5C12B70-A0AB-4D5B-8B2B-C9F08B070F56}" destId="{95430756-F7B2-4DA3-885A-B7B800D311ED}" srcOrd="0" destOrd="0" presId="urn:microsoft.com/office/officeart/2005/8/layout/vProcess5"/>
    <dgm:cxn modelId="{695442D8-4C3D-4BED-9DD0-E7C20FF0977B}" srcId="{A2105698-0424-4EBA-AF37-43AD1DF9AF96}" destId="{58BC54BE-4BC6-47F2-821C-AEDB6227B0C2}" srcOrd="1" destOrd="0" parTransId="{BA38C0D7-177C-4EF8-B409-81432EDD606F}" sibTransId="{2955BA49-38CD-4A2A-83B9-F7092AAB2872}"/>
    <dgm:cxn modelId="{5F54D4E4-B092-4C0A-B774-A40C5494AB40}" type="presOf" srcId="{2955BA49-38CD-4A2A-83B9-F7092AAB2872}" destId="{1C378D00-6C61-4286-833E-D95DC21F7F5C}" srcOrd="0" destOrd="0" presId="urn:microsoft.com/office/officeart/2005/8/layout/vProcess5"/>
    <dgm:cxn modelId="{7CD869EE-010A-42AD-BFB3-D30E9CEC9D64}" type="presOf" srcId="{79071024-751F-49DF-B8FD-26134309BBC4}" destId="{2213A988-2FE9-4768-8D84-E471E34EDB97}" srcOrd="0" destOrd="0" presId="urn:microsoft.com/office/officeart/2005/8/layout/vProcess5"/>
    <dgm:cxn modelId="{A7DA3356-57BB-4AF4-9A8C-EFB989CB99C0}" type="presParOf" srcId="{725CEA73-9571-4B4C-8D39-D9A76771EECE}" destId="{AF6A703C-E527-4E94-BF22-D33638A88CD4}" srcOrd="0" destOrd="0" presId="urn:microsoft.com/office/officeart/2005/8/layout/vProcess5"/>
    <dgm:cxn modelId="{57161324-B1EB-4860-9A3A-5B47792538C6}" type="presParOf" srcId="{725CEA73-9571-4B4C-8D39-D9A76771EECE}" destId="{2213A988-2FE9-4768-8D84-E471E34EDB97}" srcOrd="1" destOrd="0" presId="urn:microsoft.com/office/officeart/2005/8/layout/vProcess5"/>
    <dgm:cxn modelId="{C136D6C4-936D-4D4B-9121-909B67835F55}" type="presParOf" srcId="{725CEA73-9571-4B4C-8D39-D9A76771EECE}" destId="{C6B89541-DA55-4131-82BA-29E34D16FB1D}" srcOrd="2" destOrd="0" presId="urn:microsoft.com/office/officeart/2005/8/layout/vProcess5"/>
    <dgm:cxn modelId="{EAC210A4-DFF0-46EF-BA30-79BBCE71D270}" type="presParOf" srcId="{725CEA73-9571-4B4C-8D39-D9A76771EECE}" destId="{D7C2250D-587A-4CAE-8C28-D92D6B3712D9}" srcOrd="3" destOrd="0" presId="urn:microsoft.com/office/officeart/2005/8/layout/vProcess5"/>
    <dgm:cxn modelId="{F767C924-D8A5-45F8-B4DF-0F7F8A37BEF1}" type="presParOf" srcId="{725CEA73-9571-4B4C-8D39-D9A76771EECE}" destId="{98DA41E5-2BC6-444F-BBD4-78E39C9D008A}" srcOrd="4" destOrd="0" presId="urn:microsoft.com/office/officeart/2005/8/layout/vProcess5"/>
    <dgm:cxn modelId="{B3CA86F7-8646-4A38-908E-F0731A1123CF}" type="presParOf" srcId="{725CEA73-9571-4B4C-8D39-D9A76771EECE}" destId="{D9236134-DD1F-4B88-AEB4-5882C180DE62}" srcOrd="5" destOrd="0" presId="urn:microsoft.com/office/officeart/2005/8/layout/vProcess5"/>
    <dgm:cxn modelId="{08C2087B-B91E-4A37-9F14-414AC101F10C}" type="presParOf" srcId="{725CEA73-9571-4B4C-8D39-D9A76771EECE}" destId="{1C378D00-6C61-4286-833E-D95DC21F7F5C}" srcOrd="6" destOrd="0" presId="urn:microsoft.com/office/officeart/2005/8/layout/vProcess5"/>
    <dgm:cxn modelId="{4C52AEFB-1891-4D8A-9AC6-6747B4E6BCBD}" type="presParOf" srcId="{725CEA73-9571-4B4C-8D39-D9A76771EECE}" destId="{95430756-F7B2-4DA3-885A-B7B800D311ED}" srcOrd="7" destOrd="0" presId="urn:microsoft.com/office/officeart/2005/8/layout/vProcess5"/>
    <dgm:cxn modelId="{0C4DED49-63AF-4BC0-8729-8D4DE3C8C5CD}" type="presParOf" srcId="{725CEA73-9571-4B4C-8D39-D9A76771EECE}" destId="{D28C6A6E-F4AC-4507-B7A8-112CDEE91C29}" srcOrd="8" destOrd="0" presId="urn:microsoft.com/office/officeart/2005/8/layout/vProcess5"/>
    <dgm:cxn modelId="{E3524044-DC74-4439-A460-153A1E93FD78}" type="presParOf" srcId="{725CEA73-9571-4B4C-8D39-D9A76771EECE}" destId="{4434CAEE-D421-48C4-9210-2684B122A5EE}" srcOrd="9" destOrd="0" presId="urn:microsoft.com/office/officeart/2005/8/layout/vProcess5"/>
    <dgm:cxn modelId="{C7B4149A-B842-4BB9-B42F-79A45D857C21}" type="presParOf" srcId="{725CEA73-9571-4B4C-8D39-D9A76771EECE}" destId="{E23F0D65-7E7C-4250-840B-CD9680BC7E5B}" srcOrd="10" destOrd="0" presId="urn:microsoft.com/office/officeart/2005/8/layout/vProcess5"/>
    <dgm:cxn modelId="{C0B5BB33-6913-43EE-8A30-69A661121424}" type="presParOf" srcId="{725CEA73-9571-4B4C-8D39-D9A76771EECE}" destId="{B7B1E3ED-44A4-4ADF-BB8C-5EEC3FC39CE0}"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16BA3A0-4165-4CB2-AAE7-F19F2E18C588}" type="doc">
      <dgm:prSet loTypeId="urn:microsoft.com/office/officeart/2005/8/layout/vList2" loCatId="list" qsTypeId="urn:microsoft.com/office/officeart/2005/8/quickstyle/3d1" qsCatId="3D" csTypeId="urn:microsoft.com/office/officeart/2005/8/colors/colorful5" csCatId="colorful" phldr="1"/>
      <dgm:spPr/>
      <dgm:t>
        <a:bodyPr/>
        <a:lstStyle/>
        <a:p>
          <a:endParaRPr lang="tr-TR"/>
        </a:p>
      </dgm:t>
    </dgm:pt>
    <dgm:pt modelId="{DD713604-0056-48FD-B2A2-A793FB9B8102}">
      <dgm:prSet/>
      <dgm:spPr/>
      <dgm:t>
        <a:bodyPr/>
        <a:lstStyle/>
        <a:p>
          <a:r>
            <a:rPr lang="tr-TR" dirty="0"/>
            <a:t>Yeni ilaçlardan en iyi şekilde başlangıçta veya daha erken nükslerde faydalanabilecek hastaların belirlenmesine yardımcı olmak için </a:t>
          </a:r>
          <a:r>
            <a:rPr lang="tr-TR" dirty="0">
              <a:solidFill>
                <a:srgbClr val="FF0000"/>
              </a:solidFill>
            </a:rPr>
            <a:t>doğru bir risk sınıflandırması gereklidir</a:t>
          </a:r>
        </a:p>
      </dgm:t>
    </dgm:pt>
    <dgm:pt modelId="{8B7F946F-7232-4FBC-AD99-B9D5897842B9}" type="parTrans" cxnId="{6365990B-BDFF-475B-A32A-5F44AFD4E665}">
      <dgm:prSet/>
      <dgm:spPr/>
      <dgm:t>
        <a:bodyPr/>
        <a:lstStyle/>
        <a:p>
          <a:endParaRPr lang="tr-TR"/>
        </a:p>
      </dgm:t>
    </dgm:pt>
    <dgm:pt modelId="{F8286984-28C6-4518-BE8E-14A168A3BB13}" type="sibTrans" cxnId="{6365990B-BDFF-475B-A32A-5F44AFD4E665}">
      <dgm:prSet/>
      <dgm:spPr/>
      <dgm:t>
        <a:bodyPr/>
        <a:lstStyle/>
        <a:p>
          <a:endParaRPr lang="tr-TR"/>
        </a:p>
      </dgm:t>
    </dgm:pt>
    <dgm:pt modelId="{3F6FD093-9ECA-4ED2-9053-2E6D758D5D6B}">
      <dgm:prSet/>
      <dgm:spPr/>
      <dgm:t>
        <a:bodyPr/>
        <a:lstStyle/>
        <a:p>
          <a:r>
            <a:rPr lang="tr-TR" dirty="0"/>
            <a:t>Başlangıçta </a:t>
          </a:r>
          <a:r>
            <a:rPr lang="tr-TR" dirty="0">
              <a:solidFill>
                <a:srgbClr val="FF0000"/>
              </a:solidFill>
            </a:rPr>
            <a:t>hassas ve spesifik moleküler </a:t>
          </a:r>
          <a:r>
            <a:rPr lang="tr-TR" dirty="0" err="1">
              <a:solidFill>
                <a:srgbClr val="FF0000"/>
              </a:solidFill>
            </a:rPr>
            <a:t>biyobelirteçlerin</a:t>
          </a:r>
          <a:r>
            <a:rPr lang="tr-TR" dirty="0">
              <a:solidFill>
                <a:srgbClr val="FF0000"/>
              </a:solidFill>
            </a:rPr>
            <a:t> tanımlanması </a:t>
          </a:r>
          <a:r>
            <a:rPr lang="tr-TR" dirty="0"/>
            <a:t>ve </a:t>
          </a:r>
          <a:r>
            <a:rPr lang="tr-TR" dirty="0" err="1">
              <a:solidFill>
                <a:srgbClr val="FF0000"/>
              </a:solidFill>
            </a:rPr>
            <a:t>MRD'nin</a:t>
          </a:r>
          <a:r>
            <a:rPr lang="tr-TR" dirty="0">
              <a:solidFill>
                <a:srgbClr val="FF0000"/>
              </a:solidFill>
            </a:rPr>
            <a:t>  değerlendirmesi</a:t>
          </a:r>
          <a:r>
            <a:rPr lang="tr-TR" dirty="0"/>
            <a:t>,  hastalığın farklı varyantlarını ayırt etmek ve yatak başında tedaviyi kişiselleştirmek için atılacak bir sonraki adımlardır</a:t>
          </a:r>
        </a:p>
      </dgm:t>
    </dgm:pt>
    <dgm:pt modelId="{70C9E876-E584-4A67-9909-9376A3B72990}" type="parTrans" cxnId="{BFE160A2-A278-487B-9E84-B3220AF18365}">
      <dgm:prSet/>
      <dgm:spPr/>
      <dgm:t>
        <a:bodyPr/>
        <a:lstStyle/>
        <a:p>
          <a:endParaRPr lang="tr-TR"/>
        </a:p>
      </dgm:t>
    </dgm:pt>
    <dgm:pt modelId="{D3F51016-6911-42B0-9632-07907EE243F8}" type="sibTrans" cxnId="{BFE160A2-A278-487B-9E84-B3220AF18365}">
      <dgm:prSet/>
      <dgm:spPr/>
      <dgm:t>
        <a:bodyPr/>
        <a:lstStyle/>
        <a:p>
          <a:endParaRPr lang="tr-TR"/>
        </a:p>
      </dgm:t>
    </dgm:pt>
    <dgm:pt modelId="{63200C16-6F1E-4661-A925-EF7363B4B464}">
      <dgm:prSet/>
      <dgm:spPr/>
      <dgm:t>
        <a:bodyPr/>
        <a:lstStyle/>
        <a:p>
          <a:r>
            <a:rPr lang="tr-TR" dirty="0"/>
            <a:t> Farklı antikor bileşiklerinin tanıtılması, </a:t>
          </a:r>
          <a:r>
            <a:rPr lang="tr-TR" dirty="0" err="1"/>
            <a:t>MM'nin</a:t>
          </a:r>
          <a:r>
            <a:rPr lang="tr-TR" dirty="0"/>
            <a:t> tedavisine yönelik yarışta bir diğer önemli kilometre taşını temsil etmektedir ve bitiş çizgisine doğru ilerlemek için daha fazla </a:t>
          </a:r>
          <a:r>
            <a:rPr lang="tr-TR" dirty="0" err="1"/>
            <a:t>translasyonel</a:t>
          </a:r>
          <a:r>
            <a:rPr lang="tr-TR" dirty="0"/>
            <a:t> araştırmaya ihtiyaç duyulmaktadır</a:t>
          </a:r>
        </a:p>
      </dgm:t>
    </dgm:pt>
    <dgm:pt modelId="{A5CA08C1-EA75-4E55-A57D-977B911261DD}" type="parTrans" cxnId="{FB4BDC1B-76BB-4405-990B-BDF36C958CE9}">
      <dgm:prSet/>
      <dgm:spPr/>
      <dgm:t>
        <a:bodyPr/>
        <a:lstStyle/>
        <a:p>
          <a:endParaRPr lang="tr-TR"/>
        </a:p>
      </dgm:t>
    </dgm:pt>
    <dgm:pt modelId="{E465A286-5E67-4EF2-9D00-85C3387C7B1E}" type="sibTrans" cxnId="{FB4BDC1B-76BB-4405-990B-BDF36C958CE9}">
      <dgm:prSet/>
      <dgm:spPr/>
      <dgm:t>
        <a:bodyPr/>
        <a:lstStyle/>
        <a:p>
          <a:endParaRPr lang="tr-TR"/>
        </a:p>
      </dgm:t>
    </dgm:pt>
    <dgm:pt modelId="{8A42E91C-28E2-484B-8FE2-FACA32C542BB}" type="pres">
      <dgm:prSet presAssocID="{E16BA3A0-4165-4CB2-AAE7-F19F2E18C588}" presName="linear" presStyleCnt="0">
        <dgm:presLayoutVars>
          <dgm:animLvl val="lvl"/>
          <dgm:resizeHandles val="exact"/>
        </dgm:presLayoutVars>
      </dgm:prSet>
      <dgm:spPr/>
    </dgm:pt>
    <dgm:pt modelId="{420EED38-17AF-4988-B211-DDF807493101}" type="pres">
      <dgm:prSet presAssocID="{DD713604-0056-48FD-B2A2-A793FB9B8102}" presName="parentText" presStyleLbl="node1" presStyleIdx="0" presStyleCnt="3" custLinFactNeighborY="-23764">
        <dgm:presLayoutVars>
          <dgm:chMax val="0"/>
          <dgm:bulletEnabled val="1"/>
        </dgm:presLayoutVars>
      </dgm:prSet>
      <dgm:spPr/>
    </dgm:pt>
    <dgm:pt modelId="{7DE548C2-0227-4538-AFC8-6AC886B15DAF}" type="pres">
      <dgm:prSet presAssocID="{F8286984-28C6-4518-BE8E-14A168A3BB13}" presName="spacer" presStyleCnt="0"/>
      <dgm:spPr/>
    </dgm:pt>
    <dgm:pt modelId="{A1A59653-4E34-4A34-8600-3B5F871E32A7}" type="pres">
      <dgm:prSet presAssocID="{3F6FD093-9ECA-4ED2-9053-2E6D758D5D6B}" presName="parentText" presStyleLbl="node1" presStyleIdx="1" presStyleCnt="3">
        <dgm:presLayoutVars>
          <dgm:chMax val="0"/>
          <dgm:bulletEnabled val="1"/>
        </dgm:presLayoutVars>
      </dgm:prSet>
      <dgm:spPr/>
    </dgm:pt>
    <dgm:pt modelId="{C268E1DF-0573-4212-876D-906E2666B689}" type="pres">
      <dgm:prSet presAssocID="{D3F51016-6911-42B0-9632-07907EE243F8}" presName="spacer" presStyleCnt="0"/>
      <dgm:spPr/>
    </dgm:pt>
    <dgm:pt modelId="{177E68A1-44EA-4F33-9A04-ECA1DD4707F4}" type="pres">
      <dgm:prSet presAssocID="{63200C16-6F1E-4661-A925-EF7363B4B464}" presName="parentText" presStyleLbl="node1" presStyleIdx="2" presStyleCnt="3">
        <dgm:presLayoutVars>
          <dgm:chMax val="0"/>
          <dgm:bulletEnabled val="1"/>
        </dgm:presLayoutVars>
      </dgm:prSet>
      <dgm:spPr/>
    </dgm:pt>
  </dgm:ptLst>
  <dgm:cxnLst>
    <dgm:cxn modelId="{6365990B-BDFF-475B-A32A-5F44AFD4E665}" srcId="{E16BA3A0-4165-4CB2-AAE7-F19F2E18C588}" destId="{DD713604-0056-48FD-B2A2-A793FB9B8102}" srcOrd="0" destOrd="0" parTransId="{8B7F946F-7232-4FBC-AD99-B9D5897842B9}" sibTransId="{F8286984-28C6-4518-BE8E-14A168A3BB13}"/>
    <dgm:cxn modelId="{FB4BDC1B-76BB-4405-990B-BDF36C958CE9}" srcId="{E16BA3A0-4165-4CB2-AAE7-F19F2E18C588}" destId="{63200C16-6F1E-4661-A925-EF7363B4B464}" srcOrd="2" destOrd="0" parTransId="{A5CA08C1-EA75-4E55-A57D-977B911261DD}" sibTransId="{E465A286-5E67-4EF2-9D00-85C3387C7B1E}"/>
    <dgm:cxn modelId="{6E6F003B-4432-408C-AF7B-29071E228C65}" type="presOf" srcId="{63200C16-6F1E-4661-A925-EF7363B4B464}" destId="{177E68A1-44EA-4F33-9A04-ECA1DD4707F4}" srcOrd="0" destOrd="0" presId="urn:microsoft.com/office/officeart/2005/8/layout/vList2"/>
    <dgm:cxn modelId="{7FD7DE65-4D00-4C23-86C3-42C69C4C8140}" type="presOf" srcId="{E16BA3A0-4165-4CB2-AAE7-F19F2E18C588}" destId="{8A42E91C-28E2-484B-8FE2-FACA32C542BB}" srcOrd="0" destOrd="0" presId="urn:microsoft.com/office/officeart/2005/8/layout/vList2"/>
    <dgm:cxn modelId="{DAA3987B-5765-4C7C-8079-6A2A68E816C0}" type="presOf" srcId="{3F6FD093-9ECA-4ED2-9053-2E6D758D5D6B}" destId="{A1A59653-4E34-4A34-8600-3B5F871E32A7}" srcOrd="0" destOrd="0" presId="urn:microsoft.com/office/officeart/2005/8/layout/vList2"/>
    <dgm:cxn modelId="{BFE160A2-A278-487B-9E84-B3220AF18365}" srcId="{E16BA3A0-4165-4CB2-AAE7-F19F2E18C588}" destId="{3F6FD093-9ECA-4ED2-9053-2E6D758D5D6B}" srcOrd="1" destOrd="0" parTransId="{70C9E876-E584-4A67-9909-9376A3B72990}" sibTransId="{D3F51016-6911-42B0-9632-07907EE243F8}"/>
    <dgm:cxn modelId="{17690AAD-0964-4430-94F5-0E53AB633BB6}" type="presOf" srcId="{DD713604-0056-48FD-B2A2-A793FB9B8102}" destId="{420EED38-17AF-4988-B211-DDF807493101}" srcOrd="0" destOrd="0" presId="urn:microsoft.com/office/officeart/2005/8/layout/vList2"/>
    <dgm:cxn modelId="{614D5794-C898-4847-9EC1-F6F4FF00FF9C}" type="presParOf" srcId="{8A42E91C-28E2-484B-8FE2-FACA32C542BB}" destId="{420EED38-17AF-4988-B211-DDF807493101}" srcOrd="0" destOrd="0" presId="urn:microsoft.com/office/officeart/2005/8/layout/vList2"/>
    <dgm:cxn modelId="{F2F72A25-7006-44CB-8EA2-736D2F876C7A}" type="presParOf" srcId="{8A42E91C-28E2-484B-8FE2-FACA32C542BB}" destId="{7DE548C2-0227-4538-AFC8-6AC886B15DAF}" srcOrd="1" destOrd="0" presId="urn:microsoft.com/office/officeart/2005/8/layout/vList2"/>
    <dgm:cxn modelId="{C98050FC-C3C3-4DA3-A208-69FDE15318C7}" type="presParOf" srcId="{8A42E91C-28E2-484B-8FE2-FACA32C542BB}" destId="{A1A59653-4E34-4A34-8600-3B5F871E32A7}" srcOrd="2" destOrd="0" presId="urn:microsoft.com/office/officeart/2005/8/layout/vList2"/>
    <dgm:cxn modelId="{3D44CADD-1C66-4D48-BC7E-830BA6090057}" type="presParOf" srcId="{8A42E91C-28E2-484B-8FE2-FACA32C542BB}" destId="{C268E1DF-0573-4212-876D-906E2666B689}" srcOrd="3" destOrd="0" presId="urn:microsoft.com/office/officeart/2005/8/layout/vList2"/>
    <dgm:cxn modelId="{2DFA28ED-4815-4561-96AA-DA3C2A1FF436}" type="presParOf" srcId="{8A42E91C-28E2-484B-8FE2-FACA32C542BB}" destId="{177E68A1-44EA-4F33-9A04-ECA1DD4707F4}"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7104119F-23F5-4310-9265-AC982A0D79DE}" type="doc">
      <dgm:prSet loTypeId="urn:microsoft.com/office/officeart/2005/8/layout/vList2" loCatId="list" qsTypeId="urn:microsoft.com/office/officeart/2005/8/quickstyle/simple3" qsCatId="simple" csTypeId="urn:microsoft.com/office/officeart/2005/8/colors/colorful1" csCatId="colorful"/>
      <dgm:spPr/>
      <dgm:t>
        <a:bodyPr/>
        <a:lstStyle/>
        <a:p>
          <a:endParaRPr lang="tr-TR"/>
        </a:p>
      </dgm:t>
    </dgm:pt>
    <dgm:pt modelId="{2A36F90C-5E88-41FA-94B5-5346E2E149BF}">
      <dgm:prSet/>
      <dgm:spPr/>
      <dgm:t>
        <a:bodyPr/>
        <a:lstStyle/>
        <a:p>
          <a:r>
            <a:rPr lang="tr-TR"/>
            <a:t>MM, farklı alt klonlar arasındaki rekabeti ve bunların zaman içindeki evrimini düzenleyen sofistike biyogenetik mekanizmalarla karakterize edilen oldukça karmaşık bir hastalıktır </a:t>
          </a:r>
        </a:p>
      </dgm:t>
    </dgm:pt>
    <dgm:pt modelId="{9DA1CCC7-1924-4BF0-8D1E-C0754B91B4BF}" type="parTrans" cxnId="{903046C8-237C-4C1B-AB05-868A50D662E5}">
      <dgm:prSet/>
      <dgm:spPr/>
      <dgm:t>
        <a:bodyPr/>
        <a:lstStyle/>
        <a:p>
          <a:endParaRPr lang="tr-TR"/>
        </a:p>
      </dgm:t>
    </dgm:pt>
    <dgm:pt modelId="{A8187045-25DD-4A38-9FA6-9C81F6170BAE}" type="sibTrans" cxnId="{903046C8-237C-4C1B-AB05-868A50D662E5}">
      <dgm:prSet/>
      <dgm:spPr/>
      <dgm:t>
        <a:bodyPr/>
        <a:lstStyle/>
        <a:p>
          <a:endParaRPr lang="tr-TR"/>
        </a:p>
      </dgm:t>
    </dgm:pt>
    <dgm:pt modelId="{5AA1E246-0BBF-4B19-A956-DCC5E94D00A6}">
      <dgm:prSet/>
      <dgm:spPr/>
      <dgm:t>
        <a:bodyPr/>
        <a:lstStyle/>
        <a:p>
          <a:r>
            <a:rPr lang="tr-TR"/>
            <a:t>Son yıllarda, MM de patojenik hedeflerin tanımlanması  yeni ilaçların denenmesine yol açtı</a:t>
          </a:r>
        </a:p>
      </dgm:t>
    </dgm:pt>
    <dgm:pt modelId="{8D352E76-B228-4C4F-AD39-DB8687AD7E7D}" type="parTrans" cxnId="{AE8F6C0D-A64F-4014-8A18-5FEFD1ED6E91}">
      <dgm:prSet/>
      <dgm:spPr/>
      <dgm:t>
        <a:bodyPr/>
        <a:lstStyle/>
        <a:p>
          <a:endParaRPr lang="tr-TR"/>
        </a:p>
      </dgm:t>
    </dgm:pt>
    <dgm:pt modelId="{E8FEC59D-C6DD-4A20-AE5E-A7ABE468186C}" type="sibTrans" cxnId="{AE8F6C0D-A64F-4014-8A18-5FEFD1ED6E91}">
      <dgm:prSet/>
      <dgm:spPr/>
      <dgm:t>
        <a:bodyPr/>
        <a:lstStyle/>
        <a:p>
          <a:endParaRPr lang="tr-TR"/>
        </a:p>
      </dgm:t>
    </dgm:pt>
    <dgm:pt modelId="{8EE64527-7FF8-4375-875D-A60141DE3683}">
      <dgm:prSet/>
      <dgm:spPr/>
      <dgm:t>
        <a:bodyPr/>
        <a:lstStyle/>
        <a:p>
          <a:r>
            <a:rPr lang="tr-TR"/>
            <a:t>Bu bileşiklerden bazıları,  anti-CD38 ve anti-SLAMF-7 moAbs ve ADC belantamab-mafodotin, geniş klinik çalışmalarda etkinliklerini gösterdiler ve artık gerçek hayatta uygulamaya tamamen girdiler BiTE'ler gibi diğer ilaçlar, ön veriler cesaret verici olsa bile, hala araştırılıyor.</a:t>
          </a:r>
        </a:p>
      </dgm:t>
    </dgm:pt>
    <dgm:pt modelId="{EF4A9D93-CD6C-4B34-9D8B-D4229B9BC999}" type="parTrans" cxnId="{A93641B6-D560-40C8-8EA1-C00FC6AD003D}">
      <dgm:prSet/>
      <dgm:spPr/>
      <dgm:t>
        <a:bodyPr/>
        <a:lstStyle/>
        <a:p>
          <a:endParaRPr lang="tr-TR"/>
        </a:p>
      </dgm:t>
    </dgm:pt>
    <dgm:pt modelId="{B2455BA5-8F65-4993-922E-13BC9A09A2F6}" type="sibTrans" cxnId="{A93641B6-D560-40C8-8EA1-C00FC6AD003D}">
      <dgm:prSet/>
      <dgm:spPr/>
      <dgm:t>
        <a:bodyPr/>
        <a:lstStyle/>
        <a:p>
          <a:endParaRPr lang="tr-TR"/>
        </a:p>
      </dgm:t>
    </dgm:pt>
    <dgm:pt modelId="{BC0D6BAB-0C4A-4E51-B3F0-F20CE9CD1D47}" type="pres">
      <dgm:prSet presAssocID="{7104119F-23F5-4310-9265-AC982A0D79DE}" presName="linear" presStyleCnt="0">
        <dgm:presLayoutVars>
          <dgm:animLvl val="lvl"/>
          <dgm:resizeHandles val="exact"/>
        </dgm:presLayoutVars>
      </dgm:prSet>
      <dgm:spPr/>
    </dgm:pt>
    <dgm:pt modelId="{3A75BBC9-19B0-4FB5-A44B-50D1E70F3E75}" type="pres">
      <dgm:prSet presAssocID="{2A36F90C-5E88-41FA-94B5-5346E2E149BF}" presName="parentText" presStyleLbl="node1" presStyleIdx="0" presStyleCnt="3">
        <dgm:presLayoutVars>
          <dgm:chMax val="0"/>
          <dgm:bulletEnabled val="1"/>
        </dgm:presLayoutVars>
      </dgm:prSet>
      <dgm:spPr/>
    </dgm:pt>
    <dgm:pt modelId="{54400593-50D2-408A-890C-75EC819CBEA2}" type="pres">
      <dgm:prSet presAssocID="{A8187045-25DD-4A38-9FA6-9C81F6170BAE}" presName="spacer" presStyleCnt="0"/>
      <dgm:spPr/>
    </dgm:pt>
    <dgm:pt modelId="{239C13DE-68BB-443E-847F-182557ED1149}" type="pres">
      <dgm:prSet presAssocID="{5AA1E246-0BBF-4B19-A956-DCC5E94D00A6}" presName="parentText" presStyleLbl="node1" presStyleIdx="1" presStyleCnt="3">
        <dgm:presLayoutVars>
          <dgm:chMax val="0"/>
          <dgm:bulletEnabled val="1"/>
        </dgm:presLayoutVars>
      </dgm:prSet>
      <dgm:spPr/>
    </dgm:pt>
    <dgm:pt modelId="{B0129D2A-DCE9-475A-8652-6BB50F5353D8}" type="pres">
      <dgm:prSet presAssocID="{E8FEC59D-C6DD-4A20-AE5E-A7ABE468186C}" presName="spacer" presStyleCnt="0"/>
      <dgm:spPr/>
    </dgm:pt>
    <dgm:pt modelId="{29FB9E8E-CE85-4F7E-8F5F-A0902304FADE}" type="pres">
      <dgm:prSet presAssocID="{8EE64527-7FF8-4375-875D-A60141DE3683}" presName="parentText" presStyleLbl="node1" presStyleIdx="2" presStyleCnt="3">
        <dgm:presLayoutVars>
          <dgm:chMax val="0"/>
          <dgm:bulletEnabled val="1"/>
        </dgm:presLayoutVars>
      </dgm:prSet>
      <dgm:spPr/>
    </dgm:pt>
  </dgm:ptLst>
  <dgm:cxnLst>
    <dgm:cxn modelId="{AE8F6C0D-A64F-4014-8A18-5FEFD1ED6E91}" srcId="{7104119F-23F5-4310-9265-AC982A0D79DE}" destId="{5AA1E246-0BBF-4B19-A956-DCC5E94D00A6}" srcOrd="1" destOrd="0" parTransId="{8D352E76-B228-4C4F-AD39-DB8687AD7E7D}" sibTransId="{E8FEC59D-C6DD-4A20-AE5E-A7ABE468186C}"/>
    <dgm:cxn modelId="{BA0C373A-B717-48A6-AE0C-5A88997BC839}" type="presOf" srcId="{2A36F90C-5E88-41FA-94B5-5346E2E149BF}" destId="{3A75BBC9-19B0-4FB5-A44B-50D1E70F3E75}" srcOrd="0" destOrd="0" presId="urn:microsoft.com/office/officeart/2005/8/layout/vList2"/>
    <dgm:cxn modelId="{1F94EE9F-FC86-4B2E-BA09-1A94620A4669}" type="presOf" srcId="{8EE64527-7FF8-4375-875D-A60141DE3683}" destId="{29FB9E8E-CE85-4F7E-8F5F-A0902304FADE}" srcOrd="0" destOrd="0" presId="urn:microsoft.com/office/officeart/2005/8/layout/vList2"/>
    <dgm:cxn modelId="{79AD57AC-B4B5-4183-BD41-663D800BF10D}" type="presOf" srcId="{5AA1E246-0BBF-4B19-A956-DCC5E94D00A6}" destId="{239C13DE-68BB-443E-847F-182557ED1149}" srcOrd="0" destOrd="0" presId="urn:microsoft.com/office/officeart/2005/8/layout/vList2"/>
    <dgm:cxn modelId="{A93641B6-D560-40C8-8EA1-C00FC6AD003D}" srcId="{7104119F-23F5-4310-9265-AC982A0D79DE}" destId="{8EE64527-7FF8-4375-875D-A60141DE3683}" srcOrd="2" destOrd="0" parTransId="{EF4A9D93-CD6C-4B34-9D8B-D4229B9BC999}" sibTransId="{B2455BA5-8F65-4993-922E-13BC9A09A2F6}"/>
    <dgm:cxn modelId="{903046C8-237C-4C1B-AB05-868A50D662E5}" srcId="{7104119F-23F5-4310-9265-AC982A0D79DE}" destId="{2A36F90C-5E88-41FA-94B5-5346E2E149BF}" srcOrd="0" destOrd="0" parTransId="{9DA1CCC7-1924-4BF0-8D1E-C0754B91B4BF}" sibTransId="{A8187045-25DD-4A38-9FA6-9C81F6170BAE}"/>
    <dgm:cxn modelId="{7CF645DF-B7AE-47AD-97D7-7FA6F62DDE6C}" type="presOf" srcId="{7104119F-23F5-4310-9265-AC982A0D79DE}" destId="{BC0D6BAB-0C4A-4E51-B3F0-F20CE9CD1D47}" srcOrd="0" destOrd="0" presId="urn:microsoft.com/office/officeart/2005/8/layout/vList2"/>
    <dgm:cxn modelId="{D7C28C13-3C5E-470F-930E-851C89EB2CC9}" type="presParOf" srcId="{BC0D6BAB-0C4A-4E51-B3F0-F20CE9CD1D47}" destId="{3A75BBC9-19B0-4FB5-A44B-50D1E70F3E75}" srcOrd="0" destOrd="0" presId="urn:microsoft.com/office/officeart/2005/8/layout/vList2"/>
    <dgm:cxn modelId="{06A3EF10-B525-49D2-BDC4-58C0DC7D6A29}" type="presParOf" srcId="{BC0D6BAB-0C4A-4E51-B3F0-F20CE9CD1D47}" destId="{54400593-50D2-408A-890C-75EC819CBEA2}" srcOrd="1" destOrd="0" presId="urn:microsoft.com/office/officeart/2005/8/layout/vList2"/>
    <dgm:cxn modelId="{A9009344-FEF5-4CEB-A624-D38039F3FEE1}" type="presParOf" srcId="{BC0D6BAB-0C4A-4E51-B3F0-F20CE9CD1D47}" destId="{239C13DE-68BB-443E-847F-182557ED1149}" srcOrd="2" destOrd="0" presId="urn:microsoft.com/office/officeart/2005/8/layout/vList2"/>
    <dgm:cxn modelId="{2914FCEF-8DED-4F9C-B7EB-A0F18C9C57EF}" type="presParOf" srcId="{BC0D6BAB-0C4A-4E51-B3F0-F20CE9CD1D47}" destId="{B0129D2A-DCE9-475A-8652-6BB50F5353D8}" srcOrd="3" destOrd="0" presId="urn:microsoft.com/office/officeart/2005/8/layout/vList2"/>
    <dgm:cxn modelId="{889FB966-24B5-49BC-A0DD-80CC7652E98C}" type="presParOf" srcId="{BC0D6BAB-0C4A-4E51-B3F0-F20CE9CD1D47}" destId="{29FB9E8E-CE85-4F7E-8F5F-A0902304FADE}" srcOrd="4"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F465D84-776E-4578-8DB1-8FC55BDC4295}">
      <dsp:nvSpPr>
        <dsp:cNvPr id="0" name=""/>
        <dsp:cNvSpPr/>
      </dsp:nvSpPr>
      <dsp:spPr>
        <a:xfrm>
          <a:off x="0" y="128207"/>
          <a:ext cx="6708489" cy="671287"/>
        </a:xfrm>
        <a:prstGeom prst="roundRect">
          <a:avLst/>
        </a:prstGeom>
        <a:gradFill rotWithShape="0">
          <a:gsLst>
            <a:gs pos="0">
              <a:schemeClr val="accent1">
                <a:shade val="80000"/>
                <a:hueOff val="0"/>
                <a:satOff val="0"/>
                <a:lumOff val="0"/>
                <a:alphaOff val="0"/>
                <a:satMod val="103000"/>
                <a:lumMod val="102000"/>
                <a:tint val="94000"/>
              </a:schemeClr>
            </a:gs>
            <a:gs pos="50000">
              <a:schemeClr val="accent1">
                <a:shade val="80000"/>
                <a:hueOff val="0"/>
                <a:satOff val="0"/>
                <a:lumOff val="0"/>
                <a:alphaOff val="0"/>
                <a:satMod val="110000"/>
                <a:lumMod val="100000"/>
                <a:shade val="100000"/>
              </a:schemeClr>
            </a:gs>
            <a:gs pos="100000">
              <a:schemeClr val="accent1">
                <a:shade val="80000"/>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n-US" sz="1500" kern="1200" dirty="0"/>
            <a:t>Anormal </a:t>
          </a:r>
          <a:r>
            <a:rPr lang="en-US" sz="1500" kern="1200" dirty="0" err="1"/>
            <a:t>plazma</a:t>
          </a:r>
          <a:r>
            <a:rPr lang="en-US" sz="1500" kern="1200" dirty="0"/>
            <a:t> </a:t>
          </a:r>
          <a:r>
            <a:rPr lang="en-US" sz="1500" kern="1200" dirty="0" err="1"/>
            <a:t>hücresi</a:t>
          </a:r>
          <a:r>
            <a:rPr lang="en-US" sz="1500" kern="1200" dirty="0"/>
            <a:t> </a:t>
          </a:r>
          <a:r>
            <a:rPr lang="en-US" sz="1500" kern="1200" dirty="0" err="1"/>
            <a:t>tarafından</a:t>
          </a:r>
          <a:r>
            <a:rPr lang="en-US" sz="1500" kern="1200" dirty="0"/>
            <a:t> </a:t>
          </a:r>
          <a:r>
            <a:rPr lang="en-US" sz="1500" kern="1200" dirty="0" err="1"/>
            <a:t>ifade</a:t>
          </a:r>
          <a:r>
            <a:rPr lang="en-US" sz="1500" kern="1200" dirty="0"/>
            <a:t> </a:t>
          </a:r>
          <a:r>
            <a:rPr lang="en-US" sz="1500" kern="1200" dirty="0" err="1"/>
            <a:t>edilen</a:t>
          </a:r>
          <a:r>
            <a:rPr lang="en-US" sz="1500" kern="1200" dirty="0"/>
            <a:t> </a:t>
          </a:r>
          <a:r>
            <a:rPr lang="en-US" sz="1500" kern="1200" dirty="0" err="1"/>
            <a:t>herhangi</a:t>
          </a:r>
          <a:r>
            <a:rPr lang="en-US" sz="1500" kern="1200" dirty="0"/>
            <a:t> </a:t>
          </a:r>
          <a:r>
            <a:rPr lang="en-US" sz="1500" kern="1200" dirty="0" err="1"/>
            <a:t>bir</a:t>
          </a:r>
          <a:r>
            <a:rPr lang="en-US" sz="1500" kern="1200" dirty="0"/>
            <a:t> </a:t>
          </a:r>
          <a:r>
            <a:rPr lang="en-US" sz="1500" kern="1200" dirty="0" err="1"/>
            <a:t>yüzey</a:t>
          </a:r>
          <a:r>
            <a:rPr lang="en-US" sz="1500" kern="1200" dirty="0"/>
            <a:t> </a:t>
          </a:r>
          <a:r>
            <a:rPr lang="en-US" sz="1500" kern="1200" dirty="0" err="1"/>
            <a:t>veya</a:t>
          </a:r>
          <a:r>
            <a:rPr lang="en-US" sz="1500" kern="1200" dirty="0"/>
            <a:t> </a:t>
          </a:r>
          <a:r>
            <a:rPr lang="en-US" sz="1500" kern="1200" dirty="0" err="1"/>
            <a:t>sitoplazma</a:t>
          </a:r>
          <a:r>
            <a:rPr lang="en-US" sz="1500" kern="1200" dirty="0"/>
            <a:t> </a:t>
          </a:r>
          <a:r>
            <a:rPr lang="en-US" sz="1500" kern="1200" dirty="0" err="1"/>
            <a:t>içi</a:t>
          </a:r>
          <a:r>
            <a:rPr lang="en-US" sz="1500" kern="1200" dirty="0"/>
            <a:t> </a:t>
          </a:r>
          <a:r>
            <a:rPr lang="en-US" sz="1500" kern="1200" dirty="0" err="1"/>
            <a:t>antijen</a:t>
          </a:r>
          <a:r>
            <a:rPr lang="en-US" sz="1500" kern="1200" dirty="0"/>
            <a:t>, </a:t>
          </a:r>
          <a:r>
            <a:rPr lang="en-US" sz="1500" kern="1200" dirty="0" err="1"/>
            <a:t>antikor</a:t>
          </a:r>
          <a:r>
            <a:rPr lang="en-US" sz="1500" kern="1200" dirty="0"/>
            <a:t> </a:t>
          </a:r>
          <a:r>
            <a:rPr lang="en-US" sz="1500" kern="1200" dirty="0" err="1"/>
            <a:t>terapisi</a:t>
          </a:r>
          <a:r>
            <a:rPr lang="en-US" sz="1500" kern="1200" dirty="0"/>
            <a:t> </a:t>
          </a:r>
          <a:r>
            <a:rPr lang="en-US" sz="1500" kern="1200" dirty="0" err="1"/>
            <a:t>için</a:t>
          </a:r>
          <a:r>
            <a:rPr lang="en-US" sz="1500" kern="1200" dirty="0"/>
            <a:t> </a:t>
          </a:r>
          <a:r>
            <a:rPr lang="en-US" sz="1500" kern="1200" dirty="0" err="1"/>
            <a:t>potansiyel</a:t>
          </a:r>
          <a:r>
            <a:rPr lang="en-US" sz="1500" kern="1200" dirty="0"/>
            <a:t> </a:t>
          </a:r>
          <a:r>
            <a:rPr lang="en-US" sz="1500" kern="1200" dirty="0" err="1"/>
            <a:t>hedef</a:t>
          </a:r>
          <a:r>
            <a:rPr lang="en-US" sz="1500" kern="1200" dirty="0"/>
            <a:t> </a:t>
          </a:r>
          <a:r>
            <a:rPr lang="en-US" sz="1500" kern="1200" dirty="0" err="1"/>
            <a:t>olabilir</a:t>
          </a:r>
          <a:endParaRPr lang="tr-TR" sz="1500" kern="1200" dirty="0"/>
        </a:p>
      </dsp:txBody>
      <dsp:txXfrm>
        <a:off x="32770" y="160977"/>
        <a:ext cx="6642949" cy="605747"/>
      </dsp:txXfrm>
    </dsp:sp>
    <dsp:sp modelId="{1ECA5546-7A42-44C7-A49C-815B15D5D7FE}">
      <dsp:nvSpPr>
        <dsp:cNvPr id="0" name=""/>
        <dsp:cNvSpPr/>
      </dsp:nvSpPr>
      <dsp:spPr>
        <a:xfrm>
          <a:off x="0" y="842695"/>
          <a:ext cx="6708489" cy="671287"/>
        </a:xfrm>
        <a:prstGeom prst="roundRect">
          <a:avLst/>
        </a:prstGeom>
        <a:gradFill rotWithShape="0">
          <a:gsLst>
            <a:gs pos="0">
              <a:schemeClr val="accent1">
                <a:shade val="80000"/>
                <a:hueOff val="63498"/>
                <a:satOff val="-690"/>
                <a:lumOff val="6376"/>
                <a:alphaOff val="0"/>
                <a:satMod val="103000"/>
                <a:lumMod val="102000"/>
                <a:tint val="94000"/>
              </a:schemeClr>
            </a:gs>
            <a:gs pos="50000">
              <a:schemeClr val="accent1">
                <a:shade val="80000"/>
                <a:hueOff val="63498"/>
                <a:satOff val="-690"/>
                <a:lumOff val="6376"/>
                <a:alphaOff val="0"/>
                <a:satMod val="110000"/>
                <a:lumMod val="100000"/>
                <a:shade val="100000"/>
              </a:schemeClr>
            </a:gs>
            <a:gs pos="100000">
              <a:schemeClr val="accent1">
                <a:shade val="80000"/>
                <a:hueOff val="63498"/>
                <a:satOff val="-690"/>
                <a:lumOff val="6376"/>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n-US" sz="1500" kern="1200" dirty="0"/>
            <a:t>İdeal ligand, anti-MM </a:t>
          </a:r>
          <a:r>
            <a:rPr lang="en-US" sz="1500" kern="1200" dirty="0" err="1"/>
            <a:t>etkisini</a:t>
          </a:r>
          <a:r>
            <a:rPr lang="en-US" sz="1500" kern="1200" dirty="0"/>
            <a:t> </a:t>
          </a:r>
          <a:r>
            <a:rPr lang="en-US" sz="1500" kern="1200" dirty="0" err="1"/>
            <a:t>artırmak</a:t>
          </a:r>
          <a:r>
            <a:rPr lang="en-US" sz="1500" kern="1200" dirty="0"/>
            <a:t> </a:t>
          </a:r>
          <a:r>
            <a:rPr lang="en-US" sz="1500" kern="1200" dirty="0" err="1"/>
            <a:t>ve</a:t>
          </a:r>
          <a:r>
            <a:rPr lang="en-US" sz="1500" kern="1200" dirty="0"/>
            <a:t> </a:t>
          </a:r>
          <a:r>
            <a:rPr lang="en-US" sz="1500" kern="1200" dirty="0" err="1"/>
            <a:t>yan</a:t>
          </a:r>
          <a:r>
            <a:rPr lang="en-US" sz="1500" kern="1200" dirty="0"/>
            <a:t> </a:t>
          </a:r>
          <a:r>
            <a:rPr lang="en-US" sz="1500" kern="1200" dirty="0" err="1"/>
            <a:t>etkileri</a:t>
          </a:r>
          <a:r>
            <a:rPr lang="en-US" sz="1500" kern="1200" dirty="0"/>
            <a:t> </a:t>
          </a:r>
          <a:r>
            <a:rPr lang="en-US" sz="1500" kern="1200" dirty="0" err="1"/>
            <a:t>azaltmak</a:t>
          </a:r>
          <a:r>
            <a:rPr lang="en-US" sz="1500" kern="1200" dirty="0"/>
            <a:t> </a:t>
          </a:r>
          <a:r>
            <a:rPr lang="en-US" sz="1500" kern="1200" dirty="0" err="1"/>
            <a:t>için</a:t>
          </a:r>
          <a:r>
            <a:rPr lang="en-US" sz="1500" kern="1200" dirty="0"/>
            <a:t> </a:t>
          </a:r>
          <a:r>
            <a:rPr lang="en-US" sz="1500" kern="1200" dirty="0" err="1"/>
            <a:t>tümör</a:t>
          </a:r>
          <a:r>
            <a:rPr lang="en-US" sz="1500" kern="1200" dirty="0"/>
            <a:t> </a:t>
          </a:r>
          <a:r>
            <a:rPr lang="en-US" sz="1500" kern="1200" dirty="0" err="1"/>
            <a:t>hücreleri</a:t>
          </a:r>
          <a:r>
            <a:rPr lang="en-US" sz="1500" kern="1200" dirty="0"/>
            <a:t> </a:t>
          </a:r>
          <a:r>
            <a:rPr lang="en-US" sz="1500" kern="1200" dirty="0" err="1"/>
            <a:t>tarafından</a:t>
          </a:r>
          <a:r>
            <a:rPr lang="en-US" sz="1500" kern="1200" dirty="0"/>
            <a:t> </a:t>
          </a:r>
          <a:r>
            <a:rPr lang="en-US" sz="1500" kern="1200" dirty="0" err="1"/>
            <a:t>özel</a:t>
          </a:r>
          <a:r>
            <a:rPr lang="en-US" sz="1500" kern="1200" dirty="0"/>
            <a:t> </a:t>
          </a:r>
          <a:r>
            <a:rPr lang="en-US" sz="1500" kern="1200" dirty="0" err="1"/>
            <a:t>olarak</a:t>
          </a:r>
          <a:r>
            <a:rPr lang="en-US" sz="1500" kern="1200" dirty="0"/>
            <a:t> </a:t>
          </a:r>
          <a:r>
            <a:rPr lang="en-US" sz="1500" kern="1200" dirty="0" err="1"/>
            <a:t>üretilen</a:t>
          </a:r>
          <a:r>
            <a:rPr lang="en-US" sz="1500" kern="1200" dirty="0"/>
            <a:t> </a:t>
          </a:r>
          <a:r>
            <a:rPr lang="en-US" sz="1500" kern="1200" dirty="0" err="1"/>
            <a:t>bir</a:t>
          </a:r>
          <a:r>
            <a:rPr lang="en-US" sz="1500" kern="1200" dirty="0"/>
            <a:t> protein </a:t>
          </a:r>
          <a:r>
            <a:rPr lang="en-US" sz="1500" kern="1200" dirty="0" err="1"/>
            <a:t>olmalıdır</a:t>
          </a:r>
          <a:endParaRPr lang="tr-TR" sz="1500" kern="1200" dirty="0"/>
        </a:p>
      </dsp:txBody>
      <dsp:txXfrm>
        <a:off x="32770" y="875465"/>
        <a:ext cx="6642949" cy="605747"/>
      </dsp:txXfrm>
    </dsp:sp>
    <dsp:sp modelId="{964CD5A3-1021-49E0-BD2B-CF2D3D919697}">
      <dsp:nvSpPr>
        <dsp:cNvPr id="0" name=""/>
        <dsp:cNvSpPr/>
      </dsp:nvSpPr>
      <dsp:spPr>
        <a:xfrm>
          <a:off x="0" y="1557182"/>
          <a:ext cx="6708489" cy="671287"/>
        </a:xfrm>
        <a:prstGeom prst="roundRect">
          <a:avLst/>
        </a:prstGeom>
        <a:gradFill rotWithShape="0">
          <a:gsLst>
            <a:gs pos="0">
              <a:schemeClr val="accent1">
                <a:shade val="80000"/>
                <a:hueOff val="126995"/>
                <a:satOff val="-1380"/>
                <a:lumOff val="12752"/>
                <a:alphaOff val="0"/>
                <a:satMod val="103000"/>
                <a:lumMod val="102000"/>
                <a:tint val="94000"/>
              </a:schemeClr>
            </a:gs>
            <a:gs pos="50000">
              <a:schemeClr val="accent1">
                <a:shade val="80000"/>
                <a:hueOff val="126995"/>
                <a:satOff val="-1380"/>
                <a:lumOff val="12752"/>
                <a:alphaOff val="0"/>
                <a:satMod val="110000"/>
                <a:lumMod val="100000"/>
                <a:shade val="100000"/>
              </a:schemeClr>
            </a:gs>
            <a:gs pos="100000">
              <a:schemeClr val="accent1">
                <a:shade val="80000"/>
                <a:hueOff val="126995"/>
                <a:satOff val="-1380"/>
                <a:lumOff val="12752"/>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n-US" sz="1500" kern="1200" dirty="0" err="1"/>
            <a:t>Ayrıca</a:t>
          </a:r>
          <a:r>
            <a:rPr lang="en-US" sz="1500" kern="1200" dirty="0"/>
            <a:t>, </a:t>
          </a:r>
          <a:r>
            <a:rPr lang="en-US" sz="1500" kern="1200" dirty="0" err="1"/>
            <a:t>bu</a:t>
          </a:r>
          <a:r>
            <a:rPr lang="en-US" sz="1500" kern="1200" dirty="0"/>
            <a:t> protein </a:t>
          </a:r>
          <a:r>
            <a:rPr lang="en-US" sz="1500" kern="1200" dirty="0" err="1"/>
            <a:t>için</a:t>
          </a:r>
          <a:r>
            <a:rPr lang="en-US" sz="1500" kern="1200" dirty="0"/>
            <a:t> </a:t>
          </a:r>
          <a:r>
            <a:rPr lang="tr-TR" sz="1500" kern="1200" dirty="0" err="1"/>
            <a:t>down</a:t>
          </a:r>
          <a:r>
            <a:rPr lang="tr-TR" sz="1500" kern="1200" dirty="0"/>
            <a:t> regülasyon </a:t>
          </a:r>
          <a:r>
            <a:rPr lang="en-US" sz="1500" kern="1200" dirty="0"/>
            <a:t> </a:t>
          </a:r>
          <a:r>
            <a:rPr lang="en-US" sz="1500" kern="1200" dirty="0" err="1"/>
            <a:t>olasılığı</a:t>
          </a:r>
          <a:r>
            <a:rPr lang="en-US" sz="1500" kern="1200" dirty="0"/>
            <a:t>, yeni </a:t>
          </a:r>
          <a:r>
            <a:rPr lang="en-US" sz="1500" kern="1200" dirty="0" err="1"/>
            <a:t>ilacın</a:t>
          </a:r>
          <a:r>
            <a:rPr lang="en-US" sz="1500" kern="1200" dirty="0"/>
            <a:t> </a:t>
          </a:r>
          <a:r>
            <a:rPr lang="en-US" sz="1500" kern="1200" dirty="0" err="1"/>
            <a:t>uzun</a:t>
          </a:r>
          <a:r>
            <a:rPr lang="en-US" sz="1500" kern="1200" dirty="0"/>
            <a:t> </a:t>
          </a:r>
          <a:r>
            <a:rPr lang="en-US" sz="1500" kern="1200" dirty="0" err="1"/>
            <a:t>vadeli</a:t>
          </a:r>
          <a:r>
            <a:rPr lang="en-US" sz="1500" kern="1200" dirty="0"/>
            <a:t> </a:t>
          </a:r>
          <a:r>
            <a:rPr lang="en-US" sz="1500" kern="1200" dirty="0" err="1"/>
            <a:t>etkinliğini</a:t>
          </a:r>
          <a:r>
            <a:rPr lang="en-US" sz="1500" kern="1200" dirty="0"/>
            <a:t> </a:t>
          </a:r>
          <a:r>
            <a:rPr lang="en-US" sz="1500" kern="1200" dirty="0" err="1"/>
            <a:t>bozmamak</a:t>
          </a:r>
          <a:r>
            <a:rPr lang="en-US" sz="1500" kern="1200" dirty="0"/>
            <a:t> </a:t>
          </a:r>
          <a:r>
            <a:rPr lang="en-US" sz="1500" kern="1200" dirty="0" err="1"/>
            <a:t>için</a:t>
          </a:r>
          <a:r>
            <a:rPr lang="en-US" sz="1500" kern="1200" dirty="0"/>
            <a:t> </a:t>
          </a:r>
          <a:r>
            <a:rPr lang="en-US" sz="1500" kern="1200" dirty="0" err="1"/>
            <a:t>çok</a:t>
          </a:r>
          <a:r>
            <a:rPr lang="en-US" sz="1500" kern="1200" dirty="0"/>
            <a:t> </a:t>
          </a:r>
          <a:r>
            <a:rPr lang="en-US" sz="1500" kern="1200" dirty="0" err="1"/>
            <a:t>düşük</a:t>
          </a:r>
          <a:r>
            <a:rPr lang="en-US" sz="1500" kern="1200" dirty="0"/>
            <a:t> </a:t>
          </a:r>
          <a:r>
            <a:rPr lang="en-US" sz="1500" kern="1200" dirty="0" err="1"/>
            <a:t>olmalıdır</a:t>
          </a:r>
          <a:endParaRPr lang="tr-TR" sz="1500" kern="1200" dirty="0"/>
        </a:p>
      </dsp:txBody>
      <dsp:txXfrm>
        <a:off x="32770" y="1589952"/>
        <a:ext cx="6642949" cy="605747"/>
      </dsp:txXfrm>
    </dsp:sp>
    <dsp:sp modelId="{54C2CC68-9822-450A-8D5A-941C6B1269E1}">
      <dsp:nvSpPr>
        <dsp:cNvPr id="0" name=""/>
        <dsp:cNvSpPr/>
      </dsp:nvSpPr>
      <dsp:spPr>
        <a:xfrm>
          <a:off x="0" y="2271670"/>
          <a:ext cx="6708489" cy="671287"/>
        </a:xfrm>
        <a:prstGeom prst="roundRect">
          <a:avLst/>
        </a:prstGeom>
        <a:gradFill rotWithShape="0">
          <a:gsLst>
            <a:gs pos="0">
              <a:schemeClr val="accent1">
                <a:shade val="80000"/>
                <a:hueOff val="190493"/>
                <a:satOff val="-2070"/>
                <a:lumOff val="19128"/>
                <a:alphaOff val="0"/>
                <a:satMod val="103000"/>
                <a:lumMod val="102000"/>
                <a:tint val="94000"/>
              </a:schemeClr>
            </a:gs>
            <a:gs pos="50000">
              <a:schemeClr val="accent1">
                <a:shade val="80000"/>
                <a:hueOff val="190493"/>
                <a:satOff val="-2070"/>
                <a:lumOff val="19128"/>
                <a:alphaOff val="0"/>
                <a:satMod val="110000"/>
                <a:lumMod val="100000"/>
                <a:shade val="100000"/>
              </a:schemeClr>
            </a:gs>
            <a:gs pos="100000">
              <a:schemeClr val="accent1">
                <a:shade val="80000"/>
                <a:hueOff val="190493"/>
                <a:satOff val="-2070"/>
                <a:lumOff val="19128"/>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en-US" sz="1500" kern="1200"/>
            <a:t>Şu ana kadar en uygun ve ulaşılabilir plazma hücre hedefleri </a:t>
          </a:r>
          <a:endParaRPr lang="tr-TR" sz="1500" kern="1200"/>
        </a:p>
      </dsp:txBody>
      <dsp:txXfrm>
        <a:off x="32770" y="2304440"/>
        <a:ext cx="6642949" cy="605747"/>
      </dsp:txXfrm>
    </dsp:sp>
    <dsp:sp modelId="{8D599CBB-089D-4805-8DAF-55573E49B916}">
      <dsp:nvSpPr>
        <dsp:cNvPr id="0" name=""/>
        <dsp:cNvSpPr/>
      </dsp:nvSpPr>
      <dsp:spPr>
        <a:xfrm>
          <a:off x="0" y="2986157"/>
          <a:ext cx="6708489" cy="799644"/>
        </a:xfrm>
        <a:prstGeom prst="roundRect">
          <a:avLst/>
        </a:prstGeom>
        <a:gradFill rotWithShape="0">
          <a:gsLst>
            <a:gs pos="0">
              <a:schemeClr val="accent1">
                <a:shade val="80000"/>
                <a:hueOff val="253990"/>
                <a:satOff val="-2760"/>
                <a:lumOff val="25504"/>
                <a:alphaOff val="0"/>
                <a:satMod val="103000"/>
                <a:lumMod val="102000"/>
                <a:tint val="94000"/>
              </a:schemeClr>
            </a:gs>
            <a:gs pos="50000">
              <a:schemeClr val="accent1">
                <a:shade val="80000"/>
                <a:hueOff val="253990"/>
                <a:satOff val="-2760"/>
                <a:lumOff val="25504"/>
                <a:alphaOff val="0"/>
                <a:satMod val="110000"/>
                <a:lumMod val="100000"/>
                <a:shade val="100000"/>
              </a:schemeClr>
            </a:gs>
            <a:gs pos="100000">
              <a:schemeClr val="accent1">
                <a:shade val="80000"/>
                <a:hueOff val="253990"/>
                <a:satOff val="-2760"/>
                <a:lumOff val="25504"/>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kern="1200" dirty="0">
              <a:solidFill>
                <a:srgbClr val="FF0000"/>
              </a:solidFill>
            </a:rPr>
            <a:t>CD38, SLAMF7 </a:t>
          </a:r>
          <a:r>
            <a:rPr lang="en-US" sz="1400" kern="1200" dirty="0" err="1">
              <a:solidFill>
                <a:srgbClr val="FF0000"/>
              </a:solidFill>
            </a:rPr>
            <a:t>ve</a:t>
          </a:r>
          <a:r>
            <a:rPr lang="en-US" sz="1400" kern="1200" dirty="0">
              <a:solidFill>
                <a:srgbClr val="FF0000"/>
              </a:solidFill>
            </a:rPr>
            <a:t> </a:t>
          </a:r>
          <a:r>
            <a:rPr lang="en-US" sz="1400" kern="1200" dirty="0" err="1">
              <a:solidFill>
                <a:srgbClr val="FF0000"/>
              </a:solidFill>
            </a:rPr>
            <a:t>BCMA'dır</a:t>
          </a:r>
          <a:endParaRPr lang="tr-TR" sz="1400" kern="1200" dirty="0">
            <a:solidFill>
              <a:srgbClr val="FF0000"/>
            </a:solidFill>
          </a:endParaRPr>
        </a:p>
      </dsp:txBody>
      <dsp:txXfrm>
        <a:off x="39035" y="3025192"/>
        <a:ext cx="6630419" cy="72157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8043C0-6153-4E39-8095-6FD2392F854E}">
      <dsp:nvSpPr>
        <dsp:cNvPr id="0" name=""/>
        <dsp:cNvSpPr/>
      </dsp:nvSpPr>
      <dsp:spPr>
        <a:xfrm>
          <a:off x="0" y="40280"/>
          <a:ext cx="5437239" cy="820462"/>
        </a:xfrm>
        <a:prstGeom prst="roundRect">
          <a:avLst/>
        </a:prstGeom>
        <a:solidFill>
          <a:schemeClr val="accent2">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tr-TR" sz="1500" kern="1200" dirty="0"/>
            <a:t>1-NK hücreleri birleştirerek antikora bağımlı hücresel sitotoksisite (ADCC); </a:t>
          </a:r>
        </a:p>
      </dsp:txBody>
      <dsp:txXfrm>
        <a:off x="40052" y="80332"/>
        <a:ext cx="5357135" cy="740358"/>
      </dsp:txXfrm>
    </dsp:sp>
    <dsp:sp modelId="{CFB6B36B-3DA6-4178-9A9A-E042101CE984}">
      <dsp:nvSpPr>
        <dsp:cNvPr id="0" name=""/>
        <dsp:cNvSpPr/>
      </dsp:nvSpPr>
      <dsp:spPr>
        <a:xfrm>
          <a:off x="0" y="944432"/>
          <a:ext cx="5437239" cy="820462"/>
        </a:xfrm>
        <a:prstGeom prst="roundRect">
          <a:avLst/>
        </a:prstGeom>
        <a:solidFill>
          <a:schemeClr val="accent3">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tr-TR" sz="1500" kern="1200" dirty="0"/>
            <a:t>2-makrofajlar aracılığıyla antikora bağlı hücresel fagositoz (ADCP); </a:t>
          </a:r>
        </a:p>
      </dsp:txBody>
      <dsp:txXfrm>
        <a:off x="40052" y="984484"/>
        <a:ext cx="5357135" cy="740358"/>
      </dsp:txXfrm>
    </dsp:sp>
    <dsp:sp modelId="{30ED833B-4458-4E1F-B67A-87ACB3FB46F2}">
      <dsp:nvSpPr>
        <dsp:cNvPr id="0" name=""/>
        <dsp:cNvSpPr/>
      </dsp:nvSpPr>
      <dsp:spPr>
        <a:xfrm>
          <a:off x="0" y="1808095"/>
          <a:ext cx="5437239" cy="820462"/>
        </a:xfrm>
        <a:prstGeom prst="roundRect">
          <a:avLst/>
        </a:prstGeom>
        <a:solidFill>
          <a:schemeClr val="accent4">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tr-TR" sz="1500" kern="1200"/>
            <a:t>3-komplement bağımlı sitotoksisite (CDC); </a:t>
          </a:r>
        </a:p>
      </dsp:txBody>
      <dsp:txXfrm>
        <a:off x="40052" y="1848147"/>
        <a:ext cx="5357135" cy="740358"/>
      </dsp:txXfrm>
    </dsp:sp>
    <dsp:sp modelId="{A5188E92-29A1-4035-A213-089F4A6672AD}">
      <dsp:nvSpPr>
        <dsp:cNvPr id="0" name=""/>
        <dsp:cNvSpPr/>
      </dsp:nvSpPr>
      <dsp:spPr>
        <a:xfrm>
          <a:off x="0" y="2671757"/>
          <a:ext cx="5437239" cy="820462"/>
        </a:xfrm>
        <a:prstGeom prst="roundRect">
          <a:avLst/>
        </a:prstGeom>
        <a:solidFill>
          <a:schemeClr val="accent5">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tr-TR" sz="1500" kern="1200"/>
            <a:t>4-çapraz bağlama ile hücresel sinyal yollarının aracılık ettiği doğrudan apoptoz; </a:t>
          </a:r>
        </a:p>
      </dsp:txBody>
      <dsp:txXfrm>
        <a:off x="40052" y="2711809"/>
        <a:ext cx="5357135" cy="740358"/>
      </dsp:txXfrm>
    </dsp:sp>
    <dsp:sp modelId="{379C78F3-60C2-4708-AF28-9A6C33788261}">
      <dsp:nvSpPr>
        <dsp:cNvPr id="0" name=""/>
        <dsp:cNvSpPr/>
      </dsp:nvSpPr>
      <dsp:spPr>
        <a:xfrm>
          <a:off x="0" y="3535420"/>
          <a:ext cx="5437239" cy="820462"/>
        </a:xfrm>
        <a:prstGeom prst="roundRect">
          <a:avLst/>
        </a:prstGeom>
        <a:solidFill>
          <a:schemeClr val="accent6">
            <a:hueOff val="0"/>
            <a:satOff val="0"/>
            <a:lumOff val="0"/>
            <a:alphaOff val="0"/>
          </a:schemeClr>
        </a:solidFill>
        <a:ln>
          <a:noFill/>
        </a:ln>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l" defTabSz="666750">
            <a:lnSpc>
              <a:spcPct val="90000"/>
            </a:lnSpc>
            <a:spcBef>
              <a:spcPct val="0"/>
            </a:spcBef>
            <a:spcAft>
              <a:spcPct val="35000"/>
            </a:spcAft>
            <a:buNone/>
          </a:pPr>
          <a:r>
            <a:rPr lang="tr-TR" sz="1500" kern="1200"/>
            <a:t>5-CD38-pozitif regülatör immün süpresör hc tükenmesiyle immünomodülasyon, bu da T efektör hücrelerinin genişlemesine yol açar</a:t>
          </a:r>
        </a:p>
      </dsp:txBody>
      <dsp:txXfrm>
        <a:off x="40052" y="3575472"/>
        <a:ext cx="5357135" cy="74035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DC8E701-340A-4FE1-AAC3-BE86C8EAEACF}">
      <dsp:nvSpPr>
        <dsp:cNvPr id="0" name=""/>
        <dsp:cNvSpPr/>
      </dsp:nvSpPr>
      <dsp:spPr>
        <a:xfrm>
          <a:off x="2022" y="0"/>
          <a:ext cx="3147047" cy="4351338"/>
        </a:xfrm>
        <a:prstGeom prst="roundRect">
          <a:avLst>
            <a:gd name="adj" fmla="val 10000"/>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tr-TR" sz="2400" kern="1200"/>
            <a:t>Yüzey molekülleri: GPRC5D, FcRH5, CD138, CD40, CD74;</a:t>
          </a:r>
        </a:p>
      </dsp:txBody>
      <dsp:txXfrm>
        <a:off x="2022" y="1740535"/>
        <a:ext cx="3147047" cy="1740535"/>
      </dsp:txXfrm>
    </dsp:sp>
    <dsp:sp modelId="{F739225F-1470-4FE0-B466-22ED9B9744D4}">
      <dsp:nvSpPr>
        <dsp:cNvPr id="0" name=""/>
        <dsp:cNvSpPr/>
      </dsp:nvSpPr>
      <dsp:spPr>
        <a:xfrm>
          <a:off x="851048" y="261080"/>
          <a:ext cx="1448995" cy="1448995"/>
        </a:xfrm>
        <a:prstGeom prst="ellipse">
          <a:avLst/>
        </a:prstGeom>
        <a:solidFill>
          <a:schemeClr val="accent3">
            <a:tint val="40000"/>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50D90C0-1D13-427F-BA9B-689A1FF9AFF4}">
      <dsp:nvSpPr>
        <dsp:cNvPr id="0" name=""/>
        <dsp:cNvSpPr/>
      </dsp:nvSpPr>
      <dsp:spPr>
        <a:xfrm>
          <a:off x="3243481" y="0"/>
          <a:ext cx="3147047" cy="4351338"/>
        </a:xfrm>
        <a:prstGeom prst="roundRect">
          <a:avLst>
            <a:gd name="adj" fmla="val 10000"/>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tr-TR" sz="2400" kern="1200"/>
            <a:t>-Sinyal molekülleri: IL-6, RANKL, BAFF, VEGF, DKK1;</a:t>
          </a:r>
        </a:p>
      </dsp:txBody>
      <dsp:txXfrm>
        <a:off x="3243481" y="1740535"/>
        <a:ext cx="3147047" cy="1740535"/>
      </dsp:txXfrm>
    </dsp:sp>
    <dsp:sp modelId="{69429FB7-4E24-41B7-8197-E493B9993129}">
      <dsp:nvSpPr>
        <dsp:cNvPr id="0" name=""/>
        <dsp:cNvSpPr/>
      </dsp:nvSpPr>
      <dsp:spPr>
        <a:xfrm>
          <a:off x="4092507" y="261080"/>
          <a:ext cx="1448995" cy="1448995"/>
        </a:xfrm>
        <a:prstGeom prst="ellipse">
          <a:avLst/>
        </a:prstGeom>
        <a:solidFill>
          <a:schemeClr val="accent3">
            <a:tint val="40000"/>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8935807A-1853-452F-96EF-CB18EF593830}">
      <dsp:nvSpPr>
        <dsp:cNvPr id="0" name=""/>
        <dsp:cNvSpPr/>
      </dsp:nvSpPr>
      <dsp:spPr>
        <a:xfrm>
          <a:off x="6484940" y="0"/>
          <a:ext cx="3147047" cy="4351338"/>
        </a:xfrm>
        <a:prstGeom prst="roundRect">
          <a:avLst>
            <a:gd name="adj" fmla="val 10000"/>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marL="0" lvl="0" indent="0" algn="ctr" defTabSz="1066800">
            <a:lnSpc>
              <a:spcPct val="90000"/>
            </a:lnSpc>
            <a:spcBef>
              <a:spcPct val="0"/>
            </a:spcBef>
            <a:spcAft>
              <a:spcPct val="35000"/>
            </a:spcAft>
            <a:buNone/>
          </a:pPr>
          <a:r>
            <a:rPr lang="tr-TR" sz="2400" kern="1200"/>
            <a:t>-İmmün kontrol noktası inhibitörleri: PD1, PDL1, CTLA4, KIR</a:t>
          </a:r>
        </a:p>
      </dsp:txBody>
      <dsp:txXfrm>
        <a:off x="6484940" y="1740535"/>
        <a:ext cx="3147047" cy="1740535"/>
      </dsp:txXfrm>
    </dsp:sp>
    <dsp:sp modelId="{E6259270-37AA-4AC8-9E48-7C371FEE57C6}">
      <dsp:nvSpPr>
        <dsp:cNvPr id="0" name=""/>
        <dsp:cNvSpPr/>
      </dsp:nvSpPr>
      <dsp:spPr>
        <a:xfrm>
          <a:off x="7333966" y="261080"/>
          <a:ext cx="1448995" cy="1448995"/>
        </a:xfrm>
        <a:prstGeom prst="ellipse">
          <a:avLst/>
        </a:prstGeom>
        <a:solidFill>
          <a:schemeClr val="accent3">
            <a:tint val="40000"/>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F08064B-BEDF-407A-8542-5C0F8B43B55C}">
      <dsp:nvSpPr>
        <dsp:cNvPr id="0" name=""/>
        <dsp:cNvSpPr/>
      </dsp:nvSpPr>
      <dsp:spPr>
        <a:xfrm>
          <a:off x="385360" y="3481070"/>
          <a:ext cx="8863290" cy="652700"/>
        </a:xfrm>
        <a:prstGeom prst="leftRightArrow">
          <a:avLst/>
        </a:prstGeom>
        <a:solidFill>
          <a:schemeClr val="accent3">
            <a:tint val="6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53B2D4-2AE2-4660-81E1-66A975FD24AE}">
      <dsp:nvSpPr>
        <dsp:cNvPr id="0" name=""/>
        <dsp:cNvSpPr/>
      </dsp:nvSpPr>
      <dsp:spPr>
        <a:xfrm>
          <a:off x="0" y="483999"/>
          <a:ext cx="11049000" cy="730800"/>
        </a:xfrm>
        <a:prstGeom prst="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D16D669-C716-48C4-92B1-D50BC6C7C8CD}">
      <dsp:nvSpPr>
        <dsp:cNvPr id="0" name=""/>
        <dsp:cNvSpPr/>
      </dsp:nvSpPr>
      <dsp:spPr>
        <a:xfrm>
          <a:off x="552450" y="55959"/>
          <a:ext cx="7734300" cy="85608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2338" tIns="0" rIns="292338" bIns="0" numCol="1" spcCol="1270" anchor="ctr" anchorCtr="0">
          <a:noAutofit/>
        </a:bodyPr>
        <a:lstStyle/>
        <a:p>
          <a:pPr marL="0" lvl="0" indent="0" algn="l" defTabSz="1289050">
            <a:lnSpc>
              <a:spcPct val="90000"/>
            </a:lnSpc>
            <a:spcBef>
              <a:spcPct val="0"/>
            </a:spcBef>
            <a:spcAft>
              <a:spcPct val="35000"/>
            </a:spcAft>
            <a:buNone/>
          </a:pPr>
          <a:r>
            <a:rPr lang="tr-TR" sz="2900" kern="1200" dirty="0" err="1"/>
            <a:t>Daratumumab</a:t>
          </a:r>
          <a:r>
            <a:rPr lang="tr-TR" sz="2900" kern="1200" dirty="0"/>
            <a:t> (antiCD38) -2015</a:t>
          </a:r>
          <a:endParaRPr lang="en-US" sz="2900" kern="1200" dirty="0"/>
        </a:p>
      </dsp:txBody>
      <dsp:txXfrm>
        <a:off x="594240" y="97749"/>
        <a:ext cx="7650720" cy="772500"/>
      </dsp:txXfrm>
    </dsp:sp>
    <dsp:sp modelId="{42548850-C10A-46E1-83BE-EF17ADE63E29}">
      <dsp:nvSpPr>
        <dsp:cNvPr id="0" name=""/>
        <dsp:cNvSpPr/>
      </dsp:nvSpPr>
      <dsp:spPr>
        <a:xfrm>
          <a:off x="0" y="1799439"/>
          <a:ext cx="11049000" cy="730800"/>
        </a:xfrm>
        <a:prstGeom prst="rect">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7548385F-C522-4FB3-B889-055AE623E76E}">
      <dsp:nvSpPr>
        <dsp:cNvPr id="0" name=""/>
        <dsp:cNvSpPr/>
      </dsp:nvSpPr>
      <dsp:spPr>
        <a:xfrm>
          <a:off x="552450" y="1371399"/>
          <a:ext cx="7734300" cy="85608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2338" tIns="0" rIns="292338" bIns="0" numCol="1" spcCol="1270" anchor="ctr" anchorCtr="0">
          <a:noAutofit/>
        </a:bodyPr>
        <a:lstStyle/>
        <a:p>
          <a:pPr marL="0" lvl="0" indent="0" algn="l" defTabSz="1289050">
            <a:lnSpc>
              <a:spcPct val="90000"/>
            </a:lnSpc>
            <a:spcBef>
              <a:spcPct val="0"/>
            </a:spcBef>
            <a:spcAft>
              <a:spcPct val="35000"/>
            </a:spcAft>
            <a:buNone/>
          </a:pPr>
          <a:r>
            <a:rPr lang="tr-TR" sz="2900" kern="1200" dirty="0" err="1"/>
            <a:t>Elotuzumab</a:t>
          </a:r>
          <a:r>
            <a:rPr lang="tr-TR" sz="2900" kern="1200" dirty="0"/>
            <a:t> (SLAMF7) -2015 </a:t>
          </a:r>
          <a:endParaRPr lang="en-US" sz="2900" kern="1200" dirty="0"/>
        </a:p>
      </dsp:txBody>
      <dsp:txXfrm>
        <a:off x="594240" y="1413189"/>
        <a:ext cx="7650720" cy="772500"/>
      </dsp:txXfrm>
    </dsp:sp>
    <dsp:sp modelId="{7A9D7931-76F7-4895-BA7A-3C3B4A61D0CC}">
      <dsp:nvSpPr>
        <dsp:cNvPr id="0" name=""/>
        <dsp:cNvSpPr/>
      </dsp:nvSpPr>
      <dsp:spPr>
        <a:xfrm>
          <a:off x="0" y="3114879"/>
          <a:ext cx="11049000" cy="730800"/>
        </a:xfrm>
        <a:prstGeom prst="rect">
          <a:avLst/>
        </a:prstGeom>
        <a:solidFill>
          <a:schemeClr val="lt1">
            <a:alpha val="90000"/>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16C8015-1F60-44F3-8FB4-67D910272633}">
      <dsp:nvSpPr>
        <dsp:cNvPr id="0" name=""/>
        <dsp:cNvSpPr/>
      </dsp:nvSpPr>
      <dsp:spPr>
        <a:xfrm>
          <a:off x="552450" y="2686839"/>
          <a:ext cx="7734300" cy="856080"/>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92338" tIns="0" rIns="292338" bIns="0" numCol="1" spcCol="1270" anchor="ctr" anchorCtr="0">
          <a:noAutofit/>
        </a:bodyPr>
        <a:lstStyle/>
        <a:p>
          <a:pPr marL="0" lvl="0" indent="0" algn="l" defTabSz="1289050">
            <a:lnSpc>
              <a:spcPct val="90000"/>
            </a:lnSpc>
            <a:spcBef>
              <a:spcPct val="0"/>
            </a:spcBef>
            <a:spcAft>
              <a:spcPct val="35000"/>
            </a:spcAft>
            <a:buNone/>
          </a:pPr>
          <a:r>
            <a:rPr lang="tr-TR" sz="2900" kern="1200" dirty="0" err="1"/>
            <a:t>İsatuximab</a:t>
          </a:r>
          <a:r>
            <a:rPr lang="tr-TR" sz="2900" kern="1200" dirty="0"/>
            <a:t> (anti-CD38) -2020</a:t>
          </a:r>
          <a:endParaRPr lang="en-US" sz="2900" kern="1200" dirty="0"/>
        </a:p>
      </dsp:txBody>
      <dsp:txXfrm>
        <a:off x="594240" y="2728629"/>
        <a:ext cx="7650720" cy="77250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BFF4FA5-A14B-4FE7-A429-428B51673759}">
      <dsp:nvSpPr>
        <dsp:cNvPr id="0" name=""/>
        <dsp:cNvSpPr/>
      </dsp:nvSpPr>
      <dsp:spPr>
        <a:xfrm>
          <a:off x="0" y="38078"/>
          <a:ext cx="4684057" cy="4275180"/>
        </a:xfrm>
        <a:prstGeom prst="round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tr-TR" sz="2900" kern="1200"/>
            <a:t>Belantamab-mafodotin, yakın zamanda IMiD'lere, PI'lere ve anti-CD38 moAb'lere maruz kalmış, yoğun şekilde önceden tedavi görmüş RRMM hastaları için tek başına bir ajan olarak onaylanmıştır.</a:t>
          </a:r>
        </a:p>
      </dsp:txBody>
      <dsp:txXfrm>
        <a:off x="208697" y="246775"/>
        <a:ext cx="4266663" cy="385778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13A988-2FE9-4768-8D84-E471E34EDB97}">
      <dsp:nvSpPr>
        <dsp:cNvPr id="0" name=""/>
        <dsp:cNvSpPr/>
      </dsp:nvSpPr>
      <dsp:spPr>
        <a:xfrm>
          <a:off x="0" y="0"/>
          <a:ext cx="8839200" cy="858360"/>
        </a:xfrm>
        <a:prstGeom prst="roundRect">
          <a:avLst>
            <a:gd name="adj" fmla="val 10000"/>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baseline="0"/>
            <a:t>Monoklonal Antikor’lar Multipl Miyelom tedavisinde pek çok yeniliğin kapısını açmıştır</a:t>
          </a:r>
          <a:endParaRPr lang="en-US" sz="2200" kern="1200"/>
        </a:p>
      </dsp:txBody>
      <dsp:txXfrm>
        <a:off x="25141" y="25141"/>
        <a:ext cx="7840429" cy="808078"/>
      </dsp:txXfrm>
    </dsp:sp>
    <dsp:sp modelId="{C6B89541-DA55-4131-82BA-29E34D16FB1D}">
      <dsp:nvSpPr>
        <dsp:cNvPr id="0" name=""/>
        <dsp:cNvSpPr/>
      </dsp:nvSpPr>
      <dsp:spPr>
        <a:xfrm>
          <a:off x="740283" y="1014425"/>
          <a:ext cx="8839200" cy="858360"/>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baseline="0"/>
            <a:t>Hem nüks hem yeni tanı hastalıkta  daha derin yanıtlar elde edilmiş </a:t>
          </a:r>
          <a:endParaRPr lang="en-US" sz="2200" kern="1200"/>
        </a:p>
      </dsp:txBody>
      <dsp:txXfrm>
        <a:off x="765424" y="1039566"/>
        <a:ext cx="7490700" cy="808078"/>
      </dsp:txXfrm>
    </dsp:sp>
    <dsp:sp modelId="{D7C2250D-587A-4CAE-8C28-D92D6B3712D9}">
      <dsp:nvSpPr>
        <dsp:cNvPr id="0" name=""/>
        <dsp:cNvSpPr/>
      </dsp:nvSpPr>
      <dsp:spPr>
        <a:xfrm>
          <a:off x="1469517" y="2028851"/>
          <a:ext cx="8839200" cy="858360"/>
        </a:xfrm>
        <a:prstGeom prst="roundRect">
          <a:avLst>
            <a:gd name="adj" fmla="val 10000"/>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baseline="0"/>
            <a:t>Daha önce MRD negatifliğinden bahsetmediğimiz MM’da – sürdürülebilir MRD yanıtları elde edilmiş</a:t>
          </a:r>
          <a:endParaRPr lang="en-US" sz="2200" kern="1200"/>
        </a:p>
      </dsp:txBody>
      <dsp:txXfrm>
        <a:off x="1494658" y="2053992"/>
        <a:ext cx="7501749" cy="808078"/>
      </dsp:txXfrm>
    </dsp:sp>
    <dsp:sp modelId="{98DA41E5-2BC6-444F-BBD4-78E39C9D008A}">
      <dsp:nvSpPr>
        <dsp:cNvPr id="0" name=""/>
        <dsp:cNvSpPr/>
      </dsp:nvSpPr>
      <dsp:spPr>
        <a:xfrm>
          <a:off x="2209799" y="3043277"/>
          <a:ext cx="8839200" cy="858360"/>
        </a:xfrm>
        <a:prstGeom prst="roundRect">
          <a:avLst>
            <a:gd name="adj" fmla="val 10000"/>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baseline="0"/>
            <a:t>Yan etkileri yönetilebilir, hemen tüm anti miyelom ilaçlarla  kombine kullanılabilmektedirler</a:t>
          </a:r>
          <a:endParaRPr lang="en-US" sz="2200" kern="1200"/>
        </a:p>
      </dsp:txBody>
      <dsp:txXfrm>
        <a:off x="2234940" y="3068418"/>
        <a:ext cx="7490700" cy="808078"/>
      </dsp:txXfrm>
    </dsp:sp>
    <dsp:sp modelId="{D9236134-DD1F-4B88-AEB4-5882C180DE62}">
      <dsp:nvSpPr>
        <dsp:cNvPr id="0" name=""/>
        <dsp:cNvSpPr/>
      </dsp:nvSpPr>
      <dsp:spPr>
        <a:xfrm>
          <a:off x="8281265" y="657426"/>
          <a:ext cx="557934" cy="557934"/>
        </a:xfrm>
        <a:prstGeom prst="downArrow">
          <a:avLst>
            <a:gd name="adj1" fmla="val 55000"/>
            <a:gd name="adj2" fmla="val 45000"/>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1750" tIns="31750" rIns="31750" bIns="31750" numCol="1" spcCol="1270" anchor="ctr" anchorCtr="0">
          <a:noAutofit/>
        </a:bodyPr>
        <a:lstStyle/>
        <a:p>
          <a:pPr marL="0" lvl="0" indent="0" algn="ctr" defTabSz="1111250">
            <a:lnSpc>
              <a:spcPct val="90000"/>
            </a:lnSpc>
            <a:spcBef>
              <a:spcPct val="0"/>
            </a:spcBef>
            <a:spcAft>
              <a:spcPct val="35000"/>
            </a:spcAft>
            <a:buNone/>
          </a:pPr>
          <a:endParaRPr lang="en-US" sz="2500" kern="1200"/>
        </a:p>
      </dsp:txBody>
      <dsp:txXfrm>
        <a:off x="8406800" y="657426"/>
        <a:ext cx="306864" cy="419845"/>
      </dsp:txXfrm>
    </dsp:sp>
    <dsp:sp modelId="{1C378D00-6C61-4286-833E-D95DC21F7F5C}">
      <dsp:nvSpPr>
        <dsp:cNvPr id="0" name=""/>
        <dsp:cNvSpPr/>
      </dsp:nvSpPr>
      <dsp:spPr>
        <a:xfrm>
          <a:off x="9021548" y="1671851"/>
          <a:ext cx="557934" cy="557934"/>
        </a:xfrm>
        <a:prstGeom prst="downArrow">
          <a:avLst>
            <a:gd name="adj1" fmla="val 55000"/>
            <a:gd name="adj2" fmla="val 45000"/>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1750" tIns="31750" rIns="31750" bIns="31750" numCol="1" spcCol="1270" anchor="ctr" anchorCtr="0">
          <a:noAutofit/>
        </a:bodyPr>
        <a:lstStyle/>
        <a:p>
          <a:pPr marL="0" lvl="0" indent="0" algn="ctr" defTabSz="1111250">
            <a:lnSpc>
              <a:spcPct val="90000"/>
            </a:lnSpc>
            <a:spcBef>
              <a:spcPct val="0"/>
            </a:spcBef>
            <a:spcAft>
              <a:spcPct val="35000"/>
            </a:spcAft>
            <a:buNone/>
          </a:pPr>
          <a:endParaRPr lang="en-US" sz="2500" kern="1200"/>
        </a:p>
      </dsp:txBody>
      <dsp:txXfrm>
        <a:off x="9147083" y="1671851"/>
        <a:ext cx="306864" cy="419845"/>
      </dsp:txXfrm>
    </dsp:sp>
    <dsp:sp modelId="{95430756-F7B2-4DA3-885A-B7B800D311ED}">
      <dsp:nvSpPr>
        <dsp:cNvPr id="0" name=""/>
        <dsp:cNvSpPr/>
      </dsp:nvSpPr>
      <dsp:spPr>
        <a:xfrm>
          <a:off x="9750782" y="2686277"/>
          <a:ext cx="557934" cy="557934"/>
        </a:xfrm>
        <a:prstGeom prst="downArrow">
          <a:avLst>
            <a:gd name="adj1" fmla="val 55000"/>
            <a:gd name="adj2" fmla="val 45000"/>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1750" tIns="31750" rIns="31750" bIns="31750" numCol="1" spcCol="1270" anchor="ctr" anchorCtr="0">
          <a:noAutofit/>
        </a:bodyPr>
        <a:lstStyle/>
        <a:p>
          <a:pPr marL="0" lvl="0" indent="0" algn="ctr" defTabSz="1111250">
            <a:lnSpc>
              <a:spcPct val="90000"/>
            </a:lnSpc>
            <a:spcBef>
              <a:spcPct val="0"/>
            </a:spcBef>
            <a:spcAft>
              <a:spcPct val="35000"/>
            </a:spcAft>
            <a:buNone/>
          </a:pPr>
          <a:endParaRPr lang="en-US" sz="2500" kern="1200"/>
        </a:p>
      </dsp:txBody>
      <dsp:txXfrm>
        <a:off x="9876317" y="2686277"/>
        <a:ext cx="306864" cy="419845"/>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0EED38-17AF-4988-B211-DDF807493101}">
      <dsp:nvSpPr>
        <dsp:cNvPr id="0" name=""/>
        <dsp:cNvSpPr/>
      </dsp:nvSpPr>
      <dsp:spPr>
        <a:xfrm>
          <a:off x="0" y="282582"/>
          <a:ext cx="9634011" cy="120978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tr-TR" sz="2200" kern="1200" dirty="0"/>
            <a:t>Yeni ilaçlardan en iyi şekilde başlangıçta veya daha erken nükslerde faydalanabilecek hastaların belirlenmesine yardımcı olmak için </a:t>
          </a:r>
          <a:r>
            <a:rPr lang="tr-TR" sz="2200" kern="1200" dirty="0">
              <a:solidFill>
                <a:srgbClr val="FF0000"/>
              </a:solidFill>
            </a:rPr>
            <a:t>doğru bir risk sınıflandırması gereklidir</a:t>
          </a:r>
        </a:p>
      </dsp:txBody>
      <dsp:txXfrm>
        <a:off x="59057" y="341639"/>
        <a:ext cx="9515897" cy="1091666"/>
      </dsp:txXfrm>
    </dsp:sp>
    <dsp:sp modelId="{A1A59653-4E34-4A34-8600-3B5F871E32A7}">
      <dsp:nvSpPr>
        <dsp:cNvPr id="0" name=""/>
        <dsp:cNvSpPr/>
      </dsp:nvSpPr>
      <dsp:spPr>
        <a:xfrm>
          <a:off x="0" y="1570778"/>
          <a:ext cx="9634011" cy="1209780"/>
        </a:xfrm>
        <a:prstGeom prst="roundRect">
          <a:avLst/>
        </a:prstGeom>
        <a:gradFill rotWithShape="0">
          <a:gsLst>
            <a:gs pos="0">
              <a:schemeClr val="accent5">
                <a:hueOff val="-749179"/>
                <a:satOff val="3340"/>
                <a:lumOff val="-1863"/>
                <a:alphaOff val="0"/>
                <a:satMod val="103000"/>
                <a:lumMod val="102000"/>
                <a:tint val="94000"/>
              </a:schemeClr>
            </a:gs>
            <a:gs pos="50000">
              <a:schemeClr val="accent5">
                <a:hueOff val="-749179"/>
                <a:satOff val="3340"/>
                <a:lumOff val="-1863"/>
                <a:alphaOff val="0"/>
                <a:satMod val="110000"/>
                <a:lumMod val="100000"/>
                <a:shade val="100000"/>
              </a:schemeClr>
            </a:gs>
            <a:gs pos="100000">
              <a:schemeClr val="accent5">
                <a:hueOff val="-749179"/>
                <a:satOff val="3340"/>
                <a:lumOff val="-1863"/>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tr-TR" sz="2200" kern="1200" dirty="0"/>
            <a:t>Başlangıçta </a:t>
          </a:r>
          <a:r>
            <a:rPr lang="tr-TR" sz="2200" kern="1200" dirty="0">
              <a:solidFill>
                <a:srgbClr val="FF0000"/>
              </a:solidFill>
            </a:rPr>
            <a:t>hassas ve spesifik moleküler </a:t>
          </a:r>
          <a:r>
            <a:rPr lang="tr-TR" sz="2200" kern="1200" dirty="0" err="1">
              <a:solidFill>
                <a:srgbClr val="FF0000"/>
              </a:solidFill>
            </a:rPr>
            <a:t>biyobelirteçlerin</a:t>
          </a:r>
          <a:r>
            <a:rPr lang="tr-TR" sz="2200" kern="1200" dirty="0">
              <a:solidFill>
                <a:srgbClr val="FF0000"/>
              </a:solidFill>
            </a:rPr>
            <a:t> tanımlanması </a:t>
          </a:r>
          <a:r>
            <a:rPr lang="tr-TR" sz="2200" kern="1200" dirty="0"/>
            <a:t>ve </a:t>
          </a:r>
          <a:r>
            <a:rPr lang="tr-TR" sz="2200" kern="1200" dirty="0" err="1">
              <a:solidFill>
                <a:srgbClr val="FF0000"/>
              </a:solidFill>
            </a:rPr>
            <a:t>MRD'nin</a:t>
          </a:r>
          <a:r>
            <a:rPr lang="tr-TR" sz="2200" kern="1200" dirty="0">
              <a:solidFill>
                <a:srgbClr val="FF0000"/>
              </a:solidFill>
            </a:rPr>
            <a:t>  değerlendirmesi</a:t>
          </a:r>
          <a:r>
            <a:rPr lang="tr-TR" sz="2200" kern="1200" dirty="0"/>
            <a:t>,  hastalığın farklı varyantlarını ayırt etmek ve yatak başında tedaviyi kişiselleştirmek için atılacak bir sonraki adımlardır</a:t>
          </a:r>
        </a:p>
      </dsp:txBody>
      <dsp:txXfrm>
        <a:off x="59057" y="1629835"/>
        <a:ext cx="9515897" cy="1091666"/>
      </dsp:txXfrm>
    </dsp:sp>
    <dsp:sp modelId="{177E68A1-44EA-4F33-9A04-ECA1DD4707F4}">
      <dsp:nvSpPr>
        <dsp:cNvPr id="0" name=""/>
        <dsp:cNvSpPr/>
      </dsp:nvSpPr>
      <dsp:spPr>
        <a:xfrm>
          <a:off x="0" y="2843919"/>
          <a:ext cx="9634011" cy="1209780"/>
        </a:xfrm>
        <a:prstGeom prst="roundRect">
          <a:avLst/>
        </a:prstGeom>
        <a:gradFill rotWithShape="0">
          <a:gsLst>
            <a:gs pos="0">
              <a:schemeClr val="accent5">
                <a:hueOff val="-1498357"/>
                <a:satOff val="6679"/>
                <a:lumOff val="-3725"/>
                <a:alphaOff val="0"/>
                <a:satMod val="103000"/>
                <a:lumMod val="102000"/>
                <a:tint val="94000"/>
              </a:schemeClr>
            </a:gs>
            <a:gs pos="50000">
              <a:schemeClr val="accent5">
                <a:hueOff val="-1498357"/>
                <a:satOff val="6679"/>
                <a:lumOff val="-3725"/>
                <a:alphaOff val="0"/>
                <a:satMod val="110000"/>
                <a:lumMod val="100000"/>
                <a:shade val="100000"/>
              </a:schemeClr>
            </a:gs>
            <a:gs pos="100000">
              <a:schemeClr val="accent5">
                <a:hueOff val="-1498357"/>
                <a:satOff val="6679"/>
                <a:lumOff val="-3725"/>
                <a:alphaOff val="0"/>
                <a:lumMod val="99000"/>
                <a:satMod val="120000"/>
                <a:shade val="78000"/>
              </a:schemeClr>
            </a:gs>
          </a:gsLst>
          <a:lin ang="5400000" scaled="0"/>
        </a:gradFill>
        <a:ln>
          <a:noFill/>
        </a:ln>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tr-TR" sz="2200" kern="1200" dirty="0"/>
            <a:t> Farklı antikor bileşiklerinin tanıtılması, </a:t>
          </a:r>
          <a:r>
            <a:rPr lang="tr-TR" sz="2200" kern="1200" dirty="0" err="1"/>
            <a:t>MM'nin</a:t>
          </a:r>
          <a:r>
            <a:rPr lang="tr-TR" sz="2200" kern="1200" dirty="0"/>
            <a:t> tedavisine yönelik yarışta bir diğer önemli kilometre taşını temsil etmektedir ve bitiş çizgisine doğru ilerlemek için daha fazla </a:t>
          </a:r>
          <a:r>
            <a:rPr lang="tr-TR" sz="2200" kern="1200" dirty="0" err="1"/>
            <a:t>translasyonel</a:t>
          </a:r>
          <a:r>
            <a:rPr lang="tr-TR" sz="2200" kern="1200" dirty="0"/>
            <a:t> araştırmaya ihtiyaç duyulmaktadır</a:t>
          </a:r>
        </a:p>
      </dsp:txBody>
      <dsp:txXfrm>
        <a:off x="59057" y="2902976"/>
        <a:ext cx="9515897" cy="109166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75BBC9-19B0-4FB5-A44B-50D1E70F3E75}">
      <dsp:nvSpPr>
        <dsp:cNvPr id="0" name=""/>
        <dsp:cNvSpPr/>
      </dsp:nvSpPr>
      <dsp:spPr>
        <a:xfrm>
          <a:off x="0" y="4390"/>
          <a:ext cx="9634011" cy="1409118"/>
        </a:xfrm>
        <a:prstGeom prst="roundRect">
          <a:avLst/>
        </a:prstGeom>
        <a:gradFill rotWithShape="0">
          <a:gsLst>
            <a:gs pos="0">
              <a:schemeClr val="accent2">
                <a:hueOff val="0"/>
                <a:satOff val="0"/>
                <a:lumOff val="0"/>
                <a:alphaOff val="0"/>
                <a:lumMod val="110000"/>
                <a:satMod val="105000"/>
                <a:tint val="67000"/>
              </a:schemeClr>
            </a:gs>
            <a:gs pos="50000">
              <a:schemeClr val="accent2">
                <a:hueOff val="0"/>
                <a:satOff val="0"/>
                <a:lumOff val="0"/>
                <a:alphaOff val="0"/>
                <a:lumMod val="105000"/>
                <a:satMod val="103000"/>
                <a:tint val="73000"/>
              </a:schemeClr>
            </a:gs>
            <a:gs pos="100000">
              <a:schemeClr val="accent2">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tr-TR" sz="2000" kern="1200"/>
            <a:t>MM, farklı alt klonlar arasındaki rekabeti ve bunların zaman içindeki evrimini düzenleyen sofistike biyogenetik mekanizmalarla karakterize edilen oldukça karmaşık bir hastalıktır </a:t>
          </a:r>
        </a:p>
      </dsp:txBody>
      <dsp:txXfrm>
        <a:off x="68787" y="73177"/>
        <a:ext cx="9496437" cy="1271544"/>
      </dsp:txXfrm>
    </dsp:sp>
    <dsp:sp modelId="{239C13DE-68BB-443E-847F-182557ED1149}">
      <dsp:nvSpPr>
        <dsp:cNvPr id="0" name=""/>
        <dsp:cNvSpPr/>
      </dsp:nvSpPr>
      <dsp:spPr>
        <a:xfrm>
          <a:off x="0" y="1471109"/>
          <a:ext cx="9634011" cy="1409118"/>
        </a:xfrm>
        <a:prstGeom prst="roundRect">
          <a:avLst/>
        </a:prstGeom>
        <a:gradFill rotWithShape="0">
          <a:gsLst>
            <a:gs pos="0">
              <a:schemeClr val="accent3">
                <a:hueOff val="0"/>
                <a:satOff val="0"/>
                <a:lumOff val="0"/>
                <a:alphaOff val="0"/>
                <a:lumMod val="110000"/>
                <a:satMod val="105000"/>
                <a:tint val="67000"/>
              </a:schemeClr>
            </a:gs>
            <a:gs pos="50000">
              <a:schemeClr val="accent3">
                <a:hueOff val="0"/>
                <a:satOff val="0"/>
                <a:lumOff val="0"/>
                <a:alphaOff val="0"/>
                <a:lumMod val="105000"/>
                <a:satMod val="103000"/>
                <a:tint val="73000"/>
              </a:schemeClr>
            </a:gs>
            <a:gs pos="100000">
              <a:schemeClr val="accent3">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tr-TR" sz="2000" kern="1200"/>
            <a:t>Son yıllarda, MM de patojenik hedeflerin tanımlanması  yeni ilaçların denenmesine yol açtı</a:t>
          </a:r>
        </a:p>
      </dsp:txBody>
      <dsp:txXfrm>
        <a:off x="68787" y="1539896"/>
        <a:ext cx="9496437" cy="1271544"/>
      </dsp:txXfrm>
    </dsp:sp>
    <dsp:sp modelId="{29FB9E8E-CE85-4F7E-8F5F-A0902304FADE}">
      <dsp:nvSpPr>
        <dsp:cNvPr id="0" name=""/>
        <dsp:cNvSpPr/>
      </dsp:nvSpPr>
      <dsp:spPr>
        <a:xfrm>
          <a:off x="0" y="2937828"/>
          <a:ext cx="9634011" cy="1409118"/>
        </a:xfrm>
        <a:prstGeom prst="roundRect">
          <a:avLst/>
        </a:prstGeom>
        <a:gradFill rotWithShape="0">
          <a:gsLst>
            <a:gs pos="0">
              <a:schemeClr val="accent4">
                <a:hueOff val="0"/>
                <a:satOff val="0"/>
                <a:lumOff val="0"/>
                <a:alphaOff val="0"/>
                <a:lumMod val="110000"/>
                <a:satMod val="105000"/>
                <a:tint val="67000"/>
              </a:schemeClr>
            </a:gs>
            <a:gs pos="50000">
              <a:schemeClr val="accent4">
                <a:hueOff val="0"/>
                <a:satOff val="0"/>
                <a:lumOff val="0"/>
                <a:alphaOff val="0"/>
                <a:lumMod val="105000"/>
                <a:satMod val="103000"/>
                <a:tint val="73000"/>
              </a:schemeClr>
            </a:gs>
            <a:gs pos="100000">
              <a:schemeClr val="accent4">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tr-TR" sz="2000" kern="1200"/>
            <a:t>Bu bileşiklerden bazıları,  anti-CD38 ve anti-SLAMF-7 moAbs ve ADC belantamab-mafodotin, geniş klinik çalışmalarda etkinliklerini gösterdiler ve artık gerçek hayatta uygulamaya tamamen girdiler BiTE'ler gibi diğer ilaçlar, ön veriler cesaret verici olsa bile, hala araştırılıyor.</a:t>
          </a:r>
        </a:p>
      </dsp:txBody>
      <dsp:txXfrm>
        <a:off x="68787" y="3006615"/>
        <a:ext cx="9496437" cy="1271544"/>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0.05148</cdr:x>
      <cdr:y>0.78604</cdr:y>
    </cdr:from>
    <cdr:to>
      <cdr:x>0.11139</cdr:x>
      <cdr:y>0.78604</cdr:y>
    </cdr:to>
    <cdr:cxnSp macro="">
      <cdr:nvCxnSpPr>
        <cdr:cNvPr id="3" name="Straight Connector 2">
          <a:extLst xmlns:a="http://schemas.openxmlformats.org/drawingml/2006/main">
            <a:ext uri="{FF2B5EF4-FFF2-40B4-BE49-F238E27FC236}">
              <a16:creationId xmlns:a16="http://schemas.microsoft.com/office/drawing/2014/main" id="{1F5B6A0F-459A-DB46-BE2E-5C1E651F39F2}"/>
            </a:ext>
          </a:extLst>
        </cdr:cNvPr>
        <cdr:cNvCxnSpPr/>
      </cdr:nvCxnSpPr>
      <cdr:spPr>
        <a:xfrm xmlns:a="http://schemas.openxmlformats.org/drawingml/2006/main" flipH="1">
          <a:off x="301168" y="2844062"/>
          <a:ext cx="350520" cy="0"/>
        </a:xfrm>
        <a:prstGeom xmlns:a="http://schemas.openxmlformats.org/drawingml/2006/main" prst="line">
          <a:avLst/>
        </a:prstGeom>
        <a:ln xmlns:a="http://schemas.openxmlformats.org/drawingml/2006/main" w="1905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0.07423</cdr:x>
      <cdr:y>0.86958</cdr:y>
    </cdr:from>
    <cdr:to>
      <cdr:x>0.2415</cdr:x>
      <cdr:y>0.94991</cdr:y>
    </cdr:to>
    <cdr:grpSp>
      <cdr:nvGrpSpPr>
        <cdr:cNvPr id="11" name="Group 10">
          <a:extLst xmlns:a="http://schemas.openxmlformats.org/drawingml/2006/main">
            <a:ext uri="{FF2B5EF4-FFF2-40B4-BE49-F238E27FC236}">
              <a16:creationId xmlns:a16="http://schemas.microsoft.com/office/drawing/2014/main" id="{AC03EF4F-2D3E-5F7B-3473-AE368F89D5F7}"/>
            </a:ext>
          </a:extLst>
        </cdr:cNvPr>
        <cdr:cNvGrpSpPr/>
      </cdr:nvGrpSpPr>
      <cdr:grpSpPr>
        <a:xfrm xmlns:a="http://schemas.openxmlformats.org/drawingml/2006/main">
          <a:off x="859013" y="3129581"/>
          <a:ext cx="1935702" cy="289104"/>
          <a:chOff x="618526" y="2553131"/>
          <a:chExt cx="1393825" cy="235843"/>
        </a:xfrm>
      </cdr:grpSpPr>
      <cdr:cxnSp macro="">
        <cdr:nvCxnSpPr>
          <cdr:cNvPr id="3" name="Straight Connector 2">
            <a:extLst xmlns:a="http://schemas.openxmlformats.org/drawingml/2006/main">
              <a:ext uri="{FF2B5EF4-FFF2-40B4-BE49-F238E27FC236}">
                <a16:creationId xmlns:a16="http://schemas.microsoft.com/office/drawing/2014/main" id="{259DBA12-CD8A-1DB6-F7F2-3FA9AE6A1203}"/>
              </a:ext>
            </a:extLst>
          </cdr:cNvPr>
          <cdr:cNvCxnSpPr/>
        </cdr:nvCxnSpPr>
        <cdr:spPr>
          <a:xfrm xmlns:a="http://schemas.openxmlformats.org/drawingml/2006/main">
            <a:off x="618526" y="2582441"/>
            <a:ext cx="1393825" cy="0"/>
          </a:xfrm>
          <a:prstGeom xmlns:a="http://schemas.openxmlformats.org/drawingml/2006/main" prst="line">
            <a:avLst/>
          </a:prstGeom>
          <a:ln xmlns:a="http://schemas.openxmlformats.org/drawingml/2006/main" w="19050">
            <a:solidFill>
              <a:schemeClr val="tx1">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4" name="TextBox 3">
            <a:extLst xmlns:a="http://schemas.openxmlformats.org/drawingml/2006/main">
              <a:ext uri="{FF2B5EF4-FFF2-40B4-BE49-F238E27FC236}">
                <a16:creationId xmlns:a16="http://schemas.microsoft.com/office/drawing/2014/main" id="{EB41EACC-B8C6-BAF7-AEAD-5067336799D7}"/>
              </a:ext>
            </a:extLst>
          </cdr:cNvPr>
          <cdr:cNvSpPr txBox="1"/>
        </cdr:nvSpPr>
        <cdr:spPr>
          <a:xfrm xmlns:a="http://schemas.openxmlformats.org/drawingml/2006/main">
            <a:off x="675786" y="2553131"/>
            <a:ext cx="1158240" cy="23584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GB" sz="1050" dirty="0"/>
              <a:t>ISS</a:t>
            </a:r>
          </a:p>
        </cdr:txBody>
      </cdr:sp>
    </cdr:grpSp>
  </cdr:relSizeAnchor>
  <cdr:relSizeAnchor xmlns:cdr="http://schemas.openxmlformats.org/drawingml/2006/chartDrawing">
    <cdr:from>
      <cdr:x>0.28935</cdr:x>
      <cdr:y>0.87202</cdr:y>
    </cdr:from>
    <cdr:to>
      <cdr:x>0.45662</cdr:x>
      <cdr:y>0.95235</cdr:y>
    </cdr:to>
    <cdr:grpSp>
      <cdr:nvGrpSpPr>
        <cdr:cNvPr id="10" name="Group 9">
          <a:extLst xmlns:a="http://schemas.openxmlformats.org/drawingml/2006/main">
            <a:ext uri="{FF2B5EF4-FFF2-40B4-BE49-F238E27FC236}">
              <a16:creationId xmlns:a16="http://schemas.microsoft.com/office/drawing/2014/main" id="{EBC4F391-0494-091E-D049-649C2B78CD91}"/>
            </a:ext>
          </a:extLst>
        </cdr:cNvPr>
        <cdr:cNvGrpSpPr/>
      </cdr:nvGrpSpPr>
      <cdr:grpSpPr>
        <a:xfrm xmlns:a="http://schemas.openxmlformats.org/drawingml/2006/main">
          <a:off x="3348451" y="3138362"/>
          <a:ext cx="1935702" cy="289105"/>
          <a:chOff x="2411078" y="2595774"/>
          <a:chExt cx="1393825" cy="235843"/>
        </a:xfrm>
      </cdr:grpSpPr>
      <cdr:cxnSp macro="">
        <cdr:nvCxnSpPr>
          <cdr:cNvPr id="8" name="Straight Connector 7">
            <a:extLst xmlns:a="http://schemas.openxmlformats.org/drawingml/2006/main">
              <a:ext uri="{FF2B5EF4-FFF2-40B4-BE49-F238E27FC236}">
                <a16:creationId xmlns:a16="http://schemas.microsoft.com/office/drawing/2014/main" id="{C883C319-7696-B331-6135-8E2B0F258D46}"/>
              </a:ext>
            </a:extLst>
          </cdr:cNvPr>
          <cdr:cNvCxnSpPr/>
        </cdr:nvCxnSpPr>
        <cdr:spPr>
          <a:xfrm xmlns:a="http://schemas.openxmlformats.org/drawingml/2006/main">
            <a:off x="2411078" y="2618159"/>
            <a:ext cx="1393825" cy="0"/>
          </a:xfrm>
          <a:prstGeom xmlns:a="http://schemas.openxmlformats.org/drawingml/2006/main" prst="line">
            <a:avLst/>
          </a:prstGeom>
          <a:ln xmlns:a="http://schemas.openxmlformats.org/drawingml/2006/main" w="19050">
            <a:solidFill>
              <a:schemeClr val="tx1">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sp macro="" textlink="">
        <cdr:nvSpPr>
          <cdr:cNvPr id="9" name="TextBox 2">
            <a:extLst xmlns:a="http://schemas.openxmlformats.org/drawingml/2006/main">
              <a:ext uri="{FF2B5EF4-FFF2-40B4-BE49-F238E27FC236}">
                <a16:creationId xmlns:a16="http://schemas.microsoft.com/office/drawing/2014/main" id="{BA9314A9-C13B-6CDE-581F-01A6501E9730}"/>
              </a:ext>
            </a:extLst>
          </cdr:cNvPr>
          <cdr:cNvSpPr txBox="1"/>
        </cdr:nvSpPr>
        <cdr:spPr>
          <a:xfrm xmlns:a="http://schemas.openxmlformats.org/drawingml/2006/main">
            <a:off x="2527805" y="2595774"/>
            <a:ext cx="1158240" cy="2358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1050" dirty="0"/>
              <a:t>R-ISS</a:t>
            </a:r>
            <a:endParaRPr lang="en-GB" sz="1100" dirty="0"/>
          </a:p>
        </cdr:txBody>
      </cdr:sp>
    </cdr:grpSp>
  </cdr:relSizeAnchor>
  <cdr:relSizeAnchor xmlns:cdr="http://schemas.openxmlformats.org/drawingml/2006/chartDrawing">
    <cdr:from>
      <cdr:x>0.50529</cdr:x>
      <cdr:y>0.88092</cdr:y>
    </cdr:from>
    <cdr:to>
      <cdr:x>0.96195</cdr:x>
      <cdr:y>0.88092</cdr:y>
    </cdr:to>
    <cdr:cxnSp macro="">
      <cdr:nvCxnSpPr>
        <cdr:cNvPr id="13" name="Straight Connector 12">
          <a:extLst xmlns:a="http://schemas.openxmlformats.org/drawingml/2006/main">
            <a:ext uri="{FF2B5EF4-FFF2-40B4-BE49-F238E27FC236}">
              <a16:creationId xmlns:a16="http://schemas.microsoft.com/office/drawing/2014/main" id="{415BB4EE-5B52-D5D5-8645-863447A207A0}"/>
            </a:ext>
          </a:extLst>
        </cdr:cNvPr>
        <cdr:cNvCxnSpPr/>
      </cdr:nvCxnSpPr>
      <cdr:spPr>
        <a:xfrm xmlns:a="http://schemas.openxmlformats.org/drawingml/2006/main">
          <a:off x="4210508" y="2586411"/>
          <a:ext cx="3805274" cy="0"/>
        </a:xfrm>
        <a:prstGeom xmlns:a="http://schemas.openxmlformats.org/drawingml/2006/main" prst="line">
          <a:avLst/>
        </a:prstGeom>
        <a:ln xmlns:a="http://schemas.openxmlformats.org/drawingml/2006/main" w="19050">
          <a:solidFill>
            <a:schemeClr val="tx1">
              <a:lumMod val="50000"/>
            </a:schemeClr>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0.52953</cdr:x>
      <cdr:y>0.87001</cdr:y>
    </cdr:from>
    <cdr:to>
      <cdr:x>0.96195</cdr:x>
      <cdr:y>0.93199</cdr:y>
    </cdr:to>
    <cdr:sp macro="" textlink="">
      <cdr:nvSpPr>
        <cdr:cNvPr id="14" name="TextBox 2">
          <a:extLst xmlns:a="http://schemas.openxmlformats.org/drawingml/2006/main">
            <a:ext uri="{FF2B5EF4-FFF2-40B4-BE49-F238E27FC236}">
              <a16:creationId xmlns:a16="http://schemas.microsoft.com/office/drawing/2014/main" id="{53FFC45E-26BE-FF80-381C-7FF2A73117AA}"/>
            </a:ext>
          </a:extLst>
        </cdr:cNvPr>
        <cdr:cNvSpPr txBox="1"/>
      </cdr:nvSpPr>
      <cdr:spPr>
        <a:xfrm xmlns:a="http://schemas.openxmlformats.org/drawingml/2006/main">
          <a:off x="4412488" y="2554384"/>
          <a:ext cx="3603286" cy="18197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1050" dirty="0"/>
            <a:t>Cytogenetic risk (IMWG/IMS)</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Üst Bilgi Yer Tutucusu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tr-TR"/>
          </a:p>
        </p:txBody>
      </p:sp>
      <p:sp>
        <p:nvSpPr>
          <p:cNvPr id="3" name="Veri Yer Tutucusu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E1CEA25-4ACC-492F-BB4E-8A71FF5A6F86}" type="datetimeFigureOut">
              <a:rPr lang="tr-TR" smtClean="0"/>
              <a:t>25.04.2025</a:t>
            </a:fld>
            <a:endParaRPr lang="tr-TR"/>
          </a:p>
        </p:txBody>
      </p:sp>
      <p:sp>
        <p:nvSpPr>
          <p:cNvPr id="4" name="Slayt Resmi Yer Tutucus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tr-TR"/>
          </a:p>
        </p:txBody>
      </p:sp>
      <p:sp>
        <p:nvSpPr>
          <p:cNvPr id="5" name="Not Yer Tutucus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tr-TR"/>
              <a:t>Asıl metin stillerini düzenlemek için tıklayın</a:t>
            </a:r>
          </a:p>
          <a:p>
            <a:pPr lvl="1"/>
            <a:r>
              <a:rPr lang="tr-TR"/>
              <a:t>İkinci düzey</a:t>
            </a:r>
          </a:p>
          <a:p>
            <a:pPr lvl="2"/>
            <a:r>
              <a:rPr lang="tr-TR"/>
              <a:t>Üçüncü düzey</a:t>
            </a:r>
          </a:p>
          <a:p>
            <a:pPr lvl="3"/>
            <a:r>
              <a:rPr lang="tr-TR"/>
              <a:t>Dördüncü düzey</a:t>
            </a:r>
          </a:p>
          <a:p>
            <a:pPr lvl="4"/>
            <a:r>
              <a:rPr lang="tr-TR"/>
              <a:t>Beşinci düzey</a:t>
            </a:r>
          </a:p>
        </p:txBody>
      </p:sp>
      <p:sp>
        <p:nvSpPr>
          <p:cNvPr id="6" name="Alt Bilgi Yer Tutucusu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tr-TR"/>
          </a:p>
        </p:txBody>
      </p:sp>
      <p:sp>
        <p:nvSpPr>
          <p:cNvPr id="7" name="Slayt Numarası Yer Tutucus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5D467A-BCBA-4F9F-BE99-76F631B8FE0A}" type="slidenum">
              <a:rPr lang="tr-TR" smtClean="0"/>
              <a:t>‹#›</a:t>
            </a:fld>
            <a:endParaRPr lang="tr-TR"/>
          </a:p>
        </p:txBody>
      </p:sp>
    </p:spTree>
    <p:extLst>
      <p:ext uri="{BB962C8B-B14F-4D97-AF65-F5344CB8AC3E}">
        <p14:creationId xmlns:p14="http://schemas.microsoft.com/office/powerpoint/2010/main" val="8037397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Daha yakın zamanda, anti-MM silahları, spesifik klonal plazma hücresi antijenlerini hedefleyebilen farklı antikor bileşikleriyle zenginleştirilmiştir</a:t>
            </a:r>
          </a:p>
          <a:p>
            <a:r>
              <a:rPr lang="tr-TR" dirty="0"/>
              <a:t>Bu yeni ilaçlar, </a:t>
            </a:r>
            <a:r>
              <a:rPr lang="tr-TR" dirty="0" err="1"/>
              <a:t>relapse</a:t>
            </a:r>
            <a:r>
              <a:rPr lang="tr-TR" dirty="0"/>
              <a:t>/refrakter MM de güvenlik ve etkinlik göstermiş olup, birinci basamak yaklaşımlarda da yararlı olduklarını kanıtlamaktadır. </a:t>
            </a:r>
          </a:p>
          <a:p>
            <a:endParaRPr lang="tr-TR" dirty="0"/>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7</a:t>
            </a:fld>
            <a:endParaRPr lang="tr-TR"/>
          </a:p>
        </p:txBody>
      </p:sp>
    </p:spTree>
    <p:extLst>
      <p:ext uri="{BB962C8B-B14F-4D97-AF65-F5344CB8AC3E}">
        <p14:creationId xmlns:p14="http://schemas.microsoft.com/office/powerpoint/2010/main" val="24593577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61</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31541695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15315127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138113959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22262139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err="1"/>
              <a:t>Nötropeni</a:t>
            </a:r>
            <a:r>
              <a:rPr lang="tr-TR" dirty="0"/>
              <a:t> ve solunum yolu enfeksiyonu fazla, OS FARKI YOK,  daha uzun takibe ihtiyaç vardır.</a:t>
            </a:r>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8472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phase 2 MASTER study (ClinicalTrials.gov Identifier: NCT03224507) evaluates DARA plus carfilzomib, lenalidomide, and dexamethasone (D-</a:t>
            </a:r>
            <a:r>
              <a:rPr lang="en-US" dirty="0" err="1"/>
              <a:t>KRd</a:t>
            </a:r>
            <a:r>
              <a:rPr lang="en-US" dirty="0"/>
              <a:t>) in transplant-eligible NDMM; efficacy and safety from this study were previously presented</a:t>
            </a:r>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66</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280494013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67</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302506686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18149907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33405814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tr-TR" b="0" i="0" dirty="0">
                <a:solidFill>
                  <a:srgbClr val="000000"/>
                </a:solidFill>
                <a:effectLst/>
                <a:latin typeface="Noto Sans" panose="020B0502040504020204" pitchFamily="34" charset="0"/>
              </a:rPr>
              <a:t>İki yıllık </a:t>
            </a:r>
            <a:r>
              <a:rPr lang="tr-TR" b="0" i="0" dirty="0" err="1">
                <a:solidFill>
                  <a:srgbClr val="000000"/>
                </a:solidFill>
                <a:effectLst/>
                <a:latin typeface="Noto Sans" panose="020B0502040504020204" pitchFamily="34" charset="0"/>
              </a:rPr>
              <a:t>progresyonsuz</a:t>
            </a:r>
            <a:r>
              <a:rPr lang="tr-TR" b="0" i="0" dirty="0">
                <a:solidFill>
                  <a:srgbClr val="000000"/>
                </a:solidFill>
                <a:effectLst/>
                <a:latin typeface="Noto Sans" panose="020B0502040504020204" pitchFamily="34" charset="0"/>
              </a:rPr>
              <a:t> </a:t>
            </a:r>
            <a:r>
              <a:rPr lang="tr-TR" b="0" i="0" dirty="0" err="1">
                <a:solidFill>
                  <a:srgbClr val="000000"/>
                </a:solidFill>
                <a:effectLst/>
                <a:latin typeface="Noto Sans" panose="020B0502040504020204" pitchFamily="34" charset="0"/>
              </a:rPr>
              <a:t>sağkalım</a:t>
            </a:r>
            <a:r>
              <a:rPr lang="tr-TR" b="0" i="0" dirty="0">
                <a:solidFill>
                  <a:srgbClr val="000000"/>
                </a:solidFill>
                <a:effectLst/>
                <a:latin typeface="Noto Sans" panose="020B0502040504020204" pitchFamily="34" charset="0"/>
              </a:rPr>
              <a:t> %87 idi (0, 1 ve 2+ </a:t>
            </a:r>
            <a:r>
              <a:rPr lang="tr-TR" b="0" i="0" dirty="0" err="1">
                <a:solidFill>
                  <a:srgbClr val="000000"/>
                </a:solidFill>
                <a:effectLst/>
                <a:latin typeface="Noto Sans" panose="020B0502040504020204" pitchFamily="34" charset="0"/>
              </a:rPr>
              <a:t>HRCA'lı</a:t>
            </a:r>
            <a:r>
              <a:rPr lang="tr-TR" b="0" i="0" dirty="0">
                <a:solidFill>
                  <a:srgbClr val="000000"/>
                </a:solidFill>
                <a:effectLst/>
                <a:latin typeface="Noto Sans" panose="020B0502040504020204" pitchFamily="34" charset="0"/>
              </a:rPr>
              <a:t> hastalar için sırasıyla %91, %97 ve %58</a:t>
            </a:r>
            <a:endParaRPr lang="tr-TR" dirty="0"/>
          </a:p>
          <a:p>
            <a:endParaRPr lang="en-US" dirty="0"/>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1132309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pPr lvl="0"/>
            <a:r>
              <a:rPr lang="en-US" dirty="0"/>
              <a:t>Anormal </a:t>
            </a:r>
            <a:r>
              <a:rPr lang="en-US" dirty="0" err="1"/>
              <a:t>plazma</a:t>
            </a:r>
            <a:r>
              <a:rPr lang="en-US" dirty="0"/>
              <a:t> </a:t>
            </a:r>
            <a:r>
              <a:rPr lang="en-US" dirty="0" err="1"/>
              <a:t>hücresi</a:t>
            </a:r>
            <a:r>
              <a:rPr lang="en-US" dirty="0"/>
              <a:t> </a:t>
            </a:r>
            <a:r>
              <a:rPr lang="en-US" dirty="0" err="1"/>
              <a:t>tarafından</a:t>
            </a:r>
            <a:r>
              <a:rPr lang="en-US" dirty="0"/>
              <a:t> </a:t>
            </a:r>
            <a:r>
              <a:rPr lang="en-US" dirty="0" err="1"/>
              <a:t>ifade</a:t>
            </a:r>
            <a:r>
              <a:rPr lang="en-US" dirty="0"/>
              <a:t> </a:t>
            </a:r>
            <a:r>
              <a:rPr lang="en-US" dirty="0" err="1"/>
              <a:t>edilen</a:t>
            </a:r>
            <a:r>
              <a:rPr lang="en-US" dirty="0"/>
              <a:t> </a:t>
            </a:r>
            <a:r>
              <a:rPr lang="en-US" dirty="0" err="1"/>
              <a:t>herhangi</a:t>
            </a:r>
            <a:r>
              <a:rPr lang="en-US" dirty="0"/>
              <a:t> </a:t>
            </a:r>
            <a:r>
              <a:rPr lang="en-US" dirty="0" err="1"/>
              <a:t>bir</a:t>
            </a:r>
            <a:r>
              <a:rPr lang="en-US" dirty="0"/>
              <a:t> </a:t>
            </a:r>
            <a:r>
              <a:rPr lang="en-US" dirty="0" err="1"/>
              <a:t>yüzey</a:t>
            </a:r>
            <a:r>
              <a:rPr lang="en-US" dirty="0"/>
              <a:t> </a:t>
            </a:r>
            <a:r>
              <a:rPr lang="en-US" dirty="0" err="1"/>
              <a:t>veya</a:t>
            </a:r>
            <a:r>
              <a:rPr lang="en-US" dirty="0"/>
              <a:t> </a:t>
            </a:r>
            <a:r>
              <a:rPr lang="en-US" dirty="0" err="1"/>
              <a:t>sitoplazma</a:t>
            </a:r>
            <a:r>
              <a:rPr lang="en-US" dirty="0"/>
              <a:t> </a:t>
            </a:r>
            <a:r>
              <a:rPr lang="en-US" dirty="0" err="1"/>
              <a:t>içi</a:t>
            </a:r>
            <a:r>
              <a:rPr lang="en-US" dirty="0"/>
              <a:t> </a:t>
            </a:r>
            <a:r>
              <a:rPr lang="en-US" dirty="0" err="1"/>
              <a:t>antijen</a:t>
            </a:r>
            <a:r>
              <a:rPr lang="en-US" dirty="0"/>
              <a:t>, </a:t>
            </a:r>
            <a:r>
              <a:rPr lang="en-US" dirty="0" err="1"/>
              <a:t>antikor</a:t>
            </a:r>
            <a:r>
              <a:rPr lang="en-US" dirty="0"/>
              <a:t> </a:t>
            </a:r>
            <a:r>
              <a:rPr lang="en-US" dirty="0" err="1"/>
              <a:t>terapisi</a:t>
            </a:r>
            <a:r>
              <a:rPr lang="en-US" dirty="0"/>
              <a:t> </a:t>
            </a:r>
            <a:r>
              <a:rPr lang="en-US" dirty="0" err="1"/>
              <a:t>için</a:t>
            </a:r>
            <a:r>
              <a:rPr lang="en-US" dirty="0"/>
              <a:t> </a:t>
            </a:r>
            <a:r>
              <a:rPr lang="en-US" dirty="0" err="1"/>
              <a:t>potansiyel</a:t>
            </a:r>
            <a:r>
              <a:rPr lang="en-US" dirty="0"/>
              <a:t> </a:t>
            </a:r>
            <a:r>
              <a:rPr lang="en-US" dirty="0" err="1"/>
              <a:t>hedef</a:t>
            </a:r>
            <a:r>
              <a:rPr lang="en-US" dirty="0"/>
              <a:t> </a:t>
            </a:r>
            <a:r>
              <a:rPr lang="en-US" dirty="0" err="1"/>
              <a:t>olabilir</a:t>
            </a:r>
            <a:endParaRPr lang="tr-TR" dirty="0"/>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10</a:t>
            </a:fld>
            <a:endParaRPr lang="tr-TR"/>
          </a:p>
        </p:txBody>
      </p:sp>
    </p:spTree>
    <p:extLst>
      <p:ext uri="{BB962C8B-B14F-4D97-AF65-F5344CB8AC3E}">
        <p14:creationId xmlns:p14="http://schemas.microsoft.com/office/powerpoint/2010/main" val="9293683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71</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7201903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9084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Rot="1" noChangeAspect="1" noChangeArrowheads="1" noTextEdit="1"/>
          </p:cNvSpPr>
          <p:nvPr>
            <p:ph type="sldImg"/>
          </p:nvPr>
        </p:nvSpPr>
        <p:spPr>
          <a:xfrm>
            <a:off x="381000" y="685800"/>
            <a:ext cx="6096000" cy="3429000"/>
          </a:xfrm>
          <a:ln/>
        </p:spPr>
      </p:sp>
      <p:sp>
        <p:nvSpPr>
          <p:cNvPr id="2365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s-ES" dirty="0">
                <a:ea typeface="ＭＳ Ｐゴシック" charset="0"/>
                <a:cs typeface="ＭＳ Ｐゴシック" charset="0"/>
              </a:rPr>
              <a:t>Sürekli Lenalidomid-Dex, Len İdamesi veya VRD-Rd ... Sonrası İlk Nüks  -- Len-Refrakter Kabul Edilmeli </a:t>
            </a:r>
          </a:p>
        </p:txBody>
      </p:sp>
    </p:spTree>
    <p:extLst>
      <p:ext uri="{BB962C8B-B14F-4D97-AF65-F5344CB8AC3E}">
        <p14:creationId xmlns:p14="http://schemas.microsoft.com/office/powerpoint/2010/main" val="259233380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85</a:t>
            </a:fld>
            <a:endParaRPr lang="tr-TR"/>
          </a:p>
        </p:txBody>
      </p:sp>
    </p:spTree>
    <p:extLst>
      <p:ext uri="{BB962C8B-B14F-4D97-AF65-F5344CB8AC3E}">
        <p14:creationId xmlns:p14="http://schemas.microsoft.com/office/powerpoint/2010/main" val="9913787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MAİA ÇALIŞMASI</a:t>
            </a:r>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07155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87541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b="0" i="0" dirty="0" err="1">
                <a:solidFill>
                  <a:srgbClr val="212121"/>
                </a:solidFill>
                <a:effectLst/>
                <a:latin typeface="Cambria" panose="02040503050406030204" pitchFamily="18" charset="0"/>
              </a:rPr>
              <a:t>Multipl</a:t>
            </a:r>
            <a:r>
              <a:rPr lang="tr-TR" b="0" i="0" dirty="0">
                <a:solidFill>
                  <a:srgbClr val="212121"/>
                </a:solidFill>
                <a:effectLst/>
                <a:latin typeface="Cambria" panose="02040503050406030204" pitchFamily="18" charset="0"/>
              </a:rPr>
              <a:t> </a:t>
            </a:r>
            <a:r>
              <a:rPr lang="tr-TR" b="0" i="0" dirty="0" err="1">
                <a:solidFill>
                  <a:srgbClr val="212121"/>
                </a:solidFill>
                <a:effectLst/>
                <a:latin typeface="Cambria" panose="02040503050406030204" pitchFamily="18" charset="0"/>
              </a:rPr>
              <a:t>miyelomlu</a:t>
            </a:r>
            <a:r>
              <a:rPr lang="tr-TR" b="0" i="0" dirty="0">
                <a:solidFill>
                  <a:srgbClr val="212121"/>
                </a:solidFill>
                <a:effectLst/>
                <a:latin typeface="Cambria" panose="02040503050406030204" pitchFamily="18" charset="0"/>
              </a:rPr>
              <a:t> hemen hemen tüm hastalar sonunda nüksedebilir. Nükseden </a:t>
            </a:r>
            <a:r>
              <a:rPr lang="tr-TR" b="0" i="0" dirty="0" err="1">
                <a:solidFill>
                  <a:srgbClr val="212121"/>
                </a:solidFill>
                <a:effectLst/>
                <a:latin typeface="Cambria" panose="02040503050406030204" pitchFamily="18" charset="0"/>
              </a:rPr>
              <a:t>multipl</a:t>
            </a:r>
            <a:r>
              <a:rPr lang="tr-TR" b="0" i="0" dirty="0">
                <a:solidFill>
                  <a:srgbClr val="212121"/>
                </a:solidFill>
                <a:effectLst/>
                <a:latin typeface="Cambria" panose="02040503050406030204" pitchFamily="18" charset="0"/>
              </a:rPr>
              <a:t> </a:t>
            </a:r>
            <a:r>
              <a:rPr lang="tr-TR" b="0" i="0" dirty="0" err="1">
                <a:solidFill>
                  <a:srgbClr val="212121"/>
                </a:solidFill>
                <a:effectLst/>
                <a:latin typeface="Cambria" panose="02040503050406030204" pitchFamily="18" charset="0"/>
              </a:rPr>
              <a:t>miyelomda</a:t>
            </a:r>
            <a:r>
              <a:rPr lang="tr-TR" b="0" i="0" dirty="0">
                <a:solidFill>
                  <a:srgbClr val="212121"/>
                </a:solidFill>
                <a:effectLst/>
                <a:latin typeface="Cambria" panose="02040503050406030204" pitchFamily="18" charset="0"/>
              </a:rPr>
              <a:t> </a:t>
            </a:r>
            <a:r>
              <a:rPr lang="tr-TR" b="0" i="0" dirty="0" err="1">
                <a:solidFill>
                  <a:srgbClr val="212121"/>
                </a:solidFill>
                <a:effectLst/>
                <a:latin typeface="Cambria" panose="02040503050406030204" pitchFamily="18" charset="0"/>
              </a:rPr>
              <a:t>remisyon</a:t>
            </a:r>
            <a:r>
              <a:rPr lang="tr-TR" b="0" i="0" dirty="0">
                <a:solidFill>
                  <a:srgbClr val="212121"/>
                </a:solidFill>
                <a:effectLst/>
                <a:latin typeface="Cambria" panose="02040503050406030204" pitchFamily="18" charset="0"/>
              </a:rPr>
              <a:t> süresi her rejimle azalır.</a:t>
            </a:r>
            <a:endParaRPr lang="tr-TR" dirty="0"/>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83546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690" indent="-171690">
              <a:spcBef>
                <a:spcPts val="601"/>
              </a:spcBef>
              <a:buFont typeface="Arial" panose="020B0604020202020204" pitchFamily="34" charset="0"/>
              <a:buChar char="•"/>
            </a:pPr>
            <a:endParaRPr lang="en-US"/>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349DC7D4-2B9D-43D5-B093-5E880F96688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15706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E6C85B-B1C3-4334-9705-4CD3FFCA2D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7832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8376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CD38, hücre yüzeyi reseptörleri ile birleşen, tip II bir transmembran glikoproteindir. </a:t>
            </a:r>
          </a:p>
          <a:p>
            <a:r>
              <a:rPr lang="tr-TR" dirty="0"/>
              <a:t>Sitoplazmik Ca2 + akışını düzenleyerek  lenfoid ve </a:t>
            </a:r>
            <a:r>
              <a:rPr lang="tr-TR" dirty="0" err="1"/>
              <a:t>miyeloid</a:t>
            </a:r>
            <a:r>
              <a:rPr lang="tr-TR" dirty="0"/>
              <a:t> hücrelerde sinyal iletimine aracılık eden</a:t>
            </a:r>
          </a:p>
          <a:p>
            <a:r>
              <a:rPr lang="tr-TR" dirty="0"/>
              <a:t>CD38, miyelom hücrelerinde yüksek oranda eksprese edilir, normal lenfoid ve </a:t>
            </a:r>
            <a:r>
              <a:rPr lang="tr-TR" dirty="0" err="1"/>
              <a:t>miyeloid</a:t>
            </a:r>
            <a:r>
              <a:rPr lang="tr-TR" dirty="0"/>
              <a:t> hücrelerde ise nispeten düşük seviyelerde eksprese edilir </a:t>
            </a:r>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12</a:t>
            </a:fld>
            <a:endParaRPr lang="tr-TR"/>
          </a:p>
        </p:txBody>
      </p:sp>
    </p:spTree>
    <p:extLst>
      <p:ext uri="{BB962C8B-B14F-4D97-AF65-F5344CB8AC3E}">
        <p14:creationId xmlns:p14="http://schemas.microsoft.com/office/powerpoint/2010/main" val="404592075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9825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8817" y="4822270"/>
            <a:ext cx="5510530" cy="3945494"/>
          </a:xfrm>
        </p:spPr>
        <p:txBody>
          <a:bodyPr/>
          <a:lstStyle/>
          <a:p>
            <a:pPr marL="0" indent="0" defTabSz="686760">
              <a:buFontTx/>
              <a:buNone/>
              <a:defRPr/>
            </a:pPr>
            <a:r>
              <a:rPr lang="en-GB" sz="1000" dirty="0"/>
              <a:t>d, dexamethasone; HR, high-risk; </a:t>
            </a:r>
            <a:r>
              <a:rPr lang="en-GB" sz="1000" dirty="0" err="1"/>
              <a:t>iber</a:t>
            </a:r>
            <a:r>
              <a:rPr lang="en-GB" sz="1000" dirty="0"/>
              <a:t>, </a:t>
            </a:r>
            <a:r>
              <a:rPr lang="en-GB" sz="1000" dirty="0" err="1"/>
              <a:t>iberdomide</a:t>
            </a:r>
            <a:r>
              <a:rPr lang="en-GB" sz="1000" dirty="0"/>
              <a:t>; Isa, isatuximab; IV, intravenous; K, carfilzomib; MM, multiple myeloma; NDMM, newly diagnosed multiple myeloma; P, pomalidomide; QW, once weekly; R, lenalidomide; SC, subcutaneous; </a:t>
            </a:r>
            <a:r>
              <a:rPr lang="en-GB" sz="1000" dirty="0" err="1"/>
              <a:t>Te</a:t>
            </a:r>
            <a:r>
              <a:rPr lang="en-GB" sz="1000" dirty="0"/>
              <a:t>, transplant eligible; Ti, transplant ineligible; V, bortezomib</a:t>
            </a:r>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0282754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endParaRPr lang="en-GB"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103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492000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endParaRPr lang="en-GB"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104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19785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endParaRPr lang="en-GB"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105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09482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endParaRPr lang="en-GB"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106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58838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E6C85B-B1C3-4334-9705-4CD3FFCA2D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83733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65726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109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1369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110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94201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Antikorların etki mekanizmaları: ( a ) antikor bağımlı hücre aracılı sitotoksisite (ADCC), ( b ) antikor bağımlı hücre fagositozu (ADCP) ve ( c ) </a:t>
            </a:r>
            <a:r>
              <a:rPr lang="tr-TR" dirty="0" err="1"/>
              <a:t>komplement</a:t>
            </a:r>
            <a:r>
              <a:rPr lang="tr-TR" dirty="0"/>
              <a:t> bağımlı sitotoksisite (CDC).</a:t>
            </a:r>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14</a:t>
            </a:fld>
            <a:endParaRPr lang="tr-TR"/>
          </a:p>
        </p:txBody>
      </p:sp>
    </p:spTree>
    <p:extLst>
      <p:ext uri="{BB962C8B-B14F-4D97-AF65-F5344CB8AC3E}">
        <p14:creationId xmlns:p14="http://schemas.microsoft.com/office/powerpoint/2010/main" val="104073630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111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45032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r>
              <a:rPr lang="en-GB" sz="1000" strike="noStrike" dirty="0">
                <a:latin typeface="+mj-lt"/>
              </a:rPr>
              <a:t>AE, adverse event; ASCT, autologous stem cell transplant; C, cycle; Cy, cyclophosphamide; CR, complete response rate; D, day; d/</a:t>
            </a:r>
            <a:r>
              <a:rPr lang="en-GB" sz="1000" strike="noStrike" dirty="0" err="1">
                <a:latin typeface="+mj-lt"/>
              </a:rPr>
              <a:t>dex</a:t>
            </a:r>
            <a:r>
              <a:rPr lang="en-GB" sz="1000" strike="noStrike" dirty="0">
                <a:latin typeface="+mj-lt"/>
              </a:rPr>
              <a:t>, dexamethasone; eGFR, estimated glomerular filtration rate; FU, follow-up; Isa, isatuximab; IR, infusion reaction; IV, intravenous; MR, minimal response; MRD, minimal residual disease; MS, mass spectrometry; NDMM, newly diagnosed multiple myeloma; NR, not reached; ORR, overall response rate; PO, orally; PR, partial response; QW, once-weekly; R, lenalidomide; SC, subcutaneously; </a:t>
            </a:r>
            <a:r>
              <a:rPr lang="en-GB" sz="1000" strike="noStrike" dirty="0" err="1">
                <a:latin typeface="+mj-lt"/>
              </a:rPr>
              <a:t>sCR</a:t>
            </a:r>
            <a:r>
              <a:rPr lang="en-GB" sz="1000" strike="noStrike" dirty="0">
                <a:latin typeface="+mj-lt"/>
              </a:rPr>
              <a:t>, stringent complete response; </a:t>
            </a:r>
            <a:r>
              <a:rPr lang="en-GB" sz="1000" strike="noStrike" dirty="0" err="1">
                <a:latin typeface="+mj-lt"/>
              </a:rPr>
              <a:t>Te</a:t>
            </a:r>
            <a:r>
              <a:rPr lang="en-GB" sz="1000" strike="noStrike" dirty="0">
                <a:latin typeface="+mj-lt"/>
              </a:rPr>
              <a:t>, transplant eligible; TEAE, treatment-emergent adverse event; Ti, transplant ineligible; V, bortezomib; VGPR, very good partial response</a:t>
            </a:r>
            <a:endParaRPr lang="en-GB" sz="1000" strike="noStrike"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114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02666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686690">
              <a:defRPr/>
            </a:pPr>
            <a:r>
              <a:rPr lang="en-GB" sz="1000" strike="noStrike" dirty="0">
                <a:latin typeface="+mj-lt"/>
              </a:rPr>
              <a:t>AE, adverse event; ASCT, autologous stem cell transplant; C, cycle; Cy, cyclophosphamide; CR, complete response rate; D, day; d/</a:t>
            </a:r>
            <a:r>
              <a:rPr lang="en-GB" sz="1000" strike="noStrike" dirty="0" err="1">
                <a:latin typeface="+mj-lt"/>
              </a:rPr>
              <a:t>dex</a:t>
            </a:r>
            <a:r>
              <a:rPr lang="en-GB" sz="1000" strike="noStrike" dirty="0">
                <a:latin typeface="+mj-lt"/>
              </a:rPr>
              <a:t>, dexamethasone; eGFR, estimated glomerular filtration rate; FU, follow-up; Isa, isatuximab; IR, infusion reaction; IV, intravenous; MR, minimal response; MRD, minimal residual disease; MS, mass spectrometry; NDMM, newly diagnosed multiple myeloma; NR, not reached; ORR, overall response rate; PO, orally; PR, partial response; QW, once-weekly; R, lenalidomide; SC, subcutaneously; </a:t>
            </a:r>
            <a:r>
              <a:rPr lang="en-GB" sz="1000" strike="noStrike" dirty="0" err="1">
                <a:latin typeface="+mj-lt"/>
              </a:rPr>
              <a:t>sCR</a:t>
            </a:r>
            <a:r>
              <a:rPr lang="en-GB" sz="1000" strike="noStrike" dirty="0">
                <a:latin typeface="+mj-lt"/>
              </a:rPr>
              <a:t>, stringent complete response; </a:t>
            </a:r>
            <a:r>
              <a:rPr lang="en-GB" sz="1000" strike="noStrike" dirty="0" err="1">
                <a:latin typeface="+mj-lt"/>
              </a:rPr>
              <a:t>Te</a:t>
            </a:r>
            <a:r>
              <a:rPr lang="en-GB" sz="1000" strike="noStrike" dirty="0">
                <a:latin typeface="+mj-lt"/>
              </a:rPr>
              <a:t>, transplant eligible; TEAE, treatment-emergent adverse event; Ti, transplant ineligible; V, bortezomib; VGPR, very good partial response</a:t>
            </a:r>
            <a:endParaRPr lang="en-GB" sz="1000" strike="noStrike"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115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02666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6690" rtl="0" eaLnBrk="1" fontAlgn="auto" latinLnBrk="0" hangingPunct="1">
              <a:lnSpc>
                <a:spcPct val="100000"/>
              </a:lnSpc>
              <a:spcBef>
                <a:spcPts val="0"/>
              </a:spcBef>
              <a:spcAft>
                <a:spcPts val="0"/>
              </a:spcAft>
              <a:buClrTx/>
              <a:buSzTx/>
              <a:buFontTx/>
              <a:buNone/>
              <a:tabLst/>
              <a:defRPr/>
            </a:pPr>
            <a:r>
              <a:rPr lang="en-GB" sz="1000" dirty="0"/>
              <a:t>AE, adverse event; ALT, alanine transferase; ASCT, autologous stem cell transplant; C, cyclophosphamide; CR, complete response rate; d, dexamethasone; FU, follow-up; HDT, high-dose therapy; HRCA, high-risk cytogenetic abnormality; Isa, isatuximab; K, carfilzomib; MRD, minimal residual disease; NDMM, newly diagnosed multiple myeloma; ORR, overall response rate; OS, overall survival; PK, pharmacokinetics; PFS, progression-free survival; R, lenalidomide; RI, renal impairment; </a:t>
            </a:r>
            <a:r>
              <a:rPr lang="en-GB" sz="1000" dirty="0" err="1"/>
              <a:t>sCR</a:t>
            </a:r>
            <a:r>
              <a:rPr lang="en-GB" sz="1000" dirty="0"/>
              <a:t>, stringent complete response; </a:t>
            </a:r>
            <a:r>
              <a:rPr lang="en-GB" sz="1000" dirty="0" err="1"/>
              <a:t>Te</a:t>
            </a:r>
            <a:r>
              <a:rPr lang="en-GB" sz="1000" dirty="0"/>
              <a:t>, transplant eligible; Ti, transplant ineligible; V, bortezomib; VGPR, very good partial response</a:t>
            </a:r>
          </a:p>
          <a:p>
            <a:pPr defTabSz="686690">
              <a:defRPr/>
            </a:pPr>
            <a:endParaRPr lang="en-GB" dirty="0"/>
          </a:p>
        </p:txBody>
      </p:sp>
      <p:sp>
        <p:nvSpPr>
          <p:cNvPr id="4" name="Slide Number Placeholder 3"/>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116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1589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465EC5-378B-6EC8-05B8-C6A95ACCD8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DC3DAFF-AB53-A726-E16E-ED72BDCA7E2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7960B77-B811-6388-81D4-4AA002F5238C}"/>
              </a:ext>
            </a:extLst>
          </p:cNvPr>
          <p:cNvSpPr>
            <a:spLocks noGrp="1"/>
          </p:cNvSpPr>
          <p:nvPr>
            <p:ph type="body" idx="1"/>
          </p:nvPr>
        </p:nvSpPr>
        <p:spPr/>
        <p:txBody>
          <a:bodyPr/>
          <a:lstStyle/>
          <a:p>
            <a:pPr marL="0" marR="0" lvl="0" indent="0" algn="l" defTabSz="686690" rtl="0" eaLnBrk="1" fontAlgn="auto" latinLnBrk="0" hangingPunct="1">
              <a:lnSpc>
                <a:spcPct val="100000"/>
              </a:lnSpc>
              <a:spcBef>
                <a:spcPts val="0"/>
              </a:spcBef>
              <a:spcAft>
                <a:spcPts val="0"/>
              </a:spcAft>
              <a:buClrTx/>
              <a:buSzTx/>
              <a:buFontTx/>
              <a:buNone/>
              <a:tabLst/>
              <a:defRPr/>
            </a:pPr>
            <a:r>
              <a:rPr lang="en-GB" sz="1000" dirty="0"/>
              <a:t>AE, adverse event; ALT, alanine transferase; ASCT, autologous stem cell transplant; C, cyclophosphamide; CR, complete response rate; d, dexamethasone; FU, follow-up; HDT, high-dose therapy; HR, high risk; Isa, isatuximab; IMWG, International Myeloma Working Group; K, carfilzomib; MGP, myeloma gene panel; MRD, minimal residual disease; NDMM, newly diagnosed multiple myeloma; ORR, overall response rate; OS, overall survival; PK, pharmacokinetics; PFS, progression-free survival; R, lenalidomide; RI, renal impairment; </a:t>
            </a:r>
            <a:r>
              <a:rPr lang="en-GB" sz="1000" dirty="0" err="1"/>
              <a:t>sCR</a:t>
            </a:r>
            <a:r>
              <a:rPr lang="en-GB" sz="1000" dirty="0"/>
              <a:t>, stringent complete response; SR, standard risk; </a:t>
            </a:r>
            <a:r>
              <a:rPr lang="en-GB" sz="1000" dirty="0" err="1"/>
              <a:t>Te</a:t>
            </a:r>
            <a:r>
              <a:rPr lang="en-GB" sz="1000" dirty="0"/>
              <a:t>, transplant eligible; Ti, transplant ineligible; V, bortezomib; VGPR, very good partial response</a:t>
            </a:r>
          </a:p>
          <a:p>
            <a:pPr defTabSz="686690">
              <a:defRPr/>
            </a:pPr>
            <a:endParaRPr lang="en-GB" dirty="0"/>
          </a:p>
        </p:txBody>
      </p:sp>
      <p:sp>
        <p:nvSpPr>
          <p:cNvPr id="4" name="Slide Number Placeholder 3">
            <a:extLst>
              <a:ext uri="{FF2B5EF4-FFF2-40B4-BE49-F238E27FC236}">
                <a16:creationId xmlns:a16="http://schemas.microsoft.com/office/drawing/2014/main" id="{32D10F9D-4B68-3102-9196-B95172B82861}"/>
              </a:ext>
            </a:extLst>
          </p:cNvPr>
          <p:cNvSpPr>
            <a:spLocks noGrp="1"/>
          </p:cNvSpPr>
          <p:nvPr>
            <p:ph type="sldNum" sz="quarter" idx="10"/>
          </p:nvPr>
        </p:nvSpPr>
        <p:spPr/>
        <p:txBody>
          <a:bodyPr/>
          <a:lstStyle/>
          <a:p>
            <a:pPr marL="0" marR="0" lvl="0" indent="0" algn="r" defTabSz="68669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690" rtl="0" eaLnBrk="1" fontAlgn="auto" latinLnBrk="0" hangingPunct="1">
                <a:lnSpc>
                  <a:spcPct val="100000"/>
                </a:lnSpc>
                <a:spcBef>
                  <a:spcPts val="0"/>
                </a:spcBef>
                <a:spcAft>
                  <a:spcPts val="0"/>
                </a:spcAft>
                <a:buClrTx/>
                <a:buSzTx/>
                <a:buFontTx/>
                <a:buNone/>
                <a:tabLst/>
                <a:defRPr/>
              </a:pPr>
              <a:t>117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299191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E6C85B-B1C3-4334-9705-4CD3FFCA2D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141352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688339" rtl="0" eaLnBrk="1" fontAlgn="auto" latinLnBrk="0" hangingPunct="1">
              <a:lnSpc>
                <a:spcPct val="100000"/>
              </a:lnSpc>
              <a:spcBef>
                <a:spcPts val="0"/>
              </a:spcBef>
              <a:spcAft>
                <a:spcPts val="0"/>
              </a:spcAft>
              <a:buClrTx/>
              <a:buSzTx/>
              <a:buFontTx/>
              <a:buNone/>
              <a:tabLst/>
              <a:defRPr/>
            </a:pPr>
            <a:fld id="{C5E6C85B-B1C3-4334-9705-4CD3FFCA2D89}"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8339"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44891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128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941963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129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863842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03761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err="1"/>
              <a:t>Daratumumab</a:t>
            </a:r>
            <a:r>
              <a:rPr lang="tr-TR" dirty="0"/>
              <a:t>, MM tedavisinde tanıtılan ilk  anti-CD38 IgG1-K'dır. CD38 ile etkileşime girerek,  bağışıklık mekanizmaları aracılığıyla hücre ölümünü başlatır: CDC, ADCC ve ADCP</a:t>
            </a:r>
          </a:p>
          <a:p>
            <a:r>
              <a:rPr lang="tr-TR" dirty="0"/>
              <a:t>Ayrıca </a:t>
            </a:r>
            <a:r>
              <a:rPr lang="tr-TR" dirty="0" err="1"/>
              <a:t>moAb'nin</a:t>
            </a:r>
            <a:r>
              <a:rPr lang="tr-TR" dirty="0"/>
              <a:t> </a:t>
            </a:r>
            <a:r>
              <a:rPr lang="tr-TR" dirty="0" err="1"/>
              <a:t>mikroçevre</a:t>
            </a:r>
            <a:r>
              <a:rPr lang="tr-TR" dirty="0"/>
              <a:t> üzerinde hedef dışı düzenleyici bir etkiye sahip olduğuna dair tutarlı kanıtlar vardır; T ve B düzenleyici hücrelerin azalması ve NK ve CD8+ hücrelerinin artması</a:t>
            </a:r>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15</a:t>
            </a:fld>
            <a:endParaRPr lang="tr-TR"/>
          </a:p>
        </p:txBody>
      </p:sp>
    </p:spTree>
    <p:extLst>
      <p:ext uri="{BB962C8B-B14F-4D97-AF65-F5344CB8AC3E}">
        <p14:creationId xmlns:p14="http://schemas.microsoft.com/office/powerpoint/2010/main" val="313334867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1652021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708888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133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914382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205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5997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136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905724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295664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35014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139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571149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140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956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17</a:t>
            </a:fld>
            <a:endParaRPr lang="tr-TR"/>
          </a:p>
        </p:txBody>
      </p:sp>
    </p:spTree>
    <p:extLst>
      <p:ext uri="{BB962C8B-B14F-4D97-AF65-F5344CB8AC3E}">
        <p14:creationId xmlns:p14="http://schemas.microsoft.com/office/powerpoint/2010/main" val="168586355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141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666334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142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337685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68676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6760" rtl="0" eaLnBrk="1" fontAlgn="auto" latinLnBrk="0" hangingPunct="1">
                <a:lnSpc>
                  <a:spcPct val="100000"/>
                </a:lnSpc>
                <a:spcBef>
                  <a:spcPts val="0"/>
                </a:spcBef>
                <a:spcAft>
                  <a:spcPts val="0"/>
                </a:spcAft>
                <a:buClrTx/>
                <a:buSzTx/>
                <a:buFontTx/>
                <a:buNone/>
                <a:tabLst/>
                <a:defRPr/>
              </a:pPr>
              <a:t>143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898136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144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9195850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792C17-AD08-4E4C-AB6D-1035F7AC396F}"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145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945923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E6C85B-B1C3-4334-9705-4CD3FFCA2D8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887152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Yan etki </a:t>
            </a:r>
            <a:r>
              <a:rPr lang="tr-TR" dirty="0" err="1"/>
              <a:t>isa</a:t>
            </a:r>
            <a:r>
              <a:rPr lang="tr-TR" dirty="0"/>
              <a:t> </a:t>
            </a:r>
            <a:r>
              <a:rPr lang="tr-TR" dirty="0" err="1"/>
              <a:t>pd</a:t>
            </a:r>
            <a:r>
              <a:rPr lang="tr-TR" dirty="0"/>
              <a:t> ile biraz daha fazla; ölümcül yan etki benzer</a:t>
            </a:r>
          </a:p>
        </p:txBody>
      </p:sp>
      <p:sp>
        <p:nvSpPr>
          <p:cNvPr id="4" name="Slayt Numarası Yer Tutucusu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A3BAF0-1665-BA4F-8CBA-4525015F21C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31821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C5E6C85B-B1C3-4334-9705-4CD3FFCA2D89}" type="slidenum">
              <a:rPr kumimoji="0"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685800" rtl="0" eaLnBrk="1" fontAlgn="auto" latinLnBrk="0" hangingPunct="1">
                <a:lnSpc>
                  <a:spcPct val="100000"/>
                </a:lnSpc>
                <a:spcBef>
                  <a:spcPts val="0"/>
                </a:spcBef>
                <a:spcAft>
                  <a:spcPts val="0"/>
                </a:spcAft>
                <a:buClrTx/>
                <a:buSzTx/>
                <a:buFontTx/>
                <a:buNone/>
                <a:tabLst/>
                <a:defRPr/>
              </a:pPr>
              <a:t>152</a:t>
            </a:fld>
            <a:endParaRPr kumimoji="0"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33145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Isa, isatuximab; ISS, International Staging System; ISS-R, revised International Staging System; LDH, lactate dehydrogenase; MRD, measurable residual disease; PS, performance status; </a:t>
            </a:r>
            <a:r>
              <a:rPr lang="en-US" i="1" u="none" dirty="0"/>
              <a:t>VRd, bortezomib, lenalidomide, and dexamethasone</a:t>
            </a:r>
            <a:r>
              <a:rPr lang="en-US" i="1" dirty="0"/>
              <a:t>.</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934755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Anormal plazma hücrelerinin yüzeyinde BCMA ile etkileşime girdikten sonra, ilaç derhal içselleştirilir ve sitotoksik maddeyi serbest bırakır. Bu ajan, mitotik iğ ipliğine müdahale ederek hücre büyümesini engeller ve apoptozu indükler </a:t>
            </a:r>
          </a:p>
        </p:txBody>
      </p:sp>
      <p:sp>
        <p:nvSpPr>
          <p:cNvPr id="4" name="Slayt Numarası Yer Tutucusu 3"/>
          <p:cNvSpPr>
            <a:spLocks noGrp="1"/>
          </p:cNvSpPr>
          <p:nvPr>
            <p:ph type="sldNum" sz="quarter" idx="5"/>
          </p:nvPr>
        </p:nvSpPr>
        <p:spPr/>
        <p:txBody>
          <a:bodyPr/>
          <a:lstStyle/>
          <a:p>
            <a:fld id="{EF5D467A-BCBA-4F9F-BE99-76F631B8FE0A}" type="slidenum">
              <a:rPr lang="tr-TR" smtClean="0"/>
              <a:t>163</a:t>
            </a:fld>
            <a:endParaRPr lang="tr-TR"/>
          </a:p>
        </p:txBody>
      </p:sp>
    </p:spTree>
    <p:extLst>
      <p:ext uri="{BB962C8B-B14F-4D97-AF65-F5344CB8AC3E}">
        <p14:creationId xmlns:p14="http://schemas.microsoft.com/office/powerpoint/2010/main" val="14793582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0"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55AEE2-5E55-4430-9731-C856E48616D9}" type="slidenum">
              <a:rPr kumimoji="0" lang="en-US" sz="1200" b="0" i="0" u="none" strike="noStrike" kern="1200" cap="none" spc="0" normalizeH="0" baseline="0" noProof="0" smtClean="0">
                <a:ln>
                  <a:noFill/>
                </a:ln>
                <a:solidFill>
                  <a:prstClr val="black"/>
                </a:solidFill>
                <a:effectLst/>
                <a:uLnTx/>
                <a:uFillTx/>
                <a:latin typeface="Verdana" pitchFamily="34" charset="0"/>
                <a:ea typeface="ＭＳ Ｐゴシック"/>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Verdana" pitchFamily="34" charset="0"/>
              <a:ea typeface="ＭＳ Ｐゴシック"/>
              <a:cs typeface="+mn-cs"/>
            </a:endParaRPr>
          </a:p>
        </p:txBody>
      </p:sp>
    </p:spTree>
    <p:extLst>
      <p:ext uri="{BB962C8B-B14F-4D97-AF65-F5344CB8AC3E}">
        <p14:creationId xmlns:p14="http://schemas.microsoft.com/office/powerpoint/2010/main" val="157940308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PH" sz="1200" i="1" dirty="0">
                <a:latin typeface="Arial" panose="020B0604020202020204" pitchFamily="34" charset="0"/>
                <a:cs typeface="Arial" panose="020B0604020202020204" pitchFamily="34" charset="0"/>
              </a:rPr>
              <a:t>APRIL, </a:t>
            </a:r>
            <a:r>
              <a:rPr lang="en-US" sz="1200" i="1" dirty="0">
                <a:latin typeface="Arial" panose="020B0604020202020204" pitchFamily="34" charset="0"/>
                <a:cs typeface="Arial" panose="020B0604020202020204" pitchFamily="34" charset="0"/>
              </a:rPr>
              <a:t>a proliferation-inducing ligand; BAFF, B-cell activating factor; </a:t>
            </a:r>
            <a:r>
              <a:rPr lang="en-PH" sz="1200" i="1" dirty="0">
                <a:latin typeface="Arial" panose="020B0604020202020204" pitchFamily="34" charset="0"/>
                <a:cs typeface="Arial" panose="020B0604020202020204" pitchFamily="34" charset="0"/>
              </a:rPr>
              <a:t>BAFF-R, B-cell activating factor receptor; BCMA, B-cell maturation antigen; BM, bone marrow; GC, germinal center; LN, lymph node; MGUS, </a:t>
            </a:r>
            <a:r>
              <a:rPr lang="en-US" sz="1200" i="1" dirty="0">
                <a:latin typeface="Arial" panose="020B0604020202020204" pitchFamily="34" charset="0"/>
                <a:cs typeface="Arial" panose="020B0604020202020204" pitchFamily="34" charset="0"/>
              </a:rPr>
              <a:t>monoclonal gammopathy of undetermined significance; </a:t>
            </a:r>
            <a:r>
              <a:rPr lang="en-PH" sz="1200" i="1" dirty="0">
                <a:latin typeface="Arial" panose="020B0604020202020204" pitchFamily="34" charset="0"/>
                <a:cs typeface="Arial" panose="020B0604020202020204" pitchFamily="34" charset="0"/>
              </a:rPr>
              <a:t>MM, multiple myeloma; PC, plasma cell; sBCMA, soluble BCMA; TNF, tumor necrosis factor.</a:t>
            </a:r>
            <a:endParaRPr lang="en-US" sz="1200" i="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0F84D67-D2F0-2E4D-9E11-9F717633FA55}" type="slidenum">
              <a:rPr kumimoji="0" lang="it-IT" altLang="it-IT"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it-IT" altLang="it-IT" sz="12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540339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r>
              <a:rPr lang="tr-TR" dirty="0"/>
              <a:t>Bu moleküler heterojenlik, klinik belirtilerin büyük çeşitliliğinden ve sonuçlar arasındaki tutarsızlıklardan sorumludur.</a:t>
            </a:r>
          </a:p>
          <a:p>
            <a:endParaRPr lang="tr-TR" dirty="0"/>
          </a:p>
        </p:txBody>
      </p:sp>
      <p:sp>
        <p:nvSpPr>
          <p:cNvPr id="4" name="Slayt Numarası Yer Tutucusu 3"/>
          <p:cNvSpPr>
            <a:spLocks noGrp="1"/>
          </p:cNvSpPr>
          <p:nvPr>
            <p:ph type="sldNum" sz="quarter" idx="5"/>
          </p:nvPr>
        </p:nvSpPr>
        <p:spPr/>
        <p:txBody>
          <a:bodyPr/>
          <a:lstStyle/>
          <a:p>
            <a:fld id="{EF5D467A-BCBA-4F9F-BE99-76F631B8FE0A}" type="slidenum">
              <a:rPr lang="tr-TR" smtClean="0"/>
              <a:t>172</a:t>
            </a:fld>
            <a:endParaRPr lang="tr-TR"/>
          </a:p>
        </p:txBody>
      </p:sp>
    </p:spTree>
    <p:extLst>
      <p:ext uri="{BB962C8B-B14F-4D97-AF65-F5344CB8AC3E}">
        <p14:creationId xmlns:p14="http://schemas.microsoft.com/office/powerpoint/2010/main" val="180261160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2DAC13E4-9113-4B5F-A7DF-54375B5AACE1}" type="slidenum">
              <a:rPr kumimoji="0" lang="en-US" alt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58</a:t>
            </a:fld>
            <a:endParaRPr kumimoji="0" lang="en-US" alt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31153984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2813" rtl="0" eaLnBrk="1" fontAlgn="base" latinLnBrk="0" hangingPunct="1">
              <a:lnSpc>
                <a:spcPct val="100000"/>
              </a:lnSpc>
              <a:spcBef>
                <a:spcPct val="0"/>
              </a:spcBef>
              <a:spcAft>
                <a:spcPct val="0"/>
              </a:spcAft>
              <a:buClrTx/>
              <a:buSzTx/>
              <a:buFontTx/>
              <a:buNone/>
              <a:tabLst/>
              <a:defRPr/>
            </a:pPr>
            <a:fld id="{8C832236-04C1-194D-9422-81657BE9589A}" type="slidenum">
              <a:rPr kumimoji="0" lang="en-US" sz="1200" b="0" i="0" u="none" strike="noStrike" kern="1200" cap="none" spc="0" normalizeH="0" baseline="0" noProof="0" smtClean="0">
                <a:ln>
                  <a:noFill/>
                </a:ln>
                <a:solidFill>
                  <a:prstClr val="black"/>
                </a:solidFill>
                <a:effectLst/>
                <a:uLnTx/>
                <a:uFillTx/>
                <a:latin typeface="Verdana" panose="020B0604030504040204" pitchFamily="34" charset="0"/>
                <a:ea typeface="+mn-ea"/>
                <a:cs typeface="Arial" panose="020B0604020202020204" pitchFamily="34" charset="0"/>
              </a:rPr>
              <a:pPr marL="0" marR="0" lvl="0" indent="0" algn="r" defTabSz="912813"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Verdana" panose="020B0604030504040204" pitchFamily="34" charset="0"/>
              <a:ea typeface="+mn-ea"/>
              <a:cs typeface="Arial" panose="020B0604020202020204" pitchFamily="34" charset="0"/>
            </a:endParaRPr>
          </a:p>
        </p:txBody>
      </p:sp>
    </p:spTree>
    <p:extLst>
      <p:ext uri="{BB962C8B-B14F-4D97-AF65-F5344CB8AC3E}">
        <p14:creationId xmlns:p14="http://schemas.microsoft.com/office/powerpoint/2010/main" val="33823104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g"/><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g"/><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8.jpeg"/><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descr="Tag=AccentColor&#10;Flavor=Light&#10;Target=FillAndLine">
            <a:extLst>
              <a:ext uri="{FF2B5EF4-FFF2-40B4-BE49-F238E27FC236}">
                <a16:creationId xmlns:a16="http://schemas.microsoft.com/office/drawing/2014/main" id="{DA381740-063A-41A4-836D-85D14980EEF0}"/>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 name="Title 1">
            <a:extLst>
              <a:ext uri="{FF2B5EF4-FFF2-40B4-BE49-F238E27FC236}">
                <a16:creationId xmlns:a16="http://schemas.microsoft.com/office/drawing/2014/main" id="{24EF9DF8-704A-44AE-8850-307DDACC9387}"/>
              </a:ext>
            </a:extLst>
          </p:cNvPr>
          <p:cNvSpPr>
            <a:spLocks noGrp="1"/>
          </p:cNvSpPr>
          <p:nvPr>
            <p:ph type="ctrTitle"/>
          </p:nvPr>
        </p:nvSpPr>
        <p:spPr>
          <a:xfrm>
            <a:off x="841248" y="448056"/>
            <a:ext cx="10515600" cy="4069080"/>
          </a:xfrm>
        </p:spPr>
        <p:txBody>
          <a:bodyPr anchor="b">
            <a:noAutofit/>
          </a:bodyPr>
          <a:lstStyle>
            <a:lvl1pPr algn="l">
              <a:defRPr sz="9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3CC72E09-06F3-48B9-9B95-DE15EC98017B}"/>
              </a:ext>
            </a:extLst>
          </p:cNvPr>
          <p:cNvSpPr>
            <a:spLocks noGrp="1"/>
          </p:cNvSpPr>
          <p:nvPr>
            <p:ph type="subTitle" idx="1"/>
          </p:nvPr>
        </p:nvSpPr>
        <p:spPr>
          <a:xfrm>
            <a:off x="841248" y="4983480"/>
            <a:ext cx="10515600" cy="1124712"/>
          </a:xfrm>
        </p:spPr>
        <p:txBody>
          <a:bodyPr>
            <a:normAutofit/>
          </a:bodyPr>
          <a:lstStyle>
            <a:lvl1pPr marL="0" indent="0" algn="l">
              <a:buNone/>
              <a:defRPr sz="2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E11CD474-E5E1-4D01-97F6-0C9FC09332C0}"/>
              </a:ext>
            </a:extLst>
          </p:cNvPr>
          <p:cNvSpPr>
            <a:spLocks noGrp="1"/>
          </p:cNvSpPr>
          <p:nvPr>
            <p:ph type="dt" sz="half" idx="10"/>
          </p:nvPr>
        </p:nvSpPr>
        <p:spPr/>
        <p:txBody>
          <a:bodyPr/>
          <a:lstStyle/>
          <a:p>
            <a:fld id="{72345051-2045-45DA-935E-2E3CA1A69ADC}" type="datetimeFigureOut">
              <a:rPr lang="en-US" smtClean="0"/>
              <a:t>4/25/2025</a:t>
            </a:fld>
            <a:endParaRPr lang="en-US" dirty="0"/>
          </a:p>
        </p:txBody>
      </p:sp>
      <p:sp>
        <p:nvSpPr>
          <p:cNvPr id="5" name="Footer Placeholder 4">
            <a:extLst>
              <a:ext uri="{FF2B5EF4-FFF2-40B4-BE49-F238E27FC236}">
                <a16:creationId xmlns:a16="http://schemas.microsoft.com/office/drawing/2014/main" id="{C636BBC7-EB9B-4B36-88E9-DBF65D270E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48786C7-DD8D-492F-9A9A-A7B3EBE27FE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20276467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07CF8D-FF51-4FD8-B968-A2C85073478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661A953-02EA-491B-A215-AF8420D74D3A}"/>
              </a:ext>
            </a:extLst>
          </p:cNvPr>
          <p:cNvSpPr>
            <a:spLocks noGrp="1"/>
          </p:cNvSpPr>
          <p:nvPr>
            <p:ph type="body" orient="vert" idx="1"/>
          </p:nvPr>
        </p:nvSpPr>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34084D1E-BC98-44E4-8D2C-89CCDC293331}"/>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5" name="Footer Placeholder 4">
            <a:extLst>
              <a:ext uri="{FF2B5EF4-FFF2-40B4-BE49-F238E27FC236}">
                <a16:creationId xmlns:a16="http://schemas.microsoft.com/office/drawing/2014/main" id="{513019EB-9C2B-4833-B72A-1476941597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5F6E764-5688-45F5-94ED-A7357D2F5689}"/>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396714457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609601" y="273050"/>
            <a:ext cx="4011084" cy="1162050"/>
          </a:xfrm>
        </p:spPr>
        <p:txBody>
          <a:bodyPr anchor="b"/>
          <a:lstStyle>
            <a:lvl1pPr algn="l">
              <a:defRPr sz="2000" b="1"/>
            </a:lvl1pPr>
          </a:lstStyle>
          <a:p>
            <a:r>
              <a:rPr lang="tr-TR"/>
              <a:t>Asıl başlık stili için tıklatın</a:t>
            </a:r>
          </a:p>
        </p:txBody>
      </p:sp>
      <p:sp>
        <p:nvSpPr>
          <p:cNvPr id="3" name="2 İçerik Yer Tutucusu"/>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Metin Yer Tutucusu"/>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tıklatın</a:t>
            </a:r>
          </a:p>
        </p:txBody>
      </p:sp>
      <p:sp>
        <p:nvSpPr>
          <p:cNvPr id="5" name="4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6" name="5 Altbilgi Yer Tutucusu"/>
          <p:cNvSpPr>
            <a:spLocks noGrp="1"/>
          </p:cNvSpPr>
          <p:nvPr>
            <p:ph type="ftr" sz="quarter" idx="11"/>
          </p:nvPr>
        </p:nvSpPr>
        <p:spPr/>
        <p:txBody>
          <a:bodyPr/>
          <a:lstStyle/>
          <a:p>
            <a:endParaRPr lang="tr-TR"/>
          </a:p>
        </p:txBody>
      </p:sp>
      <p:sp>
        <p:nvSpPr>
          <p:cNvPr id="7" name="6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314877392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2389717" y="4800600"/>
            <a:ext cx="7315200" cy="566738"/>
          </a:xfrm>
        </p:spPr>
        <p:txBody>
          <a:bodyPr anchor="b"/>
          <a:lstStyle>
            <a:lvl1pPr algn="l">
              <a:defRPr sz="2000" b="1"/>
            </a:lvl1pPr>
          </a:lstStyle>
          <a:p>
            <a:r>
              <a:rPr lang="tr-TR"/>
              <a:t>Asıl başlık stili için tıklatın</a:t>
            </a:r>
          </a:p>
        </p:txBody>
      </p:sp>
      <p:sp>
        <p:nvSpPr>
          <p:cNvPr id="3" name="2 Resim Yer Tutucusu"/>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3 Metin Yer Tutucusu"/>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a:t>Asıl metin stillerini düzenlemek için tıklatın</a:t>
            </a:r>
          </a:p>
        </p:txBody>
      </p:sp>
      <p:sp>
        <p:nvSpPr>
          <p:cNvPr id="5" name="4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6" name="5 Altbilgi Yer Tutucusu"/>
          <p:cNvSpPr>
            <a:spLocks noGrp="1"/>
          </p:cNvSpPr>
          <p:nvPr>
            <p:ph type="ftr" sz="quarter" idx="11"/>
          </p:nvPr>
        </p:nvSpPr>
        <p:spPr/>
        <p:txBody>
          <a:bodyPr/>
          <a:lstStyle/>
          <a:p>
            <a:endParaRPr lang="tr-TR"/>
          </a:p>
        </p:txBody>
      </p:sp>
      <p:sp>
        <p:nvSpPr>
          <p:cNvPr id="7" name="6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330098382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a:t>Asıl başlık stili için tıklatın</a:t>
            </a:r>
          </a:p>
        </p:txBody>
      </p:sp>
      <p:sp>
        <p:nvSpPr>
          <p:cNvPr id="3" name="2 Dikey Metin Yer Tutucusu"/>
          <p:cNvSpPr>
            <a:spLocks noGrp="1"/>
          </p:cNvSpPr>
          <p:nvPr>
            <p:ph type="body" orient="vert" idx="1"/>
          </p:nvPr>
        </p:nvSpPr>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5" name="4 Altbilgi Yer Tutucusu"/>
          <p:cNvSpPr>
            <a:spLocks noGrp="1"/>
          </p:cNvSpPr>
          <p:nvPr>
            <p:ph type="ftr" sz="quarter" idx="11"/>
          </p:nvPr>
        </p:nvSpPr>
        <p:spPr/>
        <p:txBody>
          <a:bodyPr/>
          <a:lstStyle/>
          <a:p>
            <a:endParaRPr lang="tr-TR"/>
          </a:p>
        </p:txBody>
      </p:sp>
      <p:sp>
        <p:nvSpPr>
          <p:cNvPr id="6" name="5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163907603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8839200" y="274639"/>
            <a:ext cx="2743200" cy="5851525"/>
          </a:xfrm>
        </p:spPr>
        <p:txBody>
          <a:bodyPr vert="eaVert"/>
          <a:lstStyle/>
          <a:p>
            <a:r>
              <a:rPr lang="tr-TR"/>
              <a:t>Asıl başlık stili için tıklatın</a:t>
            </a:r>
          </a:p>
        </p:txBody>
      </p:sp>
      <p:sp>
        <p:nvSpPr>
          <p:cNvPr id="3" name="2 Dikey Metin Yer Tutucusu"/>
          <p:cNvSpPr>
            <a:spLocks noGrp="1"/>
          </p:cNvSpPr>
          <p:nvPr>
            <p:ph type="body" orient="vert" idx="1"/>
          </p:nvPr>
        </p:nvSpPr>
        <p:spPr>
          <a:xfrm>
            <a:off x="609600" y="274639"/>
            <a:ext cx="8026400" cy="5851525"/>
          </a:xfrm>
        </p:spPr>
        <p:txBody>
          <a:bodyPr vert="eaVert"/>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5" name="4 Altbilgi Yer Tutucusu"/>
          <p:cNvSpPr>
            <a:spLocks noGrp="1"/>
          </p:cNvSpPr>
          <p:nvPr>
            <p:ph type="ftr" sz="quarter" idx="11"/>
          </p:nvPr>
        </p:nvSpPr>
        <p:spPr/>
        <p:txBody>
          <a:bodyPr/>
          <a:lstStyle/>
          <a:p>
            <a:endParaRPr lang="tr-TR"/>
          </a:p>
        </p:txBody>
      </p:sp>
      <p:sp>
        <p:nvSpPr>
          <p:cNvPr id="6" name="5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206629910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userDrawn="1">
  <p:cSld name="2_Title Only">
    <p:spTree>
      <p:nvGrpSpPr>
        <p:cNvPr id="1" name=""/>
        <p:cNvGrpSpPr/>
        <p:nvPr/>
      </p:nvGrpSpPr>
      <p:grpSpPr>
        <a:xfrm>
          <a:off x="0" y="0"/>
          <a:ext cx="0" cy="0"/>
          <a:chOff x="0" y="0"/>
          <a:chExt cx="0" cy="0"/>
        </a:xfrm>
      </p:grpSpPr>
      <p:sp>
        <p:nvSpPr>
          <p:cNvPr id="3" name="Text Placeholder 4"/>
          <p:cNvSpPr>
            <a:spLocks noGrp="1"/>
          </p:cNvSpPr>
          <p:nvPr>
            <p:ph type="body" sz="quarter" idx="10"/>
          </p:nvPr>
        </p:nvSpPr>
        <p:spPr>
          <a:xfrm>
            <a:off x="158751" y="6624254"/>
            <a:ext cx="1569340" cy="138499"/>
          </a:xfrm>
        </p:spPr>
        <p:txBody>
          <a:bodyPr wrap="none" lIns="0" tIns="0" rIns="0" bIns="0" anchor="b">
            <a:spAutoFit/>
          </a:bodyPr>
          <a:lstStyle>
            <a:lvl1pPr marL="0" indent="0">
              <a:lnSpc>
                <a:spcPct val="90000"/>
              </a:lnSpc>
              <a:spcBef>
                <a:spcPts val="0"/>
              </a:spcBef>
              <a:spcAft>
                <a:spcPts val="0"/>
              </a:spcAft>
              <a:buFontTx/>
              <a:buNone/>
              <a:defRPr sz="1000"/>
            </a:lvl1pPr>
          </a:lstStyle>
          <a:p>
            <a:pPr lvl="0"/>
            <a:r>
              <a:rPr lang="en-US"/>
              <a:t>Click to edit Master text styles</a:t>
            </a:r>
          </a:p>
        </p:txBody>
      </p:sp>
      <p:sp>
        <p:nvSpPr>
          <p:cNvPr id="4" name="Text Placeholder 4"/>
          <p:cNvSpPr>
            <a:spLocks noGrp="1"/>
          </p:cNvSpPr>
          <p:nvPr>
            <p:ph type="body" sz="quarter" idx="11"/>
          </p:nvPr>
        </p:nvSpPr>
        <p:spPr>
          <a:xfrm>
            <a:off x="10440629" y="6624254"/>
            <a:ext cx="1569339" cy="138499"/>
          </a:xfrm>
        </p:spPr>
        <p:txBody>
          <a:bodyPr wrap="none" lIns="0" tIns="0" rIns="0" bIns="0" anchor="b">
            <a:spAutoFit/>
          </a:bodyPr>
          <a:lstStyle>
            <a:lvl1pPr marL="0" indent="0" algn="r">
              <a:lnSpc>
                <a:spcPct val="90000"/>
              </a:lnSpc>
              <a:spcBef>
                <a:spcPts val="0"/>
              </a:spcBef>
              <a:spcAft>
                <a:spcPts val="0"/>
              </a:spcAft>
              <a:buFontTx/>
              <a:buNone/>
              <a:defRPr sz="1000"/>
            </a:lvl1pPr>
          </a:lstStyle>
          <a:p>
            <a:pPr lvl="0"/>
            <a:r>
              <a:rPr lang="en-US"/>
              <a:t>Click to edit Master text styles</a:t>
            </a:r>
          </a:p>
        </p:txBody>
      </p:sp>
      <p:sp>
        <p:nvSpPr>
          <p:cNvPr id="6" name="Title 5"/>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66979137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30"/>
            <a:ext cx="5229571" cy="4665746"/>
          </a:xfrm>
          <a:prstGeom prst="rect">
            <a:avLst/>
          </a:prstGeom>
        </p:spPr>
        <p:txBody>
          <a:bodyPr/>
          <a:lstStyle>
            <a:lvl1pPr>
              <a:defRPr sz="2100"/>
            </a:lvl1pPr>
            <a:lvl2pPr>
              <a:defRPr sz="1800"/>
            </a:lvl2pPr>
            <a:lvl3pPr>
              <a:defRPr sz="1650"/>
            </a:lvl3pPr>
            <a:lvl4pPr>
              <a:defRPr sz="1500"/>
            </a:lvl4pPr>
            <a:lvl5pPr>
              <a:defRPr sz="1350"/>
            </a:lvl5pPr>
            <a:lvl6pPr>
              <a:defRPr sz="1350"/>
            </a:lvl6pPr>
            <a:lvl7pPr>
              <a:defRPr sz="1350"/>
            </a:lvl7pPr>
            <a:lvl8pPr>
              <a:defRPr sz="1350"/>
            </a:lvl8pPr>
            <a:lvl9pPr>
              <a:defRPr sz="135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9" cy="4678738"/>
          </a:xfrm>
          <a:prstGeom prst="rect">
            <a:avLst/>
          </a:prstGeom>
        </p:spPr>
        <p:txBody>
          <a:bodyPr/>
          <a:lstStyle>
            <a:lvl1pPr>
              <a:defRPr sz="2100"/>
            </a:lvl1pPr>
            <a:lvl2pPr>
              <a:defRPr sz="1950"/>
            </a:lvl2pPr>
            <a:lvl3pPr>
              <a:defRPr sz="1800"/>
            </a:lvl3pPr>
            <a:lvl4pPr>
              <a:defRPr sz="1650"/>
            </a:lvl4pPr>
            <a:lvl5pPr>
              <a:defRPr sz="1500"/>
            </a:lvl5pPr>
            <a:lvl6pPr>
              <a:defRPr sz="1350"/>
            </a:lvl6pPr>
            <a:lvl7pPr>
              <a:defRPr sz="1350"/>
            </a:lvl7pPr>
            <a:lvl8pPr>
              <a:defRPr sz="1350"/>
            </a:lvl8pPr>
            <a:lvl9pPr>
              <a:defRPr sz="135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4363169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3811F168-5851-4164-A476-942919F07F4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113465" y="3662363"/>
            <a:ext cx="6078537"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54"/>
          <p:cNvSpPr>
            <a:spLocks noGrp="1" noChangeArrowheads="1"/>
          </p:cNvSpPr>
          <p:nvPr>
            <p:ph type="subTitle" idx="1"/>
          </p:nvPr>
        </p:nvSpPr>
        <p:spPr>
          <a:xfrm>
            <a:off x="609600" y="4041651"/>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Rectangle 13">
            <a:extLst>
              <a:ext uri="{FF2B5EF4-FFF2-40B4-BE49-F238E27FC236}">
                <a16:creationId xmlns:a16="http://schemas.microsoft.com/office/drawing/2014/main" id="{C6C33664-ACD6-44A3-95A5-32325CBC9685}"/>
              </a:ext>
            </a:extLst>
          </p:cNvPr>
          <p:cNvSpPr/>
          <p:nvPr userDrawn="1"/>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6" name="Picture 15">
            <a:extLst>
              <a:ext uri="{FF2B5EF4-FFF2-40B4-BE49-F238E27FC236}">
                <a16:creationId xmlns:a16="http://schemas.microsoft.com/office/drawing/2014/main" id="{980EB246-0392-4BB5-B5BD-C999CA9A71E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auto">
          <a:xfrm>
            <a:off x="9053514" y="328762"/>
            <a:ext cx="2673351" cy="945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endParaRPr lang="en-US" dirty="0"/>
          </a:p>
        </p:txBody>
      </p: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161084166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8339035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4581" y="5345429"/>
            <a:ext cx="3827419" cy="1247411"/>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682168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125293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20E3CB6-3025-40BF-A04B-A7B0CB4C01F3}"/>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EDD5CB3-8B24-48C7-89D3-8DCAD36A453D}"/>
              </a:ext>
            </a:extLst>
          </p:cNvPr>
          <p:cNvSpPr>
            <a:spLocks noGrp="1"/>
          </p:cNvSpPr>
          <p:nvPr>
            <p:ph type="body" orient="vert" idx="1"/>
          </p:nvPr>
        </p:nvSpPr>
        <p:spPr>
          <a:xfrm>
            <a:off x="838200" y="365125"/>
            <a:ext cx="7734300" cy="5811838"/>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150BC931-E2BF-4C1D-91AA-89F82F8268B2}"/>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5" name="Footer Placeholder 4">
            <a:extLst>
              <a:ext uri="{FF2B5EF4-FFF2-40B4-BE49-F238E27FC236}">
                <a16:creationId xmlns:a16="http://schemas.microsoft.com/office/drawing/2014/main" id="{7548A135-AEE9-4483-957E-3D143318DD0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8DEFD4-A052-46B3-B2AE-F3091D8A2F7B}"/>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245084576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5870638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08273800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95416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5"/>
            <a:ext cx="11283951"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6"/>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8"/>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7" y="3355525"/>
            <a:ext cx="3827419" cy="1247411"/>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0"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6"/>
            <a:ext cx="3673475" cy="717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5367445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userDrawn="1">
  <p:cSld name="6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ACD3A6-AC24-4803-89C5-5DF51F5DF179}"/>
              </a:ext>
            </a:extLst>
          </p:cNvPr>
          <p:cNvSpPr>
            <a:spLocks noGrp="1"/>
          </p:cNvSpPr>
          <p:nvPr>
            <p:ph type="title"/>
          </p:nvPr>
        </p:nvSpPr>
        <p:spPr/>
        <p:txBody>
          <a:bodyPr/>
          <a:lstStyle/>
          <a:p>
            <a:r>
              <a:rPr lang="en-US" dirty="0"/>
              <a:t>Click to edit Master title style</a:t>
            </a:r>
            <a:endParaRPr lang="en-GB" dirty="0"/>
          </a:p>
        </p:txBody>
      </p:sp>
      <p:sp>
        <p:nvSpPr>
          <p:cNvPr id="6" name="Text Placeholder 7">
            <a:extLst>
              <a:ext uri="{FF2B5EF4-FFF2-40B4-BE49-F238E27FC236}">
                <a16:creationId xmlns:a16="http://schemas.microsoft.com/office/drawing/2014/main" id="{7A83D830-0A4C-49CD-B0B1-6BF050162CE4}"/>
              </a:ext>
            </a:extLst>
          </p:cNvPr>
          <p:cNvSpPr>
            <a:spLocks noGrp="1"/>
          </p:cNvSpPr>
          <p:nvPr>
            <p:ph type="body" sz="quarter" idx="10"/>
          </p:nvPr>
        </p:nvSpPr>
        <p:spPr>
          <a:xfrm>
            <a:off x="407988" y="6345239"/>
            <a:ext cx="4673600" cy="396875"/>
          </a:xfrm>
        </p:spPr>
        <p:txBody>
          <a:bodyPr lIns="0" tIns="0" rIns="0" bIns="0" anchor="b">
            <a:noAutofit/>
          </a:bodyPr>
          <a:lstStyle>
            <a:lvl1pPr marL="0" indent="0">
              <a:buNone/>
              <a:defRPr sz="1000"/>
            </a:lvl1pPr>
            <a:lvl2pPr marL="457189" indent="0">
              <a:buNone/>
              <a:defRPr sz="1000"/>
            </a:lvl2pPr>
            <a:lvl3pPr marL="914377" indent="0">
              <a:buNone/>
              <a:defRPr sz="1000"/>
            </a:lvl3pPr>
            <a:lvl4pPr marL="1371566" indent="0">
              <a:buNone/>
              <a:defRPr sz="1000"/>
            </a:lvl4pPr>
            <a:lvl5pPr marL="1828754" indent="0">
              <a:buNone/>
              <a:defRPr sz="1000"/>
            </a:lvl5pPr>
          </a:lstStyle>
          <a:p>
            <a:pPr lvl="0"/>
            <a:r>
              <a:rPr lang="en-US" dirty="0"/>
              <a:t>Edit Master text styles</a:t>
            </a:r>
            <a:endParaRPr lang="en-GB" dirty="0"/>
          </a:p>
        </p:txBody>
      </p:sp>
      <p:sp>
        <p:nvSpPr>
          <p:cNvPr id="7" name="Text Placeholder 9">
            <a:extLst>
              <a:ext uri="{FF2B5EF4-FFF2-40B4-BE49-F238E27FC236}">
                <a16:creationId xmlns:a16="http://schemas.microsoft.com/office/drawing/2014/main" id="{97978D06-0374-4A9E-9027-781D055A5F73}"/>
              </a:ext>
            </a:extLst>
          </p:cNvPr>
          <p:cNvSpPr>
            <a:spLocks noGrp="1"/>
          </p:cNvSpPr>
          <p:nvPr>
            <p:ph type="body" sz="quarter" idx="11"/>
          </p:nvPr>
        </p:nvSpPr>
        <p:spPr>
          <a:xfrm>
            <a:off x="7110413" y="6345239"/>
            <a:ext cx="4638675" cy="396875"/>
          </a:xfrm>
        </p:spPr>
        <p:txBody>
          <a:bodyPr lIns="0" tIns="0" rIns="0" bIns="0" anchor="b">
            <a:noAutofit/>
          </a:bodyPr>
          <a:lstStyle>
            <a:lvl1pPr marL="0" indent="0" algn="r">
              <a:buNone/>
              <a:defRPr sz="1000"/>
            </a:lvl1pPr>
            <a:lvl2pPr marL="457189" indent="0">
              <a:buNone/>
              <a:defRPr sz="1000"/>
            </a:lvl2pPr>
            <a:lvl3pPr marL="914377" indent="0">
              <a:buNone/>
              <a:defRPr sz="1000"/>
            </a:lvl3pPr>
            <a:lvl4pPr marL="1371566" indent="0">
              <a:buNone/>
              <a:defRPr sz="1000"/>
            </a:lvl4pPr>
            <a:lvl5pPr marL="1828754" indent="0">
              <a:buNone/>
              <a:defRPr sz="1000"/>
            </a:lvl5pPr>
          </a:lstStyle>
          <a:p>
            <a:pPr lvl="0"/>
            <a:r>
              <a:rPr lang="en-US" dirty="0"/>
              <a:t>Edit Master text styles</a:t>
            </a:r>
            <a:endParaRPr lang="en-GB" dirty="0"/>
          </a:p>
        </p:txBody>
      </p:sp>
      <p:sp>
        <p:nvSpPr>
          <p:cNvPr id="8" name="Slide Number Placeholder 5">
            <a:extLst>
              <a:ext uri="{FF2B5EF4-FFF2-40B4-BE49-F238E27FC236}">
                <a16:creationId xmlns:a16="http://schemas.microsoft.com/office/drawing/2014/main" id="{18537DD3-0239-43F3-AD29-F3A7D8D2AB3B}"/>
              </a:ext>
            </a:extLst>
          </p:cNvPr>
          <p:cNvSpPr>
            <a:spLocks noGrp="1"/>
          </p:cNvSpPr>
          <p:nvPr>
            <p:ph type="sldNum" sz="quarter" idx="12"/>
          </p:nvPr>
        </p:nvSpPr>
        <p:spPr>
          <a:xfrm>
            <a:off x="11749088" y="6345239"/>
            <a:ext cx="442912" cy="396875"/>
          </a:xfrm>
          <a:prstGeom prst="rect">
            <a:avLst/>
          </a:prstGeom>
        </p:spPr>
        <p:txBody>
          <a:bodyPr lIns="0" tIns="0" bIns="0" anchor="b"/>
          <a:lstStyle>
            <a:lvl1pPr algn="r">
              <a:defRPr sz="1000"/>
            </a:lvl1pPr>
          </a:lstStyle>
          <a:p>
            <a:fld id="{9F9809C6-42AB-4592-B7D3-77E882210B8E}" type="slidenum">
              <a:rPr lang="en-GB" smtClean="0"/>
              <a:pPr/>
              <a:t>‹#›</a:t>
            </a:fld>
            <a:endParaRPr lang="en-GB" dirty="0"/>
          </a:p>
        </p:txBody>
      </p:sp>
    </p:spTree>
    <p:extLst>
      <p:ext uri="{BB962C8B-B14F-4D97-AF65-F5344CB8AC3E}">
        <p14:creationId xmlns:p14="http://schemas.microsoft.com/office/powerpoint/2010/main" val="28625007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A4AC9A-DCFF-435C-B3A3-2DB611EE110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8DFB0E66-77B4-467D-ABA4-C068A8A44F8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4FD2A648-4384-4E9B-8A79-3405D5353127}"/>
              </a:ext>
            </a:extLst>
          </p:cNvPr>
          <p:cNvSpPr>
            <a:spLocks noGrp="1"/>
          </p:cNvSpPr>
          <p:nvPr>
            <p:ph type="dt" sz="half" idx="10"/>
          </p:nvPr>
        </p:nvSpPr>
        <p:spPr/>
        <p:txBody>
          <a:bodyPr/>
          <a:lstStyle/>
          <a:p>
            <a:fld id="{678C1130-FC56-4746-9F19-0D2B8ADED413}" type="datetimeFigureOut">
              <a:rPr lang="en-GB" smtClean="0"/>
              <a:t>25/04/2025</a:t>
            </a:fld>
            <a:endParaRPr lang="en-GB"/>
          </a:p>
        </p:txBody>
      </p:sp>
      <p:sp>
        <p:nvSpPr>
          <p:cNvPr id="5" name="Footer Placeholder 4">
            <a:extLst>
              <a:ext uri="{FF2B5EF4-FFF2-40B4-BE49-F238E27FC236}">
                <a16:creationId xmlns:a16="http://schemas.microsoft.com/office/drawing/2014/main" id="{F8857928-2D9D-43A7-94D7-8CEF0C7B3C6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853F2BD-177B-464B-95DF-5CE280D27179}"/>
              </a:ext>
            </a:extLst>
          </p:cNvPr>
          <p:cNvSpPr>
            <a:spLocks noGrp="1"/>
          </p:cNvSpPr>
          <p:nvPr>
            <p:ph type="sldNum" sz="quarter" idx="12"/>
          </p:nvPr>
        </p:nvSpPr>
        <p:spPr/>
        <p:txBody>
          <a:bodyPr/>
          <a:lstStyle/>
          <a:p>
            <a:fld id="{01DB6C69-DF87-4E1A-BEED-3CC8B3561F58}" type="slidenum">
              <a:rPr lang="en-GB" smtClean="0"/>
              <a:t>‹#›</a:t>
            </a:fld>
            <a:endParaRPr lang="en-GB"/>
          </a:p>
        </p:txBody>
      </p:sp>
    </p:spTree>
    <p:extLst>
      <p:ext uri="{BB962C8B-B14F-4D97-AF65-F5344CB8AC3E}">
        <p14:creationId xmlns:p14="http://schemas.microsoft.com/office/powerpoint/2010/main" val="132722370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D9A29CD9-0414-4164-A08D-D3AA2FE48D0A}"/>
              </a:ext>
            </a:extLst>
          </p:cNvPr>
          <p:cNvSpPr>
            <a:spLocks noGrp="1"/>
          </p:cNvSpPr>
          <p:nvPr>
            <p:ph type="title"/>
          </p:nvPr>
        </p:nvSpPr>
        <p:spPr>
          <a:xfrm>
            <a:off x="619689" y="121250"/>
            <a:ext cx="10952621" cy="981626"/>
          </a:xfrm>
        </p:spPr>
        <p:txBody>
          <a:bodyPr>
            <a:normAutofit/>
          </a:bodyPr>
          <a:lstStyle>
            <a:lvl1pPr>
              <a:defRPr sz="2600" b="1">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r>
              <a:rPr lang="en-US" dirty="0"/>
              <a:t>Click to edit Master title style</a:t>
            </a:r>
            <a:endParaRPr lang="en-GB" dirty="0"/>
          </a:p>
        </p:txBody>
      </p:sp>
      <p:sp>
        <p:nvSpPr>
          <p:cNvPr id="11" name="Content Placeholder 2">
            <a:extLst>
              <a:ext uri="{FF2B5EF4-FFF2-40B4-BE49-F238E27FC236}">
                <a16:creationId xmlns:a16="http://schemas.microsoft.com/office/drawing/2014/main" id="{5700AC94-2D6D-4DB6-83E7-8F694E58618F}"/>
              </a:ext>
            </a:extLst>
          </p:cNvPr>
          <p:cNvSpPr>
            <a:spLocks noGrp="1"/>
          </p:cNvSpPr>
          <p:nvPr>
            <p:ph idx="1"/>
          </p:nvPr>
        </p:nvSpPr>
        <p:spPr>
          <a:xfrm>
            <a:off x="619689" y="1245615"/>
            <a:ext cx="10952621" cy="4834363"/>
          </a:xfrm>
        </p:spPr>
        <p:txBody>
          <a:bodyPr/>
          <a:lstStyle>
            <a:lvl1pPr>
              <a:defRPr>
                <a:latin typeface="Verdana" panose="020B0604030504040204" pitchFamily="34" charset="0"/>
                <a:ea typeface="Verdana" panose="020B0604030504040204" pitchFamily="34" charset="0"/>
                <a:cs typeface="Verdana" panose="020B0604030504040204" pitchFamily="34" charset="0"/>
              </a:defRPr>
            </a:lvl1pPr>
            <a:lvl2pPr>
              <a:defRPr>
                <a:latin typeface="Verdana" panose="020B0604030504040204" pitchFamily="34" charset="0"/>
                <a:ea typeface="Verdana" panose="020B0604030504040204" pitchFamily="34" charset="0"/>
                <a:cs typeface="Verdana" panose="020B0604030504040204" pitchFamily="34" charset="0"/>
              </a:defRPr>
            </a:lvl2pPr>
            <a:lvl3pPr>
              <a:defRPr>
                <a:latin typeface="Verdana" panose="020B0604030504040204" pitchFamily="34" charset="0"/>
                <a:ea typeface="Verdana" panose="020B0604030504040204" pitchFamily="34" charset="0"/>
                <a:cs typeface="Verdana" panose="020B0604030504040204" pitchFamily="34" charset="0"/>
              </a:defRPr>
            </a:lvl3pPr>
            <a:lvl4pPr>
              <a:defRPr>
                <a:latin typeface="Verdana" panose="020B0604030504040204" pitchFamily="34" charset="0"/>
                <a:ea typeface="Verdana" panose="020B0604030504040204" pitchFamily="34" charset="0"/>
                <a:cs typeface="Verdana" panose="020B0604030504040204" pitchFamily="34" charset="0"/>
              </a:defRPr>
            </a:lvl4pPr>
            <a:lvl5pPr>
              <a:defRPr>
                <a:latin typeface="Verdana" panose="020B0604030504040204" pitchFamily="34" charset="0"/>
                <a:ea typeface="Verdana" panose="020B0604030504040204" pitchFamily="34" charset="0"/>
                <a:cs typeface="Verdana" panose="020B060403050404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403075463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Custom Layout">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966FFBE-C9A7-4F27-8390-57A600A967FA}"/>
              </a:ext>
            </a:extLst>
          </p:cNvPr>
          <p:cNvSpPr/>
          <p:nvPr userDrawn="1"/>
        </p:nvSpPr>
        <p:spPr>
          <a:xfrm>
            <a:off x="7386221" y="6040033"/>
            <a:ext cx="4805779" cy="8179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7" name="Rectangle 6">
            <a:extLst>
              <a:ext uri="{FF2B5EF4-FFF2-40B4-BE49-F238E27FC236}">
                <a16:creationId xmlns:a16="http://schemas.microsoft.com/office/drawing/2014/main" id="{D1F77D31-172B-4C27-A52C-8E903F803C61}"/>
              </a:ext>
            </a:extLst>
          </p:cNvPr>
          <p:cNvSpPr/>
          <p:nvPr userDrawn="1"/>
        </p:nvSpPr>
        <p:spPr>
          <a:xfrm>
            <a:off x="-5618" y="6040033"/>
            <a:ext cx="7611320" cy="8179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8" name="Title 1">
            <a:extLst>
              <a:ext uri="{FF2B5EF4-FFF2-40B4-BE49-F238E27FC236}">
                <a16:creationId xmlns:a16="http://schemas.microsoft.com/office/drawing/2014/main" id="{BA4EB46C-37CA-405B-A752-1D06CB60920C}"/>
              </a:ext>
            </a:extLst>
          </p:cNvPr>
          <p:cNvSpPr>
            <a:spLocks noGrp="1"/>
          </p:cNvSpPr>
          <p:nvPr>
            <p:ph type="ctrTitle"/>
          </p:nvPr>
        </p:nvSpPr>
        <p:spPr>
          <a:xfrm>
            <a:off x="1795200" y="1936850"/>
            <a:ext cx="8621280" cy="1730623"/>
          </a:xfrm>
        </p:spPr>
        <p:txBody>
          <a:bodyPr anchor="b"/>
          <a:lstStyle>
            <a:lvl1pPr>
              <a:defRPr>
                <a:solidFill>
                  <a:schemeClr val="bg2"/>
                </a:solidFill>
              </a:defRPr>
            </a:lvl1pPr>
          </a:lstStyle>
          <a:p>
            <a:r>
              <a:rPr lang="en-US" dirty="0"/>
              <a:t>Click to edit Master title style</a:t>
            </a:r>
            <a:endParaRPr lang="en-GB" dirty="0"/>
          </a:p>
        </p:txBody>
      </p:sp>
      <p:sp>
        <p:nvSpPr>
          <p:cNvPr id="9" name="Subtitle 2">
            <a:extLst>
              <a:ext uri="{FF2B5EF4-FFF2-40B4-BE49-F238E27FC236}">
                <a16:creationId xmlns:a16="http://schemas.microsoft.com/office/drawing/2014/main" id="{24BAB63F-0198-496B-B1EE-835A125BCBE6}"/>
              </a:ext>
            </a:extLst>
          </p:cNvPr>
          <p:cNvSpPr>
            <a:spLocks noGrp="1"/>
          </p:cNvSpPr>
          <p:nvPr>
            <p:ph type="subTitle" idx="1"/>
          </p:nvPr>
        </p:nvSpPr>
        <p:spPr>
          <a:xfrm>
            <a:off x="1828800" y="3667472"/>
            <a:ext cx="8534400" cy="1777752"/>
          </a:xfrm>
        </p:spPr>
        <p:txBody>
          <a:bodyPr/>
          <a:lstStyle>
            <a:lvl1pPr marL="0" indent="0" algn="ctr">
              <a:buNone/>
              <a:defRPr>
                <a:solidFill>
                  <a:schemeClr val="bg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GB" dirty="0"/>
          </a:p>
        </p:txBody>
      </p:sp>
      <p:grpSp>
        <p:nvGrpSpPr>
          <p:cNvPr id="10" name="Group 9">
            <a:extLst>
              <a:ext uri="{FF2B5EF4-FFF2-40B4-BE49-F238E27FC236}">
                <a16:creationId xmlns:a16="http://schemas.microsoft.com/office/drawing/2014/main" id="{014C2A74-8CA1-4D7F-A2B2-FA0DEFB2706C}"/>
              </a:ext>
            </a:extLst>
          </p:cNvPr>
          <p:cNvGrpSpPr/>
          <p:nvPr userDrawn="1"/>
        </p:nvGrpSpPr>
        <p:grpSpPr>
          <a:xfrm>
            <a:off x="0" y="0"/>
            <a:ext cx="1556960" cy="1003080"/>
            <a:chOff x="0" y="0"/>
            <a:chExt cx="1167720" cy="1003080"/>
          </a:xfrm>
        </p:grpSpPr>
        <p:sp>
          <p:nvSpPr>
            <p:cNvPr id="11" name="Rounded Rectangle 5">
              <a:extLst>
                <a:ext uri="{FF2B5EF4-FFF2-40B4-BE49-F238E27FC236}">
                  <a16:creationId xmlns:a16="http://schemas.microsoft.com/office/drawing/2014/main" id="{0B7BA26F-B42D-47EF-8F96-E8354454589B}"/>
                </a:ext>
              </a:extLst>
            </p:cNvPr>
            <p:cNvSpPr/>
            <p:nvPr userDrawn="1"/>
          </p:nvSpPr>
          <p:spPr>
            <a:xfrm>
              <a:off x="0" y="1"/>
              <a:ext cx="43200" cy="1003079"/>
            </a:xfrm>
            <a:custGeom>
              <a:avLst/>
              <a:gdLst/>
              <a:ahLst/>
              <a:cxnLst/>
              <a:rect l="l" t="t" r="r" b="b"/>
              <a:pathLst>
                <a:path w="43200" h="1003079">
                  <a:moveTo>
                    <a:pt x="0" y="0"/>
                  </a:moveTo>
                  <a:lnTo>
                    <a:pt x="43200" y="0"/>
                  </a:lnTo>
                  <a:lnTo>
                    <a:pt x="43200" y="981479"/>
                  </a:lnTo>
                  <a:cubicBezTo>
                    <a:pt x="43200" y="993408"/>
                    <a:pt x="33529" y="1003079"/>
                    <a:pt x="21600" y="1003079"/>
                  </a:cubicBezTo>
                  <a:cubicBezTo>
                    <a:pt x="9671" y="1003079"/>
                    <a:pt x="0" y="993408"/>
                    <a:pt x="0" y="98147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2" name="Rounded Rectangle 6">
              <a:extLst>
                <a:ext uri="{FF2B5EF4-FFF2-40B4-BE49-F238E27FC236}">
                  <a16:creationId xmlns:a16="http://schemas.microsoft.com/office/drawing/2014/main" id="{915FE8B9-59FC-4639-BE0C-FA8B646D650B}"/>
                </a:ext>
              </a:extLst>
            </p:cNvPr>
            <p:cNvSpPr/>
            <p:nvPr userDrawn="1"/>
          </p:nvSpPr>
          <p:spPr>
            <a:xfrm>
              <a:off x="43200" y="0"/>
              <a:ext cx="43200" cy="692696"/>
            </a:xfrm>
            <a:custGeom>
              <a:avLst/>
              <a:gdLst/>
              <a:ahLst/>
              <a:cxnLst/>
              <a:rect l="l" t="t" r="r" b="b"/>
              <a:pathLst>
                <a:path w="43200" h="692696">
                  <a:moveTo>
                    <a:pt x="0" y="0"/>
                  </a:moveTo>
                  <a:lnTo>
                    <a:pt x="43200" y="0"/>
                  </a:lnTo>
                  <a:lnTo>
                    <a:pt x="43200" y="671096"/>
                  </a:lnTo>
                  <a:cubicBezTo>
                    <a:pt x="43200" y="683025"/>
                    <a:pt x="33529" y="692696"/>
                    <a:pt x="21600" y="692696"/>
                  </a:cubicBezTo>
                  <a:cubicBezTo>
                    <a:pt x="9671" y="692696"/>
                    <a:pt x="0" y="683025"/>
                    <a:pt x="0" y="67109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3" name="Rounded Rectangle 7">
              <a:extLst>
                <a:ext uri="{FF2B5EF4-FFF2-40B4-BE49-F238E27FC236}">
                  <a16:creationId xmlns:a16="http://schemas.microsoft.com/office/drawing/2014/main" id="{D1AF1343-25EF-404D-8652-E189CBD8E05D}"/>
                </a:ext>
              </a:extLst>
            </p:cNvPr>
            <p:cNvSpPr/>
            <p:nvPr userDrawn="1"/>
          </p:nvSpPr>
          <p:spPr>
            <a:xfrm>
              <a:off x="86400" y="0"/>
              <a:ext cx="43200" cy="764704"/>
            </a:xfrm>
            <a:custGeom>
              <a:avLst/>
              <a:gdLst/>
              <a:ahLst/>
              <a:cxnLst/>
              <a:rect l="l" t="t" r="r" b="b"/>
              <a:pathLst>
                <a:path w="43200" h="764704">
                  <a:moveTo>
                    <a:pt x="0" y="0"/>
                  </a:moveTo>
                  <a:lnTo>
                    <a:pt x="43200" y="0"/>
                  </a:lnTo>
                  <a:lnTo>
                    <a:pt x="43200" y="743104"/>
                  </a:lnTo>
                  <a:cubicBezTo>
                    <a:pt x="43200" y="755033"/>
                    <a:pt x="33529" y="764704"/>
                    <a:pt x="21600" y="764704"/>
                  </a:cubicBezTo>
                  <a:cubicBezTo>
                    <a:pt x="9671" y="764704"/>
                    <a:pt x="0" y="755033"/>
                    <a:pt x="0" y="74310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4" name="Rounded Rectangle 8">
              <a:extLst>
                <a:ext uri="{FF2B5EF4-FFF2-40B4-BE49-F238E27FC236}">
                  <a16:creationId xmlns:a16="http://schemas.microsoft.com/office/drawing/2014/main" id="{AFB6EE5F-CDE6-49AB-8F83-769701923038}"/>
                </a:ext>
              </a:extLst>
            </p:cNvPr>
            <p:cNvSpPr/>
            <p:nvPr userDrawn="1"/>
          </p:nvSpPr>
          <p:spPr>
            <a:xfrm>
              <a:off x="129600" y="0"/>
              <a:ext cx="43200" cy="620688"/>
            </a:xfrm>
            <a:custGeom>
              <a:avLst/>
              <a:gdLst/>
              <a:ahLst/>
              <a:cxnLst/>
              <a:rect l="l" t="t" r="r" b="b"/>
              <a:pathLst>
                <a:path w="43200" h="620688">
                  <a:moveTo>
                    <a:pt x="0" y="0"/>
                  </a:moveTo>
                  <a:lnTo>
                    <a:pt x="43200" y="0"/>
                  </a:lnTo>
                  <a:lnTo>
                    <a:pt x="43200" y="599088"/>
                  </a:lnTo>
                  <a:cubicBezTo>
                    <a:pt x="43200" y="611017"/>
                    <a:pt x="33529" y="620688"/>
                    <a:pt x="21600" y="620688"/>
                  </a:cubicBezTo>
                  <a:cubicBezTo>
                    <a:pt x="9671" y="620688"/>
                    <a:pt x="0" y="611017"/>
                    <a:pt x="0" y="599088"/>
                  </a:cubicBezTo>
                  <a:close/>
                </a:path>
              </a:pathLst>
            </a:custGeom>
            <a:solidFill>
              <a:srgbClr val="009D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5" name="Rounded Rectangle 9">
              <a:extLst>
                <a:ext uri="{FF2B5EF4-FFF2-40B4-BE49-F238E27FC236}">
                  <a16:creationId xmlns:a16="http://schemas.microsoft.com/office/drawing/2014/main" id="{CBCF0A6B-581F-4D23-869D-94B262A35B4D}"/>
                </a:ext>
              </a:extLst>
            </p:cNvPr>
            <p:cNvSpPr/>
            <p:nvPr userDrawn="1"/>
          </p:nvSpPr>
          <p:spPr>
            <a:xfrm>
              <a:off x="172800" y="1"/>
              <a:ext cx="43200" cy="859079"/>
            </a:xfrm>
            <a:custGeom>
              <a:avLst/>
              <a:gdLst/>
              <a:ahLst/>
              <a:cxnLst/>
              <a:rect l="l" t="t" r="r" b="b"/>
              <a:pathLst>
                <a:path w="43200" h="859079">
                  <a:moveTo>
                    <a:pt x="0" y="0"/>
                  </a:moveTo>
                  <a:lnTo>
                    <a:pt x="43200" y="0"/>
                  </a:lnTo>
                  <a:lnTo>
                    <a:pt x="43200" y="837479"/>
                  </a:lnTo>
                  <a:cubicBezTo>
                    <a:pt x="43200" y="849408"/>
                    <a:pt x="33529" y="859079"/>
                    <a:pt x="21600" y="859079"/>
                  </a:cubicBezTo>
                  <a:cubicBezTo>
                    <a:pt x="9671" y="859079"/>
                    <a:pt x="0" y="849408"/>
                    <a:pt x="0" y="83747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6" name="Rounded Rectangle 10">
              <a:extLst>
                <a:ext uri="{FF2B5EF4-FFF2-40B4-BE49-F238E27FC236}">
                  <a16:creationId xmlns:a16="http://schemas.microsoft.com/office/drawing/2014/main" id="{2154A150-8173-4803-90A9-44C90757746A}"/>
                </a:ext>
              </a:extLst>
            </p:cNvPr>
            <p:cNvSpPr/>
            <p:nvPr userDrawn="1"/>
          </p:nvSpPr>
          <p:spPr>
            <a:xfrm>
              <a:off x="216000" y="0"/>
              <a:ext cx="43200" cy="404664"/>
            </a:xfrm>
            <a:custGeom>
              <a:avLst/>
              <a:gdLst/>
              <a:ahLst/>
              <a:cxnLst/>
              <a:rect l="l" t="t" r="r" b="b"/>
              <a:pathLst>
                <a:path w="43200" h="404664">
                  <a:moveTo>
                    <a:pt x="0" y="0"/>
                  </a:moveTo>
                  <a:lnTo>
                    <a:pt x="43200" y="0"/>
                  </a:lnTo>
                  <a:lnTo>
                    <a:pt x="43200" y="383064"/>
                  </a:lnTo>
                  <a:cubicBezTo>
                    <a:pt x="43200" y="394993"/>
                    <a:pt x="33529" y="404664"/>
                    <a:pt x="21600" y="404664"/>
                  </a:cubicBezTo>
                  <a:cubicBezTo>
                    <a:pt x="9671" y="404664"/>
                    <a:pt x="0" y="394993"/>
                    <a:pt x="0" y="38306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7" name="Rounded Rectangle 11">
              <a:extLst>
                <a:ext uri="{FF2B5EF4-FFF2-40B4-BE49-F238E27FC236}">
                  <a16:creationId xmlns:a16="http://schemas.microsoft.com/office/drawing/2014/main" id="{CB6D1966-18D7-439D-8276-3AA0C2CC64D2}"/>
                </a:ext>
              </a:extLst>
            </p:cNvPr>
            <p:cNvSpPr/>
            <p:nvPr userDrawn="1"/>
          </p:nvSpPr>
          <p:spPr>
            <a:xfrm>
              <a:off x="259200" y="0"/>
              <a:ext cx="43200" cy="620688"/>
            </a:xfrm>
            <a:custGeom>
              <a:avLst/>
              <a:gdLst/>
              <a:ahLst/>
              <a:cxnLst/>
              <a:rect l="l" t="t" r="r" b="b"/>
              <a:pathLst>
                <a:path w="43200" h="620688">
                  <a:moveTo>
                    <a:pt x="0" y="0"/>
                  </a:moveTo>
                  <a:lnTo>
                    <a:pt x="43200" y="0"/>
                  </a:lnTo>
                  <a:lnTo>
                    <a:pt x="43200" y="599088"/>
                  </a:lnTo>
                  <a:cubicBezTo>
                    <a:pt x="43200" y="611017"/>
                    <a:pt x="33529" y="620688"/>
                    <a:pt x="21600" y="620688"/>
                  </a:cubicBezTo>
                  <a:cubicBezTo>
                    <a:pt x="9671" y="620688"/>
                    <a:pt x="0" y="611017"/>
                    <a:pt x="0" y="59908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8" name="Rounded Rectangle 12">
              <a:extLst>
                <a:ext uri="{FF2B5EF4-FFF2-40B4-BE49-F238E27FC236}">
                  <a16:creationId xmlns:a16="http://schemas.microsoft.com/office/drawing/2014/main" id="{208BE0FE-7DC3-456B-8131-4F981677AB09}"/>
                </a:ext>
              </a:extLst>
            </p:cNvPr>
            <p:cNvSpPr/>
            <p:nvPr userDrawn="1"/>
          </p:nvSpPr>
          <p:spPr>
            <a:xfrm>
              <a:off x="302796" y="0"/>
              <a:ext cx="43200" cy="476672"/>
            </a:xfrm>
            <a:custGeom>
              <a:avLst/>
              <a:gdLst/>
              <a:ahLst/>
              <a:cxnLst/>
              <a:rect l="l" t="t" r="r" b="b"/>
              <a:pathLst>
                <a:path w="43200" h="476672">
                  <a:moveTo>
                    <a:pt x="0" y="0"/>
                  </a:moveTo>
                  <a:lnTo>
                    <a:pt x="43200" y="0"/>
                  </a:lnTo>
                  <a:lnTo>
                    <a:pt x="43200" y="455072"/>
                  </a:lnTo>
                  <a:cubicBezTo>
                    <a:pt x="43200" y="467001"/>
                    <a:pt x="33529" y="476672"/>
                    <a:pt x="21600" y="476672"/>
                  </a:cubicBezTo>
                  <a:cubicBezTo>
                    <a:pt x="9671" y="476672"/>
                    <a:pt x="0" y="467001"/>
                    <a:pt x="0" y="45507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19" name="Rounded Rectangle 13">
              <a:extLst>
                <a:ext uri="{FF2B5EF4-FFF2-40B4-BE49-F238E27FC236}">
                  <a16:creationId xmlns:a16="http://schemas.microsoft.com/office/drawing/2014/main" id="{56EACEB5-FADE-453E-A6BC-82D8C743E64A}"/>
                </a:ext>
              </a:extLst>
            </p:cNvPr>
            <p:cNvSpPr/>
            <p:nvPr userDrawn="1"/>
          </p:nvSpPr>
          <p:spPr>
            <a:xfrm>
              <a:off x="345996" y="0"/>
              <a:ext cx="43200" cy="548680"/>
            </a:xfrm>
            <a:custGeom>
              <a:avLst/>
              <a:gdLst/>
              <a:ahLst/>
              <a:cxnLst/>
              <a:rect l="l" t="t" r="r" b="b"/>
              <a:pathLst>
                <a:path w="43200" h="548680">
                  <a:moveTo>
                    <a:pt x="0" y="0"/>
                  </a:moveTo>
                  <a:lnTo>
                    <a:pt x="43200" y="0"/>
                  </a:lnTo>
                  <a:lnTo>
                    <a:pt x="43200" y="527080"/>
                  </a:lnTo>
                  <a:cubicBezTo>
                    <a:pt x="43200" y="539009"/>
                    <a:pt x="33529" y="548680"/>
                    <a:pt x="21600" y="548680"/>
                  </a:cubicBezTo>
                  <a:cubicBezTo>
                    <a:pt x="9671" y="548680"/>
                    <a:pt x="0" y="539009"/>
                    <a:pt x="0" y="52708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0" name="Rounded Rectangle 14">
              <a:extLst>
                <a:ext uri="{FF2B5EF4-FFF2-40B4-BE49-F238E27FC236}">
                  <a16:creationId xmlns:a16="http://schemas.microsoft.com/office/drawing/2014/main" id="{A61D1134-D29A-4D8B-AD36-61C235507956}"/>
                </a:ext>
              </a:extLst>
            </p:cNvPr>
            <p:cNvSpPr/>
            <p:nvPr userDrawn="1"/>
          </p:nvSpPr>
          <p:spPr>
            <a:xfrm>
              <a:off x="388139" y="0"/>
              <a:ext cx="43200" cy="404664"/>
            </a:xfrm>
            <a:custGeom>
              <a:avLst/>
              <a:gdLst/>
              <a:ahLst/>
              <a:cxnLst/>
              <a:rect l="l" t="t" r="r" b="b"/>
              <a:pathLst>
                <a:path w="43200" h="404664">
                  <a:moveTo>
                    <a:pt x="0" y="0"/>
                  </a:moveTo>
                  <a:lnTo>
                    <a:pt x="43200" y="0"/>
                  </a:lnTo>
                  <a:lnTo>
                    <a:pt x="43200" y="383064"/>
                  </a:lnTo>
                  <a:cubicBezTo>
                    <a:pt x="43200" y="394993"/>
                    <a:pt x="33529" y="404664"/>
                    <a:pt x="21600" y="404664"/>
                  </a:cubicBezTo>
                  <a:cubicBezTo>
                    <a:pt x="9671" y="404664"/>
                    <a:pt x="0" y="394993"/>
                    <a:pt x="0" y="38306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1" name="Rounded Rectangle 15">
              <a:extLst>
                <a:ext uri="{FF2B5EF4-FFF2-40B4-BE49-F238E27FC236}">
                  <a16:creationId xmlns:a16="http://schemas.microsoft.com/office/drawing/2014/main" id="{3B93C45A-7ED6-4097-8CC0-F3A89942873D}"/>
                </a:ext>
              </a:extLst>
            </p:cNvPr>
            <p:cNvSpPr/>
            <p:nvPr userDrawn="1"/>
          </p:nvSpPr>
          <p:spPr>
            <a:xfrm>
              <a:off x="431339" y="1"/>
              <a:ext cx="43200" cy="643079"/>
            </a:xfrm>
            <a:custGeom>
              <a:avLst/>
              <a:gdLst/>
              <a:ahLst/>
              <a:cxnLst/>
              <a:rect l="l" t="t" r="r" b="b"/>
              <a:pathLst>
                <a:path w="43200" h="643079">
                  <a:moveTo>
                    <a:pt x="0" y="0"/>
                  </a:moveTo>
                  <a:lnTo>
                    <a:pt x="43200" y="0"/>
                  </a:lnTo>
                  <a:lnTo>
                    <a:pt x="43200" y="621479"/>
                  </a:lnTo>
                  <a:cubicBezTo>
                    <a:pt x="43200" y="633408"/>
                    <a:pt x="33529" y="643079"/>
                    <a:pt x="21600" y="643079"/>
                  </a:cubicBezTo>
                  <a:cubicBezTo>
                    <a:pt x="9671" y="643079"/>
                    <a:pt x="0" y="633408"/>
                    <a:pt x="0" y="6214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2" name="Rounded Rectangle 16">
              <a:extLst>
                <a:ext uri="{FF2B5EF4-FFF2-40B4-BE49-F238E27FC236}">
                  <a16:creationId xmlns:a16="http://schemas.microsoft.com/office/drawing/2014/main" id="{103D5F5D-28C1-413D-B458-BA77FB008377}"/>
                </a:ext>
              </a:extLst>
            </p:cNvPr>
            <p:cNvSpPr/>
            <p:nvPr userDrawn="1"/>
          </p:nvSpPr>
          <p:spPr>
            <a:xfrm>
              <a:off x="474539" y="0"/>
              <a:ext cx="43200" cy="188640"/>
            </a:xfrm>
            <a:custGeom>
              <a:avLst/>
              <a:gdLst/>
              <a:ahLst/>
              <a:cxnLst/>
              <a:rect l="l" t="t" r="r" b="b"/>
              <a:pathLst>
                <a:path w="43200" h="188640">
                  <a:moveTo>
                    <a:pt x="0" y="0"/>
                  </a:moveTo>
                  <a:lnTo>
                    <a:pt x="43200" y="0"/>
                  </a:lnTo>
                  <a:lnTo>
                    <a:pt x="43200" y="167040"/>
                  </a:lnTo>
                  <a:cubicBezTo>
                    <a:pt x="43200" y="178969"/>
                    <a:pt x="33529" y="188640"/>
                    <a:pt x="21600" y="188640"/>
                  </a:cubicBezTo>
                  <a:cubicBezTo>
                    <a:pt x="9671" y="188640"/>
                    <a:pt x="0" y="178969"/>
                    <a:pt x="0" y="167040"/>
                  </a:cubicBezTo>
                  <a:close/>
                </a:path>
              </a:pathLst>
            </a:custGeom>
            <a:solidFill>
              <a:srgbClr val="F8A0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3" name="Rounded Rectangle 17">
              <a:extLst>
                <a:ext uri="{FF2B5EF4-FFF2-40B4-BE49-F238E27FC236}">
                  <a16:creationId xmlns:a16="http://schemas.microsoft.com/office/drawing/2014/main" id="{7CEFC7CD-6F43-4A21-B686-547D9C458C1A}"/>
                </a:ext>
              </a:extLst>
            </p:cNvPr>
            <p:cNvSpPr/>
            <p:nvPr userDrawn="1"/>
          </p:nvSpPr>
          <p:spPr>
            <a:xfrm>
              <a:off x="517739" y="1"/>
              <a:ext cx="43200" cy="571079"/>
            </a:xfrm>
            <a:custGeom>
              <a:avLst/>
              <a:gdLst/>
              <a:ahLst/>
              <a:cxnLst/>
              <a:rect l="l" t="t" r="r" b="b"/>
              <a:pathLst>
                <a:path w="43200" h="571079">
                  <a:moveTo>
                    <a:pt x="0" y="0"/>
                  </a:moveTo>
                  <a:lnTo>
                    <a:pt x="43200" y="0"/>
                  </a:lnTo>
                  <a:lnTo>
                    <a:pt x="43200" y="549479"/>
                  </a:lnTo>
                  <a:cubicBezTo>
                    <a:pt x="43200" y="561408"/>
                    <a:pt x="33529" y="571079"/>
                    <a:pt x="21600" y="571079"/>
                  </a:cubicBezTo>
                  <a:cubicBezTo>
                    <a:pt x="9671" y="571079"/>
                    <a:pt x="0" y="561408"/>
                    <a:pt x="0" y="54947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4" name="Rounded Rectangle 18">
              <a:extLst>
                <a:ext uri="{FF2B5EF4-FFF2-40B4-BE49-F238E27FC236}">
                  <a16:creationId xmlns:a16="http://schemas.microsoft.com/office/drawing/2014/main" id="{2F9636CA-CF9F-461C-8741-21D2BA64D3DE}"/>
                </a:ext>
              </a:extLst>
            </p:cNvPr>
            <p:cNvSpPr/>
            <p:nvPr userDrawn="1"/>
          </p:nvSpPr>
          <p:spPr>
            <a:xfrm>
              <a:off x="560939" y="0"/>
              <a:ext cx="43200" cy="116632"/>
            </a:xfrm>
            <a:custGeom>
              <a:avLst/>
              <a:gdLst/>
              <a:ahLst/>
              <a:cxnLst/>
              <a:rect l="l" t="t" r="r" b="b"/>
              <a:pathLst>
                <a:path w="43200" h="116632">
                  <a:moveTo>
                    <a:pt x="0" y="0"/>
                  </a:moveTo>
                  <a:lnTo>
                    <a:pt x="43200" y="0"/>
                  </a:lnTo>
                  <a:lnTo>
                    <a:pt x="43200" y="95032"/>
                  </a:lnTo>
                  <a:cubicBezTo>
                    <a:pt x="43200" y="106961"/>
                    <a:pt x="33529" y="116632"/>
                    <a:pt x="21600" y="116632"/>
                  </a:cubicBezTo>
                  <a:cubicBezTo>
                    <a:pt x="9671" y="116632"/>
                    <a:pt x="0" y="106961"/>
                    <a:pt x="0" y="9503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5" name="Rounded Rectangle 19">
              <a:extLst>
                <a:ext uri="{FF2B5EF4-FFF2-40B4-BE49-F238E27FC236}">
                  <a16:creationId xmlns:a16="http://schemas.microsoft.com/office/drawing/2014/main" id="{79F54696-028A-4068-8957-7344E97AF0A6}"/>
                </a:ext>
              </a:extLst>
            </p:cNvPr>
            <p:cNvSpPr/>
            <p:nvPr userDrawn="1"/>
          </p:nvSpPr>
          <p:spPr>
            <a:xfrm>
              <a:off x="604139" y="0"/>
              <a:ext cx="43200" cy="332656"/>
            </a:xfrm>
            <a:custGeom>
              <a:avLst/>
              <a:gdLst/>
              <a:ahLst/>
              <a:cxnLst/>
              <a:rect l="l" t="t" r="r" b="b"/>
              <a:pathLst>
                <a:path w="43200" h="332656">
                  <a:moveTo>
                    <a:pt x="0" y="0"/>
                  </a:moveTo>
                  <a:lnTo>
                    <a:pt x="43200" y="0"/>
                  </a:lnTo>
                  <a:lnTo>
                    <a:pt x="43200" y="311056"/>
                  </a:lnTo>
                  <a:cubicBezTo>
                    <a:pt x="43200" y="322985"/>
                    <a:pt x="33529" y="332656"/>
                    <a:pt x="21600" y="332656"/>
                  </a:cubicBezTo>
                  <a:cubicBezTo>
                    <a:pt x="9671" y="332656"/>
                    <a:pt x="0" y="322985"/>
                    <a:pt x="0" y="311056"/>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6" name="Rounded Rectangle 20">
              <a:extLst>
                <a:ext uri="{FF2B5EF4-FFF2-40B4-BE49-F238E27FC236}">
                  <a16:creationId xmlns:a16="http://schemas.microsoft.com/office/drawing/2014/main" id="{94A350F0-14D8-445A-AAA5-253E00C0292A}"/>
                </a:ext>
              </a:extLst>
            </p:cNvPr>
            <p:cNvSpPr/>
            <p:nvPr userDrawn="1"/>
          </p:nvSpPr>
          <p:spPr>
            <a:xfrm>
              <a:off x="647339" y="0"/>
              <a:ext cx="43200" cy="188640"/>
            </a:xfrm>
            <a:custGeom>
              <a:avLst/>
              <a:gdLst/>
              <a:ahLst/>
              <a:cxnLst/>
              <a:rect l="l" t="t" r="r" b="b"/>
              <a:pathLst>
                <a:path w="43200" h="188640">
                  <a:moveTo>
                    <a:pt x="0" y="0"/>
                  </a:moveTo>
                  <a:lnTo>
                    <a:pt x="43200" y="0"/>
                  </a:lnTo>
                  <a:lnTo>
                    <a:pt x="43200" y="167040"/>
                  </a:lnTo>
                  <a:cubicBezTo>
                    <a:pt x="43200" y="178969"/>
                    <a:pt x="33529" y="188640"/>
                    <a:pt x="21600" y="188640"/>
                  </a:cubicBezTo>
                  <a:cubicBezTo>
                    <a:pt x="9671" y="188640"/>
                    <a:pt x="0" y="178969"/>
                    <a:pt x="0" y="167040"/>
                  </a:cubicBezTo>
                  <a:close/>
                </a:path>
              </a:pathLst>
            </a:custGeom>
            <a:solidFill>
              <a:srgbClr val="009D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7" name="Rounded Rectangle 21">
              <a:extLst>
                <a:ext uri="{FF2B5EF4-FFF2-40B4-BE49-F238E27FC236}">
                  <a16:creationId xmlns:a16="http://schemas.microsoft.com/office/drawing/2014/main" id="{BC34FD09-562A-4EFD-A4B6-3B9B8FACC2FF}"/>
                </a:ext>
              </a:extLst>
            </p:cNvPr>
            <p:cNvSpPr/>
            <p:nvPr userDrawn="1"/>
          </p:nvSpPr>
          <p:spPr>
            <a:xfrm>
              <a:off x="690935" y="1"/>
              <a:ext cx="43200" cy="427079"/>
            </a:xfrm>
            <a:custGeom>
              <a:avLst/>
              <a:gdLst/>
              <a:ahLst/>
              <a:cxnLst/>
              <a:rect l="l" t="t" r="r" b="b"/>
              <a:pathLst>
                <a:path w="43200" h="427079">
                  <a:moveTo>
                    <a:pt x="0" y="0"/>
                  </a:moveTo>
                  <a:lnTo>
                    <a:pt x="43200" y="0"/>
                  </a:lnTo>
                  <a:lnTo>
                    <a:pt x="43200" y="405479"/>
                  </a:lnTo>
                  <a:cubicBezTo>
                    <a:pt x="43200" y="417408"/>
                    <a:pt x="33529" y="427079"/>
                    <a:pt x="21600" y="427079"/>
                  </a:cubicBezTo>
                  <a:cubicBezTo>
                    <a:pt x="9671" y="427079"/>
                    <a:pt x="0" y="417408"/>
                    <a:pt x="0" y="4054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8" name="Rounded Rectangle 22">
              <a:extLst>
                <a:ext uri="{FF2B5EF4-FFF2-40B4-BE49-F238E27FC236}">
                  <a16:creationId xmlns:a16="http://schemas.microsoft.com/office/drawing/2014/main" id="{64C7D34D-1DAC-4E42-A455-6061960BA977}"/>
                </a:ext>
              </a:extLst>
            </p:cNvPr>
            <p:cNvSpPr/>
            <p:nvPr userDrawn="1"/>
          </p:nvSpPr>
          <p:spPr>
            <a:xfrm>
              <a:off x="734135" y="0"/>
              <a:ext cx="43200" cy="116632"/>
            </a:xfrm>
            <a:custGeom>
              <a:avLst/>
              <a:gdLst/>
              <a:ahLst/>
              <a:cxnLst/>
              <a:rect l="l" t="t" r="r" b="b"/>
              <a:pathLst>
                <a:path w="43200" h="116632">
                  <a:moveTo>
                    <a:pt x="0" y="0"/>
                  </a:moveTo>
                  <a:lnTo>
                    <a:pt x="43200" y="0"/>
                  </a:lnTo>
                  <a:lnTo>
                    <a:pt x="43200" y="95032"/>
                  </a:lnTo>
                  <a:cubicBezTo>
                    <a:pt x="43200" y="106961"/>
                    <a:pt x="33529" y="116632"/>
                    <a:pt x="21600" y="116632"/>
                  </a:cubicBezTo>
                  <a:cubicBezTo>
                    <a:pt x="9671" y="116632"/>
                    <a:pt x="0" y="106961"/>
                    <a:pt x="0" y="95032"/>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29" name="Rounded Rectangle 23">
              <a:extLst>
                <a:ext uri="{FF2B5EF4-FFF2-40B4-BE49-F238E27FC236}">
                  <a16:creationId xmlns:a16="http://schemas.microsoft.com/office/drawing/2014/main" id="{8C69A075-7FF2-43D0-A186-7C5FE97CFCE4}"/>
                </a:ext>
              </a:extLst>
            </p:cNvPr>
            <p:cNvSpPr/>
            <p:nvPr userDrawn="1"/>
          </p:nvSpPr>
          <p:spPr>
            <a:xfrm>
              <a:off x="778524" y="1"/>
              <a:ext cx="43200" cy="355079"/>
            </a:xfrm>
            <a:custGeom>
              <a:avLst/>
              <a:gdLst/>
              <a:ahLst/>
              <a:cxnLst/>
              <a:rect l="l" t="t" r="r" b="b"/>
              <a:pathLst>
                <a:path w="43200" h="355079">
                  <a:moveTo>
                    <a:pt x="0" y="0"/>
                  </a:moveTo>
                  <a:lnTo>
                    <a:pt x="43200" y="0"/>
                  </a:lnTo>
                  <a:lnTo>
                    <a:pt x="43200" y="333479"/>
                  </a:lnTo>
                  <a:cubicBezTo>
                    <a:pt x="43200" y="345408"/>
                    <a:pt x="33529" y="355079"/>
                    <a:pt x="21600" y="355079"/>
                  </a:cubicBezTo>
                  <a:cubicBezTo>
                    <a:pt x="9671" y="355079"/>
                    <a:pt x="0" y="345408"/>
                    <a:pt x="0" y="333479"/>
                  </a:cubicBezTo>
                  <a:close/>
                </a:path>
              </a:pathLst>
            </a:custGeom>
            <a:solidFill>
              <a:srgbClr val="009D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0" name="Rounded Rectangle 24">
              <a:extLst>
                <a:ext uri="{FF2B5EF4-FFF2-40B4-BE49-F238E27FC236}">
                  <a16:creationId xmlns:a16="http://schemas.microsoft.com/office/drawing/2014/main" id="{E192CE30-2C03-4F72-ABE0-E3931B72AE7A}"/>
                </a:ext>
              </a:extLst>
            </p:cNvPr>
            <p:cNvSpPr/>
            <p:nvPr userDrawn="1"/>
          </p:nvSpPr>
          <p:spPr>
            <a:xfrm>
              <a:off x="821724" y="0"/>
              <a:ext cx="43200" cy="188640"/>
            </a:xfrm>
            <a:custGeom>
              <a:avLst/>
              <a:gdLst/>
              <a:ahLst/>
              <a:cxnLst/>
              <a:rect l="l" t="t" r="r" b="b"/>
              <a:pathLst>
                <a:path w="43200" h="188640">
                  <a:moveTo>
                    <a:pt x="0" y="0"/>
                  </a:moveTo>
                  <a:lnTo>
                    <a:pt x="43200" y="0"/>
                  </a:lnTo>
                  <a:lnTo>
                    <a:pt x="43200" y="167040"/>
                  </a:lnTo>
                  <a:cubicBezTo>
                    <a:pt x="43200" y="178969"/>
                    <a:pt x="33529" y="188640"/>
                    <a:pt x="21600" y="188640"/>
                  </a:cubicBezTo>
                  <a:cubicBezTo>
                    <a:pt x="9671" y="188640"/>
                    <a:pt x="0" y="178969"/>
                    <a:pt x="0" y="16704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1" name="Rounded Rectangle 25">
              <a:extLst>
                <a:ext uri="{FF2B5EF4-FFF2-40B4-BE49-F238E27FC236}">
                  <a16:creationId xmlns:a16="http://schemas.microsoft.com/office/drawing/2014/main" id="{F7EA60EB-D2CD-4922-8279-3F1B6D790D90}"/>
                </a:ext>
              </a:extLst>
            </p:cNvPr>
            <p:cNvSpPr/>
            <p:nvPr userDrawn="1"/>
          </p:nvSpPr>
          <p:spPr>
            <a:xfrm>
              <a:off x="864924" y="0"/>
              <a:ext cx="43200" cy="44624"/>
            </a:xfrm>
            <a:custGeom>
              <a:avLst/>
              <a:gdLst/>
              <a:ahLst/>
              <a:cxnLst/>
              <a:rect l="l" t="t" r="r" b="b"/>
              <a:pathLst>
                <a:path w="43200" h="44624">
                  <a:moveTo>
                    <a:pt x="0" y="0"/>
                  </a:moveTo>
                  <a:lnTo>
                    <a:pt x="43200" y="0"/>
                  </a:lnTo>
                  <a:lnTo>
                    <a:pt x="43200" y="23024"/>
                  </a:lnTo>
                  <a:cubicBezTo>
                    <a:pt x="43200" y="34953"/>
                    <a:pt x="33529" y="44624"/>
                    <a:pt x="21600" y="44624"/>
                  </a:cubicBezTo>
                  <a:cubicBezTo>
                    <a:pt x="9671" y="44624"/>
                    <a:pt x="0" y="34953"/>
                    <a:pt x="0" y="23024"/>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2" name="Rounded Rectangle 26">
              <a:extLst>
                <a:ext uri="{FF2B5EF4-FFF2-40B4-BE49-F238E27FC236}">
                  <a16:creationId xmlns:a16="http://schemas.microsoft.com/office/drawing/2014/main" id="{76CD1572-C047-4BD0-9610-DA27425A64C6}"/>
                </a:ext>
              </a:extLst>
            </p:cNvPr>
            <p:cNvSpPr/>
            <p:nvPr userDrawn="1"/>
          </p:nvSpPr>
          <p:spPr>
            <a:xfrm>
              <a:off x="908124" y="0"/>
              <a:ext cx="43200" cy="116632"/>
            </a:xfrm>
            <a:custGeom>
              <a:avLst/>
              <a:gdLst/>
              <a:ahLst/>
              <a:cxnLst/>
              <a:rect l="l" t="t" r="r" b="b"/>
              <a:pathLst>
                <a:path w="43200" h="116632">
                  <a:moveTo>
                    <a:pt x="0" y="0"/>
                  </a:moveTo>
                  <a:lnTo>
                    <a:pt x="43200" y="0"/>
                  </a:lnTo>
                  <a:lnTo>
                    <a:pt x="43200" y="95032"/>
                  </a:lnTo>
                  <a:cubicBezTo>
                    <a:pt x="43200" y="106961"/>
                    <a:pt x="33529" y="116632"/>
                    <a:pt x="21600" y="116632"/>
                  </a:cubicBezTo>
                  <a:cubicBezTo>
                    <a:pt x="9671" y="116632"/>
                    <a:pt x="0" y="106961"/>
                    <a:pt x="0" y="9503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3" name="Rounded Rectangle 27">
              <a:extLst>
                <a:ext uri="{FF2B5EF4-FFF2-40B4-BE49-F238E27FC236}">
                  <a16:creationId xmlns:a16="http://schemas.microsoft.com/office/drawing/2014/main" id="{7EDA0DD6-941C-4A3C-BAC5-52B9B82737D5}"/>
                </a:ext>
              </a:extLst>
            </p:cNvPr>
            <p:cNvSpPr/>
            <p:nvPr userDrawn="1"/>
          </p:nvSpPr>
          <p:spPr>
            <a:xfrm>
              <a:off x="951324" y="1"/>
              <a:ext cx="43200" cy="211079"/>
            </a:xfrm>
            <a:custGeom>
              <a:avLst/>
              <a:gdLst/>
              <a:ahLst/>
              <a:cxnLst/>
              <a:rect l="l" t="t" r="r" b="b"/>
              <a:pathLst>
                <a:path w="43200" h="211079">
                  <a:moveTo>
                    <a:pt x="0" y="0"/>
                  </a:moveTo>
                  <a:lnTo>
                    <a:pt x="43200" y="0"/>
                  </a:lnTo>
                  <a:lnTo>
                    <a:pt x="43200" y="189479"/>
                  </a:lnTo>
                  <a:cubicBezTo>
                    <a:pt x="43200" y="201408"/>
                    <a:pt x="33529" y="211079"/>
                    <a:pt x="21600" y="211079"/>
                  </a:cubicBezTo>
                  <a:cubicBezTo>
                    <a:pt x="9671" y="211079"/>
                    <a:pt x="0" y="201408"/>
                    <a:pt x="0" y="18947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4" name="Rounded Rectangle 28">
              <a:extLst>
                <a:ext uri="{FF2B5EF4-FFF2-40B4-BE49-F238E27FC236}">
                  <a16:creationId xmlns:a16="http://schemas.microsoft.com/office/drawing/2014/main" id="{EEB676A1-7660-46FA-821E-5A27F30DACAF}"/>
                </a:ext>
              </a:extLst>
            </p:cNvPr>
            <p:cNvSpPr/>
            <p:nvPr userDrawn="1"/>
          </p:nvSpPr>
          <p:spPr>
            <a:xfrm>
              <a:off x="994524" y="0"/>
              <a:ext cx="43200" cy="44624"/>
            </a:xfrm>
            <a:custGeom>
              <a:avLst/>
              <a:gdLst/>
              <a:ahLst/>
              <a:cxnLst/>
              <a:rect l="l" t="t" r="r" b="b"/>
              <a:pathLst>
                <a:path w="43200" h="44624">
                  <a:moveTo>
                    <a:pt x="0" y="0"/>
                  </a:moveTo>
                  <a:lnTo>
                    <a:pt x="43200" y="0"/>
                  </a:lnTo>
                  <a:lnTo>
                    <a:pt x="43200" y="23024"/>
                  </a:lnTo>
                  <a:cubicBezTo>
                    <a:pt x="43200" y="34953"/>
                    <a:pt x="33529" y="44624"/>
                    <a:pt x="21600" y="44624"/>
                  </a:cubicBezTo>
                  <a:cubicBezTo>
                    <a:pt x="9671" y="44624"/>
                    <a:pt x="0" y="34953"/>
                    <a:pt x="0" y="23024"/>
                  </a:cubicBezTo>
                  <a:close/>
                </a:path>
              </a:pathLst>
            </a:custGeom>
            <a:solidFill>
              <a:srgbClr val="F8A0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5" name="Rounded Rectangle 29">
              <a:extLst>
                <a:ext uri="{FF2B5EF4-FFF2-40B4-BE49-F238E27FC236}">
                  <a16:creationId xmlns:a16="http://schemas.microsoft.com/office/drawing/2014/main" id="{6EC0F867-6F38-42BA-8023-70818711C93F}"/>
                </a:ext>
              </a:extLst>
            </p:cNvPr>
            <p:cNvSpPr/>
            <p:nvPr userDrawn="1"/>
          </p:nvSpPr>
          <p:spPr>
            <a:xfrm>
              <a:off x="1037724" y="1"/>
              <a:ext cx="43200" cy="139079"/>
            </a:xfrm>
            <a:custGeom>
              <a:avLst/>
              <a:gdLst/>
              <a:ahLst/>
              <a:cxnLst/>
              <a:rect l="l" t="t" r="r" b="b"/>
              <a:pathLst>
                <a:path w="43200" h="139079">
                  <a:moveTo>
                    <a:pt x="0" y="0"/>
                  </a:moveTo>
                  <a:lnTo>
                    <a:pt x="43200" y="0"/>
                  </a:lnTo>
                  <a:lnTo>
                    <a:pt x="43200" y="117479"/>
                  </a:lnTo>
                  <a:cubicBezTo>
                    <a:pt x="43200" y="129408"/>
                    <a:pt x="33529" y="139079"/>
                    <a:pt x="21600" y="139079"/>
                  </a:cubicBezTo>
                  <a:cubicBezTo>
                    <a:pt x="9671" y="139079"/>
                    <a:pt x="0" y="129408"/>
                    <a:pt x="0" y="11747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6" name="Rounded Rectangle 30">
              <a:extLst>
                <a:ext uri="{FF2B5EF4-FFF2-40B4-BE49-F238E27FC236}">
                  <a16:creationId xmlns:a16="http://schemas.microsoft.com/office/drawing/2014/main" id="{69BC4751-A53A-4411-96F0-107531D26271}"/>
                </a:ext>
              </a:extLst>
            </p:cNvPr>
            <p:cNvSpPr/>
            <p:nvPr userDrawn="1"/>
          </p:nvSpPr>
          <p:spPr>
            <a:xfrm>
              <a:off x="1081320" y="0"/>
              <a:ext cx="43200" cy="44624"/>
            </a:xfrm>
            <a:custGeom>
              <a:avLst/>
              <a:gdLst/>
              <a:ahLst/>
              <a:cxnLst/>
              <a:rect l="l" t="t" r="r" b="b"/>
              <a:pathLst>
                <a:path w="43200" h="44624">
                  <a:moveTo>
                    <a:pt x="0" y="0"/>
                  </a:moveTo>
                  <a:lnTo>
                    <a:pt x="43200" y="0"/>
                  </a:lnTo>
                  <a:lnTo>
                    <a:pt x="43200" y="23024"/>
                  </a:lnTo>
                  <a:cubicBezTo>
                    <a:pt x="43200" y="34953"/>
                    <a:pt x="33529" y="44624"/>
                    <a:pt x="21600" y="44624"/>
                  </a:cubicBezTo>
                  <a:cubicBezTo>
                    <a:pt x="9671" y="44624"/>
                    <a:pt x="0" y="34953"/>
                    <a:pt x="0" y="2302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sp>
          <p:nvSpPr>
            <p:cNvPr id="37" name="Rounded Rectangle 31">
              <a:extLst>
                <a:ext uri="{FF2B5EF4-FFF2-40B4-BE49-F238E27FC236}">
                  <a16:creationId xmlns:a16="http://schemas.microsoft.com/office/drawing/2014/main" id="{D10159CD-AB9D-47C1-99F6-FA584ED56322}"/>
                </a:ext>
              </a:extLst>
            </p:cNvPr>
            <p:cNvSpPr/>
            <p:nvPr userDrawn="1"/>
          </p:nvSpPr>
          <p:spPr>
            <a:xfrm>
              <a:off x="1124520" y="1"/>
              <a:ext cx="43200" cy="67079"/>
            </a:xfrm>
            <a:custGeom>
              <a:avLst/>
              <a:gdLst/>
              <a:ahLst/>
              <a:cxnLst/>
              <a:rect l="l" t="t" r="r" b="b"/>
              <a:pathLst>
                <a:path w="43200" h="67079">
                  <a:moveTo>
                    <a:pt x="0" y="0"/>
                  </a:moveTo>
                  <a:lnTo>
                    <a:pt x="43200" y="0"/>
                  </a:lnTo>
                  <a:lnTo>
                    <a:pt x="43200" y="45479"/>
                  </a:lnTo>
                  <a:cubicBezTo>
                    <a:pt x="43200" y="57408"/>
                    <a:pt x="33529" y="67079"/>
                    <a:pt x="21600" y="67079"/>
                  </a:cubicBezTo>
                  <a:cubicBezTo>
                    <a:pt x="9671" y="67079"/>
                    <a:pt x="0" y="57408"/>
                    <a:pt x="0" y="45479"/>
                  </a:cubicBezTo>
                  <a:close/>
                </a:path>
              </a:pathLst>
            </a:custGeom>
            <a:solidFill>
              <a:srgbClr val="F8A0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p>
          </p:txBody>
        </p:sp>
      </p:grpSp>
    </p:spTree>
    <p:extLst>
      <p:ext uri="{BB962C8B-B14F-4D97-AF65-F5344CB8AC3E}">
        <p14:creationId xmlns:p14="http://schemas.microsoft.com/office/powerpoint/2010/main" val="106610103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woObj">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905387-0346-43A2-A9C2-FB331825BA8D}"/>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025E050B-BD92-4515-A177-50FFD8E378E7}"/>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Content Placeholder 3">
            <a:extLst>
              <a:ext uri="{FF2B5EF4-FFF2-40B4-BE49-F238E27FC236}">
                <a16:creationId xmlns:a16="http://schemas.microsoft.com/office/drawing/2014/main" id="{6CB746B9-514C-4582-B45C-D475540B627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Date Placeholder 4">
            <a:extLst>
              <a:ext uri="{FF2B5EF4-FFF2-40B4-BE49-F238E27FC236}">
                <a16:creationId xmlns:a16="http://schemas.microsoft.com/office/drawing/2014/main" id="{796388CA-CB6D-4E13-9390-714164A7C087}"/>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041D5A7-2D23-4858-A2FB-55F2B15EE4F9}" type="datetimeFigureOut">
              <a:rPr kumimoji="0" lang="tr-TR"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25.04.2025</a:t>
            </a:fld>
            <a:endParaRPr kumimoji="0" lang="tr-TR"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60A7BCFD-4E36-4BC4-8118-A45F7C5B6DC9}"/>
              </a:ext>
            </a:extLst>
          </p:cNvPr>
          <p:cNvSpPr>
            <a:spLocks noGrp="1"/>
          </p:cNvSpPr>
          <p:nvPr>
            <p:ph type="ftr" sz="quarter" idx="11"/>
          </p:nvPr>
        </p:nvSpPr>
        <p:spPr>
          <a:xfrm>
            <a:off x="4038600" y="6356350"/>
            <a:ext cx="4114800" cy="365125"/>
          </a:xfrm>
          <a:prstGeom prst="rect">
            <a:avLst/>
          </a:prstGeo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a:extLst>
              <a:ext uri="{FF2B5EF4-FFF2-40B4-BE49-F238E27FC236}">
                <a16:creationId xmlns:a16="http://schemas.microsoft.com/office/drawing/2014/main" id="{36673D5A-1098-42EF-80B2-2CE60D13DF75}"/>
              </a:ext>
            </a:extLst>
          </p:cNvPr>
          <p:cNvSpPr>
            <a:spLocks noGrp="1"/>
          </p:cNvSpPr>
          <p:nvPr>
            <p:ph type="sldNum" sz="quarter" idx="12"/>
          </p:nvPr>
        </p:nvSpPr>
        <p:spPr>
          <a:xfrm>
            <a:off x="8610600" y="6356350"/>
            <a:ext cx="2743200"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613438-FEEF-4F6C-8006-FC303198C394}" type="slidenum">
              <a:rPr kumimoji="0" lang="tr-TR"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tr-TR"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3304457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itle Slide_NoCaption">
    <p:spTree>
      <p:nvGrpSpPr>
        <p:cNvPr id="1" name=""/>
        <p:cNvGrpSpPr/>
        <p:nvPr/>
      </p:nvGrpSpPr>
      <p:grpSpPr>
        <a:xfrm>
          <a:off x="0" y="0"/>
          <a:ext cx="0" cy="0"/>
          <a:chOff x="0" y="0"/>
          <a:chExt cx="0" cy="0"/>
        </a:xfrm>
      </p:grpSpPr>
      <p:sp>
        <p:nvSpPr>
          <p:cNvPr id="4" name="Espace réservé du texte 3"/>
          <p:cNvSpPr>
            <a:spLocks noGrp="1"/>
          </p:cNvSpPr>
          <p:nvPr>
            <p:ph type="body" sz="quarter" idx="11" hasCustomPrompt="1"/>
          </p:nvPr>
        </p:nvSpPr>
        <p:spPr>
          <a:xfrm>
            <a:off x="3787140" y="6052567"/>
            <a:ext cx="8040793" cy="443199"/>
          </a:xfrm>
        </p:spPr>
        <p:txBody>
          <a:bodyPr wrap="square">
            <a:spAutoFit/>
          </a:bodyPr>
          <a:lstStyle>
            <a:lvl1pPr marL="0" indent="0" algn="r">
              <a:buNone/>
              <a:defRPr sz="3200" b="0"/>
            </a:lvl1pPr>
          </a:lstStyle>
          <a:p>
            <a:r>
              <a:rPr lang="en-US" noProof="0" dirty="0"/>
              <a:t>Subtitle</a:t>
            </a:r>
          </a:p>
        </p:txBody>
      </p:sp>
      <p:sp>
        <p:nvSpPr>
          <p:cNvPr id="8" name="Espace réservé pour une image  7"/>
          <p:cNvSpPr>
            <a:spLocks noGrp="1"/>
          </p:cNvSpPr>
          <p:nvPr>
            <p:ph type="pic" sz="quarter" idx="10" hasCustomPrompt="1"/>
          </p:nvPr>
        </p:nvSpPr>
        <p:spPr>
          <a:xfrm>
            <a:off x="0" y="0"/>
            <a:ext cx="12192000" cy="5174400"/>
          </a:xfrm>
        </p:spPr>
        <p:txBody>
          <a:bodyPr/>
          <a:lstStyle>
            <a:lvl1pPr>
              <a:defRPr/>
            </a:lvl1pPr>
          </a:lstStyle>
          <a:p>
            <a:r>
              <a:rPr lang="fr-FR" dirty="0"/>
              <a:t>Insert photo </a:t>
            </a:r>
          </a:p>
        </p:txBody>
      </p:sp>
      <p:sp>
        <p:nvSpPr>
          <p:cNvPr id="2" name="Title 1"/>
          <p:cNvSpPr>
            <a:spLocks noGrp="1"/>
          </p:cNvSpPr>
          <p:nvPr>
            <p:ph type="ctrTitle" hasCustomPrompt="1"/>
          </p:nvPr>
        </p:nvSpPr>
        <p:spPr>
          <a:xfrm>
            <a:off x="3787140" y="5424000"/>
            <a:ext cx="8035531" cy="590931"/>
          </a:xfrm>
        </p:spPr>
        <p:txBody>
          <a:bodyPr anchor="b"/>
          <a:lstStyle>
            <a:lvl1pPr algn="r">
              <a:defRPr sz="4267">
                <a:solidFill>
                  <a:schemeClr val="tx2"/>
                </a:solidFill>
              </a:defRPr>
            </a:lvl1pPr>
          </a:lstStyle>
          <a:p>
            <a:r>
              <a:rPr lang="en-US" noProof="0" dirty="0"/>
              <a:t>Title</a:t>
            </a:r>
            <a:endParaRPr lang="en-US" dirty="0"/>
          </a:p>
        </p:txBody>
      </p:sp>
      <p:cxnSp>
        <p:nvCxnSpPr>
          <p:cNvPr id="11" name="Connecteur droit 10"/>
          <p:cNvCxnSpPr/>
          <p:nvPr userDrawn="1"/>
        </p:nvCxnSpPr>
        <p:spPr>
          <a:xfrm>
            <a:off x="3572424" y="5505577"/>
            <a:ext cx="0" cy="1003200"/>
          </a:xfrm>
          <a:prstGeom prst="line">
            <a:avLst/>
          </a:prstGeom>
          <a:ln w="1905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89329340"/>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395C89-2E28-4777-95B0-BA7EECAE3BA4}"/>
              </a:ext>
            </a:extLst>
          </p:cNvPr>
          <p:cNvSpPr>
            <a:spLocks noGrp="1"/>
          </p:cNvSpPr>
          <p:nvPr>
            <p:ph type="ctrTitle"/>
          </p:nvPr>
        </p:nvSpPr>
        <p:spPr>
          <a:xfrm>
            <a:off x="1709928" y="987552"/>
            <a:ext cx="8385048" cy="3081528"/>
          </a:xfrm>
        </p:spPr>
        <p:txBody>
          <a:bodyPr anchor="b">
            <a:normAutofit/>
          </a:bodyPr>
          <a:lstStyle>
            <a:lvl1pPr algn="ctr">
              <a:defRPr sz="5400"/>
            </a:lvl1pPr>
          </a:lstStyle>
          <a:p>
            <a:r>
              <a:rPr lang="en-US" dirty="0"/>
              <a:t>Click to edit Master title style</a:t>
            </a:r>
          </a:p>
        </p:txBody>
      </p:sp>
      <p:sp>
        <p:nvSpPr>
          <p:cNvPr id="3" name="Subtitle 2">
            <a:extLst>
              <a:ext uri="{FF2B5EF4-FFF2-40B4-BE49-F238E27FC236}">
                <a16:creationId xmlns:a16="http://schemas.microsoft.com/office/drawing/2014/main" id="{59052321-4D71-4DA8-BD2C-DC22FC1525CB}"/>
              </a:ext>
            </a:extLst>
          </p:cNvPr>
          <p:cNvSpPr>
            <a:spLocks noGrp="1"/>
          </p:cNvSpPr>
          <p:nvPr>
            <p:ph type="subTitle" idx="1"/>
          </p:nvPr>
        </p:nvSpPr>
        <p:spPr>
          <a:xfrm>
            <a:off x="2905506" y="4480561"/>
            <a:ext cx="5993892" cy="1166495"/>
          </a:xfrm>
        </p:spPr>
        <p:txBody>
          <a:bodyPr>
            <a:normAutofit/>
          </a:bodyPr>
          <a:lstStyle>
            <a:lvl1pPr marL="0" indent="0" algn="ctr">
              <a:buNone/>
              <a:defRPr sz="1400" cap="all" spc="6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B1D37183-71EA-4A92-8609-41ECB53F447E}"/>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5" name="Footer Placeholder 4">
            <a:extLst>
              <a:ext uri="{FF2B5EF4-FFF2-40B4-BE49-F238E27FC236}">
                <a16:creationId xmlns:a16="http://schemas.microsoft.com/office/drawing/2014/main" id="{CA09F2E6-1ECC-4081-8EBF-C80C6C94A10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1C3FA67-CD72-4503-BA25-FEC880107BC4}"/>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25523043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itle Slide_BoxOverlay">
    <p:spTree>
      <p:nvGrpSpPr>
        <p:cNvPr id="1" name=""/>
        <p:cNvGrpSpPr/>
        <p:nvPr/>
      </p:nvGrpSpPr>
      <p:grpSpPr>
        <a:xfrm>
          <a:off x="0" y="0"/>
          <a:ext cx="0" cy="0"/>
          <a:chOff x="0" y="0"/>
          <a:chExt cx="0" cy="0"/>
        </a:xfrm>
      </p:grpSpPr>
      <p:sp>
        <p:nvSpPr>
          <p:cNvPr id="16" name="Picture Placeholder 14"/>
          <p:cNvSpPr>
            <a:spLocks noGrp="1"/>
          </p:cNvSpPr>
          <p:nvPr>
            <p:ph type="pic" sz="quarter" idx="13" hasCustomPrompt="1"/>
          </p:nvPr>
        </p:nvSpPr>
        <p:spPr>
          <a:xfrm>
            <a:off x="0" y="0"/>
            <a:ext cx="12192000" cy="6858000"/>
          </a:xfrm>
        </p:spPr>
        <p:txBody>
          <a:bodyPr/>
          <a:lstStyle>
            <a:lvl1pPr>
              <a:defRPr/>
            </a:lvl1pPr>
          </a:lstStyle>
          <a:p>
            <a:r>
              <a:rPr lang="en-US" dirty="0"/>
              <a:t>Insert photo</a:t>
            </a:r>
          </a:p>
        </p:txBody>
      </p:sp>
      <p:sp>
        <p:nvSpPr>
          <p:cNvPr id="36" name="Text Placeholder 34"/>
          <p:cNvSpPr>
            <a:spLocks noGrp="1"/>
          </p:cNvSpPr>
          <p:nvPr>
            <p:ph type="body" sz="quarter" idx="15"/>
          </p:nvPr>
        </p:nvSpPr>
        <p:spPr>
          <a:xfrm>
            <a:off x="434164" y="0"/>
            <a:ext cx="3304032" cy="6858000"/>
          </a:xfrm>
          <a:solidFill>
            <a:srgbClr val="898655"/>
          </a:solidFill>
        </p:spPr>
        <p:txBody>
          <a:bodyPr/>
          <a:lstStyle>
            <a:lvl1pPr marL="0" indent="0">
              <a:buNone/>
              <a:defRPr>
                <a:solidFill>
                  <a:srgbClr val="898655"/>
                </a:solidFill>
              </a:defRPr>
            </a:lvl1pPr>
          </a:lstStyle>
          <a:p>
            <a:pPr lvl="0"/>
            <a:r>
              <a:rPr lang="en-US"/>
              <a:t>Click to edit Master text styles</a:t>
            </a:r>
          </a:p>
        </p:txBody>
      </p:sp>
      <p:cxnSp>
        <p:nvCxnSpPr>
          <p:cNvPr id="6" name="Connecteur droit 10"/>
          <p:cNvCxnSpPr/>
          <p:nvPr userDrawn="1"/>
        </p:nvCxnSpPr>
        <p:spPr>
          <a:xfrm>
            <a:off x="1250867" y="1250869"/>
            <a:ext cx="1615044" cy="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Placeholder 8"/>
          <p:cNvSpPr>
            <a:spLocks noGrp="1"/>
          </p:cNvSpPr>
          <p:nvPr>
            <p:ph type="body" sz="quarter" idx="11" hasCustomPrompt="1"/>
          </p:nvPr>
        </p:nvSpPr>
        <p:spPr>
          <a:xfrm>
            <a:off x="434165" y="2247380"/>
            <a:ext cx="3282831" cy="1058285"/>
          </a:xfrm>
        </p:spPr>
        <p:txBody>
          <a:bodyPr/>
          <a:lstStyle>
            <a:lvl1pPr marL="0" indent="0" algn="ctr">
              <a:buNone/>
              <a:defRPr sz="3200" b="0">
                <a:solidFill>
                  <a:schemeClr val="bg1"/>
                </a:solidFill>
              </a:defRPr>
            </a:lvl1pPr>
            <a:lvl2pPr marL="179913" indent="0">
              <a:buNone/>
              <a:defRPr sz="3200">
                <a:solidFill>
                  <a:schemeClr val="bg1"/>
                </a:solidFill>
              </a:defRPr>
            </a:lvl2pPr>
            <a:lvl3pPr marL="361940" indent="0">
              <a:buNone/>
              <a:defRPr sz="3200">
                <a:solidFill>
                  <a:schemeClr val="bg1"/>
                </a:solidFill>
              </a:defRPr>
            </a:lvl3pPr>
            <a:lvl4pPr marL="1371566" indent="0">
              <a:buNone/>
              <a:defRPr sz="3200">
                <a:solidFill>
                  <a:schemeClr val="bg1"/>
                </a:solidFill>
              </a:defRPr>
            </a:lvl4pPr>
            <a:lvl5pPr marL="1828754" indent="0">
              <a:buNone/>
              <a:defRPr sz="3200">
                <a:solidFill>
                  <a:schemeClr val="bg1"/>
                </a:solidFill>
              </a:defRPr>
            </a:lvl5pPr>
          </a:lstStyle>
          <a:p>
            <a:pPr lvl="0"/>
            <a:r>
              <a:rPr lang="en-US" dirty="0"/>
              <a:t>Title</a:t>
            </a:r>
          </a:p>
        </p:txBody>
      </p:sp>
      <p:sp>
        <p:nvSpPr>
          <p:cNvPr id="13" name="Text Placeholder 11"/>
          <p:cNvSpPr>
            <a:spLocks noGrp="1"/>
          </p:cNvSpPr>
          <p:nvPr>
            <p:ph type="body" sz="quarter" idx="12" hasCustomPrompt="1"/>
          </p:nvPr>
        </p:nvSpPr>
        <p:spPr>
          <a:xfrm>
            <a:off x="446487" y="688864"/>
            <a:ext cx="3283077" cy="591553"/>
          </a:xfrm>
        </p:spPr>
        <p:txBody>
          <a:bodyPr/>
          <a:lstStyle>
            <a:lvl1pPr marL="0" indent="0" algn="ctr">
              <a:buNone/>
              <a:defRPr sz="1867" b="0">
                <a:solidFill>
                  <a:schemeClr val="bg1"/>
                </a:solidFill>
              </a:defRPr>
            </a:lvl1pPr>
          </a:lstStyle>
          <a:p>
            <a:pPr lvl="0"/>
            <a:r>
              <a:rPr lang="en-US" dirty="0"/>
              <a:t>Function Name</a:t>
            </a:r>
          </a:p>
        </p:txBody>
      </p:sp>
      <p:sp>
        <p:nvSpPr>
          <p:cNvPr id="45" name="Picture Placeholder 43"/>
          <p:cNvSpPr>
            <a:spLocks noGrp="1"/>
          </p:cNvSpPr>
          <p:nvPr>
            <p:ph type="pic" sz="quarter" idx="16" hasCustomPrompt="1"/>
          </p:nvPr>
        </p:nvSpPr>
        <p:spPr>
          <a:xfrm>
            <a:off x="889777" y="5408329"/>
            <a:ext cx="2365248" cy="816864"/>
          </a:xfrm>
        </p:spPr>
        <p:txBody>
          <a:bodyPr anchor="ctr"/>
          <a:lstStyle>
            <a:lvl1pPr algn="ctr">
              <a:defRPr/>
            </a:lvl1pPr>
          </a:lstStyle>
          <a:p>
            <a:r>
              <a:rPr lang="en-US" dirty="0"/>
              <a:t>Logo</a:t>
            </a:r>
          </a:p>
        </p:txBody>
      </p:sp>
    </p:spTree>
    <p:extLst>
      <p:ext uri="{BB962C8B-B14F-4D97-AF65-F5344CB8AC3E}">
        <p14:creationId xmlns:p14="http://schemas.microsoft.com/office/powerpoint/2010/main" val="394438829"/>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itle Slide_Caption">
    <p:spTree>
      <p:nvGrpSpPr>
        <p:cNvPr id="1" name=""/>
        <p:cNvGrpSpPr/>
        <p:nvPr/>
      </p:nvGrpSpPr>
      <p:grpSpPr>
        <a:xfrm>
          <a:off x="0" y="0"/>
          <a:ext cx="0" cy="0"/>
          <a:chOff x="0" y="0"/>
          <a:chExt cx="0" cy="0"/>
        </a:xfrm>
      </p:grpSpPr>
      <p:sp>
        <p:nvSpPr>
          <p:cNvPr id="4" name="Espace réservé du texte 3"/>
          <p:cNvSpPr>
            <a:spLocks noGrp="1"/>
          </p:cNvSpPr>
          <p:nvPr>
            <p:ph type="body" sz="quarter" idx="11" hasCustomPrompt="1"/>
          </p:nvPr>
        </p:nvSpPr>
        <p:spPr>
          <a:xfrm>
            <a:off x="4259289" y="6305449"/>
            <a:ext cx="7568644" cy="332399"/>
          </a:xfrm>
        </p:spPr>
        <p:txBody>
          <a:bodyPr wrap="square">
            <a:spAutoFit/>
          </a:bodyPr>
          <a:lstStyle>
            <a:lvl1pPr marL="0" indent="0" algn="r">
              <a:buNone/>
              <a:defRPr sz="2400" b="0"/>
            </a:lvl1pPr>
          </a:lstStyle>
          <a:p>
            <a:pPr lvl="0"/>
            <a:r>
              <a:rPr lang="fr-FR" dirty="0" err="1"/>
              <a:t>Subtitle</a:t>
            </a:r>
            <a:endParaRPr lang="fr-FR" dirty="0"/>
          </a:p>
        </p:txBody>
      </p:sp>
      <p:sp>
        <p:nvSpPr>
          <p:cNvPr id="8" name="Espace réservé pour une image  7"/>
          <p:cNvSpPr>
            <a:spLocks noGrp="1"/>
          </p:cNvSpPr>
          <p:nvPr>
            <p:ph type="pic" sz="quarter" idx="10" hasCustomPrompt="1"/>
          </p:nvPr>
        </p:nvSpPr>
        <p:spPr>
          <a:xfrm>
            <a:off x="0" y="392483"/>
            <a:ext cx="12192000" cy="5174400"/>
          </a:xfrm>
        </p:spPr>
        <p:txBody>
          <a:bodyPr anchor="ctr" anchorCtr="1"/>
          <a:lstStyle>
            <a:lvl1pPr marL="0" indent="0">
              <a:buNone/>
              <a:defRPr/>
            </a:lvl1pPr>
          </a:lstStyle>
          <a:p>
            <a:r>
              <a:rPr lang="fr-FR" dirty="0"/>
              <a:t>Insert photo</a:t>
            </a:r>
          </a:p>
        </p:txBody>
      </p:sp>
      <p:sp>
        <p:nvSpPr>
          <p:cNvPr id="2" name="Title 1"/>
          <p:cNvSpPr>
            <a:spLocks noGrp="1"/>
          </p:cNvSpPr>
          <p:nvPr>
            <p:ph type="ctrTitle" hasCustomPrompt="1"/>
          </p:nvPr>
        </p:nvSpPr>
        <p:spPr>
          <a:xfrm>
            <a:off x="4258850" y="5750748"/>
            <a:ext cx="7563821" cy="517064"/>
          </a:xfrm>
        </p:spPr>
        <p:txBody>
          <a:bodyPr anchor="b"/>
          <a:lstStyle>
            <a:lvl1pPr algn="r">
              <a:defRPr sz="3733">
                <a:solidFill>
                  <a:schemeClr val="tx2"/>
                </a:solidFill>
              </a:defRPr>
            </a:lvl1pPr>
          </a:lstStyle>
          <a:p>
            <a:r>
              <a:rPr lang="fr-FR" dirty="0" err="1"/>
              <a:t>Title</a:t>
            </a:r>
            <a:endParaRPr lang="en-US" dirty="0"/>
          </a:p>
        </p:txBody>
      </p:sp>
      <p:sp>
        <p:nvSpPr>
          <p:cNvPr id="5" name="Text Placeholder 4"/>
          <p:cNvSpPr>
            <a:spLocks noGrp="1"/>
          </p:cNvSpPr>
          <p:nvPr>
            <p:ph type="body" sz="quarter" idx="12" hasCustomPrompt="1"/>
          </p:nvPr>
        </p:nvSpPr>
        <p:spPr>
          <a:xfrm>
            <a:off x="6797457" y="92786"/>
            <a:ext cx="5030475" cy="292100"/>
          </a:xfrm>
        </p:spPr>
        <p:txBody>
          <a:bodyPr anchor="ctr" anchorCtr="0"/>
          <a:lstStyle>
            <a:lvl1pPr marL="0" indent="0" algn="r">
              <a:buNone/>
              <a:defRPr lang="en-US" sz="1333" b="0" dirty="0" smtClean="0">
                <a:solidFill>
                  <a:schemeClr val="bg1">
                    <a:lumMod val="50000"/>
                  </a:schemeClr>
                </a:solidFill>
              </a:defRPr>
            </a:lvl1pPr>
            <a:lvl2pPr>
              <a:defRPr lang="en-US" sz="1333" b="0" dirty="0" smtClean="0"/>
            </a:lvl2pPr>
            <a:lvl3pPr>
              <a:defRPr lang="en-US" sz="1200" b="0" dirty="0" smtClean="0"/>
            </a:lvl3pPr>
            <a:lvl4pPr>
              <a:defRPr lang="en-US" sz="1067" b="0" dirty="0" smtClean="0"/>
            </a:lvl4pPr>
            <a:lvl5pPr>
              <a:defRPr lang="en-US" sz="1067" b="0" dirty="0" smtClean="0"/>
            </a:lvl5pPr>
          </a:lstStyle>
          <a:p>
            <a:pPr lvl="0"/>
            <a:r>
              <a:rPr lang="en-US" dirty="0"/>
              <a:t>Patient first name</a:t>
            </a:r>
            <a:r>
              <a:rPr lang="en-US" dirty="0">
                <a:latin typeface="Arial" panose="020B0604020202020204" pitchFamily="34" charset="0"/>
                <a:cs typeface="Arial" pitchFamily="34" charset="0"/>
                <a:sym typeface="Webdings"/>
              </a:rPr>
              <a:t>  </a:t>
            </a:r>
            <a:r>
              <a:rPr lang="en-US" dirty="0"/>
              <a:t>|  Disease |  Location</a:t>
            </a:r>
          </a:p>
        </p:txBody>
      </p:sp>
    </p:spTree>
    <p:custDataLst>
      <p:tags r:id="rId1"/>
    </p:custDataLst>
    <p:extLst>
      <p:ext uri="{BB962C8B-B14F-4D97-AF65-F5344CB8AC3E}">
        <p14:creationId xmlns:p14="http://schemas.microsoft.com/office/powerpoint/2010/main" val="2266590103"/>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nchorCtr="0"/>
          <a:lstStyle/>
          <a:p>
            <a:r>
              <a:rPr lang="en-US" dirty="0"/>
              <a:t>Click to edit Master title style</a:t>
            </a:r>
          </a:p>
        </p:txBody>
      </p:sp>
      <p:sp>
        <p:nvSpPr>
          <p:cNvPr id="3" name="Content Placeholder 2"/>
          <p:cNvSpPr>
            <a:spLocks noGrp="1"/>
          </p:cNvSpPr>
          <p:nvPr>
            <p:ph idx="1"/>
          </p:nvPr>
        </p:nvSpPr>
        <p:spPr>
          <a:xfrm>
            <a:off x="478367" y="1261980"/>
            <a:ext cx="11226800" cy="4618121"/>
          </a:xfrm>
        </p:spPr>
        <p:txBody>
          <a:bodyPr/>
          <a:lstStyle>
            <a:lvl1pPr>
              <a:defRPr b="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5"/>
          <p:cNvSpPr>
            <a:spLocks noGrp="1"/>
          </p:cNvSpPr>
          <p:nvPr>
            <p:ph type="body" sz="quarter" idx="13"/>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dirty="0"/>
              <a:t>Click to edit Master text styles</a:t>
            </a:r>
          </a:p>
        </p:txBody>
      </p:sp>
      <p:sp>
        <p:nvSpPr>
          <p:cNvPr id="8" name="Text Placeholder 5"/>
          <p:cNvSpPr>
            <a:spLocks noGrp="1"/>
          </p:cNvSpPr>
          <p:nvPr>
            <p:ph type="body" sz="quarter" idx="14"/>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dirty="0"/>
              <a:t>Click to edit Master text styles</a:t>
            </a:r>
          </a:p>
        </p:txBody>
      </p:sp>
    </p:spTree>
    <p:extLst>
      <p:ext uri="{BB962C8B-B14F-4D97-AF65-F5344CB8AC3E}">
        <p14:creationId xmlns:p14="http://schemas.microsoft.com/office/powerpoint/2010/main" val="216964801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nchorCtr="0">
            <a:noAutofit/>
          </a:bodyPr>
          <a:lstStyle/>
          <a:p>
            <a:r>
              <a:rPr lang="en-US" dirty="0"/>
              <a:t>Click to edit Master title style</a:t>
            </a:r>
          </a:p>
        </p:txBody>
      </p:sp>
      <p:sp>
        <p:nvSpPr>
          <p:cNvPr id="4" name="Date Placeholder 3"/>
          <p:cNvSpPr>
            <a:spLocks noGrp="1"/>
          </p:cNvSpPr>
          <p:nvPr>
            <p:ph type="dt" sz="half" idx="10"/>
          </p:nvPr>
        </p:nvSpPr>
        <p:spPr>
          <a:xfrm>
            <a:off x="10284664" y="6441567"/>
            <a:ext cx="1035587" cy="164148"/>
          </a:xfrm>
          <a:prstGeom prst="rect">
            <a:avLst/>
          </a:prstGeom>
        </p:spPr>
        <p:txBody>
          <a:bodyPr/>
          <a:lstStyle/>
          <a:p>
            <a:r>
              <a:rPr lang="tr-TR"/>
              <a:t>DATE</a:t>
            </a:r>
            <a:endParaRPr lang="en-US" dirty="0"/>
          </a:p>
        </p:txBody>
      </p:sp>
      <p:sp>
        <p:nvSpPr>
          <p:cNvPr id="5" name="Footer Placeholder 4"/>
          <p:cNvSpPr>
            <a:spLocks noGrp="1"/>
          </p:cNvSpPr>
          <p:nvPr>
            <p:ph type="ftr" sz="quarter" idx="11"/>
          </p:nvPr>
        </p:nvSpPr>
        <p:spPr>
          <a:xfrm>
            <a:off x="3074201" y="6441567"/>
            <a:ext cx="6043601" cy="164148"/>
          </a:xfrm>
          <a:prstGeom prst="rect">
            <a:avLst/>
          </a:prstGeom>
        </p:spPr>
        <p:txBody>
          <a:bodyPr/>
          <a:lstStyle/>
          <a:p>
            <a:r>
              <a:rPr lang="en-US"/>
              <a:t>MAT-TR-2102529</a:t>
            </a:r>
            <a:endParaRPr lang="en-US" dirty="0"/>
          </a:p>
        </p:txBody>
      </p:sp>
      <p:sp>
        <p:nvSpPr>
          <p:cNvPr id="6" name="Slide Number Placeholder 5"/>
          <p:cNvSpPr>
            <a:spLocks noGrp="1"/>
          </p:cNvSpPr>
          <p:nvPr>
            <p:ph type="sldNum" sz="quarter" idx="12"/>
          </p:nvPr>
        </p:nvSpPr>
        <p:spPr>
          <a:xfrm>
            <a:off x="11289993" y="6441567"/>
            <a:ext cx="414748" cy="164148"/>
          </a:xfrm>
          <a:prstGeom prst="rect">
            <a:avLst/>
          </a:prstGeom>
        </p:spPr>
        <p:txBody>
          <a:bodyPr/>
          <a:lstStyle/>
          <a:p>
            <a:fld id="{970B1DE9-DF1E-478B-8EAC-D83EF13FF69C}" type="slidenum">
              <a:rPr lang="en-US" smtClean="0"/>
              <a:t>‹#›</a:t>
            </a:fld>
            <a:endParaRPr lang="en-US" dirty="0"/>
          </a:p>
        </p:txBody>
      </p:sp>
      <p:sp>
        <p:nvSpPr>
          <p:cNvPr id="7" name="Text Placeholder 5"/>
          <p:cNvSpPr>
            <a:spLocks noGrp="1"/>
          </p:cNvSpPr>
          <p:nvPr>
            <p:ph type="body" sz="quarter" idx="13"/>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dirty="0"/>
              <a:t>Click to edit Master text styles</a:t>
            </a:r>
          </a:p>
        </p:txBody>
      </p:sp>
      <p:sp>
        <p:nvSpPr>
          <p:cNvPr id="8" name="Text Placeholder 5"/>
          <p:cNvSpPr>
            <a:spLocks noGrp="1"/>
          </p:cNvSpPr>
          <p:nvPr>
            <p:ph type="body" sz="quarter" idx="14"/>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dirty="0"/>
              <a:t>Click to edit Master text styles</a:t>
            </a:r>
          </a:p>
        </p:txBody>
      </p:sp>
    </p:spTree>
    <p:extLst>
      <p:ext uri="{BB962C8B-B14F-4D97-AF65-F5344CB8AC3E}">
        <p14:creationId xmlns:p14="http://schemas.microsoft.com/office/powerpoint/2010/main" val="210442413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84715" y="1316566"/>
            <a:ext cx="5384800" cy="4525963"/>
          </a:xfrm>
        </p:spPr>
        <p:txBody>
          <a:bodyPr/>
          <a:lstStyle>
            <a:lvl1pPr>
              <a:defRPr sz="2667"/>
            </a:lvl1pPr>
            <a:lvl2pPr>
              <a:defRPr sz="2400"/>
            </a:lvl2pPr>
            <a:lvl3pPr>
              <a:defRPr sz="2133"/>
            </a:lvl3pPr>
            <a:lvl4pPr>
              <a:defRPr sz="1867"/>
            </a:lvl4pPr>
            <a:lvl5pPr>
              <a:defRPr sz="1867"/>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091765" y="1316566"/>
            <a:ext cx="5384800" cy="4525963"/>
          </a:xfrm>
        </p:spPr>
        <p:txBody>
          <a:bodyPr/>
          <a:lstStyle>
            <a:lvl1pPr>
              <a:defRPr sz="2667"/>
            </a:lvl1pPr>
            <a:lvl2pPr>
              <a:defRPr sz="2400"/>
            </a:lvl2pPr>
            <a:lvl3pPr>
              <a:defRPr sz="2133"/>
            </a:lvl3pPr>
            <a:lvl4pPr>
              <a:defRPr sz="1867"/>
            </a:lvl4pPr>
            <a:lvl5pPr>
              <a:defRPr sz="1867"/>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10284664" y="6441567"/>
            <a:ext cx="1035587" cy="164148"/>
          </a:xfrm>
          <a:prstGeom prst="rect">
            <a:avLst/>
          </a:prstGeom>
        </p:spPr>
        <p:txBody>
          <a:bodyPr/>
          <a:lstStyle/>
          <a:p>
            <a:r>
              <a:rPr lang="tr-TR"/>
              <a:t>DATE</a:t>
            </a:r>
            <a:endParaRPr lang="en-US" dirty="0"/>
          </a:p>
        </p:txBody>
      </p:sp>
      <p:sp>
        <p:nvSpPr>
          <p:cNvPr id="6" name="Footer Placeholder 5"/>
          <p:cNvSpPr>
            <a:spLocks noGrp="1"/>
          </p:cNvSpPr>
          <p:nvPr>
            <p:ph type="ftr" sz="quarter" idx="11"/>
          </p:nvPr>
        </p:nvSpPr>
        <p:spPr>
          <a:xfrm>
            <a:off x="3074201" y="6441567"/>
            <a:ext cx="6043601" cy="164148"/>
          </a:xfrm>
          <a:prstGeom prst="rect">
            <a:avLst/>
          </a:prstGeom>
        </p:spPr>
        <p:txBody>
          <a:bodyPr/>
          <a:lstStyle/>
          <a:p>
            <a:r>
              <a:rPr lang="en-US"/>
              <a:t>MAT-TR-2102529</a:t>
            </a:r>
            <a:endParaRPr lang="en-US" dirty="0"/>
          </a:p>
        </p:txBody>
      </p:sp>
      <p:sp>
        <p:nvSpPr>
          <p:cNvPr id="7" name="Slide Number Placeholder 6"/>
          <p:cNvSpPr>
            <a:spLocks noGrp="1"/>
          </p:cNvSpPr>
          <p:nvPr>
            <p:ph type="sldNum" sz="quarter" idx="12"/>
          </p:nvPr>
        </p:nvSpPr>
        <p:spPr>
          <a:xfrm>
            <a:off x="11289993" y="6441567"/>
            <a:ext cx="414748" cy="164148"/>
          </a:xfrm>
          <a:prstGeom prst="rect">
            <a:avLst/>
          </a:prstGeom>
        </p:spPr>
        <p:txBody>
          <a:bodyPr/>
          <a:lstStyle/>
          <a:p>
            <a:fld id="{EB797B3E-0712-48AF-918C-8BB5247E7D23}" type="slidenum">
              <a:rPr lang="en-US" smtClean="0"/>
              <a:t>‹#›</a:t>
            </a:fld>
            <a:endParaRPr lang="en-US" dirty="0"/>
          </a:p>
        </p:txBody>
      </p:sp>
      <p:sp>
        <p:nvSpPr>
          <p:cNvPr id="8" name="Text Placeholder 5">
            <a:extLst>
              <a:ext uri="{FF2B5EF4-FFF2-40B4-BE49-F238E27FC236}">
                <a16:creationId xmlns:a16="http://schemas.microsoft.com/office/drawing/2014/main" id="{E63EF22E-FF0A-4F49-A5C3-F662D3CAFE18}"/>
              </a:ext>
            </a:extLst>
          </p:cNvPr>
          <p:cNvSpPr>
            <a:spLocks noGrp="1"/>
          </p:cNvSpPr>
          <p:nvPr>
            <p:ph type="body" sz="quarter" idx="13"/>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dirty="0"/>
              <a:t>Click to edit Master text styles</a:t>
            </a:r>
          </a:p>
        </p:txBody>
      </p:sp>
      <p:sp>
        <p:nvSpPr>
          <p:cNvPr id="9" name="Text Placeholder 5">
            <a:extLst>
              <a:ext uri="{FF2B5EF4-FFF2-40B4-BE49-F238E27FC236}">
                <a16:creationId xmlns:a16="http://schemas.microsoft.com/office/drawing/2014/main" id="{4D65E325-3B76-407F-88CF-219230CC5C0C}"/>
              </a:ext>
            </a:extLst>
          </p:cNvPr>
          <p:cNvSpPr>
            <a:spLocks noGrp="1"/>
          </p:cNvSpPr>
          <p:nvPr>
            <p:ph type="body" sz="quarter" idx="14"/>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dirty="0"/>
              <a:t>Click to edit Master text styles</a:t>
            </a:r>
          </a:p>
        </p:txBody>
      </p:sp>
    </p:spTree>
    <p:extLst>
      <p:ext uri="{BB962C8B-B14F-4D97-AF65-F5344CB8AC3E}">
        <p14:creationId xmlns:p14="http://schemas.microsoft.com/office/powerpoint/2010/main" val="32892466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133"/>
            </a:lvl2pPr>
            <a:lvl3pPr>
              <a:defRPr sz="1867"/>
            </a:lvl3pPr>
            <a:lvl4pPr>
              <a:defRPr sz="1600"/>
            </a:lvl4pPr>
            <a:lvl5pPr>
              <a:defRPr sz="1600"/>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133"/>
            </a:lvl2pPr>
            <a:lvl3pPr>
              <a:defRPr sz="1867"/>
            </a:lvl3pPr>
            <a:lvl4pPr>
              <a:defRPr sz="1600"/>
            </a:lvl4pPr>
            <a:lvl5pPr>
              <a:defRPr sz="1600"/>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10284664" y="6441567"/>
            <a:ext cx="1035587" cy="164148"/>
          </a:xfrm>
          <a:prstGeom prst="rect">
            <a:avLst/>
          </a:prstGeom>
        </p:spPr>
        <p:txBody>
          <a:bodyPr/>
          <a:lstStyle/>
          <a:p>
            <a:r>
              <a:rPr lang="tr-TR"/>
              <a:t>DATE</a:t>
            </a:r>
            <a:endParaRPr lang="en-US" dirty="0"/>
          </a:p>
        </p:txBody>
      </p:sp>
      <p:sp>
        <p:nvSpPr>
          <p:cNvPr id="8" name="Footer Placeholder 7"/>
          <p:cNvSpPr>
            <a:spLocks noGrp="1"/>
          </p:cNvSpPr>
          <p:nvPr>
            <p:ph type="ftr" sz="quarter" idx="11"/>
          </p:nvPr>
        </p:nvSpPr>
        <p:spPr>
          <a:xfrm>
            <a:off x="3074201" y="6441567"/>
            <a:ext cx="6043601" cy="164148"/>
          </a:xfrm>
          <a:prstGeom prst="rect">
            <a:avLst/>
          </a:prstGeom>
        </p:spPr>
        <p:txBody>
          <a:bodyPr/>
          <a:lstStyle/>
          <a:p>
            <a:r>
              <a:rPr lang="en-US"/>
              <a:t>MAT-TR-2102529</a:t>
            </a:r>
            <a:endParaRPr lang="en-US" dirty="0"/>
          </a:p>
        </p:txBody>
      </p:sp>
      <p:sp>
        <p:nvSpPr>
          <p:cNvPr id="9" name="Slide Number Placeholder 8"/>
          <p:cNvSpPr>
            <a:spLocks noGrp="1"/>
          </p:cNvSpPr>
          <p:nvPr>
            <p:ph type="sldNum" sz="quarter" idx="12"/>
          </p:nvPr>
        </p:nvSpPr>
        <p:spPr>
          <a:xfrm>
            <a:off x="11289993" y="6441567"/>
            <a:ext cx="414748" cy="164148"/>
          </a:xfrm>
          <a:prstGeom prst="rect">
            <a:avLst/>
          </a:prstGeom>
        </p:spPr>
        <p:txBody>
          <a:bodyPr/>
          <a:lstStyle/>
          <a:p>
            <a:fld id="{EB797B3E-0712-48AF-918C-8BB5247E7D23}" type="slidenum">
              <a:rPr lang="en-US" smtClean="0"/>
              <a:t>‹#›</a:t>
            </a:fld>
            <a:endParaRPr lang="en-US" dirty="0"/>
          </a:p>
        </p:txBody>
      </p:sp>
    </p:spTree>
    <p:extLst>
      <p:ext uri="{BB962C8B-B14F-4D97-AF65-F5344CB8AC3E}">
        <p14:creationId xmlns:p14="http://schemas.microsoft.com/office/powerpoint/2010/main" val="371288316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Agenda">
    <p:spTree>
      <p:nvGrpSpPr>
        <p:cNvPr id="1" name=""/>
        <p:cNvGrpSpPr/>
        <p:nvPr/>
      </p:nvGrpSpPr>
      <p:grpSpPr>
        <a:xfrm>
          <a:off x="0" y="0"/>
          <a:ext cx="0" cy="0"/>
          <a:chOff x="0" y="0"/>
          <a:chExt cx="0" cy="0"/>
        </a:xfrm>
      </p:grpSpPr>
      <p:sp>
        <p:nvSpPr>
          <p:cNvPr id="8" name="Content Placeholder 2"/>
          <p:cNvSpPr>
            <a:spLocks noGrp="1"/>
          </p:cNvSpPr>
          <p:nvPr>
            <p:ph idx="13" hasCustomPrompt="1"/>
          </p:nvPr>
        </p:nvSpPr>
        <p:spPr>
          <a:xfrm>
            <a:off x="6452563" y="1777407"/>
            <a:ext cx="5252604" cy="4483693"/>
          </a:xfrm>
        </p:spPr>
        <p:txBody>
          <a:bodyPr/>
          <a:lstStyle>
            <a:lvl1pPr>
              <a:defRPr b="0" baseline="0"/>
            </a:lvl1pPr>
            <a:lvl2pPr>
              <a:defRPr b="0"/>
            </a:lvl2pPr>
            <a:lvl3pPr marL="537620" indent="-177796">
              <a:buFont typeface="Arial" charset="0"/>
              <a:buChar char="•"/>
              <a:tabLst/>
              <a:defRPr b="0"/>
            </a:lvl3pPr>
          </a:lstStyle>
          <a:p>
            <a:pPr lvl="0"/>
            <a:r>
              <a:rPr lang="fr-FR" dirty="0" err="1"/>
              <a:t>Text</a:t>
            </a:r>
            <a:endParaRPr lang="fr-FR" dirty="0"/>
          </a:p>
          <a:p>
            <a:pPr lvl="1"/>
            <a:r>
              <a:rPr lang="fr-FR" dirty="0" err="1"/>
              <a:t>Text</a:t>
            </a:r>
            <a:endParaRPr lang="fr-FR" dirty="0"/>
          </a:p>
          <a:p>
            <a:pPr lvl="2"/>
            <a:r>
              <a:rPr lang="fr-FR" dirty="0" err="1"/>
              <a:t>Text</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7" name="Espace réservé pour une image  6"/>
          <p:cNvSpPr>
            <a:spLocks noGrp="1"/>
          </p:cNvSpPr>
          <p:nvPr>
            <p:ph type="pic" sz="quarter" idx="18"/>
          </p:nvPr>
        </p:nvSpPr>
        <p:spPr>
          <a:xfrm>
            <a:off x="497958" y="1316568"/>
            <a:ext cx="5609167" cy="4944533"/>
          </a:xfrm>
        </p:spPr>
        <p:txBody>
          <a:bodyPr/>
          <a:lstStyle/>
          <a:p>
            <a:r>
              <a:rPr lang="en-US" dirty="0"/>
              <a:t>Click icon to add picture</a:t>
            </a:r>
            <a:endParaRPr lang="fr-FR" dirty="0"/>
          </a:p>
        </p:txBody>
      </p:sp>
      <p:sp>
        <p:nvSpPr>
          <p:cNvPr id="3" name="Title 2"/>
          <p:cNvSpPr>
            <a:spLocks noGrp="1"/>
          </p:cNvSpPr>
          <p:nvPr>
            <p:ph type="title"/>
          </p:nvPr>
        </p:nvSpPr>
        <p:spPr/>
        <p:txBody>
          <a:bodyPr/>
          <a:lstStyle/>
          <a:p>
            <a:r>
              <a:rPr lang="en-US"/>
              <a:t>Click to edit Master title style</a:t>
            </a:r>
          </a:p>
        </p:txBody>
      </p:sp>
      <p:sp>
        <p:nvSpPr>
          <p:cNvPr id="10" name="Text Placeholder 4"/>
          <p:cNvSpPr>
            <a:spLocks noGrp="1"/>
          </p:cNvSpPr>
          <p:nvPr>
            <p:ph type="body" sz="quarter" idx="12" hasCustomPrompt="1"/>
          </p:nvPr>
        </p:nvSpPr>
        <p:spPr>
          <a:xfrm>
            <a:off x="497958" y="1024469"/>
            <a:ext cx="5609167" cy="292100"/>
          </a:xfrm>
        </p:spPr>
        <p:txBody>
          <a:bodyPr anchor="ctr" anchorCtr="0"/>
          <a:lstStyle>
            <a:lvl1pPr marL="0" indent="0" algn="l">
              <a:buNone/>
              <a:defRPr lang="en-US" sz="1333" b="0" dirty="0" smtClean="0">
                <a:solidFill>
                  <a:schemeClr val="bg1">
                    <a:lumMod val="50000"/>
                  </a:schemeClr>
                </a:solidFill>
              </a:defRPr>
            </a:lvl1pPr>
            <a:lvl2pPr>
              <a:defRPr lang="en-US" sz="1333" b="0" dirty="0" smtClean="0"/>
            </a:lvl2pPr>
            <a:lvl3pPr>
              <a:defRPr lang="en-US" sz="1200" b="0" dirty="0" smtClean="0"/>
            </a:lvl3pPr>
            <a:lvl4pPr>
              <a:defRPr lang="en-US" sz="1067" b="0" dirty="0" smtClean="0"/>
            </a:lvl4pPr>
            <a:lvl5pPr>
              <a:defRPr lang="en-US" sz="1067" b="0" dirty="0" smtClean="0"/>
            </a:lvl5pPr>
          </a:lstStyle>
          <a:p>
            <a:pPr lvl="0"/>
            <a:r>
              <a:rPr lang="en-US" dirty="0"/>
              <a:t>Patient first name</a:t>
            </a:r>
            <a:r>
              <a:rPr lang="en-US" dirty="0">
                <a:latin typeface="Arial" panose="020B0604020202020204" pitchFamily="34" charset="0"/>
                <a:cs typeface="Arial" pitchFamily="34" charset="0"/>
                <a:sym typeface="Webdings"/>
              </a:rPr>
              <a:t>  </a:t>
            </a:r>
            <a:r>
              <a:rPr lang="en-US" dirty="0"/>
              <a:t>|  Disease |  Location</a:t>
            </a:r>
          </a:p>
        </p:txBody>
      </p:sp>
    </p:spTree>
    <p:extLst>
      <p:ext uri="{BB962C8B-B14F-4D97-AF65-F5344CB8AC3E}">
        <p14:creationId xmlns:p14="http://schemas.microsoft.com/office/powerpoint/2010/main" val="4213187183"/>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4" name="Espace réservé du texte 3"/>
          <p:cNvSpPr>
            <a:spLocks noGrp="1"/>
          </p:cNvSpPr>
          <p:nvPr>
            <p:ph type="body" sz="quarter" idx="11" hasCustomPrompt="1"/>
          </p:nvPr>
        </p:nvSpPr>
        <p:spPr>
          <a:xfrm>
            <a:off x="4259289" y="6305449"/>
            <a:ext cx="7568644" cy="332399"/>
          </a:xfrm>
        </p:spPr>
        <p:txBody>
          <a:bodyPr wrap="square">
            <a:spAutoFit/>
          </a:bodyPr>
          <a:lstStyle>
            <a:lvl1pPr marL="0" indent="0" algn="r">
              <a:buNone/>
              <a:defRPr sz="2400" b="0">
                <a:solidFill>
                  <a:schemeClr val="tx1"/>
                </a:solidFill>
              </a:defRPr>
            </a:lvl1pPr>
          </a:lstStyle>
          <a:p>
            <a:pPr lvl="0"/>
            <a:r>
              <a:rPr lang="fr-FR" dirty="0" err="1"/>
              <a:t>Subtitle</a:t>
            </a:r>
            <a:endParaRPr lang="fr-FR" dirty="0"/>
          </a:p>
        </p:txBody>
      </p:sp>
      <p:sp>
        <p:nvSpPr>
          <p:cNvPr id="8" name="Espace réservé pour une image  7"/>
          <p:cNvSpPr>
            <a:spLocks noGrp="1"/>
          </p:cNvSpPr>
          <p:nvPr>
            <p:ph type="pic" sz="quarter" idx="10" hasCustomPrompt="1"/>
          </p:nvPr>
        </p:nvSpPr>
        <p:spPr>
          <a:xfrm>
            <a:off x="0" y="392483"/>
            <a:ext cx="12192000" cy="5174400"/>
          </a:xfrm>
        </p:spPr>
        <p:txBody>
          <a:bodyPr/>
          <a:lstStyle/>
          <a:p>
            <a:r>
              <a:rPr lang="fr-FR" dirty="0"/>
              <a:t>  </a:t>
            </a:r>
          </a:p>
        </p:txBody>
      </p:sp>
      <p:sp>
        <p:nvSpPr>
          <p:cNvPr id="2" name="Title 1"/>
          <p:cNvSpPr>
            <a:spLocks noGrp="1"/>
          </p:cNvSpPr>
          <p:nvPr>
            <p:ph type="ctrTitle" hasCustomPrompt="1"/>
          </p:nvPr>
        </p:nvSpPr>
        <p:spPr>
          <a:xfrm>
            <a:off x="4258850" y="5750748"/>
            <a:ext cx="7563821" cy="517064"/>
          </a:xfrm>
        </p:spPr>
        <p:txBody>
          <a:bodyPr anchor="b"/>
          <a:lstStyle>
            <a:lvl1pPr algn="r">
              <a:defRPr sz="3733">
                <a:solidFill>
                  <a:schemeClr val="accent2"/>
                </a:solidFill>
              </a:defRPr>
            </a:lvl1pPr>
          </a:lstStyle>
          <a:p>
            <a:r>
              <a:rPr lang="fr-FR" dirty="0" err="1"/>
              <a:t>Title</a:t>
            </a:r>
            <a:endParaRPr lang="en-US" dirty="0"/>
          </a:p>
        </p:txBody>
      </p:sp>
      <p:sp>
        <p:nvSpPr>
          <p:cNvPr id="5" name="Text Placeholder 4"/>
          <p:cNvSpPr>
            <a:spLocks noGrp="1"/>
          </p:cNvSpPr>
          <p:nvPr>
            <p:ph type="body" sz="quarter" idx="12" hasCustomPrompt="1"/>
          </p:nvPr>
        </p:nvSpPr>
        <p:spPr>
          <a:xfrm>
            <a:off x="6797457" y="92786"/>
            <a:ext cx="5030475" cy="292100"/>
          </a:xfrm>
        </p:spPr>
        <p:txBody>
          <a:bodyPr anchor="ctr" anchorCtr="0"/>
          <a:lstStyle>
            <a:lvl1pPr marL="0" indent="0" algn="r">
              <a:buNone/>
              <a:defRPr lang="en-US" sz="1333" b="0" dirty="0" smtClean="0">
                <a:solidFill>
                  <a:schemeClr val="bg1">
                    <a:lumMod val="50000"/>
                  </a:schemeClr>
                </a:solidFill>
              </a:defRPr>
            </a:lvl1pPr>
            <a:lvl2pPr>
              <a:defRPr lang="en-US" sz="1333" b="0" dirty="0" smtClean="0"/>
            </a:lvl2pPr>
            <a:lvl3pPr>
              <a:defRPr lang="en-US" sz="1200" b="0" dirty="0" smtClean="0"/>
            </a:lvl3pPr>
            <a:lvl4pPr>
              <a:defRPr lang="en-US" sz="1067" b="0" dirty="0" smtClean="0"/>
            </a:lvl4pPr>
            <a:lvl5pPr>
              <a:defRPr lang="en-US" sz="1067" b="0" dirty="0" smtClean="0"/>
            </a:lvl5pPr>
          </a:lstStyle>
          <a:p>
            <a:pPr lvl="0"/>
            <a:r>
              <a:rPr lang="en-US" dirty="0"/>
              <a:t>Patient first name</a:t>
            </a:r>
            <a:r>
              <a:rPr lang="en-US" dirty="0">
                <a:latin typeface="Arial" panose="020B0604020202020204" pitchFamily="34" charset="0"/>
                <a:cs typeface="Arial" pitchFamily="34" charset="0"/>
                <a:sym typeface="Webdings"/>
              </a:rPr>
              <a:t>  </a:t>
            </a:r>
            <a:r>
              <a:rPr lang="en-US" dirty="0"/>
              <a:t>|  Disease |  Location</a:t>
            </a:r>
          </a:p>
        </p:txBody>
      </p:sp>
      <p:grpSp>
        <p:nvGrpSpPr>
          <p:cNvPr id="10" name="Group 9"/>
          <p:cNvGrpSpPr/>
          <p:nvPr userDrawn="1"/>
        </p:nvGrpSpPr>
        <p:grpSpPr>
          <a:xfrm>
            <a:off x="389463" y="5750748"/>
            <a:ext cx="3754603" cy="912000"/>
            <a:chOff x="292097" y="4313061"/>
            <a:chExt cx="2815952" cy="684000"/>
          </a:xfrm>
        </p:grpSpPr>
        <p:cxnSp>
          <p:nvCxnSpPr>
            <p:cNvPr id="11" name="Connecteur droit 12"/>
            <p:cNvCxnSpPr/>
            <p:nvPr userDrawn="1"/>
          </p:nvCxnSpPr>
          <p:spPr>
            <a:xfrm>
              <a:off x="3108049" y="4313061"/>
              <a:ext cx="0" cy="684000"/>
            </a:xfrm>
            <a:prstGeom prst="line">
              <a:avLst/>
            </a:prstGeom>
            <a:ln w="1905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2" name="Picture 2" descr="C:\Users\e0290066\Desktop\Brand\Sanofi Genzyme - RVB - Colors.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2097" y="4517051"/>
              <a:ext cx="2596359" cy="30290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57989500"/>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itle and Content + Subtitle">
    <p:spTree>
      <p:nvGrpSpPr>
        <p:cNvPr id="1" name=""/>
        <p:cNvGrpSpPr/>
        <p:nvPr/>
      </p:nvGrpSpPr>
      <p:grpSpPr>
        <a:xfrm>
          <a:off x="0" y="0"/>
          <a:ext cx="0" cy="0"/>
          <a:chOff x="0" y="0"/>
          <a:chExt cx="0" cy="0"/>
        </a:xfrm>
      </p:grpSpPr>
      <p:sp>
        <p:nvSpPr>
          <p:cNvPr id="8" name="Content Placeholder 2"/>
          <p:cNvSpPr>
            <a:spLocks noGrp="1"/>
          </p:cNvSpPr>
          <p:nvPr>
            <p:ph idx="13" hasCustomPrompt="1"/>
          </p:nvPr>
        </p:nvSpPr>
        <p:spPr>
          <a:xfrm>
            <a:off x="478366" y="1777407"/>
            <a:ext cx="11226801" cy="4483693"/>
          </a:xfrm>
        </p:spPr>
        <p:txBody>
          <a:bodyPr/>
          <a:lstStyle>
            <a:lvl1pPr>
              <a:defRPr baseline="0"/>
            </a:lvl1pPr>
            <a:lvl2pPr>
              <a:defRPr/>
            </a:lvl2pPr>
            <a:lvl3pPr marL="537620" indent="-177796">
              <a:buFont typeface="Arial" charset="0"/>
              <a:buChar char="•"/>
              <a:tabLst/>
              <a:defRPr/>
            </a:lvl3pPr>
          </a:lstStyle>
          <a:p>
            <a:pPr lvl="0"/>
            <a:r>
              <a:rPr lang="fr-FR" dirty="0" err="1"/>
              <a:t>Text</a:t>
            </a:r>
            <a:endParaRPr lang="fr-FR" dirty="0"/>
          </a:p>
          <a:p>
            <a:pPr lvl="1"/>
            <a:r>
              <a:rPr lang="fr-FR" dirty="0" err="1"/>
              <a:t>Text</a:t>
            </a:r>
            <a:endParaRPr lang="fr-FR" dirty="0"/>
          </a:p>
          <a:p>
            <a:pPr lvl="2"/>
            <a:r>
              <a:rPr lang="fr-FR" dirty="0" err="1"/>
              <a:t>Text</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78366" y="950401"/>
            <a:ext cx="11226801"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3" name="Title 2"/>
          <p:cNvSpPr>
            <a:spLocks noGrp="1"/>
          </p:cNvSpPr>
          <p:nvPr>
            <p:ph type="title"/>
          </p:nvPr>
        </p:nvSpPr>
        <p:spPr/>
        <p:txBody>
          <a:bodyPr/>
          <a:lstStyle/>
          <a:p>
            <a:r>
              <a:rPr lang="en-US"/>
              <a:t>Click to edit Master title style</a:t>
            </a:r>
          </a:p>
        </p:txBody>
      </p:sp>
      <p:sp>
        <p:nvSpPr>
          <p:cNvPr id="9" name="Text Placeholder 5"/>
          <p:cNvSpPr>
            <a:spLocks noGrp="1"/>
          </p:cNvSpPr>
          <p:nvPr>
            <p:ph type="body" sz="quarter" idx="18"/>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dirty="0"/>
              <a:t>Click to edit Master text styles</a:t>
            </a:r>
          </a:p>
        </p:txBody>
      </p:sp>
      <p:sp>
        <p:nvSpPr>
          <p:cNvPr id="10" name="Text Placeholder 5"/>
          <p:cNvSpPr>
            <a:spLocks noGrp="1"/>
          </p:cNvSpPr>
          <p:nvPr>
            <p:ph type="body" sz="quarter" idx="19"/>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dirty="0"/>
              <a:t>Click to edit Master text styles</a:t>
            </a:r>
          </a:p>
        </p:txBody>
      </p:sp>
    </p:spTree>
    <p:extLst>
      <p:ext uri="{BB962C8B-B14F-4D97-AF65-F5344CB8AC3E}">
        <p14:creationId xmlns:p14="http://schemas.microsoft.com/office/powerpoint/2010/main" val="1689883974"/>
      </p:ext>
    </p:extLst>
  </p:cSld>
  <p:clrMapOvr>
    <a:masterClrMapping/>
  </p:clrMapOvr>
  <p:extLst>
    <p:ext uri="{DCECCB84-F9BA-43D5-87BE-67443E8EF086}">
      <p15:sldGuideLst xmlns:p15="http://schemas.microsoft.com/office/powerpoint/2012/main">
        <p15:guide id="1" orient="horz" pos="3140">
          <p15:clr>
            <a:srgbClr val="FBAE40"/>
          </p15:clr>
        </p15:guide>
        <p15:guide id="2" orient="horz" pos="3094">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Title with Product Logo">
    <p:spTree>
      <p:nvGrpSpPr>
        <p:cNvPr id="1" name=""/>
        <p:cNvGrpSpPr/>
        <p:nvPr/>
      </p:nvGrpSpPr>
      <p:grpSpPr>
        <a:xfrm>
          <a:off x="0" y="0"/>
          <a:ext cx="0" cy="0"/>
          <a:chOff x="0" y="0"/>
          <a:chExt cx="0" cy="0"/>
        </a:xfrm>
      </p:grpSpPr>
      <p:sp>
        <p:nvSpPr>
          <p:cNvPr id="8" name="Content Placeholder 2"/>
          <p:cNvSpPr>
            <a:spLocks noGrp="1"/>
          </p:cNvSpPr>
          <p:nvPr>
            <p:ph idx="13" hasCustomPrompt="1"/>
          </p:nvPr>
        </p:nvSpPr>
        <p:spPr>
          <a:xfrm>
            <a:off x="478366" y="1777407"/>
            <a:ext cx="11226801" cy="4483693"/>
          </a:xfrm>
        </p:spPr>
        <p:txBody>
          <a:bodyPr/>
          <a:lstStyle>
            <a:lvl1pPr>
              <a:defRPr baseline="0"/>
            </a:lvl1pPr>
            <a:lvl2pPr>
              <a:defRPr/>
            </a:lvl2pPr>
            <a:lvl3pPr marL="537620" indent="-177796">
              <a:buFont typeface="Arial" charset="0"/>
              <a:buChar char="•"/>
              <a:tabLst/>
              <a:defRPr/>
            </a:lvl3pPr>
          </a:lstStyle>
          <a:p>
            <a:pPr lvl="0"/>
            <a:r>
              <a:rPr lang="fr-FR" dirty="0" err="1"/>
              <a:t>Text</a:t>
            </a:r>
            <a:endParaRPr lang="fr-FR" dirty="0"/>
          </a:p>
          <a:p>
            <a:pPr lvl="1"/>
            <a:r>
              <a:rPr lang="fr-FR" dirty="0" err="1"/>
              <a:t>Text</a:t>
            </a:r>
            <a:endParaRPr lang="fr-FR" dirty="0"/>
          </a:p>
          <a:p>
            <a:pPr lvl="2"/>
            <a:r>
              <a:rPr lang="fr-FR" dirty="0" err="1"/>
              <a:t>Text</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78366" y="950401"/>
            <a:ext cx="11226801"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3" name="Title 2"/>
          <p:cNvSpPr>
            <a:spLocks noGrp="1"/>
          </p:cNvSpPr>
          <p:nvPr>
            <p:ph type="title" hasCustomPrompt="1"/>
          </p:nvPr>
        </p:nvSpPr>
        <p:spPr>
          <a:xfrm>
            <a:off x="478367" y="365027"/>
            <a:ext cx="9338733" cy="517064"/>
          </a:xfrm>
        </p:spPr>
        <p:txBody>
          <a:bodyPr/>
          <a:lstStyle>
            <a:lvl1pPr>
              <a:defRPr/>
            </a:lvl1pPr>
          </a:lstStyle>
          <a:p>
            <a:r>
              <a:rPr lang="en-US" dirty="0"/>
              <a:t>Product slide</a:t>
            </a:r>
          </a:p>
        </p:txBody>
      </p:sp>
      <p:sp>
        <p:nvSpPr>
          <p:cNvPr id="4" name="Picture Placeholder 3"/>
          <p:cNvSpPr>
            <a:spLocks noGrp="1"/>
          </p:cNvSpPr>
          <p:nvPr>
            <p:ph type="pic" sz="quarter" idx="18" hasCustomPrompt="1"/>
          </p:nvPr>
        </p:nvSpPr>
        <p:spPr>
          <a:xfrm>
            <a:off x="10109199" y="114300"/>
            <a:ext cx="1595540" cy="704851"/>
          </a:xfrm>
        </p:spPr>
        <p:txBody>
          <a:bodyPr anchor="ctr" anchorCtr="0"/>
          <a:lstStyle>
            <a:lvl1pPr marL="0" indent="0" algn="ctr">
              <a:buNone/>
              <a:defRPr sz="2133" baseline="0"/>
            </a:lvl1pPr>
          </a:lstStyle>
          <a:p>
            <a:r>
              <a:rPr lang="en-US" dirty="0"/>
              <a:t>Logo here</a:t>
            </a:r>
          </a:p>
        </p:txBody>
      </p:sp>
    </p:spTree>
    <p:extLst>
      <p:ext uri="{BB962C8B-B14F-4D97-AF65-F5344CB8AC3E}">
        <p14:creationId xmlns:p14="http://schemas.microsoft.com/office/powerpoint/2010/main" val="3593885110"/>
      </p:ext>
    </p:extLst>
  </p:cSld>
  <p:clrMapOvr>
    <a:masterClrMapping/>
  </p:clrMapOvr>
  <p:extLst>
    <p:ext uri="{DCECCB84-F9BA-43D5-87BE-67443E8EF086}">
      <p15:sldGuideLst xmlns:p15="http://schemas.microsoft.com/office/powerpoint/2012/main">
        <p15:guide id="1" orient="horz" pos="3140">
          <p15:clr>
            <a:srgbClr val="FBAE40"/>
          </p15:clr>
        </p15:guide>
        <p15:guide id="2" orient="horz" pos="309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9BA523-EF01-4656-9D54-347E984FD3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D52871-79D5-420E-8207-BEF7BE44A9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6D32D3-8223-4851-BB8E-CB489B975FD6}"/>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5" name="Footer Placeholder 4">
            <a:extLst>
              <a:ext uri="{FF2B5EF4-FFF2-40B4-BE49-F238E27FC236}">
                <a16:creationId xmlns:a16="http://schemas.microsoft.com/office/drawing/2014/main" id="{9E94444B-9FC3-414D-8EA0-15AB806D5E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BC448B-FCF6-40C5-8BB6-15B70E8897CB}"/>
              </a:ext>
            </a:extLst>
          </p:cNvPr>
          <p:cNvSpPr>
            <a:spLocks noGrp="1"/>
          </p:cNvSpPr>
          <p:nvPr>
            <p:ph type="sldNum" sz="quarter" idx="12"/>
          </p:nvPr>
        </p:nvSpPr>
        <p:spPr/>
        <p:txBody>
          <a:bodyPr/>
          <a:lstStyle/>
          <a:p>
            <a:fld id="{4C8B8A27-DF03-4546-BA93-21C967D57E5C}" type="slidenum">
              <a:rPr lang="en-US" smtClean="0"/>
              <a:t>‹#›</a:t>
            </a:fld>
            <a:endParaRPr lang="en-US" dirty="0"/>
          </a:p>
        </p:txBody>
      </p:sp>
    </p:spTree>
    <p:extLst>
      <p:ext uri="{BB962C8B-B14F-4D97-AF65-F5344CB8AC3E}">
        <p14:creationId xmlns:p14="http://schemas.microsoft.com/office/powerpoint/2010/main" val="23373442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ontent + Figure">
    <p:spTree>
      <p:nvGrpSpPr>
        <p:cNvPr id="1" name=""/>
        <p:cNvGrpSpPr/>
        <p:nvPr/>
      </p:nvGrpSpPr>
      <p:grpSpPr>
        <a:xfrm>
          <a:off x="0" y="0"/>
          <a:ext cx="0" cy="0"/>
          <a:chOff x="0" y="0"/>
          <a:chExt cx="0" cy="0"/>
        </a:xfrm>
      </p:grpSpPr>
      <p:sp>
        <p:nvSpPr>
          <p:cNvPr id="7" name="Rectangle 6"/>
          <p:cNvSpPr/>
          <p:nvPr userDrawn="1"/>
        </p:nvSpPr>
        <p:spPr>
          <a:xfrm>
            <a:off x="478366" y="1656139"/>
            <a:ext cx="11226801" cy="4604961"/>
          </a:xfrm>
          <a:prstGeom prst="rect">
            <a:avLst/>
          </a:prstGeom>
          <a:solidFill>
            <a:srgbClr val="EDED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dirty="0"/>
          </a:p>
        </p:txBody>
      </p:sp>
      <p:sp>
        <p:nvSpPr>
          <p:cNvPr id="8" name="Content Placeholder 2"/>
          <p:cNvSpPr>
            <a:spLocks noGrp="1"/>
          </p:cNvSpPr>
          <p:nvPr>
            <p:ph idx="13" hasCustomPrompt="1"/>
          </p:nvPr>
        </p:nvSpPr>
        <p:spPr>
          <a:xfrm>
            <a:off x="673400" y="1820334"/>
            <a:ext cx="5477141" cy="4166193"/>
          </a:xfrm>
        </p:spPr>
        <p:txBody>
          <a:bodyPr/>
          <a:lstStyle>
            <a:lvl1pPr>
              <a:defRPr baseline="0"/>
            </a:lvl1pPr>
            <a:lvl2pPr marL="361942" indent="-182029">
              <a:tabLst/>
              <a:defRPr/>
            </a:lvl2pPr>
            <a:lvl3pPr marL="514338" indent="-175680">
              <a:buFont typeface="Arial" charset="0"/>
              <a:buChar char="•"/>
              <a:tabLst/>
              <a:defRPr/>
            </a:lvl3pPr>
          </a:lstStyle>
          <a:p>
            <a:pPr lvl="0"/>
            <a:r>
              <a:rPr lang="fr-FR" dirty="0" err="1"/>
              <a:t>Text</a:t>
            </a:r>
            <a:endParaRPr lang="fr-FR" dirty="0"/>
          </a:p>
          <a:p>
            <a:pPr lvl="1"/>
            <a:r>
              <a:rPr lang="fr-FR" dirty="0" err="1"/>
              <a:t>Text</a:t>
            </a:r>
            <a:endParaRPr lang="fr-FR" dirty="0"/>
          </a:p>
          <a:p>
            <a:pPr lvl="2"/>
            <a:r>
              <a:rPr lang="fr-FR" dirty="0" err="1"/>
              <a:t>Text</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80001" y="950401"/>
            <a:ext cx="11225167"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883454"/>
      </p:ext>
    </p:extLst>
  </p:cSld>
  <p:clrMapOvr>
    <a:masterClrMapping/>
  </p:clrMapOvr>
  <p:extLst>
    <p:ext uri="{DCECCB84-F9BA-43D5-87BE-67443E8EF086}">
      <p15:sldGuideLst xmlns:p15="http://schemas.microsoft.com/office/powerpoint/2012/main">
        <p15:guide id="5" pos="2980">
          <p15:clr>
            <a:srgbClr val="FBAE40"/>
          </p15:clr>
        </p15:guide>
        <p15:guide id="7" pos="3080">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Content + Picture with Caption">
    <p:spTree>
      <p:nvGrpSpPr>
        <p:cNvPr id="1" name=""/>
        <p:cNvGrpSpPr/>
        <p:nvPr/>
      </p:nvGrpSpPr>
      <p:grpSpPr>
        <a:xfrm>
          <a:off x="0" y="0"/>
          <a:ext cx="0" cy="0"/>
          <a:chOff x="0" y="0"/>
          <a:chExt cx="0" cy="0"/>
        </a:xfrm>
      </p:grpSpPr>
      <p:sp>
        <p:nvSpPr>
          <p:cNvPr id="8" name="Content Placeholder 2"/>
          <p:cNvSpPr>
            <a:spLocks noGrp="1"/>
          </p:cNvSpPr>
          <p:nvPr>
            <p:ph idx="13" hasCustomPrompt="1"/>
          </p:nvPr>
        </p:nvSpPr>
        <p:spPr>
          <a:xfrm>
            <a:off x="478366" y="1777407"/>
            <a:ext cx="5252604" cy="4483693"/>
          </a:xfrm>
        </p:spPr>
        <p:txBody>
          <a:bodyPr/>
          <a:lstStyle>
            <a:lvl1pPr>
              <a:defRPr baseline="0"/>
            </a:lvl1pPr>
            <a:lvl3pPr marL="537620" indent="-177796">
              <a:buFont typeface="Arial" charset="0"/>
              <a:buChar char="•"/>
              <a:tabLst/>
              <a:defRPr/>
            </a:lvl3pPr>
          </a:lstStyle>
          <a:p>
            <a:pPr lvl="0"/>
            <a:r>
              <a:rPr lang="fr-FR" dirty="0" err="1"/>
              <a:t>Text</a:t>
            </a:r>
            <a:endParaRPr lang="fr-FR" dirty="0"/>
          </a:p>
          <a:p>
            <a:pPr lvl="1"/>
            <a:r>
              <a:rPr lang="fr-FR" dirty="0" err="1"/>
              <a:t>Text</a:t>
            </a:r>
            <a:endParaRPr lang="fr-FR" dirty="0"/>
          </a:p>
          <a:p>
            <a:pPr lvl="2"/>
            <a:r>
              <a:rPr lang="fr-FR" dirty="0" err="1"/>
              <a:t>Text</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80001" y="950401"/>
            <a:ext cx="11225167"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7" name="Espace réservé pour une image  6"/>
          <p:cNvSpPr>
            <a:spLocks noGrp="1"/>
          </p:cNvSpPr>
          <p:nvPr>
            <p:ph type="pic" sz="quarter" idx="18"/>
          </p:nvPr>
        </p:nvSpPr>
        <p:spPr>
          <a:xfrm>
            <a:off x="6096001" y="1316567"/>
            <a:ext cx="5609167" cy="4427064"/>
          </a:xfrm>
        </p:spPr>
        <p:txBody>
          <a:bodyPr/>
          <a:lstStyle/>
          <a:p>
            <a:r>
              <a:rPr lang="en-US" dirty="0"/>
              <a:t>Click icon to add picture</a:t>
            </a:r>
            <a:endParaRPr lang="fr-FR" dirty="0"/>
          </a:p>
        </p:txBody>
      </p:sp>
      <p:sp>
        <p:nvSpPr>
          <p:cNvPr id="10" name="Rectangle 9"/>
          <p:cNvSpPr/>
          <p:nvPr userDrawn="1"/>
        </p:nvSpPr>
        <p:spPr>
          <a:xfrm>
            <a:off x="6095999" y="5740040"/>
            <a:ext cx="5609167" cy="520409"/>
          </a:xfrm>
          <a:prstGeom prst="rect">
            <a:avLst/>
          </a:prstGeom>
          <a:solidFill>
            <a:srgbClr val="E7E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dirty="0"/>
          </a:p>
        </p:txBody>
      </p:sp>
      <p:sp>
        <p:nvSpPr>
          <p:cNvPr id="13" name="Espace réservé du texte 12"/>
          <p:cNvSpPr>
            <a:spLocks noGrp="1"/>
          </p:cNvSpPr>
          <p:nvPr>
            <p:ph type="body" sz="quarter" idx="19" hasCustomPrompt="1"/>
          </p:nvPr>
        </p:nvSpPr>
        <p:spPr>
          <a:xfrm>
            <a:off x="6265138" y="5895707"/>
            <a:ext cx="5262229" cy="194733"/>
          </a:xfrm>
        </p:spPr>
        <p:txBody>
          <a:bodyPr/>
          <a:lstStyle>
            <a:lvl1pPr marL="0" indent="0" algn="r">
              <a:buNone/>
              <a:defRPr sz="1867" b="0" i="1">
                <a:solidFill>
                  <a:schemeClr val="tx1"/>
                </a:solidFill>
              </a:defRPr>
            </a:lvl1pPr>
          </a:lstStyle>
          <a:p>
            <a:pPr lvl="0"/>
            <a:r>
              <a:rPr lang="fr-FR" dirty="0" err="1"/>
              <a:t>Caption</a:t>
            </a:r>
            <a:endParaRPr lang="fr-FR" dirty="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7840875"/>
      </p:ext>
    </p:extLst>
  </p:cSld>
  <p:clrMapOvr>
    <a:masterClrMapping/>
  </p:clrMapOvr>
  <p:extLst>
    <p:ext uri="{DCECCB84-F9BA-43D5-87BE-67443E8EF086}">
      <p15:sldGuideLst xmlns:p15="http://schemas.microsoft.com/office/powerpoint/2012/main">
        <p15:guide id="3" pos="2880">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Image with Legend">
    <p:spTree>
      <p:nvGrpSpPr>
        <p:cNvPr id="1" name=""/>
        <p:cNvGrpSpPr/>
        <p:nvPr/>
      </p:nvGrpSpPr>
      <p:grpSpPr>
        <a:xfrm>
          <a:off x="0" y="0"/>
          <a:ext cx="0" cy="0"/>
          <a:chOff x="0" y="0"/>
          <a:chExt cx="0" cy="0"/>
        </a:xfrm>
      </p:grpSpPr>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80001" y="950401"/>
            <a:ext cx="11225167"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7" name="Espace réservé pour une image  6"/>
          <p:cNvSpPr>
            <a:spLocks noGrp="1"/>
          </p:cNvSpPr>
          <p:nvPr>
            <p:ph type="pic" sz="quarter" idx="18"/>
          </p:nvPr>
        </p:nvSpPr>
        <p:spPr>
          <a:xfrm>
            <a:off x="478366" y="1653117"/>
            <a:ext cx="11226801" cy="4142315"/>
          </a:xfrm>
        </p:spPr>
        <p:txBody>
          <a:bodyPr/>
          <a:lstStyle/>
          <a:p>
            <a:r>
              <a:rPr lang="en-US" dirty="0"/>
              <a:t>Click icon to add picture</a:t>
            </a:r>
            <a:endParaRPr lang="fr-FR" dirty="0"/>
          </a:p>
        </p:txBody>
      </p:sp>
      <p:sp>
        <p:nvSpPr>
          <p:cNvPr id="10" name="Rectangle 9"/>
          <p:cNvSpPr/>
          <p:nvPr userDrawn="1"/>
        </p:nvSpPr>
        <p:spPr>
          <a:xfrm>
            <a:off x="478367" y="5740692"/>
            <a:ext cx="11226800" cy="520409"/>
          </a:xfrm>
          <a:prstGeom prst="rect">
            <a:avLst/>
          </a:prstGeom>
          <a:solidFill>
            <a:srgbClr val="E7E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dirty="0"/>
          </a:p>
        </p:txBody>
      </p:sp>
      <p:sp>
        <p:nvSpPr>
          <p:cNvPr id="13" name="Espace réservé du texte 12"/>
          <p:cNvSpPr>
            <a:spLocks noGrp="1"/>
          </p:cNvSpPr>
          <p:nvPr>
            <p:ph type="body" sz="quarter" idx="19" hasCustomPrompt="1"/>
          </p:nvPr>
        </p:nvSpPr>
        <p:spPr>
          <a:xfrm>
            <a:off x="627219" y="5894400"/>
            <a:ext cx="10900149" cy="194733"/>
          </a:xfrm>
        </p:spPr>
        <p:txBody>
          <a:bodyPr/>
          <a:lstStyle>
            <a:lvl1pPr marL="0" indent="0" algn="r">
              <a:buNone/>
              <a:defRPr sz="1867" b="0" i="1">
                <a:solidFill>
                  <a:schemeClr val="tx1"/>
                </a:solidFill>
              </a:defRPr>
            </a:lvl1pPr>
          </a:lstStyle>
          <a:p>
            <a:pPr lvl="0"/>
            <a:r>
              <a:rPr lang="fr-FR" dirty="0" err="1"/>
              <a:t>Caption</a:t>
            </a:r>
            <a:endParaRPr lang="fr-FR" dirty="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20861905"/>
      </p:ext>
    </p:extLst>
  </p:cSld>
  <p:clrMapOvr>
    <a:masterClrMapping/>
  </p:clrMapOvr>
  <p:extLst>
    <p:ext uri="{DCECCB84-F9BA-43D5-87BE-67443E8EF086}">
      <p15:sldGuideLst xmlns:p15="http://schemas.microsoft.com/office/powerpoint/2012/main">
        <p15:guide id="3" pos="2880">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Chart">
    <p:spTree>
      <p:nvGrpSpPr>
        <p:cNvPr id="1" name=""/>
        <p:cNvGrpSpPr/>
        <p:nvPr/>
      </p:nvGrpSpPr>
      <p:grpSpPr>
        <a:xfrm>
          <a:off x="0" y="0"/>
          <a:ext cx="0" cy="0"/>
          <a:chOff x="0" y="0"/>
          <a:chExt cx="0" cy="0"/>
        </a:xfrm>
      </p:grpSpPr>
      <p:sp>
        <p:nvSpPr>
          <p:cNvPr id="7" name="Rectangle 6"/>
          <p:cNvSpPr/>
          <p:nvPr userDrawn="1"/>
        </p:nvSpPr>
        <p:spPr>
          <a:xfrm>
            <a:off x="478366" y="1653118"/>
            <a:ext cx="11226801" cy="4607983"/>
          </a:xfrm>
          <a:prstGeom prst="rect">
            <a:avLst/>
          </a:prstGeom>
          <a:solidFill>
            <a:srgbClr val="EDED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2400" dirty="0"/>
          </a:p>
        </p:txBody>
      </p:sp>
      <p:sp>
        <p:nvSpPr>
          <p:cNvPr id="8" name="Content Placeholder 2"/>
          <p:cNvSpPr>
            <a:spLocks noGrp="1"/>
          </p:cNvSpPr>
          <p:nvPr>
            <p:ph idx="13" hasCustomPrompt="1"/>
          </p:nvPr>
        </p:nvSpPr>
        <p:spPr>
          <a:xfrm>
            <a:off x="670519" y="1819200"/>
            <a:ext cx="5213237" cy="455155"/>
          </a:xfrm>
        </p:spPr>
        <p:txBody>
          <a:bodyPr/>
          <a:lstStyle>
            <a:lvl1pPr>
              <a:defRPr baseline="0"/>
            </a:lvl1pPr>
            <a:lvl2pPr marL="361942" indent="-182029">
              <a:tabLst/>
              <a:defRPr/>
            </a:lvl2pPr>
            <a:lvl3pPr marL="514338" indent="-175680">
              <a:buFont typeface="Arial" charset="0"/>
              <a:buChar char="•"/>
              <a:tabLst/>
              <a:defRPr/>
            </a:lvl3pPr>
          </a:lstStyle>
          <a:p>
            <a:pPr lvl="0"/>
            <a:r>
              <a:rPr lang="fr-FR" dirty="0"/>
              <a:t>Chart </a:t>
            </a:r>
            <a:r>
              <a:rPr lang="fr-FR" dirty="0" err="1"/>
              <a:t>title</a:t>
            </a:r>
            <a:endParaRPr lang="fr-FR"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80001" y="950401"/>
            <a:ext cx="11225167"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4" name="Espace réservé du graphique 3"/>
          <p:cNvSpPr>
            <a:spLocks noGrp="1"/>
          </p:cNvSpPr>
          <p:nvPr>
            <p:ph type="chart" sz="quarter" idx="18"/>
          </p:nvPr>
        </p:nvSpPr>
        <p:spPr>
          <a:xfrm>
            <a:off x="670519" y="2279651"/>
            <a:ext cx="10759653" cy="3837492"/>
          </a:xfrm>
        </p:spPr>
        <p:txBody>
          <a:bodyPr/>
          <a:lstStyle/>
          <a:p>
            <a:r>
              <a:rPr lang="en-US" dirty="0"/>
              <a:t>Click icon to add chart</a:t>
            </a:r>
            <a:endParaRPr lang="fr-FR" dirty="0"/>
          </a:p>
        </p:txBody>
      </p:sp>
      <p:sp>
        <p:nvSpPr>
          <p:cNvPr id="9" name="Espace réservé du texte 8"/>
          <p:cNvSpPr>
            <a:spLocks noGrp="1"/>
          </p:cNvSpPr>
          <p:nvPr>
            <p:ph type="body" sz="quarter" idx="19" hasCustomPrompt="1"/>
          </p:nvPr>
        </p:nvSpPr>
        <p:spPr>
          <a:xfrm>
            <a:off x="670519" y="5899530"/>
            <a:ext cx="3579283" cy="224660"/>
          </a:xfrm>
        </p:spPr>
        <p:txBody>
          <a:bodyPr/>
          <a:lstStyle>
            <a:lvl1pPr marL="0" indent="0">
              <a:buNone/>
              <a:defRPr sz="1600" b="0">
                <a:solidFill>
                  <a:schemeClr val="tx1"/>
                </a:solidFill>
              </a:defRPr>
            </a:lvl1pPr>
          </a:lstStyle>
          <a:p>
            <a:pPr lvl="0"/>
            <a:r>
              <a:rPr lang="fr-FR" dirty="0"/>
              <a:t>Source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78461586"/>
      </p:ext>
    </p:extLst>
  </p:cSld>
  <p:clrMapOvr>
    <a:masterClrMapping/>
  </p:clrMapOvr>
  <p:extLst>
    <p:ext uri="{DCECCB84-F9BA-43D5-87BE-67443E8EF086}">
      <p15:sldGuideLst xmlns:p15="http://schemas.microsoft.com/office/powerpoint/2012/main">
        <p15:guide id="5" pos="2980">
          <p15:clr>
            <a:srgbClr val="FBAE40"/>
          </p15:clr>
        </p15:guide>
        <p15:guide id="7" pos="3080">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Table">
    <p:spTree>
      <p:nvGrpSpPr>
        <p:cNvPr id="1" name=""/>
        <p:cNvGrpSpPr/>
        <p:nvPr/>
      </p:nvGrpSpPr>
      <p:grpSpPr>
        <a:xfrm>
          <a:off x="0" y="0"/>
          <a:ext cx="0" cy="0"/>
          <a:chOff x="0" y="0"/>
          <a:chExt cx="0" cy="0"/>
        </a:xfrm>
      </p:grpSpPr>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31" name="Content Placeholder 2"/>
          <p:cNvSpPr>
            <a:spLocks noGrp="1"/>
          </p:cNvSpPr>
          <p:nvPr>
            <p:ph idx="17" hasCustomPrompt="1"/>
          </p:nvPr>
        </p:nvSpPr>
        <p:spPr>
          <a:xfrm>
            <a:off x="480001" y="950401"/>
            <a:ext cx="11225167" cy="465508"/>
          </a:xfrm>
        </p:spPr>
        <p:txBody>
          <a:bodyPr/>
          <a:lstStyle>
            <a:lvl1pPr marL="0" indent="0">
              <a:buNone/>
              <a:defRPr sz="2933" b="0" baseline="0">
                <a:solidFill>
                  <a:schemeClr val="tx1"/>
                </a:solidFill>
              </a:defRPr>
            </a:lvl1pPr>
            <a:lvl2pPr marL="355591" indent="0">
              <a:buNone/>
              <a:defRPr/>
            </a:lvl2pPr>
            <a:lvl3pPr marL="914377" indent="0">
              <a:buNone/>
              <a:defRPr/>
            </a:lvl3pPr>
            <a:lvl4pPr marL="1371566" indent="0">
              <a:buNone/>
              <a:defRPr/>
            </a:lvl4pPr>
            <a:lvl5pPr marL="1828754" indent="0">
              <a:buNone/>
              <a:defRPr/>
            </a:lvl5pPr>
          </a:lstStyle>
          <a:p>
            <a:pPr lvl="0"/>
            <a:r>
              <a:rPr lang="fr-FR" dirty="0" err="1"/>
              <a:t>Subtitle</a:t>
            </a:r>
            <a:endParaRPr lang="en-US" dirty="0"/>
          </a:p>
        </p:txBody>
      </p:sp>
      <p:sp>
        <p:nvSpPr>
          <p:cNvPr id="5" name="Espace réservé du tableau 4"/>
          <p:cNvSpPr>
            <a:spLocks noGrp="1"/>
          </p:cNvSpPr>
          <p:nvPr>
            <p:ph type="tbl" sz="quarter" idx="18"/>
          </p:nvPr>
        </p:nvSpPr>
        <p:spPr>
          <a:xfrm>
            <a:off x="478366" y="1653117"/>
            <a:ext cx="11226801" cy="4428067"/>
          </a:xfrm>
          <a:noFill/>
          <a:ln>
            <a:noFill/>
          </a:ln>
        </p:spPr>
        <p:txBody>
          <a:bodyPr/>
          <a:lstStyle/>
          <a:p>
            <a:r>
              <a:rPr lang="en-US" dirty="0"/>
              <a:t>Click icon to add table</a:t>
            </a:r>
            <a:endParaRPr lang="fr-FR" dirty="0"/>
          </a:p>
        </p:txBody>
      </p:sp>
      <p:sp>
        <p:nvSpPr>
          <p:cNvPr id="3" name="Title 2"/>
          <p:cNvSpPr>
            <a:spLocks noGrp="1"/>
          </p:cNvSpPr>
          <p:nvPr>
            <p:ph type="title"/>
          </p:nvPr>
        </p:nvSpPr>
        <p:spPr/>
        <p:txBody>
          <a:bodyPr/>
          <a:lstStyle/>
          <a:p>
            <a:r>
              <a:rPr lang="en-US"/>
              <a:t>Click to edit Master title style</a:t>
            </a:r>
          </a:p>
        </p:txBody>
      </p:sp>
      <p:sp>
        <p:nvSpPr>
          <p:cNvPr id="8" name="Text Placeholder 5"/>
          <p:cNvSpPr>
            <a:spLocks noGrp="1"/>
          </p:cNvSpPr>
          <p:nvPr>
            <p:ph type="body" sz="quarter" idx="13"/>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dirty="0"/>
              <a:t>Click to edit Master text styles</a:t>
            </a:r>
          </a:p>
        </p:txBody>
      </p:sp>
      <p:sp>
        <p:nvSpPr>
          <p:cNvPr id="9" name="Text Placeholder 5"/>
          <p:cNvSpPr>
            <a:spLocks noGrp="1"/>
          </p:cNvSpPr>
          <p:nvPr>
            <p:ph type="body" sz="quarter" idx="19"/>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dirty="0"/>
              <a:t>Click to edit Master text styles</a:t>
            </a:r>
          </a:p>
        </p:txBody>
      </p:sp>
    </p:spTree>
    <p:extLst>
      <p:ext uri="{BB962C8B-B14F-4D97-AF65-F5344CB8AC3E}">
        <p14:creationId xmlns:p14="http://schemas.microsoft.com/office/powerpoint/2010/main" val="503961360"/>
      </p:ext>
    </p:extLst>
  </p:cSld>
  <p:clrMapOvr>
    <a:masterClrMapping/>
  </p:clrMapOvr>
  <p:extLst>
    <p:ext uri="{DCECCB84-F9BA-43D5-87BE-67443E8EF086}">
      <p15:sldGuideLst xmlns:p15="http://schemas.microsoft.com/office/powerpoint/2012/main">
        <p15:guide id="5" pos="2980">
          <p15:clr>
            <a:srgbClr val="FBAE40"/>
          </p15:clr>
        </p15:guide>
        <p15:guide id="7" pos="3080">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Key Figures">
    <p:spTree>
      <p:nvGrpSpPr>
        <p:cNvPr id="1" name=""/>
        <p:cNvGrpSpPr/>
        <p:nvPr/>
      </p:nvGrpSpPr>
      <p:grpSpPr>
        <a:xfrm>
          <a:off x="0" y="0"/>
          <a:ext cx="0" cy="0"/>
          <a:chOff x="0" y="0"/>
          <a:chExt cx="0" cy="0"/>
        </a:xfrm>
      </p:grpSpPr>
      <p:sp>
        <p:nvSpPr>
          <p:cNvPr id="16" name="Rectangle 15"/>
          <p:cNvSpPr/>
          <p:nvPr userDrawn="1"/>
        </p:nvSpPr>
        <p:spPr>
          <a:xfrm>
            <a:off x="478367" y="905935"/>
            <a:ext cx="5616000" cy="2683933"/>
          </a:xfrm>
          <a:prstGeom prst="rect">
            <a:avLst/>
          </a:prstGeom>
          <a:solidFill>
            <a:srgbClr val="BE00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7" name="Rectangle 16"/>
          <p:cNvSpPr/>
          <p:nvPr userDrawn="1"/>
        </p:nvSpPr>
        <p:spPr>
          <a:xfrm>
            <a:off x="478367" y="3589867"/>
            <a:ext cx="5616000" cy="2674599"/>
          </a:xfrm>
          <a:prstGeom prst="rect">
            <a:avLst/>
          </a:prstGeom>
          <a:solidFill>
            <a:srgbClr val="525C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8" name="Rectangle 17"/>
          <p:cNvSpPr/>
          <p:nvPr userDrawn="1"/>
        </p:nvSpPr>
        <p:spPr>
          <a:xfrm>
            <a:off x="6096000" y="905934"/>
            <a:ext cx="5616000" cy="2683933"/>
          </a:xfrm>
          <a:prstGeom prst="rect">
            <a:avLst/>
          </a:prstGeom>
          <a:solidFill>
            <a:srgbClr val="3E9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1" name="Rectangle 20"/>
          <p:cNvSpPr/>
          <p:nvPr userDrawn="1"/>
        </p:nvSpPr>
        <p:spPr>
          <a:xfrm>
            <a:off x="6096000" y="3589867"/>
            <a:ext cx="5616000" cy="2674599"/>
          </a:xfrm>
          <a:prstGeom prst="rect">
            <a:avLst/>
          </a:prstGeom>
          <a:solidFill>
            <a:srgbClr val="BCBC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Espace réservé de la date 23"/>
          <p:cNvSpPr>
            <a:spLocks noGrp="1"/>
          </p:cNvSpPr>
          <p:nvPr>
            <p:ph type="dt" sz="half" idx="14"/>
          </p:nvPr>
        </p:nvSpPr>
        <p:spPr>
          <a:xfrm>
            <a:off x="10284664" y="6441567"/>
            <a:ext cx="1035587" cy="164148"/>
          </a:xfrm>
          <a:prstGeom prst="rect">
            <a:avLst/>
          </a:prstGeom>
        </p:spPr>
        <p:txBody>
          <a:bodyPr/>
          <a:lstStyle/>
          <a:p>
            <a:r>
              <a:rPr lang="tr-TR"/>
              <a:t>DATE</a:t>
            </a:r>
            <a:endParaRPr lang="fr-FR" dirty="0"/>
          </a:p>
        </p:txBody>
      </p:sp>
      <p:sp>
        <p:nvSpPr>
          <p:cNvPr id="25" name="Espace réservé du pied de page 24"/>
          <p:cNvSpPr>
            <a:spLocks noGrp="1"/>
          </p:cNvSpPr>
          <p:nvPr>
            <p:ph type="ftr" sz="quarter" idx="15"/>
          </p:nvPr>
        </p:nvSpPr>
        <p:spPr>
          <a:xfrm>
            <a:off x="3074201" y="6441567"/>
            <a:ext cx="6043601" cy="164148"/>
          </a:xfrm>
          <a:prstGeom prst="rect">
            <a:avLst/>
          </a:prstGeom>
        </p:spPr>
        <p:txBody>
          <a:bodyPr/>
          <a:lstStyle/>
          <a:p>
            <a:r>
              <a:rPr lang="fr-FR"/>
              <a:t>MAT-TR-2102529</a:t>
            </a:r>
            <a:endParaRPr lang="fr-FR" dirty="0"/>
          </a:p>
        </p:txBody>
      </p:sp>
      <p:sp>
        <p:nvSpPr>
          <p:cNvPr id="26" name="Espace réservé du numéro de diapositive 25"/>
          <p:cNvSpPr>
            <a:spLocks noGrp="1"/>
          </p:cNvSpPr>
          <p:nvPr>
            <p:ph type="sldNum" sz="quarter" idx="16"/>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
        <p:nvSpPr>
          <p:cNvPr id="19" name="Espace réservé du texte 9"/>
          <p:cNvSpPr>
            <a:spLocks noGrp="1"/>
          </p:cNvSpPr>
          <p:nvPr>
            <p:ph type="body" sz="quarter" idx="19" hasCustomPrompt="1"/>
          </p:nvPr>
        </p:nvSpPr>
        <p:spPr>
          <a:xfrm>
            <a:off x="628091" y="1118084"/>
            <a:ext cx="5318184" cy="2335928"/>
          </a:xfrm>
        </p:spPr>
        <p:txBody>
          <a:bodyPr wrap="square" anchor="ctr" anchorCtr="0">
            <a:normAutofit/>
          </a:bodyPr>
          <a:lstStyle>
            <a:lvl1pPr marL="0" indent="0" algn="ctr">
              <a:lnSpc>
                <a:spcPct val="100000"/>
              </a:lnSpc>
              <a:spcBef>
                <a:spcPts val="0"/>
              </a:spcBef>
              <a:buFont typeface="Arial" charset="0"/>
              <a:buNone/>
              <a:defRPr sz="8000">
                <a:solidFill>
                  <a:schemeClr val="bg1"/>
                </a:solidFill>
              </a:defRPr>
            </a:lvl1pPr>
            <a:lvl2pPr marL="179913" indent="0" algn="ctr">
              <a:buFont typeface="Arial" charset="0"/>
              <a:buNone/>
              <a:defRPr>
                <a:solidFill>
                  <a:schemeClr val="bg1"/>
                </a:solidFill>
              </a:defRPr>
            </a:lvl2pPr>
            <a:lvl3pPr marL="361940" indent="0" algn="ctr">
              <a:buFont typeface="Arial" charset="0"/>
              <a:buNone/>
              <a:defRPr>
                <a:solidFill>
                  <a:schemeClr val="bg1"/>
                </a:solidFill>
              </a:defRPr>
            </a:lvl3pPr>
            <a:lvl4pPr marL="1371566" indent="0" algn="ctr">
              <a:buFont typeface="Arial" charset="0"/>
              <a:buNone/>
              <a:defRPr>
                <a:solidFill>
                  <a:schemeClr val="bg1"/>
                </a:solidFill>
              </a:defRPr>
            </a:lvl4pPr>
            <a:lvl5pPr marL="1828754" indent="0" algn="ctr">
              <a:buFont typeface="Arial" charset="0"/>
              <a:buNone/>
              <a:defRPr>
                <a:solidFill>
                  <a:schemeClr val="bg1"/>
                </a:solidFill>
              </a:defRPr>
            </a:lvl5pPr>
          </a:lstStyle>
          <a:p>
            <a:pPr lvl="0"/>
            <a:r>
              <a:rPr lang="fr-FR" dirty="0"/>
              <a:t>XXX</a:t>
            </a:r>
          </a:p>
        </p:txBody>
      </p:sp>
      <p:sp>
        <p:nvSpPr>
          <p:cNvPr id="3" name="Title 2"/>
          <p:cNvSpPr>
            <a:spLocks noGrp="1"/>
          </p:cNvSpPr>
          <p:nvPr>
            <p:ph type="title" hasCustomPrompt="1"/>
          </p:nvPr>
        </p:nvSpPr>
        <p:spPr/>
        <p:txBody>
          <a:bodyPr/>
          <a:lstStyle/>
          <a:p>
            <a:r>
              <a:rPr lang="en-US" dirty="0"/>
              <a:t>Key figures</a:t>
            </a:r>
          </a:p>
        </p:txBody>
      </p:sp>
      <p:sp>
        <p:nvSpPr>
          <p:cNvPr id="22" name="Espace réservé du texte 9"/>
          <p:cNvSpPr>
            <a:spLocks noGrp="1"/>
          </p:cNvSpPr>
          <p:nvPr>
            <p:ph type="body" sz="quarter" idx="20" hasCustomPrompt="1"/>
          </p:nvPr>
        </p:nvSpPr>
        <p:spPr>
          <a:xfrm>
            <a:off x="6244908" y="1118084"/>
            <a:ext cx="5318184" cy="2335928"/>
          </a:xfrm>
        </p:spPr>
        <p:txBody>
          <a:bodyPr wrap="square" anchor="ctr" anchorCtr="0">
            <a:normAutofit/>
          </a:bodyPr>
          <a:lstStyle>
            <a:lvl1pPr marL="0" indent="0" algn="ctr">
              <a:lnSpc>
                <a:spcPct val="100000"/>
              </a:lnSpc>
              <a:spcBef>
                <a:spcPts val="0"/>
              </a:spcBef>
              <a:buFont typeface="Arial" charset="0"/>
              <a:buNone/>
              <a:defRPr sz="8000">
                <a:solidFill>
                  <a:schemeClr val="bg1"/>
                </a:solidFill>
              </a:defRPr>
            </a:lvl1pPr>
            <a:lvl2pPr marL="179913" indent="0" algn="ctr">
              <a:buFont typeface="Arial" charset="0"/>
              <a:buNone/>
              <a:defRPr>
                <a:solidFill>
                  <a:schemeClr val="bg1"/>
                </a:solidFill>
              </a:defRPr>
            </a:lvl2pPr>
            <a:lvl3pPr marL="361940" indent="0" algn="ctr">
              <a:buFont typeface="Arial" charset="0"/>
              <a:buNone/>
              <a:defRPr>
                <a:solidFill>
                  <a:schemeClr val="bg1"/>
                </a:solidFill>
              </a:defRPr>
            </a:lvl3pPr>
            <a:lvl4pPr marL="1371566" indent="0" algn="ctr">
              <a:buFont typeface="Arial" charset="0"/>
              <a:buNone/>
              <a:defRPr>
                <a:solidFill>
                  <a:schemeClr val="bg1"/>
                </a:solidFill>
              </a:defRPr>
            </a:lvl4pPr>
            <a:lvl5pPr marL="1828754" indent="0" algn="ctr">
              <a:buFont typeface="Arial" charset="0"/>
              <a:buNone/>
              <a:defRPr>
                <a:solidFill>
                  <a:schemeClr val="bg1"/>
                </a:solidFill>
              </a:defRPr>
            </a:lvl5pPr>
          </a:lstStyle>
          <a:p>
            <a:pPr lvl="0"/>
            <a:r>
              <a:rPr lang="fr-FR" dirty="0"/>
              <a:t>XXX</a:t>
            </a:r>
          </a:p>
        </p:txBody>
      </p:sp>
      <p:sp>
        <p:nvSpPr>
          <p:cNvPr id="23" name="Espace réservé du texte 9"/>
          <p:cNvSpPr>
            <a:spLocks noGrp="1"/>
          </p:cNvSpPr>
          <p:nvPr>
            <p:ph type="body" sz="quarter" idx="21" hasCustomPrompt="1"/>
          </p:nvPr>
        </p:nvSpPr>
        <p:spPr>
          <a:xfrm>
            <a:off x="628091" y="3759201"/>
            <a:ext cx="5318184" cy="2335928"/>
          </a:xfrm>
        </p:spPr>
        <p:txBody>
          <a:bodyPr wrap="square" anchor="ctr" anchorCtr="0">
            <a:normAutofit/>
          </a:bodyPr>
          <a:lstStyle>
            <a:lvl1pPr marL="0" indent="0" algn="ctr">
              <a:lnSpc>
                <a:spcPct val="100000"/>
              </a:lnSpc>
              <a:spcBef>
                <a:spcPts val="0"/>
              </a:spcBef>
              <a:buFont typeface="Arial" charset="0"/>
              <a:buNone/>
              <a:defRPr sz="8000">
                <a:solidFill>
                  <a:schemeClr val="bg1"/>
                </a:solidFill>
              </a:defRPr>
            </a:lvl1pPr>
            <a:lvl2pPr marL="179913" indent="0" algn="ctr">
              <a:buFont typeface="Arial" charset="0"/>
              <a:buNone/>
              <a:defRPr>
                <a:solidFill>
                  <a:schemeClr val="bg1"/>
                </a:solidFill>
              </a:defRPr>
            </a:lvl2pPr>
            <a:lvl3pPr marL="361940" indent="0" algn="ctr">
              <a:buFont typeface="Arial" charset="0"/>
              <a:buNone/>
              <a:defRPr>
                <a:solidFill>
                  <a:schemeClr val="bg1"/>
                </a:solidFill>
              </a:defRPr>
            </a:lvl3pPr>
            <a:lvl4pPr marL="1371566" indent="0" algn="ctr">
              <a:buFont typeface="Arial" charset="0"/>
              <a:buNone/>
              <a:defRPr>
                <a:solidFill>
                  <a:schemeClr val="bg1"/>
                </a:solidFill>
              </a:defRPr>
            </a:lvl4pPr>
            <a:lvl5pPr marL="1828754" indent="0" algn="ctr">
              <a:buFont typeface="Arial" charset="0"/>
              <a:buNone/>
              <a:defRPr>
                <a:solidFill>
                  <a:schemeClr val="bg1"/>
                </a:solidFill>
              </a:defRPr>
            </a:lvl5pPr>
          </a:lstStyle>
          <a:p>
            <a:pPr lvl="0"/>
            <a:r>
              <a:rPr lang="fr-FR" dirty="0"/>
              <a:t>XXX</a:t>
            </a:r>
          </a:p>
        </p:txBody>
      </p:sp>
      <p:sp>
        <p:nvSpPr>
          <p:cNvPr id="27" name="Espace réservé du texte 9"/>
          <p:cNvSpPr>
            <a:spLocks noGrp="1"/>
          </p:cNvSpPr>
          <p:nvPr>
            <p:ph type="body" sz="quarter" idx="22" hasCustomPrompt="1"/>
          </p:nvPr>
        </p:nvSpPr>
        <p:spPr>
          <a:xfrm>
            <a:off x="6244908" y="3759201"/>
            <a:ext cx="5318184" cy="2335928"/>
          </a:xfrm>
        </p:spPr>
        <p:txBody>
          <a:bodyPr wrap="square" anchor="ctr" anchorCtr="0">
            <a:normAutofit/>
          </a:bodyPr>
          <a:lstStyle>
            <a:lvl1pPr marL="0" indent="0" algn="ctr">
              <a:lnSpc>
                <a:spcPct val="100000"/>
              </a:lnSpc>
              <a:spcBef>
                <a:spcPts val="0"/>
              </a:spcBef>
              <a:buFont typeface="Arial" charset="0"/>
              <a:buNone/>
              <a:defRPr sz="8000">
                <a:solidFill>
                  <a:schemeClr val="bg1"/>
                </a:solidFill>
              </a:defRPr>
            </a:lvl1pPr>
            <a:lvl2pPr marL="179913" indent="0" algn="ctr">
              <a:buFont typeface="Arial" charset="0"/>
              <a:buNone/>
              <a:defRPr>
                <a:solidFill>
                  <a:schemeClr val="bg1"/>
                </a:solidFill>
              </a:defRPr>
            </a:lvl2pPr>
            <a:lvl3pPr marL="361940" indent="0" algn="ctr">
              <a:buFont typeface="Arial" charset="0"/>
              <a:buNone/>
              <a:defRPr>
                <a:solidFill>
                  <a:schemeClr val="bg1"/>
                </a:solidFill>
              </a:defRPr>
            </a:lvl3pPr>
            <a:lvl4pPr marL="1371566" indent="0" algn="ctr">
              <a:buFont typeface="Arial" charset="0"/>
              <a:buNone/>
              <a:defRPr>
                <a:solidFill>
                  <a:schemeClr val="bg1"/>
                </a:solidFill>
              </a:defRPr>
            </a:lvl4pPr>
            <a:lvl5pPr marL="1828754" indent="0" algn="ctr">
              <a:buFont typeface="Arial" charset="0"/>
              <a:buNone/>
              <a:defRPr>
                <a:solidFill>
                  <a:schemeClr val="bg1"/>
                </a:solidFill>
              </a:defRPr>
            </a:lvl5pPr>
          </a:lstStyle>
          <a:p>
            <a:pPr lvl="0"/>
            <a:r>
              <a:rPr lang="fr-FR" dirty="0"/>
              <a:t>XXX</a:t>
            </a:r>
          </a:p>
        </p:txBody>
      </p:sp>
    </p:spTree>
    <p:extLst>
      <p:ext uri="{BB962C8B-B14F-4D97-AF65-F5344CB8AC3E}">
        <p14:creationId xmlns:p14="http://schemas.microsoft.com/office/powerpoint/2010/main" val="788535788"/>
      </p:ext>
    </p:extLst>
  </p:cSld>
  <p:clrMapOvr>
    <a:masterClrMapping/>
  </p:clrMapOvr>
  <p:extLst>
    <p:ext uri="{DCECCB84-F9BA-43D5-87BE-67443E8EF086}">
      <p15:sldGuideLst xmlns:p15="http://schemas.microsoft.com/office/powerpoint/2012/main">
        <p15:guide id="1" orient="horz" pos="3140">
          <p15:clr>
            <a:srgbClr val="FBAE40"/>
          </p15:clr>
        </p15:guide>
        <p15:guide id="2" orient="horz" pos="3094">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3074201" y="6441567"/>
            <a:ext cx="6043601" cy="164148"/>
          </a:xfrm>
          <a:prstGeom prst="rect">
            <a:avLst/>
          </a:prstGeom>
        </p:spPr>
        <p:txBody>
          <a:bodyPr/>
          <a:lstStyle/>
          <a:p>
            <a:r>
              <a:rPr lang="en-US" noProof="0"/>
              <a:t>MAT-TR-2102529</a:t>
            </a:r>
            <a:endParaRPr lang="en-US" noProof="0" dirty="0"/>
          </a:p>
        </p:txBody>
      </p:sp>
      <p:sp>
        <p:nvSpPr>
          <p:cNvPr id="4" name="Date Placeholder 3"/>
          <p:cNvSpPr>
            <a:spLocks noGrp="1"/>
          </p:cNvSpPr>
          <p:nvPr>
            <p:ph type="dt" sz="half" idx="11"/>
          </p:nvPr>
        </p:nvSpPr>
        <p:spPr>
          <a:xfrm>
            <a:off x="10284664" y="6441567"/>
            <a:ext cx="1035587" cy="164148"/>
          </a:xfrm>
          <a:prstGeom prst="rect">
            <a:avLst/>
          </a:prstGeom>
        </p:spPr>
        <p:txBody>
          <a:bodyPr/>
          <a:lstStyle/>
          <a:p>
            <a:r>
              <a:rPr lang="tr-TR"/>
              <a:t>DATE</a:t>
            </a:r>
            <a:endParaRPr lang="fr-FR" dirty="0"/>
          </a:p>
        </p:txBody>
      </p:sp>
      <p:sp>
        <p:nvSpPr>
          <p:cNvPr id="5" name="Slide Number Placeholder 4"/>
          <p:cNvSpPr>
            <a:spLocks noGrp="1"/>
          </p:cNvSpPr>
          <p:nvPr>
            <p:ph type="sldNum" sz="quarter" idx="12"/>
          </p:nvPr>
        </p:nvSpPr>
        <p:spPr>
          <a:xfrm>
            <a:off x="11289993" y="6441567"/>
            <a:ext cx="414748" cy="164148"/>
          </a:xfrm>
          <a:prstGeom prst="rect">
            <a:avLst/>
          </a:prstGeom>
        </p:spPr>
        <p:txBody>
          <a:bodyPr/>
          <a:lstStyle/>
          <a:p>
            <a:fld id="{980E94A8-0648-D043-B8F7-3AFA110B04BE}" type="slidenum">
              <a:rPr lang="fr-FR" smtClean="0"/>
              <a:pPr/>
              <a:t>‹#›</a:t>
            </a:fld>
            <a:endParaRPr lang="fr-FR" dirty="0"/>
          </a:p>
        </p:txBody>
      </p:sp>
    </p:spTree>
    <p:extLst>
      <p:ext uri="{BB962C8B-B14F-4D97-AF65-F5344CB8AC3E}">
        <p14:creationId xmlns:p14="http://schemas.microsoft.com/office/powerpoint/2010/main" val="3682210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Closing 1_Caption">
    <p:spTree>
      <p:nvGrpSpPr>
        <p:cNvPr id="1" name=""/>
        <p:cNvGrpSpPr/>
        <p:nvPr/>
      </p:nvGrpSpPr>
      <p:grpSpPr>
        <a:xfrm>
          <a:off x="0" y="0"/>
          <a:ext cx="0" cy="0"/>
          <a:chOff x="0" y="0"/>
          <a:chExt cx="0" cy="0"/>
        </a:xfrm>
      </p:grpSpPr>
      <p:sp>
        <p:nvSpPr>
          <p:cNvPr id="8" name="Espace réservé pour une image  7"/>
          <p:cNvSpPr>
            <a:spLocks noGrp="1"/>
          </p:cNvSpPr>
          <p:nvPr>
            <p:ph type="pic" sz="quarter" idx="10" hasCustomPrompt="1"/>
          </p:nvPr>
        </p:nvSpPr>
        <p:spPr>
          <a:xfrm>
            <a:off x="0" y="392483"/>
            <a:ext cx="12192000" cy="5174400"/>
          </a:xfrm>
        </p:spPr>
        <p:txBody>
          <a:bodyPr/>
          <a:lstStyle>
            <a:lvl1pPr>
              <a:defRPr baseline="0"/>
            </a:lvl1pPr>
          </a:lstStyle>
          <a:p>
            <a:r>
              <a:rPr lang="fr-FR" dirty="0"/>
              <a:t> Insert photo</a:t>
            </a:r>
          </a:p>
        </p:txBody>
      </p:sp>
      <p:sp>
        <p:nvSpPr>
          <p:cNvPr id="5" name="Text Placeholder 4"/>
          <p:cNvSpPr>
            <a:spLocks noGrp="1"/>
          </p:cNvSpPr>
          <p:nvPr>
            <p:ph type="body" sz="quarter" idx="12" hasCustomPrompt="1"/>
          </p:nvPr>
        </p:nvSpPr>
        <p:spPr>
          <a:xfrm>
            <a:off x="6797457" y="92786"/>
            <a:ext cx="5030475" cy="292100"/>
          </a:xfrm>
        </p:spPr>
        <p:txBody>
          <a:bodyPr anchor="ctr" anchorCtr="0"/>
          <a:lstStyle>
            <a:lvl1pPr marL="0" indent="0" algn="r">
              <a:buNone/>
              <a:defRPr lang="en-US" sz="1333" b="0" dirty="0" smtClean="0">
                <a:solidFill>
                  <a:schemeClr val="bg1">
                    <a:lumMod val="50000"/>
                  </a:schemeClr>
                </a:solidFill>
              </a:defRPr>
            </a:lvl1pPr>
            <a:lvl2pPr>
              <a:defRPr lang="en-US" sz="1333" b="0" dirty="0" smtClean="0"/>
            </a:lvl2pPr>
            <a:lvl3pPr>
              <a:defRPr lang="en-US" sz="1200" b="0" dirty="0" smtClean="0"/>
            </a:lvl3pPr>
            <a:lvl4pPr>
              <a:defRPr lang="en-US" sz="1067" b="0" dirty="0" smtClean="0"/>
            </a:lvl4pPr>
            <a:lvl5pPr>
              <a:defRPr lang="en-US" sz="1067" b="0" dirty="0" smtClean="0"/>
            </a:lvl5pPr>
          </a:lstStyle>
          <a:p>
            <a:pPr lvl="0"/>
            <a:r>
              <a:rPr lang="en-US" dirty="0"/>
              <a:t>Patient first name</a:t>
            </a:r>
            <a:r>
              <a:rPr lang="en-US" dirty="0">
                <a:latin typeface="Arial" panose="020B0604020202020204" pitchFamily="34" charset="0"/>
                <a:cs typeface="Arial" pitchFamily="34" charset="0"/>
                <a:sym typeface="Webdings"/>
              </a:rPr>
              <a:t>  </a:t>
            </a:r>
            <a:r>
              <a:rPr lang="en-US" dirty="0"/>
              <a:t>Disease</a:t>
            </a:r>
            <a:r>
              <a:rPr lang="en-US" dirty="0">
                <a:latin typeface="Arial" panose="020B0604020202020204" pitchFamily="34" charset="0"/>
                <a:cs typeface="Arial" pitchFamily="34" charset="0"/>
                <a:sym typeface="Webdings"/>
              </a:rPr>
              <a:t>  </a:t>
            </a:r>
            <a:r>
              <a:rPr lang="en-US" dirty="0"/>
              <a:t>Location</a:t>
            </a:r>
          </a:p>
        </p:txBody>
      </p:sp>
      <p:sp>
        <p:nvSpPr>
          <p:cNvPr id="11" name="TextBox 10"/>
          <p:cNvSpPr txBox="1"/>
          <p:nvPr userDrawn="1"/>
        </p:nvSpPr>
        <p:spPr>
          <a:xfrm>
            <a:off x="4419599" y="5965199"/>
            <a:ext cx="2908300" cy="517001"/>
          </a:xfrm>
          <a:prstGeom prst="rect">
            <a:avLst/>
          </a:prstGeom>
        </p:spPr>
        <p:txBody>
          <a:bodyPr vert="horz" wrap="square" lIns="0" tIns="0" rIns="0" bIns="0" rtlCol="0" anchor="ctr">
            <a:spAutoFit/>
          </a:bodyPr>
          <a:lstStyle>
            <a:lvl1pPr>
              <a:lnSpc>
                <a:spcPct val="90000"/>
              </a:lnSpc>
              <a:spcBef>
                <a:spcPct val="0"/>
              </a:spcBef>
              <a:buNone/>
              <a:defRPr sz="2800" b="1" baseline="0">
                <a:solidFill>
                  <a:schemeClr val="tx2"/>
                </a:solidFill>
                <a:latin typeface="+mj-lt"/>
                <a:ea typeface="+mj-ea"/>
                <a:cs typeface="+mj-cs"/>
              </a:defRPr>
            </a:lvl1pPr>
          </a:lstStyle>
          <a:p>
            <a:pPr lvl="0"/>
            <a:r>
              <a:rPr lang="en-US" sz="3733" b="0" dirty="0"/>
              <a:t>Thank You</a:t>
            </a:r>
          </a:p>
        </p:txBody>
      </p:sp>
      <p:grpSp>
        <p:nvGrpSpPr>
          <p:cNvPr id="9" name="Group 8"/>
          <p:cNvGrpSpPr/>
          <p:nvPr userDrawn="1"/>
        </p:nvGrpSpPr>
        <p:grpSpPr>
          <a:xfrm>
            <a:off x="389463" y="5750748"/>
            <a:ext cx="3754603" cy="912000"/>
            <a:chOff x="292097" y="4313061"/>
            <a:chExt cx="2815952" cy="684000"/>
          </a:xfrm>
        </p:grpSpPr>
        <p:cxnSp>
          <p:nvCxnSpPr>
            <p:cNvPr id="10" name="Connecteur droit 12"/>
            <p:cNvCxnSpPr/>
            <p:nvPr userDrawn="1"/>
          </p:nvCxnSpPr>
          <p:spPr>
            <a:xfrm>
              <a:off x="3108049" y="4313061"/>
              <a:ext cx="0" cy="684000"/>
            </a:xfrm>
            <a:prstGeom prst="line">
              <a:avLst/>
            </a:prstGeom>
            <a:ln w="1905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2" name="Picture 2" descr="C:\Users\e0290066\Desktop\Brand\Sanofi Genzyme - RVB - Colors.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2097" y="4517051"/>
              <a:ext cx="2596359" cy="30290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50706617"/>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Closing 2_No Caption">
    <p:spTree>
      <p:nvGrpSpPr>
        <p:cNvPr id="1" name=""/>
        <p:cNvGrpSpPr/>
        <p:nvPr/>
      </p:nvGrpSpPr>
      <p:grpSpPr>
        <a:xfrm>
          <a:off x="0" y="0"/>
          <a:ext cx="0" cy="0"/>
          <a:chOff x="0" y="0"/>
          <a:chExt cx="0" cy="0"/>
        </a:xfrm>
      </p:grpSpPr>
      <p:sp>
        <p:nvSpPr>
          <p:cNvPr id="13" name="Espace réservé pour une image  7"/>
          <p:cNvSpPr>
            <a:spLocks noGrp="1"/>
          </p:cNvSpPr>
          <p:nvPr>
            <p:ph type="pic" sz="quarter" idx="10" hasCustomPrompt="1"/>
          </p:nvPr>
        </p:nvSpPr>
        <p:spPr>
          <a:xfrm>
            <a:off x="0" y="0"/>
            <a:ext cx="12192000" cy="5566883"/>
          </a:xfrm>
        </p:spPr>
        <p:txBody>
          <a:bodyPr/>
          <a:lstStyle>
            <a:lvl1pPr>
              <a:defRPr/>
            </a:lvl1pPr>
          </a:lstStyle>
          <a:p>
            <a:r>
              <a:rPr lang="fr-FR" dirty="0"/>
              <a:t>Insert photo</a:t>
            </a:r>
          </a:p>
        </p:txBody>
      </p:sp>
      <p:sp>
        <p:nvSpPr>
          <p:cNvPr id="18" name="TextBox 17"/>
          <p:cNvSpPr txBox="1"/>
          <p:nvPr userDrawn="1"/>
        </p:nvSpPr>
        <p:spPr>
          <a:xfrm>
            <a:off x="4419599" y="5965199"/>
            <a:ext cx="2908300" cy="517001"/>
          </a:xfrm>
          <a:prstGeom prst="rect">
            <a:avLst/>
          </a:prstGeom>
        </p:spPr>
        <p:txBody>
          <a:bodyPr vert="horz" wrap="square" lIns="0" tIns="0" rIns="0" bIns="0" rtlCol="0" anchor="ctr">
            <a:spAutoFit/>
          </a:bodyPr>
          <a:lstStyle>
            <a:lvl1pPr>
              <a:lnSpc>
                <a:spcPct val="90000"/>
              </a:lnSpc>
              <a:spcBef>
                <a:spcPct val="0"/>
              </a:spcBef>
              <a:buNone/>
              <a:defRPr sz="2800" b="1" baseline="0">
                <a:solidFill>
                  <a:schemeClr val="tx2"/>
                </a:solidFill>
                <a:latin typeface="+mj-lt"/>
                <a:ea typeface="+mj-ea"/>
                <a:cs typeface="+mj-cs"/>
              </a:defRPr>
            </a:lvl1pPr>
          </a:lstStyle>
          <a:p>
            <a:pPr lvl="0"/>
            <a:r>
              <a:rPr lang="en-US" sz="3733" b="0" dirty="0"/>
              <a:t>Thank You</a:t>
            </a:r>
          </a:p>
        </p:txBody>
      </p:sp>
      <p:grpSp>
        <p:nvGrpSpPr>
          <p:cNvPr id="19" name="Group 18"/>
          <p:cNvGrpSpPr/>
          <p:nvPr userDrawn="1"/>
        </p:nvGrpSpPr>
        <p:grpSpPr>
          <a:xfrm>
            <a:off x="389463" y="5750748"/>
            <a:ext cx="3754603" cy="912000"/>
            <a:chOff x="292097" y="4313061"/>
            <a:chExt cx="2815952" cy="684000"/>
          </a:xfrm>
        </p:grpSpPr>
        <p:cxnSp>
          <p:nvCxnSpPr>
            <p:cNvPr id="20" name="Connecteur droit 12"/>
            <p:cNvCxnSpPr/>
            <p:nvPr userDrawn="1"/>
          </p:nvCxnSpPr>
          <p:spPr>
            <a:xfrm>
              <a:off x="3108049" y="4313061"/>
              <a:ext cx="0" cy="684000"/>
            </a:xfrm>
            <a:prstGeom prst="line">
              <a:avLst/>
            </a:prstGeom>
            <a:ln w="19050">
              <a:solidFill>
                <a:schemeClr val="tx1">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21" name="Picture 2" descr="C:\Users\e0290066\Desktop\Brand\Sanofi Genzyme - RVB - Colors.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92097" y="4517051"/>
              <a:ext cx="2596359" cy="30290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029364632"/>
      </p:ext>
    </p:extLst>
  </p:cSld>
  <p:clrMapOvr>
    <a:masterClrMapping/>
  </p:clrMapOvr>
  <p:extLst>
    <p:ext uri="{DCECCB84-F9BA-43D5-87BE-67443E8EF086}">
      <p15:sldGuideLst xmlns:p15="http://schemas.microsoft.com/office/powerpoint/2012/main">
        <p15:guide id="1" orient="horz" pos="2836">
          <p15:clr>
            <a:srgbClr val="FBAE40"/>
          </p15:clr>
        </p15:guide>
        <p15:guide id="2" orient="horz" pos="3072">
          <p15:clr>
            <a:srgbClr val="FBAE40"/>
          </p15:clr>
        </p15:guide>
        <p15:guide id="3" pos="5588">
          <p15:clr>
            <a:srgbClr val="FBAE40"/>
          </p15:clr>
        </p15:guide>
        <p15:guide id="4" pos="185">
          <p15:clr>
            <a:srgbClr val="FBAE40"/>
          </p15:clr>
        </p15:guide>
        <p15:guide id="5" pos="1444">
          <p15:clr>
            <a:srgbClr val="FBAE40"/>
          </p15:clr>
        </p15:guide>
        <p15:guide id="6" orient="horz" pos="2978">
          <p15:clr>
            <a:srgbClr val="FBAE40"/>
          </p15:clr>
        </p15:guide>
        <p15:guide id="7" orient="horz" pos="2444">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a:xfrm>
            <a:off x="835052" y="655512"/>
            <a:ext cx="10563481" cy="517064"/>
          </a:xfrm>
        </p:spPr>
        <p:txBody>
          <a:bodyPr anchor="b"/>
          <a:lstStyle>
            <a:lvl1pPr>
              <a:defRPr>
                <a:solidFill>
                  <a:schemeClr val="accent4">
                    <a:lumMod val="75000"/>
                  </a:schemeClr>
                </a:solidFill>
                <a:latin typeface="Calibri" panose="020F0502020204030204" pitchFamily="34" charset="0"/>
              </a:defRPr>
            </a:lvl1pPr>
          </a:lstStyle>
          <a:p>
            <a:r>
              <a:rPr lang="en-US" noProof="0" dirty="0"/>
              <a:t>Click to edit Master title style</a:t>
            </a:r>
            <a:endParaRPr lang="fr-FR" noProof="0" dirty="0"/>
          </a:p>
        </p:txBody>
      </p:sp>
      <p:sp>
        <p:nvSpPr>
          <p:cNvPr id="3" name="Espace réservé du contenu 2"/>
          <p:cNvSpPr>
            <a:spLocks noGrp="1"/>
          </p:cNvSpPr>
          <p:nvPr>
            <p:ph sz="half" idx="1"/>
          </p:nvPr>
        </p:nvSpPr>
        <p:spPr>
          <a:xfrm>
            <a:off x="835049" y="1390650"/>
            <a:ext cx="5139267" cy="4248151"/>
          </a:xfrm>
        </p:spPr>
        <p:txBody>
          <a:bodyPr/>
          <a:lstStyle>
            <a:lvl1pPr>
              <a:spcBef>
                <a:spcPts val="1200"/>
              </a:spcBef>
              <a:buClr>
                <a:schemeClr val="bg2"/>
              </a:buClr>
              <a:defRPr sz="1800">
                <a:solidFill>
                  <a:schemeClr val="accent4">
                    <a:lumMod val="50000"/>
                  </a:schemeClr>
                </a:solidFill>
                <a:latin typeface="Calibri" panose="020F0502020204030204" pitchFamily="34" charset="0"/>
              </a:defRPr>
            </a:lvl1pPr>
            <a:lvl2pPr marL="630223" indent="-268281">
              <a:spcBef>
                <a:spcPts val="600"/>
              </a:spcBef>
              <a:buClr>
                <a:schemeClr val="bg2"/>
              </a:buClr>
              <a:buFont typeface="Verdana" panose="020B0604030504040204" pitchFamily="34" charset="0"/>
              <a:buChar char="–"/>
              <a:defRPr sz="1600" b="0">
                <a:solidFill>
                  <a:schemeClr val="accent4">
                    <a:lumMod val="75000"/>
                  </a:schemeClr>
                </a:solidFill>
                <a:latin typeface="Calibri" panose="020F0502020204030204" pitchFamily="34" charset="0"/>
              </a:defRPr>
            </a:lvl2pPr>
            <a:lvl3pPr>
              <a:spcBef>
                <a:spcPts val="600"/>
              </a:spcBef>
              <a:defRPr sz="1600">
                <a:solidFill>
                  <a:schemeClr val="accent4">
                    <a:lumMod val="50000"/>
                  </a:schemeClr>
                </a:solidFill>
                <a:latin typeface="Calibri" panose="020F0502020204030204" pitchFamily="34" charset="0"/>
              </a:defRPr>
            </a:lvl3pPr>
            <a:lvl4pPr>
              <a:spcBef>
                <a:spcPts val="600"/>
              </a:spcBef>
              <a:defRPr sz="1600">
                <a:solidFill>
                  <a:schemeClr val="accent4">
                    <a:lumMod val="50000"/>
                  </a:schemeClr>
                </a:solidFill>
                <a:latin typeface="Calibri" panose="020F0502020204030204" pitchFamily="34" charset="0"/>
              </a:defRPr>
            </a:lvl4pPr>
            <a:lvl5pPr>
              <a:spcBef>
                <a:spcPts val="600"/>
              </a:spcBef>
              <a:defRPr sz="1600">
                <a:solidFill>
                  <a:schemeClr val="accent4">
                    <a:lumMod val="50000"/>
                  </a:schemeClr>
                </a:solidFill>
                <a:latin typeface="Calibri" panose="020F0502020204030204" pitchFamily="34" charset="0"/>
              </a:defRPr>
            </a:lvl5pPr>
            <a:lvl6pPr>
              <a:defRPr sz="1800"/>
            </a:lvl6pPr>
            <a:lvl7pPr>
              <a:defRPr sz="1800"/>
            </a:lvl7pPr>
            <a:lvl8pPr>
              <a:defRPr sz="1800"/>
            </a:lvl8pPr>
            <a:lvl9pPr>
              <a:defRPr sz="1800"/>
            </a:lvl9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fr-FR" noProof="0" dirty="0"/>
          </a:p>
        </p:txBody>
      </p:sp>
      <p:sp>
        <p:nvSpPr>
          <p:cNvPr id="4" name="Espace réservé du contenu 3"/>
          <p:cNvSpPr>
            <a:spLocks noGrp="1"/>
          </p:cNvSpPr>
          <p:nvPr>
            <p:ph sz="half" idx="2"/>
          </p:nvPr>
        </p:nvSpPr>
        <p:spPr>
          <a:xfrm>
            <a:off x="6178553" y="1390650"/>
            <a:ext cx="5242983" cy="4248151"/>
          </a:xfrm>
        </p:spPr>
        <p:txBody>
          <a:bodyPr/>
          <a:lstStyle>
            <a:lvl1pPr>
              <a:spcBef>
                <a:spcPts val="1200"/>
              </a:spcBef>
              <a:buClr>
                <a:schemeClr val="bg2"/>
              </a:buClr>
              <a:defRPr sz="1800">
                <a:solidFill>
                  <a:schemeClr val="accent4">
                    <a:lumMod val="50000"/>
                  </a:schemeClr>
                </a:solidFill>
                <a:latin typeface="Calibri" panose="020F0502020204030204" pitchFamily="34" charset="0"/>
              </a:defRPr>
            </a:lvl1pPr>
            <a:lvl2pPr marL="623872" indent="-260344">
              <a:spcBef>
                <a:spcPts val="600"/>
              </a:spcBef>
              <a:buClr>
                <a:schemeClr val="bg2"/>
              </a:buClr>
              <a:buFont typeface="Arial" pitchFamily="34" charset="0"/>
              <a:buChar char="–"/>
              <a:defRPr sz="1600" b="0">
                <a:solidFill>
                  <a:schemeClr val="accent4">
                    <a:lumMod val="75000"/>
                  </a:schemeClr>
                </a:solidFill>
                <a:latin typeface="Calibri" panose="020F0502020204030204" pitchFamily="34" charset="0"/>
              </a:defRPr>
            </a:lvl2pPr>
            <a:lvl3pPr>
              <a:spcBef>
                <a:spcPts val="600"/>
              </a:spcBef>
              <a:defRPr sz="1600">
                <a:solidFill>
                  <a:schemeClr val="accent4">
                    <a:lumMod val="50000"/>
                  </a:schemeClr>
                </a:solidFill>
                <a:latin typeface="Calibri" panose="020F0502020204030204" pitchFamily="34" charset="0"/>
              </a:defRPr>
            </a:lvl3pPr>
            <a:lvl4pPr>
              <a:spcBef>
                <a:spcPts val="600"/>
              </a:spcBef>
              <a:defRPr sz="1600">
                <a:solidFill>
                  <a:schemeClr val="accent4">
                    <a:lumMod val="50000"/>
                  </a:schemeClr>
                </a:solidFill>
                <a:latin typeface="Calibri" panose="020F0502020204030204" pitchFamily="34" charset="0"/>
              </a:defRPr>
            </a:lvl4pPr>
            <a:lvl5pPr>
              <a:spcBef>
                <a:spcPts val="600"/>
              </a:spcBef>
              <a:defRPr sz="1600">
                <a:solidFill>
                  <a:schemeClr val="accent4">
                    <a:lumMod val="50000"/>
                  </a:schemeClr>
                </a:solidFill>
                <a:latin typeface="Calibri" panose="020F0502020204030204" pitchFamily="34" charset="0"/>
              </a:defRPr>
            </a:lvl5pPr>
            <a:lvl6pPr>
              <a:defRPr sz="1800"/>
            </a:lvl6pPr>
            <a:lvl7pPr>
              <a:defRPr sz="1800"/>
            </a:lvl7pPr>
            <a:lvl8pPr>
              <a:defRPr sz="1800"/>
            </a:lvl8pPr>
            <a:lvl9pPr>
              <a:defRPr sz="1800"/>
            </a:lvl9p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fr-FR" noProof="0" dirty="0"/>
          </a:p>
        </p:txBody>
      </p:sp>
      <p:sp>
        <p:nvSpPr>
          <p:cNvPr id="6" name="Rectangle 40"/>
          <p:cNvSpPr>
            <a:spLocks noGrp="1" noChangeArrowheads="1"/>
          </p:cNvSpPr>
          <p:nvPr>
            <p:ph type="sldNum" sz="quarter" idx="11"/>
          </p:nvPr>
        </p:nvSpPr>
        <p:spPr>
          <a:xfrm>
            <a:off x="11289993" y="6441567"/>
            <a:ext cx="414748" cy="164148"/>
          </a:xfrm>
          <a:prstGeom prst="rect">
            <a:avLst/>
          </a:prstGeom>
          <a:ln/>
        </p:spPr>
        <p:txBody>
          <a:bodyPr/>
          <a:lstStyle>
            <a:lvl1pPr>
              <a:defRPr>
                <a:latin typeface="Calibri" panose="020F0502020204030204" pitchFamily="34" charset="0"/>
              </a:defRPr>
            </a:lvl1pPr>
          </a:lstStyle>
          <a:p>
            <a:pPr>
              <a:defRPr/>
            </a:pPr>
            <a:r>
              <a:rPr lang="fr-FR" dirty="0"/>
              <a:t>|</a:t>
            </a:r>
            <a:r>
              <a:rPr lang="fr-FR" sz="900" baseline="16000" dirty="0"/>
              <a:t>         </a:t>
            </a:r>
            <a:fld id="{8784D450-B9D6-47C5-9CAA-939093322702}" type="slidenum">
              <a:rPr lang="fr-FR" smtClean="0"/>
              <a:pPr>
                <a:defRPr/>
              </a:pPr>
              <a:t>‹#›</a:t>
            </a:fld>
            <a:endParaRPr lang="fr-FR" dirty="0"/>
          </a:p>
        </p:txBody>
      </p:sp>
      <p:sp>
        <p:nvSpPr>
          <p:cNvPr id="7" name="Text Placeholder 5"/>
          <p:cNvSpPr>
            <a:spLocks noGrp="1"/>
          </p:cNvSpPr>
          <p:nvPr>
            <p:ph type="body" sz="quarter" idx="12"/>
          </p:nvPr>
        </p:nvSpPr>
        <p:spPr>
          <a:xfrm>
            <a:off x="3196800" y="6076800"/>
            <a:ext cx="8229600" cy="381000"/>
          </a:xfrm>
        </p:spPr>
        <p:txBody>
          <a:bodyPr/>
          <a:lstStyle>
            <a:lvl1pPr marL="0" indent="0" algn="r">
              <a:buNone/>
              <a:defRPr sz="800">
                <a:solidFill>
                  <a:schemeClr val="tx1"/>
                </a:solidFill>
                <a:latin typeface="Calibri" panose="020F0502020204030204" pitchFamily="34" charset="0"/>
              </a:defRPr>
            </a:lvl1pPr>
          </a:lstStyle>
          <a:p>
            <a:pPr lvl="0"/>
            <a:r>
              <a:rPr lang="en-US" dirty="0"/>
              <a:t>Click to edit Master text styles</a:t>
            </a:r>
          </a:p>
        </p:txBody>
      </p:sp>
      <p:sp>
        <p:nvSpPr>
          <p:cNvPr id="8" name="TextBox 7">
            <a:hlinkClick r:id="" action="ppaction://noaction"/>
            <a:extLst>
              <a:ext uri="{FF2B5EF4-FFF2-40B4-BE49-F238E27FC236}">
                <a16:creationId xmlns:a16="http://schemas.microsoft.com/office/drawing/2014/main" id="{CCF98BDF-5117-4DAB-850D-D9F5C2CF0AD0}"/>
              </a:ext>
            </a:extLst>
          </p:cNvPr>
          <p:cNvSpPr txBox="1"/>
          <p:nvPr userDrawn="1"/>
        </p:nvSpPr>
        <p:spPr>
          <a:xfrm>
            <a:off x="11431927" y="5928956"/>
            <a:ext cx="65" cy="123111"/>
          </a:xfrm>
          <a:prstGeom prst="rect">
            <a:avLst/>
          </a:prstGeom>
          <a:solidFill>
            <a:schemeClr val="bg1"/>
          </a:solidFill>
        </p:spPr>
        <p:txBody>
          <a:bodyPr wrap="none" lIns="0" tIns="0" rIns="0" bIns="0" rtlCol="0" anchor="b">
            <a:spAutoFit/>
          </a:bodyPr>
          <a:lstStyle/>
          <a:p>
            <a:pPr algn="r"/>
            <a:endParaRPr lang="en-US" sz="800" b="0" dirty="0"/>
          </a:p>
        </p:txBody>
      </p:sp>
    </p:spTree>
    <p:extLst>
      <p:ext uri="{BB962C8B-B14F-4D97-AF65-F5344CB8AC3E}">
        <p14:creationId xmlns:p14="http://schemas.microsoft.com/office/powerpoint/2010/main" val="377553348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4F79BA-620F-4443-807B-BE44F36F98F1}"/>
              </a:ext>
            </a:extLst>
          </p:cNvPr>
          <p:cNvSpPr>
            <a:spLocks noGrp="1"/>
          </p:cNvSpPr>
          <p:nvPr>
            <p:ph type="title"/>
          </p:nvPr>
        </p:nvSpPr>
        <p:spPr>
          <a:xfrm>
            <a:off x="1069848" y="1709738"/>
            <a:ext cx="9430811" cy="2852737"/>
          </a:xfrm>
        </p:spPr>
        <p:txBody>
          <a:bodyPr anchor="b">
            <a:normAutofit/>
          </a:bodyPr>
          <a:lstStyle>
            <a:lvl1pPr>
              <a:defRPr sz="5400"/>
            </a:lvl1pPr>
          </a:lstStyle>
          <a:p>
            <a:r>
              <a:rPr lang="en-US" dirty="0"/>
              <a:t>Click to edit Master title style</a:t>
            </a:r>
          </a:p>
        </p:txBody>
      </p:sp>
      <p:sp>
        <p:nvSpPr>
          <p:cNvPr id="3" name="Text Placeholder 2">
            <a:extLst>
              <a:ext uri="{FF2B5EF4-FFF2-40B4-BE49-F238E27FC236}">
                <a16:creationId xmlns:a16="http://schemas.microsoft.com/office/drawing/2014/main" id="{30C9A625-6442-4047-B545-433C4451210A}"/>
              </a:ext>
            </a:extLst>
          </p:cNvPr>
          <p:cNvSpPr>
            <a:spLocks noGrp="1"/>
          </p:cNvSpPr>
          <p:nvPr>
            <p:ph type="body" idx="1"/>
          </p:nvPr>
        </p:nvSpPr>
        <p:spPr>
          <a:xfrm>
            <a:off x="1069848" y="4589463"/>
            <a:ext cx="9430811"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5F8EAA30-3B1A-4BEA-9835-33D2072451F9}"/>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5" name="Footer Placeholder 4">
            <a:extLst>
              <a:ext uri="{FF2B5EF4-FFF2-40B4-BE49-F238E27FC236}">
                <a16:creationId xmlns:a16="http://schemas.microsoft.com/office/drawing/2014/main" id="{BB256440-3149-446F-8105-485333B183A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E0FEDB1-D604-4E10-B334-5DB303498B12}"/>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26837729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cSld name="slide_courante">
    <p:spTree>
      <p:nvGrpSpPr>
        <p:cNvPr id="1" name=""/>
        <p:cNvGrpSpPr/>
        <p:nvPr/>
      </p:nvGrpSpPr>
      <p:grpSpPr>
        <a:xfrm>
          <a:off x="0" y="0"/>
          <a:ext cx="0" cy="0"/>
          <a:chOff x="0" y="0"/>
          <a:chExt cx="0" cy="0"/>
        </a:xfrm>
      </p:grpSpPr>
      <p:sp>
        <p:nvSpPr>
          <p:cNvPr id="2" name="Titre 1"/>
          <p:cNvSpPr>
            <a:spLocks noGrp="1"/>
          </p:cNvSpPr>
          <p:nvPr>
            <p:ph type="title"/>
          </p:nvPr>
        </p:nvSpPr>
        <p:spPr>
          <a:xfrm>
            <a:off x="835051" y="655512"/>
            <a:ext cx="10493351" cy="517064"/>
          </a:xfrm>
        </p:spPr>
        <p:txBody>
          <a:bodyPr anchor="b"/>
          <a:lstStyle>
            <a:lvl1pPr>
              <a:defRPr>
                <a:solidFill>
                  <a:schemeClr val="accent4">
                    <a:lumMod val="75000"/>
                  </a:schemeClr>
                </a:solidFill>
                <a:latin typeface="Calibri" panose="020F0502020204030204" pitchFamily="34" charset="0"/>
              </a:defRPr>
            </a:lvl1pPr>
          </a:lstStyle>
          <a:p>
            <a:r>
              <a:rPr lang="en-US" noProof="0" dirty="0"/>
              <a:t>Click to edit Master title style</a:t>
            </a:r>
            <a:endParaRPr lang="fr-FR" noProof="0" dirty="0"/>
          </a:p>
        </p:txBody>
      </p:sp>
      <p:sp>
        <p:nvSpPr>
          <p:cNvPr id="3" name="Espace réservé du contenu 2"/>
          <p:cNvSpPr>
            <a:spLocks noGrp="1"/>
          </p:cNvSpPr>
          <p:nvPr>
            <p:ph idx="1"/>
          </p:nvPr>
        </p:nvSpPr>
        <p:spPr>
          <a:xfrm>
            <a:off x="835051" y="1390650"/>
            <a:ext cx="10493351" cy="4248151"/>
          </a:xfrm>
        </p:spPr>
        <p:txBody>
          <a:bodyPr/>
          <a:lstStyle>
            <a:lvl1pPr>
              <a:spcBef>
                <a:spcPts val="1200"/>
              </a:spcBef>
              <a:buClr>
                <a:schemeClr val="bg2"/>
              </a:buClr>
              <a:defRPr>
                <a:solidFill>
                  <a:schemeClr val="accent4">
                    <a:lumMod val="50000"/>
                  </a:schemeClr>
                </a:solidFill>
                <a:latin typeface="Calibri" panose="020F0502020204030204" pitchFamily="34" charset="0"/>
              </a:defRPr>
            </a:lvl1pPr>
            <a:lvl2pPr marL="623872" indent="-260344">
              <a:spcBef>
                <a:spcPts val="600"/>
              </a:spcBef>
              <a:buClr>
                <a:schemeClr val="bg2"/>
              </a:buClr>
              <a:buFont typeface="Arial" pitchFamily="34" charset="0"/>
              <a:buChar char="–"/>
              <a:defRPr lang="fr-FR" sz="1600" b="0" noProof="0" dirty="0" smtClean="0">
                <a:solidFill>
                  <a:schemeClr val="accent4">
                    <a:lumMod val="75000"/>
                  </a:schemeClr>
                </a:solidFill>
                <a:latin typeface="Calibri" panose="020F0502020204030204" pitchFamily="34" charset="0"/>
                <a:cs typeface="+mn-cs"/>
              </a:defRPr>
            </a:lvl2pPr>
            <a:lvl3pPr>
              <a:spcBef>
                <a:spcPts val="600"/>
              </a:spcBef>
              <a:defRPr>
                <a:solidFill>
                  <a:schemeClr val="accent4">
                    <a:lumMod val="50000"/>
                  </a:schemeClr>
                </a:solidFill>
                <a:latin typeface="Calibri" panose="020F0502020204030204" pitchFamily="34" charset="0"/>
              </a:defRPr>
            </a:lvl3pPr>
            <a:lvl4pPr>
              <a:spcBef>
                <a:spcPts val="600"/>
              </a:spcBef>
              <a:defRPr>
                <a:solidFill>
                  <a:schemeClr val="accent4">
                    <a:lumMod val="50000"/>
                  </a:schemeClr>
                </a:solidFill>
                <a:latin typeface="Calibri" panose="020F0502020204030204" pitchFamily="34" charset="0"/>
              </a:defRPr>
            </a:lvl4pPr>
            <a:lvl5pPr>
              <a:spcBef>
                <a:spcPts val="600"/>
              </a:spcBef>
              <a:defRPr>
                <a:solidFill>
                  <a:schemeClr val="accent4">
                    <a:lumMod val="50000"/>
                  </a:schemeClr>
                </a:solidFill>
                <a:latin typeface="Calibri" panose="020F0502020204030204" pitchFamily="34" charset="0"/>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fr-FR" noProof="0" dirty="0"/>
          </a:p>
        </p:txBody>
      </p:sp>
      <p:sp>
        <p:nvSpPr>
          <p:cNvPr id="5" name="Rectangle 40"/>
          <p:cNvSpPr>
            <a:spLocks noGrp="1" noChangeArrowheads="1"/>
          </p:cNvSpPr>
          <p:nvPr>
            <p:ph type="sldNum" sz="quarter" idx="11"/>
          </p:nvPr>
        </p:nvSpPr>
        <p:spPr>
          <a:xfrm>
            <a:off x="10780184" y="6530402"/>
            <a:ext cx="643467" cy="164212"/>
          </a:xfrm>
          <a:prstGeom prst="rect">
            <a:avLst/>
          </a:prstGeom>
          <a:ln/>
        </p:spPr>
        <p:txBody>
          <a:bodyPr/>
          <a:lstStyle>
            <a:lvl1pPr>
              <a:defRPr>
                <a:latin typeface="Calibri" panose="020F0502020204030204" pitchFamily="34" charset="0"/>
              </a:defRPr>
            </a:lvl1pPr>
          </a:lstStyle>
          <a:p>
            <a:pPr>
              <a:defRPr/>
            </a:pPr>
            <a:r>
              <a:rPr lang="fr-FR" dirty="0"/>
              <a:t>|</a:t>
            </a:r>
            <a:r>
              <a:rPr lang="fr-FR" sz="900" baseline="16000" dirty="0"/>
              <a:t>         </a:t>
            </a:r>
            <a:fld id="{6AC570C6-BE92-4392-9D1F-1A0F4B21DAF8}" type="slidenum">
              <a:rPr lang="fr-FR" smtClean="0"/>
              <a:pPr>
                <a:defRPr/>
              </a:pPr>
              <a:t>‹#›</a:t>
            </a:fld>
            <a:endParaRPr lang="fr-FR" dirty="0"/>
          </a:p>
        </p:txBody>
      </p:sp>
      <p:sp>
        <p:nvSpPr>
          <p:cNvPr id="7" name="Text Placeholder 5"/>
          <p:cNvSpPr>
            <a:spLocks noGrp="1"/>
          </p:cNvSpPr>
          <p:nvPr>
            <p:ph type="body" sz="quarter" idx="12"/>
          </p:nvPr>
        </p:nvSpPr>
        <p:spPr>
          <a:xfrm>
            <a:off x="3196800" y="6076800"/>
            <a:ext cx="8229600" cy="381000"/>
          </a:xfrm>
        </p:spPr>
        <p:txBody>
          <a:bodyPr/>
          <a:lstStyle>
            <a:lvl1pPr marL="0" indent="0" algn="r">
              <a:buNone/>
              <a:defRPr sz="800">
                <a:solidFill>
                  <a:schemeClr val="tx1"/>
                </a:solidFill>
                <a:latin typeface="Calibri" panose="020F0502020204030204" pitchFamily="34" charset="0"/>
              </a:defRPr>
            </a:lvl1pPr>
          </a:lstStyle>
          <a:p>
            <a:pPr lvl="0"/>
            <a:r>
              <a:rPr lang="en-US" dirty="0"/>
              <a:t>Click to edit Master text styles</a:t>
            </a:r>
          </a:p>
        </p:txBody>
      </p:sp>
      <p:sp>
        <p:nvSpPr>
          <p:cNvPr id="6" name="TextBox 5">
            <a:hlinkClick r:id="" action="ppaction://noaction"/>
            <a:extLst>
              <a:ext uri="{FF2B5EF4-FFF2-40B4-BE49-F238E27FC236}">
                <a16:creationId xmlns:a16="http://schemas.microsoft.com/office/drawing/2014/main" id="{CF149F06-C27F-417F-925B-FCA85FC5CA98}"/>
              </a:ext>
            </a:extLst>
          </p:cNvPr>
          <p:cNvSpPr txBox="1"/>
          <p:nvPr userDrawn="1"/>
        </p:nvSpPr>
        <p:spPr>
          <a:xfrm>
            <a:off x="11431927" y="5928956"/>
            <a:ext cx="65" cy="123111"/>
          </a:xfrm>
          <a:prstGeom prst="rect">
            <a:avLst/>
          </a:prstGeom>
          <a:solidFill>
            <a:schemeClr val="bg1"/>
          </a:solidFill>
        </p:spPr>
        <p:txBody>
          <a:bodyPr wrap="none" lIns="0" tIns="0" rIns="0" bIns="0" rtlCol="0" anchor="b">
            <a:spAutoFit/>
          </a:bodyPr>
          <a:lstStyle/>
          <a:p>
            <a:pPr algn="r"/>
            <a:endParaRPr lang="en-US" sz="800" b="0" dirty="0"/>
          </a:p>
        </p:txBody>
      </p:sp>
    </p:spTree>
    <p:extLst>
      <p:ext uri="{BB962C8B-B14F-4D97-AF65-F5344CB8AC3E}">
        <p14:creationId xmlns:p14="http://schemas.microsoft.com/office/powerpoint/2010/main" val="122945688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667"/>
            </a:lvl1pPr>
            <a:lvl2pPr>
              <a:defRPr sz="2400"/>
            </a:lvl2pPr>
            <a:lvl3pPr>
              <a:defRPr sz="2133"/>
            </a:lvl3pPr>
            <a:lvl4pPr>
              <a:defRPr sz="1867"/>
            </a:lvl4pPr>
            <a:lvl5pPr>
              <a:defRPr sz="1867"/>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600201"/>
            <a:ext cx="5384800" cy="4525963"/>
          </a:xfrm>
        </p:spPr>
        <p:txBody>
          <a:bodyPr/>
          <a:lstStyle>
            <a:lvl1pPr>
              <a:defRPr sz="2667"/>
            </a:lvl1pPr>
            <a:lvl2pPr>
              <a:defRPr sz="2400"/>
            </a:lvl2pPr>
            <a:lvl3pPr>
              <a:defRPr sz="2133"/>
            </a:lvl3pPr>
            <a:lvl4pPr>
              <a:defRPr sz="1867"/>
            </a:lvl4pPr>
            <a:lvl5pPr>
              <a:defRPr sz="1867"/>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10284664" y="6441567"/>
            <a:ext cx="1035587" cy="164148"/>
          </a:xfrm>
          <a:prstGeom prst="rect">
            <a:avLst/>
          </a:prstGeom>
        </p:spPr>
        <p:txBody>
          <a:bodyPr/>
          <a:lstStyle/>
          <a:p>
            <a:r>
              <a:rPr lang="tr-TR"/>
              <a:t>DATE</a:t>
            </a:r>
            <a:endParaRPr lang="en-US" dirty="0"/>
          </a:p>
        </p:txBody>
      </p:sp>
      <p:sp>
        <p:nvSpPr>
          <p:cNvPr id="6" name="Footer Placeholder 5"/>
          <p:cNvSpPr>
            <a:spLocks noGrp="1"/>
          </p:cNvSpPr>
          <p:nvPr>
            <p:ph type="ftr" sz="quarter" idx="11"/>
          </p:nvPr>
        </p:nvSpPr>
        <p:spPr>
          <a:xfrm>
            <a:off x="3074201" y="6441567"/>
            <a:ext cx="6043601" cy="164148"/>
          </a:xfrm>
          <a:prstGeom prst="rect">
            <a:avLst/>
          </a:prstGeom>
        </p:spPr>
        <p:txBody>
          <a:bodyPr/>
          <a:lstStyle/>
          <a:p>
            <a:r>
              <a:rPr lang="en-US"/>
              <a:t>MAT-TR-2102529</a:t>
            </a:r>
            <a:endParaRPr lang="en-US" dirty="0"/>
          </a:p>
        </p:txBody>
      </p:sp>
      <p:sp>
        <p:nvSpPr>
          <p:cNvPr id="7" name="Slide Number Placeholder 6"/>
          <p:cNvSpPr>
            <a:spLocks noGrp="1"/>
          </p:cNvSpPr>
          <p:nvPr>
            <p:ph type="sldNum" sz="quarter" idx="12"/>
          </p:nvPr>
        </p:nvSpPr>
        <p:spPr>
          <a:xfrm>
            <a:off x="11289993" y="6441567"/>
            <a:ext cx="414748" cy="164148"/>
          </a:xfrm>
          <a:prstGeom prst="rect">
            <a:avLst/>
          </a:prstGeom>
        </p:spPr>
        <p:txBody>
          <a:bodyPr/>
          <a:lstStyle/>
          <a:p>
            <a:fld id="{EB797B3E-0712-48AF-918C-8BB5247E7D23}" type="slidenum">
              <a:rPr lang="en-US" smtClean="0"/>
              <a:t>‹#›</a:t>
            </a:fld>
            <a:endParaRPr lang="en-US" dirty="0"/>
          </a:p>
        </p:txBody>
      </p:sp>
      <p:sp>
        <p:nvSpPr>
          <p:cNvPr id="10" name="Text Placeholder 10">
            <a:extLst>
              <a:ext uri="{FF2B5EF4-FFF2-40B4-BE49-F238E27FC236}">
                <a16:creationId xmlns:a16="http://schemas.microsoft.com/office/drawing/2014/main" id="{B1F52693-4149-4A4F-996D-E9E44A2464DF}"/>
              </a:ext>
            </a:extLst>
          </p:cNvPr>
          <p:cNvSpPr>
            <a:spLocks noGrp="1"/>
          </p:cNvSpPr>
          <p:nvPr>
            <p:ph type="body" sz="quarter" idx="13" hasCustomPrompt="1"/>
          </p:nvPr>
        </p:nvSpPr>
        <p:spPr>
          <a:xfrm>
            <a:off x="478366" y="5971340"/>
            <a:ext cx="5202767" cy="381000"/>
          </a:xfrm>
        </p:spPr>
        <p:txBody>
          <a:bodyPr anchor="b"/>
          <a:lstStyle>
            <a:lvl1pPr marL="0" indent="0" algn="l">
              <a:buNone/>
              <a:defRPr sz="800" b="0">
                <a:solidFill>
                  <a:schemeClr val="tx1"/>
                </a:solidFill>
              </a:defRPr>
            </a:lvl1pPr>
            <a:lvl2pPr marL="179913" indent="0">
              <a:buNone/>
              <a:defRPr sz="1067"/>
            </a:lvl2pPr>
            <a:lvl3pPr marL="361940" indent="0">
              <a:buNone/>
              <a:defRPr sz="1067"/>
            </a:lvl3pPr>
            <a:lvl4pPr>
              <a:defRPr sz="1067"/>
            </a:lvl4pPr>
            <a:lvl5pPr marL="1828754" indent="0" algn="l">
              <a:buNone/>
              <a:defRPr sz="1067"/>
            </a:lvl5pPr>
          </a:lstStyle>
          <a:p>
            <a:pPr lvl="0"/>
            <a:r>
              <a:rPr lang="en-US" dirty="0"/>
              <a:t>Abbreviations</a:t>
            </a:r>
          </a:p>
        </p:txBody>
      </p:sp>
      <p:sp>
        <p:nvSpPr>
          <p:cNvPr id="11" name="Text Placeholder 12">
            <a:extLst>
              <a:ext uri="{FF2B5EF4-FFF2-40B4-BE49-F238E27FC236}">
                <a16:creationId xmlns:a16="http://schemas.microsoft.com/office/drawing/2014/main" id="{80A43F5F-0A99-4DC6-B4DE-FAE488CA779C}"/>
              </a:ext>
            </a:extLst>
          </p:cNvPr>
          <p:cNvSpPr>
            <a:spLocks noGrp="1"/>
          </p:cNvSpPr>
          <p:nvPr>
            <p:ph type="body" sz="quarter" idx="14" hasCustomPrompt="1"/>
          </p:nvPr>
        </p:nvSpPr>
        <p:spPr>
          <a:xfrm>
            <a:off x="6065520" y="6076951"/>
            <a:ext cx="5297603" cy="381000"/>
          </a:xfrm>
        </p:spPr>
        <p:txBody>
          <a:bodyPr anchor="b"/>
          <a:lstStyle>
            <a:lvl1pPr marL="0" indent="0" algn="r">
              <a:buNone/>
              <a:defRPr sz="800" b="0">
                <a:solidFill>
                  <a:schemeClr val="tx1"/>
                </a:solidFill>
              </a:defRPr>
            </a:lvl1pPr>
            <a:lvl2pPr marL="179913" indent="0" algn="l">
              <a:buNone/>
              <a:defRPr sz="1067"/>
            </a:lvl2pPr>
            <a:lvl3pPr marL="361940" indent="0" algn="l">
              <a:buNone/>
              <a:defRPr sz="1067"/>
            </a:lvl3pPr>
            <a:lvl4pPr marL="1371566" indent="0" algn="l">
              <a:buNone/>
              <a:defRPr sz="1067"/>
            </a:lvl4pPr>
            <a:lvl5pPr marL="1828754" indent="0" algn="l">
              <a:buNone/>
              <a:defRPr sz="1067"/>
            </a:lvl5pPr>
          </a:lstStyle>
          <a:p>
            <a:pPr lvl="0"/>
            <a:r>
              <a:rPr lang="en-US" b="0" dirty="0"/>
              <a:t>References</a:t>
            </a:r>
            <a:endParaRPr lang="en-US" dirty="0"/>
          </a:p>
        </p:txBody>
      </p:sp>
    </p:spTree>
    <p:extLst>
      <p:ext uri="{BB962C8B-B14F-4D97-AF65-F5344CB8AC3E}">
        <p14:creationId xmlns:p14="http://schemas.microsoft.com/office/powerpoint/2010/main" val="227335630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a:xfrm>
            <a:off x="10284664" y="6441567"/>
            <a:ext cx="1035587" cy="164148"/>
          </a:xfrm>
          <a:prstGeom prst="rect">
            <a:avLst/>
          </a:prstGeom>
        </p:spPr>
        <p:txBody>
          <a:bodyPr/>
          <a:lstStyle/>
          <a:p>
            <a:r>
              <a:rPr lang="tr-TR"/>
              <a:t>DATE</a:t>
            </a:r>
            <a:endParaRPr lang="en-US" dirty="0"/>
          </a:p>
        </p:txBody>
      </p:sp>
      <p:sp>
        <p:nvSpPr>
          <p:cNvPr id="5" name="Footer Placeholder 4"/>
          <p:cNvSpPr>
            <a:spLocks noGrp="1"/>
          </p:cNvSpPr>
          <p:nvPr>
            <p:ph type="ftr" sz="quarter" idx="11"/>
          </p:nvPr>
        </p:nvSpPr>
        <p:spPr>
          <a:xfrm>
            <a:off x="3074201" y="6441567"/>
            <a:ext cx="6043601" cy="164148"/>
          </a:xfrm>
          <a:prstGeom prst="rect">
            <a:avLst/>
          </a:prstGeom>
        </p:spPr>
        <p:txBody>
          <a:bodyPr/>
          <a:lstStyle/>
          <a:p>
            <a:r>
              <a:rPr lang="en-US"/>
              <a:t>MAT-TR-2102529</a:t>
            </a:r>
            <a:endParaRPr lang="en-US" dirty="0"/>
          </a:p>
        </p:txBody>
      </p:sp>
      <p:sp>
        <p:nvSpPr>
          <p:cNvPr id="6" name="Slide Number Placeholder 5"/>
          <p:cNvSpPr>
            <a:spLocks noGrp="1"/>
          </p:cNvSpPr>
          <p:nvPr>
            <p:ph type="sldNum" sz="quarter" idx="12"/>
          </p:nvPr>
        </p:nvSpPr>
        <p:spPr>
          <a:xfrm>
            <a:off x="11289993" y="6441567"/>
            <a:ext cx="414748" cy="164148"/>
          </a:xfrm>
          <a:prstGeom prst="rect">
            <a:avLst/>
          </a:prstGeom>
        </p:spPr>
        <p:txBody>
          <a:bodyPr/>
          <a:lstStyle/>
          <a:p>
            <a:fld id="{970B1DE9-DF1E-478B-8EAC-D83EF13FF69C}" type="slidenum">
              <a:rPr lang="en-US" smtClean="0"/>
              <a:t>‹#›</a:t>
            </a:fld>
            <a:endParaRPr lang="en-US" dirty="0"/>
          </a:p>
        </p:txBody>
      </p:sp>
      <p:sp>
        <p:nvSpPr>
          <p:cNvPr id="11" name="Text Placeholder 10">
            <a:extLst>
              <a:ext uri="{FF2B5EF4-FFF2-40B4-BE49-F238E27FC236}">
                <a16:creationId xmlns:a16="http://schemas.microsoft.com/office/drawing/2014/main" id="{19766AFE-0D9A-48FA-9C9F-A02F3C7590DC}"/>
              </a:ext>
            </a:extLst>
          </p:cNvPr>
          <p:cNvSpPr>
            <a:spLocks noGrp="1"/>
          </p:cNvSpPr>
          <p:nvPr>
            <p:ph type="body" sz="quarter" idx="13" hasCustomPrompt="1"/>
          </p:nvPr>
        </p:nvSpPr>
        <p:spPr>
          <a:xfrm>
            <a:off x="478366" y="5971340"/>
            <a:ext cx="5202767" cy="381000"/>
          </a:xfrm>
        </p:spPr>
        <p:txBody>
          <a:bodyPr anchor="b"/>
          <a:lstStyle>
            <a:lvl1pPr marL="0" indent="0" algn="l">
              <a:buNone/>
              <a:defRPr sz="800" b="0">
                <a:solidFill>
                  <a:schemeClr val="tx1"/>
                </a:solidFill>
              </a:defRPr>
            </a:lvl1pPr>
            <a:lvl2pPr marL="179913" indent="0">
              <a:buNone/>
              <a:defRPr sz="1067"/>
            </a:lvl2pPr>
            <a:lvl3pPr marL="361940" indent="0">
              <a:buNone/>
              <a:defRPr sz="1067"/>
            </a:lvl3pPr>
            <a:lvl4pPr>
              <a:defRPr sz="1067"/>
            </a:lvl4pPr>
            <a:lvl5pPr marL="1828754" indent="0" algn="l">
              <a:buNone/>
              <a:defRPr sz="1067"/>
            </a:lvl5pPr>
          </a:lstStyle>
          <a:p>
            <a:pPr lvl="0"/>
            <a:r>
              <a:rPr lang="en-US" dirty="0"/>
              <a:t>Abbreviations</a:t>
            </a:r>
          </a:p>
        </p:txBody>
      </p:sp>
      <p:sp>
        <p:nvSpPr>
          <p:cNvPr id="13" name="Text Placeholder 12">
            <a:extLst>
              <a:ext uri="{FF2B5EF4-FFF2-40B4-BE49-F238E27FC236}">
                <a16:creationId xmlns:a16="http://schemas.microsoft.com/office/drawing/2014/main" id="{9EE10086-6A8C-470E-9ADB-3B3EA0AEFEB3}"/>
              </a:ext>
            </a:extLst>
          </p:cNvPr>
          <p:cNvSpPr>
            <a:spLocks noGrp="1"/>
          </p:cNvSpPr>
          <p:nvPr>
            <p:ph type="body" sz="quarter" idx="14" hasCustomPrompt="1"/>
          </p:nvPr>
        </p:nvSpPr>
        <p:spPr>
          <a:xfrm>
            <a:off x="6065520" y="6076951"/>
            <a:ext cx="5297603" cy="381000"/>
          </a:xfrm>
        </p:spPr>
        <p:txBody>
          <a:bodyPr anchor="b"/>
          <a:lstStyle>
            <a:lvl1pPr marL="0" indent="0" algn="r">
              <a:buNone/>
              <a:defRPr sz="800" b="0">
                <a:solidFill>
                  <a:schemeClr val="tx1"/>
                </a:solidFill>
              </a:defRPr>
            </a:lvl1pPr>
            <a:lvl2pPr marL="179913" indent="0" algn="l">
              <a:buNone/>
              <a:defRPr sz="1067"/>
            </a:lvl2pPr>
            <a:lvl3pPr marL="361940" indent="0" algn="l">
              <a:buNone/>
              <a:defRPr sz="1067"/>
            </a:lvl3pPr>
            <a:lvl4pPr marL="1371566" indent="0" algn="l">
              <a:buNone/>
              <a:defRPr sz="1067"/>
            </a:lvl4pPr>
            <a:lvl5pPr marL="1828754" indent="0" algn="l">
              <a:buNone/>
              <a:defRPr sz="1067"/>
            </a:lvl5pPr>
          </a:lstStyle>
          <a:p>
            <a:pPr lvl="0"/>
            <a:r>
              <a:rPr lang="en-US" b="0" dirty="0"/>
              <a:t>References</a:t>
            </a:r>
            <a:endParaRPr lang="en-US" dirty="0"/>
          </a:p>
        </p:txBody>
      </p:sp>
    </p:spTree>
    <p:extLst>
      <p:ext uri="{BB962C8B-B14F-4D97-AF65-F5344CB8AC3E}">
        <p14:creationId xmlns:p14="http://schemas.microsoft.com/office/powerpoint/2010/main" val="234005269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userDrawn="1">
  <p:cSld name="Oncology_Title/Bwo Body/Footenote">
    <p:spTree>
      <p:nvGrpSpPr>
        <p:cNvPr id="1" name=""/>
        <p:cNvGrpSpPr/>
        <p:nvPr/>
      </p:nvGrpSpPr>
      <p:grpSpPr>
        <a:xfrm>
          <a:off x="0" y="0"/>
          <a:ext cx="0" cy="0"/>
          <a:chOff x="0" y="0"/>
          <a:chExt cx="0" cy="0"/>
        </a:xfrm>
      </p:grpSpPr>
      <p:sp>
        <p:nvSpPr>
          <p:cNvPr id="2" name="Title 1"/>
          <p:cNvSpPr>
            <a:spLocks noGrp="1"/>
          </p:cNvSpPr>
          <p:nvPr>
            <p:ph type="title"/>
          </p:nvPr>
        </p:nvSpPr>
        <p:spPr>
          <a:xfrm>
            <a:off x="609600" y="266700"/>
            <a:ext cx="10972800" cy="1181100"/>
          </a:xfrm>
        </p:spPr>
        <p:txBody>
          <a:bodyPr>
            <a:normAutofit/>
          </a:bodyPr>
          <a:lstStyle>
            <a:lvl1pPr algn="l">
              <a:defRPr sz="2800" cap="none" baseline="0">
                <a:solidFill>
                  <a:schemeClr val="accent1"/>
                </a:solidFill>
              </a:defRPr>
            </a:lvl1pPr>
          </a:lstStyle>
          <a:p>
            <a:r>
              <a:rPr lang="en-US" dirty="0"/>
              <a:t>Click to edit Master title style</a:t>
            </a:r>
          </a:p>
        </p:txBody>
      </p:sp>
      <p:sp>
        <p:nvSpPr>
          <p:cNvPr id="3" name="Content Placeholder 2"/>
          <p:cNvSpPr>
            <a:spLocks noGrp="1"/>
          </p:cNvSpPr>
          <p:nvPr>
            <p:ph sz="half" idx="1"/>
          </p:nvPr>
        </p:nvSpPr>
        <p:spPr>
          <a:xfrm>
            <a:off x="609600" y="1600200"/>
            <a:ext cx="5384800" cy="4222750"/>
          </a:xfrm>
        </p:spPr>
        <p:txBody>
          <a:bodyPr>
            <a:normAutofit/>
          </a:bodyPr>
          <a:lstStyle>
            <a:lvl1pPr marL="342900" indent="-342900">
              <a:buClr>
                <a:srgbClr val="535DA8"/>
              </a:buClr>
              <a:buFont typeface="Arial" panose="020B0604020202020204" pitchFamily="34" charset="0"/>
              <a:buChar char="•"/>
              <a:defRPr sz="1600" b="0">
                <a:solidFill>
                  <a:srgbClr val="535353"/>
                </a:solidFill>
              </a:defRPr>
            </a:lvl1pPr>
            <a:lvl2pPr>
              <a:defRPr sz="2000">
                <a:solidFill>
                  <a:schemeClr val="accent3"/>
                </a:solidFill>
              </a:defRPr>
            </a:lvl2pPr>
            <a:lvl3pPr>
              <a:defRPr sz="1400">
                <a:solidFill>
                  <a:schemeClr val="accent3"/>
                </a:solidFill>
              </a:defRPr>
            </a:lvl3pPr>
            <a:lvl4pPr>
              <a:defRPr sz="1200">
                <a:solidFill>
                  <a:schemeClr val="accent3"/>
                </a:solidFill>
              </a:defRPr>
            </a:lvl4pPr>
            <a:lvl5pPr>
              <a:defRPr sz="1200">
                <a:solidFill>
                  <a:schemeClr val="accent3"/>
                </a:solidFill>
              </a:defRPr>
            </a:lvl5pPr>
            <a:lvl6pPr>
              <a:defRPr sz="1800"/>
            </a:lvl6pPr>
            <a:lvl7pPr>
              <a:defRPr sz="1800"/>
            </a:lvl7pPr>
            <a:lvl8pPr>
              <a:defRPr sz="1800"/>
            </a:lvl8pPr>
            <a:lvl9pPr>
              <a:defRPr sz="1800"/>
            </a:lvl9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4" name="Content Placeholder 3"/>
          <p:cNvSpPr>
            <a:spLocks noGrp="1"/>
          </p:cNvSpPr>
          <p:nvPr>
            <p:ph sz="half" idx="2"/>
          </p:nvPr>
        </p:nvSpPr>
        <p:spPr>
          <a:xfrm>
            <a:off x="6197600" y="1600200"/>
            <a:ext cx="5384800" cy="4222750"/>
          </a:xfrm>
        </p:spPr>
        <p:txBody>
          <a:bodyPr>
            <a:normAutofit/>
          </a:bodyPr>
          <a:lstStyle>
            <a:lvl1pPr marL="342900" indent="-342900">
              <a:buClr>
                <a:srgbClr val="535DA8"/>
              </a:buClr>
              <a:buFont typeface="Arial" panose="020B0604020202020204" pitchFamily="34" charset="0"/>
              <a:buChar char="•"/>
              <a:defRPr sz="1600" b="0">
                <a:solidFill>
                  <a:srgbClr val="535353"/>
                </a:solidFill>
              </a:defRPr>
            </a:lvl1pPr>
            <a:lvl2pPr>
              <a:defRPr sz="2000">
                <a:solidFill>
                  <a:schemeClr val="accent3"/>
                </a:solidFill>
              </a:defRPr>
            </a:lvl2pPr>
            <a:lvl3pPr>
              <a:defRPr sz="1400">
                <a:solidFill>
                  <a:schemeClr val="accent3"/>
                </a:solidFill>
              </a:defRPr>
            </a:lvl3pPr>
            <a:lvl4pPr>
              <a:defRPr sz="1200">
                <a:solidFill>
                  <a:schemeClr val="accent3"/>
                </a:solidFill>
              </a:defRPr>
            </a:lvl4pPr>
            <a:lvl5pPr>
              <a:defRPr sz="1200">
                <a:solidFill>
                  <a:schemeClr val="accent3"/>
                </a:solidFill>
              </a:defRPr>
            </a:lvl5pPr>
            <a:lvl6pPr>
              <a:defRPr sz="1800"/>
            </a:lvl6pPr>
            <a:lvl7pPr>
              <a:defRPr sz="1800"/>
            </a:lvl7pPr>
            <a:lvl8pPr>
              <a:defRPr sz="1800"/>
            </a:lvl8pPr>
            <a:lvl9pPr>
              <a:defRPr sz="1800"/>
            </a:lvl9pPr>
          </a:lstStyle>
          <a:p>
            <a:pPr lvl="0"/>
            <a:r>
              <a:rPr lang="en-US" dirty="0"/>
              <a:t>Click to edit Master text styles</a:t>
            </a:r>
          </a:p>
          <a:p>
            <a:pPr lvl="2"/>
            <a:r>
              <a:rPr lang="en-US" dirty="0"/>
              <a:t>Second level</a:t>
            </a:r>
          </a:p>
          <a:p>
            <a:pPr lvl="3"/>
            <a:r>
              <a:rPr lang="en-US" dirty="0"/>
              <a:t>Third level</a:t>
            </a:r>
          </a:p>
          <a:p>
            <a:pPr lvl="4"/>
            <a:r>
              <a:rPr lang="en-US" dirty="0"/>
              <a:t>Fourth level</a:t>
            </a:r>
          </a:p>
        </p:txBody>
      </p:sp>
      <p:sp>
        <p:nvSpPr>
          <p:cNvPr id="6" name="Text Placeholder 14">
            <a:extLst>
              <a:ext uri="{FF2B5EF4-FFF2-40B4-BE49-F238E27FC236}">
                <a16:creationId xmlns:a16="http://schemas.microsoft.com/office/drawing/2014/main" id="{4748C9DD-5A14-4D07-9766-3C76854BEE7C}"/>
              </a:ext>
            </a:extLst>
          </p:cNvPr>
          <p:cNvSpPr>
            <a:spLocks noGrp="1"/>
          </p:cNvSpPr>
          <p:nvPr>
            <p:ph type="body" sz="quarter" idx="14" hasCustomPrompt="1"/>
          </p:nvPr>
        </p:nvSpPr>
        <p:spPr>
          <a:xfrm>
            <a:off x="609600" y="5933552"/>
            <a:ext cx="9499600" cy="390592"/>
          </a:xfrm>
        </p:spPr>
        <p:txBody>
          <a:bodyPr anchor="b">
            <a:normAutofit/>
          </a:bodyPr>
          <a:lstStyle>
            <a:lvl1pPr algn="l">
              <a:defRPr sz="900" b="0">
                <a:solidFill>
                  <a:schemeClr val="accent3"/>
                </a:solidFill>
              </a:defRPr>
            </a:lvl1pPr>
          </a:lstStyle>
          <a:p>
            <a:pPr lvl="0"/>
            <a:r>
              <a:rPr lang="en-US" dirty="0"/>
              <a:t>Footnote</a:t>
            </a:r>
          </a:p>
        </p:txBody>
      </p:sp>
    </p:spTree>
    <p:extLst>
      <p:ext uri="{BB962C8B-B14F-4D97-AF65-F5344CB8AC3E}">
        <p14:creationId xmlns:p14="http://schemas.microsoft.com/office/powerpoint/2010/main" val="99875708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D5AE0D20-52C4-48A2-89D4-172F2B1999E4}"/>
              </a:ext>
            </a:extLst>
          </p:cNvPr>
          <p:cNvSpPr/>
          <p:nvPr userDrawn="1"/>
        </p:nvSpPr>
        <p:spPr>
          <a:xfrm>
            <a:off x="1" y="-16330"/>
            <a:ext cx="12192000" cy="4629151"/>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0" name="Rectangle 55">
            <a:extLst>
              <a:ext uri="{FF2B5EF4-FFF2-40B4-BE49-F238E27FC236}">
                <a16:creationId xmlns:a16="http://schemas.microsoft.com/office/drawing/2014/main" id="{BF36614D-B8F2-481E-A87C-8DAC5BE9301F}"/>
              </a:ext>
            </a:extLst>
          </p:cNvPr>
          <p:cNvSpPr>
            <a:spLocks noGrp="1" noChangeArrowheads="1"/>
          </p:cNvSpPr>
          <p:nvPr>
            <p:ph type="ctrTitle"/>
          </p:nvPr>
        </p:nvSpPr>
        <p:spPr bwMode="invGray">
          <a:xfrm>
            <a:off x="725677" y="409576"/>
            <a:ext cx="11032823" cy="2882265"/>
          </a:xfrm>
        </p:spPr>
        <p:txBody>
          <a:bodyPr/>
          <a:lstStyle>
            <a:lvl1pPr>
              <a:defRPr sz="3900">
                <a:solidFill>
                  <a:schemeClr val="bg2"/>
                </a:solidFill>
              </a:defRPr>
            </a:lvl1pPr>
          </a:lstStyle>
          <a:p>
            <a:r>
              <a:rPr lang="en-US" dirty="0"/>
              <a:t>Click to edit Master title style</a:t>
            </a:r>
          </a:p>
        </p:txBody>
      </p:sp>
      <p:cxnSp>
        <p:nvCxnSpPr>
          <p:cNvPr id="23" name="Straight Connector 22">
            <a:extLst>
              <a:ext uri="{FF2B5EF4-FFF2-40B4-BE49-F238E27FC236}">
                <a16:creationId xmlns:a16="http://schemas.microsoft.com/office/drawing/2014/main" id="{26515A54-8674-49F7-B1B4-23E0F7F8AB6D}"/>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7" name="Picture 6" descr="A picture containing graphical user interface&#10;&#10;Description automatically generated">
            <a:extLst>
              <a:ext uri="{FF2B5EF4-FFF2-40B4-BE49-F238E27FC236}">
                <a16:creationId xmlns:a16="http://schemas.microsoft.com/office/drawing/2014/main" id="{1AE0BAE1-3D36-4D10-A7AD-BD8590621F2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443032" y="5361711"/>
            <a:ext cx="2307155" cy="1231685"/>
          </a:xfrm>
          <a:prstGeom prst="rect">
            <a:avLst/>
          </a:prstGeom>
        </p:spPr>
      </p:pic>
    </p:spTree>
    <p:extLst>
      <p:ext uri="{BB962C8B-B14F-4D97-AF65-F5344CB8AC3E}">
        <p14:creationId xmlns:p14="http://schemas.microsoft.com/office/powerpoint/2010/main" val="375050930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2701299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p:cSld name="Transition Slide">
    <p:spTree>
      <p:nvGrpSpPr>
        <p:cNvPr id="1" name=""/>
        <p:cNvGrpSpPr/>
        <p:nvPr/>
      </p:nvGrpSpPr>
      <p:grpSpPr>
        <a:xfrm>
          <a:off x="0" y="0"/>
          <a:ext cx="0" cy="0"/>
          <a:chOff x="0" y="0"/>
          <a:chExt cx="0" cy="0"/>
        </a:xfrm>
      </p:grpSpPr>
      <p:pic>
        <p:nvPicPr>
          <p:cNvPr id="7" name="Picture 6" descr="A picture containing icon&#10;&#10;Description automatically generated">
            <a:extLst>
              <a:ext uri="{FF2B5EF4-FFF2-40B4-BE49-F238E27FC236}">
                <a16:creationId xmlns:a16="http://schemas.microsoft.com/office/drawing/2014/main" id="{04DEA507-47F0-47F5-8FDD-F2A67A5FC6F2}"/>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38790"/>
          <a:stretch/>
        </p:blipFill>
        <p:spPr>
          <a:xfrm>
            <a:off x="9034667" y="5560297"/>
            <a:ext cx="3157333" cy="1029416"/>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9" name="Straight Connector 8">
            <a:extLst>
              <a:ext uri="{FF2B5EF4-FFF2-40B4-BE49-F238E27FC236}">
                <a16:creationId xmlns:a16="http://schemas.microsoft.com/office/drawing/2014/main" id="{CA1E1C1F-8052-4D46-95F6-4763DA532C1B}"/>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82897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0750776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756030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38424952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6F6E563-D552-439E-8DF5-45062D87549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0136873-2DD5-456E-A3A9-FE408419E30D}"/>
              </a:ext>
            </a:extLst>
          </p:cNvPr>
          <p:cNvSpPr>
            <a:spLocks noGrp="1"/>
          </p:cNvSpPr>
          <p:nvPr>
            <p:ph sz="half" idx="1"/>
          </p:nvPr>
        </p:nvSpPr>
        <p:spPr>
          <a:xfrm>
            <a:off x="1069848" y="1825625"/>
            <a:ext cx="4684057"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0C6B04C-FB9E-4A9E-8892-4B5B702898B4}"/>
              </a:ext>
            </a:extLst>
          </p:cNvPr>
          <p:cNvSpPr>
            <a:spLocks noGrp="1"/>
          </p:cNvSpPr>
          <p:nvPr>
            <p:ph sz="half" idx="2"/>
          </p:nvPr>
        </p:nvSpPr>
        <p:spPr>
          <a:xfrm>
            <a:off x="6019802" y="1825625"/>
            <a:ext cx="4684058"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42E2F0B4-0E86-473E-BC42-78D856A00C2E}"/>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6" name="Footer Placeholder 5">
            <a:extLst>
              <a:ext uri="{FF2B5EF4-FFF2-40B4-BE49-F238E27FC236}">
                <a16:creationId xmlns:a16="http://schemas.microsoft.com/office/drawing/2014/main" id="{782B9537-F43C-4042-B165-A00358F9E2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EF9F52F-61F2-4FEE-8989-2FB400190C4C}"/>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50971066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056830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F15D22"/>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2" name="Picture 11" descr="A picture containing icon&#10;&#10;Description automatically generated">
            <a:extLst>
              <a:ext uri="{FF2B5EF4-FFF2-40B4-BE49-F238E27FC236}">
                <a16:creationId xmlns:a16="http://schemas.microsoft.com/office/drawing/2014/main" id="{192E0BE1-26BC-407D-B1CF-75415D998CC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38790"/>
          <a:stretch/>
        </p:blipFill>
        <p:spPr>
          <a:xfrm>
            <a:off x="9034667" y="5560297"/>
            <a:ext cx="3157333" cy="1029416"/>
          </a:xfrm>
          <a:prstGeom prst="rect">
            <a:avLst/>
          </a:prstGeom>
        </p:spPr>
      </p:pic>
      <p:sp>
        <p:nvSpPr>
          <p:cNvPr id="13" name="Rectangle 12">
            <a:extLst>
              <a:ext uri="{FF2B5EF4-FFF2-40B4-BE49-F238E27FC236}">
                <a16:creationId xmlns:a16="http://schemas.microsoft.com/office/drawing/2014/main" id="{4986DC48-4FA6-4EE5-809A-311FCAB745D3}"/>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15" name="Straight Connector 14">
            <a:extLst>
              <a:ext uri="{FF2B5EF4-FFF2-40B4-BE49-F238E27FC236}">
                <a16:creationId xmlns:a16="http://schemas.microsoft.com/office/drawing/2014/main" id="{5199828E-9944-45B0-9FE6-AFE44FC8F08F}"/>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172901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3811F168-5851-4164-A476-942919F07F4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6113463" y="3662363"/>
            <a:ext cx="6078537"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6" name="Picture 15">
            <a:extLst>
              <a:ext uri="{FF2B5EF4-FFF2-40B4-BE49-F238E27FC236}">
                <a16:creationId xmlns:a16="http://schemas.microsoft.com/office/drawing/2014/main" id="{980EB246-0392-4BB5-B5BD-C999CA9A71E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bwMode="auto">
          <a:xfrm>
            <a:off x="9053513" y="328761"/>
            <a:ext cx="2673350" cy="945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3900">
                <a:solidFill>
                  <a:srgbClr val="455560"/>
                </a:solidFill>
              </a:defRPr>
            </a:lvl1pPr>
          </a:lstStyle>
          <a:p>
            <a:r>
              <a:rPr lang="en-US"/>
              <a:t>Click to edit Master title style</a:t>
            </a:r>
            <a:endParaRPr lang="en-US" dirty="0"/>
          </a:p>
        </p:txBody>
      </p: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138550712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6416004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p:cSld name="Transition Slide">
    <p:spTree>
      <p:nvGrpSpPr>
        <p:cNvPr id="1" name=""/>
        <p:cNvGrpSpPr/>
        <p:nvPr/>
      </p:nvGrpSpPr>
      <p:grpSpPr>
        <a:xfrm>
          <a:off x="0" y="0"/>
          <a:ext cx="0" cy="0"/>
          <a:chOff x="0" y="0"/>
          <a:chExt cx="0" cy="0"/>
        </a:xfrm>
      </p:grpSpPr>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pic>
        <p:nvPicPr>
          <p:cNvPr id="9" name="Picture 8">
            <a:extLst>
              <a:ext uri="{FF2B5EF4-FFF2-40B4-BE49-F238E27FC236}">
                <a16:creationId xmlns:a16="http://schemas.microsoft.com/office/drawing/2014/main" id="{49293BAA-8C62-4F73-8124-D4D6BEBF8845}"/>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4581" y="5345430"/>
            <a:ext cx="3827419" cy="1247410"/>
          </a:xfrm>
          <a:prstGeom prst="rect">
            <a:avLst/>
          </a:prstGeom>
        </p:spPr>
      </p:pic>
      <p:cxnSp>
        <p:nvCxnSpPr>
          <p:cNvPr id="10" name="Straight Connector 9">
            <a:extLst>
              <a:ext uri="{FF2B5EF4-FFF2-40B4-BE49-F238E27FC236}">
                <a16:creationId xmlns:a16="http://schemas.microsoft.com/office/drawing/2014/main" id="{F7E97A50-08EF-437E-A636-931428B27154}"/>
              </a:ext>
            </a:extLst>
          </p:cNvPr>
          <p:cNvCxnSpPr/>
          <p:nvPr userDrawn="1"/>
        </p:nvCxnSpPr>
        <p:spPr>
          <a:xfrm>
            <a:off x="1" y="6589713"/>
            <a:ext cx="12192000" cy="0"/>
          </a:xfrm>
          <a:prstGeom prst="line">
            <a:avLst/>
          </a:prstGeom>
          <a:ln w="19050">
            <a:solidFill>
              <a:srgbClr val="7F3F9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128526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289399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7920057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36411193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497151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p:cSld name="Promo Slide">
    <p:spTree>
      <p:nvGrpSpPr>
        <p:cNvPr id="1" name=""/>
        <p:cNvGrpSpPr/>
        <p:nvPr/>
      </p:nvGrpSpPr>
      <p:grpSpPr>
        <a:xfrm>
          <a:off x="0" y="0"/>
          <a:ext cx="0" cy="0"/>
          <a:chOff x="0" y="0"/>
          <a:chExt cx="0" cy="0"/>
        </a:xfrm>
      </p:grpSpPr>
      <p:sp>
        <p:nvSpPr>
          <p:cNvPr id="10" name="Content Placeholder 9"/>
          <p:cNvSpPr>
            <a:spLocks noGrp="1"/>
          </p:cNvSpPr>
          <p:nvPr>
            <p:ph sz="quarter" idx="11"/>
          </p:nvPr>
        </p:nvSpPr>
        <p:spPr>
          <a:xfrm>
            <a:off x="514351" y="4856674"/>
            <a:ext cx="11283950" cy="1155939"/>
          </a:xfrm>
          <a:prstGeom prst="rect">
            <a:avLst/>
          </a:prstGeom>
        </p:spPr>
        <p:txBody>
          <a:bodyPr/>
          <a:lstStyle>
            <a:lvl1pPr>
              <a:buFontTx/>
              <a:buNone/>
              <a:defRPr sz="2400" b="1">
                <a:solidFill>
                  <a:srgbClr val="8B3D9A"/>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pic>
        <p:nvPicPr>
          <p:cNvPr id="12" name="Picture 11">
            <a:extLst>
              <a:ext uri="{FF2B5EF4-FFF2-40B4-BE49-F238E27FC236}">
                <a16:creationId xmlns:a16="http://schemas.microsoft.com/office/drawing/2014/main" id="{5EDCE80E-A528-4F84-999C-167B7BD8770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361406" y="3355525"/>
            <a:ext cx="3827419" cy="1247410"/>
          </a:xfrm>
          <a:prstGeom prst="rect">
            <a:avLst/>
          </a:prstGeom>
        </p:spPr>
      </p:pic>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9" name="Picture 5" descr="CCO_ONC_RGB.jpg">
            <a:extLst>
              <a:ext uri="{FF2B5EF4-FFF2-40B4-BE49-F238E27FC236}">
                <a16:creationId xmlns:a16="http://schemas.microsoft.com/office/drawing/2014/main" id="{A8FCC512-B9D6-45E5-83A8-5B1B4BEE1414}"/>
              </a:ext>
            </a:extLst>
          </p:cNvPr>
          <p:cNvPicPr>
            <a:picLocks noChangeAspect="1"/>
          </p:cNvPicPr>
          <p:nvPr userDrawn="1"/>
        </p:nvPicPr>
        <p:blipFill>
          <a:blip r:embed="rId3">
            <a:extLst>
              <a:ext uri="{28A0092B-C50C-407E-A947-70E740481C1C}">
                <a14:useLocalDpi xmlns:a14="http://schemas.microsoft.com/office/drawing/2010/main" val="0"/>
              </a:ext>
            </a:extLst>
          </a:blip>
          <a:srcRect t="44931"/>
          <a:stretch>
            <a:fillRect/>
          </a:stretch>
        </p:blipFill>
        <p:spPr bwMode="auto">
          <a:xfrm>
            <a:off x="8150225" y="5876925"/>
            <a:ext cx="3673475"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93876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832E5C-0B2D-4DB5-95F6-3C2C825DFE54}"/>
              </a:ext>
            </a:extLst>
          </p:cNvPr>
          <p:cNvSpPr>
            <a:spLocks noGrp="1"/>
          </p:cNvSpPr>
          <p:nvPr>
            <p:ph type="title"/>
          </p:nvPr>
        </p:nvSpPr>
        <p:spPr>
          <a:xfrm>
            <a:off x="839788" y="365125"/>
            <a:ext cx="989993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8F1C53-3F27-42E6-BE80-1DF57985741C}"/>
              </a:ext>
            </a:extLst>
          </p:cNvPr>
          <p:cNvSpPr>
            <a:spLocks noGrp="1"/>
          </p:cNvSpPr>
          <p:nvPr>
            <p:ph type="body" idx="1"/>
          </p:nvPr>
        </p:nvSpPr>
        <p:spPr>
          <a:xfrm>
            <a:off x="839789" y="1681163"/>
            <a:ext cx="4872132"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938CC6CB-F028-4322-B54F-571203106F23}"/>
              </a:ext>
            </a:extLst>
          </p:cNvPr>
          <p:cNvSpPr>
            <a:spLocks noGrp="1"/>
          </p:cNvSpPr>
          <p:nvPr>
            <p:ph sz="half" idx="2"/>
          </p:nvPr>
        </p:nvSpPr>
        <p:spPr>
          <a:xfrm>
            <a:off x="839787" y="2510632"/>
            <a:ext cx="4872133"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82AD2CD7-554E-4EAA-BAF6-86ABB7E81D25}"/>
              </a:ext>
            </a:extLst>
          </p:cNvPr>
          <p:cNvSpPr>
            <a:spLocks noGrp="1"/>
          </p:cNvSpPr>
          <p:nvPr>
            <p:ph type="body" sz="quarter" idx="3"/>
          </p:nvPr>
        </p:nvSpPr>
        <p:spPr>
          <a:xfrm>
            <a:off x="5889809" y="1681163"/>
            <a:ext cx="4849909" cy="823912"/>
          </a:xfrm>
        </p:spPr>
        <p:txBody>
          <a:bodyPr anchor="b">
            <a:noAutofit/>
          </a:bodyPr>
          <a:lstStyle>
            <a:lvl1pPr marL="0" indent="0">
              <a:buNone/>
              <a:defRPr sz="16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1982A2D6-379C-4D26-90AC-9F2F46DCE7F3}"/>
              </a:ext>
            </a:extLst>
          </p:cNvPr>
          <p:cNvSpPr>
            <a:spLocks noGrp="1"/>
          </p:cNvSpPr>
          <p:nvPr>
            <p:ph sz="quarter" idx="4"/>
          </p:nvPr>
        </p:nvSpPr>
        <p:spPr>
          <a:xfrm>
            <a:off x="5889810" y="2505075"/>
            <a:ext cx="4872134"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DEA0E4F3-8A65-4788-AE96-1FB2060F48D2}"/>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8" name="Footer Placeholder 7">
            <a:extLst>
              <a:ext uri="{FF2B5EF4-FFF2-40B4-BE49-F238E27FC236}">
                <a16:creationId xmlns:a16="http://schemas.microsoft.com/office/drawing/2014/main" id="{97522DA4-5EE1-440C-ADDE-D7B4F77B4E1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6BC291E-B8EF-4ED7-A04A-23426C220CF0}"/>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46715838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BD72221E-1D38-1B41-A907-ED9F97514493}" type="datetimeFigureOut">
              <a:rPr lang="en-TR" smtClean="0"/>
              <a:t>04/25/2025</a:t>
            </a:fld>
            <a:endParaRPr lang="en-TR"/>
          </a:p>
        </p:txBody>
      </p:sp>
      <p:sp>
        <p:nvSpPr>
          <p:cNvPr id="5" name="Footer Placeholder 4"/>
          <p:cNvSpPr>
            <a:spLocks noGrp="1"/>
          </p:cNvSpPr>
          <p:nvPr>
            <p:ph type="ftr" sz="quarter" idx="11"/>
          </p:nvPr>
        </p:nvSpPr>
        <p:spPr/>
        <p:txBody>
          <a:bodyPr/>
          <a:lstStyle/>
          <a:p>
            <a:endParaRPr lang="en-TR"/>
          </a:p>
        </p:txBody>
      </p:sp>
      <p:sp>
        <p:nvSpPr>
          <p:cNvPr id="6" name="Slide Number Placeholder 5"/>
          <p:cNvSpPr>
            <a:spLocks noGrp="1"/>
          </p:cNvSpPr>
          <p:nvPr>
            <p:ph type="sldNum" sz="quarter" idx="12"/>
          </p:nvPr>
        </p:nvSpPr>
        <p:spPr/>
        <p:txBody>
          <a:bodyPr/>
          <a:lstStyle/>
          <a:p>
            <a:fld id="{4225DB75-ECBA-4C40-BEAD-E5DE40B7AF6E}" type="slidenum">
              <a:rPr lang="en-TR" smtClean="0"/>
              <a:t>‹#›</a:t>
            </a:fld>
            <a:endParaRPr lang="en-TR"/>
          </a:p>
        </p:txBody>
      </p:sp>
      <p:pic>
        <p:nvPicPr>
          <p:cNvPr id="7" name="Picture 6" descr="Shape&#10;&#10;Description automatically generated with medium confidence">
            <a:extLst>
              <a:ext uri="{FF2B5EF4-FFF2-40B4-BE49-F238E27FC236}">
                <a16:creationId xmlns:a16="http://schemas.microsoft.com/office/drawing/2014/main" id="{37A76274-4F3B-D247-A3F3-B153E447731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76578758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D72221E-1D38-1B41-A907-ED9F97514493}" type="datetimeFigureOut">
              <a:rPr lang="en-TR" smtClean="0"/>
              <a:t>04/25/2025</a:t>
            </a:fld>
            <a:endParaRPr lang="en-TR"/>
          </a:p>
        </p:txBody>
      </p:sp>
      <p:sp>
        <p:nvSpPr>
          <p:cNvPr id="5" name="Footer Placeholder 4"/>
          <p:cNvSpPr>
            <a:spLocks noGrp="1"/>
          </p:cNvSpPr>
          <p:nvPr>
            <p:ph type="ftr" sz="quarter" idx="11"/>
          </p:nvPr>
        </p:nvSpPr>
        <p:spPr/>
        <p:txBody>
          <a:bodyPr/>
          <a:lstStyle/>
          <a:p>
            <a:endParaRPr lang="en-TR"/>
          </a:p>
        </p:txBody>
      </p:sp>
      <p:sp>
        <p:nvSpPr>
          <p:cNvPr id="6" name="Slide Number Placeholder 5"/>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124393894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D72221E-1D38-1B41-A907-ED9F97514493}" type="datetimeFigureOut">
              <a:rPr lang="en-TR" smtClean="0"/>
              <a:t>04/25/2025</a:t>
            </a:fld>
            <a:endParaRPr lang="en-TR"/>
          </a:p>
        </p:txBody>
      </p:sp>
      <p:sp>
        <p:nvSpPr>
          <p:cNvPr id="5" name="Footer Placeholder 4"/>
          <p:cNvSpPr>
            <a:spLocks noGrp="1"/>
          </p:cNvSpPr>
          <p:nvPr>
            <p:ph type="ftr" sz="quarter" idx="11"/>
          </p:nvPr>
        </p:nvSpPr>
        <p:spPr/>
        <p:txBody>
          <a:bodyPr/>
          <a:lstStyle/>
          <a:p>
            <a:endParaRPr lang="en-TR"/>
          </a:p>
        </p:txBody>
      </p:sp>
      <p:sp>
        <p:nvSpPr>
          <p:cNvPr id="6" name="Slide Number Placeholder 5"/>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281124305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BD72221E-1D38-1B41-A907-ED9F97514493}" type="datetimeFigureOut">
              <a:rPr lang="en-TR" smtClean="0"/>
              <a:t>04/25/2025</a:t>
            </a:fld>
            <a:endParaRPr lang="en-TR"/>
          </a:p>
        </p:txBody>
      </p:sp>
      <p:sp>
        <p:nvSpPr>
          <p:cNvPr id="6" name="Footer Placeholder 5"/>
          <p:cNvSpPr>
            <a:spLocks noGrp="1"/>
          </p:cNvSpPr>
          <p:nvPr>
            <p:ph type="ftr" sz="quarter" idx="11"/>
          </p:nvPr>
        </p:nvSpPr>
        <p:spPr/>
        <p:txBody>
          <a:bodyPr/>
          <a:lstStyle/>
          <a:p>
            <a:endParaRPr lang="en-TR"/>
          </a:p>
        </p:txBody>
      </p:sp>
      <p:sp>
        <p:nvSpPr>
          <p:cNvPr id="7" name="Slide Number Placeholder 6"/>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356012836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BD72221E-1D38-1B41-A907-ED9F97514493}" type="datetimeFigureOut">
              <a:rPr lang="en-TR" smtClean="0"/>
              <a:t>04/25/2025</a:t>
            </a:fld>
            <a:endParaRPr lang="en-TR"/>
          </a:p>
        </p:txBody>
      </p:sp>
      <p:sp>
        <p:nvSpPr>
          <p:cNvPr id="8" name="Footer Placeholder 7"/>
          <p:cNvSpPr>
            <a:spLocks noGrp="1"/>
          </p:cNvSpPr>
          <p:nvPr>
            <p:ph type="ftr" sz="quarter" idx="11"/>
          </p:nvPr>
        </p:nvSpPr>
        <p:spPr/>
        <p:txBody>
          <a:bodyPr/>
          <a:lstStyle/>
          <a:p>
            <a:endParaRPr lang="en-TR"/>
          </a:p>
        </p:txBody>
      </p:sp>
      <p:sp>
        <p:nvSpPr>
          <p:cNvPr id="9" name="Slide Number Placeholder 8"/>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22656655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BD72221E-1D38-1B41-A907-ED9F97514493}" type="datetimeFigureOut">
              <a:rPr lang="en-TR" smtClean="0"/>
              <a:t>04/25/2025</a:t>
            </a:fld>
            <a:endParaRPr lang="en-TR"/>
          </a:p>
        </p:txBody>
      </p:sp>
      <p:sp>
        <p:nvSpPr>
          <p:cNvPr id="4" name="Footer Placeholder 3"/>
          <p:cNvSpPr>
            <a:spLocks noGrp="1"/>
          </p:cNvSpPr>
          <p:nvPr>
            <p:ph type="ftr" sz="quarter" idx="11"/>
          </p:nvPr>
        </p:nvSpPr>
        <p:spPr/>
        <p:txBody>
          <a:bodyPr/>
          <a:lstStyle/>
          <a:p>
            <a:endParaRPr lang="en-TR"/>
          </a:p>
        </p:txBody>
      </p:sp>
      <p:sp>
        <p:nvSpPr>
          <p:cNvPr id="5" name="Slide Number Placeholder 4"/>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53951551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D72221E-1D38-1B41-A907-ED9F97514493}" type="datetimeFigureOut">
              <a:rPr lang="en-TR" smtClean="0"/>
              <a:t>04/25/2025</a:t>
            </a:fld>
            <a:endParaRPr lang="en-TR"/>
          </a:p>
        </p:txBody>
      </p:sp>
      <p:sp>
        <p:nvSpPr>
          <p:cNvPr id="3" name="Footer Placeholder 2"/>
          <p:cNvSpPr>
            <a:spLocks noGrp="1"/>
          </p:cNvSpPr>
          <p:nvPr>
            <p:ph type="ftr" sz="quarter" idx="11"/>
          </p:nvPr>
        </p:nvSpPr>
        <p:spPr/>
        <p:txBody>
          <a:bodyPr/>
          <a:lstStyle/>
          <a:p>
            <a:endParaRPr lang="en-TR"/>
          </a:p>
        </p:txBody>
      </p:sp>
      <p:sp>
        <p:nvSpPr>
          <p:cNvPr id="4" name="Slide Number Placeholder 3"/>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236058971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BD72221E-1D38-1B41-A907-ED9F97514493}" type="datetimeFigureOut">
              <a:rPr lang="en-TR" smtClean="0"/>
              <a:t>04/25/2025</a:t>
            </a:fld>
            <a:endParaRPr lang="en-TR"/>
          </a:p>
        </p:txBody>
      </p:sp>
      <p:sp>
        <p:nvSpPr>
          <p:cNvPr id="6" name="Footer Placeholder 5"/>
          <p:cNvSpPr>
            <a:spLocks noGrp="1"/>
          </p:cNvSpPr>
          <p:nvPr>
            <p:ph type="ftr" sz="quarter" idx="11"/>
          </p:nvPr>
        </p:nvSpPr>
        <p:spPr/>
        <p:txBody>
          <a:bodyPr/>
          <a:lstStyle/>
          <a:p>
            <a:endParaRPr lang="en-TR"/>
          </a:p>
        </p:txBody>
      </p:sp>
      <p:sp>
        <p:nvSpPr>
          <p:cNvPr id="7" name="Slide Number Placeholder 6"/>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187164210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BD72221E-1D38-1B41-A907-ED9F97514493}" type="datetimeFigureOut">
              <a:rPr lang="en-TR" smtClean="0"/>
              <a:t>04/25/2025</a:t>
            </a:fld>
            <a:endParaRPr lang="en-TR"/>
          </a:p>
        </p:txBody>
      </p:sp>
      <p:sp>
        <p:nvSpPr>
          <p:cNvPr id="6" name="Footer Placeholder 5"/>
          <p:cNvSpPr>
            <a:spLocks noGrp="1"/>
          </p:cNvSpPr>
          <p:nvPr>
            <p:ph type="ftr" sz="quarter" idx="11"/>
          </p:nvPr>
        </p:nvSpPr>
        <p:spPr/>
        <p:txBody>
          <a:bodyPr/>
          <a:lstStyle/>
          <a:p>
            <a:endParaRPr lang="en-TR"/>
          </a:p>
        </p:txBody>
      </p:sp>
      <p:sp>
        <p:nvSpPr>
          <p:cNvPr id="7" name="Slide Number Placeholder 6"/>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79827156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D72221E-1D38-1B41-A907-ED9F97514493}" type="datetimeFigureOut">
              <a:rPr lang="en-TR" smtClean="0"/>
              <a:t>04/25/2025</a:t>
            </a:fld>
            <a:endParaRPr lang="en-TR"/>
          </a:p>
        </p:txBody>
      </p:sp>
      <p:sp>
        <p:nvSpPr>
          <p:cNvPr id="5" name="Footer Placeholder 4"/>
          <p:cNvSpPr>
            <a:spLocks noGrp="1"/>
          </p:cNvSpPr>
          <p:nvPr>
            <p:ph type="ftr" sz="quarter" idx="11"/>
          </p:nvPr>
        </p:nvSpPr>
        <p:spPr/>
        <p:txBody>
          <a:bodyPr/>
          <a:lstStyle/>
          <a:p>
            <a:endParaRPr lang="en-TR"/>
          </a:p>
        </p:txBody>
      </p:sp>
      <p:sp>
        <p:nvSpPr>
          <p:cNvPr id="6" name="Slide Number Placeholder 5"/>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13760292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CB818-E8D0-497B-9A7E-4F281D0DBC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FE82B9D-CD58-4C05-8A78-CB6E0E9D49DC}"/>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4" name="Footer Placeholder 3">
            <a:extLst>
              <a:ext uri="{FF2B5EF4-FFF2-40B4-BE49-F238E27FC236}">
                <a16:creationId xmlns:a16="http://schemas.microsoft.com/office/drawing/2014/main" id="{BADE60CD-D6F3-40A7-BB8B-FEC8E3156A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C02B832-C4FE-4F88-85EA-DDC16A82B9A9}"/>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422342530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D72221E-1D38-1B41-A907-ED9F97514493}" type="datetimeFigureOut">
              <a:rPr lang="en-TR" smtClean="0"/>
              <a:t>04/25/2025</a:t>
            </a:fld>
            <a:endParaRPr lang="en-TR"/>
          </a:p>
        </p:txBody>
      </p:sp>
      <p:sp>
        <p:nvSpPr>
          <p:cNvPr id="5" name="Footer Placeholder 4"/>
          <p:cNvSpPr>
            <a:spLocks noGrp="1"/>
          </p:cNvSpPr>
          <p:nvPr>
            <p:ph type="ftr" sz="quarter" idx="11"/>
          </p:nvPr>
        </p:nvSpPr>
        <p:spPr/>
        <p:txBody>
          <a:bodyPr/>
          <a:lstStyle/>
          <a:p>
            <a:endParaRPr lang="en-TR"/>
          </a:p>
        </p:txBody>
      </p:sp>
      <p:sp>
        <p:nvSpPr>
          <p:cNvPr id="6" name="Slide Number Placeholder 5"/>
          <p:cNvSpPr>
            <a:spLocks noGrp="1"/>
          </p:cNvSpPr>
          <p:nvPr>
            <p:ph type="sldNum" sz="quarter" idx="12"/>
          </p:nvPr>
        </p:nvSpPr>
        <p:spPr/>
        <p:txBody>
          <a:bodyPr/>
          <a:lstStyle/>
          <a:p>
            <a:fld id="{4225DB75-ECBA-4C40-BEAD-E5DE40B7AF6E}" type="slidenum">
              <a:rPr lang="en-TR" smtClean="0"/>
              <a:t>‹#›</a:t>
            </a:fld>
            <a:endParaRPr lang="en-TR"/>
          </a:p>
        </p:txBody>
      </p:sp>
    </p:spTree>
    <p:extLst>
      <p:ext uri="{BB962C8B-B14F-4D97-AF65-F5344CB8AC3E}">
        <p14:creationId xmlns:p14="http://schemas.microsoft.com/office/powerpoint/2010/main" val="161589795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1 Column/ Bullet Points">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Text Placeholder 2"/>
          <p:cNvSpPr>
            <a:spLocks noGrp="1"/>
          </p:cNvSpPr>
          <p:nvPr>
            <p:ph idx="1"/>
          </p:nvPr>
        </p:nvSpPr>
        <p:spPr>
          <a:xfrm>
            <a:off x="619691" y="1229456"/>
            <a:ext cx="10990476" cy="4525963"/>
          </a:xfrm>
          <a:prstGeom prst="rect">
            <a:avLst/>
          </a:prstGeom>
        </p:spPr>
        <p:txBody>
          <a:bodyPr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Placeholder 4">
            <a:extLst>
              <a:ext uri="{FF2B5EF4-FFF2-40B4-BE49-F238E27FC236}">
                <a16:creationId xmlns:a16="http://schemas.microsoft.com/office/drawing/2014/main" id="{747DE8C2-C517-4637-B4CA-9AF278921794}"/>
              </a:ext>
            </a:extLst>
          </p:cNvPr>
          <p:cNvSpPr>
            <a:spLocks noGrp="1"/>
          </p:cNvSpPr>
          <p:nvPr>
            <p:ph type="sldNum" sz="quarter" idx="10"/>
          </p:nvPr>
        </p:nvSpPr>
        <p:spPr/>
        <p:txBody>
          <a:bodyPr/>
          <a:lstStyle>
            <a:lvl1pPr>
              <a:defRPr/>
            </a:lvl1pPr>
          </a:lstStyle>
          <a:p>
            <a:fld id="{B73D37A1-95E2-4C49-A4C5-C590355D8988}" type="slidenum">
              <a:rPr lang="en-US" altLang="en-US"/>
              <a:pPr/>
              <a:t>‹#›</a:t>
            </a:fld>
            <a:endParaRPr lang="en-US" altLang="en-US"/>
          </a:p>
        </p:txBody>
      </p:sp>
    </p:spTree>
    <p:extLst>
      <p:ext uri="{BB962C8B-B14F-4D97-AF65-F5344CB8AC3E}">
        <p14:creationId xmlns:p14="http://schemas.microsoft.com/office/powerpoint/2010/main" val="3807281569"/>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1 Column">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a:t>Click to edit Master title style</a:t>
            </a:r>
          </a:p>
        </p:txBody>
      </p:sp>
      <p:sp>
        <p:nvSpPr>
          <p:cNvPr id="14" name="Text Placeholder 2"/>
          <p:cNvSpPr>
            <a:spLocks noGrp="1"/>
          </p:cNvSpPr>
          <p:nvPr>
            <p:ph idx="1"/>
          </p:nvPr>
        </p:nvSpPr>
        <p:spPr>
          <a:xfrm>
            <a:off x="619691" y="1229456"/>
            <a:ext cx="10990476" cy="4525963"/>
          </a:xfrm>
          <a:prstGeom prst="rect">
            <a:avLst/>
          </a:prstGeom>
        </p:spPr>
        <p:txBody>
          <a:bodyPr rtlCol="0">
            <a:normAutofit/>
          </a:bodyPr>
          <a:lstStyle>
            <a:lvl1pPr marL="0" indent="0">
              <a:buNone/>
              <a:defRPr/>
            </a:lvl1pPr>
            <a:lvl2pPr marL="457200" indent="0">
              <a:buNone/>
              <a:defRPr/>
            </a:lvl2pPr>
            <a:lvl3pPr marL="914400" indent="0">
              <a:buNone/>
              <a:defRPr/>
            </a:lvl3pPr>
            <a:lvl4pPr marL="1371600" indent="0">
              <a:buNone/>
              <a:defRPr/>
            </a:lvl4pPr>
          </a:lstStyle>
          <a:p>
            <a:pPr lvl="0"/>
            <a:r>
              <a:rPr lang="en-US"/>
              <a:t>Click to edit Master text styles</a:t>
            </a:r>
          </a:p>
        </p:txBody>
      </p:sp>
      <p:sp>
        <p:nvSpPr>
          <p:cNvPr id="4" name="Slide Number Placeholder 4">
            <a:extLst>
              <a:ext uri="{FF2B5EF4-FFF2-40B4-BE49-F238E27FC236}">
                <a16:creationId xmlns:a16="http://schemas.microsoft.com/office/drawing/2014/main" id="{1A744AFA-977D-4E12-928D-8A2D5639AB51}"/>
              </a:ext>
            </a:extLst>
          </p:cNvPr>
          <p:cNvSpPr>
            <a:spLocks noGrp="1"/>
          </p:cNvSpPr>
          <p:nvPr>
            <p:ph type="sldNum" sz="quarter" idx="10"/>
          </p:nvPr>
        </p:nvSpPr>
        <p:spPr/>
        <p:txBody>
          <a:bodyPr/>
          <a:lstStyle>
            <a:lvl1pPr>
              <a:defRPr/>
            </a:lvl1pPr>
          </a:lstStyle>
          <a:p>
            <a:fld id="{0A150A33-0230-4E7F-B789-728A6EC92F6D}" type="slidenum">
              <a:rPr lang="en-US" altLang="en-US"/>
              <a:pPr/>
              <a:t>‹#›</a:t>
            </a:fld>
            <a:endParaRPr lang="en-US" altLang="en-US"/>
          </a:p>
        </p:txBody>
      </p:sp>
    </p:spTree>
    <p:extLst>
      <p:ext uri="{BB962C8B-B14F-4D97-AF65-F5344CB8AC3E}">
        <p14:creationId xmlns:p14="http://schemas.microsoft.com/office/powerpoint/2010/main" val="3251838376"/>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wo Column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1"/>
          </p:nvPr>
        </p:nvSpPr>
        <p:spPr>
          <a:xfrm>
            <a:off x="620186" y="1279525"/>
            <a:ext cx="5471583" cy="4576763"/>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Picture Placeholder 9"/>
          <p:cNvSpPr>
            <a:spLocks noGrp="1"/>
          </p:cNvSpPr>
          <p:nvPr>
            <p:ph type="pic" sz="quarter" idx="12"/>
          </p:nvPr>
        </p:nvSpPr>
        <p:spPr>
          <a:xfrm>
            <a:off x="6343652" y="1279525"/>
            <a:ext cx="5342467" cy="4586288"/>
          </a:xfrm>
        </p:spPr>
        <p:txBody>
          <a:bodyPr rtlCol="0">
            <a:normAutofit/>
          </a:bodyPr>
          <a:lstStyle/>
          <a:p>
            <a:pPr lvl="0"/>
            <a:endParaRPr lang="en-US" noProof="0"/>
          </a:p>
        </p:txBody>
      </p:sp>
      <p:sp>
        <p:nvSpPr>
          <p:cNvPr id="5" name="Slide Number Placeholder 4">
            <a:extLst>
              <a:ext uri="{FF2B5EF4-FFF2-40B4-BE49-F238E27FC236}">
                <a16:creationId xmlns:a16="http://schemas.microsoft.com/office/drawing/2014/main" id="{B90C4432-59A2-4A88-AE1F-5ED134AA0559}"/>
              </a:ext>
            </a:extLst>
          </p:cNvPr>
          <p:cNvSpPr>
            <a:spLocks noGrp="1"/>
          </p:cNvSpPr>
          <p:nvPr>
            <p:ph type="sldNum" sz="quarter" idx="13"/>
          </p:nvPr>
        </p:nvSpPr>
        <p:spPr/>
        <p:txBody>
          <a:bodyPr/>
          <a:lstStyle>
            <a:lvl1pPr>
              <a:defRPr/>
            </a:lvl1pPr>
          </a:lstStyle>
          <a:p>
            <a:fld id="{3D5B6AA2-286C-4D9C-B7F3-5AB1078A4203}" type="slidenum">
              <a:rPr lang="en-US" altLang="en-US"/>
              <a:pPr/>
              <a:t>‹#›</a:t>
            </a:fld>
            <a:endParaRPr lang="en-US" altLang="en-US"/>
          </a:p>
        </p:txBody>
      </p:sp>
    </p:spTree>
    <p:extLst>
      <p:ext uri="{BB962C8B-B14F-4D97-AF65-F5344CB8AC3E}">
        <p14:creationId xmlns:p14="http://schemas.microsoft.com/office/powerpoint/2010/main" val="746895347"/>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61" y="0"/>
            <a:ext cx="12187487" cy="6858000"/>
          </a:xfrm>
          <a:prstGeom prst="rect">
            <a:avLst/>
          </a:prstGeom>
        </p:spPr>
      </p:pic>
      <p:sp>
        <p:nvSpPr>
          <p:cNvPr id="2" name="Title 1"/>
          <p:cNvSpPr>
            <a:spLocks noGrp="1"/>
          </p:cNvSpPr>
          <p:nvPr>
            <p:ph type="ctrTitle"/>
          </p:nvPr>
        </p:nvSpPr>
        <p:spPr>
          <a:xfrm>
            <a:off x="609600" y="1264921"/>
            <a:ext cx="10363200" cy="1470025"/>
          </a:xfrm>
        </p:spPr>
        <p:txBody>
          <a:bodyPr>
            <a:normAutofit/>
          </a:bodyPr>
          <a:lstStyle>
            <a:lvl1pPr algn="l">
              <a:defRPr sz="2800">
                <a:solidFill>
                  <a:schemeClr val="bg1"/>
                </a:solidFill>
              </a:defRPr>
            </a:lvl1pPr>
          </a:lstStyle>
          <a:p>
            <a:r>
              <a:rPr lang="en-US"/>
              <a:t>Click to edit Master title style</a:t>
            </a:r>
          </a:p>
        </p:txBody>
      </p:sp>
      <p:sp>
        <p:nvSpPr>
          <p:cNvPr id="3" name="Subtitle 2"/>
          <p:cNvSpPr>
            <a:spLocks noGrp="1"/>
          </p:cNvSpPr>
          <p:nvPr>
            <p:ph type="subTitle" idx="1"/>
          </p:nvPr>
        </p:nvSpPr>
        <p:spPr>
          <a:xfrm>
            <a:off x="609600" y="2963544"/>
            <a:ext cx="9448800" cy="990600"/>
          </a:xfrm>
        </p:spPr>
        <p:txBody>
          <a:bodyPr/>
          <a:lstStyle>
            <a:lvl1pPr marL="0" indent="0" algn="l">
              <a:buNone/>
              <a:defRPr>
                <a:solidFill>
                  <a:schemeClr val="bg1"/>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pic>
        <p:nvPicPr>
          <p:cNvPr id="5" name="Picture 4">
            <a:extLst>
              <a:ext uri="{FF2B5EF4-FFF2-40B4-BE49-F238E27FC236}">
                <a16:creationId xmlns:a16="http://schemas.microsoft.com/office/drawing/2014/main" id="{5DCA5F3C-C576-4ED6-A47E-8CF7BE35655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263269" y="5931968"/>
            <a:ext cx="2928731" cy="926032"/>
          </a:xfrm>
          <a:prstGeom prst="rect">
            <a:avLst/>
          </a:prstGeom>
        </p:spPr>
      </p:pic>
    </p:spTree>
    <p:extLst>
      <p:ext uri="{BB962C8B-B14F-4D97-AF65-F5344CB8AC3E}">
        <p14:creationId xmlns:p14="http://schemas.microsoft.com/office/powerpoint/2010/main" val="2336744757"/>
      </p:ext>
    </p:extLst>
  </p:cSld>
  <p:clrMapOvr>
    <a:masterClrMapping/>
  </p:clrMapOvr>
  <p:hf sldNum="0" hdr="0" ftr="0" dt="0"/>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CCB7A1-679B-4A0D-88DA-489AE3BB1C80}"/>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A23E023-7291-47FA-B80D-FCD2A8ED045E}"/>
              </a:ext>
            </a:extLst>
          </p:cNvPr>
          <p:cNvSpPr>
            <a:spLocks noGrp="1"/>
          </p:cNvSpPr>
          <p:nvPr>
            <p:ph type="sldNum" sz="quarter" idx="12"/>
          </p:nvPr>
        </p:nvSpPr>
        <p:spPr/>
        <p:txBody>
          <a:bodyPr/>
          <a:lstStyle/>
          <a:p>
            <a:fld id="{89EC47FE-8A01-4867-B742-54144C5B6A63}" type="slidenum">
              <a:rPr lang="en-US" smtClean="0"/>
              <a:t>‹#›</a:t>
            </a:fld>
            <a:endParaRPr lang="en-US"/>
          </a:p>
        </p:txBody>
      </p:sp>
    </p:spTree>
    <p:extLst>
      <p:ext uri="{BB962C8B-B14F-4D97-AF65-F5344CB8AC3E}">
        <p14:creationId xmlns:p14="http://schemas.microsoft.com/office/powerpoint/2010/main" val="269987257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1D0894-85A6-46E4-9E73-D6EBA4C4CB9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67D8A1-C774-47F3-9B70-82CD6A88C88A}"/>
              </a:ext>
            </a:extLst>
          </p:cNvPr>
          <p:cNvSpPr>
            <a:spLocks noGrp="1"/>
          </p:cNvSpPr>
          <p:nvPr>
            <p:ph idx="1" hasCustomPrompt="1"/>
          </p:nvPr>
        </p:nvSpPr>
        <p:spPr>
          <a:xfrm>
            <a:off x="355598" y="1597025"/>
            <a:ext cx="11484000" cy="4596408"/>
          </a:xfrm>
        </p:spPr>
        <p:txBody>
          <a:bodyPr>
            <a:normAutofit/>
          </a:bodyPr>
          <a:lstStyle>
            <a:lvl1pPr>
              <a:defRPr sz="1800" b="1"/>
            </a:lvl1pPr>
            <a:lvl2pPr marL="171450" indent="-171450">
              <a:defRPr sz="1800"/>
            </a:lvl2pPr>
            <a:lvl3pPr marL="341313" indent="-171450">
              <a:defRPr sz="1800"/>
            </a:lvl3pPr>
            <a:lvl4pPr marL="512763" indent="-171450">
              <a:buClr>
                <a:srgbClr val="FFFF00"/>
              </a:buClr>
              <a:buFont typeface="Wingdings" panose="05000000000000000000" pitchFamily="2" charset="2"/>
              <a:buChar char="§"/>
              <a:defRPr sz="1800"/>
            </a:lvl4pPr>
            <a:lvl5pPr>
              <a:defRPr sz="1700"/>
            </a:lvl5pPr>
          </a:lstStyle>
          <a:p>
            <a:pPr lvl="0"/>
            <a:r>
              <a:rPr lang="en-US"/>
              <a:t>Subhead if necessary</a:t>
            </a:r>
          </a:p>
          <a:p>
            <a:pPr lvl="1"/>
            <a:r>
              <a:rPr lang="en-US"/>
              <a:t>Initial bullet</a:t>
            </a:r>
          </a:p>
          <a:p>
            <a:pPr lvl="2"/>
            <a:r>
              <a:rPr lang="en-US"/>
              <a:t>Secondary bullet</a:t>
            </a:r>
          </a:p>
          <a:p>
            <a:pPr lvl="3"/>
            <a:r>
              <a:rPr lang="en-US"/>
              <a:t>Tertiary bullet</a:t>
            </a:r>
          </a:p>
        </p:txBody>
      </p:sp>
      <p:sp>
        <p:nvSpPr>
          <p:cNvPr id="6" name="Slide Number Placeholder 5">
            <a:extLst>
              <a:ext uri="{FF2B5EF4-FFF2-40B4-BE49-F238E27FC236}">
                <a16:creationId xmlns:a16="http://schemas.microsoft.com/office/drawing/2014/main" id="{3F1B4B84-CBFF-4DDA-9D19-E8730EA0D230}"/>
              </a:ext>
            </a:extLst>
          </p:cNvPr>
          <p:cNvSpPr>
            <a:spLocks noGrp="1"/>
          </p:cNvSpPr>
          <p:nvPr>
            <p:ph type="sldNum" sz="quarter" idx="12"/>
          </p:nvPr>
        </p:nvSpPr>
        <p:spPr/>
        <p:txBody>
          <a:bodyPr/>
          <a:lstStyle/>
          <a:p>
            <a:fld id="{89EC47FE-8A01-4867-B742-54144C5B6A63}" type="slidenum">
              <a:rPr lang="en-US" smtClean="0"/>
              <a:t>‹#›</a:t>
            </a:fld>
            <a:endParaRPr lang="en-US"/>
          </a:p>
        </p:txBody>
      </p:sp>
    </p:spTree>
    <p:extLst>
      <p:ext uri="{BB962C8B-B14F-4D97-AF65-F5344CB8AC3E}">
        <p14:creationId xmlns:p14="http://schemas.microsoft.com/office/powerpoint/2010/main" val="91153576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userDrawn="1">
  <p:cSld name="1_Two Column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1"/>
          </p:nvPr>
        </p:nvSpPr>
        <p:spPr>
          <a:xfrm>
            <a:off x="620186" y="1279525"/>
            <a:ext cx="5471583" cy="4576763"/>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B90C4432-59A2-4A88-AE1F-5ED134AA0559}"/>
              </a:ext>
            </a:extLst>
          </p:cNvPr>
          <p:cNvSpPr>
            <a:spLocks noGrp="1"/>
          </p:cNvSpPr>
          <p:nvPr>
            <p:ph type="sldNum" sz="quarter" idx="13"/>
          </p:nvPr>
        </p:nvSpPr>
        <p:spPr/>
        <p:txBody>
          <a:bodyPr/>
          <a:lstStyle>
            <a:lvl1pPr>
              <a:defRPr/>
            </a:lvl1pPr>
          </a:lstStyle>
          <a:p>
            <a:fld id="{3D5B6AA2-286C-4D9C-B7F3-5AB1078A4203}" type="slidenum">
              <a:rPr lang="en-US" altLang="en-US"/>
              <a:pPr/>
              <a:t>‹#›</a:t>
            </a:fld>
            <a:endParaRPr lang="en-US" altLang="en-US"/>
          </a:p>
        </p:txBody>
      </p:sp>
      <p:sp>
        <p:nvSpPr>
          <p:cNvPr id="6" name="Content Placeholder 7">
            <a:extLst>
              <a:ext uri="{FF2B5EF4-FFF2-40B4-BE49-F238E27FC236}">
                <a16:creationId xmlns:a16="http://schemas.microsoft.com/office/drawing/2014/main" id="{A8942973-1067-4B22-A0A4-AB0BF51E708F}"/>
              </a:ext>
            </a:extLst>
          </p:cNvPr>
          <p:cNvSpPr>
            <a:spLocks noGrp="1"/>
          </p:cNvSpPr>
          <p:nvPr>
            <p:ph sz="quarter" idx="14"/>
          </p:nvPr>
        </p:nvSpPr>
        <p:spPr>
          <a:xfrm>
            <a:off x="6173822" y="1279525"/>
            <a:ext cx="5471583" cy="4576763"/>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2235179"/>
      </p:ext>
    </p:extLst>
  </p:cSld>
  <p:clrMapOvr>
    <a:masterClrMapping/>
  </p:clrMapOvr>
  <p:transition spd="med">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5DC93412-0C7C-4209-8707-DA00AC6708F2}"/>
              </a:ext>
            </a:extLst>
          </p:cNvPr>
          <p:cNvSpPr>
            <a:spLocks noGrp="1"/>
          </p:cNvSpPr>
          <p:nvPr>
            <p:ph type="body" idx="1"/>
          </p:nvPr>
        </p:nvSpPr>
        <p:spPr>
          <a:xfrm>
            <a:off x="604221" y="1443038"/>
            <a:ext cx="5310507" cy="547687"/>
          </a:xfrm>
        </p:spPr>
        <p:txBody>
          <a:bodyPr anchor="t">
            <a:normAutofit/>
          </a:bodyPr>
          <a:lstStyle>
            <a:lvl1pPr marL="0" indent="0">
              <a:lnSpc>
                <a:spcPct val="100000"/>
              </a:lnSpc>
              <a:buNone/>
              <a:defRPr sz="2000" b="1" cap="all" spc="100" baseline="0">
                <a:solidFill>
                  <a:schemeClr val="tx1"/>
                </a:solidFill>
                <a:latin typeface="Verdana" panose="020B0604030504040204" pitchFamily="34" charset="0"/>
                <a:ea typeface="Verdan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5" name="Text Placeholder 4">
            <a:extLst>
              <a:ext uri="{FF2B5EF4-FFF2-40B4-BE49-F238E27FC236}">
                <a16:creationId xmlns:a16="http://schemas.microsoft.com/office/drawing/2014/main" id="{E2778EC5-484A-4AE0-BA8B-F023AD9E40F1}"/>
              </a:ext>
            </a:extLst>
          </p:cNvPr>
          <p:cNvSpPr>
            <a:spLocks noGrp="1"/>
          </p:cNvSpPr>
          <p:nvPr>
            <p:ph type="body" sz="quarter" idx="3"/>
          </p:nvPr>
        </p:nvSpPr>
        <p:spPr>
          <a:xfrm>
            <a:off x="6291627" y="1443038"/>
            <a:ext cx="5547971" cy="547687"/>
          </a:xfrm>
        </p:spPr>
        <p:txBody>
          <a:bodyPr anchor="t">
            <a:normAutofit/>
          </a:bodyPr>
          <a:lstStyle>
            <a:lvl1pPr marL="0" indent="0">
              <a:lnSpc>
                <a:spcPct val="100000"/>
              </a:lnSpc>
              <a:buNone/>
              <a:defRPr sz="2000" b="1" cap="all" spc="100" baseline="0">
                <a:solidFill>
                  <a:schemeClr val="tx1"/>
                </a:solidFill>
                <a:latin typeface="Verdana" panose="020B0604030504040204" pitchFamily="34" charset="0"/>
                <a:ea typeface="Verdana" panose="020B060403050404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a:t>
            </a:r>
          </a:p>
        </p:txBody>
      </p:sp>
      <p:sp>
        <p:nvSpPr>
          <p:cNvPr id="9" name="Slide Number Placeholder 8">
            <a:extLst>
              <a:ext uri="{FF2B5EF4-FFF2-40B4-BE49-F238E27FC236}">
                <a16:creationId xmlns:a16="http://schemas.microsoft.com/office/drawing/2014/main" id="{8E84299D-031D-46DC-87AD-A15FE77AFD88}"/>
              </a:ext>
            </a:extLst>
          </p:cNvPr>
          <p:cNvSpPr>
            <a:spLocks noGrp="1"/>
          </p:cNvSpPr>
          <p:nvPr>
            <p:ph type="sldNum" sz="quarter" idx="12"/>
          </p:nvPr>
        </p:nvSpPr>
        <p:spPr/>
        <p:txBody>
          <a:bodyPr/>
          <a:lstStyle/>
          <a:p>
            <a:fld id="{89EC47FE-8A01-4867-B742-54144C5B6A63}" type="slidenum">
              <a:rPr lang="en-US" smtClean="0"/>
              <a:t>‹#›</a:t>
            </a:fld>
            <a:endParaRPr lang="en-US"/>
          </a:p>
        </p:txBody>
      </p:sp>
      <p:sp>
        <p:nvSpPr>
          <p:cNvPr id="10" name="Title 9">
            <a:extLst>
              <a:ext uri="{FF2B5EF4-FFF2-40B4-BE49-F238E27FC236}">
                <a16:creationId xmlns:a16="http://schemas.microsoft.com/office/drawing/2014/main" id="{02A048E4-5FD8-470E-B762-7FC842416F28}"/>
              </a:ext>
            </a:extLst>
          </p:cNvPr>
          <p:cNvSpPr>
            <a:spLocks noGrp="1"/>
          </p:cNvSpPr>
          <p:nvPr>
            <p:ph type="title"/>
          </p:nvPr>
        </p:nvSpPr>
        <p:spPr/>
        <p:txBody>
          <a:bodyPr/>
          <a:lstStyle/>
          <a:p>
            <a:r>
              <a:rPr lang="en-US"/>
              <a:t>Click to edit Master title style</a:t>
            </a:r>
          </a:p>
        </p:txBody>
      </p:sp>
      <p:sp>
        <p:nvSpPr>
          <p:cNvPr id="11" name="Content Placeholder 7">
            <a:extLst>
              <a:ext uri="{FF2B5EF4-FFF2-40B4-BE49-F238E27FC236}">
                <a16:creationId xmlns:a16="http://schemas.microsoft.com/office/drawing/2014/main" id="{74FB1606-A8AA-4E6F-AEB6-AEAE876F7F34}"/>
              </a:ext>
            </a:extLst>
          </p:cNvPr>
          <p:cNvSpPr>
            <a:spLocks noGrp="1"/>
          </p:cNvSpPr>
          <p:nvPr>
            <p:ph sz="quarter" idx="11"/>
          </p:nvPr>
        </p:nvSpPr>
        <p:spPr>
          <a:xfrm>
            <a:off x="620186" y="2038350"/>
            <a:ext cx="5471583" cy="366553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Content Placeholder 7">
            <a:extLst>
              <a:ext uri="{FF2B5EF4-FFF2-40B4-BE49-F238E27FC236}">
                <a16:creationId xmlns:a16="http://schemas.microsoft.com/office/drawing/2014/main" id="{400C78DB-6023-47A9-86F9-2C83A8AAF678}"/>
              </a:ext>
            </a:extLst>
          </p:cNvPr>
          <p:cNvSpPr>
            <a:spLocks noGrp="1"/>
          </p:cNvSpPr>
          <p:nvPr>
            <p:ph sz="quarter" idx="14"/>
          </p:nvPr>
        </p:nvSpPr>
        <p:spPr>
          <a:xfrm>
            <a:off x="6307172" y="2038350"/>
            <a:ext cx="5471583" cy="366553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7789019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7">
            <a:extLst>
              <a:ext uri="{FF2B5EF4-FFF2-40B4-BE49-F238E27FC236}">
                <a16:creationId xmlns:a16="http://schemas.microsoft.com/office/drawing/2014/main" id="{6D5B20DC-2494-41EE-99B0-517FF83DAFD7}"/>
              </a:ext>
            </a:extLst>
          </p:cNvPr>
          <p:cNvSpPr>
            <a:spLocks noChangeArrowheads="1"/>
          </p:cNvSpPr>
          <p:nvPr/>
        </p:nvSpPr>
        <p:spPr bwMode="auto">
          <a:xfrm>
            <a:off x="609600" y="0"/>
            <a:ext cx="11582400" cy="213784"/>
          </a:xfrm>
          <a:prstGeom prst="rect">
            <a:avLst/>
          </a:prstGeom>
          <a:solidFill>
            <a:srgbClr val="2727B3"/>
          </a:solidFill>
          <a:ln>
            <a:noFill/>
          </a:ln>
        </p:spPr>
        <p:txBody>
          <a:bodyPr wrap="none" anchor="ctr"/>
          <a:lstStyle>
            <a:lvl1pPr>
              <a:defRPr sz="3200" b="1">
                <a:solidFill>
                  <a:schemeClr val="tx1"/>
                </a:solidFill>
                <a:latin typeface="Arial" charset="0"/>
                <a:ea typeface="ＭＳ Ｐゴシック" pitchFamily="34" charset="-128"/>
              </a:defRPr>
            </a:lvl1pPr>
            <a:lvl2pPr marL="742950" indent="-285750">
              <a:defRPr sz="3200" b="1">
                <a:solidFill>
                  <a:schemeClr val="tx1"/>
                </a:solidFill>
                <a:latin typeface="Arial" charset="0"/>
                <a:ea typeface="ＭＳ Ｐゴシック" pitchFamily="34" charset="-128"/>
              </a:defRPr>
            </a:lvl2pPr>
            <a:lvl3pPr marL="1143000" indent="-228600">
              <a:defRPr sz="3200" b="1">
                <a:solidFill>
                  <a:schemeClr val="tx1"/>
                </a:solidFill>
                <a:latin typeface="Arial" charset="0"/>
                <a:ea typeface="ＭＳ Ｐゴシック" pitchFamily="34" charset="-128"/>
              </a:defRPr>
            </a:lvl3pPr>
            <a:lvl4pPr marL="1600200" indent="-228600">
              <a:defRPr sz="3200" b="1">
                <a:solidFill>
                  <a:schemeClr val="tx1"/>
                </a:solidFill>
                <a:latin typeface="Arial" charset="0"/>
                <a:ea typeface="ＭＳ Ｐゴシック" pitchFamily="34" charset="-128"/>
              </a:defRPr>
            </a:lvl4pPr>
            <a:lvl5pPr marL="2057400" indent="-228600">
              <a:defRPr sz="3200" b="1">
                <a:solidFill>
                  <a:schemeClr val="tx1"/>
                </a:solidFill>
                <a:latin typeface="Arial" charset="0"/>
                <a:ea typeface="ＭＳ Ｐゴシック" pitchFamily="34" charset="-128"/>
              </a:defRPr>
            </a:lvl5pPr>
            <a:lvl6pPr marL="25146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6pPr>
            <a:lvl7pPr marL="29718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7pPr>
            <a:lvl8pPr marL="34290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8pPr>
            <a:lvl9pPr marL="38862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9pPr>
          </a:lstStyle>
          <a:p>
            <a:pPr algn="ctr">
              <a:spcBef>
                <a:spcPct val="50000"/>
              </a:spcBef>
              <a:defRPr/>
            </a:pPr>
            <a:endParaRPr lang="en-US" altLang="en-US" sz="3200" dirty="0">
              <a:solidFill>
                <a:srgbClr val="000000"/>
              </a:solidFill>
            </a:endParaRPr>
          </a:p>
        </p:txBody>
      </p:sp>
      <p:pic>
        <p:nvPicPr>
          <p:cNvPr id="5" name="Picture 8" descr="MC-Bu-Bk 150">
            <a:extLst>
              <a:ext uri="{FF2B5EF4-FFF2-40B4-BE49-F238E27FC236}">
                <a16:creationId xmlns:a16="http://schemas.microsoft.com/office/drawing/2014/main" id="{26CF1655-0DA9-414C-A1A9-9DEB817E66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5517" y="281518"/>
            <a:ext cx="2438400" cy="459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706" name="Rectangle 2"/>
          <p:cNvSpPr>
            <a:spLocks noGrp="1" noChangeArrowheads="1"/>
          </p:cNvSpPr>
          <p:nvPr>
            <p:ph type="ctrTitle"/>
          </p:nvPr>
        </p:nvSpPr>
        <p:spPr>
          <a:xfrm>
            <a:off x="914405" y="2667000"/>
            <a:ext cx="10358967" cy="1143000"/>
          </a:xfrm>
        </p:spPr>
        <p:txBody>
          <a:bodyPr/>
          <a:lstStyle>
            <a:lvl1pPr>
              <a:defRPr sz="4000"/>
            </a:lvl1pPr>
          </a:lstStyle>
          <a:p>
            <a:pPr lvl="0"/>
            <a:r>
              <a:rPr lang="en-US" noProof="0"/>
              <a:t>Click to edit Master title style</a:t>
            </a:r>
          </a:p>
        </p:txBody>
      </p:sp>
      <p:sp>
        <p:nvSpPr>
          <p:cNvPr id="200707" name="Rectangle 3"/>
          <p:cNvSpPr>
            <a:spLocks noGrp="1" noChangeArrowheads="1"/>
          </p:cNvSpPr>
          <p:nvPr>
            <p:ph type="subTitle" idx="1"/>
          </p:nvPr>
        </p:nvSpPr>
        <p:spPr>
          <a:xfrm>
            <a:off x="914405" y="4648200"/>
            <a:ext cx="10358967" cy="1371600"/>
          </a:xfrm>
        </p:spPr>
        <p:txBody>
          <a:bodyPr/>
          <a:lstStyle>
            <a:lvl1pPr marL="0" indent="0" algn="ctr">
              <a:buFontTx/>
              <a:buNone/>
              <a:defRPr/>
            </a:lvl1pPr>
          </a:lstStyle>
          <a:p>
            <a:pPr lvl="0"/>
            <a:r>
              <a:rPr lang="en-US" noProof="0"/>
              <a:t>Click to edit Master subtitle style</a:t>
            </a:r>
          </a:p>
        </p:txBody>
      </p:sp>
      <p:sp>
        <p:nvSpPr>
          <p:cNvPr id="6" name="Rectangle 4">
            <a:extLst>
              <a:ext uri="{FF2B5EF4-FFF2-40B4-BE49-F238E27FC236}">
                <a16:creationId xmlns:a16="http://schemas.microsoft.com/office/drawing/2014/main" id="{34E7B55F-4B62-495F-87D5-CCC361A9D136}"/>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7" name="Rectangle 5">
            <a:extLst>
              <a:ext uri="{FF2B5EF4-FFF2-40B4-BE49-F238E27FC236}">
                <a16:creationId xmlns:a16="http://schemas.microsoft.com/office/drawing/2014/main" id="{024E306E-0A59-48A1-B2A6-0D2871440C67}"/>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8" name="Rectangle 6">
            <a:extLst>
              <a:ext uri="{FF2B5EF4-FFF2-40B4-BE49-F238E27FC236}">
                <a16:creationId xmlns:a16="http://schemas.microsoft.com/office/drawing/2014/main" id="{B1F9A70A-7C58-415A-BB34-04E306C0B49D}"/>
              </a:ext>
            </a:extLst>
          </p:cNvPr>
          <p:cNvSpPr>
            <a:spLocks noGrp="1" noChangeArrowheads="1"/>
          </p:cNvSpPr>
          <p:nvPr>
            <p:ph type="sldNum" sz="quarter" idx="12"/>
          </p:nvPr>
        </p:nvSpPr>
        <p:spPr/>
        <p:txBody>
          <a:bodyPr/>
          <a:lstStyle>
            <a:lvl1pPr>
              <a:defRPr/>
            </a:lvl1pPr>
          </a:lstStyle>
          <a:p>
            <a:pPr>
              <a:defRPr/>
            </a:pPr>
            <a:fld id="{A08072CA-F4BF-42AC-B2E1-0F413EA7E1BA}" type="slidenum">
              <a:rPr lang="en-US" altLang="en-US"/>
              <a:pPr>
                <a:defRPr/>
              </a:pPr>
              <a:t>‹#›</a:t>
            </a:fld>
            <a:endParaRPr lang="en-US" altLang="en-US" dirty="0"/>
          </a:p>
        </p:txBody>
      </p:sp>
    </p:spTree>
    <p:extLst>
      <p:ext uri="{BB962C8B-B14F-4D97-AF65-F5344CB8AC3E}">
        <p14:creationId xmlns:p14="http://schemas.microsoft.com/office/powerpoint/2010/main" val="157079266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C75B2FC-801A-44A4-96BF-26A9E8B2A1C6}"/>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3" name="Footer Placeholder 2">
            <a:extLst>
              <a:ext uri="{FF2B5EF4-FFF2-40B4-BE49-F238E27FC236}">
                <a16:creationId xmlns:a16="http://schemas.microsoft.com/office/drawing/2014/main" id="{A8127F04-7E7E-485C-8B30-6B89E5A69F0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0933C81-AA74-4BCE-AA9E-56E5791D078C}"/>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7153359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B5C513F5-8D1F-417E-A459-03B2FE6F6890}"/>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5" name="Rectangle 6">
            <a:extLst>
              <a:ext uri="{FF2B5EF4-FFF2-40B4-BE49-F238E27FC236}">
                <a16:creationId xmlns:a16="http://schemas.microsoft.com/office/drawing/2014/main" id="{21D086F0-A314-4EA5-9E67-0410FAB6BB72}"/>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7">
            <a:extLst>
              <a:ext uri="{FF2B5EF4-FFF2-40B4-BE49-F238E27FC236}">
                <a16:creationId xmlns:a16="http://schemas.microsoft.com/office/drawing/2014/main" id="{CE2E06B9-026A-4828-A4A6-D0F6D0A720FA}"/>
              </a:ext>
            </a:extLst>
          </p:cNvPr>
          <p:cNvSpPr>
            <a:spLocks noGrp="1" noChangeArrowheads="1"/>
          </p:cNvSpPr>
          <p:nvPr>
            <p:ph type="sldNum" sz="quarter" idx="12"/>
          </p:nvPr>
        </p:nvSpPr>
        <p:spPr/>
        <p:txBody>
          <a:bodyPr/>
          <a:lstStyle>
            <a:lvl1pPr>
              <a:defRPr/>
            </a:lvl1pPr>
          </a:lstStyle>
          <a:p>
            <a:pPr>
              <a:defRPr/>
            </a:pPr>
            <a:fld id="{28C893D7-7799-4662-B20F-D377F5A31606}" type="slidenum">
              <a:rPr lang="en-US" altLang="en-US"/>
              <a:pPr>
                <a:defRPr/>
              </a:pPr>
              <a:t>‹#›</a:t>
            </a:fld>
            <a:endParaRPr lang="en-US" altLang="en-US" dirty="0"/>
          </a:p>
        </p:txBody>
      </p:sp>
    </p:spTree>
    <p:extLst>
      <p:ext uri="{BB962C8B-B14F-4D97-AF65-F5344CB8AC3E}">
        <p14:creationId xmlns:p14="http://schemas.microsoft.com/office/powerpoint/2010/main" val="89001112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67" indent="0">
              <a:buNone/>
              <a:defRPr sz="1800"/>
            </a:lvl2pPr>
            <a:lvl3pPr marL="914332" indent="0">
              <a:buNone/>
              <a:defRPr sz="1600"/>
            </a:lvl3pPr>
            <a:lvl4pPr marL="1371498" indent="0">
              <a:buNone/>
              <a:defRPr sz="1400"/>
            </a:lvl4pPr>
            <a:lvl5pPr marL="1828664" indent="0">
              <a:buNone/>
              <a:defRPr sz="1400"/>
            </a:lvl5pPr>
            <a:lvl6pPr marL="2285830" indent="0">
              <a:buNone/>
              <a:defRPr sz="1400"/>
            </a:lvl6pPr>
            <a:lvl7pPr marL="2742994" indent="0">
              <a:buNone/>
              <a:defRPr sz="1400"/>
            </a:lvl7pPr>
            <a:lvl8pPr marL="3200160" indent="0">
              <a:buNone/>
              <a:defRPr sz="1400"/>
            </a:lvl8pPr>
            <a:lvl9pPr marL="3657327"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3425F088-98CA-4BCE-92E0-B90F9839AE8B}"/>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5" name="Rectangle 6">
            <a:extLst>
              <a:ext uri="{FF2B5EF4-FFF2-40B4-BE49-F238E27FC236}">
                <a16:creationId xmlns:a16="http://schemas.microsoft.com/office/drawing/2014/main" id="{D8C5D0E0-48AD-4925-9379-FC54A68F35A6}"/>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7">
            <a:extLst>
              <a:ext uri="{FF2B5EF4-FFF2-40B4-BE49-F238E27FC236}">
                <a16:creationId xmlns:a16="http://schemas.microsoft.com/office/drawing/2014/main" id="{55DA48A8-366E-44CE-96EE-FBDDBE934006}"/>
              </a:ext>
            </a:extLst>
          </p:cNvPr>
          <p:cNvSpPr>
            <a:spLocks noGrp="1" noChangeArrowheads="1"/>
          </p:cNvSpPr>
          <p:nvPr>
            <p:ph type="sldNum" sz="quarter" idx="12"/>
          </p:nvPr>
        </p:nvSpPr>
        <p:spPr/>
        <p:txBody>
          <a:bodyPr/>
          <a:lstStyle>
            <a:lvl1pPr>
              <a:defRPr/>
            </a:lvl1pPr>
          </a:lstStyle>
          <a:p>
            <a:pPr>
              <a:defRPr/>
            </a:pPr>
            <a:fld id="{FF556F76-3753-4419-AB86-88692BCF53E5}" type="slidenum">
              <a:rPr lang="en-US" altLang="en-US"/>
              <a:pPr>
                <a:defRPr/>
              </a:pPr>
              <a:t>‹#›</a:t>
            </a:fld>
            <a:endParaRPr lang="en-US" altLang="en-US" dirty="0"/>
          </a:p>
        </p:txBody>
      </p:sp>
    </p:spTree>
    <p:extLst>
      <p:ext uri="{BB962C8B-B14F-4D97-AF65-F5344CB8AC3E}">
        <p14:creationId xmlns:p14="http://schemas.microsoft.com/office/powerpoint/2010/main" val="4115486233"/>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830391"/>
            <a:ext cx="5080000" cy="45704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830391"/>
            <a:ext cx="5080000" cy="45704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206768A-C2EE-4DBC-B4BC-16A407E259CD}"/>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6" name="Rectangle 6">
            <a:extLst>
              <a:ext uri="{FF2B5EF4-FFF2-40B4-BE49-F238E27FC236}">
                <a16:creationId xmlns:a16="http://schemas.microsoft.com/office/drawing/2014/main" id="{7ECC1C45-0975-471D-B0A5-EE3A11F86E81}"/>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7">
            <a:extLst>
              <a:ext uri="{FF2B5EF4-FFF2-40B4-BE49-F238E27FC236}">
                <a16:creationId xmlns:a16="http://schemas.microsoft.com/office/drawing/2014/main" id="{890FC1DF-07BC-4D3B-8ECA-D76B6A64C1FF}"/>
              </a:ext>
            </a:extLst>
          </p:cNvPr>
          <p:cNvSpPr>
            <a:spLocks noGrp="1" noChangeArrowheads="1"/>
          </p:cNvSpPr>
          <p:nvPr>
            <p:ph type="sldNum" sz="quarter" idx="12"/>
          </p:nvPr>
        </p:nvSpPr>
        <p:spPr/>
        <p:txBody>
          <a:bodyPr/>
          <a:lstStyle>
            <a:lvl1pPr>
              <a:defRPr/>
            </a:lvl1pPr>
          </a:lstStyle>
          <a:p>
            <a:pPr>
              <a:defRPr/>
            </a:pPr>
            <a:fld id="{7D200D3A-FB41-4A83-ABDE-A7CC762D07CE}" type="slidenum">
              <a:rPr lang="en-US" altLang="en-US"/>
              <a:pPr>
                <a:defRPr/>
              </a:pPr>
              <a:t>‹#›</a:t>
            </a:fld>
            <a:endParaRPr lang="en-US" altLang="en-US" dirty="0"/>
          </a:p>
        </p:txBody>
      </p:sp>
    </p:spTree>
    <p:extLst>
      <p:ext uri="{BB962C8B-B14F-4D97-AF65-F5344CB8AC3E}">
        <p14:creationId xmlns:p14="http://schemas.microsoft.com/office/powerpoint/2010/main" val="2142449114"/>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2" y="1535113"/>
            <a:ext cx="5389033" cy="639763"/>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2"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E40BFBA5-A16F-4B75-938D-A62E5BD19F7E}"/>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8" name="Rectangle 6">
            <a:extLst>
              <a:ext uri="{FF2B5EF4-FFF2-40B4-BE49-F238E27FC236}">
                <a16:creationId xmlns:a16="http://schemas.microsoft.com/office/drawing/2014/main" id="{EB410E80-F733-4BF1-84F5-5B4A7B5969FA}"/>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9" name="Rectangle 7">
            <a:extLst>
              <a:ext uri="{FF2B5EF4-FFF2-40B4-BE49-F238E27FC236}">
                <a16:creationId xmlns:a16="http://schemas.microsoft.com/office/drawing/2014/main" id="{420087DB-772B-4211-91AD-EA479A106E4B}"/>
              </a:ext>
            </a:extLst>
          </p:cNvPr>
          <p:cNvSpPr>
            <a:spLocks noGrp="1" noChangeArrowheads="1"/>
          </p:cNvSpPr>
          <p:nvPr>
            <p:ph type="sldNum" sz="quarter" idx="12"/>
          </p:nvPr>
        </p:nvSpPr>
        <p:spPr/>
        <p:txBody>
          <a:bodyPr/>
          <a:lstStyle>
            <a:lvl1pPr>
              <a:defRPr/>
            </a:lvl1pPr>
          </a:lstStyle>
          <a:p>
            <a:pPr>
              <a:defRPr/>
            </a:pPr>
            <a:fld id="{12382C2E-0316-47BA-8D96-CF2BE13BA51A}" type="slidenum">
              <a:rPr lang="en-US" altLang="en-US"/>
              <a:pPr>
                <a:defRPr/>
              </a:pPr>
              <a:t>‹#›</a:t>
            </a:fld>
            <a:endParaRPr lang="en-US" altLang="en-US" dirty="0"/>
          </a:p>
        </p:txBody>
      </p:sp>
    </p:spTree>
    <p:extLst>
      <p:ext uri="{BB962C8B-B14F-4D97-AF65-F5344CB8AC3E}">
        <p14:creationId xmlns:p14="http://schemas.microsoft.com/office/powerpoint/2010/main" val="2211358719"/>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7AEB1DDD-F8A7-4C4A-A166-DEB976451F65}"/>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4" name="Rectangle 6">
            <a:extLst>
              <a:ext uri="{FF2B5EF4-FFF2-40B4-BE49-F238E27FC236}">
                <a16:creationId xmlns:a16="http://schemas.microsoft.com/office/drawing/2014/main" id="{B8C9832F-50E5-496C-848B-7A38479FF91C}"/>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5" name="Rectangle 7">
            <a:extLst>
              <a:ext uri="{FF2B5EF4-FFF2-40B4-BE49-F238E27FC236}">
                <a16:creationId xmlns:a16="http://schemas.microsoft.com/office/drawing/2014/main" id="{FFB96BFD-45C2-4084-9ABD-ACC804DDC9F4}"/>
              </a:ext>
            </a:extLst>
          </p:cNvPr>
          <p:cNvSpPr>
            <a:spLocks noGrp="1" noChangeArrowheads="1"/>
          </p:cNvSpPr>
          <p:nvPr>
            <p:ph type="sldNum" sz="quarter" idx="12"/>
          </p:nvPr>
        </p:nvSpPr>
        <p:spPr/>
        <p:txBody>
          <a:bodyPr/>
          <a:lstStyle>
            <a:lvl1pPr>
              <a:defRPr/>
            </a:lvl1pPr>
          </a:lstStyle>
          <a:p>
            <a:pPr>
              <a:defRPr/>
            </a:pPr>
            <a:fld id="{16DE9F5E-ECF9-467A-8318-D4F9238F27E1}" type="slidenum">
              <a:rPr lang="en-US" altLang="en-US"/>
              <a:pPr>
                <a:defRPr/>
              </a:pPr>
              <a:t>‹#›</a:t>
            </a:fld>
            <a:endParaRPr lang="en-US" altLang="en-US" dirty="0"/>
          </a:p>
        </p:txBody>
      </p:sp>
    </p:spTree>
    <p:extLst>
      <p:ext uri="{BB962C8B-B14F-4D97-AF65-F5344CB8AC3E}">
        <p14:creationId xmlns:p14="http://schemas.microsoft.com/office/powerpoint/2010/main" val="3160533507"/>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DC33D409-854B-4B09-8912-ABF22F0FFD4B}"/>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3" name="Rectangle 6">
            <a:extLst>
              <a:ext uri="{FF2B5EF4-FFF2-40B4-BE49-F238E27FC236}">
                <a16:creationId xmlns:a16="http://schemas.microsoft.com/office/drawing/2014/main" id="{64D5A4CC-16BE-46C9-BE6B-B7EB5BB684AF}"/>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4" name="Rectangle 7">
            <a:extLst>
              <a:ext uri="{FF2B5EF4-FFF2-40B4-BE49-F238E27FC236}">
                <a16:creationId xmlns:a16="http://schemas.microsoft.com/office/drawing/2014/main" id="{DFC622EE-EBBF-40D6-8E0B-32C8FFEDC2EC}"/>
              </a:ext>
            </a:extLst>
          </p:cNvPr>
          <p:cNvSpPr>
            <a:spLocks noGrp="1" noChangeArrowheads="1"/>
          </p:cNvSpPr>
          <p:nvPr>
            <p:ph type="sldNum" sz="quarter" idx="12"/>
          </p:nvPr>
        </p:nvSpPr>
        <p:spPr/>
        <p:txBody>
          <a:bodyPr/>
          <a:lstStyle>
            <a:lvl1pPr>
              <a:defRPr/>
            </a:lvl1pPr>
          </a:lstStyle>
          <a:p>
            <a:pPr>
              <a:defRPr/>
            </a:pPr>
            <a:fld id="{84ACE603-E558-4EFE-91BA-7DAED7A99B7C}" type="slidenum">
              <a:rPr lang="en-US" altLang="en-US"/>
              <a:pPr>
                <a:defRPr/>
              </a:pPr>
              <a:t>‹#›</a:t>
            </a:fld>
            <a:endParaRPr lang="en-US" altLang="en-US" dirty="0"/>
          </a:p>
        </p:txBody>
      </p:sp>
    </p:spTree>
    <p:extLst>
      <p:ext uri="{BB962C8B-B14F-4D97-AF65-F5344CB8AC3E}">
        <p14:creationId xmlns:p14="http://schemas.microsoft.com/office/powerpoint/2010/main" val="3316081341"/>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400"/>
            </a:lvl1pPr>
            <a:lvl2pPr marL="457167" indent="0">
              <a:buNone/>
              <a:defRPr sz="1200"/>
            </a:lvl2pPr>
            <a:lvl3pPr marL="914332" indent="0">
              <a:buNone/>
              <a:defRPr sz="1000"/>
            </a:lvl3pPr>
            <a:lvl4pPr marL="1371498" indent="0">
              <a:buNone/>
              <a:defRPr sz="900"/>
            </a:lvl4pPr>
            <a:lvl5pPr marL="1828664" indent="0">
              <a:buNone/>
              <a:defRPr sz="900"/>
            </a:lvl5pPr>
            <a:lvl6pPr marL="2285830" indent="0">
              <a:buNone/>
              <a:defRPr sz="900"/>
            </a:lvl6pPr>
            <a:lvl7pPr marL="2742994" indent="0">
              <a:buNone/>
              <a:defRPr sz="900"/>
            </a:lvl7pPr>
            <a:lvl8pPr marL="3200160" indent="0">
              <a:buNone/>
              <a:defRPr sz="900"/>
            </a:lvl8pPr>
            <a:lvl9pPr marL="3657327"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814CE4EF-464A-4D69-A506-708CC8B0391D}"/>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6" name="Rectangle 6">
            <a:extLst>
              <a:ext uri="{FF2B5EF4-FFF2-40B4-BE49-F238E27FC236}">
                <a16:creationId xmlns:a16="http://schemas.microsoft.com/office/drawing/2014/main" id="{FC6C43D0-FC4C-48E9-87BD-AC9A948005FD}"/>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7">
            <a:extLst>
              <a:ext uri="{FF2B5EF4-FFF2-40B4-BE49-F238E27FC236}">
                <a16:creationId xmlns:a16="http://schemas.microsoft.com/office/drawing/2014/main" id="{DCD445F7-463A-4198-8607-33DE40478DDA}"/>
              </a:ext>
            </a:extLst>
          </p:cNvPr>
          <p:cNvSpPr>
            <a:spLocks noGrp="1" noChangeArrowheads="1"/>
          </p:cNvSpPr>
          <p:nvPr>
            <p:ph type="sldNum" sz="quarter" idx="12"/>
          </p:nvPr>
        </p:nvSpPr>
        <p:spPr/>
        <p:txBody>
          <a:bodyPr/>
          <a:lstStyle>
            <a:lvl1pPr>
              <a:defRPr/>
            </a:lvl1pPr>
          </a:lstStyle>
          <a:p>
            <a:pPr>
              <a:defRPr/>
            </a:pPr>
            <a:fld id="{C34B8684-CDEF-4193-BC6F-F65746D2491B}" type="slidenum">
              <a:rPr lang="en-US" altLang="en-US"/>
              <a:pPr>
                <a:defRPr/>
              </a:pPr>
              <a:t>‹#›</a:t>
            </a:fld>
            <a:endParaRPr lang="en-US" altLang="en-US" dirty="0"/>
          </a:p>
        </p:txBody>
      </p:sp>
    </p:spTree>
    <p:extLst>
      <p:ext uri="{BB962C8B-B14F-4D97-AF65-F5344CB8AC3E}">
        <p14:creationId xmlns:p14="http://schemas.microsoft.com/office/powerpoint/2010/main" val="1271153224"/>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67" indent="0">
              <a:buNone/>
              <a:defRPr sz="2800"/>
            </a:lvl2pPr>
            <a:lvl3pPr marL="914332" indent="0">
              <a:buNone/>
              <a:defRPr sz="2400"/>
            </a:lvl3pPr>
            <a:lvl4pPr marL="1371498" indent="0">
              <a:buNone/>
              <a:defRPr sz="2000"/>
            </a:lvl4pPr>
            <a:lvl5pPr marL="1828664" indent="0">
              <a:buNone/>
              <a:defRPr sz="2000"/>
            </a:lvl5pPr>
            <a:lvl6pPr marL="2285830" indent="0">
              <a:buNone/>
              <a:defRPr sz="2000"/>
            </a:lvl6pPr>
            <a:lvl7pPr marL="2742994" indent="0">
              <a:buNone/>
              <a:defRPr sz="2000"/>
            </a:lvl7pPr>
            <a:lvl8pPr marL="3200160" indent="0">
              <a:buNone/>
              <a:defRPr sz="2000"/>
            </a:lvl8pPr>
            <a:lvl9pPr marL="3657327" indent="0">
              <a:buNone/>
              <a:defRPr sz="2000"/>
            </a:lvl9pPr>
          </a:lstStyle>
          <a:p>
            <a:pPr lvl="0"/>
            <a:endParaRPr lang="en-US" noProof="0" dirty="0"/>
          </a:p>
        </p:txBody>
      </p:sp>
      <p:sp>
        <p:nvSpPr>
          <p:cNvPr id="4" name="Text Placeholder 3"/>
          <p:cNvSpPr>
            <a:spLocks noGrp="1"/>
          </p:cNvSpPr>
          <p:nvPr>
            <p:ph type="body" sz="half" idx="2"/>
          </p:nvPr>
        </p:nvSpPr>
        <p:spPr>
          <a:xfrm>
            <a:off x="2389717" y="5367341"/>
            <a:ext cx="7315200" cy="804863"/>
          </a:xfrm>
        </p:spPr>
        <p:txBody>
          <a:bodyPr/>
          <a:lstStyle>
            <a:lvl1pPr marL="0" indent="0">
              <a:buNone/>
              <a:defRPr sz="1400"/>
            </a:lvl1pPr>
            <a:lvl2pPr marL="457167" indent="0">
              <a:buNone/>
              <a:defRPr sz="1200"/>
            </a:lvl2pPr>
            <a:lvl3pPr marL="914332" indent="0">
              <a:buNone/>
              <a:defRPr sz="1000"/>
            </a:lvl3pPr>
            <a:lvl4pPr marL="1371498" indent="0">
              <a:buNone/>
              <a:defRPr sz="900"/>
            </a:lvl4pPr>
            <a:lvl5pPr marL="1828664" indent="0">
              <a:buNone/>
              <a:defRPr sz="900"/>
            </a:lvl5pPr>
            <a:lvl6pPr marL="2285830" indent="0">
              <a:buNone/>
              <a:defRPr sz="900"/>
            </a:lvl6pPr>
            <a:lvl7pPr marL="2742994" indent="0">
              <a:buNone/>
              <a:defRPr sz="900"/>
            </a:lvl7pPr>
            <a:lvl8pPr marL="3200160" indent="0">
              <a:buNone/>
              <a:defRPr sz="900"/>
            </a:lvl8pPr>
            <a:lvl9pPr marL="3657327"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9E67F329-5F99-4B4B-B7D0-A34FD3DD1E30}"/>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6" name="Rectangle 6">
            <a:extLst>
              <a:ext uri="{FF2B5EF4-FFF2-40B4-BE49-F238E27FC236}">
                <a16:creationId xmlns:a16="http://schemas.microsoft.com/office/drawing/2014/main" id="{7A082939-597B-4413-BC7C-64E6BE25F863}"/>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7" name="Rectangle 7">
            <a:extLst>
              <a:ext uri="{FF2B5EF4-FFF2-40B4-BE49-F238E27FC236}">
                <a16:creationId xmlns:a16="http://schemas.microsoft.com/office/drawing/2014/main" id="{3C512A38-DE06-4D0D-A826-CD0CAEA14F39}"/>
              </a:ext>
            </a:extLst>
          </p:cNvPr>
          <p:cNvSpPr>
            <a:spLocks noGrp="1" noChangeArrowheads="1"/>
          </p:cNvSpPr>
          <p:nvPr>
            <p:ph type="sldNum" sz="quarter" idx="12"/>
          </p:nvPr>
        </p:nvSpPr>
        <p:spPr/>
        <p:txBody>
          <a:bodyPr/>
          <a:lstStyle>
            <a:lvl1pPr>
              <a:defRPr/>
            </a:lvl1pPr>
          </a:lstStyle>
          <a:p>
            <a:pPr>
              <a:defRPr/>
            </a:pPr>
            <a:fld id="{D3CB79C3-4BF5-4AD1-8005-8B7BE7609146}" type="slidenum">
              <a:rPr lang="en-US" altLang="en-US"/>
              <a:pPr>
                <a:defRPr/>
              </a:pPr>
              <a:t>‹#›</a:t>
            </a:fld>
            <a:endParaRPr lang="en-US" altLang="en-US" dirty="0"/>
          </a:p>
        </p:txBody>
      </p:sp>
    </p:spTree>
    <p:extLst>
      <p:ext uri="{BB962C8B-B14F-4D97-AF65-F5344CB8AC3E}">
        <p14:creationId xmlns:p14="http://schemas.microsoft.com/office/powerpoint/2010/main" val="70064568"/>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D63EC304-81A7-465D-87CE-EF8C584819CC}"/>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5" name="Rectangle 6">
            <a:extLst>
              <a:ext uri="{FF2B5EF4-FFF2-40B4-BE49-F238E27FC236}">
                <a16:creationId xmlns:a16="http://schemas.microsoft.com/office/drawing/2014/main" id="{AA855291-31AE-4596-BAC6-CA614AA5D5C6}"/>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7">
            <a:extLst>
              <a:ext uri="{FF2B5EF4-FFF2-40B4-BE49-F238E27FC236}">
                <a16:creationId xmlns:a16="http://schemas.microsoft.com/office/drawing/2014/main" id="{9A636F5D-B9A7-4FC0-BE39-06FCA07BCDDD}"/>
              </a:ext>
            </a:extLst>
          </p:cNvPr>
          <p:cNvSpPr>
            <a:spLocks noGrp="1" noChangeArrowheads="1"/>
          </p:cNvSpPr>
          <p:nvPr>
            <p:ph type="sldNum" sz="quarter" idx="12"/>
          </p:nvPr>
        </p:nvSpPr>
        <p:spPr/>
        <p:txBody>
          <a:bodyPr/>
          <a:lstStyle>
            <a:lvl1pPr>
              <a:defRPr/>
            </a:lvl1pPr>
          </a:lstStyle>
          <a:p>
            <a:pPr>
              <a:defRPr/>
            </a:pPr>
            <a:fld id="{E83B45EC-0B70-42A5-B07F-8558D2289C0F}" type="slidenum">
              <a:rPr lang="en-US" altLang="en-US"/>
              <a:pPr>
                <a:defRPr/>
              </a:pPr>
              <a:t>‹#›</a:t>
            </a:fld>
            <a:endParaRPr lang="en-US" altLang="en-US" dirty="0"/>
          </a:p>
        </p:txBody>
      </p:sp>
    </p:spTree>
    <p:extLst>
      <p:ext uri="{BB962C8B-B14F-4D97-AF65-F5344CB8AC3E}">
        <p14:creationId xmlns:p14="http://schemas.microsoft.com/office/powerpoint/2010/main" val="3399037178"/>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723903"/>
            <a:ext cx="2590800" cy="56769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23903"/>
            <a:ext cx="7569200" cy="56769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E08BEA2D-7A0F-4691-B942-30C812F56398}"/>
              </a:ext>
            </a:extLst>
          </p:cNvPr>
          <p:cNvSpPr>
            <a:spLocks noGrp="1" noChangeArrowheads="1"/>
          </p:cNvSpPr>
          <p:nvPr>
            <p:ph type="dt" sz="half" idx="10"/>
          </p:nvPr>
        </p:nvSpPr>
        <p:spPr/>
        <p:txBody>
          <a:bodyPr/>
          <a:lstStyle>
            <a:lvl1pPr>
              <a:defRPr>
                <a:latin typeface="Arial" charset="0"/>
              </a:defRPr>
            </a:lvl1pPr>
          </a:lstStyle>
          <a:p>
            <a:pPr>
              <a:defRPr/>
            </a:pPr>
            <a:endParaRPr lang="en-US"/>
          </a:p>
        </p:txBody>
      </p:sp>
      <p:sp>
        <p:nvSpPr>
          <p:cNvPr id="5" name="Rectangle 6">
            <a:extLst>
              <a:ext uri="{FF2B5EF4-FFF2-40B4-BE49-F238E27FC236}">
                <a16:creationId xmlns:a16="http://schemas.microsoft.com/office/drawing/2014/main" id="{46CE8AFD-6D71-47B2-BD1B-7D1E840923AE}"/>
              </a:ext>
            </a:extLst>
          </p:cNvPr>
          <p:cNvSpPr>
            <a:spLocks noGrp="1" noChangeArrowheads="1"/>
          </p:cNvSpPr>
          <p:nvPr>
            <p:ph type="ftr" sz="quarter" idx="11"/>
          </p:nvPr>
        </p:nvSpPr>
        <p:spPr/>
        <p:txBody>
          <a:bodyPr/>
          <a:lstStyle>
            <a:lvl1pPr>
              <a:defRPr>
                <a:latin typeface="Arial" charset="0"/>
              </a:defRPr>
            </a:lvl1pPr>
          </a:lstStyle>
          <a:p>
            <a:pPr>
              <a:defRPr/>
            </a:pPr>
            <a:endParaRPr lang="en-US"/>
          </a:p>
        </p:txBody>
      </p:sp>
      <p:sp>
        <p:nvSpPr>
          <p:cNvPr id="6" name="Rectangle 7">
            <a:extLst>
              <a:ext uri="{FF2B5EF4-FFF2-40B4-BE49-F238E27FC236}">
                <a16:creationId xmlns:a16="http://schemas.microsoft.com/office/drawing/2014/main" id="{B202EFB0-9CA3-4F5C-886A-2EA0946B4220}"/>
              </a:ext>
            </a:extLst>
          </p:cNvPr>
          <p:cNvSpPr>
            <a:spLocks noGrp="1" noChangeArrowheads="1"/>
          </p:cNvSpPr>
          <p:nvPr>
            <p:ph type="sldNum" sz="quarter" idx="12"/>
          </p:nvPr>
        </p:nvSpPr>
        <p:spPr/>
        <p:txBody>
          <a:bodyPr/>
          <a:lstStyle>
            <a:lvl1pPr>
              <a:defRPr/>
            </a:lvl1pPr>
          </a:lstStyle>
          <a:p>
            <a:pPr>
              <a:defRPr/>
            </a:pPr>
            <a:fld id="{15F43BAF-73E0-431A-B93D-46C18AFA38F7}" type="slidenum">
              <a:rPr lang="en-US" altLang="en-US"/>
              <a:pPr>
                <a:defRPr/>
              </a:pPr>
              <a:t>‹#›</a:t>
            </a:fld>
            <a:endParaRPr lang="en-US" altLang="en-US" dirty="0"/>
          </a:p>
        </p:txBody>
      </p:sp>
    </p:spTree>
    <p:extLst>
      <p:ext uri="{BB962C8B-B14F-4D97-AF65-F5344CB8AC3E}">
        <p14:creationId xmlns:p14="http://schemas.microsoft.com/office/powerpoint/2010/main" val="173831741"/>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DFD3CB-0541-46AD-B35E-0E0A1375E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BF8EFDE-1D7D-46B8-AB55-A3C02EDD1888}"/>
              </a:ext>
            </a:extLst>
          </p:cNvPr>
          <p:cNvSpPr>
            <a:spLocks noGrp="1"/>
          </p:cNvSpPr>
          <p:nvPr>
            <p:ph idx="1"/>
          </p:nvPr>
        </p:nvSpPr>
        <p:spPr>
          <a:xfrm>
            <a:off x="5183188" y="457201"/>
            <a:ext cx="5652153" cy="5403850"/>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411D2F5-DB36-4943-8A14-96AFC488306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06C07D4-6597-444C-9EFD-62021AE7618C}"/>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6" name="Footer Placeholder 5">
            <a:extLst>
              <a:ext uri="{FF2B5EF4-FFF2-40B4-BE49-F238E27FC236}">
                <a16:creationId xmlns:a16="http://schemas.microsoft.com/office/drawing/2014/main" id="{712D0D2C-70E8-4A24-9727-BEAF10B17D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0D9E0F6-7216-48A1-8BCA-770C6DE3875B}"/>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43767870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78368" y="475826"/>
            <a:ext cx="11226801" cy="406265"/>
          </a:xfrm>
        </p:spPr>
        <p:txBody>
          <a:bodyPr anchor="b" anchorCtr="0"/>
          <a:lstStyle>
            <a:lvl1pPr>
              <a:defRPr sz="2933"/>
            </a:lvl1pPr>
          </a:lstStyle>
          <a:p>
            <a:r>
              <a:rPr lang="en-US"/>
              <a:t>Click to edit Master title style</a:t>
            </a:r>
          </a:p>
        </p:txBody>
      </p:sp>
      <p:sp>
        <p:nvSpPr>
          <p:cNvPr id="3" name="Content Placeholder 2"/>
          <p:cNvSpPr>
            <a:spLocks noGrp="1"/>
          </p:cNvSpPr>
          <p:nvPr>
            <p:ph idx="1"/>
          </p:nvPr>
        </p:nvSpPr>
        <p:spPr>
          <a:xfrm>
            <a:off x="478367" y="1261981"/>
            <a:ext cx="11226800" cy="4618121"/>
          </a:xfrm>
        </p:spPr>
        <p:txBody>
          <a:bodyPr/>
          <a:lstStyle>
            <a:lvl1pPr>
              <a:defRPr b="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0284665"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74202" y="6441567"/>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1"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5"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Tree>
    <p:extLst>
      <p:ext uri="{BB962C8B-B14F-4D97-AF65-F5344CB8AC3E}">
        <p14:creationId xmlns:p14="http://schemas.microsoft.com/office/powerpoint/2010/main" val="87099128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78369" y="475828"/>
            <a:ext cx="11226801" cy="406265"/>
          </a:xfrm>
        </p:spPr>
        <p:txBody>
          <a:bodyPr anchor="b" anchorCtr="0"/>
          <a:lstStyle>
            <a:lvl1pPr>
              <a:defRPr sz="2933"/>
            </a:lvl1pPr>
          </a:lstStyle>
          <a:p>
            <a:r>
              <a:rPr lang="en-US"/>
              <a:t>Click to edit Master title style</a:t>
            </a:r>
          </a:p>
        </p:txBody>
      </p:sp>
      <p:sp>
        <p:nvSpPr>
          <p:cNvPr id="3" name="Content Placeholder 2"/>
          <p:cNvSpPr>
            <a:spLocks noGrp="1"/>
          </p:cNvSpPr>
          <p:nvPr>
            <p:ph idx="1"/>
          </p:nvPr>
        </p:nvSpPr>
        <p:spPr>
          <a:xfrm>
            <a:off x="478367" y="1261982"/>
            <a:ext cx="11226800" cy="4618121"/>
          </a:xfrm>
        </p:spPr>
        <p:txBody>
          <a:bodyPr/>
          <a:lstStyle>
            <a:lvl1pPr>
              <a:defRPr b="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0284665"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74204" y="6441567"/>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2"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7"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Tree>
    <p:extLst>
      <p:ext uri="{BB962C8B-B14F-4D97-AF65-F5344CB8AC3E}">
        <p14:creationId xmlns:p14="http://schemas.microsoft.com/office/powerpoint/2010/main" val="264753959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nchorCtr="0">
            <a:noAutofit/>
          </a:bodyPr>
          <a:lstStyle/>
          <a:p>
            <a:r>
              <a:rPr lang="en-US"/>
              <a:t>Click to edit Master title style</a:t>
            </a:r>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1"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5"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9" name="Rectangle 8">
            <a:hlinkClick r:id="rId2" action="ppaction://hlinksldjump"/>
            <a:extLst>
              <a:ext uri="{FF2B5EF4-FFF2-40B4-BE49-F238E27FC236}">
                <a16:creationId xmlns:a16="http://schemas.microsoft.com/office/drawing/2014/main" id="{9DAC2F9E-B2E4-4592-BB95-ED06250334BC}"/>
              </a:ext>
            </a:extLst>
          </p:cNvPr>
          <p:cNvSpPr/>
          <p:nvPr userDrawn="1"/>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Tree>
    <p:extLst>
      <p:ext uri="{BB962C8B-B14F-4D97-AF65-F5344CB8AC3E}">
        <p14:creationId xmlns:p14="http://schemas.microsoft.com/office/powerpoint/2010/main" val="21529524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userDrawn="1">
  <p:cSld name="Chapter (Dark)">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98966" y="4159251"/>
            <a:ext cx="1271271" cy="1257300"/>
          </a:xfrm>
          <a:prstGeom prst="rect">
            <a:avLst/>
          </a:prstGeom>
        </p:spPr>
      </p:pic>
      <p:sp>
        <p:nvSpPr>
          <p:cNvPr id="14" name="Espace réservé du texte 17">
            <a:extLst>
              <a:ext uri="{FF2B5EF4-FFF2-40B4-BE49-F238E27FC236}">
                <a16:creationId xmlns:a16="http://schemas.microsoft.com/office/drawing/2014/main" id="{B077D764-009F-4B11-889B-7C1F77AE7EF8}"/>
              </a:ext>
            </a:extLst>
          </p:cNvPr>
          <p:cNvSpPr>
            <a:spLocks noGrp="1"/>
          </p:cNvSpPr>
          <p:nvPr>
            <p:ph type="body" sz="quarter" idx="22" hasCustomPrompt="1"/>
          </p:nvPr>
        </p:nvSpPr>
        <p:spPr>
          <a:xfrm>
            <a:off x="1158243" y="3020999"/>
            <a:ext cx="1118105" cy="443199"/>
          </a:xfrm>
        </p:spPr>
        <p:txBody>
          <a:bodyPr vert="horz" lIns="0" tIns="0" rIns="0" bIns="0" rtlCol="0">
            <a:noAutofit/>
          </a:bodyPr>
          <a:lstStyle>
            <a:lvl1pPr algn="r">
              <a:defRPr lang="en-US" sz="3200" b="1" noProof="0" dirty="0">
                <a:solidFill>
                  <a:schemeClr val="bg2"/>
                </a:solidFill>
              </a:defRPr>
            </a:lvl1pPr>
          </a:lstStyle>
          <a:p>
            <a:pPr lvl="0">
              <a:lnSpc>
                <a:spcPct val="90000"/>
              </a:lnSpc>
            </a:pPr>
            <a:r>
              <a:rPr lang="en-US" noProof="0"/>
              <a:t>00</a:t>
            </a:r>
          </a:p>
        </p:txBody>
      </p:sp>
      <p:sp>
        <p:nvSpPr>
          <p:cNvPr id="15" name="Espace réservé du texte 17">
            <a:extLst>
              <a:ext uri="{FF2B5EF4-FFF2-40B4-BE49-F238E27FC236}">
                <a16:creationId xmlns:a16="http://schemas.microsoft.com/office/drawing/2014/main" id="{26F07BC6-BD1D-4953-9F45-D190CB67B241}"/>
              </a:ext>
            </a:extLst>
          </p:cNvPr>
          <p:cNvSpPr>
            <a:spLocks noGrp="1"/>
          </p:cNvSpPr>
          <p:nvPr>
            <p:ph type="body" sz="quarter" idx="23"/>
          </p:nvPr>
        </p:nvSpPr>
        <p:spPr>
          <a:xfrm>
            <a:off x="2679091" y="3020999"/>
            <a:ext cx="6517348" cy="443199"/>
          </a:xfrm>
        </p:spPr>
        <p:txBody>
          <a:bodyPr/>
          <a:lstStyle>
            <a:lvl1pPr>
              <a:lnSpc>
                <a:spcPct val="90000"/>
              </a:lnSpc>
              <a:defRPr lang="fr-FR" sz="3200" b="1" i="0"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6" name="Espace réservé du texte 17">
            <a:extLst>
              <a:ext uri="{FF2B5EF4-FFF2-40B4-BE49-F238E27FC236}">
                <a16:creationId xmlns:a16="http://schemas.microsoft.com/office/drawing/2014/main" id="{FB6BFF7B-8B97-443F-8D19-A75C20F978D1}"/>
              </a:ext>
            </a:extLst>
          </p:cNvPr>
          <p:cNvSpPr>
            <a:spLocks noGrp="1"/>
          </p:cNvSpPr>
          <p:nvPr>
            <p:ph type="body" sz="quarter" idx="24"/>
          </p:nvPr>
        </p:nvSpPr>
        <p:spPr>
          <a:xfrm>
            <a:off x="2679091" y="3980881"/>
            <a:ext cx="6517348" cy="315415"/>
          </a:xfrm>
        </p:spPr>
        <p:txBody>
          <a:bodyPr/>
          <a:lstStyle>
            <a:lvl1pPr>
              <a:lnSpc>
                <a:spcPct val="90000"/>
              </a:lnSpc>
              <a:defRPr lang="fr-FR" sz="1867" b="0" i="1"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7" name="Espace réservé du texte 17">
            <a:extLst>
              <a:ext uri="{FF2B5EF4-FFF2-40B4-BE49-F238E27FC236}">
                <a16:creationId xmlns:a16="http://schemas.microsoft.com/office/drawing/2014/main" id="{DA36FF3D-AF0A-45ED-BF39-F628AE9DBF56}"/>
              </a:ext>
            </a:extLst>
          </p:cNvPr>
          <p:cNvSpPr>
            <a:spLocks noGrp="1"/>
          </p:cNvSpPr>
          <p:nvPr>
            <p:ph type="body" sz="quarter" idx="25"/>
          </p:nvPr>
        </p:nvSpPr>
        <p:spPr>
          <a:xfrm>
            <a:off x="2679091" y="3554160"/>
            <a:ext cx="6517348" cy="315415"/>
          </a:xfrm>
        </p:spPr>
        <p:txBody>
          <a:bodyPr/>
          <a:lstStyle>
            <a:lvl1pPr>
              <a:lnSpc>
                <a:spcPct val="90000"/>
              </a:lnSpc>
              <a:defRPr lang="fr-FR" sz="1867" b="0" i="0" kern="1200" cap="all" baseline="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145049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nchorCtr="0">
            <a:noAutofit/>
          </a:bodyPr>
          <a:lstStyle/>
          <a:p>
            <a:r>
              <a:rPr lang="en-US"/>
              <a:t>Click to edit Master title style</a:t>
            </a:r>
          </a:p>
        </p:txBody>
      </p:sp>
      <p:sp>
        <p:nvSpPr>
          <p:cNvPr id="4" name="Date Placeholder 3"/>
          <p:cNvSpPr>
            <a:spLocks noGrp="1"/>
          </p:cNvSpPr>
          <p:nvPr>
            <p:ph type="dt" sz="half" idx="10"/>
          </p:nvPr>
        </p:nvSpPr>
        <p:spPr>
          <a:xfrm>
            <a:off x="10284664"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69965" y="6466025"/>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5999"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4"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9" name="Rectangle 8">
            <a:hlinkClick r:id="rId2" action="ppaction://hlinksldjump"/>
            <a:extLst>
              <a:ext uri="{FF2B5EF4-FFF2-40B4-BE49-F238E27FC236}">
                <a16:creationId xmlns:a16="http://schemas.microsoft.com/office/drawing/2014/main" id="{9DAC2F9E-B2E4-4592-BB95-ED06250334BC}"/>
              </a:ext>
            </a:extLst>
          </p:cNvPr>
          <p:cNvSpPr/>
          <p:nvPr userDrawn="1"/>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Tree>
    <p:extLst>
      <p:ext uri="{BB962C8B-B14F-4D97-AF65-F5344CB8AC3E}">
        <p14:creationId xmlns:p14="http://schemas.microsoft.com/office/powerpoint/2010/main" val="156583522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78369" y="475828"/>
            <a:ext cx="11226801" cy="406265"/>
          </a:xfrm>
        </p:spPr>
        <p:txBody>
          <a:bodyPr anchor="b" anchorCtr="0"/>
          <a:lstStyle>
            <a:lvl1pPr>
              <a:defRPr sz="2933"/>
            </a:lvl1pPr>
          </a:lstStyle>
          <a:p>
            <a:r>
              <a:rPr lang="en-US"/>
              <a:t>Click to edit Master title style</a:t>
            </a:r>
          </a:p>
        </p:txBody>
      </p:sp>
      <p:sp>
        <p:nvSpPr>
          <p:cNvPr id="3" name="Content Placeholder 2"/>
          <p:cNvSpPr>
            <a:spLocks noGrp="1"/>
          </p:cNvSpPr>
          <p:nvPr>
            <p:ph idx="1"/>
          </p:nvPr>
        </p:nvSpPr>
        <p:spPr>
          <a:xfrm>
            <a:off x="478367" y="1261982"/>
            <a:ext cx="11226800" cy="4618121"/>
          </a:xfrm>
        </p:spPr>
        <p:txBody>
          <a:bodyPr/>
          <a:lstStyle>
            <a:lvl1pPr>
              <a:defRPr b="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0284665"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74204" y="6441567"/>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2"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7"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Tree>
    <p:extLst>
      <p:ext uri="{BB962C8B-B14F-4D97-AF65-F5344CB8AC3E}">
        <p14:creationId xmlns:p14="http://schemas.microsoft.com/office/powerpoint/2010/main" val="57707844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Cover Title (Dark)">
    <p:spTree>
      <p:nvGrpSpPr>
        <p:cNvPr id="1" name=""/>
        <p:cNvGrpSpPr/>
        <p:nvPr/>
      </p:nvGrpSpPr>
      <p:grpSpPr>
        <a:xfrm>
          <a:off x="0" y="0"/>
          <a:ext cx="0" cy="0"/>
          <a:chOff x="0" y="0"/>
          <a:chExt cx="0" cy="0"/>
        </a:xfrm>
      </p:grpSpPr>
      <p:grpSp>
        <p:nvGrpSpPr>
          <p:cNvPr id="9" name="Graphique 7">
            <a:extLst>
              <a:ext uri="{FF2B5EF4-FFF2-40B4-BE49-F238E27FC236}">
                <a16:creationId xmlns:a16="http://schemas.microsoft.com/office/drawing/2014/main" id="{27488BCF-9F91-440E-B9B4-3B8628FE5A11}"/>
              </a:ext>
            </a:extLst>
          </p:cNvPr>
          <p:cNvGrpSpPr>
            <a:grpSpLocks noChangeAspect="1"/>
          </p:cNvGrpSpPr>
          <p:nvPr userDrawn="1"/>
        </p:nvGrpSpPr>
        <p:grpSpPr>
          <a:xfrm>
            <a:off x="5528664" y="444460"/>
            <a:ext cx="1134681" cy="292121"/>
            <a:chOff x="4767702" y="-472136"/>
            <a:chExt cx="745525" cy="191931"/>
          </a:xfrm>
          <a:solidFill>
            <a:schemeClr val="bg1"/>
          </a:solidFill>
        </p:grpSpPr>
        <p:sp>
          <p:nvSpPr>
            <p:cNvPr id="10" name="Forme libre : forme 9">
              <a:extLst>
                <a:ext uri="{FF2B5EF4-FFF2-40B4-BE49-F238E27FC236}">
                  <a16:creationId xmlns:a16="http://schemas.microsoft.com/office/drawing/2014/main" id="{EB91D5A6-4846-4A0D-AEA5-4C76E28CB395}"/>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en-US" sz="2400" noProof="0"/>
            </a:p>
          </p:txBody>
        </p:sp>
        <p:sp>
          <p:nvSpPr>
            <p:cNvPr id="11" name="Forme libre : forme 10">
              <a:extLst>
                <a:ext uri="{FF2B5EF4-FFF2-40B4-BE49-F238E27FC236}">
                  <a16:creationId xmlns:a16="http://schemas.microsoft.com/office/drawing/2014/main" id="{503CE94E-53F9-481B-BF77-A348529571D3}"/>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en-US" sz="2400" noProof="0">
                <a:solidFill>
                  <a:schemeClr val="accent2"/>
                </a:solidFill>
              </a:endParaRPr>
            </a:p>
          </p:txBody>
        </p:sp>
        <p:sp>
          <p:nvSpPr>
            <p:cNvPr id="12" name="Forme libre : forme 11">
              <a:extLst>
                <a:ext uri="{FF2B5EF4-FFF2-40B4-BE49-F238E27FC236}">
                  <a16:creationId xmlns:a16="http://schemas.microsoft.com/office/drawing/2014/main" id="{7ADD6FFB-F84E-4F7B-930C-208E58062DD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en-US" sz="2400" noProof="0"/>
            </a:p>
          </p:txBody>
        </p:sp>
      </p:grpSp>
      <p:sp>
        <p:nvSpPr>
          <p:cNvPr id="6" name="Espace réservé de la date 5">
            <a:extLst>
              <a:ext uri="{FF2B5EF4-FFF2-40B4-BE49-F238E27FC236}">
                <a16:creationId xmlns:a16="http://schemas.microsoft.com/office/drawing/2014/main" id="{055EFF8E-40A6-42AA-8E6F-31C4F50AAD2A}"/>
              </a:ext>
            </a:extLst>
          </p:cNvPr>
          <p:cNvSpPr>
            <a:spLocks noGrp="1"/>
          </p:cNvSpPr>
          <p:nvPr>
            <p:ph type="dt" sz="half" idx="15"/>
          </p:nvPr>
        </p:nvSpPr>
        <p:spPr/>
        <p:txBody>
          <a:bodyPr/>
          <a:lstStyle>
            <a:lvl1pPr>
              <a:defRPr>
                <a:solidFill>
                  <a:schemeClr val="bg2"/>
                </a:solidFill>
              </a:defRPr>
            </a:lvl1pPr>
          </a:lstStyle>
          <a:p>
            <a:r>
              <a:rPr lang="en-US"/>
              <a:t>XX . XX . XXXX</a:t>
            </a:r>
          </a:p>
        </p:txBody>
      </p:sp>
      <p:sp>
        <p:nvSpPr>
          <p:cNvPr id="17" name="Espace réservé du graphique SmartArt 18">
            <a:extLst>
              <a:ext uri="{FF2B5EF4-FFF2-40B4-BE49-F238E27FC236}">
                <a16:creationId xmlns:a16="http://schemas.microsoft.com/office/drawing/2014/main" id="{50E609C3-EA6F-468A-8B7C-CD27949FB33C}"/>
              </a:ext>
            </a:extLst>
          </p:cNvPr>
          <p:cNvSpPr>
            <a:spLocks noGrp="1" noChangeAspect="1"/>
          </p:cNvSpPr>
          <p:nvPr>
            <p:ph type="dgm" sz="quarter" idx="13"/>
          </p:nvPr>
        </p:nvSpPr>
        <p:spPr>
          <a:xfrm>
            <a:off x="6019131" y="4999908"/>
            <a:ext cx="153740" cy="152649"/>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18" name="Espace réservé du graphique SmartArt 19">
            <a:extLst>
              <a:ext uri="{FF2B5EF4-FFF2-40B4-BE49-F238E27FC236}">
                <a16:creationId xmlns:a16="http://schemas.microsoft.com/office/drawing/2014/main" id="{F155B637-1E1E-462B-9FBB-56FD4231172C}"/>
              </a:ext>
            </a:extLst>
          </p:cNvPr>
          <p:cNvSpPr>
            <a:spLocks noGrp="1" noChangeAspect="1"/>
          </p:cNvSpPr>
          <p:nvPr>
            <p:ph type="dgm" sz="quarter" idx="14"/>
          </p:nvPr>
        </p:nvSpPr>
        <p:spPr>
          <a:xfrm>
            <a:off x="6019131" y="1548018"/>
            <a:ext cx="153740" cy="152649"/>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16" name="Espace réservé du texte 5">
            <a:extLst>
              <a:ext uri="{FF2B5EF4-FFF2-40B4-BE49-F238E27FC236}">
                <a16:creationId xmlns:a16="http://schemas.microsoft.com/office/drawing/2014/main" id="{287A90CB-3485-4D3D-9E87-2D7382BBBC10}"/>
              </a:ext>
            </a:extLst>
          </p:cNvPr>
          <p:cNvSpPr>
            <a:spLocks noGrp="1"/>
          </p:cNvSpPr>
          <p:nvPr>
            <p:ph type="body" sz="quarter" idx="21"/>
          </p:nvPr>
        </p:nvSpPr>
        <p:spPr>
          <a:xfrm>
            <a:off x="1480780" y="1926303"/>
            <a:ext cx="9230445" cy="1658148"/>
          </a:xfrm>
        </p:spPr>
        <p:txBody>
          <a:bodyPr anchor="b">
            <a:noAutofit/>
          </a:bodyPr>
          <a:lstStyle>
            <a:lvl1pPr algn="ctr">
              <a:lnSpc>
                <a:spcPct val="96000"/>
              </a:lnSpc>
              <a:spcAft>
                <a:spcPts val="1333"/>
              </a:spcAft>
              <a:defRPr lang="fr-FR" sz="56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667"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333"/>
              </a:spcBef>
              <a:defRPr/>
            </a:lvl3pPr>
          </a:lstStyle>
          <a:p>
            <a:pPr lvl="0"/>
            <a:r>
              <a:rPr lang="en-US"/>
              <a:t>Click to edit Master text styles</a:t>
            </a:r>
          </a:p>
        </p:txBody>
      </p:sp>
      <p:sp>
        <p:nvSpPr>
          <p:cNvPr id="19" name="Espace réservé du texte 5">
            <a:extLst>
              <a:ext uri="{FF2B5EF4-FFF2-40B4-BE49-F238E27FC236}">
                <a16:creationId xmlns:a16="http://schemas.microsoft.com/office/drawing/2014/main" id="{54CCF570-9115-4289-839C-7FACBC619C13}"/>
              </a:ext>
            </a:extLst>
          </p:cNvPr>
          <p:cNvSpPr>
            <a:spLocks noGrp="1"/>
          </p:cNvSpPr>
          <p:nvPr>
            <p:ph type="body" sz="quarter" idx="22"/>
          </p:nvPr>
        </p:nvSpPr>
        <p:spPr>
          <a:xfrm>
            <a:off x="1480780" y="3758159"/>
            <a:ext cx="9230445" cy="537959"/>
          </a:xfrm>
        </p:spPr>
        <p:txBody>
          <a:bodyPr anchor="ctr">
            <a:noAutofit/>
          </a:bodyPr>
          <a:lstStyle>
            <a:lvl1pPr algn="ctr">
              <a:lnSpc>
                <a:spcPct val="96000"/>
              </a:lnSpc>
              <a:spcAft>
                <a:spcPts val="1333"/>
              </a:spcAft>
              <a:defRPr lang="en-US" sz="2667" b="0" i="1" kern="1200" dirty="0">
                <a:solidFill>
                  <a:schemeClr val="bg2"/>
                </a:solidFill>
                <a:latin typeface="Georgia" panose="02040502050405020303" pitchFamily="18" charset="0"/>
                <a:ea typeface="Verdana" panose="020B0604030504040204" pitchFamily="34" charset="0"/>
                <a:cs typeface="Verdana" panose="020B0604030504040204" pitchFamily="34" charset="0"/>
              </a:defRPr>
            </a:lvl1pPr>
            <a:lvl2pPr marL="371372" indent="0" algn="ctr">
              <a:lnSpc>
                <a:spcPct val="100000"/>
              </a:lnSpc>
              <a:buFont typeface="Arial" panose="020B0604020202020204" pitchFamily="34" charset="0"/>
              <a:buNone/>
              <a:defRPr sz="5600" b="0" i="1">
                <a:solidFill>
                  <a:schemeClr val="bg1"/>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333"/>
              </a:spcBef>
              <a:defRPr/>
            </a:lvl3pPr>
          </a:lstStyle>
          <a:p>
            <a:pPr lvl="0"/>
            <a:r>
              <a:rPr lang="en-US"/>
              <a:t>Click to edit Master text styles</a:t>
            </a:r>
          </a:p>
        </p:txBody>
      </p:sp>
      <p:sp>
        <p:nvSpPr>
          <p:cNvPr id="20" name="Espace réservé du texte 5">
            <a:extLst>
              <a:ext uri="{FF2B5EF4-FFF2-40B4-BE49-F238E27FC236}">
                <a16:creationId xmlns:a16="http://schemas.microsoft.com/office/drawing/2014/main" id="{889FD9C7-FB39-4714-81F8-6EA37E5B621B}"/>
              </a:ext>
            </a:extLst>
          </p:cNvPr>
          <p:cNvSpPr>
            <a:spLocks noGrp="1"/>
          </p:cNvSpPr>
          <p:nvPr>
            <p:ph type="body" sz="quarter" idx="23"/>
          </p:nvPr>
        </p:nvSpPr>
        <p:spPr>
          <a:xfrm>
            <a:off x="1480780" y="4513249"/>
            <a:ext cx="9230445" cy="308387"/>
          </a:xfrm>
        </p:spPr>
        <p:txBody>
          <a:bodyPr anchor="t">
            <a:noAutofit/>
          </a:bodyPr>
          <a:lstStyle>
            <a:lvl1pPr algn="ctr">
              <a:lnSpc>
                <a:spcPct val="96000"/>
              </a:lnSpc>
              <a:spcAft>
                <a:spcPts val="1333"/>
              </a:spcAft>
              <a:defRPr lang="en-US" sz="1600" b="0" i="0" kern="1200" dirty="0">
                <a:solidFill>
                  <a:schemeClr val="bg2"/>
                </a:solidFill>
                <a:latin typeface="+mj-lt"/>
                <a:ea typeface="Verdana" panose="020B0604030504040204" pitchFamily="34" charset="0"/>
                <a:cs typeface="Verdana" panose="020B0604030504040204" pitchFamily="34" charset="0"/>
              </a:defRPr>
            </a:lvl1pPr>
            <a:lvl2pPr algn="l">
              <a:lnSpc>
                <a:spcPct val="100000"/>
              </a:lnSpc>
              <a:defRPr lang="en-US" sz="16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algn="ctr">
              <a:lnSpc>
                <a:spcPct val="100000"/>
              </a:lnSpc>
              <a:spcBef>
                <a:spcPts val="1333"/>
              </a:spcBef>
              <a:defRPr/>
            </a:lvl3pPr>
          </a:lstStyle>
          <a:p>
            <a:pPr lvl="0"/>
            <a:r>
              <a:rPr lang="en-US"/>
              <a:t>Click to edit Master text styles</a:t>
            </a:r>
          </a:p>
        </p:txBody>
      </p:sp>
    </p:spTree>
    <p:extLst>
      <p:ext uri="{BB962C8B-B14F-4D97-AF65-F5344CB8AC3E}">
        <p14:creationId xmlns:p14="http://schemas.microsoft.com/office/powerpoint/2010/main" val="995726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Chapter (Dark)">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98966" y="4159251"/>
            <a:ext cx="1271271" cy="1257300"/>
          </a:xfrm>
          <a:prstGeom prst="rect">
            <a:avLst/>
          </a:prstGeom>
        </p:spPr>
      </p:pic>
      <p:sp>
        <p:nvSpPr>
          <p:cNvPr id="14" name="Espace réservé du texte 17">
            <a:extLst>
              <a:ext uri="{FF2B5EF4-FFF2-40B4-BE49-F238E27FC236}">
                <a16:creationId xmlns:a16="http://schemas.microsoft.com/office/drawing/2014/main" id="{B077D764-009F-4B11-889B-7C1F77AE7EF8}"/>
              </a:ext>
            </a:extLst>
          </p:cNvPr>
          <p:cNvSpPr>
            <a:spLocks noGrp="1"/>
          </p:cNvSpPr>
          <p:nvPr>
            <p:ph type="body" sz="quarter" idx="22" hasCustomPrompt="1"/>
          </p:nvPr>
        </p:nvSpPr>
        <p:spPr>
          <a:xfrm>
            <a:off x="1158243" y="3020999"/>
            <a:ext cx="1118105" cy="443199"/>
          </a:xfrm>
        </p:spPr>
        <p:txBody>
          <a:bodyPr vert="horz" lIns="0" tIns="0" rIns="0" bIns="0" rtlCol="0">
            <a:noAutofit/>
          </a:bodyPr>
          <a:lstStyle>
            <a:lvl1pPr algn="r">
              <a:defRPr lang="en-US" sz="3200" b="1" noProof="0" dirty="0">
                <a:solidFill>
                  <a:schemeClr val="bg2"/>
                </a:solidFill>
              </a:defRPr>
            </a:lvl1pPr>
          </a:lstStyle>
          <a:p>
            <a:pPr lvl="0">
              <a:lnSpc>
                <a:spcPct val="90000"/>
              </a:lnSpc>
            </a:pPr>
            <a:r>
              <a:rPr lang="en-US" noProof="0"/>
              <a:t>00</a:t>
            </a:r>
          </a:p>
        </p:txBody>
      </p:sp>
      <p:sp>
        <p:nvSpPr>
          <p:cNvPr id="15" name="Espace réservé du texte 17">
            <a:extLst>
              <a:ext uri="{FF2B5EF4-FFF2-40B4-BE49-F238E27FC236}">
                <a16:creationId xmlns:a16="http://schemas.microsoft.com/office/drawing/2014/main" id="{26F07BC6-BD1D-4953-9F45-D190CB67B241}"/>
              </a:ext>
            </a:extLst>
          </p:cNvPr>
          <p:cNvSpPr>
            <a:spLocks noGrp="1"/>
          </p:cNvSpPr>
          <p:nvPr>
            <p:ph type="body" sz="quarter" idx="23"/>
          </p:nvPr>
        </p:nvSpPr>
        <p:spPr>
          <a:xfrm>
            <a:off x="2679091" y="3020999"/>
            <a:ext cx="6517348" cy="443199"/>
          </a:xfrm>
        </p:spPr>
        <p:txBody>
          <a:bodyPr/>
          <a:lstStyle>
            <a:lvl1pPr>
              <a:lnSpc>
                <a:spcPct val="90000"/>
              </a:lnSpc>
              <a:defRPr lang="fr-FR" sz="3200" b="1" i="0"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6" name="Espace réservé du texte 17">
            <a:extLst>
              <a:ext uri="{FF2B5EF4-FFF2-40B4-BE49-F238E27FC236}">
                <a16:creationId xmlns:a16="http://schemas.microsoft.com/office/drawing/2014/main" id="{FB6BFF7B-8B97-443F-8D19-A75C20F978D1}"/>
              </a:ext>
            </a:extLst>
          </p:cNvPr>
          <p:cNvSpPr>
            <a:spLocks noGrp="1"/>
          </p:cNvSpPr>
          <p:nvPr>
            <p:ph type="body" sz="quarter" idx="24"/>
          </p:nvPr>
        </p:nvSpPr>
        <p:spPr>
          <a:xfrm>
            <a:off x="2679091" y="3980881"/>
            <a:ext cx="6517348" cy="315415"/>
          </a:xfrm>
        </p:spPr>
        <p:txBody>
          <a:bodyPr/>
          <a:lstStyle>
            <a:lvl1pPr>
              <a:lnSpc>
                <a:spcPct val="90000"/>
              </a:lnSpc>
              <a:defRPr lang="fr-FR" sz="1867" b="0" i="1"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7" name="Espace réservé du texte 17">
            <a:extLst>
              <a:ext uri="{FF2B5EF4-FFF2-40B4-BE49-F238E27FC236}">
                <a16:creationId xmlns:a16="http://schemas.microsoft.com/office/drawing/2014/main" id="{DA36FF3D-AF0A-45ED-BF39-F628AE9DBF56}"/>
              </a:ext>
            </a:extLst>
          </p:cNvPr>
          <p:cNvSpPr>
            <a:spLocks noGrp="1"/>
          </p:cNvSpPr>
          <p:nvPr>
            <p:ph type="body" sz="quarter" idx="25"/>
          </p:nvPr>
        </p:nvSpPr>
        <p:spPr>
          <a:xfrm>
            <a:off x="2679091" y="3554160"/>
            <a:ext cx="6517348" cy="315415"/>
          </a:xfrm>
        </p:spPr>
        <p:txBody>
          <a:bodyPr/>
          <a:lstStyle>
            <a:lvl1pPr>
              <a:lnSpc>
                <a:spcPct val="90000"/>
              </a:lnSpc>
              <a:defRPr lang="fr-FR" sz="1867" b="0" i="0" kern="1200" cap="all" baseline="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1212496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1_Chapter (Dark)">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98967" y="4159251"/>
            <a:ext cx="1271271" cy="1257300"/>
          </a:xfrm>
          <a:prstGeom prst="rect">
            <a:avLst/>
          </a:prstGeom>
        </p:spPr>
      </p:pic>
      <p:sp>
        <p:nvSpPr>
          <p:cNvPr id="14" name="Espace réservé du texte 17">
            <a:extLst>
              <a:ext uri="{FF2B5EF4-FFF2-40B4-BE49-F238E27FC236}">
                <a16:creationId xmlns:a16="http://schemas.microsoft.com/office/drawing/2014/main" id="{B077D764-009F-4B11-889B-7C1F77AE7EF8}"/>
              </a:ext>
            </a:extLst>
          </p:cNvPr>
          <p:cNvSpPr>
            <a:spLocks noGrp="1"/>
          </p:cNvSpPr>
          <p:nvPr>
            <p:ph type="body" sz="quarter" idx="22" hasCustomPrompt="1"/>
          </p:nvPr>
        </p:nvSpPr>
        <p:spPr>
          <a:xfrm>
            <a:off x="1158245" y="3021001"/>
            <a:ext cx="1118105" cy="443199"/>
          </a:xfrm>
        </p:spPr>
        <p:txBody>
          <a:bodyPr vert="horz" lIns="0" tIns="0" rIns="0" bIns="0" rtlCol="0">
            <a:noAutofit/>
          </a:bodyPr>
          <a:lstStyle>
            <a:lvl1pPr algn="r">
              <a:defRPr lang="en-US" sz="3200" b="1" noProof="0" dirty="0">
                <a:solidFill>
                  <a:schemeClr val="bg2"/>
                </a:solidFill>
              </a:defRPr>
            </a:lvl1pPr>
          </a:lstStyle>
          <a:p>
            <a:pPr lvl="0">
              <a:lnSpc>
                <a:spcPct val="90000"/>
              </a:lnSpc>
            </a:pPr>
            <a:r>
              <a:rPr lang="en-US" noProof="0"/>
              <a:t>00</a:t>
            </a:r>
          </a:p>
        </p:txBody>
      </p:sp>
      <p:sp>
        <p:nvSpPr>
          <p:cNvPr id="15" name="Espace réservé du texte 17">
            <a:extLst>
              <a:ext uri="{FF2B5EF4-FFF2-40B4-BE49-F238E27FC236}">
                <a16:creationId xmlns:a16="http://schemas.microsoft.com/office/drawing/2014/main" id="{26F07BC6-BD1D-4953-9F45-D190CB67B241}"/>
              </a:ext>
            </a:extLst>
          </p:cNvPr>
          <p:cNvSpPr>
            <a:spLocks noGrp="1"/>
          </p:cNvSpPr>
          <p:nvPr>
            <p:ph type="body" sz="quarter" idx="23"/>
          </p:nvPr>
        </p:nvSpPr>
        <p:spPr>
          <a:xfrm>
            <a:off x="2679091" y="3021001"/>
            <a:ext cx="6517348" cy="443199"/>
          </a:xfrm>
        </p:spPr>
        <p:txBody>
          <a:bodyPr/>
          <a:lstStyle>
            <a:lvl1pPr>
              <a:lnSpc>
                <a:spcPct val="90000"/>
              </a:lnSpc>
              <a:defRPr lang="fr-FR" sz="3200" b="1" i="0"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6" name="Espace réservé du texte 17">
            <a:extLst>
              <a:ext uri="{FF2B5EF4-FFF2-40B4-BE49-F238E27FC236}">
                <a16:creationId xmlns:a16="http://schemas.microsoft.com/office/drawing/2014/main" id="{FB6BFF7B-8B97-443F-8D19-A75C20F978D1}"/>
              </a:ext>
            </a:extLst>
          </p:cNvPr>
          <p:cNvSpPr>
            <a:spLocks noGrp="1"/>
          </p:cNvSpPr>
          <p:nvPr>
            <p:ph type="body" sz="quarter" idx="24"/>
          </p:nvPr>
        </p:nvSpPr>
        <p:spPr>
          <a:xfrm>
            <a:off x="2679091" y="3980882"/>
            <a:ext cx="6517348" cy="315415"/>
          </a:xfrm>
        </p:spPr>
        <p:txBody>
          <a:bodyPr/>
          <a:lstStyle>
            <a:lvl1pPr>
              <a:lnSpc>
                <a:spcPct val="90000"/>
              </a:lnSpc>
              <a:defRPr lang="fr-FR" sz="1867" b="0" i="1"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7" name="Espace réservé du texte 17">
            <a:extLst>
              <a:ext uri="{FF2B5EF4-FFF2-40B4-BE49-F238E27FC236}">
                <a16:creationId xmlns:a16="http://schemas.microsoft.com/office/drawing/2014/main" id="{DA36FF3D-AF0A-45ED-BF39-F628AE9DBF56}"/>
              </a:ext>
            </a:extLst>
          </p:cNvPr>
          <p:cNvSpPr>
            <a:spLocks noGrp="1"/>
          </p:cNvSpPr>
          <p:nvPr>
            <p:ph type="body" sz="quarter" idx="25"/>
          </p:nvPr>
        </p:nvSpPr>
        <p:spPr>
          <a:xfrm>
            <a:off x="2679091" y="3554160"/>
            <a:ext cx="6517348" cy="315415"/>
          </a:xfrm>
        </p:spPr>
        <p:txBody>
          <a:bodyPr/>
          <a:lstStyle>
            <a:lvl1pPr>
              <a:lnSpc>
                <a:spcPct val="90000"/>
              </a:lnSpc>
              <a:defRPr lang="fr-FR" sz="1867" b="0" i="0" kern="1200" cap="all" baseline="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2819033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userDrawn="1">
  <p:cSld name="Title and Content">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a:t>
            </a:fld>
            <a:endParaRPr lang="en-US" noProof="0"/>
          </a:p>
        </p:txBody>
      </p:sp>
      <p:sp>
        <p:nvSpPr>
          <p:cNvPr id="7" name="Espace réservé du texte 5">
            <a:extLst>
              <a:ext uri="{FF2B5EF4-FFF2-40B4-BE49-F238E27FC236}">
                <a16:creationId xmlns:a16="http://schemas.microsoft.com/office/drawing/2014/main" id="{3FC96125-BC0F-469E-BA75-F4F2916D5028}"/>
              </a:ext>
            </a:extLst>
          </p:cNvPr>
          <p:cNvSpPr>
            <a:spLocks noGrp="1"/>
          </p:cNvSpPr>
          <p:nvPr>
            <p:ph type="body" sz="quarter" idx="18"/>
          </p:nvPr>
        </p:nvSpPr>
        <p:spPr>
          <a:xfrm>
            <a:off x="444973" y="425183"/>
            <a:ext cx="11304000" cy="164148"/>
          </a:xfrm>
        </p:spPr>
        <p:txBody>
          <a:bodyPr wrap="square" anchor="t" anchorCtr="0">
            <a:spAutoFit/>
          </a:bodyPr>
          <a:lstStyle>
            <a:lvl1pPr algn="l">
              <a:lnSpc>
                <a:spcPct val="100000"/>
              </a:lnSpc>
              <a:spcAft>
                <a:spcPts val="0"/>
              </a:spcAft>
              <a:defRPr lang="fr-FR" sz="1067"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l">
              <a:lnSpc>
                <a:spcPct val="100000"/>
              </a:lnSpc>
              <a:spcBef>
                <a:spcPts val="400"/>
              </a:spcBef>
              <a:spcAft>
                <a:spcPts val="0"/>
              </a:spcAft>
              <a:defRPr sz="533" b="0" i="0" cap="all" baseline="0">
                <a:latin typeface="Verdana" panose="020B0604030504040204" pitchFamily="34" charset="0"/>
                <a:ea typeface="Verdana" panose="020B0604030504040204" pitchFamily="34" charset="0"/>
                <a:cs typeface="Verdana" panose="020B0604030504040204" pitchFamily="34" charset="0"/>
              </a:defRPr>
            </a:lvl2pPr>
            <a:lvl3pPr>
              <a:spcBef>
                <a:spcPts val="400"/>
              </a:spcBef>
              <a:tabLst>
                <a:tab pos="836063" algn="l"/>
              </a:tabLst>
              <a:defRPr sz="533"/>
            </a:lvl3pPr>
          </a:lstStyle>
          <a:p>
            <a:pPr lvl="0"/>
            <a:r>
              <a:rPr lang="en-US" noProof="0"/>
              <a:t>Click to edit Master text styles</a:t>
            </a:r>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442033" y="1943799"/>
            <a:ext cx="11304000" cy="42952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444973" y="1577578"/>
            <a:ext cx="11304000" cy="246221"/>
          </a:xfrm>
        </p:spPr>
        <p:txBody>
          <a:bodyPr wrap="square">
            <a:spAutoFit/>
          </a:bodyPr>
          <a:lstStyle>
            <a:lvl1pPr>
              <a:lnSpc>
                <a:spcPct val="100000"/>
              </a:lnSpc>
              <a:spcAft>
                <a:spcPts val="0"/>
              </a:spcAft>
              <a:defRPr sz="16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533"/>
              </a:spcBef>
              <a:buFont typeface="Arial" panose="020B0604020202020204" pitchFamily="34" charset="0"/>
              <a:buNone/>
              <a:defRPr sz="1600"/>
            </a:lvl2pPr>
            <a:lvl3pPr>
              <a:lnSpc>
                <a:spcPct val="110000"/>
              </a:lnSpc>
              <a:defRPr lang="en-US" sz="1333" kern="1200" dirty="0" smtClean="0">
                <a:solidFill>
                  <a:schemeClr val="tx1"/>
                </a:solidFill>
                <a:latin typeface="Sanofi Sans 3 Regular"/>
                <a:ea typeface="+mn-ea"/>
                <a:cs typeface="+mn-cs"/>
              </a:defRPr>
            </a:lvl3pPr>
            <a:lvl4pPr>
              <a:defRPr sz="1333"/>
            </a:lvl4pPr>
            <a:lvl5pPr>
              <a:defRPr sz="1333"/>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53206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5D02BC-5A24-47F7-A4DF-B93FBC0C51B0}"/>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48E9219E-EE74-4093-94D6-F663E059C504}"/>
              </a:ext>
            </a:extLst>
          </p:cNvPr>
          <p:cNvSpPr>
            <a:spLocks noGrp="1"/>
          </p:cNvSpPr>
          <p:nvPr>
            <p:ph idx="1"/>
          </p:nvPr>
        </p:nvSpPr>
        <p:spPr>
          <a:xfrm>
            <a:off x="838200" y="1929384"/>
            <a:ext cx="10515600" cy="4251960"/>
          </a:xfrm>
        </p:spPr>
        <p:txBody>
          <a:bodyPr>
            <a:normAutofit/>
          </a:bodyPr>
          <a:lstStyle>
            <a:lvl1pPr>
              <a:defRPr sz="2800"/>
            </a:lvl1pPr>
            <a:lvl2pPr>
              <a:defRPr sz="2400"/>
            </a:lvl2pPr>
            <a:lvl3pPr>
              <a:defRPr sz="2000"/>
            </a:lvl3pPr>
            <a:lvl4pPr>
              <a:defRPr sz="1800"/>
            </a:lvl4pPr>
            <a:lvl5pP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2A61642-BFBA-48AE-A29C-C2AA7386AE95}"/>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5" name="Footer Placeholder 4">
            <a:extLst>
              <a:ext uri="{FF2B5EF4-FFF2-40B4-BE49-F238E27FC236}">
                <a16:creationId xmlns:a16="http://schemas.microsoft.com/office/drawing/2014/main" id="{2AD2029B-6646-4DBF-A302-76A513FC64D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E6D4DFD-766F-4E45-A00C-2B5E8CE9A908}"/>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7" descr="Tag=AccentColor&#10;Flavor=Light&#10;Target=FillAndLine">
            <a:extLst>
              <a:ext uri="{FF2B5EF4-FFF2-40B4-BE49-F238E27FC236}">
                <a16:creationId xmlns:a16="http://schemas.microsoft.com/office/drawing/2014/main" id="{EBDD1931-9E86-4402-9A68-33A2D9EFB198}"/>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0317567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4CBEBD-5F1A-4111-A7F2-1CE82C9A69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00517FB-4008-4F68-B193-482971BA72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2606C5F-0885-458F-9B21-47E60171BF0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886F2E-B752-4D78-8DC4-C96A1A00E670}"/>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6" name="Footer Placeholder 5">
            <a:extLst>
              <a:ext uri="{FF2B5EF4-FFF2-40B4-BE49-F238E27FC236}">
                <a16:creationId xmlns:a16="http://schemas.microsoft.com/office/drawing/2014/main" id="{4FC37751-8BB8-4224-870A-A2953E76073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242CE94-BD7E-44B3-9B5E-67D4BD317E99}"/>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11120215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45610A-17B4-4656-93CF-E1D9982860F7}"/>
              </a:ext>
            </a:extLst>
          </p:cNvPr>
          <p:cNvSpPr>
            <a:spLocks noGrp="1"/>
          </p:cNvSpPr>
          <p:nvPr>
            <p:ph type="ctrTitle"/>
          </p:nvPr>
        </p:nvSpPr>
        <p:spPr>
          <a:xfrm>
            <a:off x="640080" y="1371599"/>
            <a:ext cx="6675120" cy="2951825"/>
          </a:xfrm>
        </p:spPr>
        <p:txBody>
          <a:bodyPr anchor="t">
            <a:normAutofit/>
          </a:bodyPr>
          <a:lstStyle>
            <a:lvl1pPr algn="l">
              <a:defRPr sz="54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A451C80B-DFD6-415B-BA5B-E56E510CD12B}"/>
              </a:ext>
            </a:extLst>
          </p:cNvPr>
          <p:cNvSpPr>
            <a:spLocks noGrp="1"/>
          </p:cNvSpPr>
          <p:nvPr>
            <p:ph type="subTitle" idx="1"/>
          </p:nvPr>
        </p:nvSpPr>
        <p:spPr>
          <a:xfrm>
            <a:off x="640080" y="4584879"/>
            <a:ext cx="6675120" cy="1287887"/>
          </a:xfrm>
        </p:spPr>
        <p:txBody>
          <a:bodyPr anchor="b">
            <a:normAutofit/>
          </a:bodyPr>
          <a:lstStyle>
            <a:lvl1pPr marL="0" indent="0" algn="l">
              <a:lnSpc>
                <a:spcPct val="130000"/>
              </a:lnSpc>
              <a:buNone/>
              <a:defRPr sz="1800" b="1" cap="all" spc="300" baseline="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67A2065B-06FF-4991-9F8A-4BE25457B479}"/>
              </a:ext>
            </a:extLst>
          </p:cNvPr>
          <p:cNvSpPr>
            <a:spLocks noGrp="1"/>
          </p:cNvSpPr>
          <p:nvPr>
            <p:ph type="dt" sz="half" idx="10"/>
          </p:nvPr>
        </p:nvSpPr>
        <p:spPr/>
        <p:txBody>
          <a:bodyPr/>
          <a:lstStyle/>
          <a:p>
            <a:fld id="{6444479B-705B-4489-957E-7E8A228BDFA0}" type="datetime1">
              <a:rPr lang="en-US" smtClean="0"/>
              <a:t>4/25/2025</a:t>
            </a:fld>
            <a:endParaRPr lang="en-US"/>
          </a:p>
        </p:txBody>
      </p:sp>
      <p:sp>
        <p:nvSpPr>
          <p:cNvPr id="5" name="Footer Placeholder 4">
            <a:extLst>
              <a:ext uri="{FF2B5EF4-FFF2-40B4-BE49-F238E27FC236}">
                <a16:creationId xmlns:a16="http://schemas.microsoft.com/office/drawing/2014/main" id="{B20DF2FA-C604-45D8-A633-11D3742EC14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2EE5DA9-2D04-4850-AB9F-BD353816504A}"/>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5235273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08B246-6A68-46BE-9DBD-614FA8CF4E26}"/>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03E47706-8D18-4093-A7C1-F30D7543CED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EC7C8FC-AAEA-4AB6-9DB5-2503F58F0E69}"/>
              </a:ext>
            </a:extLst>
          </p:cNvPr>
          <p:cNvSpPr>
            <a:spLocks noGrp="1"/>
          </p:cNvSpPr>
          <p:nvPr>
            <p:ph type="dt" sz="half" idx="10"/>
          </p:nvPr>
        </p:nvSpPr>
        <p:spPr/>
        <p:txBody>
          <a:bodyPr/>
          <a:lstStyle/>
          <a:p>
            <a:fld id="{9F89F774-3FA6-43B8-9241-99959C8FD463}" type="datetime1">
              <a:rPr lang="en-US" smtClean="0"/>
              <a:t>4/25/2025</a:t>
            </a:fld>
            <a:endParaRPr lang="en-US"/>
          </a:p>
        </p:txBody>
      </p:sp>
      <p:sp>
        <p:nvSpPr>
          <p:cNvPr id="5" name="Footer Placeholder 4">
            <a:extLst>
              <a:ext uri="{FF2B5EF4-FFF2-40B4-BE49-F238E27FC236}">
                <a16:creationId xmlns:a16="http://schemas.microsoft.com/office/drawing/2014/main" id="{E8B1616B-3F08-4869-A522-773C38940F66}"/>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E030CE6-9124-4B3A-A912-AE16B5C34003}"/>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357355105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71BB59B6-79B9-97F5-AC3B-DF65899D39D8}"/>
              </a:ext>
            </a:extLst>
          </p:cNvPr>
          <p:cNvSpPr/>
          <p:nvPr/>
        </p:nvSpPr>
        <p:spPr>
          <a:xfrm>
            <a:off x="0" y="0"/>
            <a:ext cx="12192000" cy="68580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6C78885-57B2-4930-BD7D-CBF916EDF1C6}"/>
              </a:ext>
            </a:extLst>
          </p:cNvPr>
          <p:cNvSpPr>
            <a:spLocks noGrp="1"/>
          </p:cNvSpPr>
          <p:nvPr>
            <p:ph type="title"/>
          </p:nvPr>
        </p:nvSpPr>
        <p:spPr>
          <a:xfrm>
            <a:off x="640080" y="1291366"/>
            <a:ext cx="9214884" cy="3159974"/>
          </a:xfrm>
        </p:spPr>
        <p:txBody>
          <a:bodyPr anchor="b">
            <a:normAutofit/>
          </a:bodyPr>
          <a:lstStyle>
            <a:lvl1pPr>
              <a:defRPr sz="54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9BE495E4-2F8B-4CC7-88AC-A312067E60D2}"/>
              </a:ext>
            </a:extLst>
          </p:cNvPr>
          <p:cNvSpPr>
            <a:spLocks noGrp="1"/>
          </p:cNvSpPr>
          <p:nvPr>
            <p:ph type="body" idx="1"/>
          </p:nvPr>
        </p:nvSpPr>
        <p:spPr>
          <a:xfrm>
            <a:off x="640080" y="5018567"/>
            <a:ext cx="7907079" cy="1073889"/>
          </a:xfrm>
        </p:spPr>
        <p:txBody>
          <a:bodyPr>
            <a:normAutofit/>
          </a:bodyPr>
          <a:lstStyle>
            <a:lvl1pPr marL="0" indent="0">
              <a:buNone/>
              <a:defRPr sz="20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8585CC9-BAD3-4807-90BB-97DA2D6A6BE2}"/>
              </a:ext>
            </a:extLst>
          </p:cNvPr>
          <p:cNvSpPr>
            <a:spLocks noGrp="1"/>
          </p:cNvSpPr>
          <p:nvPr>
            <p:ph type="dt" sz="half" idx="10"/>
          </p:nvPr>
        </p:nvSpPr>
        <p:spPr/>
        <p:txBody>
          <a:bodyPr/>
          <a:lstStyle/>
          <a:p>
            <a:fld id="{F9504452-5DCC-4FE2-A5C9-8A5EF6714D65}" type="datetime1">
              <a:rPr lang="en-US" smtClean="0"/>
              <a:t>4/25/2025</a:t>
            </a:fld>
            <a:endParaRPr lang="en-US"/>
          </a:p>
        </p:txBody>
      </p:sp>
      <p:sp>
        <p:nvSpPr>
          <p:cNvPr id="5" name="Footer Placeholder 4">
            <a:extLst>
              <a:ext uri="{FF2B5EF4-FFF2-40B4-BE49-F238E27FC236}">
                <a16:creationId xmlns:a16="http://schemas.microsoft.com/office/drawing/2014/main" id="{5F108CEF-165F-4D7E-9666-5CD0156B497C}"/>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E0EBC3D-3277-4D34-9F67-71040C21E3B3}"/>
              </a:ext>
            </a:extLst>
          </p:cNvPr>
          <p:cNvSpPr>
            <a:spLocks noGrp="1"/>
          </p:cNvSpPr>
          <p:nvPr>
            <p:ph type="sldNum" sz="quarter" idx="12"/>
          </p:nvPr>
        </p:nvSpPr>
        <p:spPr/>
        <p:txBody>
          <a:bodyPr/>
          <a:lstStyle/>
          <a:p>
            <a:fld id="{70C12960-6E85-460F-B6E3-5B82CB31AF3D}" type="slidenum">
              <a:rPr lang="en-US" smtClean="0"/>
              <a:t>‹#›</a:t>
            </a:fld>
            <a:endParaRPr lang="en-US"/>
          </a:p>
        </p:txBody>
      </p:sp>
      <p:cxnSp>
        <p:nvCxnSpPr>
          <p:cNvPr id="7" name="Straight Connector 6">
            <a:extLst>
              <a:ext uri="{FF2B5EF4-FFF2-40B4-BE49-F238E27FC236}">
                <a16:creationId xmlns:a16="http://schemas.microsoft.com/office/drawing/2014/main" id="{FF05EAE5-4812-F718-6D75-9627884180BF}"/>
              </a:ext>
              <a:ext uri="{C183D7F6-B498-43B3-948B-1728B52AA6E4}">
                <adec:decorative xmlns:adec="http://schemas.microsoft.com/office/drawing/2017/decorative" val="1"/>
              </a:ext>
            </a:extLst>
          </p:cNvPr>
          <p:cNvCxnSpPr>
            <a:cxnSpLocks/>
          </p:cNvCxnSpPr>
          <p:nvPr/>
        </p:nvCxnSpPr>
        <p:spPr>
          <a:xfrm>
            <a:off x="716281" y="4715234"/>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757782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B477A4-4D01-45B6-9563-0BF13BA72F7C}"/>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2EE17E00-96AC-45F0-82B2-9F601E9B93C2}"/>
              </a:ext>
            </a:extLst>
          </p:cNvPr>
          <p:cNvSpPr>
            <a:spLocks noGrp="1"/>
          </p:cNvSpPr>
          <p:nvPr>
            <p:ph sz="half" idx="1"/>
          </p:nvPr>
        </p:nvSpPr>
        <p:spPr>
          <a:xfrm>
            <a:off x="640080" y="2633472"/>
            <a:ext cx="5212080" cy="3566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2BA30CD-95C0-427B-A571-A7D8A53278F4}"/>
              </a:ext>
            </a:extLst>
          </p:cNvPr>
          <p:cNvSpPr>
            <a:spLocks noGrp="1"/>
          </p:cNvSpPr>
          <p:nvPr>
            <p:ph sz="half" idx="2"/>
          </p:nvPr>
        </p:nvSpPr>
        <p:spPr>
          <a:xfrm>
            <a:off x="6318928" y="2633472"/>
            <a:ext cx="5212080" cy="3566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86F67CAC-53E4-44AF-BEAC-8FFB96F05A86}"/>
              </a:ext>
            </a:extLst>
          </p:cNvPr>
          <p:cNvSpPr>
            <a:spLocks noGrp="1"/>
          </p:cNvSpPr>
          <p:nvPr>
            <p:ph type="dt" sz="half" idx="10"/>
          </p:nvPr>
        </p:nvSpPr>
        <p:spPr/>
        <p:txBody>
          <a:bodyPr/>
          <a:lstStyle/>
          <a:p>
            <a:fld id="{E579ABC2-0180-4F3A-A895-A85BC724D472}" type="datetime1">
              <a:rPr lang="en-US" smtClean="0"/>
              <a:t>4/25/2025</a:t>
            </a:fld>
            <a:endParaRPr lang="en-US"/>
          </a:p>
        </p:txBody>
      </p:sp>
      <p:sp>
        <p:nvSpPr>
          <p:cNvPr id="6" name="Footer Placeholder 5">
            <a:extLst>
              <a:ext uri="{FF2B5EF4-FFF2-40B4-BE49-F238E27FC236}">
                <a16:creationId xmlns:a16="http://schemas.microsoft.com/office/drawing/2014/main" id="{083D9F3A-E7F0-45E7-AFA8-0D4A669EC16C}"/>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3C5F008B-58BB-45FF-923F-5909DAB49D34}"/>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186352939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97B549-9E51-42E0-992A-73E775957773}"/>
              </a:ext>
            </a:extLst>
          </p:cNvPr>
          <p:cNvSpPr>
            <a:spLocks noGrp="1"/>
          </p:cNvSpPr>
          <p:nvPr>
            <p:ph type="title"/>
          </p:nvPr>
        </p:nvSpPr>
        <p:spPr>
          <a:xfrm>
            <a:off x="640079" y="1371599"/>
            <a:ext cx="10890929" cy="939753"/>
          </a:xfrm>
        </p:spPr>
        <p:txBody>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C81A5FDC-7C4B-45FB-8462-E2CE79919F33}"/>
              </a:ext>
            </a:extLst>
          </p:cNvPr>
          <p:cNvSpPr>
            <a:spLocks noGrp="1"/>
          </p:cNvSpPr>
          <p:nvPr>
            <p:ph type="body" idx="1"/>
          </p:nvPr>
        </p:nvSpPr>
        <p:spPr>
          <a:xfrm>
            <a:off x="640079" y="2311352"/>
            <a:ext cx="5212080" cy="695373"/>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BD8B686-2E92-45B9-A3D7-9DCAA0C50B36}"/>
              </a:ext>
            </a:extLst>
          </p:cNvPr>
          <p:cNvSpPr>
            <a:spLocks noGrp="1"/>
          </p:cNvSpPr>
          <p:nvPr>
            <p:ph sz="half" idx="2"/>
          </p:nvPr>
        </p:nvSpPr>
        <p:spPr>
          <a:xfrm>
            <a:off x="640079" y="3006725"/>
            <a:ext cx="5212080" cy="31912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86ADB526-4A44-47B6-8D14-93202E590AA7}"/>
              </a:ext>
            </a:extLst>
          </p:cNvPr>
          <p:cNvSpPr>
            <a:spLocks noGrp="1"/>
          </p:cNvSpPr>
          <p:nvPr>
            <p:ph type="body" sz="quarter" idx="3"/>
          </p:nvPr>
        </p:nvSpPr>
        <p:spPr>
          <a:xfrm>
            <a:off x="6318928" y="2311352"/>
            <a:ext cx="5212080" cy="695373"/>
          </a:xfrm>
        </p:spPr>
        <p:txBody>
          <a:bodyPr anchor="b">
            <a:normAutofit/>
          </a:bodyPr>
          <a:lstStyle>
            <a:lvl1pPr marL="0" indent="0">
              <a:buNone/>
              <a:defRPr sz="1800" b="1" cap="all" spc="300"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74177CA-5C13-4311-BFD3-B98FBD942DA5}"/>
              </a:ext>
            </a:extLst>
          </p:cNvPr>
          <p:cNvSpPr>
            <a:spLocks noGrp="1"/>
          </p:cNvSpPr>
          <p:nvPr>
            <p:ph sz="quarter" idx="4"/>
          </p:nvPr>
        </p:nvSpPr>
        <p:spPr>
          <a:xfrm>
            <a:off x="6318928" y="3006725"/>
            <a:ext cx="5212080" cy="31912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DEA255A-4CB5-40CA-B756-1AA5E27C20BF}"/>
              </a:ext>
            </a:extLst>
          </p:cNvPr>
          <p:cNvSpPr>
            <a:spLocks noGrp="1"/>
          </p:cNvSpPr>
          <p:nvPr>
            <p:ph type="dt" sz="half" idx="10"/>
          </p:nvPr>
        </p:nvSpPr>
        <p:spPr/>
        <p:txBody>
          <a:bodyPr/>
          <a:lstStyle/>
          <a:p>
            <a:fld id="{6AEEA9BA-4E8F-439E-BEA4-91FBA01E3F5F}" type="datetime1">
              <a:rPr lang="en-US" smtClean="0"/>
              <a:t>4/25/2025</a:t>
            </a:fld>
            <a:endParaRPr lang="en-US"/>
          </a:p>
        </p:txBody>
      </p:sp>
      <p:sp>
        <p:nvSpPr>
          <p:cNvPr id="8" name="Footer Placeholder 7">
            <a:extLst>
              <a:ext uri="{FF2B5EF4-FFF2-40B4-BE49-F238E27FC236}">
                <a16:creationId xmlns:a16="http://schemas.microsoft.com/office/drawing/2014/main" id="{FF3072C4-10F1-49B8-B0BF-69204EDDCFAE}"/>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4A5ACC97-44C1-4887-909B-E6732D3C1FFE}"/>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399864819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27D313-943A-47E0-8A7A-DFFBCC297AB7}"/>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23AC25A7-81C8-4AA1-AD9F-C78A451FDE2E}"/>
              </a:ext>
            </a:extLst>
          </p:cNvPr>
          <p:cNvSpPr>
            <a:spLocks noGrp="1"/>
          </p:cNvSpPr>
          <p:nvPr>
            <p:ph type="dt" sz="half" idx="10"/>
          </p:nvPr>
        </p:nvSpPr>
        <p:spPr/>
        <p:txBody>
          <a:bodyPr/>
          <a:lstStyle/>
          <a:p>
            <a:fld id="{BE15BF18-0007-481C-AA29-413124BC3EE7}" type="datetime1">
              <a:rPr lang="en-US" smtClean="0"/>
              <a:t>4/25/2025</a:t>
            </a:fld>
            <a:endParaRPr lang="en-US"/>
          </a:p>
        </p:txBody>
      </p:sp>
      <p:sp>
        <p:nvSpPr>
          <p:cNvPr id="4" name="Footer Placeholder 3">
            <a:extLst>
              <a:ext uri="{FF2B5EF4-FFF2-40B4-BE49-F238E27FC236}">
                <a16:creationId xmlns:a16="http://schemas.microsoft.com/office/drawing/2014/main" id="{6EF54740-6022-46B2-9C55-B60E9651684F}"/>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089497C9-6B5E-46D6-8FE9-0A5E0CF7F95B}"/>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157206618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useBgFill="1">
        <p:nvSpPr>
          <p:cNvPr id="5" name="Rectangle 4">
            <a:extLst>
              <a:ext uri="{FF2B5EF4-FFF2-40B4-BE49-F238E27FC236}">
                <a16:creationId xmlns:a16="http://schemas.microsoft.com/office/drawing/2014/main" id="{149F9F0F-FB8C-5565-247C-BDCC156B5CAF}"/>
              </a:ext>
            </a:extLst>
          </p:cNvPr>
          <p:cNvSpPr/>
          <p:nvPr/>
        </p:nvSpPr>
        <p:spPr>
          <a:xfrm>
            <a:off x="0" y="0"/>
            <a:ext cx="12192000" cy="68580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a:extLst>
              <a:ext uri="{FF2B5EF4-FFF2-40B4-BE49-F238E27FC236}">
                <a16:creationId xmlns:a16="http://schemas.microsoft.com/office/drawing/2014/main" id="{92740D3C-270A-401A-810C-2F86BBBB87D4}"/>
              </a:ext>
            </a:extLst>
          </p:cNvPr>
          <p:cNvSpPr>
            <a:spLocks noGrp="1"/>
          </p:cNvSpPr>
          <p:nvPr>
            <p:ph type="dt" sz="half" idx="10"/>
          </p:nvPr>
        </p:nvSpPr>
        <p:spPr/>
        <p:txBody>
          <a:bodyPr/>
          <a:lstStyle/>
          <a:p>
            <a:fld id="{09BE9870-3748-43AD-B547-02A075CB4A1D}" type="datetime1">
              <a:rPr lang="en-US" smtClean="0"/>
              <a:t>4/25/2025</a:t>
            </a:fld>
            <a:endParaRPr lang="en-US"/>
          </a:p>
        </p:txBody>
      </p:sp>
      <p:sp>
        <p:nvSpPr>
          <p:cNvPr id="3" name="Footer Placeholder 2">
            <a:extLst>
              <a:ext uri="{FF2B5EF4-FFF2-40B4-BE49-F238E27FC236}">
                <a16:creationId xmlns:a16="http://schemas.microsoft.com/office/drawing/2014/main" id="{DDCBE9F8-1765-4F36-A4DE-1DB136025AC9}"/>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7790CF9E-A6C6-4873-ADBE-7A2939319E58}"/>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364925532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08CDF8-00AD-4441-A6D5-9D7A659EB6C0}"/>
              </a:ext>
            </a:extLst>
          </p:cNvPr>
          <p:cNvSpPr>
            <a:spLocks noGrp="1"/>
          </p:cNvSpPr>
          <p:nvPr>
            <p:ph type="title"/>
          </p:nvPr>
        </p:nvSpPr>
        <p:spPr>
          <a:xfrm>
            <a:off x="640080" y="1371600"/>
            <a:ext cx="3859397" cy="1451723"/>
          </a:xfrm>
        </p:spPr>
        <p:txBody>
          <a:bodyPr anchor="t">
            <a:normAutofit/>
          </a:bodyPr>
          <a:lstStyle>
            <a:lvl1pPr>
              <a:defRPr sz="36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28C330AF-CB7E-420A-AE8A-E02E90325885}"/>
              </a:ext>
            </a:extLst>
          </p:cNvPr>
          <p:cNvSpPr>
            <a:spLocks noGrp="1"/>
          </p:cNvSpPr>
          <p:nvPr>
            <p:ph idx="1"/>
          </p:nvPr>
        </p:nvSpPr>
        <p:spPr>
          <a:xfrm>
            <a:off x="4936519" y="1031001"/>
            <a:ext cx="6594490" cy="5166360"/>
          </a:xfrm>
        </p:spPr>
        <p:txBody>
          <a:bodyPr>
            <a:normAutofit/>
          </a:bodyPr>
          <a:lstStyle>
            <a:lvl1pPr>
              <a:defRPr sz="2800"/>
            </a:lvl1pPr>
            <a:lvl2pPr>
              <a:defRPr sz="2400"/>
            </a:lvl2pPr>
            <a:lvl3pPr>
              <a:defRPr sz="2000"/>
            </a:lvl3pPr>
            <a:lvl4pPr>
              <a:defRPr sz="1800"/>
            </a:lvl4pPr>
            <a:lvl5pPr>
              <a:defRPr sz="18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F43257AD-2422-4CDA-9C55-700F4B5BF251}"/>
              </a:ext>
            </a:extLst>
          </p:cNvPr>
          <p:cNvSpPr>
            <a:spLocks noGrp="1"/>
          </p:cNvSpPr>
          <p:nvPr>
            <p:ph type="body" sz="half" idx="2"/>
          </p:nvPr>
        </p:nvSpPr>
        <p:spPr>
          <a:xfrm>
            <a:off x="640080" y="2972168"/>
            <a:ext cx="3859397" cy="3226826"/>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51B7454-C1CC-46F2-A6FB-1FE786C48F49}"/>
              </a:ext>
            </a:extLst>
          </p:cNvPr>
          <p:cNvSpPr>
            <a:spLocks noGrp="1"/>
          </p:cNvSpPr>
          <p:nvPr>
            <p:ph type="dt" sz="half" idx="10"/>
          </p:nvPr>
        </p:nvSpPr>
        <p:spPr/>
        <p:txBody>
          <a:bodyPr/>
          <a:lstStyle/>
          <a:p>
            <a:fld id="{558E7897-33C5-4F1A-9307-D068E37F3DC7}" type="datetime1">
              <a:rPr lang="en-US" smtClean="0"/>
              <a:t>4/25/2025</a:t>
            </a:fld>
            <a:endParaRPr lang="en-US"/>
          </a:p>
        </p:txBody>
      </p:sp>
      <p:sp>
        <p:nvSpPr>
          <p:cNvPr id="6" name="Footer Placeholder 5">
            <a:extLst>
              <a:ext uri="{FF2B5EF4-FFF2-40B4-BE49-F238E27FC236}">
                <a16:creationId xmlns:a16="http://schemas.microsoft.com/office/drawing/2014/main" id="{49077DBE-6CC7-421B-AB5E-341E20BD922B}"/>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FD6EAB8F-7526-4CDB-B782-FAD8B3E70B0A}"/>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104351328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31647F-5A61-44C9-81DC-331C9AE5DDAE}"/>
              </a:ext>
            </a:extLst>
          </p:cNvPr>
          <p:cNvSpPr>
            <a:spLocks noGrp="1"/>
          </p:cNvSpPr>
          <p:nvPr>
            <p:ph type="title"/>
          </p:nvPr>
        </p:nvSpPr>
        <p:spPr>
          <a:xfrm>
            <a:off x="640080" y="1371600"/>
            <a:ext cx="3859397" cy="1451723"/>
          </a:xfrm>
        </p:spPr>
        <p:txBody>
          <a:bodyPr anchor="t">
            <a:normAutofit/>
          </a:bodyPr>
          <a:lstStyle>
            <a:lvl1pPr>
              <a:defRPr sz="36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31627A0F-F1B8-49BE-A0FF-7FE16E3BDCC1}"/>
              </a:ext>
            </a:extLst>
          </p:cNvPr>
          <p:cNvSpPr>
            <a:spLocks noGrp="1"/>
          </p:cNvSpPr>
          <p:nvPr>
            <p:ph type="pic" idx="1"/>
          </p:nvPr>
        </p:nvSpPr>
        <p:spPr>
          <a:xfrm>
            <a:off x="4937760" y="1033271"/>
            <a:ext cx="6592824" cy="516636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id="{C86D1BD6-1519-4431-9FAF-7D4F4129972C}"/>
              </a:ext>
            </a:extLst>
          </p:cNvPr>
          <p:cNvSpPr>
            <a:spLocks noGrp="1"/>
          </p:cNvSpPr>
          <p:nvPr>
            <p:ph type="body" sz="half" idx="2"/>
          </p:nvPr>
        </p:nvSpPr>
        <p:spPr>
          <a:xfrm>
            <a:off x="640080" y="2972167"/>
            <a:ext cx="3859397" cy="322682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5A587A0-353B-42C2-BA96-B1ADEDF642BE}"/>
              </a:ext>
            </a:extLst>
          </p:cNvPr>
          <p:cNvSpPr>
            <a:spLocks noGrp="1"/>
          </p:cNvSpPr>
          <p:nvPr>
            <p:ph type="dt" sz="half" idx="10"/>
          </p:nvPr>
        </p:nvSpPr>
        <p:spPr/>
        <p:txBody>
          <a:bodyPr/>
          <a:lstStyle/>
          <a:p>
            <a:fld id="{82E171BA-CC09-47C8-A6DF-F5C5CB59CEEC}" type="datetime1">
              <a:rPr lang="en-US" smtClean="0"/>
              <a:t>4/25/2025</a:t>
            </a:fld>
            <a:endParaRPr lang="en-US"/>
          </a:p>
        </p:txBody>
      </p:sp>
      <p:sp>
        <p:nvSpPr>
          <p:cNvPr id="6" name="Footer Placeholder 5">
            <a:extLst>
              <a:ext uri="{FF2B5EF4-FFF2-40B4-BE49-F238E27FC236}">
                <a16:creationId xmlns:a16="http://schemas.microsoft.com/office/drawing/2014/main" id="{44D5A88E-3957-4B76-B1BE-4164029217B5}"/>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5F7C5FD-E56A-4C66-8F23-087F95A2FD0E}"/>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113529518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5E4BB7-3F30-4C31-9BB2-8EC24FC0A1D6}"/>
              </a:ext>
            </a:extLst>
          </p:cNvPr>
          <p:cNvSpPr>
            <a:spLocks noGrp="1"/>
          </p:cNvSpPr>
          <p:nvPr>
            <p:ph type="title"/>
          </p:nvPr>
        </p:nvSpPr>
        <p:spPr/>
        <p:txBody>
          <a:bodyPr/>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1ECF4134-70F5-4EE6-88BE-49D129630CD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C19EABC7-C044-44DE-B303-55A0581DA1E8}"/>
              </a:ext>
            </a:extLst>
          </p:cNvPr>
          <p:cNvSpPr>
            <a:spLocks noGrp="1"/>
          </p:cNvSpPr>
          <p:nvPr>
            <p:ph type="dt" sz="half" idx="10"/>
          </p:nvPr>
        </p:nvSpPr>
        <p:spPr/>
        <p:txBody>
          <a:bodyPr/>
          <a:lstStyle/>
          <a:p>
            <a:fld id="{C07B66AD-7C08-490A-ADA4-B47E10FB2407}" type="datetime1">
              <a:rPr lang="en-US" smtClean="0"/>
              <a:t>4/25/2025</a:t>
            </a:fld>
            <a:endParaRPr lang="en-US"/>
          </a:p>
        </p:txBody>
      </p:sp>
      <p:sp>
        <p:nvSpPr>
          <p:cNvPr id="5" name="Footer Placeholder 4">
            <a:extLst>
              <a:ext uri="{FF2B5EF4-FFF2-40B4-BE49-F238E27FC236}">
                <a16:creationId xmlns:a16="http://schemas.microsoft.com/office/drawing/2014/main" id="{4D4A63E1-5BC5-402E-9916-BAB84BCF0BB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A2EF915-AF64-4ECC-8B1A-B7E6A89B7917}"/>
              </a:ext>
            </a:extLst>
          </p:cNvPr>
          <p:cNvSpPr>
            <a:spLocks noGrp="1"/>
          </p:cNvSpPr>
          <p:nvPr>
            <p:ph type="sldNum" sz="quarter" idx="12"/>
          </p:nvPr>
        </p:nvSpPr>
        <p:spPr/>
        <p:txBody>
          <a:bodyPr/>
          <a:lstStyle/>
          <a:p>
            <a:fld id="{70C12960-6E85-460F-B6E3-5B82CB31AF3D}" type="slidenum">
              <a:rPr lang="en-US" smtClean="0"/>
              <a:t>‹#›</a:t>
            </a:fld>
            <a:endParaRPr lang="en-US"/>
          </a:p>
        </p:txBody>
      </p:sp>
    </p:spTree>
    <p:extLst>
      <p:ext uri="{BB962C8B-B14F-4D97-AF65-F5344CB8AC3E}">
        <p14:creationId xmlns:p14="http://schemas.microsoft.com/office/powerpoint/2010/main" val="15573434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683CBE-1EA9-4E8B-A281-C50B792E55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B2EB1A0-A59D-4CB9-BABB-C6BF1D2E99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2E6265B-940D-433C-AD76-2D6A42449307}"/>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5" name="Footer Placeholder 4">
            <a:extLst>
              <a:ext uri="{FF2B5EF4-FFF2-40B4-BE49-F238E27FC236}">
                <a16:creationId xmlns:a16="http://schemas.microsoft.com/office/drawing/2014/main" id="{EDCAB98E-314F-45C4-9A64-AD3FAE0516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8E49F32-B214-4A0C-8669-7FE4BA445965}"/>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428140196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31CB3635-47E1-90D8-B693-DA85A66B3831}"/>
              </a:ext>
            </a:extLst>
          </p:cNvPr>
          <p:cNvSpPr/>
          <p:nvPr/>
        </p:nvSpPr>
        <p:spPr>
          <a:xfrm>
            <a:off x="0" y="0"/>
            <a:ext cx="12192000" cy="6858000"/>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Vertical Title 1">
            <a:extLst>
              <a:ext uri="{FF2B5EF4-FFF2-40B4-BE49-F238E27FC236}">
                <a16:creationId xmlns:a16="http://schemas.microsoft.com/office/drawing/2014/main" id="{6EB09414-2AA1-4D8E-A00A-C092FBC92D91}"/>
              </a:ext>
            </a:extLst>
          </p:cNvPr>
          <p:cNvSpPr>
            <a:spLocks noGrp="1"/>
          </p:cNvSpPr>
          <p:nvPr>
            <p:ph type="title" orient="vert"/>
          </p:nvPr>
        </p:nvSpPr>
        <p:spPr>
          <a:xfrm>
            <a:off x="9209219" y="640079"/>
            <a:ext cx="1811773" cy="5536884"/>
          </a:xfrm>
        </p:spPr>
        <p:txBody>
          <a:bodyPr vert="eaVert"/>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D42C3A78-37C5-46D0-9DF4-CB78AF883C2C}"/>
              </a:ext>
            </a:extLst>
          </p:cNvPr>
          <p:cNvSpPr>
            <a:spLocks noGrp="1"/>
          </p:cNvSpPr>
          <p:nvPr>
            <p:ph type="body" orient="vert" idx="1"/>
          </p:nvPr>
        </p:nvSpPr>
        <p:spPr>
          <a:xfrm>
            <a:off x="640080" y="640080"/>
            <a:ext cx="8412422" cy="553688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49D8705E-925D-4F57-8268-107CE3CF4C45}"/>
              </a:ext>
            </a:extLst>
          </p:cNvPr>
          <p:cNvSpPr>
            <a:spLocks noGrp="1"/>
          </p:cNvSpPr>
          <p:nvPr>
            <p:ph type="dt" sz="half" idx="10"/>
          </p:nvPr>
        </p:nvSpPr>
        <p:spPr/>
        <p:txBody>
          <a:bodyPr/>
          <a:lstStyle/>
          <a:p>
            <a:fld id="{05B95027-4255-49E7-9841-CD21BCC99996}" type="datetime1">
              <a:rPr lang="en-US" smtClean="0"/>
              <a:t>4/25/2025</a:t>
            </a:fld>
            <a:endParaRPr lang="en-US"/>
          </a:p>
        </p:txBody>
      </p:sp>
      <p:sp>
        <p:nvSpPr>
          <p:cNvPr id="5" name="Footer Placeholder 4">
            <a:extLst>
              <a:ext uri="{FF2B5EF4-FFF2-40B4-BE49-F238E27FC236}">
                <a16:creationId xmlns:a16="http://schemas.microsoft.com/office/drawing/2014/main" id="{50FE207E-070D-4EC8-A44C-21F1815FDAAC}"/>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15D01D1-C266-4161-A820-C084B980131C}"/>
              </a:ext>
            </a:extLst>
          </p:cNvPr>
          <p:cNvSpPr>
            <a:spLocks noGrp="1"/>
          </p:cNvSpPr>
          <p:nvPr>
            <p:ph type="sldNum" sz="quarter" idx="12"/>
          </p:nvPr>
        </p:nvSpPr>
        <p:spPr/>
        <p:txBody>
          <a:bodyPr/>
          <a:lstStyle/>
          <a:p>
            <a:fld id="{70C12960-6E85-460F-B6E3-5B82CB31AF3D}" type="slidenum">
              <a:rPr lang="en-US" smtClean="0"/>
              <a:t>‹#›</a:t>
            </a:fld>
            <a:endParaRPr lang="en-US"/>
          </a:p>
        </p:txBody>
      </p:sp>
      <p:cxnSp>
        <p:nvCxnSpPr>
          <p:cNvPr id="7" name="Straight Connector 6">
            <a:extLst>
              <a:ext uri="{FF2B5EF4-FFF2-40B4-BE49-F238E27FC236}">
                <a16:creationId xmlns:a16="http://schemas.microsoft.com/office/drawing/2014/main" id="{3230604F-219C-2DEE-830E-27274CC2FE19}"/>
              </a:ext>
              <a:ext uri="{C183D7F6-B498-43B3-948B-1728B52AA6E4}">
                <adec:decorative xmlns:adec="http://schemas.microsoft.com/office/drawing/2017/decorative" val="1"/>
              </a:ext>
            </a:extLst>
          </p:cNvPr>
          <p:cNvCxnSpPr>
            <a:cxnSpLocks/>
          </p:cNvCxnSpPr>
          <p:nvPr/>
        </p:nvCxnSpPr>
        <p:spPr>
          <a:xfrm rot="5400000">
            <a:off x="10872154" y="1192438"/>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458088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EA67E988-5919-57BB-C7DE-D3EAD38A3045}"/>
              </a:ext>
              <a:ext uri="{C183D7F6-B498-43B3-948B-1728B52AA6E4}">
                <adec:decorative xmlns:adec="http://schemas.microsoft.com/office/drawing/2017/decorative" val="1"/>
              </a:ext>
            </a:extLst>
          </p:cNvPr>
          <p:cNvSpPr/>
          <p:nvPr/>
        </p:nvSpPr>
        <p:spPr>
          <a:xfrm>
            <a:off x="517870" y="6209925"/>
            <a:ext cx="11155680" cy="45719"/>
          </a:xfrm>
          <a:custGeom>
            <a:avLst/>
            <a:gdLst>
              <a:gd name="connsiteX0" fmla="*/ 0 w 8715708"/>
              <a:gd name="connsiteY0" fmla="*/ 0 h 45719"/>
              <a:gd name="connsiteX1" fmla="*/ 3694525 w 8715708"/>
              <a:gd name="connsiteY1" fmla="*/ 0 h 45719"/>
              <a:gd name="connsiteX2" fmla="*/ 5021183 w 8715708"/>
              <a:gd name="connsiteY2" fmla="*/ 0 h 45719"/>
              <a:gd name="connsiteX3" fmla="*/ 8715708 w 8715708"/>
              <a:gd name="connsiteY3" fmla="*/ 0 h 45719"/>
              <a:gd name="connsiteX4" fmla="*/ 8715708 w 8715708"/>
              <a:gd name="connsiteY4" fmla="*/ 45719 h 45719"/>
              <a:gd name="connsiteX5" fmla="*/ 5021183 w 8715708"/>
              <a:gd name="connsiteY5" fmla="*/ 45719 h 45719"/>
              <a:gd name="connsiteX6" fmla="*/ 3694525 w 8715708"/>
              <a:gd name="connsiteY6" fmla="*/ 45719 h 45719"/>
              <a:gd name="connsiteX7" fmla="*/ 0 w 8715708"/>
              <a:gd name="connsiteY7" fmla="*/ 45719 h 4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15708" h="45719">
                <a:moveTo>
                  <a:pt x="0" y="0"/>
                </a:moveTo>
                <a:lnTo>
                  <a:pt x="3694525" y="0"/>
                </a:lnTo>
                <a:lnTo>
                  <a:pt x="5021183" y="0"/>
                </a:lnTo>
                <a:lnTo>
                  <a:pt x="8715708" y="0"/>
                </a:lnTo>
                <a:lnTo>
                  <a:pt x="8715708" y="45719"/>
                </a:lnTo>
                <a:lnTo>
                  <a:pt x="5021183" y="45719"/>
                </a:lnTo>
                <a:lnTo>
                  <a:pt x="3694525" y="45719"/>
                </a:lnTo>
                <a:lnTo>
                  <a:pt x="0" y="45719"/>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5B2327B2-BA4B-2C04-0751-5CB63D4AA425}"/>
              </a:ext>
            </a:extLst>
          </p:cNvPr>
          <p:cNvSpPr>
            <a:spLocks noGrp="1"/>
          </p:cNvSpPr>
          <p:nvPr>
            <p:ph type="ctrTitle"/>
          </p:nvPr>
        </p:nvSpPr>
        <p:spPr>
          <a:xfrm>
            <a:off x="521208" y="978408"/>
            <a:ext cx="11155680" cy="3429000"/>
          </a:xfrm>
        </p:spPr>
        <p:txBody>
          <a:bodyPr anchor="t">
            <a:normAutofit/>
          </a:bodyPr>
          <a:lstStyle>
            <a:lvl1pPr algn="l">
              <a:defRPr sz="7200"/>
            </a:lvl1pPr>
          </a:lstStyle>
          <a:p>
            <a:r>
              <a:rPr lang="en-US" dirty="0"/>
              <a:t>Click to edit Master title style</a:t>
            </a:r>
          </a:p>
        </p:txBody>
      </p:sp>
      <p:sp>
        <p:nvSpPr>
          <p:cNvPr id="3" name="Subtitle 2">
            <a:extLst>
              <a:ext uri="{FF2B5EF4-FFF2-40B4-BE49-F238E27FC236}">
                <a16:creationId xmlns:a16="http://schemas.microsoft.com/office/drawing/2014/main" id="{E7201176-DC7A-4C3D-3D8F-352526DA7B5D}"/>
              </a:ext>
            </a:extLst>
          </p:cNvPr>
          <p:cNvSpPr>
            <a:spLocks noGrp="1"/>
          </p:cNvSpPr>
          <p:nvPr>
            <p:ph type="subTitle" idx="1"/>
          </p:nvPr>
        </p:nvSpPr>
        <p:spPr>
          <a:xfrm>
            <a:off x="521208" y="4480560"/>
            <a:ext cx="7104888" cy="1399032"/>
          </a:xfrm>
        </p:spPr>
        <p:txBody>
          <a:bodyPr anchor="b">
            <a:normAutofit/>
          </a:bodyPr>
          <a:lstStyle>
            <a:lvl1pPr marL="0" indent="0" algn="l">
              <a:buNone/>
              <a:defRPr sz="2200" i="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67DC221-9A2E-7459-102F-C3CFB27CC389}"/>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5" name="Footer Placeholder 4">
            <a:extLst>
              <a:ext uri="{FF2B5EF4-FFF2-40B4-BE49-F238E27FC236}">
                <a16:creationId xmlns:a16="http://schemas.microsoft.com/office/drawing/2014/main" id="{A5020671-6F7D-3A03-EEC1-661A87F96F4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2453D3A-E0F9-8386-2A6C-96671FBB15A5}"/>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348054303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A26D03-149A-DAB3-4B2A-E9B74F2E251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C1E73D-41A7-9934-0990-9208B952329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BB2A3F-E719-673C-5D56-F663712D0E7F}"/>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5" name="Footer Placeholder 4">
            <a:extLst>
              <a:ext uri="{FF2B5EF4-FFF2-40B4-BE49-F238E27FC236}">
                <a16:creationId xmlns:a16="http://schemas.microsoft.com/office/drawing/2014/main" id="{04AE594A-52F5-D85E-343C-ADFEE3C72E0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07D5C9C-B2E2-FC26-E459-9E880EF975BA}"/>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84780000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29D51F-B2D5-2804-4F7C-C99850FBD05B}"/>
              </a:ext>
            </a:extLst>
          </p:cNvPr>
          <p:cNvSpPr>
            <a:spLocks noGrp="1"/>
          </p:cNvSpPr>
          <p:nvPr>
            <p:ph type="title"/>
          </p:nvPr>
        </p:nvSpPr>
        <p:spPr>
          <a:xfrm>
            <a:off x="521208" y="978408"/>
            <a:ext cx="5020056" cy="4288536"/>
          </a:xfrm>
        </p:spPr>
        <p:txBody>
          <a:bodyPr anchor="t">
            <a:normAutofit/>
          </a:bodyPr>
          <a:lstStyle>
            <a:lvl1pPr>
              <a:defRPr sz="5400"/>
            </a:lvl1pPr>
          </a:lstStyle>
          <a:p>
            <a:r>
              <a:rPr lang="en-US" dirty="0"/>
              <a:t>Click to edit Master title style</a:t>
            </a:r>
          </a:p>
        </p:txBody>
      </p:sp>
      <p:sp>
        <p:nvSpPr>
          <p:cNvPr id="3" name="Text Placeholder 2">
            <a:extLst>
              <a:ext uri="{FF2B5EF4-FFF2-40B4-BE49-F238E27FC236}">
                <a16:creationId xmlns:a16="http://schemas.microsoft.com/office/drawing/2014/main" id="{15FE5516-03B6-C488-EB4A-68AE681EDFB8}"/>
              </a:ext>
            </a:extLst>
          </p:cNvPr>
          <p:cNvSpPr>
            <a:spLocks noGrp="1"/>
          </p:cNvSpPr>
          <p:nvPr>
            <p:ph type="body" idx="1"/>
          </p:nvPr>
        </p:nvSpPr>
        <p:spPr>
          <a:xfrm>
            <a:off x="521208" y="5266944"/>
            <a:ext cx="5020056" cy="1088136"/>
          </a:xfrm>
        </p:spPr>
        <p:txBody>
          <a:bodyPr anchor="b">
            <a:normAutofit/>
          </a:bodyPr>
          <a:lstStyle>
            <a:lvl1pPr marL="0" indent="0">
              <a:buNone/>
              <a:defRPr sz="2200" i="1">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dirty="0"/>
              <a:t>Click to edit Master text styles</a:t>
            </a:r>
          </a:p>
        </p:txBody>
      </p:sp>
      <p:sp>
        <p:nvSpPr>
          <p:cNvPr id="4" name="Date Placeholder 3">
            <a:extLst>
              <a:ext uri="{FF2B5EF4-FFF2-40B4-BE49-F238E27FC236}">
                <a16:creationId xmlns:a16="http://schemas.microsoft.com/office/drawing/2014/main" id="{50ECB4D7-49A7-D050-70B9-11A1E2D445D8}"/>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5" name="Footer Placeholder 4">
            <a:extLst>
              <a:ext uri="{FF2B5EF4-FFF2-40B4-BE49-F238E27FC236}">
                <a16:creationId xmlns:a16="http://schemas.microsoft.com/office/drawing/2014/main" id="{8A9A913F-AD00-C1EE-B01A-8590671C014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14FC386-B2AF-6FAD-D053-E22D48CD7285}"/>
              </a:ext>
            </a:extLst>
          </p:cNvPr>
          <p:cNvSpPr>
            <a:spLocks noGrp="1"/>
          </p:cNvSpPr>
          <p:nvPr>
            <p:ph type="sldNum" sz="quarter" idx="12"/>
          </p:nvPr>
        </p:nvSpPr>
        <p:spPr/>
        <p:txBody>
          <a:bodyPr/>
          <a:lstStyle/>
          <a:p>
            <a:fld id="{148CC95F-0247-41B6-91CF-DC97C76A7088}" type="slidenum">
              <a:rPr lang="en-US" smtClean="0"/>
              <a:t>‹#›</a:t>
            </a:fld>
            <a:endParaRPr lang="en-US"/>
          </a:p>
        </p:txBody>
      </p:sp>
      <p:sp>
        <p:nvSpPr>
          <p:cNvPr id="7" name="Rectangle 6">
            <a:extLst>
              <a:ext uri="{FF2B5EF4-FFF2-40B4-BE49-F238E27FC236}">
                <a16:creationId xmlns:a16="http://schemas.microsoft.com/office/drawing/2014/main" id="{4E1E1B67-3BFF-F04B-52F4-7E724FB3B24D}"/>
              </a:ext>
            </a:extLst>
          </p:cNvPr>
          <p:cNvSpPr/>
          <p:nvPr/>
        </p:nvSpPr>
        <p:spPr>
          <a:xfrm>
            <a:off x="517870" y="508090"/>
            <a:ext cx="5021183" cy="14927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445677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CE3B21-CF4D-1B01-0F4E-D32C1B218B63}"/>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1FB39FF2-6858-B514-B695-58442557D0C1}"/>
              </a:ext>
            </a:extLst>
          </p:cNvPr>
          <p:cNvSpPr>
            <a:spLocks noGrp="1"/>
          </p:cNvSpPr>
          <p:nvPr>
            <p:ph sz="half" idx="1"/>
          </p:nvPr>
        </p:nvSpPr>
        <p:spPr>
          <a:xfrm>
            <a:off x="521208" y="2578608"/>
            <a:ext cx="5166360" cy="37673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FA30130-974D-B91D-5B93-EC52AABDB5B0}"/>
              </a:ext>
            </a:extLst>
          </p:cNvPr>
          <p:cNvSpPr>
            <a:spLocks noGrp="1"/>
          </p:cNvSpPr>
          <p:nvPr>
            <p:ph sz="half" idx="2"/>
          </p:nvPr>
        </p:nvSpPr>
        <p:spPr>
          <a:xfrm>
            <a:off x="6519672" y="2578608"/>
            <a:ext cx="5166360" cy="37673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15BED99-6FD7-9C6B-1152-A6E42715BB79}"/>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6" name="Footer Placeholder 5">
            <a:extLst>
              <a:ext uri="{FF2B5EF4-FFF2-40B4-BE49-F238E27FC236}">
                <a16:creationId xmlns:a16="http://schemas.microsoft.com/office/drawing/2014/main" id="{BA253AAC-5967-2565-A715-82D3505ABF0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4B51313-69FB-E016-3CC1-62CA476ED214}"/>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205210918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B3DF9D-B849-CE37-97E4-AD37F880677F}"/>
              </a:ext>
            </a:extLst>
          </p:cNvPr>
          <p:cNvSpPr>
            <a:spLocks noGrp="1"/>
          </p:cNvSpPr>
          <p:nvPr>
            <p:ph type="title"/>
          </p:nvPr>
        </p:nvSpPr>
        <p:spPr>
          <a:xfrm>
            <a:off x="521208" y="978408"/>
            <a:ext cx="11164824" cy="1216152"/>
          </a:xfrm>
        </p:spPr>
        <p:txBody>
          <a:bodyPr/>
          <a:lstStyle/>
          <a:p>
            <a:r>
              <a:rPr lang="en-US"/>
              <a:t>Click to edit Master title style</a:t>
            </a:r>
          </a:p>
        </p:txBody>
      </p:sp>
      <p:sp>
        <p:nvSpPr>
          <p:cNvPr id="3" name="Text Placeholder 2">
            <a:extLst>
              <a:ext uri="{FF2B5EF4-FFF2-40B4-BE49-F238E27FC236}">
                <a16:creationId xmlns:a16="http://schemas.microsoft.com/office/drawing/2014/main" id="{79D4C626-4008-960A-E601-6AA9F4BB8D8B}"/>
              </a:ext>
            </a:extLst>
          </p:cNvPr>
          <p:cNvSpPr>
            <a:spLocks noGrp="1"/>
          </p:cNvSpPr>
          <p:nvPr>
            <p:ph type="body" idx="1"/>
          </p:nvPr>
        </p:nvSpPr>
        <p:spPr>
          <a:xfrm>
            <a:off x="521208" y="2340864"/>
            <a:ext cx="5166360" cy="658368"/>
          </a:xfrm>
        </p:spPr>
        <p:txBody>
          <a:bodyPr anchor="b">
            <a:normAutofit/>
          </a:bodyPr>
          <a:lstStyle>
            <a:lvl1pPr marL="0" indent="0">
              <a:buNone/>
              <a:defRPr sz="2200" b="0" i="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806E8D6C-AC07-ED6B-2EA8-9C40A5AEA748}"/>
              </a:ext>
            </a:extLst>
          </p:cNvPr>
          <p:cNvSpPr>
            <a:spLocks noGrp="1"/>
          </p:cNvSpPr>
          <p:nvPr>
            <p:ph sz="half" idx="2"/>
          </p:nvPr>
        </p:nvSpPr>
        <p:spPr>
          <a:xfrm>
            <a:off x="521208" y="3035808"/>
            <a:ext cx="5166360" cy="331012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3C52617E-C6D9-246B-E7B7-8159DF17C0A3}"/>
              </a:ext>
            </a:extLst>
          </p:cNvPr>
          <p:cNvSpPr>
            <a:spLocks noGrp="1"/>
          </p:cNvSpPr>
          <p:nvPr>
            <p:ph type="body" sz="quarter" idx="3"/>
          </p:nvPr>
        </p:nvSpPr>
        <p:spPr>
          <a:xfrm>
            <a:off x="6519672" y="2340864"/>
            <a:ext cx="5166360" cy="658368"/>
          </a:xfrm>
        </p:spPr>
        <p:txBody>
          <a:bodyPr anchor="b">
            <a:normAutofit/>
          </a:bodyPr>
          <a:lstStyle>
            <a:lvl1pPr marL="0" indent="0">
              <a:buNone/>
              <a:defRPr sz="2200" b="0" i="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3DBC2094-7EBC-02C5-5AB5-233E63080A9C}"/>
              </a:ext>
            </a:extLst>
          </p:cNvPr>
          <p:cNvSpPr>
            <a:spLocks noGrp="1"/>
          </p:cNvSpPr>
          <p:nvPr>
            <p:ph sz="quarter" idx="4"/>
          </p:nvPr>
        </p:nvSpPr>
        <p:spPr>
          <a:xfrm>
            <a:off x="6519672" y="3035808"/>
            <a:ext cx="5166360" cy="331012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23010BD2-59B4-FD2E-3C5E-C83AE6003985}"/>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8" name="Footer Placeholder 7">
            <a:extLst>
              <a:ext uri="{FF2B5EF4-FFF2-40B4-BE49-F238E27FC236}">
                <a16:creationId xmlns:a16="http://schemas.microsoft.com/office/drawing/2014/main" id="{E72B35C4-A654-7759-BDA0-94D9D1A2166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55F4347-2EC0-CA6E-2637-8048456D7ECB}"/>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31654574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34716D-52F2-C7FB-83B1-2DA1AD375EAE}"/>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56F4A371-AC27-6A28-32E6-74A28371BF55}"/>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4" name="Footer Placeholder 3">
            <a:extLst>
              <a:ext uri="{FF2B5EF4-FFF2-40B4-BE49-F238E27FC236}">
                <a16:creationId xmlns:a16="http://schemas.microsoft.com/office/drawing/2014/main" id="{D155941A-A24E-885D-E894-0326F4C4004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9D5E5B4-971F-FF6A-1B07-A5C85370552D}"/>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73926455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99F431F-E6DC-4137-3092-A30A0A3628EC}"/>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3" name="Footer Placeholder 2">
            <a:extLst>
              <a:ext uri="{FF2B5EF4-FFF2-40B4-BE49-F238E27FC236}">
                <a16:creationId xmlns:a16="http://schemas.microsoft.com/office/drawing/2014/main" id="{06AC814B-67B4-C70F-FA51-6205D5E2CB8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1EAA9C9-D895-DD20-1089-EA75EA428951}"/>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231314385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B50562-884C-9053-70C1-3B72A0B45EA6}"/>
              </a:ext>
            </a:extLst>
          </p:cNvPr>
          <p:cNvSpPr>
            <a:spLocks noGrp="1"/>
          </p:cNvSpPr>
          <p:nvPr>
            <p:ph type="title"/>
          </p:nvPr>
        </p:nvSpPr>
        <p:spPr>
          <a:xfrm>
            <a:off x="521208" y="978408"/>
            <a:ext cx="5020056" cy="2459736"/>
          </a:xfrm>
        </p:spPr>
        <p:txBody>
          <a:bodyPr anchor="t">
            <a:noAutofit/>
          </a:bodyPr>
          <a:lstStyle>
            <a:lvl1pPr>
              <a:defRPr sz="4400"/>
            </a:lvl1pPr>
          </a:lstStyle>
          <a:p>
            <a:r>
              <a:rPr lang="en-US" dirty="0"/>
              <a:t>Click to edit Master title style</a:t>
            </a:r>
          </a:p>
        </p:txBody>
      </p:sp>
      <p:sp>
        <p:nvSpPr>
          <p:cNvPr id="3" name="Content Placeholder 2">
            <a:extLst>
              <a:ext uri="{FF2B5EF4-FFF2-40B4-BE49-F238E27FC236}">
                <a16:creationId xmlns:a16="http://schemas.microsoft.com/office/drawing/2014/main" id="{0318F509-68F0-39D5-1A8B-CE246715AE46}"/>
              </a:ext>
            </a:extLst>
          </p:cNvPr>
          <p:cNvSpPr>
            <a:spLocks noGrp="1"/>
          </p:cNvSpPr>
          <p:nvPr>
            <p:ph idx="1"/>
          </p:nvPr>
        </p:nvSpPr>
        <p:spPr>
          <a:xfrm>
            <a:off x="6519672" y="987424"/>
            <a:ext cx="5166360" cy="5358384"/>
          </a:xfrm>
        </p:spPr>
        <p:txBody>
          <a:bodyPr>
            <a:normAutofit/>
          </a:bodyPr>
          <a:lstStyle>
            <a:lvl1pPr>
              <a:defRPr sz="2000"/>
            </a:lvl1pPr>
            <a:lvl2pPr>
              <a:defRPr sz="1800"/>
            </a:lvl2pPr>
            <a:lvl3pPr>
              <a:defRPr sz="1600"/>
            </a:lvl3pPr>
            <a:lvl4pPr>
              <a:defRPr sz="1400"/>
            </a:lvl4pPr>
            <a:lvl5pPr>
              <a:defRPr sz="14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F158E37C-27CE-3A84-FC74-BDCCD8A9A3EC}"/>
              </a:ext>
            </a:extLst>
          </p:cNvPr>
          <p:cNvSpPr>
            <a:spLocks noGrp="1"/>
          </p:cNvSpPr>
          <p:nvPr>
            <p:ph type="body" sz="half" idx="2"/>
          </p:nvPr>
        </p:nvSpPr>
        <p:spPr>
          <a:xfrm>
            <a:off x="521208" y="3575304"/>
            <a:ext cx="5020056" cy="2770632"/>
          </a:xfrm>
        </p:spPr>
        <p:txBody>
          <a:bodyPr>
            <a:normAutofit/>
          </a:bodyPr>
          <a:lstStyle>
            <a:lvl1pPr marL="0" indent="0">
              <a:buNone/>
              <a:defRPr sz="2200" i="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2A95F79-E23E-11D2-40BF-66ED340195DB}"/>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6" name="Footer Placeholder 5">
            <a:extLst>
              <a:ext uri="{FF2B5EF4-FFF2-40B4-BE49-F238E27FC236}">
                <a16:creationId xmlns:a16="http://schemas.microsoft.com/office/drawing/2014/main" id="{4457F7FC-06F3-3D89-5D1A-4EC4B1D7355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54ACD5-6E0B-5713-DC9A-41E9D62AB12D}"/>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227268273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5B2D45-7CDB-D38C-2AAE-273F797674E1}"/>
              </a:ext>
            </a:extLst>
          </p:cNvPr>
          <p:cNvSpPr>
            <a:spLocks noGrp="1"/>
          </p:cNvSpPr>
          <p:nvPr>
            <p:ph type="title"/>
          </p:nvPr>
        </p:nvSpPr>
        <p:spPr>
          <a:xfrm>
            <a:off x="521208" y="978408"/>
            <a:ext cx="5020056" cy="2459736"/>
          </a:xfrm>
        </p:spPr>
        <p:txBody>
          <a:bodyPr anchor="t">
            <a:noAutofit/>
          </a:bodyPr>
          <a:lstStyle>
            <a:lvl1pPr>
              <a:defRPr sz="4400"/>
            </a:lvl1pPr>
          </a:lstStyle>
          <a:p>
            <a:r>
              <a:rPr lang="en-US" dirty="0"/>
              <a:t>Click to edit Master title style</a:t>
            </a:r>
          </a:p>
        </p:txBody>
      </p:sp>
      <p:sp>
        <p:nvSpPr>
          <p:cNvPr id="3" name="Picture Placeholder 2">
            <a:extLst>
              <a:ext uri="{FF2B5EF4-FFF2-40B4-BE49-F238E27FC236}">
                <a16:creationId xmlns:a16="http://schemas.microsoft.com/office/drawing/2014/main" id="{CCBF0855-1744-56E4-B115-3A3C5EA7834B}"/>
              </a:ext>
            </a:extLst>
          </p:cNvPr>
          <p:cNvSpPr>
            <a:spLocks noGrp="1"/>
          </p:cNvSpPr>
          <p:nvPr>
            <p:ph type="pic" idx="1"/>
          </p:nvPr>
        </p:nvSpPr>
        <p:spPr>
          <a:xfrm>
            <a:off x="6519672" y="987424"/>
            <a:ext cx="5166360" cy="5358384"/>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85E8A1D-28AE-4A19-BD96-401D4822A53D}"/>
              </a:ext>
            </a:extLst>
          </p:cNvPr>
          <p:cNvSpPr>
            <a:spLocks noGrp="1"/>
          </p:cNvSpPr>
          <p:nvPr>
            <p:ph type="body" sz="half" idx="2"/>
          </p:nvPr>
        </p:nvSpPr>
        <p:spPr>
          <a:xfrm>
            <a:off x="521208" y="3575304"/>
            <a:ext cx="5020056" cy="2770632"/>
          </a:xfrm>
        </p:spPr>
        <p:txBody>
          <a:bodyPr>
            <a:normAutofit/>
          </a:bodyPr>
          <a:lstStyle>
            <a:lvl1pPr marL="0" indent="0">
              <a:buNone/>
              <a:defRPr sz="2200" i="1"/>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7327DDB-CE95-4C89-DFC5-7DDBFC24E89C}"/>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6" name="Footer Placeholder 5">
            <a:extLst>
              <a:ext uri="{FF2B5EF4-FFF2-40B4-BE49-F238E27FC236}">
                <a16:creationId xmlns:a16="http://schemas.microsoft.com/office/drawing/2014/main" id="{0522C835-F3B5-943C-FFC4-D5BA9666AF3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8709891-6E3C-ADED-01DD-15FCED37AF4A}"/>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209174280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8DE4A6D-DAA1-4551-A093-3C36C1C8CF3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125FDA9-71CD-4B86-B291-BEBA43D8ED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D9F5B1-B635-4479-A426-B1D4066502DB}"/>
              </a:ext>
            </a:extLst>
          </p:cNvPr>
          <p:cNvSpPr>
            <a:spLocks noGrp="1"/>
          </p:cNvSpPr>
          <p:nvPr>
            <p:ph type="dt" sz="half" idx="10"/>
          </p:nvPr>
        </p:nvSpPr>
        <p:spPr/>
        <p:txBody>
          <a:bodyPr/>
          <a:lstStyle/>
          <a:p>
            <a:fld id="{B5898F52-2787-4BA2-BBBC-9395E9F86D50}" type="datetimeFigureOut">
              <a:rPr lang="en-US" smtClean="0"/>
              <a:t>4/25/2025</a:t>
            </a:fld>
            <a:endParaRPr lang="en-US"/>
          </a:p>
        </p:txBody>
      </p:sp>
      <p:sp>
        <p:nvSpPr>
          <p:cNvPr id="5" name="Footer Placeholder 4">
            <a:extLst>
              <a:ext uri="{FF2B5EF4-FFF2-40B4-BE49-F238E27FC236}">
                <a16:creationId xmlns:a16="http://schemas.microsoft.com/office/drawing/2014/main" id="{6B833098-8769-47C3-80B2-C2942F984D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5EA9297-65D4-45BE-BE6C-5531FC6A5E1E}"/>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40801807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C36771-E72D-FAD8-771E-3E196DD2E1C8}"/>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B5BB827-257D-60D9-792F-E6959004297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E5D2E7-C856-F78A-E88C-375474982A5F}"/>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5" name="Footer Placeholder 4">
            <a:extLst>
              <a:ext uri="{FF2B5EF4-FFF2-40B4-BE49-F238E27FC236}">
                <a16:creationId xmlns:a16="http://schemas.microsoft.com/office/drawing/2014/main" id="{0FDAB289-9591-51C9-9E3C-B6F2ACC6A62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7FE037C-790D-7442-8E43-D2740B3952B1}"/>
              </a:ext>
            </a:extLst>
          </p:cNvPr>
          <p:cNvSpPr>
            <a:spLocks noGrp="1"/>
          </p:cNvSpPr>
          <p:nvPr>
            <p:ph type="sldNum" sz="quarter" idx="12"/>
          </p:nvPr>
        </p:nvSpPr>
        <p:spPr/>
        <p:txBody>
          <a:bodyPr/>
          <a:lstStyle/>
          <a:p>
            <a:fld id="{148CC95F-0247-41B6-91CF-DC97C76A7088}" type="slidenum">
              <a:rPr lang="en-US" smtClean="0"/>
              <a:t>‹#›</a:t>
            </a:fld>
            <a:endParaRPr lang="en-US"/>
          </a:p>
        </p:txBody>
      </p:sp>
    </p:spTree>
    <p:extLst>
      <p:ext uri="{BB962C8B-B14F-4D97-AF65-F5344CB8AC3E}">
        <p14:creationId xmlns:p14="http://schemas.microsoft.com/office/powerpoint/2010/main" val="274875809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2635151-A38B-3766-6A32-FF1DF7687D9F}"/>
              </a:ext>
            </a:extLst>
          </p:cNvPr>
          <p:cNvSpPr>
            <a:spLocks noGrp="1"/>
          </p:cNvSpPr>
          <p:nvPr>
            <p:ph type="title" orient="vert"/>
          </p:nvPr>
        </p:nvSpPr>
        <p:spPr>
          <a:xfrm>
            <a:off x="8659368" y="978408"/>
            <a:ext cx="2551176" cy="5367528"/>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33D132D1-640C-FB9A-AD6F-D845738349F6}"/>
              </a:ext>
            </a:extLst>
          </p:cNvPr>
          <p:cNvSpPr>
            <a:spLocks noGrp="1"/>
          </p:cNvSpPr>
          <p:nvPr>
            <p:ph type="body" orient="vert" idx="1"/>
          </p:nvPr>
        </p:nvSpPr>
        <p:spPr>
          <a:xfrm>
            <a:off x="521208" y="978408"/>
            <a:ext cx="8010144" cy="5367528"/>
          </a:xfrm>
        </p:spPr>
        <p:txBody>
          <a:bodyPr vert="eaVert"/>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6955F80A-4BA7-8ED8-9A62-B92194272620}"/>
              </a:ext>
            </a:extLst>
          </p:cNvPr>
          <p:cNvSpPr>
            <a:spLocks noGrp="1"/>
          </p:cNvSpPr>
          <p:nvPr>
            <p:ph type="dt" sz="half" idx="10"/>
          </p:nvPr>
        </p:nvSpPr>
        <p:spPr/>
        <p:txBody>
          <a:bodyPr/>
          <a:lstStyle/>
          <a:p>
            <a:fld id="{E80C50CD-E178-4744-9B35-B2F624D6C5E9}" type="datetimeFigureOut">
              <a:rPr lang="en-US" smtClean="0"/>
              <a:t>4/25/2025</a:t>
            </a:fld>
            <a:endParaRPr lang="en-US"/>
          </a:p>
        </p:txBody>
      </p:sp>
      <p:sp>
        <p:nvSpPr>
          <p:cNvPr id="5" name="Footer Placeholder 4">
            <a:extLst>
              <a:ext uri="{FF2B5EF4-FFF2-40B4-BE49-F238E27FC236}">
                <a16:creationId xmlns:a16="http://schemas.microsoft.com/office/drawing/2014/main" id="{85E38113-D55A-A1A0-D1FE-53C95860FB6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8919DDB-F89D-4B2D-21A2-82AF1D1023E4}"/>
              </a:ext>
            </a:extLst>
          </p:cNvPr>
          <p:cNvSpPr>
            <a:spLocks noGrp="1"/>
          </p:cNvSpPr>
          <p:nvPr>
            <p:ph type="sldNum" sz="quarter" idx="12"/>
          </p:nvPr>
        </p:nvSpPr>
        <p:spPr/>
        <p:txBody>
          <a:bodyPr/>
          <a:lstStyle/>
          <a:p>
            <a:fld id="{148CC95F-0247-41B6-91CF-DC97C76A7088}" type="slidenum">
              <a:rPr lang="en-US" smtClean="0"/>
              <a:t>‹#›</a:t>
            </a:fld>
            <a:endParaRPr lang="en-US"/>
          </a:p>
        </p:txBody>
      </p:sp>
      <p:sp>
        <p:nvSpPr>
          <p:cNvPr id="7" name="Rectangle 6">
            <a:extLst>
              <a:ext uri="{FF2B5EF4-FFF2-40B4-BE49-F238E27FC236}">
                <a16:creationId xmlns:a16="http://schemas.microsoft.com/office/drawing/2014/main" id="{262572D8-D485-1DB1-34B1-C35C61C89940}"/>
              </a:ext>
            </a:extLst>
          </p:cNvPr>
          <p:cNvSpPr/>
          <p:nvPr/>
        </p:nvSpPr>
        <p:spPr>
          <a:xfrm rot="5400000">
            <a:off x="8936623" y="3585018"/>
            <a:ext cx="5325734" cy="14927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366392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 Column/ Bullet Points">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Text Placeholder 2"/>
          <p:cNvSpPr>
            <a:spLocks noGrp="1"/>
          </p:cNvSpPr>
          <p:nvPr>
            <p:ph idx="1"/>
          </p:nvPr>
        </p:nvSpPr>
        <p:spPr>
          <a:xfrm>
            <a:off x="619691" y="1229456"/>
            <a:ext cx="10990476" cy="4525963"/>
          </a:xfrm>
          <a:prstGeom prst="rect">
            <a:avLst/>
          </a:prstGeom>
        </p:spPr>
        <p:txBody>
          <a:bodyPr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448973168"/>
      </p:ext>
    </p:extLst>
  </p:cSld>
  <p:clrMapOvr>
    <a:masterClrMapping/>
  </p:clrMapOvr>
  <p:transition spd="med">
    <p:fade/>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 Column">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a:t>Click to edit Master title style</a:t>
            </a:r>
          </a:p>
        </p:txBody>
      </p:sp>
      <p:sp>
        <p:nvSpPr>
          <p:cNvPr id="14" name="Text Placeholder 2"/>
          <p:cNvSpPr>
            <a:spLocks noGrp="1"/>
          </p:cNvSpPr>
          <p:nvPr>
            <p:ph idx="1"/>
          </p:nvPr>
        </p:nvSpPr>
        <p:spPr>
          <a:xfrm>
            <a:off x="619691" y="1229456"/>
            <a:ext cx="10990476" cy="4525963"/>
          </a:xfrm>
          <a:prstGeom prst="rect">
            <a:avLst/>
          </a:prstGeom>
        </p:spPr>
        <p:txBody>
          <a:bodyPr rtlCol="0">
            <a:normAutofit/>
          </a:bodyPr>
          <a:lstStyle>
            <a:lvl1pPr marL="0" indent="0">
              <a:buNone/>
              <a:defRPr/>
            </a:lvl1pPr>
            <a:lvl2pPr marL="457200" indent="0">
              <a:buNone/>
              <a:defRPr/>
            </a:lvl2pPr>
            <a:lvl3pPr marL="914400" indent="0">
              <a:buNone/>
              <a:defRPr/>
            </a:lvl3pPr>
            <a:lvl4pPr marL="1371600" indent="0">
              <a:buNone/>
              <a:defRPr/>
            </a:lvl4pPr>
          </a:lstStyle>
          <a:p>
            <a:pPr lvl="0"/>
            <a:r>
              <a:rPr lang="en-US"/>
              <a:t>Click to edit Master text styles</a:t>
            </a:r>
          </a:p>
        </p:txBody>
      </p:sp>
    </p:spTree>
    <p:extLst>
      <p:ext uri="{BB962C8B-B14F-4D97-AF65-F5344CB8AC3E}">
        <p14:creationId xmlns:p14="http://schemas.microsoft.com/office/powerpoint/2010/main" val="2926124394"/>
      </p:ext>
    </p:extLst>
  </p:cSld>
  <p:clrMapOvr>
    <a:masterClrMapping/>
  </p:clrMapOvr>
  <p:transition spd="med">
    <p:fade/>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wo Column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1"/>
          </p:nvPr>
        </p:nvSpPr>
        <p:spPr>
          <a:xfrm>
            <a:off x="620186" y="1279525"/>
            <a:ext cx="5471583" cy="4576763"/>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Picture Placeholder 9"/>
          <p:cNvSpPr>
            <a:spLocks noGrp="1"/>
          </p:cNvSpPr>
          <p:nvPr>
            <p:ph type="pic" sz="quarter" idx="12"/>
          </p:nvPr>
        </p:nvSpPr>
        <p:spPr>
          <a:xfrm>
            <a:off x="6343652" y="1279525"/>
            <a:ext cx="5342467" cy="4586288"/>
          </a:xfrm>
        </p:spPr>
        <p:txBody>
          <a:bodyPr rtlCol="0">
            <a:normAutofit/>
          </a:bodyPr>
          <a:lstStyle/>
          <a:p>
            <a:pPr lvl="0"/>
            <a:endParaRPr lang="en-US" noProof="0"/>
          </a:p>
        </p:txBody>
      </p:sp>
    </p:spTree>
    <p:extLst>
      <p:ext uri="{BB962C8B-B14F-4D97-AF65-F5344CB8AC3E}">
        <p14:creationId xmlns:p14="http://schemas.microsoft.com/office/powerpoint/2010/main" val="3947970905"/>
      </p:ext>
    </p:extLst>
  </p:cSld>
  <p:clrMapOvr>
    <a:masterClrMapping/>
  </p:clrMapOvr>
  <p:transition spd="med">
    <p:fade/>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CCB7A1-679B-4A0D-88DA-489AE3BB1C8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4243305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87FD9F-F2BA-43CC-8505-94C9827B433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tr-TR"/>
          </a:p>
        </p:txBody>
      </p:sp>
      <p:sp>
        <p:nvSpPr>
          <p:cNvPr id="3" name="Subtitle 2">
            <a:extLst>
              <a:ext uri="{FF2B5EF4-FFF2-40B4-BE49-F238E27FC236}">
                <a16:creationId xmlns:a16="http://schemas.microsoft.com/office/drawing/2014/main" id="{9B91A0D3-B82C-457D-8DF9-A0791C3899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tr-TR"/>
          </a:p>
        </p:txBody>
      </p:sp>
      <p:sp>
        <p:nvSpPr>
          <p:cNvPr id="4" name="Date Placeholder 3">
            <a:extLst>
              <a:ext uri="{FF2B5EF4-FFF2-40B4-BE49-F238E27FC236}">
                <a16:creationId xmlns:a16="http://schemas.microsoft.com/office/drawing/2014/main" id="{E6E6EAC2-E948-4C4F-988D-CE004EA7AD1A}"/>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64041605-FE39-4FDA-BFD8-8DDC9E08817B}"/>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D44E7C87-6353-4865-9556-16BCF5D4DD96}"/>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339671139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643FD3-502B-40BE-BDE1-0F054F8E159F}"/>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19480182-8DA1-416B-8281-7F69947E224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5207D11B-733D-40C2-92DA-13A66C81FF1F}"/>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77746A04-AE6D-45AB-8CE0-BA446D951031}"/>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78237E61-9B07-4B75-B947-2385D21D96F9}"/>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44155569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35420A-DC31-4C72-BE6F-35BE7B60E87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tr-TR"/>
          </a:p>
        </p:txBody>
      </p:sp>
      <p:sp>
        <p:nvSpPr>
          <p:cNvPr id="3" name="Text Placeholder 2">
            <a:extLst>
              <a:ext uri="{FF2B5EF4-FFF2-40B4-BE49-F238E27FC236}">
                <a16:creationId xmlns:a16="http://schemas.microsoft.com/office/drawing/2014/main" id="{7273CCAC-877B-4475-9E27-3C5F71AE8C5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CB882EC-7A1F-4DAF-B8F5-EFE4197C0821}"/>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DE99965A-607B-4DA0-8F60-6D486A62A1D7}"/>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DBFCEE28-0FD0-440F-BF07-5110730A3D24}"/>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1020030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89D342-476A-4676-B68E-E8F5497B423D}"/>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EF64475E-9286-445C-8E0A-02C0FF7FDC2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Content Placeholder 3">
            <a:extLst>
              <a:ext uri="{FF2B5EF4-FFF2-40B4-BE49-F238E27FC236}">
                <a16:creationId xmlns:a16="http://schemas.microsoft.com/office/drawing/2014/main" id="{E9631B22-A6CE-4883-B350-7CA562964AA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Date Placeholder 4">
            <a:extLst>
              <a:ext uri="{FF2B5EF4-FFF2-40B4-BE49-F238E27FC236}">
                <a16:creationId xmlns:a16="http://schemas.microsoft.com/office/drawing/2014/main" id="{0A32BBA1-4546-4921-9588-6A51E3973198}"/>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A81FA48D-22D9-48EB-BCD7-1D7FA8306701}"/>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98902711-FAA8-49DE-86C4-08808EB56540}"/>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93860765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DE6C8-AB1D-4204-BC9C-3366B0BF0435}"/>
              </a:ext>
            </a:extLst>
          </p:cNvPr>
          <p:cNvSpPr>
            <a:spLocks noGrp="1"/>
          </p:cNvSpPr>
          <p:nvPr>
            <p:ph type="ctrTitle"/>
          </p:nvPr>
        </p:nvSpPr>
        <p:spPr>
          <a:xfrm>
            <a:off x="704088" y="889820"/>
            <a:ext cx="9989574" cy="3598606"/>
          </a:xfrm>
        </p:spPr>
        <p:txBody>
          <a:bodyPr anchor="t">
            <a:normAutofit/>
          </a:bodyPr>
          <a:lstStyle>
            <a:lvl1pPr algn="l">
              <a:defRPr sz="54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7A7B9009-EE50-4EE5-B6EB-CD6EC83D3FA3}"/>
              </a:ext>
            </a:extLst>
          </p:cNvPr>
          <p:cNvSpPr>
            <a:spLocks noGrp="1"/>
          </p:cNvSpPr>
          <p:nvPr>
            <p:ph type="subTitle" idx="1"/>
          </p:nvPr>
        </p:nvSpPr>
        <p:spPr>
          <a:xfrm>
            <a:off x="704088" y="4488426"/>
            <a:ext cx="6991776" cy="1302774"/>
          </a:xfrm>
        </p:spPr>
        <p:txBody>
          <a:bodyPr anchor="b">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99C8667E-058A-436F-B8EA-5B3A99D43D09}"/>
              </a:ext>
            </a:extLst>
          </p:cNvPr>
          <p:cNvSpPr>
            <a:spLocks noGrp="1"/>
          </p:cNvSpPr>
          <p:nvPr>
            <p:ph type="dt" sz="half" idx="10"/>
          </p:nvPr>
        </p:nvSpPr>
        <p:spPr/>
        <p:txBody>
          <a:bodyPr/>
          <a:lstStyle/>
          <a:p>
            <a:fld id="{D1D1EADE-8E88-4C7C-8AC5-FB148DE4940E}" type="datetime1">
              <a:rPr lang="en-US" smtClean="0"/>
              <a:t>4/25/2025</a:t>
            </a:fld>
            <a:endParaRPr lang="en-US"/>
          </a:p>
        </p:txBody>
      </p:sp>
      <p:sp>
        <p:nvSpPr>
          <p:cNvPr id="5" name="Footer Placeholder 4">
            <a:extLst>
              <a:ext uri="{FF2B5EF4-FFF2-40B4-BE49-F238E27FC236}">
                <a16:creationId xmlns:a16="http://schemas.microsoft.com/office/drawing/2014/main" id="{52680305-1AD7-482D-BFFD-6CDB83AB39A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E5762A1-52E9-402D-B65E-DF193E44CE83}"/>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71316144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FA70CD-106F-4D73-BA00-5419240438FB}"/>
              </a:ext>
            </a:extLst>
          </p:cNvPr>
          <p:cNvSpPr>
            <a:spLocks noGrp="1"/>
          </p:cNvSpPr>
          <p:nvPr>
            <p:ph type="title"/>
          </p:nvPr>
        </p:nvSpPr>
        <p:spPr>
          <a:xfrm>
            <a:off x="839788" y="365125"/>
            <a:ext cx="10515600" cy="1325563"/>
          </a:xfrm>
        </p:spPr>
        <p:txBody>
          <a:bodyPr/>
          <a:lstStyle/>
          <a:p>
            <a:r>
              <a:rPr lang="en-US"/>
              <a:t>Click to edit Master title style</a:t>
            </a:r>
            <a:endParaRPr lang="tr-TR"/>
          </a:p>
        </p:txBody>
      </p:sp>
      <p:sp>
        <p:nvSpPr>
          <p:cNvPr id="3" name="Text Placeholder 2">
            <a:extLst>
              <a:ext uri="{FF2B5EF4-FFF2-40B4-BE49-F238E27FC236}">
                <a16:creationId xmlns:a16="http://schemas.microsoft.com/office/drawing/2014/main" id="{19C6179C-7429-4C29-A1F7-2326C52C127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F305ABD-6786-4E56-9869-E8C0856445C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Text Placeholder 4">
            <a:extLst>
              <a:ext uri="{FF2B5EF4-FFF2-40B4-BE49-F238E27FC236}">
                <a16:creationId xmlns:a16="http://schemas.microsoft.com/office/drawing/2014/main" id="{73CCA765-CB51-4052-8EB8-57DBF4AE5D7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B3ECBEC-ADCD-4739-8575-7B1283E9B6C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7" name="Date Placeholder 6">
            <a:extLst>
              <a:ext uri="{FF2B5EF4-FFF2-40B4-BE49-F238E27FC236}">
                <a16:creationId xmlns:a16="http://schemas.microsoft.com/office/drawing/2014/main" id="{6133689E-FC2E-4AB0-B932-D08D6FADAA3C}"/>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8" name="Footer Placeholder 7">
            <a:extLst>
              <a:ext uri="{FF2B5EF4-FFF2-40B4-BE49-F238E27FC236}">
                <a16:creationId xmlns:a16="http://schemas.microsoft.com/office/drawing/2014/main" id="{110ED866-D143-4F83-BA86-B81F49A9CFAF}"/>
              </a:ext>
            </a:extLst>
          </p:cNvPr>
          <p:cNvSpPr>
            <a:spLocks noGrp="1"/>
          </p:cNvSpPr>
          <p:nvPr>
            <p:ph type="ftr" sz="quarter" idx="11"/>
          </p:nvPr>
        </p:nvSpPr>
        <p:spPr/>
        <p:txBody>
          <a:bodyPr/>
          <a:lstStyle/>
          <a:p>
            <a:endParaRPr lang="tr-TR"/>
          </a:p>
        </p:txBody>
      </p:sp>
      <p:sp>
        <p:nvSpPr>
          <p:cNvPr id="9" name="Slide Number Placeholder 8">
            <a:extLst>
              <a:ext uri="{FF2B5EF4-FFF2-40B4-BE49-F238E27FC236}">
                <a16:creationId xmlns:a16="http://schemas.microsoft.com/office/drawing/2014/main" id="{2ED731E5-4020-47A6-A779-9596250D3584}"/>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70356547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9C23BF-9622-415C-BB0E-3B5BCF14C81B}"/>
              </a:ext>
            </a:extLst>
          </p:cNvPr>
          <p:cNvSpPr>
            <a:spLocks noGrp="1"/>
          </p:cNvSpPr>
          <p:nvPr>
            <p:ph type="title"/>
          </p:nvPr>
        </p:nvSpPr>
        <p:spPr/>
        <p:txBody>
          <a:bodyPr/>
          <a:lstStyle/>
          <a:p>
            <a:r>
              <a:rPr lang="en-US"/>
              <a:t>Click to edit Master title style</a:t>
            </a:r>
            <a:endParaRPr lang="tr-TR"/>
          </a:p>
        </p:txBody>
      </p:sp>
      <p:sp>
        <p:nvSpPr>
          <p:cNvPr id="3" name="Date Placeholder 2">
            <a:extLst>
              <a:ext uri="{FF2B5EF4-FFF2-40B4-BE49-F238E27FC236}">
                <a16:creationId xmlns:a16="http://schemas.microsoft.com/office/drawing/2014/main" id="{A24DBBFB-A265-4EA3-BA58-F7A642019F89}"/>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4" name="Footer Placeholder 3">
            <a:extLst>
              <a:ext uri="{FF2B5EF4-FFF2-40B4-BE49-F238E27FC236}">
                <a16:creationId xmlns:a16="http://schemas.microsoft.com/office/drawing/2014/main" id="{741E9F6D-E698-4C64-A84F-67E403A45C34}"/>
              </a:ext>
            </a:extLst>
          </p:cNvPr>
          <p:cNvSpPr>
            <a:spLocks noGrp="1"/>
          </p:cNvSpPr>
          <p:nvPr>
            <p:ph type="ftr" sz="quarter" idx="11"/>
          </p:nvPr>
        </p:nvSpPr>
        <p:spPr/>
        <p:txBody>
          <a:bodyPr/>
          <a:lstStyle/>
          <a:p>
            <a:endParaRPr lang="tr-TR"/>
          </a:p>
        </p:txBody>
      </p:sp>
      <p:sp>
        <p:nvSpPr>
          <p:cNvPr id="5" name="Slide Number Placeholder 4">
            <a:extLst>
              <a:ext uri="{FF2B5EF4-FFF2-40B4-BE49-F238E27FC236}">
                <a16:creationId xmlns:a16="http://schemas.microsoft.com/office/drawing/2014/main" id="{AE882A9F-CDBB-49A2-830B-DA55156B84EB}"/>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61929106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755396-AC34-48D8-B43F-5DB660A2C02E}"/>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3" name="Footer Placeholder 2">
            <a:extLst>
              <a:ext uri="{FF2B5EF4-FFF2-40B4-BE49-F238E27FC236}">
                <a16:creationId xmlns:a16="http://schemas.microsoft.com/office/drawing/2014/main" id="{6EAF0364-58A7-4DA2-9464-EED70E1EF7A0}"/>
              </a:ext>
            </a:extLst>
          </p:cNvPr>
          <p:cNvSpPr>
            <a:spLocks noGrp="1"/>
          </p:cNvSpPr>
          <p:nvPr>
            <p:ph type="ftr" sz="quarter" idx="11"/>
          </p:nvPr>
        </p:nvSpPr>
        <p:spPr/>
        <p:txBody>
          <a:bodyPr/>
          <a:lstStyle/>
          <a:p>
            <a:endParaRPr lang="tr-TR"/>
          </a:p>
        </p:txBody>
      </p:sp>
      <p:sp>
        <p:nvSpPr>
          <p:cNvPr id="4" name="Slide Number Placeholder 3">
            <a:extLst>
              <a:ext uri="{FF2B5EF4-FFF2-40B4-BE49-F238E27FC236}">
                <a16:creationId xmlns:a16="http://schemas.microsoft.com/office/drawing/2014/main" id="{A1E82075-49B7-4B5E-AC93-3D2A91EF1F82}"/>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3553435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E21F32-23B4-4E32-A45D-15C3B16216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Content Placeholder 2">
            <a:extLst>
              <a:ext uri="{FF2B5EF4-FFF2-40B4-BE49-F238E27FC236}">
                <a16:creationId xmlns:a16="http://schemas.microsoft.com/office/drawing/2014/main" id="{D0321E94-76AE-4177-A05D-20643909799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Text Placeholder 3">
            <a:extLst>
              <a:ext uri="{FF2B5EF4-FFF2-40B4-BE49-F238E27FC236}">
                <a16:creationId xmlns:a16="http://schemas.microsoft.com/office/drawing/2014/main" id="{11858488-31E3-4FC9-8374-FFC131CCF4D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0CBE354-9F71-4D4F-ACBD-0FB2DDE087CF}"/>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8B632644-B471-4112-8622-56DA3641E110}"/>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32126EEC-DBD1-4B28-89C2-5E60AC16149F}"/>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62525828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59E4E-74C1-44CB-8FE8-BFC324A4158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Picture Placeholder 2">
            <a:extLst>
              <a:ext uri="{FF2B5EF4-FFF2-40B4-BE49-F238E27FC236}">
                <a16:creationId xmlns:a16="http://schemas.microsoft.com/office/drawing/2014/main" id="{7BEA4D99-BD3F-4B28-9549-C32B0DF967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Text Placeholder 3">
            <a:extLst>
              <a:ext uri="{FF2B5EF4-FFF2-40B4-BE49-F238E27FC236}">
                <a16:creationId xmlns:a16="http://schemas.microsoft.com/office/drawing/2014/main" id="{67179F13-41E4-4157-9982-AC420FE5F35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ED0019B-F794-487F-ADC5-D7CC244BA6F3}"/>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F07BB934-2D0C-43E1-8C2E-29B613FBC8FC}"/>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8F92FF59-0A1B-41B4-85F9-8E5472F24A16}"/>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28942411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80EF9C-4190-42C8-8C91-919199A5D989}"/>
              </a:ext>
            </a:extLst>
          </p:cNvPr>
          <p:cNvSpPr>
            <a:spLocks noGrp="1"/>
          </p:cNvSpPr>
          <p:nvPr>
            <p:ph type="title"/>
          </p:nvPr>
        </p:nvSpPr>
        <p:spPr/>
        <p:txBody>
          <a:bodyPr/>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8F3F7487-B406-43C8-809F-DFD5696376C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41016D14-15AD-4013-A4CF-1B0146B19FA6}"/>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9E81D5C5-AC8D-4F01-A196-BE0AD5DC50F4}"/>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90402F89-103A-433E-A504-AF50C2CCB8E7}"/>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47792055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D790802-0E02-47D3-9384-788FEA43F4CB}"/>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AE4980DA-E288-4DE2-A040-1E66BCB700C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EA08716D-E840-4434-86F5-4F374341FF5B}"/>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9EFABCB0-A3E9-4BAE-8E6A-DEABD9DB087B}"/>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B5AFAB0C-2DE2-4236-8FB5-D283F095464B}"/>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64642057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8DE6C8-AB1D-4204-BC9C-3366B0BF0435}"/>
              </a:ext>
            </a:extLst>
          </p:cNvPr>
          <p:cNvSpPr>
            <a:spLocks noGrp="1"/>
          </p:cNvSpPr>
          <p:nvPr>
            <p:ph type="ctrTitle"/>
          </p:nvPr>
        </p:nvSpPr>
        <p:spPr>
          <a:xfrm>
            <a:off x="704088" y="889820"/>
            <a:ext cx="9989574" cy="3598606"/>
          </a:xfrm>
        </p:spPr>
        <p:txBody>
          <a:bodyPr anchor="t">
            <a:normAutofit/>
          </a:bodyPr>
          <a:lstStyle>
            <a:lvl1pPr algn="l">
              <a:defRPr sz="54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7A7B9009-EE50-4EE5-B6EB-CD6EC83D3FA3}"/>
              </a:ext>
            </a:extLst>
          </p:cNvPr>
          <p:cNvSpPr>
            <a:spLocks noGrp="1"/>
          </p:cNvSpPr>
          <p:nvPr>
            <p:ph type="subTitle" idx="1"/>
          </p:nvPr>
        </p:nvSpPr>
        <p:spPr>
          <a:xfrm>
            <a:off x="704088" y="4488426"/>
            <a:ext cx="6991776" cy="1302774"/>
          </a:xfrm>
        </p:spPr>
        <p:txBody>
          <a:bodyPr anchor="b">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99C8667E-058A-436F-B8EA-5B3A99D43D09}"/>
              </a:ext>
            </a:extLst>
          </p:cNvPr>
          <p:cNvSpPr>
            <a:spLocks noGrp="1"/>
          </p:cNvSpPr>
          <p:nvPr>
            <p:ph type="dt" sz="half" idx="10"/>
          </p:nvPr>
        </p:nvSpPr>
        <p:spPr/>
        <p:txBody>
          <a:bodyPr/>
          <a:lstStyle/>
          <a:p>
            <a:fld id="{D1D1EADE-8E88-4C7C-8AC5-FB148DE4940E}" type="datetime1">
              <a:rPr lang="en-US" smtClean="0"/>
              <a:t>4/25/2025</a:t>
            </a:fld>
            <a:endParaRPr lang="en-US"/>
          </a:p>
        </p:txBody>
      </p:sp>
      <p:sp>
        <p:nvSpPr>
          <p:cNvPr id="5" name="Footer Placeholder 4">
            <a:extLst>
              <a:ext uri="{FF2B5EF4-FFF2-40B4-BE49-F238E27FC236}">
                <a16:creationId xmlns:a16="http://schemas.microsoft.com/office/drawing/2014/main" id="{52680305-1AD7-482D-BFFD-6CDB83AB39A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E5762A1-52E9-402D-B65E-DF193E44CE83}"/>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87205102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87CA6-BFD9-4CB1-8892-F6B062E82445}"/>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E0CDA8C3-9C0C-4E52-9A62-E4DB159E6B0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CC3EC35-E02F-41FF-9232-F90692A902FC}"/>
              </a:ext>
            </a:extLst>
          </p:cNvPr>
          <p:cNvSpPr>
            <a:spLocks noGrp="1"/>
          </p:cNvSpPr>
          <p:nvPr>
            <p:ph type="dt" sz="half" idx="10"/>
          </p:nvPr>
        </p:nvSpPr>
        <p:spPr/>
        <p:txBody>
          <a:bodyPr/>
          <a:lstStyle/>
          <a:p>
            <a:fld id="{157B6794-849E-4626-908B-D15793550EFB}" type="datetime1">
              <a:rPr lang="en-US" smtClean="0"/>
              <a:t>4/25/2025</a:t>
            </a:fld>
            <a:endParaRPr lang="en-US"/>
          </a:p>
        </p:txBody>
      </p:sp>
      <p:sp>
        <p:nvSpPr>
          <p:cNvPr id="5" name="Footer Placeholder 4">
            <a:extLst>
              <a:ext uri="{FF2B5EF4-FFF2-40B4-BE49-F238E27FC236}">
                <a16:creationId xmlns:a16="http://schemas.microsoft.com/office/drawing/2014/main" id="{39D13D38-5DF1-443B-8A12-71E834FDC6A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25E644A-4A37-4757-9809-5B035E2874E6}"/>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99921972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E6578B-CD85-4BF1-A729-E8E8079B595F}"/>
              </a:ext>
            </a:extLst>
          </p:cNvPr>
          <p:cNvSpPr>
            <a:spLocks noGrp="1"/>
          </p:cNvSpPr>
          <p:nvPr>
            <p:ph type="title"/>
          </p:nvPr>
        </p:nvSpPr>
        <p:spPr>
          <a:xfrm>
            <a:off x="715383" y="1709738"/>
            <a:ext cx="10632067" cy="2852737"/>
          </a:xfrm>
        </p:spPr>
        <p:txBody>
          <a:bodyPr anchor="b"/>
          <a:lstStyle>
            <a:lvl1pPr>
              <a:defRPr sz="6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A58448C1-C13F-4826-8347-EEB00A6643D6}"/>
              </a:ext>
            </a:extLst>
          </p:cNvPr>
          <p:cNvSpPr>
            <a:spLocks noGrp="1"/>
          </p:cNvSpPr>
          <p:nvPr>
            <p:ph type="body" idx="1"/>
          </p:nvPr>
        </p:nvSpPr>
        <p:spPr>
          <a:xfrm>
            <a:off x="715383" y="4589463"/>
            <a:ext cx="10632067"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806546A-957F-4C4D-9744-1177AD258E10}"/>
              </a:ext>
            </a:extLst>
          </p:cNvPr>
          <p:cNvSpPr>
            <a:spLocks noGrp="1"/>
          </p:cNvSpPr>
          <p:nvPr>
            <p:ph type="dt" sz="half" idx="10"/>
          </p:nvPr>
        </p:nvSpPr>
        <p:spPr/>
        <p:txBody>
          <a:bodyPr/>
          <a:lstStyle/>
          <a:p>
            <a:fld id="{63DB64E7-5594-42A3-ADBF-E95A7ACEAD64}" type="datetime1">
              <a:rPr lang="en-US" smtClean="0"/>
              <a:t>4/25/2025</a:t>
            </a:fld>
            <a:endParaRPr lang="en-US"/>
          </a:p>
        </p:txBody>
      </p:sp>
      <p:sp>
        <p:nvSpPr>
          <p:cNvPr id="5" name="Footer Placeholder 4">
            <a:extLst>
              <a:ext uri="{FF2B5EF4-FFF2-40B4-BE49-F238E27FC236}">
                <a16:creationId xmlns:a16="http://schemas.microsoft.com/office/drawing/2014/main" id="{B1DB149C-CC63-4E3A-A83D-EF637EB51979}"/>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DB94775-7982-41EC-B584-D51224D38F77}"/>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189130203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987CA6-BFD9-4CB1-8892-F6B062E82445}"/>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E0CDA8C3-9C0C-4E52-9A62-E4DB159E6B0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CC3EC35-E02F-41FF-9232-F90692A902FC}"/>
              </a:ext>
            </a:extLst>
          </p:cNvPr>
          <p:cNvSpPr>
            <a:spLocks noGrp="1"/>
          </p:cNvSpPr>
          <p:nvPr>
            <p:ph type="dt" sz="half" idx="10"/>
          </p:nvPr>
        </p:nvSpPr>
        <p:spPr/>
        <p:txBody>
          <a:bodyPr/>
          <a:lstStyle/>
          <a:p>
            <a:fld id="{157B6794-849E-4626-908B-D15793550EFB}" type="datetime1">
              <a:rPr lang="en-US" smtClean="0"/>
              <a:t>4/25/2025</a:t>
            </a:fld>
            <a:endParaRPr lang="en-US"/>
          </a:p>
        </p:txBody>
      </p:sp>
      <p:sp>
        <p:nvSpPr>
          <p:cNvPr id="5" name="Footer Placeholder 4">
            <a:extLst>
              <a:ext uri="{FF2B5EF4-FFF2-40B4-BE49-F238E27FC236}">
                <a16:creationId xmlns:a16="http://schemas.microsoft.com/office/drawing/2014/main" id="{39D13D38-5DF1-443B-8A12-71E834FDC6A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F25E644A-4A37-4757-9809-5B035E2874E6}"/>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192696297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E4BD8-507D-48E4-A624-F16A741C3609}"/>
              </a:ext>
            </a:extLst>
          </p:cNvPr>
          <p:cNvSpPr>
            <a:spLocks noGrp="1"/>
          </p:cNvSpPr>
          <p:nvPr>
            <p:ph type="title"/>
          </p:nvPr>
        </p:nvSpPr>
        <p:spPr>
          <a:xfrm>
            <a:off x="700635" y="914400"/>
            <a:ext cx="10691265" cy="1307592"/>
          </a:xfrm>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810A07E4-3A39-457C-A059-7DFB6039D947}"/>
              </a:ext>
            </a:extLst>
          </p:cNvPr>
          <p:cNvSpPr>
            <a:spLocks noGrp="1"/>
          </p:cNvSpPr>
          <p:nvPr>
            <p:ph sz="half" idx="1"/>
          </p:nvPr>
        </p:nvSpPr>
        <p:spPr>
          <a:xfrm>
            <a:off x="704088" y="2221992"/>
            <a:ext cx="5212080" cy="37398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B141E17-47CE-4A78-B0FA-0E9786DA67C5}"/>
              </a:ext>
            </a:extLst>
          </p:cNvPr>
          <p:cNvSpPr>
            <a:spLocks noGrp="1"/>
          </p:cNvSpPr>
          <p:nvPr>
            <p:ph sz="half" idx="2"/>
          </p:nvPr>
        </p:nvSpPr>
        <p:spPr>
          <a:xfrm>
            <a:off x="6181344" y="2221992"/>
            <a:ext cx="5212080" cy="37398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89F02C13-D3ED-4044-9716-F29D79A184C9}"/>
              </a:ext>
            </a:extLst>
          </p:cNvPr>
          <p:cNvSpPr>
            <a:spLocks noGrp="1"/>
          </p:cNvSpPr>
          <p:nvPr>
            <p:ph type="dt" sz="half" idx="10"/>
          </p:nvPr>
        </p:nvSpPr>
        <p:spPr/>
        <p:txBody>
          <a:bodyPr/>
          <a:lstStyle/>
          <a:p>
            <a:fld id="{18462B0B-D248-4FFB-8695-AD7FA4B1284A}" type="datetime1">
              <a:rPr lang="en-US" smtClean="0"/>
              <a:t>4/25/2025</a:t>
            </a:fld>
            <a:endParaRPr lang="en-US"/>
          </a:p>
        </p:txBody>
      </p:sp>
      <p:sp>
        <p:nvSpPr>
          <p:cNvPr id="6" name="Footer Placeholder 5">
            <a:extLst>
              <a:ext uri="{FF2B5EF4-FFF2-40B4-BE49-F238E27FC236}">
                <a16:creationId xmlns:a16="http://schemas.microsoft.com/office/drawing/2014/main" id="{8AF334AD-FB29-4355-B5CF-85E61B4F340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BA5AA154-790C-4774-9C21-8C543E733F26}"/>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83593179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07DD35-7673-4F88-86B0-634883B5E345}"/>
              </a:ext>
            </a:extLst>
          </p:cNvPr>
          <p:cNvSpPr>
            <a:spLocks noGrp="1"/>
          </p:cNvSpPr>
          <p:nvPr>
            <p:ph type="title"/>
          </p:nvPr>
        </p:nvSpPr>
        <p:spPr>
          <a:xfrm>
            <a:off x="704087" y="929147"/>
            <a:ext cx="10689336" cy="798451"/>
          </a:xfrm>
        </p:spPr>
        <p:txBody>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5EC820D7-3E0B-47C6-A583-C4C839C5AF03}"/>
              </a:ext>
            </a:extLst>
          </p:cNvPr>
          <p:cNvSpPr>
            <a:spLocks noGrp="1"/>
          </p:cNvSpPr>
          <p:nvPr>
            <p:ph type="body" idx="1"/>
          </p:nvPr>
        </p:nvSpPr>
        <p:spPr>
          <a:xfrm>
            <a:off x="704088" y="1756538"/>
            <a:ext cx="5212080" cy="657225"/>
          </a:xfrm>
        </p:spPr>
        <p:txBody>
          <a:bodyPr anchor="b">
            <a:normAutofit/>
          </a:bodyPr>
          <a:lstStyle>
            <a:lvl1pPr marL="0" indent="0">
              <a:buNone/>
              <a:defRPr sz="1600" b="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A839A7B-97D5-400F-B802-A0FF28FE9F15}"/>
              </a:ext>
            </a:extLst>
          </p:cNvPr>
          <p:cNvSpPr>
            <a:spLocks noGrp="1"/>
          </p:cNvSpPr>
          <p:nvPr>
            <p:ph sz="half" idx="2"/>
          </p:nvPr>
        </p:nvSpPr>
        <p:spPr>
          <a:xfrm>
            <a:off x="704088" y="2442702"/>
            <a:ext cx="5212080" cy="35191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2E0ECA2-DBF1-4681-9DFA-93AFD1B371DB}"/>
              </a:ext>
            </a:extLst>
          </p:cNvPr>
          <p:cNvSpPr>
            <a:spLocks noGrp="1"/>
          </p:cNvSpPr>
          <p:nvPr>
            <p:ph type="body" sz="quarter" idx="3"/>
          </p:nvPr>
        </p:nvSpPr>
        <p:spPr>
          <a:xfrm>
            <a:off x="6181344" y="1756538"/>
            <a:ext cx="5212080" cy="657225"/>
          </a:xfrm>
        </p:spPr>
        <p:txBody>
          <a:bodyPr anchor="b">
            <a:normAutofit/>
          </a:bodyPr>
          <a:lstStyle>
            <a:lvl1pPr marL="0" indent="0">
              <a:buNone/>
              <a:defRPr sz="1600" b="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90EBBBB-517F-4ED7-9E51-CF0F7590B4D4}"/>
              </a:ext>
            </a:extLst>
          </p:cNvPr>
          <p:cNvSpPr>
            <a:spLocks noGrp="1"/>
          </p:cNvSpPr>
          <p:nvPr>
            <p:ph sz="quarter" idx="4"/>
          </p:nvPr>
        </p:nvSpPr>
        <p:spPr>
          <a:xfrm>
            <a:off x="6181344" y="2442702"/>
            <a:ext cx="5212080" cy="35191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511B5C7-1E37-478F-B4B0-C7202FFE41B9}"/>
              </a:ext>
            </a:extLst>
          </p:cNvPr>
          <p:cNvSpPr>
            <a:spLocks noGrp="1"/>
          </p:cNvSpPr>
          <p:nvPr>
            <p:ph type="dt" sz="half" idx="10"/>
          </p:nvPr>
        </p:nvSpPr>
        <p:spPr/>
        <p:txBody>
          <a:bodyPr/>
          <a:lstStyle/>
          <a:p>
            <a:fld id="{D0378EFB-9159-4510-B73F-4F0409ADE937}" type="datetime1">
              <a:rPr lang="en-US" smtClean="0"/>
              <a:t>4/25/2025</a:t>
            </a:fld>
            <a:endParaRPr lang="en-US"/>
          </a:p>
        </p:txBody>
      </p:sp>
      <p:sp>
        <p:nvSpPr>
          <p:cNvPr id="8" name="Footer Placeholder 7">
            <a:extLst>
              <a:ext uri="{FF2B5EF4-FFF2-40B4-BE49-F238E27FC236}">
                <a16:creationId xmlns:a16="http://schemas.microsoft.com/office/drawing/2014/main" id="{9153F7EF-507C-4CB3-86C5-8B34FFFC1D86}"/>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58E3DEA6-E4EB-4C2A-8B4F-55EC965B6219}"/>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40261713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32964-A933-4B98-A141-A4B316DAFA9F}"/>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5D684C9D-23DA-42B0-9DD3-7592F72E8DC9}"/>
              </a:ext>
            </a:extLst>
          </p:cNvPr>
          <p:cNvSpPr>
            <a:spLocks noGrp="1"/>
          </p:cNvSpPr>
          <p:nvPr>
            <p:ph type="dt" sz="half" idx="10"/>
          </p:nvPr>
        </p:nvSpPr>
        <p:spPr/>
        <p:txBody>
          <a:bodyPr/>
          <a:lstStyle/>
          <a:p>
            <a:fld id="{89BC9412-2452-4BED-A324-9D8C115361AD}" type="datetime1">
              <a:rPr lang="en-US" smtClean="0"/>
              <a:t>4/25/2025</a:t>
            </a:fld>
            <a:endParaRPr lang="en-US"/>
          </a:p>
        </p:txBody>
      </p:sp>
      <p:sp>
        <p:nvSpPr>
          <p:cNvPr id="4" name="Footer Placeholder 3">
            <a:extLst>
              <a:ext uri="{FF2B5EF4-FFF2-40B4-BE49-F238E27FC236}">
                <a16:creationId xmlns:a16="http://schemas.microsoft.com/office/drawing/2014/main" id="{68BF8F05-876F-49D8-AE30-5BB2A91ECD59}"/>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153D20DA-9260-4577-BB51-789570A243AF}"/>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66210087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D2C1F24-E0A1-45A7-8EF5-92CD9799341C}"/>
              </a:ext>
            </a:extLst>
          </p:cNvPr>
          <p:cNvSpPr>
            <a:spLocks noGrp="1"/>
          </p:cNvSpPr>
          <p:nvPr>
            <p:ph type="dt" sz="half" idx="10"/>
          </p:nvPr>
        </p:nvSpPr>
        <p:spPr/>
        <p:txBody>
          <a:bodyPr/>
          <a:lstStyle/>
          <a:p>
            <a:fld id="{F5318F62-D251-40E8-A23C-F4CFE9FEAB41}" type="datetime1">
              <a:rPr lang="en-US" smtClean="0"/>
              <a:t>4/25/2025</a:t>
            </a:fld>
            <a:endParaRPr lang="en-US"/>
          </a:p>
        </p:txBody>
      </p:sp>
      <p:sp>
        <p:nvSpPr>
          <p:cNvPr id="3" name="Footer Placeholder 2">
            <a:extLst>
              <a:ext uri="{FF2B5EF4-FFF2-40B4-BE49-F238E27FC236}">
                <a16:creationId xmlns:a16="http://schemas.microsoft.com/office/drawing/2014/main" id="{3E021C19-210E-46B0-9036-5D8AECC9260C}"/>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1A880FEF-487E-44DF-8615-DF2210419602}"/>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44443838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A568EE-74C8-43A6-90BC-2DDD965CF64A}"/>
              </a:ext>
            </a:extLst>
          </p:cNvPr>
          <p:cNvSpPr>
            <a:spLocks noGrp="1"/>
          </p:cNvSpPr>
          <p:nvPr>
            <p:ph type="title"/>
          </p:nvPr>
        </p:nvSpPr>
        <p:spPr>
          <a:xfrm>
            <a:off x="704088" y="1069848"/>
            <a:ext cx="4093599" cy="1316736"/>
          </a:xfrm>
        </p:spPr>
        <p:txBody>
          <a:bodyPr anchor="b"/>
          <a:lstStyle>
            <a:lvl1pPr>
              <a:defRPr sz="32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971C35AC-CAE3-48CF-A3E4-A075C9FDD71B}"/>
              </a:ext>
            </a:extLst>
          </p:cNvPr>
          <p:cNvSpPr>
            <a:spLocks noGrp="1"/>
          </p:cNvSpPr>
          <p:nvPr>
            <p:ph idx="1"/>
          </p:nvPr>
        </p:nvSpPr>
        <p:spPr>
          <a:xfrm>
            <a:off x="5183188" y="1069848"/>
            <a:ext cx="6172200" cy="479120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2D9D03EA-5FAD-4609-A2B8-624E426847E3}"/>
              </a:ext>
            </a:extLst>
          </p:cNvPr>
          <p:cNvSpPr>
            <a:spLocks noGrp="1"/>
          </p:cNvSpPr>
          <p:nvPr>
            <p:ph type="body" sz="half" idx="2"/>
          </p:nvPr>
        </p:nvSpPr>
        <p:spPr>
          <a:xfrm>
            <a:off x="704088" y="2551176"/>
            <a:ext cx="4093599" cy="331927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B58D2EA-2191-4216-B64D-067BDFE12375}"/>
              </a:ext>
            </a:extLst>
          </p:cNvPr>
          <p:cNvSpPr>
            <a:spLocks noGrp="1"/>
          </p:cNvSpPr>
          <p:nvPr>
            <p:ph type="dt" sz="half" idx="10"/>
          </p:nvPr>
        </p:nvSpPr>
        <p:spPr/>
        <p:txBody>
          <a:bodyPr/>
          <a:lstStyle/>
          <a:p>
            <a:fld id="{44F76144-149E-4874-93A5-554A0357CF82}" type="datetime1">
              <a:rPr lang="en-US" smtClean="0"/>
              <a:t>4/25/2025</a:t>
            </a:fld>
            <a:endParaRPr lang="en-US"/>
          </a:p>
        </p:txBody>
      </p:sp>
      <p:sp>
        <p:nvSpPr>
          <p:cNvPr id="6" name="Footer Placeholder 5">
            <a:extLst>
              <a:ext uri="{FF2B5EF4-FFF2-40B4-BE49-F238E27FC236}">
                <a16:creationId xmlns:a16="http://schemas.microsoft.com/office/drawing/2014/main" id="{78042128-DAB4-481C-BEE6-3523E8E88BA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E50E382-C500-4A4C-A7C6-43860383AB91}"/>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07988992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FE98B-EACF-4251-A8AF-0D9EDD17C664}"/>
              </a:ext>
            </a:extLst>
          </p:cNvPr>
          <p:cNvSpPr>
            <a:spLocks noGrp="1"/>
          </p:cNvSpPr>
          <p:nvPr>
            <p:ph type="title"/>
          </p:nvPr>
        </p:nvSpPr>
        <p:spPr>
          <a:xfrm>
            <a:off x="704088" y="1066800"/>
            <a:ext cx="4103431" cy="1317523"/>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3905F473-761A-4002-AF70-9FF878D0139E}"/>
              </a:ext>
            </a:extLst>
          </p:cNvPr>
          <p:cNvSpPr>
            <a:spLocks noGrp="1"/>
          </p:cNvSpPr>
          <p:nvPr>
            <p:ph type="pic" idx="1"/>
          </p:nvPr>
        </p:nvSpPr>
        <p:spPr>
          <a:xfrm>
            <a:off x="5183188" y="1066800"/>
            <a:ext cx="6172200" cy="47942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id="{FA0C2E6A-F834-4540-BB00-E13CB45DC362}"/>
              </a:ext>
            </a:extLst>
          </p:cNvPr>
          <p:cNvSpPr>
            <a:spLocks noGrp="1"/>
          </p:cNvSpPr>
          <p:nvPr>
            <p:ph type="body" sz="half" idx="2"/>
          </p:nvPr>
        </p:nvSpPr>
        <p:spPr>
          <a:xfrm>
            <a:off x="704088" y="2552700"/>
            <a:ext cx="4103431" cy="33162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0C38EAB-AD63-415C-B263-BA1D8FBE3CB0}"/>
              </a:ext>
            </a:extLst>
          </p:cNvPr>
          <p:cNvSpPr>
            <a:spLocks noGrp="1"/>
          </p:cNvSpPr>
          <p:nvPr>
            <p:ph type="dt" sz="half" idx="10"/>
          </p:nvPr>
        </p:nvSpPr>
        <p:spPr/>
        <p:txBody>
          <a:bodyPr/>
          <a:lstStyle/>
          <a:p>
            <a:fld id="{50BA65D8-0540-4835-AE5C-25D29DBA01BE}" type="datetime1">
              <a:rPr lang="en-US" smtClean="0"/>
              <a:t>4/25/2025</a:t>
            </a:fld>
            <a:endParaRPr lang="en-US"/>
          </a:p>
        </p:txBody>
      </p:sp>
      <p:sp>
        <p:nvSpPr>
          <p:cNvPr id="6" name="Footer Placeholder 5">
            <a:extLst>
              <a:ext uri="{FF2B5EF4-FFF2-40B4-BE49-F238E27FC236}">
                <a16:creationId xmlns:a16="http://schemas.microsoft.com/office/drawing/2014/main" id="{422E5541-B6DE-45E8-BCFE-0DFC4F57407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DBB78D45-289B-46AF-8CB9-E6150BEA17ED}"/>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83258452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6359C1-C098-4BF4-A55D-782F4E606B8A}"/>
              </a:ext>
            </a:extLst>
          </p:cNvPr>
          <p:cNvSpPr>
            <a:spLocks noGrp="1"/>
          </p:cNvSpPr>
          <p:nvPr>
            <p:ph type="title"/>
          </p:nvPr>
        </p:nvSpPr>
        <p:spPr/>
        <p:txBody>
          <a:bodyPr/>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3D343C7E-1E8B-4D38-9B81-1AA2A8978ED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C8A70B00-53AE-4D3F-91BE-A8D789ED9864}"/>
              </a:ext>
            </a:extLst>
          </p:cNvPr>
          <p:cNvSpPr>
            <a:spLocks noGrp="1"/>
          </p:cNvSpPr>
          <p:nvPr>
            <p:ph type="dt" sz="half" idx="10"/>
          </p:nvPr>
        </p:nvSpPr>
        <p:spPr/>
        <p:txBody>
          <a:bodyPr/>
          <a:lstStyle/>
          <a:p>
            <a:fld id="{EC3C8B9C-477D-492A-96AD-1FC2CC997A73}" type="datetime1">
              <a:rPr lang="en-US" smtClean="0"/>
              <a:t>4/25/2025</a:t>
            </a:fld>
            <a:endParaRPr lang="en-US"/>
          </a:p>
        </p:txBody>
      </p:sp>
      <p:sp>
        <p:nvSpPr>
          <p:cNvPr id="5" name="Footer Placeholder 4">
            <a:extLst>
              <a:ext uri="{FF2B5EF4-FFF2-40B4-BE49-F238E27FC236}">
                <a16:creationId xmlns:a16="http://schemas.microsoft.com/office/drawing/2014/main" id="{06647FC7-8124-4F70-A849-B6BCC5189CC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47CEBE4-50DC-47DB-B699-CCC024336C9F}"/>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59658967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B418279-D3B8-4C6A-AB74-9DE377771270}"/>
              </a:ext>
            </a:extLst>
          </p:cNvPr>
          <p:cNvSpPr>
            <a:spLocks noGrp="1"/>
          </p:cNvSpPr>
          <p:nvPr>
            <p:ph type="title" orient="vert"/>
          </p:nvPr>
        </p:nvSpPr>
        <p:spPr>
          <a:xfrm>
            <a:off x="9242322" y="997974"/>
            <a:ext cx="2349043" cy="4984956"/>
          </a:xfrm>
        </p:spPr>
        <p:txBody>
          <a:bodyPr vert="eaVert"/>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E28F733C-9309-4197-BACA-207CDC8935C9}"/>
              </a:ext>
            </a:extLst>
          </p:cNvPr>
          <p:cNvSpPr>
            <a:spLocks noGrp="1"/>
          </p:cNvSpPr>
          <p:nvPr>
            <p:ph type="body" orient="vert" idx="1"/>
          </p:nvPr>
        </p:nvSpPr>
        <p:spPr>
          <a:xfrm>
            <a:off x="768927" y="997973"/>
            <a:ext cx="8473395" cy="498495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56ACD4D0-5BE6-412D-B08B-5DFFD593513E}"/>
              </a:ext>
            </a:extLst>
          </p:cNvPr>
          <p:cNvSpPr>
            <a:spLocks noGrp="1"/>
          </p:cNvSpPr>
          <p:nvPr>
            <p:ph type="dt" sz="half" idx="10"/>
          </p:nvPr>
        </p:nvSpPr>
        <p:spPr/>
        <p:txBody>
          <a:bodyPr/>
          <a:lstStyle/>
          <a:p>
            <a:fld id="{42D3AED5-E26D-4E29-B1B3-7847B6779594}" type="datetime1">
              <a:rPr lang="en-US" smtClean="0"/>
              <a:t>4/25/2025</a:t>
            </a:fld>
            <a:endParaRPr lang="en-US"/>
          </a:p>
        </p:txBody>
      </p:sp>
      <p:sp>
        <p:nvSpPr>
          <p:cNvPr id="5" name="Footer Placeholder 4">
            <a:extLst>
              <a:ext uri="{FF2B5EF4-FFF2-40B4-BE49-F238E27FC236}">
                <a16:creationId xmlns:a16="http://schemas.microsoft.com/office/drawing/2014/main" id="{55021651-B786-4A39-A10F-F5231D0A2C5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4504D2D-9379-40DE-9F45-3004BE54F16B}"/>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15617272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78368" y="475826"/>
            <a:ext cx="11226801" cy="406265"/>
          </a:xfrm>
        </p:spPr>
        <p:txBody>
          <a:bodyPr anchor="b" anchorCtr="0"/>
          <a:lstStyle>
            <a:lvl1pPr>
              <a:defRPr sz="2933"/>
            </a:lvl1pPr>
          </a:lstStyle>
          <a:p>
            <a:r>
              <a:rPr lang="en-US"/>
              <a:t>Click to edit Master title style</a:t>
            </a:r>
          </a:p>
        </p:txBody>
      </p:sp>
      <p:sp>
        <p:nvSpPr>
          <p:cNvPr id="3" name="Content Placeholder 2"/>
          <p:cNvSpPr>
            <a:spLocks noGrp="1"/>
          </p:cNvSpPr>
          <p:nvPr>
            <p:ph idx="1"/>
          </p:nvPr>
        </p:nvSpPr>
        <p:spPr>
          <a:xfrm>
            <a:off x="478367" y="1261981"/>
            <a:ext cx="11226800" cy="4618121"/>
          </a:xfrm>
        </p:spPr>
        <p:txBody>
          <a:bodyPr/>
          <a:lstStyle>
            <a:lvl1pPr>
              <a:defRPr b="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0284665"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74202" y="6441567"/>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1"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5"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Tree>
    <p:extLst>
      <p:ext uri="{BB962C8B-B14F-4D97-AF65-F5344CB8AC3E}">
        <p14:creationId xmlns:p14="http://schemas.microsoft.com/office/powerpoint/2010/main" val="301334175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78369" y="475828"/>
            <a:ext cx="11226801" cy="406265"/>
          </a:xfrm>
        </p:spPr>
        <p:txBody>
          <a:bodyPr anchor="b" anchorCtr="0"/>
          <a:lstStyle>
            <a:lvl1pPr>
              <a:defRPr sz="2933"/>
            </a:lvl1pPr>
          </a:lstStyle>
          <a:p>
            <a:r>
              <a:rPr lang="en-US"/>
              <a:t>Click to edit Master title style</a:t>
            </a:r>
          </a:p>
        </p:txBody>
      </p:sp>
      <p:sp>
        <p:nvSpPr>
          <p:cNvPr id="3" name="Content Placeholder 2"/>
          <p:cNvSpPr>
            <a:spLocks noGrp="1"/>
          </p:cNvSpPr>
          <p:nvPr>
            <p:ph idx="1"/>
          </p:nvPr>
        </p:nvSpPr>
        <p:spPr>
          <a:xfrm>
            <a:off x="478367" y="1261982"/>
            <a:ext cx="11226800" cy="4618121"/>
          </a:xfrm>
        </p:spPr>
        <p:txBody>
          <a:bodyPr/>
          <a:lstStyle>
            <a:lvl1pPr>
              <a:defRPr b="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0284665" y="6441567"/>
            <a:ext cx="1035587" cy="164148"/>
          </a:xfrm>
          <a:prstGeom prst="rect">
            <a:avLst/>
          </a:prstGeom>
        </p:spPr>
        <p:txBody>
          <a:bodyPr/>
          <a:lstStyle/>
          <a:p>
            <a:endParaRPr lang="en-US"/>
          </a:p>
        </p:txBody>
      </p:sp>
      <p:sp>
        <p:nvSpPr>
          <p:cNvPr id="5" name="Footer Placeholder 4"/>
          <p:cNvSpPr>
            <a:spLocks noGrp="1"/>
          </p:cNvSpPr>
          <p:nvPr>
            <p:ph type="ftr" sz="quarter" idx="11"/>
          </p:nvPr>
        </p:nvSpPr>
        <p:spPr>
          <a:xfrm>
            <a:off x="3074204" y="6441567"/>
            <a:ext cx="6043601" cy="164148"/>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2"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7"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Tree>
    <p:extLst>
      <p:ext uri="{BB962C8B-B14F-4D97-AF65-F5344CB8AC3E}">
        <p14:creationId xmlns:p14="http://schemas.microsoft.com/office/powerpoint/2010/main" val="26157087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E6578B-CD85-4BF1-A729-E8E8079B595F}"/>
              </a:ext>
            </a:extLst>
          </p:cNvPr>
          <p:cNvSpPr>
            <a:spLocks noGrp="1"/>
          </p:cNvSpPr>
          <p:nvPr>
            <p:ph type="title"/>
          </p:nvPr>
        </p:nvSpPr>
        <p:spPr>
          <a:xfrm>
            <a:off x="715383" y="1709738"/>
            <a:ext cx="10632067" cy="2852737"/>
          </a:xfrm>
        </p:spPr>
        <p:txBody>
          <a:bodyPr anchor="b"/>
          <a:lstStyle>
            <a:lvl1pPr>
              <a:defRPr sz="6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A58448C1-C13F-4826-8347-EEB00A6643D6}"/>
              </a:ext>
            </a:extLst>
          </p:cNvPr>
          <p:cNvSpPr>
            <a:spLocks noGrp="1"/>
          </p:cNvSpPr>
          <p:nvPr>
            <p:ph type="body" idx="1"/>
          </p:nvPr>
        </p:nvSpPr>
        <p:spPr>
          <a:xfrm>
            <a:off x="715383" y="4589463"/>
            <a:ext cx="10632067"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806546A-957F-4C4D-9744-1177AD258E10}"/>
              </a:ext>
            </a:extLst>
          </p:cNvPr>
          <p:cNvSpPr>
            <a:spLocks noGrp="1"/>
          </p:cNvSpPr>
          <p:nvPr>
            <p:ph type="dt" sz="half" idx="10"/>
          </p:nvPr>
        </p:nvSpPr>
        <p:spPr/>
        <p:txBody>
          <a:bodyPr/>
          <a:lstStyle/>
          <a:p>
            <a:fld id="{63DB64E7-5594-42A3-ADBF-E95A7ACEAD64}" type="datetime1">
              <a:rPr lang="en-US" smtClean="0"/>
              <a:t>4/25/2025</a:t>
            </a:fld>
            <a:endParaRPr lang="en-US"/>
          </a:p>
        </p:txBody>
      </p:sp>
      <p:sp>
        <p:nvSpPr>
          <p:cNvPr id="5" name="Footer Placeholder 4">
            <a:extLst>
              <a:ext uri="{FF2B5EF4-FFF2-40B4-BE49-F238E27FC236}">
                <a16:creationId xmlns:a16="http://schemas.microsoft.com/office/drawing/2014/main" id="{B1DB149C-CC63-4E3A-A83D-EF637EB51979}"/>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DB94775-7982-41EC-B584-D51224D38F77}"/>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92370639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nchor="b" anchorCtr="0">
            <a:noAutofit/>
          </a:bodyPr>
          <a:lstStyle/>
          <a:p>
            <a:r>
              <a:rPr lang="en-US"/>
              <a:t>Click to edit Master title style</a:t>
            </a:r>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5"/>
          <p:cNvSpPr>
            <a:spLocks noGrp="1"/>
          </p:cNvSpPr>
          <p:nvPr>
            <p:ph type="body" sz="quarter" idx="13"/>
          </p:nvPr>
        </p:nvSpPr>
        <p:spPr>
          <a:xfrm>
            <a:off x="6096001" y="5880100"/>
            <a:ext cx="5609167" cy="381000"/>
          </a:xfrm>
        </p:spPr>
        <p:txBody>
          <a:bodyPr anchor="b"/>
          <a:lstStyle>
            <a:lvl1pPr marL="0" indent="0" algn="r">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8" name="Text Placeholder 5"/>
          <p:cNvSpPr>
            <a:spLocks noGrp="1"/>
          </p:cNvSpPr>
          <p:nvPr>
            <p:ph type="body" sz="quarter" idx="14"/>
          </p:nvPr>
        </p:nvSpPr>
        <p:spPr>
          <a:xfrm>
            <a:off x="486835" y="5880100"/>
            <a:ext cx="5609167" cy="381000"/>
          </a:xfrm>
        </p:spPr>
        <p:txBody>
          <a:bodyPr anchor="b"/>
          <a:lstStyle>
            <a:lvl1pPr marL="0" indent="0" algn="l">
              <a:lnSpc>
                <a:spcPct val="100000"/>
              </a:lnSpc>
              <a:spcBef>
                <a:spcPts val="0"/>
              </a:spcBef>
              <a:buNone/>
              <a:defRPr sz="800" b="0">
                <a:solidFill>
                  <a:schemeClr val="tx1"/>
                </a:solidFill>
                <a:latin typeface="+mn-lt"/>
              </a:defRPr>
            </a:lvl1pPr>
          </a:lstStyle>
          <a:p>
            <a:pPr lvl="0"/>
            <a:r>
              <a:rPr lang="en-US"/>
              <a:t>Click to edit Master text styles</a:t>
            </a:r>
          </a:p>
        </p:txBody>
      </p:sp>
      <p:sp>
        <p:nvSpPr>
          <p:cNvPr id="9" name="Rectangle 8">
            <a:hlinkClick r:id="rId2" action="ppaction://hlinksldjump"/>
            <a:extLst>
              <a:ext uri="{FF2B5EF4-FFF2-40B4-BE49-F238E27FC236}">
                <a16:creationId xmlns:a16="http://schemas.microsoft.com/office/drawing/2014/main" id="{9DAC2F9E-B2E4-4592-BB95-ED06250334BC}"/>
              </a:ext>
            </a:extLst>
          </p:cNvPr>
          <p:cNvSpPr/>
          <p:nvPr userDrawn="1"/>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Tree>
    <p:extLst>
      <p:ext uri="{BB962C8B-B14F-4D97-AF65-F5344CB8AC3E}">
        <p14:creationId xmlns:p14="http://schemas.microsoft.com/office/powerpoint/2010/main" val="42890187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userDrawn="1">
  <p:cSld name="Chapter (Dark)">
    <p:bg>
      <p:bgPr>
        <a:solidFill>
          <a:srgbClr val="1E034A"/>
        </a:solidFill>
        <a:effectLst/>
      </p:bgPr>
    </p:bg>
    <p:spTree>
      <p:nvGrpSpPr>
        <p:cNvPr id="1" name=""/>
        <p:cNvGrpSpPr/>
        <p:nvPr/>
      </p:nvGrpSpPr>
      <p:grpSpPr>
        <a:xfrm>
          <a:off x="0" y="0"/>
          <a:ext cx="0" cy="0"/>
          <a:chOff x="0" y="0"/>
          <a:chExt cx="0" cy="0"/>
        </a:xfrm>
      </p:grpSpPr>
      <p:pic>
        <p:nvPicPr>
          <p:cNvPr id="5" name="Graphique 4">
            <a:extLst>
              <a:ext uri="{FF2B5EF4-FFF2-40B4-BE49-F238E27FC236}">
                <a16:creationId xmlns:a16="http://schemas.microsoft.com/office/drawing/2014/main" id="{D97075C2-D640-40B7-B715-DE36BBB3FC47}"/>
              </a:ext>
            </a:extLst>
          </p:cNvPr>
          <p:cNvPicPr>
            <a:picLocks noChangeAspect="1"/>
          </p:cNvPicPr>
          <p:nvPr userDrawn="1"/>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9498966" y="4159251"/>
            <a:ext cx="1271271" cy="1257300"/>
          </a:xfrm>
          <a:prstGeom prst="rect">
            <a:avLst/>
          </a:prstGeom>
        </p:spPr>
      </p:pic>
      <p:sp>
        <p:nvSpPr>
          <p:cNvPr id="14" name="Espace réservé du texte 17">
            <a:extLst>
              <a:ext uri="{FF2B5EF4-FFF2-40B4-BE49-F238E27FC236}">
                <a16:creationId xmlns:a16="http://schemas.microsoft.com/office/drawing/2014/main" id="{B077D764-009F-4B11-889B-7C1F77AE7EF8}"/>
              </a:ext>
            </a:extLst>
          </p:cNvPr>
          <p:cNvSpPr>
            <a:spLocks noGrp="1"/>
          </p:cNvSpPr>
          <p:nvPr>
            <p:ph type="body" sz="quarter" idx="22" hasCustomPrompt="1"/>
          </p:nvPr>
        </p:nvSpPr>
        <p:spPr>
          <a:xfrm>
            <a:off x="1158243" y="3020999"/>
            <a:ext cx="1118105" cy="443199"/>
          </a:xfrm>
        </p:spPr>
        <p:txBody>
          <a:bodyPr vert="horz" lIns="0" tIns="0" rIns="0" bIns="0" rtlCol="0">
            <a:noAutofit/>
          </a:bodyPr>
          <a:lstStyle>
            <a:lvl1pPr algn="r">
              <a:defRPr lang="en-US" sz="3200" b="1" noProof="0" dirty="0">
                <a:solidFill>
                  <a:schemeClr val="bg2"/>
                </a:solidFill>
              </a:defRPr>
            </a:lvl1pPr>
          </a:lstStyle>
          <a:p>
            <a:pPr lvl="0">
              <a:lnSpc>
                <a:spcPct val="90000"/>
              </a:lnSpc>
            </a:pPr>
            <a:r>
              <a:rPr lang="en-US" noProof="0"/>
              <a:t>00</a:t>
            </a:r>
          </a:p>
        </p:txBody>
      </p:sp>
      <p:sp>
        <p:nvSpPr>
          <p:cNvPr id="15" name="Espace réservé du texte 17">
            <a:extLst>
              <a:ext uri="{FF2B5EF4-FFF2-40B4-BE49-F238E27FC236}">
                <a16:creationId xmlns:a16="http://schemas.microsoft.com/office/drawing/2014/main" id="{26F07BC6-BD1D-4953-9F45-D190CB67B241}"/>
              </a:ext>
            </a:extLst>
          </p:cNvPr>
          <p:cNvSpPr>
            <a:spLocks noGrp="1"/>
          </p:cNvSpPr>
          <p:nvPr>
            <p:ph type="body" sz="quarter" idx="23"/>
          </p:nvPr>
        </p:nvSpPr>
        <p:spPr>
          <a:xfrm>
            <a:off x="2679091" y="3020999"/>
            <a:ext cx="6517348" cy="443199"/>
          </a:xfrm>
        </p:spPr>
        <p:txBody>
          <a:bodyPr/>
          <a:lstStyle>
            <a:lvl1pPr>
              <a:lnSpc>
                <a:spcPct val="90000"/>
              </a:lnSpc>
              <a:defRPr lang="fr-FR" sz="3200" b="1" i="0"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6" name="Espace réservé du texte 17">
            <a:extLst>
              <a:ext uri="{FF2B5EF4-FFF2-40B4-BE49-F238E27FC236}">
                <a16:creationId xmlns:a16="http://schemas.microsoft.com/office/drawing/2014/main" id="{FB6BFF7B-8B97-443F-8D19-A75C20F978D1}"/>
              </a:ext>
            </a:extLst>
          </p:cNvPr>
          <p:cNvSpPr>
            <a:spLocks noGrp="1"/>
          </p:cNvSpPr>
          <p:nvPr>
            <p:ph type="body" sz="quarter" idx="24"/>
          </p:nvPr>
        </p:nvSpPr>
        <p:spPr>
          <a:xfrm>
            <a:off x="2679091" y="3980881"/>
            <a:ext cx="6517348" cy="315415"/>
          </a:xfrm>
        </p:spPr>
        <p:txBody>
          <a:bodyPr/>
          <a:lstStyle>
            <a:lvl1pPr>
              <a:lnSpc>
                <a:spcPct val="90000"/>
              </a:lnSpc>
              <a:defRPr lang="fr-FR" sz="1867" b="0" i="1" kern="120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
        <p:nvSpPr>
          <p:cNvPr id="7" name="Espace réservé du texte 17">
            <a:extLst>
              <a:ext uri="{FF2B5EF4-FFF2-40B4-BE49-F238E27FC236}">
                <a16:creationId xmlns:a16="http://schemas.microsoft.com/office/drawing/2014/main" id="{DA36FF3D-AF0A-45ED-BF39-F628AE9DBF56}"/>
              </a:ext>
            </a:extLst>
          </p:cNvPr>
          <p:cNvSpPr>
            <a:spLocks noGrp="1"/>
          </p:cNvSpPr>
          <p:nvPr>
            <p:ph type="body" sz="quarter" idx="25"/>
          </p:nvPr>
        </p:nvSpPr>
        <p:spPr>
          <a:xfrm>
            <a:off x="2679091" y="3554160"/>
            <a:ext cx="6517348" cy="315415"/>
          </a:xfrm>
        </p:spPr>
        <p:txBody>
          <a:bodyPr/>
          <a:lstStyle>
            <a:lvl1pPr>
              <a:lnSpc>
                <a:spcPct val="90000"/>
              </a:lnSpc>
              <a:defRPr lang="fr-FR" sz="1867" b="0" i="0" kern="1200" cap="all" baseline="0" dirty="0" err="1">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marL="0">
              <a:lnSpc>
                <a:spcPct val="90000"/>
              </a:lnSpc>
              <a:spcBef>
                <a:spcPts val="800"/>
              </a:spcBef>
              <a:defRPr lang="fr-FR" sz="1867" b="0" i="0" kern="1200" cap="all" baseline="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2pPr>
            <a:lvl3pPr>
              <a:lnSpc>
                <a:spcPct val="100000"/>
              </a:lnSpc>
              <a:spcBef>
                <a:spcPts val="1067"/>
              </a:spcBef>
              <a:defRPr sz="1867" i="1">
                <a:solidFill>
                  <a:schemeClr val="bg2"/>
                </a:solidFill>
              </a:defRPr>
            </a:lvl3pPr>
            <a:lvl4pPr>
              <a:lnSpc>
                <a:spcPct val="90000"/>
              </a:lnSpc>
              <a:spcBef>
                <a:spcPts val="400"/>
              </a:spcBef>
              <a:defRPr lang="fr-FR" sz="1000" kern="1200" cap="all" baseline="0" dirty="0">
                <a:solidFill>
                  <a:schemeClr val="accent2"/>
                </a:solidFill>
                <a:latin typeface="+mn-lt"/>
                <a:ea typeface="+mn-ea"/>
                <a:cs typeface="+mn-cs"/>
              </a:defRPr>
            </a:lvl4pPr>
          </a:lstStyle>
          <a:p>
            <a:pPr lvl="0"/>
            <a:r>
              <a:rPr lang="en-US" noProof="0"/>
              <a:t>Click to edit Master text styles</a:t>
            </a:r>
          </a:p>
        </p:txBody>
      </p:sp>
    </p:spTree>
    <p:extLst>
      <p:ext uri="{BB962C8B-B14F-4D97-AF65-F5344CB8AC3E}">
        <p14:creationId xmlns:p14="http://schemas.microsoft.com/office/powerpoint/2010/main" val="3900792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CE4BD8-507D-48E4-A624-F16A741C3609}"/>
              </a:ext>
            </a:extLst>
          </p:cNvPr>
          <p:cNvSpPr>
            <a:spLocks noGrp="1"/>
          </p:cNvSpPr>
          <p:nvPr>
            <p:ph type="title"/>
          </p:nvPr>
        </p:nvSpPr>
        <p:spPr>
          <a:xfrm>
            <a:off x="700635" y="914400"/>
            <a:ext cx="10691265" cy="1307592"/>
          </a:xfrm>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810A07E4-3A39-457C-A059-7DFB6039D947}"/>
              </a:ext>
            </a:extLst>
          </p:cNvPr>
          <p:cNvSpPr>
            <a:spLocks noGrp="1"/>
          </p:cNvSpPr>
          <p:nvPr>
            <p:ph sz="half" idx="1"/>
          </p:nvPr>
        </p:nvSpPr>
        <p:spPr>
          <a:xfrm>
            <a:off x="704088" y="2221992"/>
            <a:ext cx="5212080" cy="37398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B141E17-47CE-4A78-B0FA-0E9786DA67C5}"/>
              </a:ext>
            </a:extLst>
          </p:cNvPr>
          <p:cNvSpPr>
            <a:spLocks noGrp="1"/>
          </p:cNvSpPr>
          <p:nvPr>
            <p:ph sz="half" idx="2"/>
          </p:nvPr>
        </p:nvSpPr>
        <p:spPr>
          <a:xfrm>
            <a:off x="6181344" y="2221992"/>
            <a:ext cx="5212080" cy="37398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89F02C13-D3ED-4044-9716-F29D79A184C9}"/>
              </a:ext>
            </a:extLst>
          </p:cNvPr>
          <p:cNvSpPr>
            <a:spLocks noGrp="1"/>
          </p:cNvSpPr>
          <p:nvPr>
            <p:ph type="dt" sz="half" idx="10"/>
          </p:nvPr>
        </p:nvSpPr>
        <p:spPr/>
        <p:txBody>
          <a:bodyPr/>
          <a:lstStyle/>
          <a:p>
            <a:fld id="{18462B0B-D248-4FFB-8695-AD7FA4B1284A}" type="datetime1">
              <a:rPr lang="en-US" smtClean="0"/>
              <a:t>4/25/2025</a:t>
            </a:fld>
            <a:endParaRPr lang="en-US"/>
          </a:p>
        </p:txBody>
      </p:sp>
      <p:sp>
        <p:nvSpPr>
          <p:cNvPr id="6" name="Footer Placeholder 5">
            <a:extLst>
              <a:ext uri="{FF2B5EF4-FFF2-40B4-BE49-F238E27FC236}">
                <a16:creationId xmlns:a16="http://schemas.microsoft.com/office/drawing/2014/main" id="{8AF334AD-FB29-4355-B5CF-85E61B4F340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BA5AA154-790C-4774-9C21-8C543E733F26}"/>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373374706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07DD35-7673-4F88-86B0-634883B5E345}"/>
              </a:ext>
            </a:extLst>
          </p:cNvPr>
          <p:cNvSpPr>
            <a:spLocks noGrp="1"/>
          </p:cNvSpPr>
          <p:nvPr>
            <p:ph type="title"/>
          </p:nvPr>
        </p:nvSpPr>
        <p:spPr>
          <a:xfrm>
            <a:off x="704087" y="929147"/>
            <a:ext cx="10689336" cy="798451"/>
          </a:xfrm>
        </p:spPr>
        <p:txBody>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5EC820D7-3E0B-47C6-A583-C4C839C5AF03}"/>
              </a:ext>
            </a:extLst>
          </p:cNvPr>
          <p:cNvSpPr>
            <a:spLocks noGrp="1"/>
          </p:cNvSpPr>
          <p:nvPr>
            <p:ph type="body" idx="1"/>
          </p:nvPr>
        </p:nvSpPr>
        <p:spPr>
          <a:xfrm>
            <a:off x="704088" y="1756538"/>
            <a:ext cx="5212080" cy="657225"/>
          </a:xfrm>
        </p:spPr>
        <p:txBody>
          <a:bodyPr anchor="b">
            <a:normAutofit/>
          </a:bodyPr>
          <a:lstStyle>
            <a:lvl1pPr marL="0" indent="0">
              <a:buNone/>
              <a:defRPr sz="1600" b="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A839A7B-97D5-400F-B802-A0FF28FE9F15}"/>
              </a:ext>
            </a:extLst>
          </p:cNvPr>
          <p:cNvSpPr>
            <a:spLocks noGrp="1"/>
          </p:cNvSpPr>
          <p:nvPr>
            <p:ph sz="half" idx="2"/>
          </p:nvPr>
        </p:nvSpPr>
        <p:spPr>
          <a:xfrm>
            <a:off x="704088" y="2442702"/>
            <a:ext cx="5212080" cy="35191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2E0ECA2-DBF1-4681-9DFA-93AFD1B371DB}"/>
              </a:ext>
            </a:extLst>
          </p:cNvPr>
          <p:cNvSpPr>
            <a:spLocks noGrp="1"/>
          </p:cNvSpPr>
          <p:nvPr>
            <p:ph type="body" sz="quarter" idx="3"/>
          </p:nvPr>
        </p:nvSpPr>
        <p:spPr>
          <a:xfrm>
            <a:off x="6181344" y="1756538"/>
            <a:ext cx="5212080" cy="657225"/>
          </a:xfrm>
        </p:spPr>
        <p:txBody>
          <a:bodyPr anchor="b">
            <a:normAutofit/>
          </a:bodyPr>
          <a:lstStyle>
            <a:lvl1pPr marL="0" indent="0">
              <a:buNone/>
              <a:defRPr sz="1600" b="1">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90EBBBB-517F-4ED7-9E51-CF0F7590B4D4}"/>
              </a:ext>
            </a:extLst>
          </p:cNvPr>
          <p:cNvSpPr>
            <a:spLocks noGrp="1"/>
          </p:cNvSpPr>
          <p:nvPr>
            <p:ph sz="quarter" idx="4"/>
          </p:nvPr>
        </p:nvSpPr>
        <p:spPr>
          <a:xfrm>
            <a:off x="6181344" y="2442702"/>
            <a:ext cx="5212080" cy="35191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511B5C7-1E37-478F-B4B0-C7202FFE41B9}"/>
              </a:ext>
            </a:extLst>
          </p:cNvPr>
          <p:cNvSpPr>
            <a:spLocks noGrp="1"/>
          </p:cNvSpPr>
          <p:nvPr>
            <p:ph type="dt" sz="half" idx="10"/>
          </p:nvPr>
        </p:nvSpPr>
        <p:spPr/>
        <p:txBody>
          <a:bodyPr/>
          <a:lstStyle/>
          <a:p>
            <a:fld id="{D0378EFB-9159-4510-B73F-4F0409ADE937}" type="datetime1">
              <a:rPr lang="en-US" smtClean="0"/>
              <a:t>4/25/2025</a:t>
            </a:fld>
            <a:endParaRPr lang="en-US"/>
          </a:p>
        </p:txBody>
      </p:sp>
      <p:sp>
        <p:nvSpPr>
          <p:cNvPr id="8" name="Footer Placeholder 7">
            <a:extLst>
              <a:ext uri="{FF2B5EF4-FFF2-40B4-BE49-F238E27FC236}">
                <a16:creationId xmlns:a16="http://schemas.microsoft.com/office/drawing/2014/main" id="{9153F7EF-507C-4CB3-86C5-8B34FFFC1D86}"/>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58E3DEA6-E4EB-4C2A-8B4F-55EC965B6219}"/>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2721451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32964-A933-4B98-A141-A4B316DAFA9F}"/>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5D684C9D-23DA-42B0-9DD3-7592F72E8DC9}"/>
              </a:ext>
            </a:extLst>
          </p:cNvPr>
          <p:cNvSpPr>
            <a:spLocks noGrp="1"/>
          </p:cNvSpPr>
          <p:nvPr>
            <p:ph type="dt" sz="half" idx="10"/>
          </p:nvPr>
        </p:nvSpPr>
        <p:spPr/>
        <p:txBody>
          <a:bodyPr/>
          <a:lstStyle/>
          <a:p>
            <a:fld id="{89BC9412-2452-4BED-A324-9D8C115361AD}" type="datetime1">
              <a:rPr lang="en-US" smtClean="0"/>
              <a:t>4/25/2025</a:t>
            </a:fld>
            <a:endParaRPr lang="en-US"/>
          </a:p>
        </p:txBody>
      </p:sp>
      <p:sp>
        <p:nvSpPr>
          <p:cNvPr id="4" name="Footer Placeholder 3">
            <a:extLst>
              <a:ext uri="{FF2B5EF4-FFF2-40B4-BE49-F238E27FC236}">
                <a16:creationId xmlns:a16="http://schemas.microsoft.com/office/drawing/2014/main" id="{68BF8F05-876F-49D8-AE30-5BB2A91ECD59}"/>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153D20DA-9260-4577-BB51-789570A243AF}"/>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016526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D2C1F24-E0A1-45A7-8EF5-92CD9799341C}"/>
              </a:ext>
            </a:extLst>
          </p:cNvPr>
          <p:cNvSpPr>
            <a:spLocks noGrp="1"/>
          </p:cNvSpPr>
          <p:nvPr>
            <p:ph type="dt" sz="half" idx="10"/>
          </p:nvPr>
        </p:nvSpPr>
        <p:spPr/>
        <p:txBody>
          <a:bodyPr/>
          <a:lstStyle/>
          <a:p>
            <a:fld id="{F5318F62-D251-40E8-A23C-F4CFE9FEAB41}" type="datetime1">
              <a:rPr lang="en-US" smtClean="0"/>
              <a:t>4/25/2025</a:t>
            </a:fld>
            <a:endParaRPr lang="en-US"/>
          </a:p>
        </p:txBody>
      </p:sp>
      <p:sp>
        <p:nvSpPr>
          <p:cNvPr id="3" name="Footer Placeholder 2">
            <a:extLst>
              <a:ext uri="{FF2B5EF4-FFF2-40B4-BE49-F238E27FC236}">
                <a16:creationId xmlns:a16="http://schemas.microsoft.com/office/drawing/2014/main" id="{3E021C19-210E-46B0-9036-5D8AECC9260C}"/>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1A880FEF-487E-44DF-8615-DF2210419602}"/>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3453082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C218C0-6540-400C-BB51-353D5FD5CB00}"/>
              </a:ext>
            </a:extLst>
          </p:cNvPr>
          <p:cNvSpPr>
            <a:spLocks noGrp="1"/>
          </p:cNvSpPr>
          <p:nvPr>
            <p:ph type="title"/>
          </p:nvPr>
        </p:nvSpPr>
        <p:spPr>
          <a:xfrm>
            <a:off x="841248" y="448056"/>
            <a:ext cx="10515600" cy="4069080"/>
          </a:xfrm>
        </p:spPr>
        <p:txBody>
          <a:bodyPr anchor="b">
            <a:normAutofit/>
          </a:bodyPr>
          <a:lstStyle>
            <a:lvl1pPr>
              <a:defRPr sz="8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AA81CD69-43B3-4FF7-AA41-30C36C957E65}"/>
              </a:ext>
            </a:extLst>
          </p:cNvPr>
          <p:cNvSpPr>
            <a:spLocks noGrp="1"/>
          </p:cNvSpPr>
          <p:nvPr>
            <p:ph type="body" idx="1"/>
          </p:nvPr>
        </p:nvSpPr>
        <p:spPr>
          <a:xfrm>
            <a:off x="841248" y="4983480"/>
            <a:ext cx="10515600" cy="1124712"/>
          </a:xfrm>
        </p:spPr>
        <p:txBody>
          <a:bodyPr>
            <a:normAutofit/>
          </a:bodyPr>
          <a:lstStyle>
            <a:lvl1pPr marL="0" indent="0">
              <a:buNone/>
              <a:defRPr sz="28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BF300D-5CBE-47E9-A193-E23C8314D0EA}"/>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5" name="Footer Placeholder 4">
            <a:extLst>
              <a:ext uri="{FF2B5EF4-FFF2-40B4-BE49-F238E27FC236}">
                <a16:creationId xmlns:a16="http://schemas.microsoft.com/office/drawing/2014/main" id="{56E7DF3F-C51A-4DB1-9FCE-E3E0D8E9257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5269CF4-FAAB-44EF-A2A5-8352B4AA384F}"/>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7" name="Rectangle 6" descr="Tag=AccentColor&#10;Flavor=Light&#10;Target=FillAndLine">
            <a:extLst>
              <a:ext uri="{FF2B5EF4-FFF2-40B4-BE49-F238E27FC236}">
                <a16:creationId xmlns:a16="http://schemas.microsoft.com/office/drawing/2014/main" id="{417A8947-4521-4FE1-8E44-27363435CE1B}"/>
              </a:ext>
            </a:extLst>
          </p:cNvPr>
          <p:cNvSpPr/>
          <p:nvPr/>
        </p:nvSpPr>
        <p:spPr>
          <a:xfrm>
            <a:off x="838200" y="4736883"/>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32027889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A568EE-74C8-43A6-90BC-2DDD965CF64A}"/>
              </a:ext>
            </a:extLst>
          </p:cNvPr>
          <p:cNvSpPr>
            <a:spLocks noGrp="1"/>
          </p:cNvSpPr>
          <p:nvPr>
            <p:ph type="title"/>
          </p:nvPr>
        </p:nvSpPr>
        <p:spPr>
          <a:xfrm>
            <a:off x="704088" y="1069848"/>
            <a:ext cx="4093599" cy="1316736"/>
          </a:xfrm>
        </p:spPr>
        <p:txBody>
          <a:bodyPr anchor="b"/>
          <a:lstStyle>
            <a:lvl1pPr>
              <a:defRPr sz="32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971C35AC-CAE3-48CF-A3E4-A075C9FDD71B}"/>
              </a:ext>
            </a:extLst>
          </p:cNvPr>
          <p:cNvSpPr>
            <a:spLocks noGrp="1"/>
          </p:cNvSpPr>
          <p:nvPr>
            <p:ph idx="1"/>
          </p:nvPr>
        </p:nvSpPr>
        <p:spPr>
          <a:xfrm>
            <a:off x="5183188" y="1069848"/>
            <a:ext cx="6172200" cy="4791202"/>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2D9D03EA-5FAD-4609-A2B8-624E426847E3}"/>
              </a:ext>
            </a:extLst>
          </p:cNvPr>
          <p:cNvSpPr>
            <a:spLocks noGrp="1"/>
          </p:cNvSpPr>
          <p:nvPr>
            <p:ph type="body" sz="half" idx="2"/>
          </p:nvPr>
        </p:nvSpPr>
        <p:spPr>
          <a:xfrm>
            <a:off x="704088" y="2551176"/>
            <a:ext cx="4093599" cy="3319272"/>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B58D2EA-2191-4216-B64D-067BDFE12375}"/>
              </a:ext>
            </a:extLst>
          </p:cNvPr>
          <p:cNvSpPr>
            <a:spLocks noGrp="1"/>
          </p:cNvSpPr>
          <p:nvPr>
            <p:ph type="dt" sz="half" idx="10"/>
          </p:nvPr>
        </p:nvSpPr>
        <p:spPr/>
        <p:txBody>
          <a:bodyPr/>
          <a:lstStyle/>
          <a:p>
            <a:fld id="{44F76144-149E-4874-93A5-554A0357CF82}" type="datetime1">
              <a:rPr lang="en-US" smtClean="0"/>
              <a:t>4/25/2025</a:t>
            </a:fld>
            <a:endParaRPr lang="en-US"/>
          </a:p>
        </p:txBody>
      </p:sp>
      <p:sp>
        <p:nvSpPr>
          <p:cNvPr id="6" name="Footer Placeholder 5">
            <a:extLst>
              <a:ext uri="{FF2B5EF4-FFF2-40B4-BE49-F238E27FC236}">
                <a16:creationId xmlns:a16="http://schemas.microsoft.com/office/drawing/2014/main" id="{78042128-DAB4-481C-BEE6-3523E8E88BAD}"/>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AE50E382-C500-4A4C-A7C6-43860383AB91}"/>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2922013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9FE98B-EACF-4251-A8AF-0D9EDD17C664}"/>
              </a:ext>
            </a:extLst>
          </p:cNvPr>
          <p:cNvSpPr>
            <a:spLocks noGrp="1"/>
          </p:cNvSpPr>
          <p:nvPr>
            <p:ph type="title"/>
          </p:nvPr>
        </p:nvSpPr>
        <p:spPr>
          <a:xfrm>
            <a:off x="704088" y="1066800"/>
            <a:ext cx="4103431" cy="1317523"/>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3905F473-761A-4002-AF70-9FF878D0139E}"/>
              </a:ext>
            </a:extLst>
          </p:cNvPr>
          <p:cNvSpPr>
            <a:spLocks noGrp="1"/>
          </p:cNvSpPr>
          <p:nvPr>
            <p:ph type="pic" idx="1"/>
          </p:nvPr>
        </p:nvSpPr>
        <p:spPr>
          <a:xfrm>
            <a:off x="5183188" y="1066800"/>
            <a:ext cx="6172200" cy="47942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a:extLst>
              <a:ext uri="{FF2B5EF4-FFF2-40B4-BE49-F238E27FC236}">
                <a16:creationId xmlns:a16="http://schemas.microsoft.com/office/drawing/2014/main" id="{FA0C2E6A-F834-4540-BB00-E13CB45DC362}"/>
              </a:ext>
            </a:extLst>
          </p:cNvPr>
          <p:cNvSpPr>
            <a:spLocks noGrp="1"/>
          </p:cNvSpPr>
          <p:nvPr>
            <p:ph type="body" sz="half" idx="2"/>
          </p:nvPr>
        </p:nvSpPr>
        <p:spPr>
          <a:xfrm>
            <a:off x="704088" y="2552700"/>
            <a:ext cx="4103431" cy="33162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0C38EAB-AD63-415C-B263-BA1D8FBE3CB0}"/>
              </a:ext>
            </a:extLst>
          </p:cNvPr>
          <p:cNvSpPr>
            <a:spLocks noGrp="1"/>
          </p:cNvSpPr>
          <p:nvPr>
            <p:ph type="dt" sz="half" idx="10"/>
          </p:nvPr>
        </p:nvSpPr>
        <p:spPr/>
        <p:txBody>
          <a:bodyPr/>
          <a:lstStyle/>
          <a:p>
            <a:fld id="{50BA65D8-0540-4835-AE5C-25D29DBA01BE}" type="datetime1">
              <a:rPr lang="en-US" smtClean="0"/>
              <a:t>4/25/2025</a:t>
            </a:fld>
            <a:endParaRPr lang="en-US"/>
          </a:p>
        </p:txBody>
      </p:sp>
      <p:sp>
        <p:nvSpPr>
          <p:cNvPr id="6" name="Footer Placeholder 5">
            <a:extLst>
              <a:ext uri="{FF2B5EF4-FFF2-40B4-BE49-F238E27FC236}">
                <a16:creationId xmlns:a16="http://schemas.microsoft.com/office/drawing/2014/main" id="{422E5541-B6DE-45E8-BCFE-0DFC4F57407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DBB78D45-289B-46AF-8CB9-E6150BEA17ED}"/>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293851858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6359C1-C098-4BF4-A55D-782F4E606B8A}"/>
              </a:ext>
            </a:extLst>
          </p:cNvPr>
          <p:cNvSpPr>
            <a:spLocks noGrp="1"/>
          </p:cNvSpPr>
          <p:nvPr>
            <p:ph type="title"/>
          </p:nvPr>
        </p:nvSpPr>
        <p:spPr/>
        <p:txBody>
          <a:bodyPr/>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3D343C7E-1E8B-4D38-9B81-1AA2A8978ED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C8A70B00-53AE-4D3F-91BE-A8D789ED9864}"/>
              </a:ext>
            </a:extLst>
          </p:cNvPr>
          <p:cNvSpPr>
            <a:spLocks noGrp="1"/>
          </p:cNvSpPr>
          <p:nvPr>
            <p:ph type="dt" sz="half" idx="10"/>
          </p:nvPr>
        </p:nvSpPr>
        <p:spPr/>
        <p:txBody>
          <a:bodyPr/>
          <a:lstStyle/>
          <a:p>
            <a:fld id="{EC3C8B9C-477D-492A-96AD-1FC2CC997A73}" type="datetime1">
              <a:rPr lang="en-US" smtClean="0"/>
              <a:t>4/25/2025</a:t>
            </a:fld>
            <a:endParaRPr lang="en-US"/>
          </a:p>
        </p:txBody>
      </p:sp>
      <p:sp>
        <p:nvSpPr>
          <p:cNvPr id="5" name="Footer Placeholder 4">
            <a:extLst>
              <a:ext uri="{FF2B5EF4-FFF2-40B4-BE49-F238E27FC236}">
                <a16:creationId xmlns:a16="http://schemas.microsoft.com/office/drawing/2014/main" id="{06647FC7-8124-4F70-A849-B6BCC5189CC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47CEBE4-50DC-47DB-B699-CCC024336C9F}"/>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100907129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B418279-D3B8-4C6A-AB74-9DE377771270}"/>
              </a:ext>
            </a:extLst>
          </p:cNvPr>
          <p:cNvSpPr>
            <a:spLocks noGrp="1"/>
          </p:cNvSpPr>
          <p:nvPr>
            <p:ph type="title" orient="vert"/>
          </p:nvPr>
        </p:nvSpPr>
        <p:spPr>
          <a:xfrm>
            <a:off x="9242322" y="997974"/>
            <a:ext cx="2349043" cy="4984956"/>
          </a:xfrm>
        </p:spPr>
        <p:txBody>
          <a:bodyPr vert="eaVert"/>
          <a:lstStyle/>
          <a:p>
            <a:r>
              <a:rPr lang="en-US"/>
              <a:t>Click to edit Master title style</a:t>
            </a:r>
            <a:endParaRPr lang="en-US" dirty="0"/>
          </a:p>
        </p:txBody>
      </p:sp>
      <p:sp>
        <p:nvSpPr>
          <p:cNvPr id="3" name="Vertical Text Placeholder 2">
            <a:extLst>
              <a:ext uri="{FF2B5EF4-FFF2-40B4-BE49-F238E27FC236}">
                <a16:creationId xmlns:a16="http://schemas.microsoft.com/office/drawing/2014/main" id="{E28F733C-9309-4197-BACA-207CDC8935C9}"/>
              </a:ext>
            </a:extLst>
          </p:cNvPr>
          <p:cNvSpPr>
            <a:spLocks noGrp="1"/>
          </p:cNvSpPr>
          <p:nvPr>
            <p:ph type="body" orient="vert" idx="1"/>
          </p:nvPr>
        </p:nvSpPr>
        <p:spPr>
          <a:xfrm>
            <a:off x="768927" y="997973"/>
            <a:ext cx="8473395" cy="498495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56ACD4D0-5BE6-412D-B08B-5DFFD593513E}"/>
              </a:ext>
            </a:extLst>
          </p:cNvPr>
          <p:cNvSpPr>
            <a:spLocks noGrp="1"/>
          </p:cNvSpPr>
          <p:nvPr>
            <p:ph type="dt" sz="half" idx="10"/>
          </p:nvPr>
        </p:nvSpPr>
        <p:spPr/>
        <p:txBody>
          <a:bodyPr/>
          <a:lstStyle/>
          <a:p>
            <a:fld id="{42D3AED5-E26D-4E29-B1B3-7847B6779594}" type="datetime1">
              <a:rPr lang="en-US" smtClean="0"/>
              <a:t>4/25/2025</a:t>
            </a:fld>
            <a:endParaRPr lang="en-US"/>
          </a:p>
        </p:txBody>
      </p:sp>
      <p:sp>
        <p:nvSpPr>
          <p:cNvPr id="5" name="Footer Placeholder 4">
            <a:extLst>
              <a:ext uri="{FF2B5EF4-FFF2-40B4-BE49-F238E27FC236}">
                <a16:creationId xmlns:a16="http://schemas.microsoft.com/office/drawing/2014/main" id="{55021651-B786-4A39-A10F-F5231D0A2C5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74504D2D-9379-40DE-9F45-3004BE54F16B}"/>
              </a:ext>
            </a:extLst>
          </p:cNvPr>
          <p:cNvSpPr>
            <a:spLocks noGrp="1"/>
          </p:cNvSpPr>
          <p:nvPr>
            <p:ph type="sldNum" sz="quarter" idx="12"/>
          </p:nvPr>
        </p:nvSpPr>
        <p:spPr/>
        <p:txBody>
          <a:bodyPr/>
          <a:lstStyle/>
          <a:p>
            <a:fld id="{87E7843D-FF13-4365-9478-9625B70A2705}" type="slidenum">
              <a:rPr lang="en-US" smtClean="0"/>
              <a:t>‹#›</a:t>
            </a:fld>
            <a:endParaRPr lang="en-US"/>
          </a:p>
        </p:txBody>
      </p:sp>
    </p:spTree>
    <p:extLst>
      <p:ext uri="{BB962C8B-B14F-4D97-AF65-F5344CB8AC3E}">
        <p14:creationId xmlns:p14="http://schemas.microsoft.com/office/powerpoint/2010/main" val="11010475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87FD9F-F2BA-43CC-8505-94C9827B433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tr-TR"/>
          </a:p>
        </p:txBody>
      </p:sp>
      <p:sp>
        <p:nvSpPr>
          <p:cNvPr id="3" name="Subtitle 2">
            <a:extLst>
              <a:ext uri="{FF2B5EF4-FFF2-40B4-BE49-F238E27FC236}">
                <a16:creationId xmlns:a16="http://schemas.microsoft.com/office/drawing/2014/main" id="{9B91A0D3-B82C-457D-8DF9-A0791C3899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tr-TR"/>
          </a:p>
        </p:txBody>
      </p:sp>
      <p:sp>
        <p:nvSpPr>
          <p:cNvPr id="4" name="Date Placeholder 3">
            <a:extLst>
              <a:ext uri="{FF2B5EF4-FFF2-40B4-BE49-F238E27FC236}">
                <a16:creationId xmlns:a16="http://schemas.microsoft.com/office/drawing/2014/main" id="{E6E6EAC2-E948-4C4F-988D-CE004EA7AD1A}"/>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64041605-FE39-4FDA-BFD8-8DDC9E08817B}"/>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D44E7C87-6353-4865-9556-16BCF5D4DD96}"/>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30087789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643FD3-502B-40BE-BDE1-0F054F8E159F}"/>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19480182-8DA1-416B-8281-7F69947E224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5207D11B-733D-40C2-92DA-13A66C81FF1F}"/>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77746A04-AE6D-45AB-8CE0-BA446D951031}"/>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78237E61-9B07-4B75-B947-2385D21D96F9}"/>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37151354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35420A-DC31-4C72-BE6F-35BE7B60E87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tr-TR"/>
          </a:p>
        </p:txBody>
      </p:sp>
      <p:sp>
        <p:nvSpPr>
          <p:cNvPr id="3" name="Text Placeholder 2">
            <a:extLst>
              <a:ext uri="{FF2B5EF4-FFF2-40B4-BE49-F238E27FC236}">
                <a16:creationId xmlns:a16="http://schemas.microsoft.com/office/drawing/2014/main" id="{7273CCAC-877B-4475-9E27-3C5F71AE8C5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CB882EC-7A1F-4DAF-B8F5-EFE4197C0821}"/>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DE99965A-607B-4DA0-8F60-6D486A62A1D7}"/>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DBFCEE28-0FD0-440F-BF07-5110730A3D24}"/>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16552215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89D342-476A-4676-B68E-E8F5497B423D}"/>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EF64475E-9286-445C-8E0A-02C0FF7FDC2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Content Placeholder 3">
            <a:extLst>
              <a:ext uri="{FF2B5EF4-FFF2-40B4-BE49-F238E27FC236}">
                <a16:creationId xmlns:a16="http://schemas.microsoft.com/office/drawing/2014/main" id="{E9631B22-A6CE-4883-B350-7CA562964AA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Date Placeholder 4">
            <a:extLst>
              <a:ext uri="{FF2B5EF4-FFF2-40B4-BE49-F238E27FC236}">
                <a16:creationId xmlns:a16="http://schemas.microsoft.com/office/drawing/2014/main" id="{0A32BBA1-4546-4921-9588-6A51E3973198}"/>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A81FA48D-22D9-48EB-BCD7-1D7FA8306701}"/>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98902711-FAA8-49DE-86C4-08808EB56540}"/>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38282686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FA70CD-106F-4D73-BA00-5419240438FB}"/>
              </a:ext>
            </a:extLst>
          </p:cNvPr>
          <p:cNvSpPr>
            <a:spLocks noGrp="1"/>
          </p:cNvSpPr>
          <p:nvPr>
            <p:ph type="title"/>
          </p:nvPr>
        </p:nvSpPr>
        <p:spPr>
          <a:xfrm>
            <a:off x="839788" y="365125"/>
            <a:ext cx="10515600" cy="1325563"/>
          </a:xfrm>
        </p:spPr>
        <p:txBody>
          <a:bodyPr/>
          <a:lstStyle/>
          <a:p>
            <a:r>
              <a:rPr lang="en-US"/>
              <a:t>Click to edit Master title style</a:t>
            </a:r>
            <a:endParaRPr lang="tr-TR"/>
          </a:p>
        </p:txBody>
      </p:sp>
      <p:sp>
        <p:nvSpPr>
          <p:cNvPr id="3" name="Text Placeholder 2">
            <a:extLst>
              <a:ext uri="{FF2B5EF4-FFF2-40B4-BE49-F238E27FC236}">
                <a16:creationId xmlns:a16="http://schemas.microsoft.com/office/drawing/2014/main" id="{19C6179C-7429-4C29-A1F7-2326C52C127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F305ABD-6786-4E56-9869-E8C0856445C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Text Placeholder 4">
            <a:extLst>
              <a:ext uri="{FF2B5EF4-FFF2-40B4-BE49-F238E27FC236}">
                <a16:creationId xmlns:a16="http://schemas.microsoft.com/office/drawing/2014/main" id="{73CCA765-CB51-4052-8EB8-57DBF4AE5D7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B3ECBEC-ADCD-4739-8575-7B1283E9B6C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7" name="Date Placeholder 6">
            <a:extLst>
              <a:ext uri="{FF2B5EF4-FFF2-40B4-BE49-F238E27FC236}">
                <a16:creationId xmlns:a16="http://schemas.microsoft.com/office/drawing/2014/main" id="{6133689E-FC2E-4AB0-B932-D08D6FADAA3C}"/>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8" name="Footer Placeholder 7">
            <a:extLst>
              <a:ext uri="{FF2B5EF4-FFF2-40B4-BE49-F238E27FC236}">
                <a16:creationId xmlns:a16="http://schemas.microsoft.com/office/drawing/2014/main" id="{110ED866-D143-4F83-BA86-B81F49A9CFAF}"/>
              </a:ext>
            </a:extLst>
          </p:cNvPr>
          <p:cNvSpPr>
            <a:spLocks noGrp="1"/>
          </p:cNvSpPr>
          <p:nvPr>
            <p:ph type="ftr" sz="quarter" idx="11"/>
          </p:nvPr>
        </p:nvSpPr>
        <p:spPr/>
        <p:txBody>
          <a:bodyPr/>
          <a:lstStyle/>
          <a:p>
            <a:endParaRPr lang="tr-TR"/>
          </a:p>
        </p:txBody>
      </p:sp>
      <p:sp>
        <p:nvSpPr>
          <p:cNvPr id="9" name="Slide Number Placeholder 8">
            <a:extLst>
              <a:ext uri="{FF2B5EF4-FFF2-40B4-BE49-F238E27FC236}">
                <a16:creationId xmlns:a16="http://schemas.microsoft.com/office/drawing/2014/main" id="{2ED731E5-4020-47A6-A779-9596250D3584}"/>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7783475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9C23BF-9622-415C-BB0E-3B5BCF14C81B}"/>
              </a:ext>
            </a:extLst>
          </p:cNvPr>
          <p:cNvSpPr>
            <a:spLocks noGrp="1"/>
          </p:cNvSpPr>
          <p:nvPr>
            <p:ph type="title"/>
          </p:nvPr>
        </p:nvSpPr>
        <p:spPr/>
        <p:txBody>
          <a:bodyPr/>
          <a:lstStyle/>
          <a:p>
            <a:r>
              <a:rPr lang="en-US"/>
              <a:t>Click to edit Master title style</a:t>
            </a:r>
            <a:endParaRPr lang="tr-TR"/>
          </a:p>
        </p:txBody>
      </p:sp>
      <p:sp>
        <p:nvSpPr>
          <p:cNvPr id="3" name="Date Placeholder 2">
            <a:extLst>
              <a:ext uri="{FF2B5EF4-FFF2-40B4-BE49-F238E27FC236}">
                <a16:creationId xmlns:a16="http://schemas.microsoft.com/office/drawing/2014/main" id="{A24DBBFB-A265-4EA3-BA58-F7A642019F89}"/>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4" name="Footer Placeholder 3">
            <a:extLst>
              <a:ext uri="{FF2B5EF4-FFF2-40B4-BE49-F238E27FC236}">
                <a16:creationId xmlns:a16="http://schemas.microsoft.com/office/drawing/2014/main" id="{741E9F6D-E698-4C64-A84F-67E403A45C34}"/>
              </a:ext>
            </a:extLst>
          </p:cNvPr>
          <p:cNvSpPr>
            <a:spLocks noGrp="1"/>
          </p:cNvSpPr>
          <p:nvPr>
            <p:ph type="ftr" sz="quarter" idx="11"/>
          </p:nvPr>
        </p:nvSpPr>
        <p:spPr/>
        <p:txBody>
          <a:bodyPr/>
          <a:lstStyle/>
          <a:p>
            <a:endParaRPr lang="tr-TR"/>
          </a:p>
        </p:txBody>
      </p:sp>
      <p:sp>
        <p:nvSpPr>
          <p:cNvPr id="5" name="Slide Number Placeholder 4">
            <a:extLst>
              <a:ext uri="{FF2B5EF4-FFF2-40B4-BE49-F238E27FC236}">
                <a16:creationId xmlns:a16="http://schemas.microsoft.com/office/drawing/2014/main" id="{AE882A9F-CDBB-49A2-830B-DA55156B84EB}"/>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3394193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DE264-531D-49C1-A8AF-2B4C1D218FAB}"/>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E4B9A1B8-2F1B-46AA-858A-CFFF5AF7CEB0}"/>
              </a:ext>
            </a:extLst>
          </p:cNvPr>
          <p:cNvSpPr>
            <a:spLocks noGrp="1"/>
          </p:cNvSpPr>
          <p:nvPr>
            <p:ph sz="half" idx="1"/>
          </p:nvPr>
        </p:nvSpPr>
        <p:spPr>
          <a:xfrm>
            <a:off x="838200" y="1929384"/>
            <a:ext cx="5181600" cy="4251960"/>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E6B9631-18C0-43BD-8AF3-9137D6D4C234}"/>
              </a:ext>
            </a:extLst>
          </p:cNvPr>
          <p:cNvSpPr>
            <a:spLocks noGrp="1"/>
          </p:cNvSpPr>
          <p:nvPr>
            <p:ph sz="half" idx="2"/>
          </p:nvPr>
        </p:nvSpPr>
        <p:spPr>
          <a:xfrm>
            <a:off x="6172200" y="1929384"/>
            <a:ext cx="5181600" cy="42519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E9032FCA-14C6-4497-9C27-3F58062442CE}"/>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6" name="Footer Placeholder 5">
            <a:extLst>
              <a:ext uri="{FF2B5EF4-FFF2-40B4-BE49-F238E27FC236}">
                <a16:creationId xmlns:a16="http://schemas.microsoft.com/office/drawing/2014/main" id="{961E5057-693B-4E10-958E-0ABE79FEC7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70CECB1-0A35-4C10-9D3D-FE4404283011}"/>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9" name="Rectangle 8" descr="Tag=AccentColor&#10;Flavor=Light&#10;Target=FillAndLine">
            <a:extLst>
              <a:ext uri="{FF2B5EF4-FFF2-40B4-BE49-F238E27FC236}">
                <a16:creationId xmlns:a16="http://schemas.microsoft.com/office/drawing/2014/main" id="{2FAAC677-2D37-4F63-9C4B-711A2988EE0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60226518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7755396-AC34-48D8-B43F-5DB660A2C02E}"/>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3" name="Footer Placeholder 2">
            <a:extLst>
              <a:ext uri="{FF2B5EF4-FFF2-40B4-BE49-F238E27FC236}">
                <a16:creationId xmlns:a16="http://schemas.microsoft.com/office/drawing/2014/main" id="{6EAF0364-58A7-4DA2-9464-EED70E1EF7A0}"/>
              </a:ext>
            </a:extLst>
          </p:cNvPr>
          <p:cNvSpPr>
            <a:spLocks noGrp="1"/>
          </p:cNvSpPr>
          <p:nvPr>
            <p:ph type="ftr" sz="quarter" idx="11"/>
          </p:nvPr>
        </p:nvSpPr>
        <p:spPr/>
        <p:txBody>
          <a:bodyPr/>
          <a:lstStyle/>
          <a:p>
            <a:endParaRPr lang="tr-TR"/>
          </a:p>
        </p:txBody>
      </p:sp>
      <p:sp>
        <p:nvSpPr>
          <p:cNvPr id="4" name="Slide Number Placeholder 3">
            <a:extLst>
              <a:ext uri="{FF2B5EF4-FFF2-40B4-BE49-F238E27FC236}">
                <a16:creationId xmlns:a16="http://schemas.microsoft.com/office/drawing/2014/main" id="{A1E82075-49B7-4B5E-AC93-3D2A91EF1F82}"/>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5535915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E21F32-23B4-4E32-A45D-15C3B16216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Content Placeholder 2">
            <a:extLst>
              <a:ext uri="{FF2B5EF4-FFF2-40B4-BE49-F238E27FC236}">
                <a16:creationId xmlns:a16="http://schemas.microsoft.com/office/drawing/2014/main" id="{D0321E94-76AE-4177-A05D-20643909799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Text Placeholder 3">
            <a:extLst>
              <a:ext uri="{FF2B5EF4-FFF2-40B4-BE49-F238E27FC236}">
                <a16:creationId xmlns:a16="http://schemas.microsoft.com/office/drawing/2014/main" id="{11858488-31E3-4FC9-8374-FFC131CCF4D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0CBE354-9F71-4D4F-ACBD-0FB2DDE087CF}"/>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8B632644-B471-4112-8622-56DA3641E110}"/>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32126EEC-DBD1-4B28-89C2-5E60AC16149F}"/>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38664036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59E4E-74C1-44CB-8FE8-BFC324A4158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Picture Placeholder 2">
            <a:extLst>
              <a:ext uri="{FF2B5EF4-FFF2-40B4-BE49-F238E27FC236}">
                <a16:creationId xmlns:a16="http://schemas.microsoft.com/office/drawing/2014/main" id="{7BEA4D99-BD3F-4B28-9549-C32B0DF9676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Text Placeholder 3">
            <a:extLst>
              <a:ext uri="{FF2B5EF4-FFF2-40B4-BE49-F238E27FC236}">
                <a16:creationId xmlns:a16="http://schemas.microsoft.com/office/drawing/2014/main" id="{67179F13-41E4-4157-9982-AC420FE5F35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ED0019B-F794-487F-ADC5-D7CC244BA6F3}"/>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6" name="Footer Placeholder 5">
            <a:extLst>
              <a:ext uri="{FF2B5EF4-FFF2-40B4-BE49-F238E27FC236}">
                <a16:creationId xmlns:a16="http://schemas.microsoft.com/office/drawing/2014/main" id="{F07BB934-2D0C-43E1-8C2E-29B613FBC8FC}"/>
              </a:ext>
            </a:extLst>
          </p:cNvPr>
          <p:cNvSpPr>
            <a:spLocks noGrp="1"/>
          </p:cNvSpPr>
          <p:nvPr>
            <p:ph type="ftr" sz="quarter" idx="11"/>
          </p:nvPr>
        </p:nvSpPr>
        <p:spPr/>
        <p:txBody>
          <a:bodyPr/>
          <a:lstStyle/>
          <a:p>
            <a:endParaRPr lang="tr-TR"/>
          </a:p>
        </p:txBody>
      </p:sp>
      <p:sp>
        <p:nvSpPr>
          <p:cNvPr id="7" name="Slide Number Placeholder 6">
            <a:extLst>
              <a:ext uri="{FF2B5EF4-FFF2-40B4-BE49-F238E27FC236}">
                <a16:creationId xmlns:a16="http://schemas.microsoft.com/office/drawing/2014/main" id="{8F92FF59-0A1B-41B4-85F9-8E5472F24A16}"/>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87603504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80EF9C-4190-42C8-8C91-919199A5D989}"/>
              </a:ext>
            </a:extLst>
          </p:cNvPr>
          <p:cNvSpPr>
            <a:spLocks noGrp="1"/>
          </p:cNvSpPr>
          <p:nvPr>
            <p:ph type="title"/>
          </p:nvPr>
        </p:nvSpPr>
        <p:spPr/>
        <p:txBody>
          <a:bodyPr/>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8F3F7487-B406-43C8-809F-DFD5696376C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41016D14-15AD-4013-A4CF-1B0146B19FA6}"/>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9E81D5C5-AC8D-4F01-A196-BE0AD5DC50F4}"/>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90402F89-103A-433E-A504-AF50C2CCB8E7}"/>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272514364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D790802-0E02-47D3-9384-788FEA43F4CB}"/>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AE4980DA-E288-4DE2-A040-1E66BCB700C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EA08716D-E840-4434-86F5-4F374341FF5B}"/>
              </a:ext>
            </a:extLst>
          </p:cNvPr>
          <p:cNvSpPr>
            <a:spLocks noGrp="1"/>
          </p:cNvSpPr>
          <p:nvPr>
            <p:ph type="dt" sz="half" idx="10"/>
          </p:nvPr>
        </p:nvSpPr>
        <p:spPr/>
        <p:txBody>
          <a:body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9EFABCB0-A3E9-4BAE-8E6A-DEABD9DB087B}"/>
              </a:ext>
            </a:extLst>
          </p:cNvPr>
          <p:cNvSpPr>
            <a:spLocks noGrp="1"/>
          </p:cNvSpPr>
          <p:nvPr>
            <p:ph type="ftr" sz="quarter" idx="11"/>
          </p:nvPr>
        </p:nvSpPr>
        <p:spPr/>
        <p:txBody>
          <a:bodyPr/>
          <a:lstStyle/>
          <a:p>
            <a:endParaRPr lang="tr-TR"/>
          </a:p>
        </p:txBody>
      </p:sp>
      <p:sp>
        <p:nvSpPr>
          <p:cNvPr id="6" name="Slide Number Placeholder 5">
            <a:extLst>
              <a:ext uri="{FF2B5EF4-FFF2-40B4-BE49-F238E27FC236}">
                <a16:creationId xmlns:a16="http://schemas.microsoft.com/office/drawing/2014/main" id="{B5AFAB0C-2DE2-4236-8FB5-D283F095464B}"/>
              </a:ext>
            </a:extLst>
          </p:cNvPr>
          <p:cNvSpPr>
            <a:spLocks noGrp="1"/>
          </p:cNvSpPr>
          <p:nvPr>
            <p:ph type="sldNum" sz="quarter" idx="12"/>
          </p:nvPr>
        </p:nvSpPr>
        <p:spPr/>
        <p:txBody>
          <a:bodyPr/>
          <a:lstStyle/>
          <a:p>
            <a:fld id="{9B16BC9E-EFD1-44AB-A206-C57C86EDFB5F}" type="slidenum">
              <a:rPr lang="tr-TR" smtClean="0"/>
              <a:t>‹#›</a:t>
            </a:fld>
            <a:endParaRPr lang="tr-TR"/>
          </a:p>
        </p:txBody>
      </p:sp>
    </p:spTree>
    <p:extLst>
      <p:ext uri="{BB962C8B-B14F-4D97-AF65-F5344CB8AC3E}">
        <p14:creationId xmlns:p14="http://schemas.microsoft.com/office/powerpoint/2010/main" val="31721563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B66A14-9B59-2E44-B1F1-4F53CC9B8B2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tr-TR"/>
          </a:p>
        </p:txBody>
      </p:sp>
      <p:sp>
        <p:nvSpPr>
          <p:cNvPr id="3" name="Subtitle 2">
            <a:extLst>
              <a:ext uri="{FF2B5EF4-FFF2-40B4-BE49-F238E27FC236}">
                <a16:creationId xmlns:a16="http://schemas.microsoft.com/office/drawing/2014/main" id="{211E4342-2969-C54E-B380-EA878066865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tr-TR"/>
          </a:p>
        </p:txBody>
      </p:sp>
      <p:sp>
        <p:nvSpPr>
          <p:cNvPr id="4" name="Date Placeholder 3">
            <a:extLst>
              <a:ext uri="{FF2B5EF4-FFF2-40B4-BE49-F238E27FC236}">
                <a16:creationId xmlns:a16="http://schemas.microsoft.com/office/drawing/2014/main" id="{71D29C42-8EE0-B747-AEC9-AF9C9634D787}"/>
              </a:ext>
            </a:extLst>
          </p:cNvPr>
          <p:cNvSpPr>
            <a:spLocks noGrp="1"/>
          </p:cNvSpPr>
          <p:nvPr>
            <p:ph type="dt" sz="half" idx="10"/>
          </p:nvPr>
        </p:nvSpPr>
        <p:spPr/>
        <p:txBody>
          <a:bodyPr/>
          <a:lstStyle/>
          <a:p>
            <a:fld id="{9184DA70-C731-4C70-880D-CCD4705E623C}" type="datetime1">
              <a:rPr lang="en-US" smtClean="0"/>
              <a:t>4/25/2025</a:t>
            </a:fld>
            <a:endParaRPr lang="en-US" dirty="0"/>
          </a:p>
        </p:txBody>
      </p:sp>
      <p:sp>
        <p:nvSpPr>
          <p:cNvPr id="5" name="Footer Placeholder 4">
            <a:extLst>
              <a:ext uri="{FF2B5EF4-FFF2-40B4-BE49-F238E27FC236}">
                <a16:creationId xmlns:a16="http://schemas.microsoft.com/office/drawing/2014/main" id="{ACE477B4-C0B7-4344-A3EE-25F9DA581F4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DC7F69B4-42DA-6A4D-ACB1-C0125BE0F65E}"/>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252077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B1327B-407A-654C-99E6-1A86DEE98FF1}"/>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7EBE8787-F712-3646-932E-B18CA77F43D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67D01C56-E4C6-C74A-8E68-483D72653A34}"/>
              </a:ext>
            </a:extLst>
          </p:cNvPr>
          <p:cNvSpPr>
            <a:spLocks noGrp="1"/>
          </p:cNvSpPr>
          <p:nvPr>
            <p:ph type="dt" sz="half" idx="10"/>
          </p:nvPr>
        </p:nvSpPr>
        <p:spPr/>
        <p:txBody>
          <a:bodyPr/>
          <a:lstStyle/>
          <a:p>
            <a:fld id="{4BE1D723-8F53-4F53-90B0-1982A396982E}" type="datetime1">
              <a:rPr lang="en-US" smtClean="0"/>
              <a:t>4/25/2025</a:t>
            </a:fld>
            <a:endParaRPr lang="en-US" dirty="0"/>
          </a:p>
        </p:txBody>
      </p:sp>
      <p:sp>
        <p:nvSpPr>
          <p:cNvPr id="5" name="Footer Placeholder 4">
            <a:extLst>
              <a:ext uri="{FF2B5EF4-FFF2-40B4-BE49-F238E27FC236}">
                <a16:creationId xmlns:a16="http://schemas.microsoft.com/office/drawing/2014/main" id="{279FA900-770D-004D-AB0D-78529EFE46AB}"/>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87A63E81-5837-6C40-87BA-32416D3BF19E}"/>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43215317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E29521-5A39-1148-B437-A3EC4DA95F3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tr-TR"/>
          </a:p>
        </p:txBody>
      </p:sp>
      <p:sp>
        <p:nvSpPr>
          <p:cNvPr id="3" name="Text Placeholder 2">
            <a:extLst>
              <a:ext uri="{FF2B5EF4-FFF2-40B4-BE49-F238E27FC236}">
                <a16:creationId xmlns:a16="http://schemas.microsoft.com/office/drawing/2014/main" id="{BEE3690B-72F3-4C4B-928B-D8C527C106D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79BD07B-B2D2-804A-BC90-DD202510BC51}"/>
              </a:ext>
            </a:extLst>
          </p:cNvPr>
          <p:cNvSpPr>
            <a:spLocks noGrp="1"/>
          </p:cNvSpPr>
          <p:nvPr>
            <p:ph type="dt" sz="half" idx="10"/>
          </p:nvPr>
        </p:nvSpPr>
        <p:spPr/>
        <p:txBody>
          <a:bodyPr/>
          <a:lstStyle/>
          <a:p>
            <a:fld id="{97669AF7-7BEB-44E4-9852-375E34362B5B}" type="datetime1">
              <a:rPr lang="en-US" smtClean="0"/>
              <a:t>4/25/2025</a:t>
            </a:fld>
            <a:endParaRPr lang="en-US" dirty="0"/>
          </a:p>
        </p:txBody>
      </p:sp>
      <p:sp>
        <p:nvSpPr>
          <p:cNvPr id="5" name="Footer Placeholder 4">
            <a:extLst>
              <a:ext uri="{FF2B5EF4-FFF2-40B4-BE49-F238E27FC236}">
                <a16:creationId xmlns:a16="http://schemas.microsoft.com/office/drawing/2014/main" id="{C18D3295-8716-0F40-83ED-59B5F9413B5B}"/>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0BDC1E8A-E956-8743-B3DA-E0746947F1FE}"/>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0767752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7B99AE-6390-C54D-8248-A89215FE0B3A}"/>
              </a:ext>
            </a:extLst>
          </p:cNvPr>
          <p:cNvSpPr>
            <a:spLocks noGrp="1"/>
          </p:cNvSpPr>
          <p:nvPr>
            <p:ph type="title"/>
          </p:nvPr>
        </p:nvSpPr>
        <p:spPr/>
        <p:txBody>
          <a:bodyPr/>
          <a:lstStyle/>
          <a:p>
            <a:r>
              <a:rPr lang="en-US"/>
              <a:t>Click to edit Master title style</a:t>
            </a:r>
            <a:endParaRPr lang="tr-TR"/>
          </a:p>
        </p:txBody>
      </p:sp>
      <p:sp>
        <p:nvSpPr>
          <p:cNvPr id="3" name="Content Placeholder 2">
            <a:extLst>
              <a:ext uri="{FF2B5EF4-FFF2-40B4-BE49-F238E27FC236}">
                <a16:creationId xmlns:a16="http://schemas.microsoft.com/office/drawing/2014/main" id="{B027A2B9-C30B-F54B-A720-EE8DB93B27F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Content Placeholder 3">
            <a:extLst>
              <a:ext uri="{FF2B5EF4-FFF2-40B4-BE49-F238E27FC236}">
                <a16:creationId xmlns:a16="http://schemas.microsoft.com/office/drawing/2014/main" id="{BCD5C4CB-2A33-9E4E-BA76-ECE1256F9EA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Date Placeholder 4">
            <a:extLst>
              <a:ext uri="{FF2B5EF4-FFF2-40B4-BE49-F238E27FC236}">
                <a16:creationId xmlns:a16="http://schemas.microsoft.com/office/drawing/2014/main" id="{A9B1FE6C-7F4F-CE4B-B259-D54C9CD74635}"/>
              </a:ext>
            </a:extLst>
          </p:cNvPr>
          <p:cNvSpPr>
            <a:spLocks noGrp="1"/>
          </p:cNvSpPr>
          <p:nvPr>
            <p:ph type="dt" sz="half" idx="10"/>
          </p:nvPr>
        </p:nvSpPr>
        <p:spPr/>
        <p:txBody>
          <a:bodyPr/>
          <a:lstStyle/>
          <a:p>
            <a:fld id="{BAAAC38D-0552-4C82-B593-E6124DFADBE2}" type="datetime1">
              <a:rPr lang="en-US" smtClean="0"/>
              <a:t>4/25/2025</a:t>
            </a:fld>
            <a:endParaRPr lang="en-US" dirty="0"/>
          </a:p>
        </p:txBody>
      </p:sp>
      <p:sp>
        <p:nvSpPr>
          <p:cNvPr id="6" name="Footer Placeholder 5">
            <a:extLst>
              <a:ext uri="{FF2B5EF4-FFF2-40B4-BE49-F238E27FC236}">
                <a16:creationId xmlns:a16="http://schemas.microsoft.com/office/drawing/2014/main" id="{0B4653B6-BAC9-9C4A-8C7F-EB1325E3D30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ED803DCD-60F0-554C-9B90-29AD8CC1DAA1}"/>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85533334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F9A0F0-F07C-734A-944D-C06EA4D0E069}"/>
              </a:ext>
            </a:extLst>
          </p:cNvPr>
          <p:cNvSpPr>
            <a:spLocks noGrp="1"/>
          </p:cNvSpPr>
          <p:nvPr>
            <p:ph type="title"/>
          </p:nvPr>
        </p:nvSpPr>
        <p:spPr>
          <a:xfrm>
            <a:off x="839788" y="365125"/>
            <a:ext cx="10515600" cy="1325563"/>
          </a:xfrm>
        </p:spPr>
        <p:txBody>
          <a:bodyPr/>
          <a:lstStyle/>
          <a:p>
            <a:r>
              <a:rPr lang="en-US"/>
              <a:t>Click to edit Master title style</a:t>
            </a:r>
            <a:endParaRPr lang="tr-TR"/>
          </a:p>
        </p:txBody>
      </p:sp>
      <p:sp>
        <p:nvSpPr>
          <p:cNvPr id="3" name="Text Placeholder 2">
            <a:extLst>
              <a:ext uri="{FF2B5EF4-FFF2-40B4-BE49-F238E27FC236}">
                <a16:creationId xmlns:a16="http://schemas.microsoft.com/office/drawing/2014/main" id="{091F6D91-BB66-5541-9E30-DB455D4CC67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C36AE80-993D-2747-8C2D-E6D789D1E06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5" name="Text Placeholder 4">
            <a:extLst>
              <a:ext uri="{FF2B5EF4-FFF2-40B4-BE49-F238E27FC236}">
                <a16:creationId xmlns:a16="http://schemas.microsoft.com/office/drawing/2014/main" id="{6640B6B6-ED26-DC49-8BBC-0E3FF951A2F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DF15386-C378-2441-883C-E21A3ED50F3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7" name="Date Placeholder 6">
            <a:extLst>
              <a:ext uri="{FF2B5EF4-FFF2-40B4-BE49-F238E27FC236}">
                <a16:creationId xmlns:a16="http://schemas.microsoft.com/office/drawing/2014/main" id="{190499BD-5EC7-BB46-9C36-FEA2DBF0ABF1}"/>
              </a:ext>
            </a:extLst>
          </p:cNvPr>
          <p:cNvSpPr>
            <a:spLocks noGrp="1"/>
          </p:cNvSpPr>
          <p:nvPr>
            <p:ph type="dt" sz="half" idx="10"/>
          </p:nvPr>
        </p:nvSpPr>
        <p:spPr/>
        <p:txBody>
          <a:bodyPr/>
          <a:lstStyle/>
          <a:p>
            <a:fld id="{D9DF0F1C-5577-4ACB-BB62-DF8F3C494C7E}" type="datetime1">
              <a:rPr lang="en-US" smtClean="0"/>
              <a:t>4/25/2025</a:t>
            </a:fld>
            <a:endParaRPr lang="en-US" dirty="0"/>
          </a:p>
        </p:txBody>
      </p:sp>
      <p:sp>
        <p:nvSpPr>
          <p:cNvPr id="8" name="Footer Placeholder 7">
            <a:extLst>
              <a:ext uri="{FF2B5EF4-FFF2-40B4-BE49-F238E27FC236}">
                <a16:creationId xmlns:a16="http://schemas.microsoft.com/office/drawing/2014/main" id="{DE7CB08D-7A90-6941-AF41-A5D2D713285D}"/>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B0B1ED19-DB05-C24E-9B8F-85D305873281}"/>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7979591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8AE282-8875-4F49-AB21-E1C2BCAEA1F6}"/>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712EA2-EF8C-4F18-BECF-AD121F72816A}"/>
              </a:ext>
            </a:extLst>
          </p:cNvPr>
          <p:cNvSpPr>
            <a:spLocks noGrp="1"/>
          </p:cNvSpPr>
          <p:nvPr>
            <p:ph type="body" idx="1"/>
          </p:nvPr>
        </p:nvSpPr>
        <p:spPr>
          <a:xfrm>
            <a:off x="839788" y="1938528"/>
            <a:ext cx="5157787"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D7B59D4-E93F-40C1-A1A2-F1867830C678}"/>
              </a:ext>
            </a:extLst>
          </p:cNvPr>
          <p:cNvSpPr>
            <a:spLocks noGrp="1"/>
          </p:cNvSpPr>
          <p:nvPr>
            <p:ph sz="half" idx="2"/>
          </p:nvPr>
        </p:nvSpPr>
        <p:spPr>
          <a:xfrm>
            <a:off x="839788" y="2926080"/>
            <a:ext cx="5157787" cy="326440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810616-1C77-42AE-8449-D0B64E2B8475}"/>
              </a:ext>
            </a:extLst>
          </p:cNvPr>
          <p:cNvSpPr>
            <a:spLocks noGrp="1"/>
          </p:cNvSpPr>
          <p:nvPr>
            <p:ph type="body" sz="quarter" idx="3"/>
          </p:nvPr>
        </p:nvSpPr>
        <p:spPr>
          <a:xfrm>
            <a:off x="6172200" y="1938528"/>
            <a:ext cx="5183188" cy="823912"/>
          </a:xfrm>
        </p:spPr>
        <p:txBody>
          <a:bodyPr anchor="b">
            <a:normAutofit/>
          </a:bodyPr>
          <a:lstStyle>
            <a:lvl1pPr marL="0" indent="0">
              <a:buNone/>
              <a:defRPr sz="3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A74E172-AFE8-48E4-BBB0-CA6D4EC1127C}"/>
              </a:ext>
            </a:extLst>
          </p:cNvPr>
          <p:cNvSpPr>
            <a:spLocks noGrp="1"/>
          </p:cNvSpPr>
          <p:nvPr>
            <p:ph sz="quarter" idx="4"/>
          </p:nvPr>
        </p:nvSpPr>
        <p:spPr>
          <a:xfrm>
            <a:off x="6172200" y="2926080"/>
            <a:ext cx="5183188" cy="32644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4C9407CC-270D-4C98-B95C-7AE67D2E1913}"/>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8" name="Footer Placeholder 7">
            <a:extLst>
              <a:ext uri="{FF2B5EF4-FFF2-40B4-BE49-F238E27FC236}">
                <a16:creationId xmlns:a16="http://schemas.microsoft.com/office/drawing/2014/main" id="{454070D5-9B7B-47FC-9F75-F6AD9607452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28EAC17-33BE-4265-8C06-644C2D34FD3C}"/>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11" name="Rectangle 10" descr="Tag=AccentColor&#10;Flavor=Light&#10;Target=FillAndLine">
            <a:extLst>
              <a:ext uri="{FF2B5EF4-FFF2-40B4-BE49-F238E27FC236}">
                <a16:creationId xmlns:a16="http://schemas.microsoft.com/office/drawing/2014/main" id="{F634C457-AEBF-47D7-9200-BAD05D138B12}"/>
              </a:ext>
            </a:extLst>
          </p:cNvPr>
          <p:cNvSpPr/>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25681428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7156D2-8565-9E44-B225-9FE15D635B9D}"/>
              </a:ext>
            </a:extLst>
          </p:cNvPr>
          <p:cNvSpPr>
            <a:spLocks noGrp="1"/>
          </p:cNvSpPr>
          <p:nvPr>
            <p:ph type="title"/>
          </p:nvPr>
        </p:nvSpPr>
        <p:spPr/>
        <p:txBody>
          <a:bodyPr/>
          <a:lstStyle/>
          <a:p>
            <a:r>
              <a:rPr lang="en-US"/>
              <a:t>Click to edit Master title style</a:t>
            </a:r>
            <a:endParaRPr lang="tr-TR"/>
          </a:p>
        </p:txBody>
      </p:sp>
      <p:sp>
        <p:nvSpPr>
          <p:cNvPr id="3" name="Date Placeholder 2">
            <a:extLst>
              <a:ext uri="{FF2B5EF4-FFF2-40B4-BE49-F238E27FC236}">
                <a16:creationId xmlns:a16="http://schemas.microsoft.com/office/drawing/2014/main" id="{1BFF4C86-8740-AF4E-ADDD-9B72BC28E7C5}"/>
              </a:ext>
            </a:extLst>
          </p:cNvPr>
          <p:cNvSpPr>
            <a:spLocks noGrp="1"/>
          </p:cNvSpPr>
          <p:nvPr>
            <p:ph type="dt" sz="half" idx="10"/>
          </p:nvPr>
        </p:nvSpPr>
        <p:spPr/>
        <p:txBody>
          <a:bodyPr/>
          <a:lstStyle/>
          <a:p>
            <a:fld id="{1775B394-D9F9-4F0C-B15D-605F45CB9E9F}" type="datetime1">
              <a:rPr lang="en-US" smtClean="0"/>
              <a:t>4/25/2025</a:t>
            </a:fld>
            <a:endParaRPr lang="en-US" dirty="0"/>
          </a:p>
        </p:txBody>
      </p:sp>
      <p:sp>
        <p:nvSpPr>
          <p:cNvPr id="4" name="Footer Placeholder 3">
            <a:extLst>
              <a:ext uri="{FF2B5EF4-FFF2-40B4-BE49-F238E27FC236}">
                <a16:creationId xmlns:a16="http://schemas.microsoft.com/office/drawing/2014/main" id="{722B1CBF-EF50-D84C-82E1-802560A33357}"/>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77A6ABF2-5852-EF4C-B8EB-BEAEF8B6CA3F}"/>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97508924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DAFC5B-AAC8-6745-972E-81A2D38CB0B4}"/>
              </a:ext>
            </a:extLst>
          </p:cNvPr>
          <p:cNvSpPr>
            <a:spLocks noGrp="1"/>
          </p:cNvSpPr>
          <p:nvPr>
            <p:ph type="dt" sz="half" idx="10"/>
          </p:nvPr>
        </p:nvSpPr>
        <p:spPr/>
        <p:txBody>
          <a:bodyPr/>
          <a:lstStyle/>
          <a:p>
            <a:fld id="{39667345-2558-425A-8533-9BFDBCE15005}" type="datetime1">
              <a:rPr lang="en-US" smtClean="0"/>
              <a:t>4/25/2025</a:t>
            </a:fld>
            <a:endParaRPr lang="en-US" dirty="0"/>
          </a:p>
        </p:txBody>
      </p:sp>
      <p:sp>
        <p:nvSpPr>
          <p:cNvPr id="3" name="Footer Placeholder 2">
            <a:extLst>
              <a:ext uri="{FF2B5EF4-FFF2-40B4-BE49-F238E27FC236}">
                <a16:creationId xmlns:a16="http://schemas.microsoft.com/office/drawing/2014/main" id="{12E49AB3-DAD7-3D45-86E0-AC71E6616EC5}"/>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7B95A80E-8F14-1A43-A997-7C1B9B0BB9ED}"/>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261235815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A1FEAB-D535-B248-90EA-3EFCBA3B1F8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Content Placeholder 2">
            <a:extLst>
              <a:ext uri="{FF2B5EF4-FFF2-40B4-BE49-F238E27FC236}">
                <a16:creationId xmlns:a16="http://schemas.microsoft.com/office/drawing/2014/main" id="{538D1B60-547E-C848-A7D1-2ED4541D404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Text Placeholder 3">
            <a:extLst>
              <a:ext uri="{FF2B5EF4-FFF2-40B4-BE49-F238E27FC236}">
                <a16:creationId xmlns:a16="http://schemas.microsoft.com/office/drawing/2014/main" id="{58D19333-70AB-D648-B696-4432D339963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A4EB241-02D0-3145-AC02-47695AC07CB8}"/>
              </a:ext>
            </a:extLst>
          </p:cNvPr>
          <p:cNvSpPr>
            <a:spLocks noGrp="1"/>
          </p:cNvSpPr>
          <p:nvPr>
            <p:ph type="dt" sz="half" idx="10"/>
          </p:nvPr>
        </p:nvSpPr>
        <p:spPr/>
        <p:txBody>
          <a:bodyPr/>
          <a:lstStyle/>
          <a:p>
            <a:fld id="{92BEA474-078D-4E9B-9B14-09A87B19DC46}" type="datetime1">
              <a:rPr lang="en-US" smtClean="0"/>
              <a:t>4/25/2025</a:t>
            </a:fld>
            <a:endParaRPr lang="en-US" dirty="0"/>
          </a:p>
        </p:txBody>
      </p:sp>
      <p:sp>
        <p:nvSpPr>
          <p:cNvPr id="6" name="Footer Placeholder 5">
            <a:extLst>
              <a:ext uri="{FF2B5EF4-FFF2-40B4-BE49-F238E27FC236}">
                <a16:creationId xmlns:a16="http://schemas.microsoft.com/office/drawing/2014/main" id="{46F0DC9B-4976-CB45-9908-BD9F620F5CAA}"/>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5E82C2EF-B1F8-514A-9668-C1366354DBAB}"/>
              </a:ext>
            </a:extLst>
          </p:cNvPr>
          <p:cNvSpPr>
            <a:spLocks noGrp="1"/>
          </p:cNvSpPr>
          <p:nvPr>
            <p:ph type="sldNum" sz="quarter" idx="12"/>
          </p:nvPr>
        </p:nvSpPr>
        <p:spPr/>
        <p:txBody>
          <a:bodyPr/>
          <a:lstStyle/>
          <a:p>
            <a:fld id="{3A98EE3D-8CD1-4C3F-BD1C-C98C9596463C}" type="slidenum">
              <a:rPr lang="en-US" smtClean="0"/>
              <a:pPr/>
              <a:t>‹#›</a:t>
            </a:fld>
            <a:endParaRPr lang="en-US" dirty="0"/>
          </a:p>
        </p:txBody>
      </p:sp>
    </p:spTree>
    <p:extLst>
      <p:ext uri="{BB962C8B-B14F-4D97-AF65-F5344CB8AC3E}">
        <p14:creationId xmlns:p14="http://schemas.microsoft.com/office/powerpoint/2010/main" val="38902842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18E73A-8D14-5344-9DF6-536D14E003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tr-TR"/>
          </a:p>
        </p:txBody>
      </p:sp>
      <p:sp>
        <p:nvSpPr>
          <p:cNvPr id="3" name="Picture Placeholder 2">
            <a:extLst>
              <a:ext uri="{FF2B5EF4-FFF2-40B4-BE49-F238E27FC236}">
                <a16:creationId xmlns:a16="http://schemas.microsoft.com/office/drawing/2014/main" id="{A4C18F5E-E0A2-CA49-AFE1-0A03A7B8875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tr-TR"/>
          </a:p>
        </p:txBody>
      </p:sp>
      <p:sp>
        <p:nvSpPr>
          <p:cNvPr id="4" name="Text Placeholder 3">
            <a:extLst>
              <a:ext uri="{FF2B5EF4-FFF2-40B4-BE49-F238E27FC236}">
                <a16:creationId xmlns:a16="http://schemas.microsoft.com/office/drawing/2014/main" id="{3102EB2E-BDA7-914C-8C95-BA1C5DEAEDE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E5E02F7-9F5A-0647-949B-D5EDFDDD58E4}"/>
              </a:ext>
            </a:extLst>
          </p:cNvPr>
          <p:cNvSpPr>
            <a:spLocks noGrp="1"/>
          </p:cNvSpPr>
          <p:nvPr>
            <p:ph type="dt" sz="half" idx="10"/>
          </p:nvPr>
        </p:nvSpPr>
        <p:spPr/>
        <p:txBody>
          <a:bodyPr/>
          <a:lstStyle/>
          <a:p>
            <a:fld id="{4907D986-8816-4272-A432-0437A28A9828}" type="datetime1">
              <a:rPr lang="en-US" smtClean="0"/>
              <a:t>4/25/2025</a:t>
            </a:fld>
            <a:endParaRPr lang="en-US" dirty="0"/>
          </a:p>
        </p:txBody>
      </p:sp>
      <p:sp>
        <p:nvSpPr>
          <p:cNvPr id="6" name="Footer Placeholder 5">
            <a:extLst>
              <a:ext uri="{FF2B5EF4-FFF2-40B4-BE49-F238E27FC236}">
                <a16:creationId xmlns:a16="http://schemas.microsoft.com/office/drawing/2014/main" id="{F40A7435-0A09-F147-ACF4-033273A0B0CF}"/>
              </a:ext>
            </a:extLst>
          </p:cNvPr>
          <p:cNvSpPr>
            <a:spLocks noGrp="1"/>
          </p:cNvSpPr>
          <p:nvPr>
            <p:ph type="ftr" sz="quarter" idx="11"/>
          </p:nvPr>
        </p:nvSpPr>
        <p:spPr/>
        <p:txBody>
          <a:bodyPr/>
          <a:lstStyle/>
          <a:p>
            <a:pPr algn="l"/>
            <a:endParaRPr lang="en-US" dirty="0"/>
          </a:p>
        </p:txBody>
      </p:sp>
      <p:sp>
        <p:nvSpPr>
          <p:cNvPr id="7" name="Slide Number Placeholder 6">
            <a:extLst>
              <a:ext uri="{FF2B5EF4-FFF2-40B4-BE49-F238E27FC236}">
                <a16:creationId xmlns:a16="http://schemas.microsoft.com/office/drawing/2014/main" id="{3B7087F2-EC42-4940-B7CF-D4F15DDE8AC9}"/>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18113781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F206B1-F747-574E-A769-9B1E3A469B81}"/>
              </a:ext>
            </a:extLst>
          </p:cNvPr>
          <p:cNvSpPr>
            <a:spLocks noGrp="1"/>
          </p:cNvSpPr>
          <p:nvPr>
            <p:ph type="title"/>
          </p:nvPr>
        </p:nvSpPr>
        <p:spPr/>
        <p:txBody>
          <a:bodyPr/>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DF5F0D00-CE27-D249-BBF8-13FC6F5E2BC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099A8586-27FD-0A4C-BDD8-78D4C937B8BB}"/>
              </a:ext>
            </a:extLst>
          </p:cNvPr>
          <p:cNvSpPr>
            <a:spLocks noGrp="1"/>
          </p:cNvSpPr>
          <p:nvPr>
            <p:ph type="dt" sz="half" idx="10"/>
          </p:nvPr>
        </p:nvSpPr>
        <p:spPr/>
        <p:txBody>
          <a:bodyPr/>
          <a:lstStyle/>
          <a:p>
            <a:fld id="{B612A279-0833-481D-8C56-F67FD0AC6C50}" type="datetime1">
              <a:rPr lang="en-US" smtClean="0"/>
              <a:t>4/25/2025</a:t>
            </a:fld>
            <a:endParaRPr lang="en-US" dirty="0"/>
          </a:p>
        </p:txBody>
      </p:sp>
      <p:sp>
        <p:nvSpPr>
          <p:cNvPr id="5" name="Footer Placeholder 4">
            <a:extLst>
              <a:ext uri="{FF2B5EF4-FFF2-40B4-BE49-F238E27FC236}">
                <a16:creationId xmlns:a16="http://schemas.microsoft.com/office/drawing/2014/main" id="{DF8162D4-B32F-C24A-AD63-46A019D31B7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E866703A-408F-C246-B12C-C4FD0434D444}"/>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4736594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9541A53-F1EF-4C46-BAD9-AC84DA07F245}"/>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tr-TR"/>
          </a:p>
        </p:txBody>
      </p:sp>
      <p:sp>
        <p:nvSpPr>
          <p:cNvPr id="3" name="Vertical Text Placeholder 2">
            <a:extLst>
              <a:ext uri="{FF2B5EF4-FFF2-40B4-BE49-F238E27FC236}">
                <a16:creationId xmlns:a16="http://schemas.microsoft.com/office/drawing/2014/main" id="{195FDF5D-73CD-3A4D-B4C9-2C97A264FA9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125C03DC-83F9-AC4E-B5D5-20AD1205AA56}"/>
              </a:ext>
            </a:extLst>
          </p:cNvPr>
          <p:cNvSpPr>
            <a:spLocks noGrp="1"/>
          </p:cNvSpPr>
          <p:nvPr>
            <p:ph type="dt" sz="half" idx="10"/>
          </p:nvPr>
        </p:nvSpPr>
        <p:spPr/>
        <p:txBody>
          <a:bodyPr/>
          <a:lstStyle/>
          <a:p>
            <a:fld id="{6587DA83-5663-4C9C-B9AA-0B40A3DAFF81}" type="datetime1">
              <a:rPr lang="en-US" smtClean="0"/>
              <a:t>4/25/2025</a:t>
            </a:fld>
            <a:endParaRPr lang="en-US" dirty="0"/>
          </a:p>
        </p:txBody>
      </p:sp>
      <p:sp>
        <p:nvSpPr>
          <p:cNvPr id="5" name="Footer Placeholder 4">
            <a:extLst>
              <a:ext uri="{FF2B5EF4-FFF2-40B4-BE49-F238E27FC236}">
                <a16:creationId xmlns:a16="http://schemas.microsoft.com/office/drawing/2014/main" id="{3149D94E-0404-8048-9D23-F0B9C7DE4C72}"/>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A81D3518-7452-0845-AE27-1696BAD57240}"/>
              </a:ext>
            </a:extLst>
          </p:cNvPr>
          <p:cNvSpPr>
            <a:spLocks noGrp="1"/>
          </p:cNvSpPr>
          <p:nvPr>
            <p:ph type="sldNum" sz="quarter" idx="12"/>
          </p:nvPr>
        </p:nvSpPr>
        <p:spPr/>
        <p:txBody>
          <a:bodyPr/>
          <a:lstStyle/>
          <a:p>
            <a:fld id="{3A98EE3D-8CD1-4C3F-BD1C-C98C9596463C}" type="slidenum">
              <a:rPr lang="en-US" smtClean="0"/>
              <a:t>‹#›</a:t>
            </a:fld>
            <a:endParaRPr lang="en-US" dirty="0"/>
          </a:p>
        </p:txBody>
      </p:sp>
    </p:spTree>
    <p:extLst>
      <p:ext uri="{BB962C8B-B14F-4D97-AF65-F5344CB8AC3E}">
        <p14:creationId xmlns:p14="http://schemas.microsoft.com/office/powerpoint/2010/main" val="342972705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userDrawn="1">
  <p:cSld name="Başlık ve İçerik">
    <p:spTree>
      <p:nvGrpSpPr>
        <p:cNvPr id="1" name=""/>
        <p:cNvGrpSpPr/>
        <p:nvPr/>
      </p:nvGrpSpPr>
      <p:grpSpPr>
        <a:xfrm>
          <a:off x="0" y="0"/>
          <a:ext cx="0" cy="0"/>
          <a:chOff x="0" y="0"/>
          <a:chExt cx="0" cy="0"/>
        </a:xfrm>
      </p:grpSpPr>
      <p:sp>
        <p:nvSpPr>
          <p:cNvPr id="12" name="Rectangle 11"/>
          <p:cNvSpPr/>
          <p:nvPr userDrawn="1"/>
        </p:nvSpPr>
        <p:spPr>
          <a:xfrm>
            <a:off x="-14515" y="6618514"/>
            <a:ext cx="12214263" cy="252186"/>
          </a:xfrm>
          <a:prstGeom prst="rect">
            <a:avLst/>
          </a:prstGeom>
          <a:solidFill>
            <a:srgbClr val="02428A"/>
          </a:solidFill>
          <a:ln>
            <a:solidFill>
              <a:srgbClr val="0242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14515" y="488079"/>
            <a:ext cx="12214263" cy="661987"/>
          </a:xfrm>
          <a:prstGeom prst="rect">
            <a:avLst/>
          </a:prstGeom>
          <a:solidFill>
            <a:srgbClr val="02428A"/>
          </a:solidFill>
          <a:ln>
            <a:solidFill>
              <a:srgbClr val="02428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çerik Yer Tutucusu 2"/>
          <p:cNvSpPr>
            <a:spLocks noGrp="1"/>
          </p:cNvSpPr>
          <p:nvPr>
            <p:ph idx="1"/>
          </p:nvPr>
        </p:nvSpPr>
        <p:spPr>
          <a:xfrm>
            <a:off x="198783" y="1540370"/>
            <a:ext cx="11781182" cy="4917874"/>
          </a:xfrm>
          <a:prstGeom prst="rect">
            <a:avLst/>
          </a:prstGeom>
        </p:spPr>
        <p:txBody>
          <a:bodyPr/>
          <a:lstStyle>
            <a:lvl1pPr>
              <a:defRPr sz="22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400">
                <a:solidFill>
                  <a:schemeClr val="tx1"/>
                </a:solidFill>
              </a:defRPr>
            </a:lvl5pPr>
          </a:lstStyle>
          <a:p>
            <a:pPr lvl="0"/>
            <a:r>
              <a:rPr lang="tr-TR" dirty="0"/>
              <a:t>Asıl metin stillerini düzenlemek için tıklatın</a:t>
            </a:r>
          </a:p>
          <a:p>
            <a:pPr lvl="1"/>
            <a:r>
              <a:rPr lang="tr-TR" dirty="0"/>
              <a:t>İkinci düzey</a:t>
            </a:r>
          </a:p>
          <a:p>
            <a:pPr lvl="2"/>
            <a:r>
              <a:rPr lang="tr-TR" dirty="0"/>
              <a:t>Üçüncü düzey</a:t>
            </a:r>
          </a:p>
          <a:p>
            <a:pPr lvl="3"/>
            <a:r>
              <a:rPr lang="tr-TR" dirty="0"/>
              <a:t>Dördüncü düzey</a:t>
            </a:r>
          </a:p>
          <a:p>
            <a:pPr lvl="4"/>
            <a:r>
              <a:rPr lang="tr-TR" dirty="0"/>
              <a:t>Beşinci düzey</a:t>
            </a:r>
          </a:p>
        </p:txBody>
      </p:sp>
      <p:sp>
        <p:nvSpPr>
          <p:cNvPr id="3" name="Unvan 2"/>
          <p:cNvSpPr>
            <a:spLocks noGrp="1"/>
          </p:cNvSpPr>
          <p:nvPr>
            <p:ph type="title"/>
          </p:nvPr>
        </p:nvSpPr>
        <p:spPr>
          <a:xfrm>
            <a:off x="198783" y="613408"/>
            <a:ext cx="11781182" cy="450519"/>
          </a:xfrm>
          <a:prstGeom prst="rect">
            <a:avLst/>
          </a:prstGeom>
        </p:spPr>
        <p:txBody>
          <a:bodyPr/>
          <a:lstStyle>
            <a:lvl1pPr>
              <a:defRPr sz="2500" b="1">
                <a:solidFill>
                  <a:schemeClr val="bg1"/>
                </a:solidFill>
              </a:defRPr>
            </a:lvl1pPr>
          </a:lstStyle>
          <a:p>
            <a:endParaRPr lang="tr-TR" dirty="0"/>
          </a:p>
        </p:txBody>
      </p:sp>
    </p:spTree>
    <p:extLst>
      <p:ext uri="{BB962C8B-B14F-4D97-AF65-F5344CB8AC3E}">
        <p14:creationId xmlns:p14="http://schemas.microsoft.com/office/powerpoint/2010/main" val="20810891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26141" y="198793"/>
            <a:ext cx="11074699" cy="561974"/>
          </a:xfrm>
        </p:spPr>
        <p:txBody>
          <a:bodyPr/>
          <a:lstStyle>
            <a:lvl1pPr>
              <a:defRPr>
                <a:solidFill>
                  <a:schemeClr val="accent1"/>
                </a:solidFill>
              </a:defRPr>
            </a:lvl1pPr>
          </a:lstStyle>
          <a:p>
            <a:r>
              <a:rPr lang="en-US" dirty="0"/>
              <a:t>Click to edit Master title style</a:t>
            </a:r>
          </a:p>
        </p:txBody>
      </p:sp>
      <p:sp>
        <p:nvSpPr>
          <p:cNvPr id="3" name="Content Placeholder 2"/>
          <p:cNvSpPr>
            <a:spLocks noGrp="1"/>
          </p:cNvSpPr>
          <p:nvPr>
            <p:ph idx="1"/>
          </p:nvPr>
        </p:nvSpPr>
        <p:spPr>
          <a:xfrm>
            <a:off x="726141" y="1097352"/>
            <a:ext cx="11074699" cy="482447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11333584" y="6446520"/>
            <a:ext cx="858416" cy="411480"/>
          </a:xfrm>
        </p:spPr>
        <p:txBody>
          <a:bodyPr/>
          <a:lstStyle/>
          <a:p>
            <a:fld id="{C0543ED3-111B-4842-9D2D-918F903AB236}" type="slidenum">
              <a:rPr lang="en-US" smtClean="0"/>
              <a:t>‹#›</a:t>
            </a:fld>
            <a:endParaRPr lang="en-US" dirty="0"/>
          </a:p>
        </p:txBody>
      </p:sp>
      <p:sp>
        <p:nvSpPr>
          <p:cNvPr id="10" name="Text Placeholder 9"/>
          <p:cNvSpPr>
            <a:spLocks noGrp="1"/>
          </p:cNvSpPr>
          <p:nvPr>
            <p:ph type="body" sz="quarter" idx="13" hasCustomPrompt="1"/>
          </p:nvPr>
        </p:nvSpPr>
        <p:spPr>
          <a:xfrm>
            <a:off x="726141" y="6134100"/>
            <a:ext cx="10495897" cy="463550"/>
          </a:xfrm>
        </p:spPr>
        <p:txBody>
          <a:bodyPr anchor="b">
            <a:noAutofit/>
          </a:bodyPr>
          <a:lstStyle>
            <a:lvl1pPr marL="0" indent="0">
              <a:spcBef>
                <a:spcPts val="0"/>
              </a:spcBef>
              <a:spcAft>
                <a:spcPts val="450"/>
              </a:spcAft>
              <a:buFont typeface="Arial" panose="020B0604020202020204" pitchFamily="34" charset="0"/>
              <a:buNone/>
              <a:defRPr sz="675"/>
            </a:lvl1pPr>
            <a:lvl2pPr marL="225029" indent="0">
              <a:buNone/>
              <a:defRPr sz="675"/>
            </a:lvl2pPr>
            <a:lvl3pPr marL="476250" indent="0">
              <a:buNone/>
              <a:defRPr sz="675"/>
            </a:lvl3pPr>
            <a:lvl4pPr marL="638175" indent="0">
              <a:buNone/>
              <a:defRPr sz="675"/>
            </a:lvl4pPr>
            <a:lvl5pPr marL="771525" indent="0">
              <a:buNone/>
              <a:defRPr sz="675"/>
            </a:lvl5pPr>
          </a:lstStyle>
          <a:p>
            <a:pPr lvl="0"/>
            <a:r>
              <a:rPr lang="en-US" dirty="0"/>
              <a:t>Footnotes</a:t>
            </a:r>
          </a:p>
        </p:txBody>
      </p:sp>
      <p:sp>
        <p:nvSpPr>
          <p:cNvPr id="8" name="Footer Placeholder 4"/>
          <p:cNvSpPr>
            <a:spLocks noGrp="1"/>
          </p:cNvSpPr>
          <p:nvPr>
            <p:ph type="ftr" sz="quarter" idx="3"/>
          </p:nvPr>
        </p:nvSpPr>
        <p:spPr>
          <a:xfrm>
            <a:off x="2430272" y="6677563"/>
            <a:ext cx="7331456" cy="103875"/>
          </a:xfrm>
          <a:prstGeom prst="rect">
            <a:avLst/>
          </a:prstGeom>
        </p:spPr>
        <p:txBody>
          <a:bodyPr vert="horz" wrap="square" lIns="91440" tIns="0" rIns="0" bIns="0" rtlCol="0" anchor="ctr" anchorCtr="0">
            <a:spAutoFit/>
          </a:bodyPr>
          <a:lstStyle>
            <a:lvl1pPr algn="ctr">
              <a:defRPr sz="675">
                <a:solidFill>
                  <a:schemeClr val="tx1"/>
                </a:solidFill>
              </a:defRPr>
            </a:lvl1pPr>
          </a:lstStyle>
          <a:p>
            <a:r>
              <a:rPr lang="en-US" dirty="0"/>
              <a:t>Abstract 8189: ACY-241 Plus Nivolumab–Mark Awad, MD, PhD </a:t>
            </a:r>
          </a:p>
        </p:txBody>
      </p:sp>
    </p:spTree>
    <p:extLst>
      <p:ext uri="{BB962C8B-B14F-4D97-AF65-F5344CB8AC3E}">
        <p14:creationId xmlns:p14="http://schemas.microsoft.com/office/powerpoint/2010/main" val="340612261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2583" y="0"/>
            <a:ext cx="9460776" cy="1259632"/>
          </a:xfrm>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8">
            <a:extLst>
              <a:ext uri="{FF2B5EF4-FFF2-40B4-BE49-F238E27FC236}">
                <a16:creationId xmlns:a16="http://schemas.microsoft.com/office/drawing/2014/main" id="{0C092B37-4CFA-4748-A566-0622AE2BC194}"/>
              </a:ext>
            </a:extLst>
          </p:cNvPr>
          <p:cNvSpPr>
            <a:spLocks noGrp="1"/>
          </p:cNvSpPr>
          <p:nvPr>
            <p:ph type="body" sz="quarter" idx="10"/>
          </p:nvPr>
        </p:nvSpPr>
        <p:spPr>
          <a:xfrm>
            <a:off x="1" y="6597353"/>
            <a:ext cx="5135033" cy="252711"/>
          </a:xfrm>
          <a:ln>
            <a:noFill/>
          </a:ln>
        </p:spPr>
        <p:txBody>
          <a:bodyPr anchor="b">
            <a:noAutofit/>
          </a:bodyPr>
          <a:lstStyle>
            <a:lvl1pPr marL="0" indent="0">
              <a:spcBef>
                <a:spcPts val="0"/>
              </a:spcBef>
              <a:spcAft>
                <a:spcPts val="0"/>
              </a:spcAft>
              <a:buNone/>
              <a:defRPr sz="1067">
                <a:solidFill>
                  <a:schemeClr val="tx1"/>
                </a:solidFill>
                <a:latin typeface="Arial" panose="020B0604020202020204" pitchFamily="34" charset="0"/>
                <a:cs typeface="Arial" panose="020B0604020202020204" pitchFamily="34" charset="0"/>
              </a:defRPr>
            </a:lvl1pPr>
          </a:lstStyle>
          <a:p>
            <a:pPr lvl="0"/>
            <a:r>
              <a:rPr lang="en-US" dirty="0"/>
              <a:t>Click to edit Master text styles</a:t>
            </a:r>
          </a:p>
        </p:txBody>
      </p:sp>
      <p:sp>
        <p:nvSpPr>
          <p:cNvPr id="8" name="Text Placeholder 8">
            <a:extLst>
              <a:ext uri="{FF2B5EF4-FFF2-40B4-BE49-F238E27FC236}">
                <a16:creationId xmlns:a16="http://schemas.microsoft.com/office/drawing/2014/main" id="{88827C3F-9101-4414-BAD5-FDA553E66B68}"/>
              </a:ext>
            </a:extLst>
          </p:cNvPr>
          <p:cNvSpPr>
            <a:spLocks noGrp="1"/>
          </p:cNvSpPr>
          <p:nvPr>
            <p:ph type="body" sz="quarter" idx="11"/>
          </p:nvPr>
        </p:nvSpPr>
        <p:spPr>
          <a:xfrm>
            <a:off x="5987779" y="6605290"/>
            <a:ext cx="6204221" cy="252711"/>
          </a:xfrm>
          <a:ln>
            <a:noFill/>
          </a:ln>
        </p:spPr>
        <p:txBody>
          <a:bodyPr anchor="b">
            <a:noAutofit/>
          </a:bodyPr>
          <a:lstStyle>
            <a:lvl1pPr marL="0" indent="0" algn="r">
              <a:spcBef>
                <a:spcPts val="0"/>
              </a:spcBef>
              <a:spcAft>
                <a:spcPts val="0"/>
              </a:spcAft>
              <a:buNone/>
              <a:defRPr sz="1067">
                <a:solidFill>
                  <a:schemeClr val="tx1"/>
                </a:solidFill>
                <a:latin typeface="Arial" panose="020B0604020202020204" pitchFamily="34" charset="0"/>
                <a:cs typeface="Arial" panose="020B0604020202020204" pitchFamily="34" charset="0"/>
              </a:defRPr>
            </a:lvl1pPr>
          </a:lstStyle>
          <a:p>
            <a:pPr lvl="0"/>
            <a:r>
              <a:rPr lang="en-US" dirty="0"/>
              <a:t>Click to edit Master text styles</a:t>
            </a:r>
          </a:p>
        </p:txBody>
      </p:sp>
    </p:spTree>
    <p:extLst>
      <p:ext uri="{BB962C8B-B14F-4D97-AF65-F5344CB8AC3E}">
        <p14:creationId xmlns:p14="http://schemas.microsoft.com/office/powerpoint/2010/main" val="256524618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userDrawn="1">
  <p:cSld name="1_Section Header">
    <p:spTree>
      <p:nvGrpSpPr>
        <p:cNvPr id="1" name=""/>
        <p:cNvGrpSpPr/>
        <p:nvPr/>
      </p:nvGrpSpPr>
      <p:grpSpPr>
        <a:xfrm>
          <a:off x="0" y="0"/>
          <a:ext cx="0" cy="0"/>
          <a:chOff x="0" y="0"/>
          <a:chExt cx="0" cy="0"/>
        </a:xfrm>
      </p:grpSpPr>
      <p:pic>
        <p:nvPicPr>
          <p:cNvPr id="8" name="Picture 7" descr="Shape&#10;&#10;Description automatically generated with medium confidence">
            <a:extLst>
              <a:ext uri="{FF2B5EF4-FFF2-40B4-BE49-F238E27FC236}">
                <a16:creationId xmlns:a16="http://schemas.microsoft.com/office/drawing/2014/main" id="{0888B22C-4E78-FB45-817A-AE867C98AC0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2193723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EE9AC0-40CD-4451-BF00-5E2FC7B7451B}"/>
              </a:ext>
            </a:extLst>
          </p:cNvPr>
          <p:cNvSpPr>
            <a:spLocks noGrp="1"/>
          </p:cNvSpPr>
          <p:nvPr>
            <p:ph type="title"/>
          </p:nvPr>
        </p:nvSpPr>
        <p:spPr>
          <a:xfrm>
            <a:off x="2203704" y="1728216"/>
            <a:ext cx="7781544" cy="3392424"/>
          </a:xfrm>
        </p:spPr>
        <p:txBody>
          <a:bodyPr>
            <a:normAutofit/>
          </a:bodyPr>
          <a:lstStyle>
            <a:lvl1pPr algn="ctr">
              <a:defRPr sz="78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C6FD9A32-9C83-452B-BC69-CC6E95D3C93C}"/>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4" name="Footer Placeholder 3">
            <a:extLst>
              <a:ext uri="{FF2B5EF4-FFF2-40B4-BE49-F238E27FC236}">
                <a16:creationId xmlns:a16="http://schemas.microsoft.com/office/drawing/2014/main" id="{6B87B83E-E23E-42DE-876D-F55908A97DC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061C03A8-D428-4010-B413-13B1E9922628}"/>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6" name="Rectangle 6" descr="Tag=AccentColor&#10;Flavor=Light&#10;Target=FillAndLine">
            <a:extLst>
              <a:ext uri="{FF2B5EF4-FFF2-40B4-BE49-F238E27FC236}">
                <a16:creationId xmlns:a16="http://schemas.microsoft.com/office/drawing/2014/main" id="{17F03060-85EC-4182-8C18-C6EE0D373E4B}"/>
              </a:ext>
            </a:extLst>
          </p:cNvPr>
          <p:cNvSpPr/>
          <p:nvPr/>
        </p:nvSpPr>
        <p:spPr>
          <a:xfrm>
            <a:off x="3974206" y="5126892"/>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17791159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12" name="Picture 11" descr="Background pattern&#10;&#10;Description automatically generated">
            <a:extLst>
              <a:ext uri="{FF2B5EF4-FFF2-40B4-BE49-F238E27FC236}">
                <a16:creationId xmlns:a16="http://schemas.microsoft.com/office/drawing/2014/main" id="{5F821FE8-AFF2-0A4A-9A6B-142705B3E37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71956121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2_Title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0143D48-80F5-FB49-AC1F-5781F9BE80F1}"/>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312024365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_Two Content">
    <p:spTree>
      <p:nvGrpSpPr>
        <p:cNvPr id="1" name=""/>
        <p:cNvGrpSpPr/>
        <p:nvPr/>
      </p:nvGrpSpPr>
      <p:grpSpPr>
        <a:xfrm>
          <a:off x="0" y="0"/>
          <a:ext cx="0" cy="0"/>
          <a:chOff x="0" y="0"/>
          <a:chExt cx="0" cy="0"/>
        </a:xfrm>
      </p:grpSpPr>
      <p:sp>
        <p:nvSpPr>
          <p:cNvPr id="8" name="bg object 16">
            <a:extLst>
              <a:ext uri="{FF2B5EF4-FFF2-40B4-BE49-F238E27FC236}">
                <a16:creationId xmlns:a16="http://schemas.microsoft.com/office/drawing/2014/main" id="{3D701E7A-204A-DD4A-829B-218608EA69C7}"/>
              </a:ext>
            </a:extLst>
          </p:cNvPr>
          <p:cNvSpPr/>
          <p:nvPr userDrawn="1"/>
        </p:nvSpPr>
        <p:spPr>
          <a:xfrm>
            <a:off x="6" y="5"/>
            <a:ext cx="12191999" cy="6857997"/>
          </a:xfrm>
          <a:prstGeom prst="rect">
            <a:avLst/>
          </a:prstGeom>
          <a:blipFill>
            <a:blip r:embed="rId2" cstate="print"/>
            <a:stretch>
              <a:fillRect/>
            </a:stretch>
          </a:blipFill>
        </p:spPr>
        <p:txBody>
          <a:bodyPr wrap="square" lIns="0" tIns="0" rIns="0" bIns="0" rtlCol="0"/>
          <a:lstStyle/>
          <a:p>
            <a:endParaRPr sz="1575"/>
          </a:p>
        </p:txBody>
      </p:sp>
    </p:spTree>
    <p:extLst>
      <p:ext uri="{BB962C8B-B14F-4D97-AF65-F5344CB8AC3E}">
        <p14:creationId xmlns:p14="http://schemas.microsoft.com/office/powerpoint/2010/main" val="26151930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userDrawn="1">
  <p:cSld name="1 Column">
    <p:spTree>
      <p:nvGrpSpPr>
        <p:cNvPr id="1" name=""/>
        <p:cNvGrpSpPr/>
        <p:nvPr/>
      </p:nvGrpSpPr>
      <p:grpSpPr>
        <a:xfrm>
          <a:off x="0" y="0"/>
          <a:ext cx="0" cy="0"/>
          <a:chOff x="0" y="0"/>
          <a:chExt cx="0" cy="0"/>
        </a:xfrm>
      </p:grpSpPr>
      <p:sp>
        <p:nvSpPr>
          <p:cNvPr id="13" name="Title 12"/>
          <p:cNvSpPr>
            <a:spLocks noGrp="1"/>
          </p:cNvSpPr>
          <p:nvPr>
            <p:ph type="title"/>
          </p:nvPr>
        </p:nvSpPr>
        <p:spPr>
          <a:xfrm>
            <a:off x="838200" y="365127"/>
            <a:ext cx="10515600" cy="1325563"/>
          </a:xfrm>
          <a:prstGeom prst="rect">
            <a:avLst/>
          </a:prstGeom>
        </p:spPr>
        <p:txBody>
          <a:bodyPr/>
          <a:lstStyle/>
          <a:p>
            <a:r>
              <a:rPr lang="en-US"/>
              <a:t>Click to edit Master title style</a:t>
            </a:r>
          </a:p>
        </p:txBody>
      </p:sp>
      <p:sp>
        <p:nvSpPr>
          <p:cNvPr id="14" name="Text Placeholder 2"/>
          <p:cNvSpPr>
            <a:spLocks noGrp="1"/>
          </p:cNvSpPr>
          <p:nvPr>
            <p:ph idx="1"/>
          </p:nvPr>
        </p:nvSpPr>
        <p:spPr>
          <a:xfrm>
            <a:off x="619691" y="1229456"/>
            <a:ext cx="10990476" cy="4525963"/>
          </a:xfrm>
          <a:prstGeom prst="rect">
            <a:avLst/>
          </a:prstGeom>
        </p:spPr>
        <p:txBody>
          <a:bodyPr rtlCol="0">
            <a:normAutofit/>
          </a:bodyPr>
          <a:lstStyle>
            <a:lvl1pPr marL="0" indent="0">
              <a:buNone/>
              <a:defRPr/>
            </a:lvl1pPr>
            <a:lvl2pPr marL="342900" indent="0">
              <a:buNone/>
              <a:defRPr/>
            </a:lvl2pPr>
            <a:lvl3pPr marL="685800" indent="0">
              <a:buNone/>
              <a:defRPr/>
            </a:lvl3pPr>
            <a:lvl4pPr marL="1028700" indent="0">
              <a:buNone/>
              <a:defRPr/>
            </a:lvl4pPr>
          </a:lstStyle>
          <a:p>
            <a:pPr lvl="0"/>
            <a:r>
              <a:rPr lang="en-US"/>
              <a:t>Edit Master text styles</a:t>
            </a:r>
          </a:p>
        </p:txBody>
      </p:sp>
    </p:spTree>
    <p:extLst>
      <p:ext uri="{BB962C8B-B14F-4D97-AF65-F5344CB8AC3E}">
        <p14:creationId xmlns:p14="http://schemas.microsoft.com/office/powerpoint/2010/main" val="3938383817"/>
      </p:ext>
    </p:extLst>
  </p:cSld>
  <p:clrMapOvr>
    <a:masterClrMapping/>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Section divider - Purpl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3509C683-A31B-9A41-869B-4463C721A7BD}"/>
              </a:ext>
            </a:extLst>
          </p:cNvPr>
          <p:cNvSpPr/>
          <p:nvPr userDrawn="1"/>
        </p:nvSpPr>
        <p:spPr>
          <a:xfrm>
            <a:off x="-3" y="1"/>
            <a:ext cx="1219200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4" name="Title 1">
            <a:extLst>
              <a:ext uri="{FF2B5EF4-FFF2-40B4-BE49-F238E27FC236}">
                <a16:creationId xmlns:a16="http://schemas.microsoft.com/office/drawing/2014/main" id="{B4DDD4A4-7029-4840-A3FC-7AE081B7A92E}"/>
              </a:ext>
            </a:extLst>
          </p:cNvPr>
          <p:cNvSpPr>
            <a:spLocks noGrp="1"/>
          </p:cNvSpPr>
          <p:nvPr>
            <p:ph type="ctrTitle" hasCustomPrompt="1"/>
          </p:nvPr>
        </p:nvSpPr>
        <p:spPr>
          <a:xfrm>
            <a:off x="550865" y="1376365"/>
            <a:ext cx="5383033" cy="3515207"/>
          </a:xfrm>
          <a:prstGeom prst="rect">
            <a:avLst/>
          </a:prstGeom>
        </p:spPr>
        <p:txBody>
          <a:bodyPr lIns="0" tIns="0" rIns="0" bIns="0" anchor="b">
            <a:normAutofit/>
          </a:bodyPr>
          <a:lstStyle>
            <a:lvl1pPr algn="l">
              <a:defRPr sz="4000">
                <a:solidFill>
                  <a:schemeClr val="bg1"/>
                </a:solidFill>
              </a:defRPr>
            </a:lvl1pPr>
          </a:lstStyle>
          <a:p>
            <a:r>
              <a:rPr lang="en-US"/>
              <a:t>CLICK TO EDIT DIVIDER TITLE</a:t>
            </a:r>
          </a:p>
        </p:txBody>
      </p:sp>
      <p:sp>
        <p:nvSpPr>
          <p:cNvPr id="5" name="Subtitle 2">
            <a:extLst>
              <a:ext uri="{FF2B5EF4-FFF2-40B4-BE49-F238E27FC236}">
                <a16:creationId xmlns:a16="http://schemas.microsoft.com/office/drawing/2014/main" id="{ED5C1A7D-984B-8C47-984A-BAB26F2BE1FA}"/>
              </a:ext>
            </a:extLst>
          </p:cNvPr>
          <p:cNvSpPr>
            <a:spLocks noGrp="1"/>
          </p:cNvSpPr>
          <p:nvPr>
            <p:ph type="subTitle" idx="1" hasCustomPrompt="1"/>
          </p:nvPr>
        </p:nvSpPr>
        <p:spPr>
          <a:xfrm>
            <a:off x="550865" y="5047792"/>
            <a:ext cx="5383033" cy="1260935"/>
          </a:xfrm>
          <a:prstGeom prst="rect">
            <a:avLst/>
          </a:prstGeom>
        </p:spPr>
        <p:txBody>
          <a:bodyPr lIns="0" tIns="0" rIns="0" bIns="0"/>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divider subtitle</a:t>
            </a:r>
          </a:p>
        </p:txBody>
      </p:sp>
      <p:sp>
        <p:nvSpPr>
          <p:cNvPr id="16" name="Freeform 15">
            <a:extLst>
              <a:ext uri="{FF2B5EF4-FFF2-40B4-BE49-F238E27FC236}">
                <a16:creationId xmlns:a16="http://schemas.microsoft.com/office/drawing/2014/main" id="{F76AC1A0-2E3A-FB43-B0F0-48F72DB86349}"/>
              </a:ext>
            </a:extLst>
          </p:cNvPr>
          <p:cNvSpPr>
            <a:spLocks/>
          </p:cNvSpPr>
          <p:nvPr userDrawn="1"/>
        </p:nvSpPr>
        <p:spPr>
          <a:xfrm flipH="1" flipV="1">
            <a:off x="6828395" y="-3967"/>
            <a:ext cx="5363544" cy="2681774"/>
          </a:xfrm>
          <a:custGeom>
            <a:avLst/>
            <a:gdLst>
              <a:gd name="connsiteX0" fmla="*/ 5363544 w 5363544"/>
              <a:gd name="connsiteY0" fmla="*/ 2681774 h 2681774"/>
              <a:gd name="connsiteX1" fmla="*/ 0 w 5363544"/>
              <a:gd name="connsiteY1" fmla="*/ 2681774 h 2681774"/>
              <a:gd name="connsiteX2" fmla="*/ 2681772 w 5363544"/>
              <a:gd name="connsiteY2" fmla="*/ 0 h 2681774"/>
            </a:gdLst>
            <a:ahLst/>
            <a:cxnLst>
              <a:cxn ang="0">
                <a:pos x="connsiteX0" y="connsiteY0"/>
              </a:cxn>
              <a:cxn ang="0">
                <a:pos x="connsiteX1" y="connsiteY1"/>
              </a:cxn>
              <a:cxn ang="0">
                <a:pos x="connsiteX2" y="connsiteY2"/>
              </a:cxn>
            </a:cxnLst>
            <a:rect l="l" t="t" r="r" b="b"/>
            <a:pathLst>
              <a:path w="5363544" h="2681774">
                <a:moveTo>
                  <a:pt x="5363544" y="2681774"/>
                </a:moveTo>
                <a:lnTo>
                  <a:pt x="0" y="2681774"/>
                </a:lnTo>
                <a:lnTo>
                  <a:pt x="2681772" y="0"/>
                </a:lnTo>
                <a:close/>
              </a:path>
            </a:pathLst>
          </a:cu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b="0" i="0">
              <a:latin typeface="Century Gothic Regular"/>
            </a:endParaRPr>
          </a:p>
        </p:txBody>
      </p:sp>
      <p:sp>
        <p:nvSpPr>
          <p:cNvPr id="11" name="Triangle 10">
            <a:extLst>
              <a:ext uri="{FF2B5EF4-FFF2-40B4-BE49-F238E27FC236}">
                <a16:creationId xmlns:a16="http://schemas.microsoft.com/office/drawing/2014/main" id="{C103DBB3-93F0-2848-A1C0-6C5A369C0FB6}"/>
              </a:ext>
            </a:extLst>
          </p:cNvPr>
          <p:cNvSpPr>
            <a:spLocks/>
          </p:cNvSpPr>
          <p:nvPr userDrawn="1"/>
        </p:nvSpPr>
        <p:spPr>
          <a:xfrm rot="10800000" flipH="1" flipV="1">
            <a:off x="7423397" y="2684452"/>
            <a:ext cx="4173545" cy="2086774"/>
          </a:xfrm>
          <a:prstGeom prst="triangle">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a:latin typeface="Century Gothic Regular"/>
            </a:endParaRPr>
          </a:p>
        </p:txBody>
      </p:sp>
      <p:sp>
        <p:nvSpPr>
          <p:cNvPr id="14" name="Triangle 13">
            <a:extLst>
              <a:ext uri="{FF2B5EF4-FFF2-40B4-BE49-F238E27FC236}">
                <a16:creationId xmlns:a16="http://schemas.microsoft.com/office/drawing/2014/main" id="{ED45F830-9CAF-1945-AC8B-D00FCA88076D}"/>
              </a:ext>
            </a:extLst>
          </p:cNvPr>
          <p:cNvSpPr>
            <a:spLocks/>
          </p:cNvSpPr>
          <p:nvPr userDrawn="1"/>
        </p:nvSpPr>
        <p:spPr>
          <a:xfrm rot="10800000" flipH="1" flipV="1">
            <a:off x="5336624" y="4771226"/>
            <a:ext cx="4173545" cy="2086774"/>
          </a:xfrm>
          <a:prstGeom prst="triangl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a:latin typeface="Century Gothic Regular"/>
            </a:endParaRPr>
          </a:p>
        </p:txBody>
      </p:sp>
      <p:sp>
        <p:nvSpPr>
          <p:cNvPr id="15" name="Triangle 14">
            <a:extLst>
              <a:ext uri="{FF2B5EF4-FFF2-40B4-BE49-F238E27FC236}">
                <a16:creationId xmlns:a16="http://schemas.microsoft.com/office/drawing/2014/main" id="{281F902C-92F7-E34D-B5E2-73AB092013D4}"/>
              </a:ext>
            </a:extLst>
          </p:cNvPr>
          <p:cNvSpPr>
            <a:spLocks/>
          </p:cNvSpPr>
          <p:nvPr userDrawn="1"/>
        </p:nvSpPr>
        <p:spPr>
          <a:xfrm rot="10800000" flipH="1" flipV="1">
            <a:off x="7429745" y="1641064"/>
            <a:ext cx="2086772" cy="1043387"/>
          </a:xfrm>
          <a:prstGeom prst="triangl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a:latin typeface="Century Gothic Regular"/>
            </a:endParaRPr>
          </a:p>
        </p:txBody>
      </p:sp>
      <p:sp>
        <p:nvSpPr>
          <p:cNvPr id="12" name="Freeform 11">
            <a:extLst>
              <a:ext uri="{FF2B5EF4-FFF2-40B4-BE49-F238E27FC236}">
                <a16:creationId xmlns:a16="http://schemas.microsoft.com/office/drawing/2014/main" id="{F3A8A77C-C5EC-9E41-A0BA-0D7EE7B2031D}"/>
              </a:ext>
            </a:extLst>
          </p:cNvPr>
          <p:cNvSpPr>
            <a:spLocks/>
          </p:cNvSpPr>
          <p:nvPr userDrawn="1"/>
        </p:nvSpPr>
        <p:spPr>
          <a:xfrm rot="10800000">
            <a:off x="-1" y="-3967"/>
            <a:ext cx="1380329" cy="1380329"/>
          </a:xfrm>
          <a:custGeom>
            <a:avLst/>
            <a:gdLst>
              <a:gd name="connsiteX0" fmla="*/ 760725 w 760725"/>
              <a:gd name="connsiteY0" fmla="*/ 760725 h 760725"/>
              <a:gd name="connsiteX1" fmla="*/ 0 w 760725"/>
              <a:gd name="connsiteY1" fmla="*/ 760725 h 760725"/>
              <a:gd name="connsiteX2" fmla="*/ 760725 w 760725"/>
              <a:gd name="connsiteY2" fmla="*/ 0 h 760725"/>
            </a:gdLst>
            <a:ahLst/>
            <a:cxnLst>
              <a:cxn ang="0">
                <a:pos x="connsiteX0" y="connsiteY0"/>
              </a:cxn>
              <a:cxn ang="0">
                <a:pos x="connsiteX1" y="connsiteY1"/>
              </a:cxn>
              <a:cxn ang="0">
                <a:pos x="connsiteX2" y="connsiteY2"/>
              </a:cxn>
            </a:cxnLst>
            <a:rect l="l" t="t" r="r" b="b"/>
            <a:pathLst>
              <a:path w="760725" h="760725">
                <a:moveTo>
                  <a:pt x="760725" y="760725"/>
                </a:moveTo>
                <a:lnTo>
                  <a:pt x="0" y="760725"/>
                </a:lnTo>
                <a:lnTo>
                  <a:pt x="760725"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b="0" i="0">
              <a:latin typeface="Century Gothic Regular"/>
            </a:endParaRPr>
          </a:p>
        </p:txBody>
      </p:sp>
    </p:spTree>
    <p:extLst>
      <p:ext uri="{BB962C8B-B14F-4D97-AF65-F5344CB8AC3E}">
        <p14:creationId xmlns:p14="http://schemas.microsoft.com/office/powerpoint/2010/main" val="187331201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1_Single line title, one column">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9FD24C9-6AFF-BB4B-B21A-EB41100BA6BC}"/>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Tree>
    <p:extLst>
      <p:ext uri="{BB962C8B-B14F-4D97-AF65-F5344CB8AC3E}">
        <p14:creationId xmlns:p14="http://schemas.microsoft.com/office/powerpoint/2010/main" val="3776943561"/>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2_Section Header">
    <p:spTree>
      <p:nvGrpSpPr>
        <p:cNvPr id="1" name=""/>
        <p:cNvGrpSpPr/>
        <p:nvPr/>
      </p:nvGrpSpPr>
      <p:grpSpPr>
        <a:xfrm>
          <a:off x="0" y="0"/>
          <a:ext cx="0" cy="0"/>
          <a:chOff x="0" y="0"/>
          <a:chExt cx="0" cy="0"/>
        </a:xfrm>
      </p:grpSpPr>
      <p:sp>
        <p:nvSpPr>
          <p:cNvPr id="6" name="Slide Number Placeholder 2"/>
          <p:cNvSpPr>
            <a:spLocks noGrp="1"/>
          </p:cNvSpPr>
          <p:nvPr>
            <p:ph type="sldNum" sz="quarter" idx="4"/>
          </p:nvPr>
        </p:nvSpPr>
        <p:spPr>
          <a:xfrm>
            <a:off x="9321520" y="6562262"/>
            <a:ext cx="2844800" cy="290604"/>
          </a:xfrm>
          <a:prstGeom prst="rect">
            <a:avLst/>
          </a:prstGeom>
        </p:spPr>
        <p:txBody>
          <a:bodyPr vert="horz" lIns="91440" tIns="45720" rIns="91440" bIns="45720" rtlCol="0" anchor="ctr"/>
          <a:lstStyle>
            <a:lvl1pPr algn="r">
              <a:defRPr sz="750">
                <a:solidFill>
                  <a:schemeClr val="bg2"/>
                </a:solidFill>
                <a:latin typeface="Calibri"/>
                <a:cs typeface="Calibri"/>
              </a:defRPr>
            </a:lvl1pPr>
          </a:lstStyle>
          <a:p>
            <a:fld id="{52DF0245-2CA1-6445-9E71-A40071F6548D}" type="slidenum">
              <a:rPr lang="en-US" smtClean="0"/>
              <a:pPr/>
              <a:t>‹#›</a:t>
            </a:fld>
            <a:endParaRPr lang="en-US" dirty="0"/>
          </a:p>
        </p:txBody>
      </p:sp>
      <p:sp>
        <p:nvSpPr>
          <p:cNvPr id="5" name="Shape 158"/>
          <p:cNvSpPr>
            <a:spLocks noGrp="1"/>
          </p:cNvSpPr>
          <p:nvPr>
            <p:ph type="title"/>
          </p:nvPr>
        </p:nvSpPr>
        <p:spPr>
          <a:xfrm>
            <a:off x="2743200" y="2616200"/>
            <a:ext cx="9245600" cy="1574800"/>
          </a:xfrm>
          <a:prstGeom prst="rect">
            <a:avLst/>
          </a:prstGeom>
        </p:spPr>
        <p:txBody>
          <a:bodyPr anchor="t">
            <a:normAutofit/>
          </a:bodyPr>
          <a:lstStyle>
            <a:lvl1pPr>
              <a:lnSpc>
                <a:spcPct val="90000"/>
              </a:lnSpc>
              <a:defRPr sz="2550">
                <a:solidFill>
                  <a:srgbClr val="FFFFFF"/>
                </a:solidFill>
                <a:latin typeface="Arial"/>
                <a:ea typeface="Arial"/>
                <a:cs typeface="Arial"/>
                <a:sym typeface="Arial"/>
              </a:defRPr>
            </a:lvl1pPr>
          </a:lstStyle>
          <a:p>
            <a:pPr lvl="0">
              <a:defRPr sz="1800">
                <a:solidFill>
                  <a:srgbClr val="000000"/>
                </a:solidFill>
              </a:defRPr>
            </a:pPr>
            <a:r>
              <a:rPr sz="2550">
                <a:solidFill>
                  <a:srgbClr val="FFFFFF"/>
                </a:solidFill>
              </a:rPr>
              <a:t>Title Text</a:t>
            </a:r>
          </a:p>
        </p:txBody>
      </p:sp>
      <p:sp>
        <p:nvSpPr>
          <p:cNvPr id="7" name="Shape 159"/>
          <p:cNvSpPr>
            <a:spLocks noGrp="1"/>
          </p:cNvSpPr>
          <p:nvPr>
            <p:ph type="body" idx="1"/>
          </p:nvPr>
        </p:nvSpPr>
        <p:spPr>
          <a:xfrm>
            <a:off x="2743200" y="4157245"/>
            <a:ext cx="8636000" cy="584776"/>
          </a:xfrm>
          <a:prstGeom prst="rect">
            <a:avLst/>
          </a:prstGeom>
        </p:spPr>
        <p:txBody>
          <a:bodyPr/>
          <a:lstStyle>
            <a:lvl1pPr marL="257175" indent="-514350">
              <a:spcBef>
                <a:spcPts val="675"/>
              </a:spcBef>
              <a:buClrTx/>
              <a:buSzTx/>
              <a:buNone/>
              <a:defRPr sz="1200">
                <a:solidFill>
                  <a:srgbClr val="000000"/>
                </a:solidFill>
                <a:latin typeface="Arial"/>
                <a:ea typeface="Arial"/>
                <a:cs typeface="Arial"/>
                <a:sym typeface="Arial"/>
              </a:defRPr>
            </a:lvl1pPr>
            <a:lvl2pPr marL="0" indent="-214313">
              <a:spcBef>
                <a:spcPts val="675"/>
              </a:spcBef>
              <a:buClrTx/>
              <a:defRPr sz="1200">
                <a:solidFill>
                  <a:srgbClr val="000000"/>
                </a:solidFill>
                <a:latin typeface="Arial"/>
                <a:ea typeface="Arial"/>
                <a:cs typeface="Arial"/>
                <a:sym typeface="Arial"/>
              </a:defRPr>
            </a:lvl2pPr>
            <a:lvl3pPr marL="0" indent="-171450">
              <a:spcBef>
                <a:spcPts val="675"/>
              </a:spcBef>
              <a:buClrTx/>
              <a:defRPr sz="1200">
                <a:solidFill>
                  <a:srgbClr val="000000"/>
                </a:solidFill>
                <a:latin typeface="Arial"/>
                <a:ea typeface="Arial"/>
                <a:cs typeface="Arial"/>
                <a:sym typeface="Arial"/>
              </a:defRPr>
            </a:lvl3pPr>
            <a:lvl4pPr marL="257175" indent="-428625">
              <a:spcBef>
                <a:spcPts val="675"/>
              </a:spcBef>
              <a:buClrTx/>
              <a:buSzTx/>
              <a:buNone/>
              <a:defRPr sz="1200">
                <a:solidFill>
                  <a:srgbClr val="000000"/>
                </a:solidFill>
                <a:latin typeface="Arial"/>
                <a:ea typeface="Arial"/>
                <a:cs typeface="Arial"/>
                <a:sym typeface="Arial"/>
              </a:defRPr>
            </a:lvl4pPr>
            <a:lvl5pPr marL="0" indent="-171450">
              <a:spcBef>
                <a:spcPts val="675"/>
              </a:spcBef>
              <a:buClrTx/>
              <a:buChar char="»"/>
              <a:defRPr sz="1200">
                <a:solidFill>
                  <a:srgbClr val="000000"/>
                </a:solidFill>
                <a:latin typeface="Arial"/>
                <a:ea typeface="Arial"/>
                <a:cs typeface="Arial"/>
                <a:sym typeface="Arial"/>
              </a:defRPr>
            </a:lvl5pPr>
          </a:lstStyle>
          <a:p>
            <a:pPr lvl="0">
              <a:defRPr sz="1800"/>
            </a:pPr>
            <a:r>
              <a:rPr sz="1200" dirty="0"/>
              <a:t>Body Level One</a:t>
            </a:r>
          </a:p>
          <a:p>
            <a:pPr lvl="1">
              <a:defRPr sz="1800"/>
            </a:pPr>
            <a:r>
              <a:rPr sz="1200" dirty="0"/>
              <a:t>Body Level Two</a:t>
            </a:r>
          </a:p>
          <a:p>
            <a:pPr lvl="2">
              <a:defRPr sz="1800"/>
            </a:pPr>
            <a:r>
              <a:rPr sz="1200" dirty="0"/>
              <a:t>Body Level Three</a:t>
            </a:r>
          </a:p>
          <a:p>
            <a:pPr lvl="3">
              <a:defRPr sz="1800"/>
            </a:pPr>
            <a:r>
              <a:rPr sz="1200" dirty="0"/>
              <a:t>Body Level Four</a:t>
            </a:r>
          </a:p>
          <a:p>
            <a:pPr lvl="4">
              <a:defRPr sz="1800"/>
            </a:pPr>
            <a:r>
              <a:rPr sz="1200" dirty="0"/>
              <a:t>Body Level Five</a:t>
            </a:r>
          </a:p>
        </p:txBody>
      </p:sp>
    </p:spTree>
    <p:extLst>
      <p:ext uri="{BB962C8B-B14F-4D97-AF65-F5344CB8AC3E}">
        <p14:creationId xmlns:p14="http://schemas.microsoft.com/office/powerpoint/2010/main" val="80257674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1 Column/ Bullet Points">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Text Placeholder 2"/>
          <p:cNvSpPr>
            <a:spLocks noGrp="1"/>
          </p:cNvSpPr>
          <p:nvPr>
            <p:ph idx="1"/>
          </p:nvPr>
        </p:nvSpPr>
        <p:spPr>
          <a:xfrm>
            <a:off x="619691" y="1229455"/>
            <a:ext cx="10990476" cy="4525963"/>
          </a:xfrm>
          <a:prstGeom prst="rect">
            <a:avLst/>
          </a:prstGeom>
        </p:spPr>
        <p:txBody>
          <a:bodyPr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Placeholder 4"/>
          <p:cNvSpPr>
            <a:spLocks noGrp="1"/>
          </p:cNvSpPr>
          <p:nvPr>
            <p:ph type="sldNum" sz="quarter" idx="10"/>
          </p:nvPr>
        </p:nvSpPr>
        <p:spPr/>
        <p:txBody>
          <a:bodyPr/>
          <a:lstStyle>
            <a:lvl1pPr>
              <a:defRPr/>
            </a:lvl1pPr>
          </a:lstStyle>
          <a:p>
            <a:pPr>
              <a:defRPr/>
            </a:pPr>
            <a:fld id="{45498C18-DA35-4EEA-B8E7-AE20D7DBDFF6}" type="slidenum">
              <a:rPr lang="en-US"/>
              <a:pPr>
                <a:defRPr/>
              </a:pPr>
              <a:t>‹#›</a:t>
            </a:fld>
            <a:endParaRPr lang="en-US"/>
          </a:p>
        </p:txBody>
      </p:sp>
    </p:spTree>
    <p:extLst>
      <p:ext uri="{BB962C8B-B14F-4D97-AF65-F5344CB8AC3E}">
        <p14:creationId xmlns:p14="http://schemas.microsoft.com/office/powerpoint/2010/main" val="674256406"/>
      </p:ext>
    </p:extLst>
  </p:cSld>
  <p:clrMapOvr>
    <a:masterClrMapping/>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1 Column">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a:t>Click to edit Master title style</a:t>
            </a:r>
          </a:p>
        </p:txBody>
      </p:sp>
      <p:sp>
        <p:nvSpPr>
          <p:cNvPr id="14" name="Text Placeholder 2"/>
          <p:cNvSpPr>
            <a:spLocks noGrp="1"/>
          </p:cNvSpPr>
          <p:nvPr>
            <p:ph idx="1"/>
          </p:nvPr>
        </p:nvSpPr>
        <p:spPr>
          <a:xfrm>
            <a:off x="619691" y="1229455"/>
            <a:ext cx="10990476" cy="4525963"/>
          </a:xfrm>
          <a:prstGeom prst="rect">
            <a:avLst/>
          </a:prstGeom>
        </p:spPr>
        <p:txBody>
          <a:bodyPr rtlCol="0">
            <a:normAutofit/>
          </a:bodyPr>
          <a:lstStyle>
            <a:lvl1pPr marL="0" indent="0">
              <a:buNone/>
              <a:defRPr/>
            </a:lvl1pPr>
            <a:lvl2pPr marL="457200" indent="0">
              <a:buNone/>
              <a:defRPr/>
            </a:lvl2pPr>
            <a:lvl3pPr marL="914400" indent="0">
              <a:buNone/>
              <a:defRPr/>
            </a:lvl3pPr>
            <a:lvl4pPr marL="1371600" indent="0">
              <a:buNone/>
              <a:defRPr/>
            </a:lvl4pPr>
          </a:lstStyle>
          <a:p>
            <a:pPr lvl="0"/>
            <a:r>
              <a:rPr lang="en-US"/>
              <a:t>Click to edit Master text styles</a:t>
            </a:r>
          </a:p>
        </p:txBody>
      </p:sp>
      <p:sp>
        <p:nvSpPr>
          <p:cNvPr id="4" name="Slide Number Placeholder 4"/>
          <p:cNvSpPr>
            <a:spLocks noGrp="1"/>
          </p:cNvSpPr>
          <p:nvPr>
            <p:ph type="sldNum" sz="quarter" idx="10"/>
          </p:nvPr>
        </p:nvSpPr>
        <p:spPr/>
        <p:txBody>
          <a:bodyPr/>
          <a:lstStyle>
            <a:lvl1pPr>
              <a:defRPr/>
            </a:lvl1pPr>
          </a:lstStyle>
          <a:p>
            <a:pPr>
              <a:defRPr/>
            </a:pPr>
            <a:fld id="{CBCC166C-2B8E-483D-89CF-27014F0902AB}" type="slidenum">
              <a:rPr lang="en-US"/>
              <a:pPr>
                <a:defRPr/>
              </a:pPr>
              <a:t>‹#›</a:t>
            </a:fld>
            <a:endParaRPr lang="en-US"/>
          </a:p>
        </p:txBody>
      </p:sp>
    </p:spTree>
    <p:extLst>
      <p:ext uri="{BB962C8B-B14F-4D97-AF65-F5344CB8AC3E}">
        <p14:creationId xmlns:p14="http://schemas.microsoft.com/office/powerpoint/2010/main" val="4025662385"/>
      </p:ext>
    </p:extLst>
  </p:cSld>
  <p:clrMapOvr>
    <a:masterClrMapping/>
  </p:clrMapOvr>
  <p:transition spd="med">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Two Column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8" name="Content Placeholder 7"/>
          <p:cNvSpPr>
            <a:spLocks noGrp="1"/>
          </p:cNvSpPr>
          <p:nvPr>
            <p:ph sz="quarter" idx="11"/>
          </p:nvPr>
        </p:nvSpPr>
        <p:spPr>
          <a:xfrm>
            <a:off x="620185" y="1279525"/>
            <a:ext cx="5471583" cy="4576763"/>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Picture Placeholder 9"/>
          <p:cNvSpPr>
            <a:spLocks noGrp="1"/>
          </p:cNvSpPr>
          <p:nvPr>
            <p:ph type="pic" sz="quarter" idx="12"/>
          </p:nvPr>
        </p:nvSpPr>
        <p:spPr>
          <a:xfrm>
            <a:off x="6343651" y="1279525"/>
            <a:ext cx="5342467" cy="4586288"/>
          </a:xfrm>
        </p:spPr>
        <p:txBody>
          <a:bodyPr rtlCol="0">
            <a:normAutofit/>
          </a:bodyPr>
          <a:lstStyle/>
          <a:p>
            <a:pPr lvl="0"/>
            <a:endParaRPr lang="en-US" noProof="0"/>
          </a:p>
        </p:txBody>
      </p:sp>
      <p:sp>
        <p:nvSpPr>
          <p:cNvPr id="5" name="Slide Number Placeholder 4"/>
          <p:cNvSpPr>
            <a:spLocks noGrp="1"/>
          </p:cNvSpPr>
          <p:nvPr>
            <p:ph type="sldNum" sz="quarter" idx="13"/>
          </p:nvPr>
        </p:nvSpPr>
        <p:spPr/>
        <p:txBody>
          <a:bodyPr/>
          <a:lstStyle>
            <a:lvl1pPr>
              <a:defRPr/>
            </a:lvl1pPr>
          </a:lstStyle>
          <a:p>
            <a:pPr>
              <a:defRPr/>
            </a:pPr>
            <a:fld id="{7FA3DAC2-609D-4F3B-9C03-E5A8C82100ED}" type="slidenum">
              <a:rPr lang="en-US"/>
              <a:pPr>
                <a:defRPr/>
              </a:pPr>
              <a:t>‹#›</a:t>
            </a:fld>
            <a:endParaRPr lang="en-US"/>
          </a:p>
        </p:txBody>
      </p:sp>
    </p:spTree>
    <p:extLst>
      <p:ext uri="{BB962C8B-B14F-4D97-AF65-F5344CB8AC3E}">
        <p14:creationId xmlns:p14="http://schemas.microsoft.com/office/powerpoint/2010/main" val="858494597"/>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72816A0-77C4-4A3F-87BD-A7321E3C84D2}"/>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3" name="Footer Placeholder 2">
            <a:extLst>
              <a:ext uri="{FF2B5EF4-FFF2-40B4-BE49-F238E27FC236}">
                <a16:creationId xmlns:a16="http://schemas.microsoft.com/office/drawing/2014/main" id="{A5FC3464-F026-4C77-9441-55ECA5054D5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587D9257-BADE-4D0B-AF0B-D09FE95FA078}"/>
              </a:ext>
            </a:extLst>
          </p:cNvPr>
          <p:cNvSpPr>
            <a:spLocks noGrp="1"/>
          </p:cNvSpPr>
          <p:nvPr>
            <p:ph type="sldNum" sz="quarter" idx="12"/>
          </p:nvPr>
        </p:nvSpPr>
        <p:spPr/>
        <p:txBody>
          <a:bodyPr/>
          <a:lstStyle/>
          <a:p>
            <a:fld id="{A7CD31F4-64FA-4BA0-9498-67783267A8C8}" type="slidenum">
              <a:rPr lang="en-US" smtClean="0"/>
              <a:t>‹#›</a:t>
            </a:fld>
            <a:endParaRPr lang="en-US"/>
          </a:p>
        </p:txBody>
      </p:sp>
    </p:spTree>
    <p:extLst>
      <p:ext uri="{BB962C8B-B14F-4D97-AF65-F5344CB8AC3E}">
        <p14:creationId xmlns:p14="http://schemas.microsoft.com/office/powerpoint/2010/main" val="148972177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Plain 4:3 Title and Content Cool Palette Rev">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508125"/>
            <a:ext cx="10160001" cy="4022725"/>
          </a:xfrm>
        </p:spPr>
        <p:txBody>
          <a:bodyPr/>
          <a:lstStyle>
            <a:lvl1pPr>
              <a:spcBef>
                <a:spcPts val="1200"/>
              </a:spcBef>
              <a:defRPr/>
            </a:lvl1pPr>
            <a:lvl2pPr>
              <a:spcBef>
                <a:spcPts val="600"/>
              </a:spcBef>
              <a:defRPr/>
            </a:lvl2pPr>
            <a:lvl3pPr>
              <a:spcBef>
                <a:spcPts val="300"/>
              </a:spcBef>
              <a:defRPr/>
            </a:lvl3pPr>
            <a:lvl4pPr>
              <a:spcBef>
                <a:spcPts val="200"/>
              </a:spcBef>
              <a:defRPr/>
            </a:lvl4pPr>
            <a:lvl5pPr>
              <a:spcBef>
                <a:spcPts val="100"/>
              </a:spcBef>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1"/>
          <p:cNvSpPr>
            <a:spLocks noGrp="1"/>
          </p:cNvSpPr>
          <p:nvPr>
            <p:ph type="title" idx="4294967295"/>
          </p:nvPr>
        </p:nvSpPr>
        <p:spPr>
          <a:xfrm>
            <a:off x="914400" y="685800"/>
            <a:ext cx="10123440" cy="477044"/>
          </a:xfrm>
        </p:spPr>
        <p:txBody>
          <a:bodyPr/>
          <a:lstStyle>
            <a:lvl1pPr>
              <a:defRPr baseline="0"/>
            </a:lvl1pPr>
          </a:lstStyle>
          <a:p>
            <a:r>
              <a:rPr lang="en-US"/>
              <a:t>Click to edit Master title style</a:t>
            </a:r>
          </a:p>
        </p:txBody>
      </p:sp>
    </p:spTree>
    <p:extLst>
      <p:ext uri="{BB962C8B-B14F-4D97-AF65-F5344CB8AC3E}">
        <p14:creationId xmlns:p14="http://schemas.microsoft.com/office/powerpoint/2010/main" val="3209141611"/>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cSld name="1 Line Header_No Subhead">
    <p:spTree>
      <p:nvGrpSpPr>
        <p:cNvPr id="1" name=""/>
        <p:cNvGrpSpPr/>
        <p:nvPr/>
      </p:nvGrpSpPr>
      <p:grpSpPr>
        <a:xfrm>
          <a:off x="0" y="0"/>
          <a:ext cx="0" cy="0"/>
          <a:chOff x="0" y="0"/>
          <a:chExt cx="0" cy="0"/>
        </a:xfrm>
      </p:grpSpPr>
      <p:sp>
        <p:nvSpPr>
          <p:cNvPr id="2" name="Title 1"/>
          <p:cNvSpPr>
            <a:spLocks noGrp="1"/>
          </p:cNvSpPr>
          <p:nvPr>
            <p:ph type="title"/>
          </p:nvPr>
        </p:nvSpPr>
        <p:spPr>
          <a:xfrm>
            <a:off x="390144" y="91441"/>
            <a:ext cx="10515600" cy="718457"/>
          </a:xfrm>
        </p:spPr>
        <p:txBody>
          <a:bodyPr/>
          <a:lstStyle/>
          <a:p>
            <a:r>
              <a:rPr lang="en-US"/>
              <a:t>Click to edit Master title style</a:t>
            </a:r>
          </a:p>
        </p:txBody>
      </p:sp>
      <p:sp>
        <p:nvSpPr>
          <p:cNvPr id="3" name="Content Placeholder 2"/>
          <p:cNvSpPr>
            <a:spLocks noGrp="1"/>
          </p:cNvSpPr>
          <p:nvPr>
            <p:ph idx="1"/>
          </p:nvPr>
        </p:nvSpPr>
        <p:spPr>
          <a:xfrm>
            <a:off x="390144" y="1152144"/>
            <a:ext cx="11314176" cy="53629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390143" y="6544928"/>
            <a:ext cx="5486400" cy="246221"/>
          </a:xfrm>
          <a:prstGeom prst="rect">
            <a:avLst/>
          </a:prstGeom>
        </p:spPr>
        <p:txBody>
          <a:bodyPr wrap="square">
            <a:spAutoFit/>
          </a:bodyPr>
          <a:lstStyle>
            <a:lvl1pPr>
              <a:defRPr sz="1000"/>
            </a:lvl1pPr>
          </a:lstStyle>
          <a:p>
            <a:endParaRPr lang="en-US"/>
          </a:p>
        </p:txBody>
      </p:sp>
      <p:sp>
        <p:nvSpPr>
          <p:cNvPr id="6" name="Slide Number Placeholder 5"/>
          <p:cNvSpPr>
            <a:spLocks noGrp="1"/>
          </p:cNvSpPr>
          <p:nvPr>
            <p:ph type="sldNum" sz="quarter" idx="12"/>
          </p:nvPr>
        </p:nvSpPr>
        <p:spPr/>
        <p:txBody>
          <a:bodyPr/>
          <a:lstStyle/>
          <a:p>
            <a:fld id="{25729755-6A5C-4346-BB81-8DAA19E00FE0}" type="slidenum">
              <a:rPr lang="en-US" smtClean="0"/>
              <a:t>‹#›</a:t>
            </a:fld>
            <a:endParaRPr lang="en-US"/>
          </a:p>
        </p:txBody>
      </p:sp>
      <p:sp>
        <p:nvSpPr>
          <p:cNvPr id="8" name="Text Placeholder 7"/>
          <p:cNvSpPr>
            <a:spLocks noGrp="1"/>
          </p:cNvSpPr>
          <p:nvPr>
            <p:ph type="body" sz="quarter" idx="13" hasCustomPrompt="1"/>
          </p:nvPr>
        </p:nvSpPr>
        <p:spPr>
          <a:xfrm>
            <a:off x="4284618" y="6544928"/>
            <a:ext cx="7419703" cy="246221"/>
          </a:xfrm>
        </p:spPr>
        <p:txBody>
          <a:bodyPr wrap="square" anchor="b" anchorCtr="0">
            <a:spAutoFit/>
          </a:bodyPr>
          <a:lstStyle>
            <a:lvl1pPr marL="0" indent="0" algn="r">
              <a:buNone/>
              <a:defRPr sz="1000"/>
            </a:lvl1pPr>
            <a:lvl2pPr marL="287338" indent="0" algn="r">
              <a:buNone/>
              <a:defRPr sz="1200"/>
            </a:lvl2pPr>
            <a:lvl3pPr marL="687387" indent="0" algn="r">
              <a:buNone/>
              <a:defRPr sz="1200"/>
            </a:lvl3pPr>
            <a:lvl4pPr marL="1027112" indent="0" algn="r">
              <a:buNone/>
              <a:defRPr sz="1200"/>
            </a:lvl4pPr>
            <a:lvl5pPr marL="1376362" indent="0" algn="r">
              <a:buNone/>
              <a:defRPr sz="1200"/>
            </a:lvl5pPr>
          </a:lstStyle>
          <a:p>
            <a:pPr lvl="0"/>
            <a:r>
              <a:rPr lang="en-US"/>
              <a:t>Citation</a:t>
            </a:r>
          </a:p>
        </p:txBody>
      </p:sp>
    </p:spTree>
    <p:extLst>
      <p:ext uri="{BB962C8B-B14F-4D97-AF65-F5344CB8AC3E}">
        <p14:creationId xmlns:p14="http://schemas.microsoft.com/office/powerpoint/2010/main" val="996314318"/>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A599AE8C-83C6-4473-9D5C-E72A79F6F3C8}" type="datetimeFigureOut">
              <a:rPr lang="en-US" smtClean="0"/>
              <a:t>4/25/2025</a:t>
            </a:fld>
            <a:endParaRPr lang="en-US"/>
          </a:p>
        </p:txBody>
      </p:sp>
      <p:sp>
        <p:nvSpPr>
          <p:cNvPr id="5" name="Footer Placeholder 4"/>
          <p:cNvSpPr>
            <a:spLocks noGrp="1"/>
          </p:cNvSpPr>
          <p:nvPr>
            <p:ph type="ftr" sz="quarter" idx="11"/>
          </p:nvPr>
        </p:nvSpPr>
        <p:spPr>
          <a:xfrm>
            <a:off x="390144" y="6540142"/>
            <a:ext cx="5486400" cy="251007"/>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25729755-6A5C-4346-BB81-8DAA19E00FE0}" type="slidenum">
              <a:rPr lang="en-US" smtClean="0"/>
              <a:t>‹#›</a:t>
            </a:fld>
            <a:endParaRPr lang="en-US"/>
          </a:p>
        </p:txBody>
      </p:sp>
    </p:spTree>
    <p:extLst>
      <p:ext uri="{BB962C8B-B14F-4D97-AF65-F5344CB8AC3E}">
        <p14:creationId xmlns:p14="http://schemas.microsoft.com/office/powerpoint/2010/main" val="5923662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Placeholder 2"/>
          <p:cNvSpPr>
            <a:spLocks noGrp="1"/>
          </p:cNvSpPr>
          <p:nvPr>
            <p:ph idx="1"/>
          </p:nvPr>
        </p:nvSpPr>
        <p:spPr>
          <a:xfrm>
            <a:off x="574076" y="4743914"/>
            <a:ext cx="5453096" cy="433445"/>
          </a:xfrm>
          <a:prstGeom prst="rect">
            <a:avLst/>
          </a:prstGeom>
        </p:spPr>
        <p:txBody>
          <a:bodyPr rtlCol="0">
            <a:normAutofit/>
          </a:bodyPr>
          <a:lstStyle/>
          <a:p>
            <a:pPr lvl="0"/>
            <a:r>
              <a:rPr lang="en-US"/>
              <a:t>Presentation subtitle goes here</a:t>
            </a:r>
          </a:p>
        </p:txBody>
      </p:sp>
    </p:spTree>
    <p:extLst>
      <p:ext uri="{BB962C8B-B14F-4D97-AF65-F5344CB8AC3E}">
        <p14:creationId xmlns:p14="http://schemas.microsoft.com/office/powerpoint/2010/main" val="4172029364"/>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userDrawn="1">
  <p:cSld name="2_Lines_Reactive">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96C9DA3B-F657-4477-8897-B8AEB9B4C25E}"/>
              </a:ext>
            </a:extLst>
          </p:cNvPr>
          <p:cNvSpPr>
            <a:spLocks noGrp="1"/>
          </p:cNvSpPr>
          <p:nvPr>
            <p:ph type="title"/>
          </p:nvPr>
        </p:nvSpPr>
        <p:spPr>
          <a:xfrm>
            <a:off x="558006" y="539571"/>
            <a:ext cx="11075987" cy="629756"/>
          </a:xfrm>
          <a:prstGeom prst="rect">
            <a:avLst/>
          </a:prstGeom>
        </p:spPr>
        <p:txBody>
          <a:bodyPr lIns="0" tIns="0" rIns="0" bIns="36000"/>
          <a:lstStyle>
            <a:lvl1pPr>
              <a:defRPr sz="2400" b="1">
                <a:solidFill>
                  <a:srgbClr val="003479"/>
                </a:solidFill>
                <a:latin typeface="Calibri" panose="020F0502020204030204" pitchFamily="34" charset="0"/>
                <a:cs typeface="Calibri" panose="020F0502020204030204" pitchFamily="34" charset="0"/>
              </a:defRPr>
            </a:lvl1pPr>
          </a:lstStyle>
          <a:p>
            <a:r>
              <a:rPr lang="en-US"/>
              <a:t>Click to edit Master title style</a:t>
            </a:r>
            <a:endParaRPr lang="en-GB"/>
          </a:p>
        </p:txBody>
      </p:sp>
      <p:sp>
        <p:nvSpPr>
          <p:cNvPr id="3" name="Slide Number Placeholder 2">
            <a:extLst>
              <a:ext uri="{FF2B5EF4-FFF2-40B4-BE49-F238E27FC236}">
                <a16:creationId xmlns:a16="http://schemas.microsoft.com/office/drawing/2014/main" id="{C219DD73-8094-4CA8-9D18-73F4635662D4}"/>
              </a:ext>
            </a:extLst>
          </p:cNvPr>
          <p:cNvSpPr>
            <a:spLocks noGrp="1"/>
          </p:cNvSpPr>
          <p:nvPr>
            <p:ph type="sldNum" sz="quarter" idx="10"/>
          </p:nvPr>
        </p:nvSpPr>
        <p:spPr>
          <a:xfrm>
            <a:off x="11833212" y="6506114"/>
            <a:ext cx="350837" cy="200025"/>
          </a:xfrm>
          <a:prstGeom prst="rect">
            <a:avLst/>
          </a:prstGeom>
        </p:spPr>
        <p:txBody>
          <a:bodyPr/>
          <a:lstStyle>
            <a:lvl1pPr>
              <a:defRPr sz="1000">
                <a:solidFill>
                  <a:schemeClr val="bg1"/>
                </a:solidFill>
              </a:defRPr>
            </a:lvl1pPr>
          </a:lstStyle>
          <a:p>
            <a:pPr marL="0" marR="0" lvl="0" indent="0" algn="r" defTabSz="914291" rtl="0" eaLnBrk="1" fontAlgn="auto" latinLnBrk="0" hangingPunct="1">
              <a:lnSpc>
                <a:spcPct val="100000"/>
              </a:lnSpc>
              <a:spcBef>
                <a:spcPts val="0"/>
              </a:spcBef>
              <a:spcAft>
                <a:spcPts val="0"/>
              </a:spcAft>
              <a:buClrTx/>
              <a:buSzTx/>
              <a:buFontTx/>
              <a:buNone/>
              <a:tabLst/>
              <a:defRPr/>
            </a:pPr>
            <a:fld id="{9EDE57E2-A691-1C4A-A145-470C005D1CB8}" type="slidenum">
              <a:rPr kumimoji="0" lang="en-US" sz="1000" b="0" i="0" u="none" strike="noStrike" kern="1200" cap="none" spc="0" normalizeH="0" baseline="0" noProof="0" smtClean="0">
                <a:ln>
                  <a:noFill/>
                </a:ln>
                <a:solidFill>
                  <a:srgbClr val="FFFFFF"/>
                </a:solidFill>
                <a:effectLst/>
                <a:uLnTx/>
                <a:uFillTx/>
                <a:latin typeface="Verdana"/>
                <a:ea typeface="+mn-ea"/>
              </a:rPr>
              <a:pPr marL="0" marR="0" lvl="0" indent="0" algn="r" defTabSz="914291"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uLnTx/>
              <a:uFillTx/>
              <a:latin typeface="Verdana"/>
              <a:ea typeface="+mn-ea"/>
            </a:endParaRPr>
          </a:p>
        </p:txBody>
      </p:sp>
      <p:sp>
        <p:nvSpPr>
          <p:cNvPr id="6" name="Text Placeholder 19">
            <a:extLst>
              <a:ext uri="{FF2B5EF4-FFF2-40B4-BE49-F238E27FC236}">
                <a16:creationId xmlns:a16="http://schemas.microsoft.com/office/drawing/2014/main" id="{A7BEF5D0-5EB0-4F2C-A98F-5F3EFB0B4781}"/>
              </a:ext>
            </a:extLst>
          </p:cNvPr>
          <p:cNvSpPr>
            <a:spLocks noGrp="1"/>
          </p:cNvSpPr>
          <p:nvPr>
            <p:ph type="body" sz="quarter" idx="12" hasCustomPrompt="1"/>
          </p:nvPr>
        </p:nvSpPr>
        <p:spPr>
          <a:xfrm>
            <a:off x="201996" y="6296025"/>
            <a:ext cx="10409297" cy="406523"/>
          </a:xfrm>
          <a:prstGeom prst="rect">
            <a:avLst/>
          </a:prstGeom>
        </p:spPr>
        <p:txBody>
          <a:bodyPr lIns="0" tIns="0" rIns="0" bIns="0" anchor="t" anchorCtr="0">
            <a:noAutofit/>
          </a:bodyPr>
          <a:lstStyle>
            <a:lvl1pPr marL="0" indent="0">
              <a:buNone/>
              <a:defRPr lang="en-GB" sz="900" dirty="0">
                <a:solidFill>
                  <a:schemeClr val="bg1"/>
                </a:solidFill>
              </a:defRPr>
            </a:lvl1pPr>
          </a:lstStyle>
          <a:p>
            <a:pPr marL="228600" lvl="0" indent="-228600"/>
            <a:r>
              <a:rPr lang="en-GB"/>
              <a:t>Click here to add references or sources</a:t>
            </a:r>
          </a:p>
        </p:txBody>
      </p:sp>
      <p:sp>
        <p:nvSpPr>
          <p:cNvPr id="7" name="Text Placeholder 2">
            <a:extLst>
              <a:ext uri="{FF2B5EF4-FFF2-40B4-BE49-F238E27FC236}">
                <a16:creationId xmlns:a16="http://schemas.microsoft.com/office/drawing/2014/main" id="{BD6ADA36-E021-4AA1-9428-4D8B28FCC49E}"/>
              </a:ext>
            </a:extLst>
          </p:cNvPr>
          <p:cNvSpPr>
            <a:spLocks noGrp="1"/>
          </p:cNvSpPr>
          <p:nvPr>
            <p:ph type="body" sz="quarter" idx="13" hasCustomPrompt="1"/>
          </p:nvPr>
        </p:nvSpPr>
        <p:spPr>
          <a:xfrm>
            <a:off x="557212" y="5802399"/>
            <a:ext cx="11075987" cy="406523"/>
          </a:xfrm>
          <a:prstGeom prst="rect">
            <a:avLst/>
          </a:prstGeom>
        </p:spPr>
        <p:txBody>
          <a:bodyPr lIns="0" tIns="72000" rIns="0" bIns="0" anchor="b" anchorCtr="0">
            <a:noAutofit/>
          </a:bodyPr>
          <a:lstStyle>
            <a:lvl1pPr marL="0" indent="0" algn="l">
              <a:buNone/>
              <a:defRPr sz="900">
                <a:solidFill>
                  <a:schemeClr val="tx1"/>
                </a:solidFill>
              </a:defRPr>
            </a:lvl1pPr>
            <a:lvl2pPr algn="l">
              <a:defRPr sz="900"/>
            </a:lvl2pPr>
            <a:lvl3pPr algn="l">
              <a:defRPr sz="900"/>
            </a:lvl3pPr>
            <a:lvl4pPr algn="l">
              <a:defRPr sz="900"/>
            </a:lvl4pPr>
            <a:lvl5pPr algn="l">
              <a:defRPr sz="900"/>
            </a:lvl5pPr>
          </a:lstStyle>
          <a:p>
            <a:pPr lvl="0"/>
            <a:r>
              <a:rPr lang="en-US"/>
              <a:t>Click here to add footnotes or abbreviations</a:t>
            </a:r>
            <a:endParaRPr lang="en-GB"/>
          </a:p>
        </p:txBody>
      </p:sp>
    </p:spTree>
    <p:custDataLst>
      <p:tags r:id="rId1"/>
    </p:custDataLst>
    <p:extLst>
      <p:ext uri="{BB962C8B-B14F-4D97-AF65-F5344CB8AC3E}">
        <p14:creationId xmlns:p14="http://schemas.microsoft.com/office/powerpoint/2010/main" val="3098835561"/>
      </p:ext>
    </p:extLst>
  </p:cSld>
  <p:clrMapOvr>
    <a:masterClrMapping/>
  </p:clrMapOvr>
  <p:extLst>
    <p:ext uri="{DCECCB84-F9BA-43D5-87BE-67443E8EF086}">
      <p15:sldGuideLst xmlns:p15="http://schemas.microsoft.com/office/powerpoint/2012/main">
        <p15:guide id="1" pos="827">
          <p15:clr>
            <a:srgbClr val="FBAE40"/>
          </p15:clr>
        </p15:guide>
        <p15:guide id="2" pos="942">
          <p15:clr>
            <a:srgbClr val="FBAE40"/>
          </p15:clr>
        </p15:guide>
        <p15:guide id="3" pos="1419">
          <p15:clr>
            <a:srgbClr val="FBAE40"/>
          </p15:clr>
        </p15:guide>
        <p15:guide id="4" pos="1533">
          <p15:clr>
            <a:srgbClr val="FBAE40"/>
          </p15:clr>
        </p15:guide>
        <p15:guide id="5" pos="2010">
          <p15:clr>
            <a:srgbClr val="FBAE40"/>
          </p15:clr>
        </p15:guide>
        <p15:guide id="6" pos="2124">
          <p15:clr>
            <a:srgbClr val="FBAE40"/>
          </p15:clr>
        </p15:guide>
        <p15:guide id="7" pos="2601">
          <p15:clr>
            <a:srgbClr val="FBAE40"/>
          </p15:clr>
        </p15:guide>
        <p15:guide id="8" pos="2715">
          <p15:clr>
            <a:srgbClr val="FBAE40"/>
          </p15:clr>
        </p15:guide>
        <p15:guide id="9" pos="3192">
          <p15:clr>
            <a:srgbClr val="FBAE40"/>
          </p15:clr>
        </p15:guide>
        <p15:guide id="10" pos="3306">
          <p15:clr>
            <a:srgbClr val="FBAE40"/>
          </p15:clr>
        </p15:guide>
        <p15:guide id="11" pos="3783">
          <p15:clr>
            <a:srgbClr val="FBAE40"/>
          </p15:clr>
        </p15:guide>
        <p15:guide id="12" pos="3897">
          <p15:clr>
            <a:srgbClr val="FBAE40"/>
          </p15:clr>
        </p15:guide>
        <p15:guide id="13" pos="4374">
          <p15:clr>
            <a:srgbClr val="FBAE40"/>
          </p15:clr>
        </p15:guide>
        <p15:guide id="14" pos="4487">
          <p15:clr>
            <a:srgbClr val="FBAE40"/>
          </p15:clr>
        </p15:guide>
        <p15:guide id="15" pos="4964">
          <p15:clr>
            <a:srgbClr val="FBAE40"/>
          </p15:clr>
        </p15:guide>
        <p15:guide id="16" pos="5078">
          <p15:clr>
            <a:srgbClr val="FBAE40"/>
          </p15:clr>
        </p15:guide>
        <p15:guide id="17" pos="5555">
          <p15:clr>
            <a:srgbClr val="FBAE40"/>
          </p15:clr>
        </p15:guide>
        <p15:guide id="18" pos="5669">
          <p15:clr>
            <a:srgbClr val="FBAE40"/>
          </p15:clr>
        </p15:guide>
        <p15:guide id="19" pos="6146">
          <p15:clr>
            <a:srgbClr val="FBAE40"/>
          </p15:clr>
        </p15:guide>
        <p15:guide id="20" pos="6260">
          <p15:clr>
            <a:srgbClr val="FBAE40"/>
          </p15:clr>
        </p15:guide>
        <p15:guide id="21" pos="6737">
          <p15:clr>
            <a:srgbClr val="FBAE40"/>
          </p15:clr>
        </p15:guide>
        <p15:guide id="22" pos="6851">
          <p15:clr>
            <a:srgbClr val="FBAE40"/>
          </p15:clr>
        </p15:guide>
        <p15:guide id="24" orient="horz" pos="1700">
          <p15:clr>
            <a:srgbClr val="FBAE40"/>
          </p15:clr>
        </p15:guide>
        <p15:guide id="25" orient="horz" pos="2267">
          <p15:clr>
            <a:srgbClr val="FBAE40"/>
          </p15:clr>
        </p15:guide>
        <p15:guide id="26" orient="horz" pos="2381">
          <p15:clr>
            <a:srgbClr val="FBAE40"/>
          </p15:clr>
        </p15:guide>
        <p15:guide id="27" orient="horz" pos="1586">
          <p15:clr>
            <a:srgbClr val="FBAE40"/>
          </p15:clr>
        </p15:guide>
        <p15:guide id="28" orient="horz" pos="1019">
          <p15:clr>
            <a:srgbClr val="FBAE40"/>
          </p15:clr>
        </p15:guide>
        <p15:guide id="30" orient="horz" pos="2948">
          <p15:clr>
            <a:srgbClr val="FBAE40"/>
          </p15:clr>
        </p15:guide>
        <p15:guide id="31" orient="horz" pos="3062">
          <p15:clr>
            <a:srgbClr val="FBAE40"/>
          </p15:clr>
        </p15:guide>
        <p15:guide id="32" orient="horz" pos="3629">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1_Line_Reactiv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54169-4062-471D-928F-901520EB7204}"/>
              </a:ext>
            </a:extLst>
          </p:cNvPr>
          <p:cNvSpPr>
            <a:spLocks noGrp="1"/>
          </p:cNvSpPr>
          <p:nvPr>
            <p:ph type="title"/>
          </p:nvPr>
        </p:nvSpPr>
        <p:spPr>
          <a:xfrm>
            <a:off x="557213" y="538163"/>
            <a:ext cx="11075987" cy="322262"/>
          </a:xfrm>
          <a:prstGeom prst="rect">
            <a:avLst/>
          </a:prstGeom>
        </p:spPr>
        <p:txBody>
          <a:bodyPr lIns="0" tIns="0" rIns="0" bIns="36000"/>
          <a:lstStyle>
            <a:lvl1pPr>
              <a:defRPr sz="2400" b="1">
                <a:solidFill>
                  <a:srgbClr val="003479"/>
                </a:solidFill>
                <a:latin typeface="Calibri" panose="020F0502020204030204" pitchFamily="34" charset="0"/>
                <a:cs typeface="Calibri" panose="020F0502020204030204" pitchFamily="34" charset="0"/>
              </a:defRPr>
            </a:lvl1pPr>
          </a:lstStyle>
          <a:p>
            <a:r>
              <a:rPr lang="en-US"/>
              <a:t>Click to edit Master title style</a:t>
            </a:r>
            <a:endParaRPr lang="en-GB"/>
          </a:p>
        </p:txBody>
      </p:sp>
      <p:sp>
        <p:nvSpPr>
          <p:cNvPr id="3" name="Slide Number Placeholder 2">
            <a:extLst>
              <a:ext uri="{FF2B5EF4-FFF2-40B4-BE49-F238E27FC236}">
                <a16:creationId xmlns:a16="http://schemas.microsoft.com/office/drawing/2014/main" id="{C219DD73-8094-4CA8-9D18-73F4635662D4}"/>
              </a:ext>
            </a:extLst>
          </p:cNvPr>
          <p:cNvSpPr>
            <a:spLocks noGrp="1"/>
          </p:cNvSpPr>
          <p:nvPr>
            <p:ph type="sldNum" sz="quarter" idx="10"/>
          </p:nvPr>
        </p:nvSpPr>
        <p:spPr>
          <a:xfrm>
            <a:off x="11833212" y="6506114"/>
            <a:ext cx="350837" cy="200025"/>
          </a:xfrm>
          <a:prstGeom prst="rect">
            <a:avLst/>
          </a:prstGeom>
        </p:spPr>
        <p:txBody>
          <a:bodyPr/>
          <a:lstStyle>
            <a:lvl1pPr>
              <a:defRPr sz="1000">
                <a:solidFill>
                  <a:schemeClr val="bg1"/>
                </a:solidFill>
              </a:defRPr>
            </a:lvl1pPr>
          </a:lstStyle>
          <a:p>
            <a:pPr marL="0" marR="0" lvl="0" indent="0" algn="r" defTabSz="914291" rtl="0" eaLnBrk="1" fontAlgn="auto" latinLnBrk="0" hangingPunct="1">
              <a:lnSpc>
                <a:spcPct val="100000"/>
              </a:lnSpc>
              <a:spcBef>
                <a:spcPts val="0"/>
              </a:spcBef>
              <a:spcAft>
                <a:spcPts val="0"/>
              </a:spcAft>
              <a:buClrTx/>
              <a:buSzTx/>
              <a:buFontTx/>
              <a:buNone/>
              <a:tabLst/>
              <a:defRPr/>
            </a:pPr>
            <a:fld id="{9EDE57E2-A691-1C4A-A145-470C005D1CB8}" type="slidenum">
              <a:rPr kumimoji="0" lang="en-US" sz="1000" b="0" i="0" u="none" strike="noStrike" kern="1200" cap="none" spc="0" normalizeH="0" baseline="0" noProof="0" smtClean="0">
                <a:ln>
                  <a:noFill/>
                </a:ln>
                <a:solidFill>
                  <a:srgbClr val="FFFFFF"/>
                </a:solidFill>
                <a:effectLst/>
                <a:uLnTx/>
                <a:uFillTx/>
                <a:latin typeface="Verdana"/>
                <a:ea typeface="+mn-ea"/>
              </a:rPr>
              <a:pPr marL="0" marR="0" lvl="0" indent="0" algn="r" defTabSz="914291"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uLnTx/>
              <a:uFillTx/>
              <a:latin typeface="Verdana"/>
              <a:ea typeface="+mn-ea"/>
            </a:endParaRPr>
          </a:p>
        </p:txBody>
      </p:sp>
      <p:sp>
        <p:nvSpPr>
          <p:cNvPr id="6" name="Text Placeholder 19">
            <a:extLst>
              <a:ext uri="{FF2B5EF4-FFF2-40B4-BE49-F238E27FC236}">
                <a16:creationId xmlns:a16="http://schemas.microsoft.com/office/drawing/2014/main" id="{15758B76-6356-4D9A-9135-512B6054DCCC}"/>
              </a:ext>
            </a:extLst>
          </p:cNvPr>
          <p:cNvSpPr>
            <a:spLocks noGrp="1"/>
          </p:cNvSpPr>
          <p:nvPr>
            <p:ph type="body" sz="quarter" idx="12" hasCustomPrompt="1"/>
          </p:nvPr>
        </p:nvSpPr>
        <p:spPr>
          <a:xfrm>
            <a:off x="201996" y="6296025"/>
            <a:ext cx="10409297" cy="406523"/>
          </a:xfrm>
          <a:prstGeom prst="rect">
            <a:avLst/>
          </a:prstGeom>
        </p:spPr>
        <p:txBody>
          <a:bodyPr lIns="0" tIns="0" rIns="0" bIns="0" anchor="t" anchorCtr="0">
            <a:noAutofit/>
          </a:bodyPr>
          <a:lstStyle>
            <a:lvl1pPr marL="0" indent="0">
              <a:buNone/>
              <a:defRPr lang="en-GB" sz="900" dirty="0">
                <a:solidFill>
                  <a:schemeClr val="bg1"/>
                </a:solidFill>
              </a:defRPr>
            </a:lvl1pPr>
          </a:lstStyle>
          <a:p>
            <a:pPr marL="228600" lvl="0" indent="-228600"/>
            <a:r>
              <a:rPr lang="en-GB"/>
              <a:t>Click here to add references or sources</a:t>
            </a:r>
          </a:p>
        </p:txBody>
      </p:sp>
      <p:sp>
        <p:nvSpPr>
          <p:cNvPr id="7" name="Text Placeholder 2">
            <a:extLst>
              <a:ext uri="{FF2B5EF4-FFF2-40B4-BE49-F238E27FC236}">
                <a16:creationId xmlns:a16="http://schemas.microsoft.com/office/drawing/2014/main" id="{44ED1C2A-774E-4B16-ADF0-9BEFE38B9358}"/>
              </a:ext>
            </a:extLst>
          </p:cNvPr>
          <p:cNvSpPr>
            <a:spLocks noGrp="1"/>
          </p:cNvSpPr>
          <p:nvPr>
            <p:ph type="body" sz="quarter" idx="13" hasCustomPrompt="1"/>
          </p:nvPr>
        </p:nvSpPr>
        <p:spPr>
          <a:xfrm>
            <a:off x="557212" y="5802399"/>
            <a:ext cx="11075987" cy="406523"/>
          </a:xfrm>
          <a:prstGeom prst="rect">
            <a:avLst/>
          </a:prstGeom>
        </p:spPr>
        <p:txBody>
          <a:bodyPr lIns="0" tIns="72000" rIns="0" bIns="0" anchor="b" anchorCtr="0">
            <a:noAutofit/>
          </a:bodyPr>
          <a:lstStyle>
            <a:lvl1pPr marL="0" indent="0" algn="l">
              <a:buNone/>
              <a:defRPr sz="900">
                <a:solidFill>
                  <a:schemeClr val="tx1"/>
                </a:solidFill>
              </a:defRPr>
            </a:lvl1pPr>
            <a:lvl2pPr algn="l">
              <a:defRPr sz="900"/>
            </a:lvl2pPr>
            <a:lvl3pPr algn="l">
              <a:defRPr sz="900"/>
            </a:lvl3pPr>
            <a:lvl4pPr algn="l">
              <a:defRPr sz="900"/>
            </a:lvl4pPr>
            <a:lvl5pPr algn="l">
              <a:defRPr sz="900"/>
            </a:lvl5pPr>
          </a:lstStyle>
          <a:p>
            <a:pPr lvl="0"/>
            <a:r>
              <a:rPr lang="en-US"/>
              <a:t>Click here to add footnotes or abbreviations</a:t>
            </a:r>
            <a:endParaRPr lang="en-GB"/>
          </a:p>
        </p:txBody>
      </p:sp>
    </p:spTree>
    <p:custDataLst>
      <p:tags r:id="rId1"/>
    </p:custDataLst>
    <p:extLst>
      <p:ext uri="{BB962C8B-B14F-4D97-AF65-F5344CB8AC3E}">
        <p14:creationId xmlns:p14="http://schemas.microsoft.com/office/powerpoint/2010/main" val="2232122543"/>
      </p:ext>
    </p:extLst>
  </p:cSld>
  <p:clrMapOvr>
    <a:masterClrMapping/>
  </p:clrMapOvr>
  <p:extLst>
    <p:ext uri="{DCECCB84-F9BA-43D5-87BE-67443E8EF086}">
      <p15:sldGuideLst xmlns:p15="http://schemas.microsoft.com/office/powerpoint/2012/main">
        <p15:guide id="1" pos="828">
          <p15:clr>
            <a:srgbClr val="FBAE40"/>
          </p15:clr>
        </p15:guide>
        <p15:guide id="2" pos="942">
          <p15:clr>
            <a:srgbClr val="FBAE40"/>
          </p15:clr>
        </p15:guide>
        <p15:guide id="3" pos="1419">
          <p15:clr>
            <a:srgbClr val="FBAE40"/>
          </p15:clr>
        </p15:guide>
        <p15:guide id="4" pos="1533">
          <p15:clr>
            <a:srgbClr val="FBAE40"/>
          </p15:clr>
        </p15:guide>
        <p15:guide id="5" pos="2010">
          <p15:clr>
            <a:srgbClr val="FBAE40"/>
          </p15:clr>
        </p15:guide>
        <p15:guide id="6" pos="2124">
          <p15:clr>
            <a:srgbClr val="FBAE40"/>
          </p15:clr>
        </p15:guide>
        <p15:guide id="7" pos="2601">
          <p15:clr>
            <a:srgbClr val="FBAE40"/>
          </p15:clr>
        </p15:guide>
        <p15:guide id="8" pos="2715">
          <p15:clr>
            <a:srgbClr val="FBAE40"/>
          </p15:clr>
        </p15:guide>
        <p15:guide id="9" pos="3192">
          <p15:clr>
            <a:srgbClr val="FBAE40"/>
          </p15:clr>
        </p15:guide>
        <p15:guide id="10" pos="3306">
          <p15:clr>
            <a:srgbClr val="FBAE40"/>
          </p15:clr>
        </p15:guide>
        <p15:guide id="11" pos="3783">
          <p15:clr>
            <a:srgbClr val="FBAE40"/>
          </p15:clr>
        </p15:guide>
        <p15:guide id="12" pos="3897">
          <p15:clr>
            <a:srgbClr val="FBAE40"/>
          </p15:clr>
        </p15:guide>
        <p15:guide id="13" pos="4374">
          <p15:clr>
            <a:srgbClr val="FBAE40"/>
          </p15:clr>
        </p15:guide>
        <p15:guide id="14" pos="4487">
          <p15:clr>
            <a:srgbClr val="FBAE40"/>
          </p15:clr>
        </p15:guide>
        <p15:guide id="15" pos="4964">
          <p15:clr>
            <a:srgbClr val="FBAE40"/>
          </p15:clr>
        </p15:guide>
        <p15:guide id="16" pos="5078">
          <p15:clr>
            <a:srgbClr val="FBAE40"/>
          </p15:clr>
        </p15:guide>
        <p15:guide id="17" pos="5555">
          <p15:clr>
            <a:srgbClr val="FBAE40"/>
          </p15:clr>
        </p15:guide>
        <p15:guide id="18" pos="5669">
          <p15:clr>
            <a:srgbClr val="FBAE40"/>
          </p15:clr>
        </p15:guide>
        <p15:guide id="19" pos="6146">
          <p15:clr>
            <a:srgbClr val="FBAE40"/>
          </p15:clr>
        </p15:guide>
        <p15:guide id="20" pos="6260">
          <p15:clr>
            <a:srgbClr val="FBAE40"/>
          </p15:clr>
        </p15:guide>
        <p15:guide id="21" pos="6737">
          <p15:clr>
            <a:srgbClr val="FBAE40"/>
          </p15:clr>
        </p15:guide>
        <p15:guide id="22" pos="6851">
          <p15:clr>
            <a:srgbClr val="FBAE40"/>
          </p15:clr>
        </p15:guide>
        <p15:guide id="24" orient="horz" pos="1700">
          <p15:clr>
            <a:srgbClr val="FBAE40"/>
          </p15:clr>
        </p15:guide>
        <p15:guide id="25" orient="horz" pos="2267">
          <p15:clr>
            <a:srgbClr val="FBAE40"/>
          </p15:clr>
        </p15:guide>
        <p15:guide id="26" orient="horz" pos="2381">
          <p15:clr>
            <a:srgbClr val="FBAE40"/>
          </p15:clr>
        </p15:guide>
        <p15:guide id="27" orient="horz" pos="1586">
          <p15:clr>
            <a:srgbClr val="FBAE40"/>
          </p15:clr>
        </p15:guide>
        <p15:guide id="28" orient="horz" pos="1019">
          <p15:clr>
            <a:srgbClr val="FBAE40"/>
          </p15:clr>
        </p15:guide>
        <p15:guide id="30" orient="horz" pos="2948">
          <p15:clr>
            <a:srgbClr val="FBAE40"/>
          </p15:clr>
        </p15:guide>
        <p15:guide id="31" orient="horz" pos="3062">
          <p15:clr>
            <a:srgbClr val="FBAE40"/>
          </p15:clr>
        </p15:guide>
        <p15:guide id="32" orient="horz" pos="3629">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59" y="0"/>
            <a:ext cx="12187487" cy="6858000"/>
          </a:xfrm>
          <a:prstGeom prst="rect">
            <a:avLst/>
          </a:prstGeom>
        </p:spPr>
      </p:pic>
      <p:sp>
        <p:nvSpPr>
          <p:cNvPr id="2" name="Title 1"/>
          <p:cNvSpPr>
            <a:spLocks noGrp="1"/>
          </p:cNvSpPr>
          <p:nvPr>
            <p:ph type="ctrTitle"/>
          </p:nvPr>
        </p:nvSpPr>
        <p:spPr>
          <a:xfrm>
            <a:off x="609600" y="1264921"/>
            <a:ext cx="10363200" cy="1470025"/>
          </a:xfrm>
        </p:spPr>
        <p:txBody>
          <a:bodyPr>
            <a:normAutofit/>
          </a:bodyPr>
          <a:lstStyle>
            <a:lvl1pPr algn="l">
              <a:defRPr sz="2400"/>
            </a:lvl1pPr>
          </a:lstStyle>
          <a:p>
            <a:r>
              <a:rPr lang="en-US"/>
              <a:t>Click to edit Master title style</a:t>
            </a:r>
          </a:p>
        </p:txBody>
      </p:sp>
      <p:sp>
        <p:nvSpPr>
          <p:cNvPr id="3" name="Subtitle 2"/>
          <p:cNvSpPr>
            <a:spLocks noGrp="1"/>
          </p:cNvSpPr>
          <p:nvPr>
            <p:ph type="subTitle" idx="1"/>
          </p:nvPr>
        </p:nvSpPr>
        <p:spPr>
          <a:xfrm>
            <a:off x="609600" y="2963544"/>
            <a:ext cx="9448800" cy="990600"/>
          </a:xfrm>
        </p:spPr>
        <p:txBody>
          <a:bodyPr/>
          <a:lstStyle>
            <a:lvl1pPr marL="0" indent="0" algn="l">
              <a:buNone/>
              <a:defRPr>
                <a:solidFill>
                  <a:schemeClr val="bg1">
                    <a:lumMod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151288773"/>
      </p:ext>
    </p:extLst>
  </p:cSld>
  <p:clrMapOvr>
    <a:masterClrMapping/>
  </p:clrMapOvr>
  <p:hf hdr="0" ftr="0" dt="0"/>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0"/>
            <a:ext cx="10363200" cy="1440180"/>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800" b="0" i="0">
                <a:solidFill>
                  <a:srgbClr val="EB1600"/>
                </a:solidFill>
                <a:latin typeface="Calibri"/>
                <a:cs typeface="Calibri"/>
              </a:defRPr>
            </a:lvl1pPr>
          </a:lstStyle>
          <a:p>
            <a:pPr marL="12700">
              <a:lnSpc>
                <a:spcPct val="100000"/>
              </a:lnSpc>
              <a:spcBef>
                <a:spcPts val="95"/>
              </a:spcBef>
            </a:pPr>
            <a:r>
              <a:rPr spc="35" dirty="0"/>
              <a:t>Presented</a:t>
            </a:r>
            <a:r>
              <a:rPr spc="-20" dirty="0"/>
              <a:t> </a:t>
            </a:r>
            <a:r>
              <a:rPr spc="35" dirty="0"/>
              <a:t>by</a:t>
            </a:r>
            <a:r>
              <a:rPr spc="-5" dirty="0"/>
              <a:t> </a:t>
            </a:r>
            <a:r>
              <a:rPr spc="100" dirty="0"/>
              <a:t>P</a:t>
            </a:r>
            <a:r>
              <a:rPr spc="10" dirty="0"/>
              <a:t> </a:t>
            </a:r>
            <a:r>
              <a:rPr spc="15" dirty="0"/>
              <a:t>Moreau</a:t>
            </a:r>
            <a:r>
              <a:rPr spc="-20" dirty="0"/>
              <a:t> </a:t>
            </a:r>
            <a:r>
              <a:rPr spc="45" dirty="0"/>
              <a:t>at</a:t>
            </a:r>
            <a:r>
              <a:rPr spc="-5" dirty="0"/>
              <a:t> </a:t>
            </a:r>
            <a:r>
              <a:rPr spc="25" dirty="0"/>
              <a:t>the</a:t>
            </a:r>
            <a:r>
              <a:rPr spc="20" dirty="0"/>
              <a:t> </a:t>
            </a:r>
            <a:r>
              <a:rPr spc="25" dirty="0"/>
              <a:t>European</a:t>
            </a:r>
            <a:r>
              <a:rPr spc="-5" dirty="0"/>
              <a:t> </a:t>
            </a:r>
            <a:r>
              <a:rPr spc="30" dirty="0"/>
              <a:t>Hematology</a:t>
            </a:r>
            <a:r>
              <a:rPr spc="-30" dirty="0"/>
              <a:t> </a:t>
            </a:r>
            <a:r>
              <a:rPr spc="35" dirty="0"/>
              <a:t>Association</a:t>
            </a:r>
            <a:r>
              <a:rPr spc="-5" dirty="0"/>
              <a:t> </a:t>
            </a:r>
            <a:r>
              <a:rPr spc="35" dirty="0"/>
              <a:t>(EHA)</a:t>
            </a:r>
            <a:r>
              <a:rPr spc="-10" dirty="0"/>
              <a:t> </a:t>
            </a:r>
            <a:r>
              <a:rPr spc="25" dirty="0"/>
              <a:t>Hybrid</a:t>
            </a:r>
            <a:r>
              <a:rPr spc="-25" dirty="0"/>
              <a:t> </a:t>
            </a:r>
            <a:r>
              <a:rPr spc="40" dirty="0"/>
              <a:t>Congress;</a:t>
            </a:r>
            <a:r>
              <a:rPr spc="-5" dirty="0"/>
              <a:t> </a:t>
            </a:r>
            <a:r>
              <a:rPr spc="55" dirty="0"/>
              <a:t>June</a:t>
            </a:r>
            <a:r>
              <a:rPr spc="10" dirty="0"/>
              <a:t> </a:t>
            </a:r>
            <a:r>
              <a:rPr spc="-10" dirty="0"/>
              <a:t>13-16,</a:t>
            </a:r>
            <a:r>
              <a:rPr spc="10" dirty="0"/>
              <a:t> </a:t>
            </a:r>
            <a:r>
              <a:rPr spc="65" dirty="0"/>
              <a:t>2024;</a:t>
            </a:r>
            <a:r>
              <a:rPr spc="-20" dirty="0"/>
              <a:t> </a:t>
            </a:r>
            <a:r>
              <a:rPr spc="10" dirty="0"/>
              <a:t>Madrid,</a:t>
            </a:r>
            <a:r>
              <a:rPr spc="-25" dirty="0"/>
              <a:t> </a:t>
            </a:r>
            <a:r>
              <a:rPr spc="35" dirty="0"/>
              <a:t>Spain</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6" name="Holder 6"/>
          <p:cNvSpPr>
            <a:spLocks noGrp="1"/>
          </p:cNvSpPr>
          <p:nvPr>
            <p:ph type="sldNum" sz="quarter" idx="7"/>
          </p:nvPr>
        </p:nvSpPr>
        <p:spPr/>
        <p:txBody>
          <a:bodyPr lIns="0" tIns="0" rIns="0" bIns="0"/>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169036758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200" b="1" i="0">
                <a:solidFill>
                  <a:srgbClr val="EB1600"/>
                </a:solidFill>
                <a:latin typeface="Calibri"/>
                <a:cs typeface="Calibri"/>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defRPr sz="800" b="0" i="0">
                <a:solidFill>
                  <a:srgbClr val="EB1600"/>
                </a:solidFill>
                <a:latin typeface="Calibri"/>
                <a:cs typeface="Calibri"/>
              </a:defRPr>
            </a:lvl1pPr>
          </a:lstStyle>
          <a:p>
            <a:pPr marL="12700">
              <a:lnSpc>
                <a:spcPct val="100000"/>
              </a:lnSpc>
              <a:spcBef>
                <a:spcPts val="95"/>
              </a:spcBef>
            </a:pPr>
            <a:r>
              <a:rPr spc="35" dirty="0"/>
              <a:t>Presented</a:t>
            </a:r>
            <a:r>
              <a:rPr spc="-20" dirty="0"/>
              <a:t> </a:t>
            </a:r>
            <a:r>
              <a:rPr spc="35" dirty="0"/>
              <a:t>by</a:t>
            </a:r>
            <a:r>
              <a:rPr spc="-5" dirty="0"/>
              <a:t> </a:t>
            </a:r>
            <a:r>
              <a:rPr spc="100" dirty="0"/>
              <a:t>P</a:t>
            </a:r>
            <a:r>
              <a:rPr spc="10" dirty="0"/>
              <a:t> </a:t>
            </a:r>
            <a:r>
              <a:rPr spc="15" dirty="0"/>
              <a:t>Moreau</a:t>
            </a:r>
            <a:r>
              <a:rPr spc="-20" dirty="0"/>
              <a:t> </a:t>
            </a:r>
            <a:r>
              <a:rPr spc="45" dirty="0"/>
              <a:t>at</a:t>
            </a:r>
            <a:r>
              <a:rPr spc="-5" dirty="0"/>
              <a:t> </a:t>
            </a:r>
            <a:r>
              <a:rPr spc="25" dirty="0"/>
              <a:t>the</a:t>
            </a:r>
            <a:r>
              <a:rPr spc="20" dirty="0"/>
              <a:t> </a:t>
            </a:r>
            <a:r>
              <a:rPr spc="25" dirty="0"/>
              <a:t>European</a:t>
            </a:r>
            <a:r>
              <a:rPr spc="-5" dirty="0"/>
              <a:t> </a:t>
            </a:r>
            <a:r>
              <a:rPr spc="30" dirty="0"/>
              <a:t>Hematology</a:t>
            </a:r>
            <a:r>
              <a:rPr spc="-30" dirty="0"/>
              <a:t> </a:t>
            </a:r>
            <a:r>
              <a:rPr spc="35" dirty="0"/>
              <a:t>Association</a:t>
            </a:r>
            <a:r>
              <a:rPr spc="-5" dirty="0"/>
              <a:t> </a:t>
            </a:r>
            <a:r>
              <a:rPr spc="35" dirty="0"/>
              <a:t>(EHA)</a:t>
            </a:r>
            <a:r>
              <a:rPr spc="-10" dirty="0"/>
              <a:t> </a:t>
            </a:r>
            <a:r>
              <a:rPr spc="25" dirty="0"/>
              <a:t>Hybrid</a:t>
            </a:r>
            <a:r>
              <a:rPr spc="-25" dirty="0"/>
              <a:t> </a:t>
            </a:r>
            <a:r>
              <a:rPr spc="40" dirty="0"/>
              <a:t>Congress;</a:t>
            </a:r>
            <a:r>
              <a:rPr spc="-5" dirty="0"/>
              <a:t> </a:t>
            </a:r>
            <a:r>
              <a:rPr spc="55" dirty="0"/>
              <a:t>June</a:t>
            </a:r>
            <a:r>
              <a:rPr spc="10" dirty="0"/>
              <a:t> </a:t>
            </a:r>
            <a:r>
              <a:rPr spc="-10" dirty="0"/>
              <a:t>13-16,</a:t>
            </a:r>
            <a:r>
              <a:rPr spc="10" dirty="0"/>
              <a:t> </a:t>
            </a:r>
            <a:r>
              <a:rPr spc="65" dirty="0"/>
              <a:t>2024;</a:t>
            </a:r>
            <a:r>
              <a:rPr spc="-20" dirty="0"/>
              <a:t> </a:t>
            </a:r>
            <a:r>
              <a:rPr spc="10" dirty="0"/>
              <a:t>Madrid,</a:t>
            </a:r>
            <a:r>
              <a:rPr spc="-25" dirty="0"/>
              <a:t> </a:t>
            </a:r>
            <a:r>
              <a:rPr spc="35" dirty="0"/>
              <a:t>Spain</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6" name="Holder 6"/>
          <p:cNvSpPr>
            <a:spLocks noGrp="1"/>
          </p:cNvSpPr>
          <p:nvPr>
            <p:ph type="sldNum" sz="quarter" idx="7"/>
          </p:nvPr>
        </p:nvSpPr>
        <p:spPr/>
        <p:txBody>
          <a:bodyPr lIns="0" tIns="0" rIns="0" bIns="0"/>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206028521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200" b="1" i="0">
                <a:solidFill>
                  <a:srgbClr val="EB1600"/>
                </a:solidFill>
                <a:latin typeface="Calibri"/>
                <a:cs typeface="Calibri"/>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278880" y="1577340"/>
            <a:ext cx="5303520" cy="452628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800" b="0" i="0">
                <a:solidFill>
                  <a:srgbClr val="EB1600"/>
                </a:solidFill>
                <a:latin typeface="Calibri"/>
                <a:cs typeface="Calibri"/>
              </a:defRPr>
            </a:lvl1pPr>
          </a:lstStyle>
          <a:p>
            <a:pPr marL="12700">
              <a:lnSpc>
                <a:spcPct val="100000"/>
              </a:lnSpc>
              <a:spcBef>
                <a:spcPts val="95"/>
              </a:spcBef>
            </a:pPr>
            <a:r>
              <a:rPr spc="35" dirty="0"/>
              <a:t>Presented</a:t>
            </a:r>
            <a:r>
              <a:rPr spc="-20" dirty="0"/>
              <a:t> </a:t>
            </a:r>
            <a:r>
              <a:rPr spc="35" dirty="0"/>
              <a:t>by</a:t>
            </a:r>
            <a:r>
              <a:rPr spc="-5" dirty="0"/>
              <a:t> </a:t>
            </a:r>
            <a:r>
              <a:rPr spc="100" dirty="0"/>
              <a:t>P</a:t>
            </a:r>
            <a:r>
              <a:rPr spc="10" dirty="0"/>
              <a:t> </a:t>
            </a:r>
            <a:r>
              <a:rPr spc="15" dirty="0"/>
              <a:t>Moreau</a:t>
            </a:r>
            <a:r>
              <a:rPr spc="-20" dirty="0"/>
              <a:t> </a:t>
            </a:r>
            <a:r>
              <a:rPr spc="45" dirty="0"/>
              <a:t>at</a:t>
            </a:r>
            <a:r>
              <a:rPr spc="-5" dirty="0"/>
              <a:t> </a:t>
            </a:r>
            <a:r>
              <a:rPr spc="25" dirty="0"/>
              <a:t>the</a:t>
            </a:r>
            <a:r>
              <a:rPr spc="20" dirty="0"/>
              <a:t> </a:t>
            </a:r>
            <a:r>
              <a:rPr spc="25" dirty="0"/>
              <a:t>European</a:t>
            </a:r>
            <a:r>
              <a:rPr spc="-5" dirty="0"/>
              <a:t> </a:t>
            </a:r>
            <a:r>
              <a:rPr spc="30" dirty="0"/>
              <a:t>Hematology</a:t>
            </a:r>
            <a:r>
              <a:rPr spc="-30" dirty="0"/>
              <a:t> </a:t>
            </a:r>
            <a:r>
              <a:rPr spc="35" dirty="0"/>
              <a:t>Association</a:t>
            </a:r>
            <a:r>
              <a:rPr spc="-5" dirty="0"/>
              <a:t> </a:t>
            </a:r>
            <a:r>
              <a:rPr spc="35" dirty="0"/>
              <a:t>(EHA)</a:t>
            </a:r>
            <a:r>
              <a:rPr spc="-10" dirty="0"/>
              <a:t> </a:t>
            </a:r>
            <a:r>
              <a:rPr spc="25" dirty="0"/>
              <a:t>Hybrid</a:t>
            </a:r>
            <a:r>
              <a:rPr spc="-25" dirty="0"/>
              <a:t> </a:t>
            </a:r>
            <a:r>
              <a:rPr spc="40" dirty="0"/>
              <a:t>Congress;</a:t>
            </a:r>
            <a:r>
              <a:rPr spc="-5" dirty="0"/>
              <a:t> </a:t>
            </a:r>
            <a:r>
              <a:rPr spc="55" dirty="0"/>
              <a:t>June</a:t>
            </a:r>
            <a:r>
              <a:rPr spc="10" dirty="0"/>
              <a:t> </a:t>
            </a:r>
            <a:r>
              <a:rPr spc="-10" dirty="0"/>
              <a:t>13-16,</a:t>
            </a:r>
            <a:r>
              <a:rPr spc="10" dirty="0"/>
              <a:t> </a:t>
            </a:r>
            <a:r>
              <a:rPr spc="65" dirty="0"/>
              <a:t>2024;</a:t>
            </a:r>
            <a:r>
              <a:rPr spc="-20" dirty="0"/>
              <a:t> </a:t>
            </a:r>
            <a:r>
              <a:rPr spc="10" dirty="0"/>
              <a:t>Madrid,</a:t>
            </a:r>
            <a:r>
              <a:rPr spc="-25" dirty="0"/>
              <a:t> </a:t>
            </a:r>
            <a:r>
              <a:rPr spc="35" dirty="0"/>
              <a:t>Spain</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7" name="Holder 7"/>
          <p:cNvSpPr>
            <a:spLocks noGrp="1"/>
          </p:cNvSpPr>
          <p:nvPr>
            <p:ph type="sldNum" sz="quarter" idx="7"/>
          </p:nvPr>
        </p:nvSpPr>
        <p:spPr/>
        <p:txBody>
          <a:bodyPr lIns="0" tIns="0" rIns="0" bIns="0"/>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12217441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A1C48E-F751-45A2-9010-208B81EDBE69}"/>
              </a:ext>
            </a:extLst>
          </p:cNvPr>
          <p:cNvSpPr>
            <a:spLocks noGrp="1"/>
          </p:cNvSpPr>
          <p:nvPr>
            <p:ph type="title"/>
          </p:nvPr>
        </p:nvSpPr>
        <p:spPr>
          <a:xfrm>
            <a:off x="839788" y="457200"/>
            <a:ext cx="3932237" cy="3429000"/>
          </a:xfrm>
        </p:spPr>
        <p:txBody>
          <a:bodyPr anchor="b">
            <a:normAutofit/>
          </a:bodyPr>
          <a:lstStyle>
            <a:lvl1pPr>
              <a:defRPr sz="6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9D501F6-8430-4758-8636-74D68E990EC3}"/>
              </a:ext>
            </a:extLst>
          </p:cNvPr>
          <p:cNvSpPr>
            <a:spLocks noGrp="1"/>
          </p:cNvSpPr>
          <p:nvPr>
            <p:ph idx="1"/>
          </p:nvPr>
        </p:nvSpPr>
        <p:spPr>
          <a:xfrm>
            <a:off x="5303520" y="548640"/>
            <a:ext cx="6053328" cy="5431536"/>
          </a:xfrm>
        </p:spPr>
        <p:txBody>
          <a:bodyPr anchor="ct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2E79DC39-A29C-494C-98B6-999746C5F38A}"/>
              </a:ext>
            </a:extLst>
          </p:cNvPr>
          <p:cNvSpPr>
            <a:spLocks noGrp="1"/>
          </p:cNvSpPr>
          <p:nvPr>
            <p:ph type="body" sz="half" idx="2"/>
          </p:nvPr>
        </p:nvSpPr>
        <p:spPr>
          <a:xfrm>
            <a:off x="839788" y="3977640"/>
            <a:ext cx="3932237"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2584C988-A6DB-469A-B8AA-31866F36E83D}"/>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6" name="Footer Placeholder 5">
            <a:extLst>
              <a:ext uri="{FF2B5EF4-FFF2-40B4-BE49-F238E27FC236}">
                <a16:creationId xmlns:a16="http://schemas.microsoft.com/office/drawing/2014/main" id="{02BC39C3-81EB-4828-9AD3-2F1FAC521E6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059376C-9810-49A5-BC9A-4E6A02175273}"/>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B9F96F3A-E64D-4401-B02C-BCD5CAA97CFF}"/>
              </a:ext>
            </a:extLst>
          </p:cNvPr>
          <p:cNvSpPr/>
          <p:nvPr/>
        </p:nvSpPr>
        <p:spPr>
          <a:xfrm rot="5400000">
            <a:off x="2797492"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4798543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200" b="1" i="0">
                <a:solidFill>
                  <a:srgbClr val="EB1600"/>
                </a:solidFill>
                <a:latin typeface="Calibri"/>
                <a:cs typeface="Calibri"/>
              </a:defRPr>
            </a:lvl1pPr>
          </a:lstStyle>
          <a:p>
            <a:endParaRPr/>
          </a:p>
        </p:txBody>
      </p:sp>
      <p:sp>
        <p:nvSpPr>
          <p:cNvPr id="3" name="Holder 3"/>
          <p:cNvSpPr>
            <a:spLocks noGrp="1"/>
          </p:cNvSpPr>
          <p:nvPr>
            <p:ph type="ftr" sz="quarter" idx="5"/>
          </p:nvPr>
        </p:nvSpPr>
        <p:spPr/>
        <p:txBody>
          <a:bodyPr lIns="0" tIns="0" rIns="0" bIns="0"/>
          <a:lstStyle>
            <a:lvl1pPr>
              <a:defRPr sz="800" b="0" i="0">
                <a:solidFill>
                  <a:srgbClr val="EB1600"/>
                </a:solidFill>
                <a:latin typeface="Calibri"/>
                <a:cs typeface="Calibri"/>
              </a:defRPr>
            </a:lvl1pPr>
          </a:lstStyle>
          <a:p>
            <a:pPr marL="12700">
              <a:lnSpc>
                <a:spcPct val="100000"/>
              </a:lnSpc>
              <a:spcBef>
                <a:spcPts val="95"/>
              </a:spcBef>
            </a:pPr>
            <a:r>
              <a:rPr spc="35" dirty="0"/>
              <a:t>Presented</a:t>
            </a:r>
            <a:r>
              <a:rPr spc="-20" dirty="0"/>
              <a:t> </a:t>
            </a:r>
            <a:r>
              <a:rPr spc="35" dirty="0"/>
              <a:t>by</a:t>
            </a:r>
            <a:r>
              <a:rPr spc="-5" dirty="0"/>
              <a:t> </a:t>
            </a:r>
            <a:r>
              <a:rPr spc="100" dirty="0"/>
              <a:t>P</a:t>
            </a:r>
            <a:r>
              <a:rPr spc="10" dirty="0"/>
              <a:t> </a:t>
            </a:r>
            <a:r>
              <a:rPr spc="15" dirty="0"/>
              <a:t>Moreau</a:t>
            </a:r>
            <a:r>
              <a:rPr spc="-20" dirty="0"/>
              <a:t> </a:t>
            </a:r>
            <a:r>
              <a:rPr spc="45" dirty="0"/>
              <a:t>at</a:t>
            </a:r>
            <a:r>
              <a:rPr spc="-5" dirty="0"/>
              <a:t> </a:t>
            </a:r>
            <a:r>
              <a:rPr spc="25" dirty="0"/>
              <a:t>the</a:t>
            </a:r>
            <a:r>
              <a:rPr spc="20" dirty="0"/>
              <a:t> </a:t>
            </a:r>
            <a:r>
              <a:rPr spc="25" dirty="0"/>
              <a:t>European</a:t>
            </a:r>
            <a:r>
              <a:rPr spc="-5" dirty="0"/>
              <a:t> </a:t>
            </a:r>
            <a:r>
              <a:rPr spc="30" dirty="0"/>
              <a:t>Hematology</a:t>
            </a:r>
            <a:r>
              <a:rPr spc="-30" dirty="0"/>
              <a:t> </a:t>
            </a:r>
            <a:r>
              <a:rPr spc="35" dirty="0"/>
              <a:t>Association</a:t>
            </a:r>
            <a:r>
              <a:rPr spc="-5" dirty="0"/>
              <a:t> </a:t>
            </a:r>
            <a:r>
              <a:rPr spc="35" dirty="0"/>
              <a:t>(EHA)</a:t>
            </a:r>
            <a:r>
              <a:rPr spc="-10" dirty="0"/>
              <a:t> </a:t>
            </a:r>
            <a:r>
              <a:rPr spc="25" dirty="0"/>
              <a:t>Hybrid</a:t>
            </a:r>
            <a:r>
              <a:rPr spc="-25" dirty="0"/>
              <a:t> </a:t>
            </a:r>
            <a:r>
              <a:rPr spc="40" dirty="0"/>
              <a:t>Congress;</a:t>
            </a:r>
            <a:r>
              <a:rPr spc="-5" dirty="0"/>
              <a:t> </a:t>
            </a:r>
            <a:r>
              <a:rPr spc="55" dirty="0"/>
              <a:t>June</a:t>
            </a:r>
            <a:r>
              <a:rPr spc="10" dirty="0"/>
              <a:t> </a:t>
            </a:r>
            <a:r>
              <a:rPr spc="-10" dirty="0"/>
              <a:t>13-16,</a:t>
            </a:r>
            <a:r>
              <a:rPr spc="10" dirty="0"/>
              <a:t> </a:t>
            </a:r>
            <a:r>
              <a:rPr spc="65" dirty="0"/>
              <a:t>2024;</a:t>
            </a:r>
            <a:r>
              <a:rPr spc="-20" dirty="0"/>
              <a:t> </a:t>
            </a:r>
            <a:r>
              <a:rPr spc="10" dirty="0"/>
              <a:t>Madrid,</a:t>
            </a:r>
            <a:r>
              <a:rPr spc="-25" dirty="0"/>
              <a:t> </a:t>
            </a:r>
            <a:r>
              <a:rPr spc="35" dirty="0"/>
              <a:t>Spain</a:t>
            </a: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5" name="Holder 5"/>
          <p:cNvSpPr>
            <a:spLocks noGrp="1"/>
          </p:cNvSpPr>
          <p:nvPr>
            <p:ph type="sldNum" sz="quarter" idx="7"/>
          </p:nvPr>
        </p:nvSpPr>
        <p:spPr/>
        <p:txBody>
          <a:bodyPr lIns="0" tIns="0" rIns="0" bIns="0"/>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61107014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800" b="0" i="0">
                <a:solidFill>
                  <a:srgbClr val="EB1600"/>
                </a:solidFill>
                <a:latin typeface="Calibri"/>
                <a:cs typeface="Calibri"/>
              </a:defRPr>
            </a:lvl1pPr>
          </a:lstStyle>
          <a:p>
            <a:pPr marL="12700">
              <a:lnSpc>
                <a:spcPct val="100000"/>
              </a:lnSpc>
              <a:spcBef>
                <a:spcPts val="95"/>
              </a:spcBef>
            </a:pPr>
            <a:r>
              <a:rPr spc="35" dirty="0"/>
              <a:t>Presented</a:t>
            </a:r>
            <a:r>
              <a:rPr spc="-20" dirty="0"/>
              <a:t> </a:t>
            </a:r>
            <a:r>
              <a:rPr spc="35" dirty="0"/>
              <a:t>by</a:t>
            </a:r>
            <a:r>
              <a:rPr spc="-5" dirty="0"/>
              <a:t> </a:t>
            </a:r>
            <a:r>
              <a:rPr spc="100" dirty="0"/>
              <a:t>P</a:t>
            </a:r>
            <a:r>
              <a:rPr spc="10" dirty="0"/>
              <a:t> </a:t>
            </a:r>
            <a:r>
              <a:rPr spc="15" dirty="0"/>
              <a:t>Moreau</a:t>
            </a:r>
            <a:r>
              <a:rPr spc="-20" dirty="0"/>
              <a:t> </a:t>
            </a:r>
            <a:r>
              <a:rPr spc="45" dirty="0"/>
              <a:t>at</a:t>
            </a:r>
            <a:r>
              <a:rPr spc="-5" dirty="0"/>
              <a:t> </a:t>
            </a:r>
            <a:r>
              <a:rPr spc="25" dirty="0"/>
              <a:t>the</a:t>
            </a:r>
            <a:r>
              <a:rPr spc="20" dirty="0"/>
              <a:t> </a:t>
            </a:r>
            <a:r>
              <a:rPr spc="25" dirty="0"/>
              <a:t>European</a:t>
            </a:r>
            <a:r>
              <a:rPr spc="-5" dirty="0"/>
              <a:t> </a:t>
            </a:r>
            <a:r>
              <a:rPr spc="30" dirty="0"/>
              <a:t>Hematology</a:t>
            </a:r>
            <a:r>
              <a:rPr spc="-30" dirty="0"/>
              <a:t> </a:t>
            </a:r>
            <a:r>
              <a:rPr spc="35" dirty="0"/>
              <a:t>Association</a:t>
            </a:r>
            <a:r>
              <a:rPr spc="-5" dirty="0"/>
              <a:t> </a:t>
            </a:r>
            <a:r>
              <a:rPr spc="35" dirty="0"/>
              <a:t>(EHA)</a:t>
            </a:r>
            <a:r>
              <a:rPr spc="-10" dirty="0"/>
              <a:t> </a:t>
            </a:r>
            <a:r>
              <a:rPr spc="25" dirty="0"/>
              <a:t>Hybrid</a:t>
            </a:r>
            <a:r>
              <a:rPr spc="-25" dirty="0"/>
              <a:t> </a:t>
            </a:r>
            <a:r>
              <a:rPr spc="40" dirty="0"/>
              <a:t>Congress;</a:t>
            </a:r>
            <a:r>
              <a:rPr spc="-5" dirty="0"/>
              <a:t> </a:t>
            </a:r>
            <a:r>
              <a:rPr spc="55" dirty="0"/>
              <a:t>June</a:t>
            </a:r>
            <a:r>
              <a:rPr spc="10" dirty="0"/>
              <a:t> </a:t>
            </a:r>
            <a:r>
              <a:rPr spc="-10" dirty="0"/>
              <a:t>13-16,</a:t>
            </a:r>
            <a:r>
              <a:rPr spc="10" dirty="0"/>
              <a:t> </a:t>
            </a:r>
            <a:r>
              <a:rPr spc="65" dirty="0"/>
              <a:t>2024;</a:t>
            </a:r>
            <a:r>
              <a:rPr spc="-20" dirty="0"/>
              <a:t> </a:t>
            </a:r>
            <a:r>
              <a:rPr spc="10" dirty="0"/>
              <a:t>Madrid,</a:t>
            </a:r>
            <a:r>
              <a:rPr spc="-25" dirty="0"/>
              <a:t> </a:t>
            </a:r>
            <a:r>
              <a:rPr spc="35" dirty="0"/>
              <a:t>Spain</a:t>
            </a: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4" name="Holder 4"/>
          <p:cNvSpPr>
            <a:spLocks noGrp="1"/>
          </p:cNvSpPr>
          <p:nvPr>
            <p:ph type="sldNum" sz="quarter" idx="7"/>
          </p:nvPr>
        </p:nvSpPr>
        <p:spPr/>
        <p:txBody>
          <a:bodyPr lIns="0" tIns="0" rIns="0" bIns="0"/>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5357753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BC963A-9DC6-3D30-AC39-5A11F07448B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TR"/>
          </a:p>
        </p:txBody>
      </p:sp>
      <p:sp>
        <p:nvSpPr>
          <p:cNvPr id="3" name="Subtitle 2">
            <a:extLst>
              <a:ext uri="{FF2B5EF4-FFF2-40B4-BE49-F238E27FC236}">
                <a16:creationId xmlns:a16="http://schemas.microsoft.com/office/drawing/2014/main" id="{417EF791-B123-B36B-73CE-D457D3A353A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TR"/>
          </a:p>
        </p:txBody>
      </p:sp>
      <p:sp>
        <p:nvSpPr>
          <p:cNvPr id="4" name="Date Placeholder 3">
            <a:extLst>
              <a:ext uri="{FF2B5EF4-FFF2-40B4-BE49-F238E27FC236}">
                <a16:creationId xmlns:a16="http://schemas.microsoft.com/office/drawing/2014/main" id="{5A41076C-0CB9-FDE6-A7C6-7EF4ABC8F16C}"/>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DD1E2902-0B4B-5D00-EF77-9E0D9F87DC35}"/>
              </a:ext>
            </a:extLst>
          </p:cNvPr>
          <p:cNvSpPr>
            <a:spLocks noGrp="1"/>
          </p:cNvSpPr>
          <p:nvPr>
            <p:ph type="ftr" sz="quarter" idx="11"/>
          </p:nvPr>
        </p:nvSpPr>
        <p:spPr/>
        <p:txBody>
          <a:bodyPr/>
          <a:lstStyle/>
          <a:p>
            <a:endParaRPr lang="en-TR"/>
          </a:p>
        </p:txBody>
      </p:sp>
      <p:sp>
        <p:nvSpPr>
          <p:cNvPr id="6" name="Slide Number Placeholder 5">
            <a:extLst>
              <a:ext uri="{FF2B5EF4-FFF2-40B4-BE49-F238E27FC236}">
                <a16:creationId xmlns:a16="http://schemas.microsoft.com/office/drawing/2014/main" id="{569D7FF9-3A58-24F5-2F0C-C526E7BD9E2A}"/>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56626848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6ADBF8-9CD2-C970-48D7-FCBB6D19B72F}"/>
              </a:ext>
            </a:extLst>
          </p:cNvPr>
          <p:cNvSpPr>
            <a:spLocks noGrp="1"/>
          </p:cNvSpPr>
          <p:nvPr>
            <p:ph type="title"/>
          </p:nvPr>
        </p:nvSpPr>
        <p:spPr/>
        <p:txBody>
          <a:bodyPr/>
          <a:lstStyle/>
          <a:p>
            <a:r>
              <a:rPr lang="en-US"/>
              <a:t>Click to edit Master title style</a:t>
            </a:r>
            <a:endParaRPr lang="en-TR"/>
          </a:p>
        </p:txBody>
      </p:sp>
      <p:sp>
        <p:nvSpPr>
          <p:cNvPr id="3" name="Content Placeholder 2">
            <a:extLst>
              <a:ext uri="{FF2B5EF4-FFF2-40B4-BE49-F238E27FC236}">
                <a16:creationId xmlns:a16="http://schemas.microsoft.com/office/drawing/2014/main" id="{4A6844B7-D743-A1D5-FEAA-7D7EE662E96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Date Placeholder 3">
            <a:extLst>
              <a:ext uri="{FF2B5EF4-FFF2-40B4-BE49-F238E27FC236}">
                <a16:creationId xmlns:a16="http://schemas.microsoft.com/office/drawing/2014/main" id="{791BB2FD-F917-D823-C501-278F5FC738BD}"/>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BB1BAD21-AA4F-ED6F-72B1-3836642F0802}"/>
              </a:ext>
            </a:extLst>
          </p:cNvPr>
          <p:cNvSpPr>
            <a:spLocks noGrp="1"/>
          </p:cNvSpPr>
          <p:nvPr>
            <p:ph type="ftr" sz="quarter" idx="11"/>
          </p:nvPr>
        </p:nvSpPr>
        <p:spPr/>
        <p:txBody>
          <a:bodyPr/>
          <a:lstStyle/>
          <a:p>
            <a:endParaRPr lang="en-TR"/>
          </a:p>
        </p:txBody>
      </p:sp>
      <p:sp>
        <p:nvSpPr>
          <p:cNvPr id="6" name="Slide Number Placeholder 5">
            <a:extLst>
              <a:ext uri="{FF2B5EF4-FFF2-40B4-BE49-F238E27FC236}">
                <a16:creationId xmlns:a16="http://schemas.microsoft.com/office/drawing/2014/main" id="{D7ED3B13-373A-87DF-3060-1DF7254CEF87}"/>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393849776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99C2BF-5536-D99E-FB4C-AC5A725034C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TR"/>
          </a:p>
        </p:txBody>
      </p:sp>
      <p:sp>
        <p:nvSpPr>
          <p:cNvPr id="3" name="Text Placeholder 2">
            <a:extLst>
              <a:ext uri="{FF2B5EF4-FFF2-40B4-BE49-F238E27FC236}">
                <a16:creationId xmlns:a16="http://schemas.microsoft.com/office/drawing/2014/main" id="{B7D4A132-7034-F5AA-7C1F-9664DDB05ED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C34E5F3-A552-8313-AE22-EED9A39290FF}"/>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838C728F-AD3A-E447-1497-2CE624497901}"/>
              </a:ext>
            </a:extLst>
          </p:cNvPr>
          <p:cNvSpPr>
            <a:spLocks noGrp="1"/>
          </p:cNvSpPr>
          <p:nvPr>
            <p:ph type="ftr" sz="quarter" idx="11"/>
          </p:nvPr>
        </p:nvSpPr>
        <p:spPr/>
        <p:txBody>
          <a:bodyPr/>
          <a:lstStyle/>
          <a:p>
            <a:endParaRPr lang="en-TR"/>
          </a:p>
        </p:txBody>
      </p:sp>
      <p:sp>
        <p:nvSpPr>
          <p:cNvPr id="6" name="Slide Number Placeholder 5">
            <a:extLst>
              <a:ext uri="{FF2B5EF4-FFF2-40B4-BE49-F238E27FC236}">
                <a16:creationId xmlns:a16="http://schemas.microsoft.com/office/drawing/2014/main" id="{416558C4-04AB-AF3F-F672-EC0BB29457BD}"/>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15422401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663CE9-3224-86C7-447E-411DC1C7F09A}"/>
              </a:ext>
            </a:extLst>
          </p:cNvPr>
          <p:cNvSpPr>
            <a:spLocks noGrp="1"/>
          </p:cNvSpPr>
          <p:nvPr>
            <p:ph type="title"/>
          </p:nvPr>
        </p:nvSpPr>
        <p:spPr/>
        <p:txBody>
          <a:bodyPr/>
          <a:lstStyle/>
          <a:p>
            <a:r>
              <a:rPr lang="en-US"/>
              <a:t>Click to edit Master title style</a:t>
            </a:r>
            <a:endParaRPr lang="en-TR"/>
          </a:p>
        </p:txBody>
      </p:sp>
      <p:sp>
        <p:nvSpPr>
          <p:cNvPr id="3" name="Content Placeholder 2">
            <a:extLst>
              <a:ext uri="{FF2B5EF4-FFF2-40B4-BE49-F238E27FC236}">
                <a16:creationId xmlns:a16="http://schemas.microsoft.com/office/drawing/2014/main" id="{801BA035-4548-8D56-496D-0C13F135A88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Content Placeholder 3">
            <a:extLst>
              <a:ext uri="{FF2B5EF4-FFF2-40B4-BE49-F238E27FC236}">
                <a16:creationId xmlns:a16="http://schemas.microsoft.com/office/drawing/2014/main" id="{4099E0DD-D02A-FCE9-1028-CF24958062F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5" name="Date Placeholder 4">
            <a:extLst>
              <a:ext uri="{FF2B5EF4-FFF2-40B4-BE49-F238E27FC236}">
                <a16:creationId xmlns:a16="http://schemas.microsoft.com/office/drawing/2014/main" id="{A526570A-C221-4EAF-A9DB-163E59D5C56C}"/>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6" name="Footer Placeholder 5">
            <a:extLst>
              <a:ext uri="{FF2B5EF4-FFF2-40B4-BE49-F238E27FC236}">
                <a16:creationId xmlns:a16="http://schemas.microsoft.com/office/drawing/2014/main" id="{D0DBCFD3-3438-869C-3EE3-07BA8186DF2C}"/>
              </a:ext>
            </a:extLst>
          </p:cNvPr>
          <p:cNvSpPr>
            <a:spLocks noGrp="1"/>
          </p:cNvSpPr>
          <p:nvPr>
            <p:ph type="ftr" sz="quarter" idx="11"/>
          </p:nvPr>
        </p:nvSpPr>
        <p:spPr/>
        <p:txBody>
          <a:bodyPr/>
          <a:lstStyle/>
          <a:p>
            <a:endParaRPr lang="en-TR"/>
          </a:p>
        </p:txBody>
      </p:sp>
      <p:sp>
        <p:nvSpPr>
          <p:cNvPr id="7" name="Slide Number Placeholder 6">
            <a:extLst>
              <a:ext uri="{FF2B5EF4-FFF2-40B4-BE49-F238E27FC236}">
                <a16:creationId xmlns:a16="http://schemas.microsoft.com/office/drawing/2014/main" id="{18A8CAE4-4B1A-161C-4AC9-19D468B6FDD8}"/>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4356050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387150-52ED-965F-7E23-CE0A9A2E1A2E}"/>
              </a:ext>
            </a:extLst>
          </p:cNvPr>
          <p:cNvSpPr>
            <a:spLocks noGrp="1"/>
          </p:cNvSpPr>
          <p:nvPr>
            <p:ph type="title"/>
          </p:nvPr>
        </p:nvSpPr>
        <p:spPr>
          <a:xfrm>
            <a:off x="839788" y="365125"/>
            <a:ext cx="10515600" cy="1325563"/>
          </a:xfrm>
        </p:spPr>
        <p:txBody>
          <a:bodyPr/>
          <a:lstStyle/>
          <a:p>
            <a:r>
              <a:rPr lang="en-US"/>
              <a:t>Click to edit Master title style</a:t>
            </a:r>
            <a:endParaRPr lang="en-TR"/>
          </a:p>
        </p:txBody>
      </p:sp>
      <p:sp>
        <p:nvSpPr>
          <p:cNvPr id="3" name="Text Placeholder 2">
            <a:extLst>
              <a:ext uri="{FF2B5EF4-FFF2-40B4-BE49-F238E27FC236}">
                <a16:creationId xmlns:a16="http://schemas.microsoft.com/office/drawing/2014/main" id="{7460BF9E-3277-15C8-1D03-BC9D6584071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307855A-9127-6298-959D-F39B0068536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5" name="Text Placeholder 4">
            <a:extLst>
              <a:ext uri="{FF2B5EF4-FFF2-40B4-BE49-F238E27FC236}">
                <a16:creationId xmlns:a16="http://schemas.microsoft.com/office/drawing/2014/main" id="{9CA4A1A3-3A7A-BA28-B9EA-EB5CAC96C30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0CCBC5C-773A-0506-14C2-E93B0C27B16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7" name="Date Placeholder 6">
            <a:extLst>
              <a:ext uri="{FF2B5EF4-FFF2-40B4-BE49-F238E27FC236}">
                <a16:creationId xmlns:a16="http://schemas.microsoft.com/office/drawing/2014/main" id="{3537E5EE-C98A-739E-A6E5-D03813DF5DD2}"/>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8" name="Footer Placeholder 7">
            <a:extLst>
              <a:ext uri="{FF2B5EF4-FFF2-40B4-BE49-F238E27FC236}">
                <a16:creationId xmlns:a16="http://schemas.microsoft.com/office/drawing/2014/main" id="{15C6D336-3FD8-AE9E-CEB0-3135A7C819EB}"/>
              </a:ext>
            </a:extLst>
          </p:cNvPr>
          <p:cNvSpPr>
            <a:spLocks noGrp="1"/>
          </p:cNvSpPr>
          <p:nvPr>
            <p:ph type="ftr" sz="quarter" idx="11"/>
          </p:nvPr>
        </p:nvSpPr>
        <p:spPr/>
        <p:txBody>
          <a:bodyPr/>
          <a:lstStyle/>
          <a:p>
            <a:endParaRPr lang="en-TR"/>
          </a:p>
        </p:txBody>
      </p:sp>
      <p:sp>
        <p:nvSpPr>
          <p:cNvPr id="9" name="Slide Number Placeholder 8">
            <a:extLst>
              <a:ext uri="{FF2B5EF4-FFF2-40B4-BE49-F238E27FC236}">
                <a16:creationId xmlns:a16="http://schemas.microsoft.com/office/drawing/2014/main" id="{7D4A0D0E-0A19-1851-CA45-2A84C83AA50A}"/>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28732071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A23E7B-4F9B-2A5F-D7CF-63696099E703}"/>
              </a:ext>
            </a:extLst>
          </p:cNvPr>
          <p:cNvSpPr>
            <a:spLocks noGrp="1"/>
          </p:cNvSpPr>
          <p:nvPr>
            <p:ph type="title"/>
          </p:nvPr>
        </p:nvSpPr>
        <p:spPr/>
        <p:txBody>
          <a:bodyPr/>
          <a:lstStyle/>
          <a:p>
            <a:r>
              <a:rPr lang="en-US"/>
              <a:t>Click to edit Master title style</a:t>
            </a:r>
            <a:endParaRPr lang="en-TR"/>
          </a:p>
        </p:txBody>
      </p:sp>
      <p:sp>
        <p:nvSpPr>
          <p:cNvPr id="3" name="Date Placeholder 2">
            <a:extLst>
              <a:ext uri="{FF2B5EF4-FFF2-40B4-BE49-F238E27FC236}">
                <a16:creationId xmlns:a16="http://schemas.microsoft.com/office/drawing/2014/main" id="{826E98F8-0820-C463-1457-5935244B63A3}"/>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4" name="Footer Placeholder 3">
            <a:extLst>
              <a:ext uri="{FF2B5EF4-FFF2-40B4-BE49-F238E27FC236}">
                <a16:creationId xmlns:a16="http://schemas.microsoft.com/office/drawing/2014/main" id="{EF9DD701-DA94-0AA5-9C4D-847430D40DC3}"/>
              </a:ext>
            </a:extLst>
          </p:cNvPr>
          <p:cNvSpPr>
            <a:spLocks noGrp="1"/>
          </p:cNvSpPr>
          <p:nvPr>
            <p:ph type="ftr" sz="quarter" idx="11"/>
          </p:nvPr>
        </p:nvSpPr>
        <p:spPr/>
        <p:txBody>
          <a:bodyPr/>
          <a:lstStyle/>
          <a:p>
            <a:endParaRPr lang="en-TR"/>
          </a:p>
        </p:txBody>
      </p:sp>
      <p:sp>
        <p:nvSpPr>
          <p:cNvPr id="5" name="Slide Number Placeholder 4">
            <a:extLst>
              <a:ext uri="{FF2B5EF4-FFF2-40B4-BE49-F238E27FC236}">
                <a16:creationId xmlns:a16="http://schemas.microsoft.com/office/drawing/2014/main" id="{2F0B68AC-4370-01D2-6DED-AB3A43456334}"/>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7313328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0594F9B-C05D-BAF5-4023-898011EBBD76}"/>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3" name="Footer Placeholder 2">
            <a:extLst>
              <a:ext uri="{FF2B5EF4-FFF2-40B4-BE49-F238E27FC236}">
                <a16:creationId xmlns:a16="http://schemas.microsoft.com/office/drawing/2014/main" id="{B7995E0E-8A2E-E2B8-F56E-23736A48897A}"/>
              </a:ext>
            </a:extLst>
          </p:cNvPr>
          <p:cNvSpPr>
            <a:spLocks noGrp="1"/>
          </p:cNvSpPr>
          <p:nvPr>
            <p:ph type="ftr" sz="quarter" idx="11"/>
          </p:nvPr>
        </p:nvSpPr>
        <p:spPr/>
        <p:txBody>
          <a:bodyPr/>
          <a:lstStyle/>
          <a:p>
            <a:endParaRPr lang="en-TR"/>
          </a:p>
        </p:txBody>
      </p:sp>
      <p:sp>
        <p:nvSpPr>
          <p:cNvPr id="4" name="Slide Number Placeholder 3">
            <a:extLst>
              <a:ext uri="{FF2B5EF4-FFF2-40B4-BE49-F238E27FC236}">
                <a16:creationId xmlns:a16="http://schemas.microsoft.com/office/drawing/2014/main" id="{873C8278-1048-855E-A4B2-83BDD10FD6A1}"/>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416949456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D5ADE7-F98E-C9E0-44F0-A471469EB24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TR"/>
          </a:p>
        </p:txBody>
      </p:sp>
      <p:sp>
        <p:nvSpPr>
          <p:cNvPr id="3" name="Content Placeholder 2">
            <a:extLst>
              <a:ext uri="{FF2B5EF4-FFF2-40B4-BE49-F238E27FC236}">
                <a16:creationId xmlns:a16="http://schemas.microsoft.com/office/drawing/2014/main" id="{256A1B04-0A62-C17A-CDF3-01F8C23712C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Text Placeholder 3">
            <a:extLst>
              <a:ext uri="{FF2B5EF4-FFF2-40B4-BE49-F238E27FC236}">
                <a16:creationId xmlns:a16="http://schemas.microsoft.com/office/drawing/2014/main" id="{AB8B82A1-AF5C-5CDC-CBEB-0B87CF90B4B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7F54C06-69C3-90C4-ADEA-C7065FF78E3C}"/>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6" name="Footer Placeholder 5">
            <a:extLst>
              <a:ext uri="{FF2B5EF4-FFF2-40B4-BE49-F238E27FC236}">
                <a16:creationId xmlns:a16="http://schemas.microsoft.com/office/drawing/2014/main" id="{BB82BF15-46B4-1D42-52CB-F24CDB446DC2}"/>
              </a:ext>
            </a:extLst>
          </p:cNvPr>
          <p:cNvSpPr>
            <a:spLocks noGrp="1"/>
          </p:cNvSpPr>
          <p:nvPr>
            <p:ph type="ftr" sz="quarter" idx="11"/>
          </p:nvPr>
        </p:nvSpPr>
        <p:spPr/>
        <p:txBody>
          <a:bodyPr/>
          <a:lstStyle/>
          <a:p>
            <a:endParaRPr lang="en-TR"/>
          </a:p>
        </p:txBody>
      </p:sp>
      <p:sp>
        <p:nvSpPr>
          <p:cNvPr id="7" name="Slide Number Placeholder 6">
            <a:extLst>
              <a:ext uri="{FF2B5EF4-FFF2-40B4-BE49-F238E27FC236}">
                <a16:creationId xmlns:a16="http://schemas.microsoft.com/office/drawing/2014/main" id="{758C1405-21A8-56C7-4152-C5072A8C8FBF}"/>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6842516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237704-80BD-41B0-8395-41618EC3AFBC}"/>
              </a:ext>
            </a:extLst>
          </p:cNvPr>
          <p:cNvSpPr>
            <a:spLocks noGrp="1"/>
          </p:cNvSpPr>
          <p:nvPr>
            <p:ph type="title"/>
          </p:nvPr>
        </p:nvSpPr>
        <p:spPr>
          <a:xfrm>
            <a:off x="839788" y="457200"/>
            <a:ext cx="3931920" cy="3429000"/>
          </a:xfrm>
        </p:spPr>
        <p:txBody>
          <a:bodyPr anchor="b">
            <a:normAutofit/>
          </a:bodyPr>
          <a:lstStyle>
            <a:lvl1pPr>
              <a:defRPr sz="60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14DA4032-EC66-4974-BD30-898B60E4B562}"/>
              </a:ext>
            </a:extLst>
          </p:cNvPr>
          <p:cNvSpPr>
            <a:spLocks noGrp="1"/>
          </p:cNvSpPr>
          <p:nvPr>
            <p:ph type="pic" idx="1"/>
          </p:nvPr>
        </p:nvSpPr>
        <p:spPr>
          <a:xfrm>
            <a:off x="5303520" y="548640"/>
            <a:ext cx="6053328" cy="5431536"/>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921802D0-5574-4631-BA49-92362F8E40DC}"/>
              </a:ext>
            </a:extLst>
          </p:cNvPr>
          <p:cNvSpPr>
            <a:spLocks noGrp="1"/>
          </p:cNvSpPr>
          <p:nvPr>
            <p:ph type="body" sz="half" idx="2"/>
          </p:nvPr>
        </p:nvSpPr>
        <p:spPr>
          <a:xfrm>
            <a:off x="839788" y="3977640"/>
            <a:ext cx="3931920" cy="2002536"/>
          </a:xfrm>
        </p:spPr>
        <p:txBody>
          <a:bodyPr>
            <a:normAutofit/>
          </a:bodyPr>
          <a:lstStyle>
            <a:lvl1pPr marL="0" indent="0">
              <a:buNone/>
              <a:defRPr sz="32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a:extLst>
              <a:ext uri="{FF2B5EF4-FFF2-40B4-BE49-F238E27FC236}">
                <a16:creationId xmlns:a16="http://schemas.microsoft.com/office/drawing/2014/main" id="{F62C2F5B-DDDD-4E64-94A9-99E46F4B06A0}"/>
              </a:ext>
            </a:extLst>
          </p:cNvPr>
          <p:cNvSpPr>
            <a:spLocks noGrp="1"/>
          </p:cNvSpPr>
          <p:nvPr>
            <p:ph type="dt" sz="half" idx="10"/>
          </p:nvPr>
        </p:nvSpPr>
        <p:spPr/>
        <p:txBody>
          <a:bodyPr/>
          <a:lstStyle/>
          <a:p>
            <a:fld id="{72345051-2045-45DA-935E-2E3CA1A69ADC}" type="datetimeFigureOut">
              <a:rPr lang="en-US" smtClean="0"/>
              <a:t>4/25/2025</a:t>
            </a:fld>
            <a:endParaRPr lang="en-US"/>
          </a:p>
        </p:txBody>
      </p:sp>
      <p:sp>
        <p:nvSpPr>
          <p:cNvPr id="6" name="Footer Placeholder 5">
            <a:extLst>
              <a:ext uri="{FF2B5EF4-FFF2-40B4-BE49-F238E27FC236}">
                <a16:creationId xmlns:a16="http://schemas.microsoft.com/office/drawing/2014/main" id="{D4FA8D36-8865-48E7-8249-ED729A5F70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0F98C3-0B62-4361-8408-A01F70807CDB}"/>
              </a:ext>
            </a:extLst>
          </p:cNvPr>
          <p:cNvSpPr>
            <a:spLocks noGrp="1"/>
          </p:cNvSpPr>
          <p:nvPr>
            <p:ph type="sldNum" sz="quarter" idx="12"/>
          </p:nvPr>
        </p:nvSpPr>
        <p:spPr/>
        <p:txBody>
          <a:bodyPr/>
          <a:lstStyle/>
          <a:p>
            <a:fld id="{A7CD31F4-64FA-4BA0-9498-67783267A8C8}" type="slidenum">
              <a:rPr lang="en-US" smtClean="0"/>
              <a:t>‹#›</a:t>
            </a:fld>
            <a:endParaRPr lang="en-US"/>
          </a:p>
        </p:txBody>
      </p:sp>
      <p:sp>
        <p:nvSpPr>
          <p:cNvPr id="8" name="Rectangle 6" descr="Tag=AccentColor&#10;Flavor=Light&#10;Target=FillAndLine">
            <a:extLst>
              <a:ext uri="{FF2B5EF4-FFF2-40B4-BE49-F238E27FC236}">
                <a16:creationId xmlns:a16="http://schemas.microsoft.com/office/drawing/2014/main" id="{FE511AB6-FEAF-4549-BA88-0764BD10B63D}"/>
              </a:ext>
            </a:extLst>
          </p:cNvPr>
          <p:cNvSpPr/>
          <p:nvPr/>
        </p:nvSpPr>
        <p:spPr>
          <a:xfrm rot="5400000">
            <a:off x="2798064" y="3254143"/>
            <a:ext cx="4480560" cy="27432"/>
          </a:xfrm>
          <a:custGeom>
            <a:avLst/>
            <a:gdLst>
              <a:gd name="connsiteX0" fmla="*/ 0 w 4480560"/>
              <a:gd name="connsiteY0" fmla="*/ 0 h 27432"/>
              <a:gd name="connsiteX1" fmla="*/ 595274 w 4480560"/>
              <a:gd name="connsiteY1" fmla="*/ 0 h 27432"/>
              <a:gd name="connsiteX2" fmla="*/ 1100938 w 4480560"/>
              <a:gd name="connsiteY2" fmla="*/ 0 h 27432"/>
              <a:gd name="connsiteX3" fmla="*/ 1651406 w 4480560"/>
              <a:gd name="connsiteY3" fmla="*/ 0 h 27432"/>
              <a:gd name="connsiteX4" fmla="*/ 2336292 w 4480560"/>
              <a:gd name="connsiteY4" fmla="*/ 0 h 27432"/>
              <a:gd name="connsiteX5" fmla="*/ 2931566 w 4480560"/>
              <a:gd name="connsiteY5" fmla="*/ 0 h 27432"/>
              <a:gd name="connsiteX6" fmla="*/ 3482035 w 4480560"/>
              <a:gd name="connsiteY6" fmla="*/ 0 h 27432"/>
              <a:gd name="connsiteX7" fmla="*/ 4480560 w 4480560"/>
              <a:gd name="connsiteY7" fmla="*/ 0 h 27432"/>
              <a:gd name="connsiteX8" fmla="*/ 4480560 w 4480560"/>
              <a:gd name="connsiteY8" fmla="*/ 27432 h 27432"/>
              <a:gd name="connsiteX9" fmla="*/ 3840480 w 4480560"/>
              <a:gd name="connsiteY9" fmla="*/ 27432 h 27432"/>
              <a:gd name="connsiteX10" fmla="*/ 3290011 w 4480560"/>
              <a:gd name="connsiteY10" fmla="*/ 27432 h 27432"/>
              <a:gd name="connsiteX11" fmla="*/ 2560320 w 4480560"/>
              <a:gd name="connsiteY11" fmla="*/ 27432 h 27432"/>
              <a:gd name="connsiteX12" fmla="*/ 1965046 w 4480560"/>
              <a:gd name="connsiteY12" fmla="*/ 27432 h 27432"/>
              <a:gd name="connsiteX13" fmla="*/ 1459382 w 4480560"/>
              <a:gd name="connsiteY13" fmla="*/ 27432 h 27432"/>
              <a:gd name="connsiteX14" fmla="*/ 774497 w 4480560"/>
              <a:gd name="connsiteY14" fmla="*/ 27432 h 27432"/>
              <a:gd name="connsiteX15" fmla="*/ 0 w 4480560"/>
              <a:gd name="connsiteY15" fmla="*/ 27432 h 27432"/>
              <a:gd name="connsiteX16" fmla="*/ 0 w 4480560"/>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560" h="27432" fill="none" extrusionOk="0">
                <a:moveTo>
                  <a:pt x="0" y="0"/>
                </a:moveTo>
                <a:cubicBezTo>
                  <a:pt x="267821" y="8731"/>
                  <a:pt x="334105" y="2629"/>
                  <a:pt x="595274" y="0"/>
                </a:cubicBezTo>
                <a:cubicBezTo>
                  <a:pt x="856443" y="-2629"/>
                  <a:pt x="863808" y="-13353"/>
                  <a:pt x="1100938" y="0"/>
                </a:cubicBezTo>
                <a:cubicBezTo>
                  <a:pt x="1338068" y="13353"/>
                  <a:pt x="1431663" y="-25862"/>
                  <a:pt x="1651406" y="0"/>
                </a:cubicBezTo>
                <a:cubicBezTo>
                  <a:pt x="1871149" y="25862"/>
                  <a:pt x="2173163" y="23827"/>
                  <a:pt x="2336292" y="0"/>
                </a:cubicBezTo>
                <a:cubicBezTo>
                  <a:pt x="2499421" y="-23827"/>
                  <a:pt x="2720589" y="28148"/>
                  <a:pt x="2931566" y="0"/>
                </a:cubicBezTo>
                <a:cubicBezTo>
                  <a:pt x="3142543" y="-28148"/>
                  <a:pt x="3323630" y="27022"/>
                  <a:pt x="3482035" y="0"/>
                </a:cubicBezTo>
                <a:cubicBezTo>
                  <a:pt x="3640440" y="-27022"/>
                  <a:pt x="4012110" y="-20118"/>
                  <a:pt x="4480560" y="0"/>
                </a:cubicBezTo>
                <a:cubicBezTo>
                  <a:pt x="4479587" y="8304"/>
                  <a:pt x="4480082" y="21512"/>
                  <a:pt x="4480560" y="27432"/>
                </a:cubicBezTo>
                <a:cubicBezTo>
                  <a:pt x="4314132" y="24068"/>
                  <a:pt x="4028383" y="45776"/>
                  <a:pt x="3840480" y="27432"/>
                </a:cubicBezTo>
                <a:cubicBezTo>
                  <a:pt x="3652577" y="9088"/>
                  <a:pt x="3547615" y="11992"/>
                  <a:pt x="3290011" y="27432"/>
                </a:cubicBezTo>
                <a:cubicBezTo>
                  <a:pt x="3032407" y="42872"/>
                  <a:pt x="2830268" y="17863"/>
                  <a:pt x="2560320" y="27432"/>
                </a:cubicBezTo>
                <a:cubicBezTo>
                  <a:pt x="2290372" y="37001"/>
                  <a:pt x="2147422" y="15872"/>
                  <a:pt x="1965046" y="27432"/>
                </a:cubicBezTo>
                <a:cubicBezTo>
                  <a:pt x="1782670" y="38992"/>
                  <a:pt x="1689791" y="49824"/>
                  <a:pt x="1459382" y="27432"/>
                </a:cubicBezTo>
                <a:cubicBezTo>
                  <a:pt x="1228973" y="5040"/>
                  <a:pt x="915486" y="45645"/>
                  <a:pt x="774497" y="27432"/>
                </a:cubicBezTo>
                <a:cubicBezTo>
                  <a:pt x="633508" y="9219"/>
                  <a:pt x="361442" y="-1963"/>
                  <a:pt x="0" y="27432"/>
                </a:cubicBezTo>
                <a:cubicBezTo>
                  <a:pt x="-1048" y="14992"/>
                  <a:pt x="-1120" y="7447"/>
                  <a:pt x="0" y="0"/>
                </a:cubicBezTo>
                <a:close/>
              </a:path>
              <a:path w="4480560" h="27432" stroke="0" extrusionOk="0">
                <a:moveTo>
                  <a:pt x="0" y="0"/>
                </a:moveTo>
                <a:cubicBezTo>
                  <a:pt x="285465" y="225"/>
                  <a:pt x="322691" y="16223"/>
                  <a:pt x="595274" y="0"/>
                </a:cubicBezTo>
                <a:cubicBezTo>
                  <a:pt x="867857" y="-16223"/>
                  <a:pt x="989129" y="-11242"/>
                  <a:pt x="1100938" y="0"/>
                </a:cubicBezTo>
                <a:cubicBezTo>
                  <a:pt x="1212747" y="11242"/>
                  <a:pt x="1574350" y="-36410"/>
                  <a:pt x="1830629" y="0"/>
                </a:cubicBezTo>
                <a:cubicBezTo>
                  <a:pt x="2086908" y="36410"/>
                  <a:pt x="2180922" y="4645"/>
                  <a:pt x="2425903" y="0"/>
                </a:cubicBezTo>
                <a:cubicBezTo>
                  <a:pt x="2670884" y="-4645"/>
                  <a:pt x="2782024" y="22929"/>
                  <a:pt x="3021178" y="0"/>
                </a:cubicBezTo>
                <a:cubicBezTo>
                  <a:pt x="3260332" y="-22929"/>
                  <a:pt x="3456982" y="-1586"/>
                  <a:pt x="3750869" y="0"/>
                </a:cubicBezTo>
                <a:cubicBezTo>
                  <a:pt x="4044756" y="1586"/>
                  <a:pt x="4302726" y="17043"/>
                  <a:pt x="4480560" y="0"/>
                </a:cubicBezTo>
                <a:cubicBezTo>
                  <a:pt x="4481045" y="9333"/>
                  <a:pt x="4481838" y="19699"/>
                  <a:pt x="4480560" y="27432"/>
                </a:cubicBezTo>
                <a:cubicBezTo>
                  <a:pt x="4279652" y="2294"/>
                  <a:pt x="4200762" y="50710"/>
                  <a:pt x="3930091" y="27432"/>
                </a:cubicBezTo>
                <a:cubicBezTo>
                  <a:pt x="3659420" y="4154"/>
                  <a:pt x="3456052" y="31438"/>
                  <a:pt x="3290011" y="27432"/>
                </a:cubicBezTo>
                <a:cubicBezTo>
                  <a:pt x="3123970" y="23426"/>
                  <a:pt x="2882392" y="41962"/>
                  <a:pt x="2649931" y="27432"/>
                </a:cubicBezTo>
                <a:cubicBezTo>
                  <a:pt x="2417470" y="12902"/>
                  <a:pt x="2238426" y="16481"/>
                  <a:pt x="2054657" y="27432"/>
                </a:cubicBezTo>
                <a:cubicBezTo>
                  <a:pt x="1870888" y="38383"/>
                  <a:pt x="1566368" y="54184"/>
                  <a:pt x="1324966" y="27432"/>
                </a:cubicBezTo>
                <a:cubicBezTo>
                  <a:pt x="1083564" y="680"/>
                  <a:pt x="787410" y="20090"/>
                  <a:pt x="595274" y="27432"/>
                </a:cubicBezTo>
                <a:cubicBezTo>
                  <a:pt x="403138" y="34774"/>
                  <a:pt x="169622" y="19643"/>
                  <a:pt x="0" y="27432"/>
                </a:cubicBezTo>
                <a:cubicBezTo>
                  <a:pt x="211" y="18145"/>
                  <a:pt x="120" y="6480"/>
                  <a:pt x="0" y="0"/>
                </a:cubicBezTo>
                <a:close/>
              </a:path>
            </a:pathLst>
          </a:custGeom>
          <a:solidFill>
            <a:schemeClr val="tx1"/>
          </a:solidFill>
          <a:ln w="4445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823942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B07ABD-CE4D-BB6C-7C06-6FC355D7038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TR"/>
          </a:p>
        </p:txBody>
      </p:sp>
      <p:sp>
        <p:nvSpPr>
          <p:cNvPr id="3" name="Picture Placeholder 2">
            <a:extLst>
              <a:ext uri="{FF2B5EF4-FFF2-40B4-BE49-F238E27FC236}">
                <a16:creationId xmlns:a16="http://schemas.microsoft.com/office/drawing/2014/main" id="{1455B28B-B43C-FD96-F5C7-83D418FD0E2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TR"/>
          </a:p>
        </p:txBody>
      </p:sp>
      <p:sp>
        <p:nvSpPr>
          <p:cNvPr id="4" name="Text Placeholder 3">
            <a:extLst>
              <a:ext uri="{FF2B5EF4-FFF2-40B4-BE49-F238E27FC236}">
                <a16:creationId xmlns:a16="http://schemas.microsoft.com/office/drawing/2014/main" id="{9415C7AF-AD85-33C5-09AA-814FDC424D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7796451-4435-DC07-4771-6AC84A4878F2}"/>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6" name="Footer Placeholder 5">
            <a:extLst>
              <a:ext uri="{FF2B5EF4-FFF2-40B4-BE49-F238E27FC236}">
                <a16:creationId xmlns:a16="http://schemas.microsoft.com/office/drawing/2014/main" id="{4AFC7A66-7EFF-175C-85EC-3AEA49C548AD}"/>
              </a:ext>
            </a:extLst>
          </p:cNvPr>
          <p:cNvSpPr>
            <a:spLocks noGrp="1"/>
          </p:cNvSpPr>
          <p:nvPr>
            <p:ph type="ftr" sz="quarter" idx="11"/>
          </p:nvPr>
        </p:nvSpPr>
        <p:spPr/>
        <p:txBody>
          <a:bodyPr/>
          <a:lstStyle/>
          <a:p>
            <a:endParaRPr lang="en-TR"/>
          </a:p>
        </p:txBody>
      </p:sp>
      <p:sp>
        <p:nvSpPr>
          <p:cNvPr id="7" name="Slide Number Placeholder 6">
            <a:extLst>
              <a:ext uri="{FF2B5EF4-FFF2-40B4-BE49-F238E27FC236}">
                <a16:creationId xmlns:a16="http://schemas.microsoft.com/office/drawing/2014/main" id="{89F4463A-1B50-3E3D-949E-1481615A59BB}"/>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156996061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0198D4-62A6-F68D-2E32-FDAF4EE42ADB}"/>
              </a:ext>
            </a:extLst>
          </p:cNvPr>
          <p:cNvSpPr>
            <a:spLocks noGrp="1"/>
          </p:cNvSpPr>
          <p:nvPr>
            <p:ph type="title"/>
          </p:nvPr>
        </p:nvSpPr>
        <p:spPr/>
        <p:txBody>
          <a:bodyPr/>
          <a:lstStyle/>
          <a:p>
            <a:r>
              <a:rPr lang="en-US"/>
              <a:t>Click to edit Master title style</a:t>
            </a:r>
            <a:endParaRPr lang="en-TR"/>
          </a:p>
        </p:txBody>
      </p:sp>
      <p:sp>
        <p:nvSpPr>
          <p:cNvPr id="3" name="Vertical Text Placeholder 2">
            <a:extLst>
              <a:ext uri="{FF2B5EF4-FFF2-40B4-BE49-F238E27FC236}">
                <a16:creationId xmlns:a16="http://schemas.microsoft.com/office/drawing/2014/main" id="{4E0694AD-A73F-201A-2FC7-9FF06C1A338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Date Placeholder 3">
            <a:extLst>
              <a:ext uri="{FF2B5EF4-FFF2-40B4-BE49-F238E27FC236}">
                <a16:creationId xmlns:a16="http://schemas.microsoft.com/office/drawing/2014/main" id="{755D9949-427B-002C-17EB-75DB660A6D41}"/>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E5D1D48A-68D5-B4AE-7ABA-75D24A364C4F}"/>
              </a:ext>
            </a:extLst>
          </p:cNvPr>
          <p:cNvSpPr>
            <a:spLocks noGrp="1"/>
          </p:cNvSpPr>
          <p:nvPr>
            <p:ph type="ftr" sz="quarter" idx="11"/>
          </p:nvPr>
        </p:nvSpPr>
        <p:spPr/>
        <p:txBody>
          <a:bodyPr/>
          <a:lstStyle/>
          <a:p>
            <a:endParaRPr lang="en-TR"/>
          </a:p>
        </p:txBody>
      </p:sp>
      <p:sp>
        <p:nvSpPr>
          <p:cNvPr id="6" name="Slide Number Placeholder 5">
            <a:extLst>
              <a:ext uri="{FF2B5EF4-FFF2-40B4-BE49-F238E27FC236}">
                <a16:creationId xmlns:a16="http://schemas.microsoft.com/office/drawing/2014/main" id="{BB554AFB-F45E-5F0E-8264-36B0673657E8}"/>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92692182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DDB184E-4D51-AEFD-5066-066E0706F44B}"/>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TR"/>
          </a:p>
        </p:txBody>
      </p:sp>
      <p:sp>
        <p:nvSpPr>
          <p:cNvPr id="3" name="Vertical Text Placeholder 2">
            <a:extLst>
              <a:ext uri="{FF2B5EF4-FFF2-40B4-BE49-F238E27FC236}">
                <a16:creationId xmlns:a16="http://schemas.microsoft.com/office/drawing/2014/main" id="{F13A1623-FBF2-9D70-F093-2B9A7C4E5BC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Date Placeholder 3">
            <a:extLst>
              <a:ext uri="{FF2B5EF4-FFF2-40B4-BE49-F238E27FC236}">
                <a16:creationId xmlns:a16="http://schemas.microsoft.com/office/drawing/2014/main" id="{F9B25FCE-93F8-76B7-8532-059AFA1473EB}"/>
              </a:ext>
            </a:extLst>
          </p:cNvPr>
          <p:cNvSpPr>
            <a:spLocks noGrp="1"/>
          </p:cNvSpPr>
          <p:nvPr>
            <p:ph type="dt" sz="half" idx="10"/>
          </p:nvPr>
        </p:nvSpPr>
        <p:spPr/>
        <p:txBody>
          <a:body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9E293C4E-8619-ED17-0737-E2FCF300B891}"/>
              </a:ext>
            </a:extLst>
          </p:cNvPr>
          <p:cNvSpPr>
            <a:spLocks noGrp="1"/>
          </p:cNvSpPr>
          <p:nvPr>
            <p:ph type="ftr" sz="quarter" idx="11"/>
          </p:nvPr>
        </p:nvSpPr>
        <p:spPr/>
        <p:txBody>
          <a:bodyPr/>
          <a:lstStyle/>
          <a:p>
            <a:endParaRPr lang="en-TR"/>
          </a:p>
        </p:txBody>
      </p:sp>
      <p:sp>
        <p:nvSpPr>
          <p:cNvPr id="6" name="Slide Number Placeholder 5">
            <a:extLst>
              <a:ext uri="{FF2B5EF4-FFF2-40B4-BE49-F238E27FC236}">
                <a16:creationId xmlns:a16="http://schemas.microsoft.com/office/drawing/2014/main" id="{DE9E28EA-1CAB-7133-B8AF-3D107CA329A8}"/>
              </a:ext>
            </a:extLst>
          </p:cNvPr>
          <p:cNvSpPr>
            <a:spLocks noGrp="1"/>
          </p:cNvSpPr>
          <p:nvPr>
            <p:ph type="sldNum" sz="quarter" idx="12"/>
          </p:nvPr>
        </p:nvSpPr>
        <p:spPr/>
        <p:txBody>
          <a:bodyPr/>
          <a:lstStyle/>
          <a:p>
            <a:fld id="{FC809E3A-F3F4-0F43-8B9B-159AFF95B27F}" type="slidenum">
              <a:rPr lang="en-TR" smtClean="0"/>
              <a:t>‹#›</a:t>
            </a:fld>
            <a:endParaRPr lang="en-TR"/>
          </a:p>
        </p:txBody>
      </p:sp>
    </p:spTree>
    <p:extLst>
      <p:ext uri="{BB962C8B-B14F-4D97-AF65-F5344CB8AC3E}">
        <p14:creationId xmlns:p14="http://schemas.microsoft.com/office/powerpoint/2010/main" val="230879460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Başlık Slaydı">
    <p:spTree>
      <p:nvGrpSpPr>
        <p:cNvPr id="1" name=""/>
        <p:cNvGrpSpPr/>
        <p:nvPr/>
      </p:nvGrpSpPr>
      <p:grpSpPr>
        <a:xfrm>
          <a:off x="0" y="0"/>
          <a:ext cx="0" cy="0"/>
          <a:chOff x="0" y="0"/>
          <a:chExt cx="0" cy="0"/>
        </a:xfrm>
      </p:grpSpPr>
      <p:sp>
        <p:nvSpPr>
          <p:cNvPr id="2" name="1 Başlık"/>
          <p:cNvSpPr>
            <a:spLocks noGrp="1"/>
          </p:cNvSpPr>
          <p:nvPr>
            <p:ph type="ctrTitle"/>
          </p:nvPr>
        </p:nvSpPr>
        <p:spPr>
          <a:xfrm>
            <a:off x="914400" y="2130426"/>
            <a:ext cx="10363200" cy="1470025"/>
          </a:xfrm>
        </p:spPr>
        <p:txBody>
          <a:bodyPr/>
          <a:lstStyle/>
          <a:p>
            <a:r>
              <a:rPr lang="tr-TR"/>
              <a:t>Asıl başlık stili için tıklatın</a:t>
            </a:r>
          </a:p>
        </p:txBody>
      </p:sp>
      <p:sp>
        <p:nvSpPr>
          <p:cNvPr id="3" name="2 Alt Başlık"/>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tr-TR"/>
              <a:t>Asıl alt başlık stilini düzenlemek için tıklatın</a:t>
            </a:r>
          </a:p>
        </p:txBody>
      </p:sp>
      <p:sp>
        <p:nvSpPr>
          <p:cNvPr id="4" name="3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5" name="4 Altbilgi Yer Tutucusu"/>
          <p:cNvSpPr>
            <a:spLocks noGrp="1"/>
          </p:cNvSpPr>
          <p:nvPr>
            <p:ph type="ftr" sz="quarter" idx="11"/>
          </p:nvPr>
        </p:nvSpPr>
        <p:spPr/>
        <p:txBody>
          <a:bodyPr/>
          <a:lstStyle/>
          <a:p>
            <a:endParaRPr lang="tr-TR"/>
          </a:p>
        </p:txBody>
      </p:sp>
      <p:sp>
        <p:nvSpPr>
          <p:cNvPr id="6" name="5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328319770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a:t>Asıl başlık stili için tıklatın</a:t>
            </a:r>
          </a:p>
        </p:txBody>
      </p:sp>
      <p:sp>
        <p:nvSpPr>
          <p:cNvPr id="3" name="2 İçerik Yer Tutucusu"/>
          <p:cNvSpPr>
            <a:spLocks noGrp="1"/>
          </p:cNvSpPr>
          <p:nvPr>
            <p:ph idx="1"/>
          </p:nvPr>
        </p:nvSpPr>
        <p:spPr/>
        <p:txBody>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5" name="4 Altbilgi Yer Tutucusu"/>
          <p:cNvSpPr>
            <a:spLocks noGrp="1"/>
          </p:cNvSpPr>
          <p:nvPr>
            <p:ph type="ftr" sz="quarter" idx="11"/>
          </p:nvPr>
        </p:nvSpPr>
        <p:spPr/>
        <p:txBody>
          <a:bodyPr/>
          <a:lstStyle/>
          <a:p>
            <a:endParaRPr lang="tr-TR"/>
          </a:p>
        </p:txBody>
      </p:sp>
      <p:sp>
        <p:nvSpPr>
          <p:cNvPr id="6" name="5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426115529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963084" y="4406901"/>
            <a:ext cx="10363200" cy="1362075"/>
          </a:xfrm>
        </p:spPr>
        <p:txBody>
          <a:bodyPr anchor="t"/>
          <a:lstStyle>
            <a:lvl1pPr algn="l">
              <a:defRPr sz="4000" b="1" cap="all"/>
            </a:lvl1pPr>
          </a:lstStyle>
          <a:p>
            <a:r>
              <a:rPr lang="tr-TR"/>
              <a:t>Asıl başlık stili için tıklatın</a:t>
            </a:r>
          </a:p>
        </p:txBody>
      </p:sp>
      <p:sp>
        <p:nvSpPr>
          <p:cNvPr id="3" name="2 Metin Yer Tutucusu"/>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tr-TR"/>
              <a:t>Asıl metin stillerini düzenlemek için tıklatın</a:t>
            </a:r>
          </a:p>
        </p:txBody>
      </p:sp>
      <p:sp>
        <p:nvSpPr>
          <p:cNvPr id="4" name="3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5" name="4 Altbilgi Yer Tutucusu"/>
          <p:cNvSpPr>
            <a:spLocks noGrp="1"/>
          </p:cNvSpPr>
          <p:nvPr>
            <p:ph type="ftr" sz="quarter" idx="11"/>
          </p:nvPr>
        </p:nvSpPr>
        <p:spPr/>
        <p:txBody>
          <a:bodyPr/>
          <a:lstStyle/>
          <a:p>
            <a:endParaRPr lang="tr-TR"/>
          </a:p>
        </p:txBody>
      </p:sp>
      <p:sp>
        <p:nvSpPr>
          <p:cNvPr id="6" name="5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299140058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a:t>Asıl başlık stili için tıklatın</a:t>
            </a:r>
          </a:p>
        </p:txBody>
      </p:sp>
      <p:sp>
        <p:nvSpPr>
          <p:cNvPr id="3" name="2 İçerik Yer Tutucusu"/>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İçerik Yer Tutucusu"/>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5" name="4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6" name="5 Altbilgi Yer Tutucusu"/>
          <p:cNvSpPr>
            <a:spLocks noGrp="1"/>
          </p:cNvSpPr>
          <p:nvPr>
            <p:ph type="ftr" sz="quarter" idx="11"/>
          </p:nvPr>
        </p:nvSpPr>
        <p:spPr/>
        <p:txBody>
          <a:bodyPr/>
          <a:lstStyle/>
          <a:p>
            <a:endParaRPr lang="tr-TR"/>
          </a:p>
        </p:txBody>
      </p:sp>
      <p:sp>
        <p:nvSpPr>
          <p:cNvPr id="7" name="6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914339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lvl1pPr>
              <a:defRPr/>
            </a:lvl1pPr>
          </a:lstStyle>
          <a:p>
            <a:r>
              <a:rPr lang="tr-TR"/>
              <a:t>Asıl başlık stili için tıklatın</a:t>
            </a:r>
          </a:p>
        </p:txBody>
      </p:sp>
      <p:sp>
        <p:nvSpPr>
          <p:cNvPr id="3" name="2 Metin Yer Tutucusu"/>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tıklatın</a:t>
            </a:r>
          </a:p>
        </p:txBody>
      </p:sp>
      <p:sp>
        <p:nvSpPr>
          <p:cNvPr id="4" name="3 İçerik Yer Tutucusu"/>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5" name="4 Metin Yer Tutucusu"/>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a:t>Asıl metin stillerini düzenlemek için tıklatın</a:t>
            </a:r>
          </a:p>
        </p:txBody>
      </p:sp>
      <p:sp>
        <p:nvSpPr>
          <p:cNvPr id="6" name="5 İçerik Yer Tutucusu"/>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7" name="6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8" name="7 Altbilgi Yer Tutucusu"/>
          <p:cNvSpPr>
            <a:spLocks noGrp="1"/>
          </p:cNvSpPr>
          <p:nvPr>
            <p:ph type="ftr" sz="quarter" idx="11"/>
          </p:nvPr>
        </p:nvSpPr>
        <p:spPr/>
        <p:txBody>
          <a:bodyPr/>
          <a:lstStyle/>
          <a:p>
            <a:endParaRPr lang="tr-TR"/>
          </a:p>
        </p:txBody>
      </p:sp>
      <p:sp>
        <p:nvSpPr>
          <p:cNvPr id="9" name="8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292776626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a:t>Asıl başlık stili için tıklatın</a:t>
            </a:r>
          </a:p>
        </p:txBody>
      </p:sp>
      <p:sp>
        <p:nvSpPr>
          <p:cNvPr id="3" name="2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4" name="3 Altbilgi Yer Tutucusu"/>
          <p:cNvSpPr>
            <a:spLocks noGrp="1"/>
          </p:cNvSpPr>
          <p:nvPr>
            <p:ph type="ftr" sz="quarter" idx="11"/>
          </p:nvPr>
        </p:nvSpPr>
        <p:spPr/>
        <p:txBody>
          <a:bodyPr/>
          <a:lstStyle/>
          <a:p>
            <a:endParaRPr lang="tr-TR"/>
          </a:p>
        </p:txBody>
      </p:sp>
      <p:sp>
        <p:nvSpPr>
          <p:cNvPr id="5" name="4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2538488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1 Veri Yer Tutucusu"/>
          <p:cNvSpPr>
            <a:spLocks noGrp="1"/>
          </p:cNvSpPr>
          <p:nvPr>
            <p:ph type="dt" sz="half" idx="10"/>
          </p:nvPr>
        </p:nvSpPr>
        <p:spPr/>
        <p:txBody>
          <a:bodyPr/>
          <a:lstStyle/>
          <a:p>
            <a:fld id="{A23720DD-5B6D-40BF-8493-A6B52D484E6B}" type="datetimeFigureOut">
              <a:rPr lang="tr-TR" smtClean="0"/>
              <a:t>25.04.2025</a:t>
            </a:fld>
            <a:endParaRPr lang="tr-TR"/>
          </a:p>
        </p:txBody>
      </p:sp>
      <p:sp>
        <p:nvSpPr>
          <p:cNvPr id="3" name="2 Altbilgi Yer Tutucusu"/>
          <p:cNvSpPr>
            <a:spLocks noGrp="1"/>
          </p:cNvSpPr>
          <p:nvPr>
            <p:ph type="ftr" sz="quarter" idx="11"/>
          </p:nvPr>
        </p:nvSpPr>
        <p:spPr/>
        <p:txBody>
          <a:bodyPr/>
          <a:lstStyle/>
          <a:p>
            <a:endParaRPr lang="tr-TR"/>
          </a:p>
        </p:txBody>
      </p:sp>
      <p:sp>
        <p:nvSpPr>
          <p:cNvPr id="4" name="3 Slayt Numarası Yer Tutucusu"/>
          <p:cNvSpPr>
            <a:spLocks noGrp="1"/>
          </p:cNvSpPr>
          <p:nvPr>
            <p:ph type="sldNum" sz="quarter" idx="12"/>
          </p:nvPr>
        </p:nvSpPr>
        <p:spPr/>
        <p:txBody>
          <a:bodyPr/>
          <a:lstStyle/>
          <a:p>
            <a:fld id="{F302176B-0E47-46AC-8F43-DAB4B8A37D06}" type="slidenum">
              <a:rPr lang="tr-TR" smtClean="0"/>
              <a:t>‹#›</a:t>
            </a:fld>
            <a:endParaRPr lang="tr-TR"/>
          </a:p>
        </p:txBody>
      </p:sp>
    </p:spTree>
    <p:extLst>
      <p:ext uri="{BB962C8B-B14F-4D97-AF65-F5344CB8AC3E}">
        <p14:creationId xmlns:p14="http://schemas.microsoft.com/office/powerpoint/2010/main" val="11425940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5" Type="http://schemas.openxmlformats.org/officeDocument/2006/relationships/slideLayout" Target="../slideLayouts/slideLayout110.xml"/><Relationship Id="rId10" Type="http://schemas.openxmlformats.org/officeDocument/2006/relationships/theme" Target="../theme/theme10.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17.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5" Type="http://schemas.openxmlformats.org/officeDocument/2006/relationships/theme" Target="../theme/theme11.xml"/><Relationship Id="rId4" Type="http://schemas.openxmlformats.org/officeDocument/2006/relationships/slideLayout" Target="../slideLayouts/slideLayout11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18" Type="http://schemas.openxmlformats.org/officeDocument/2006/relationships/slideLayout" Target="../slideLayouts/slideLayout136.xml"/><Relationship Id="rId26" Type="http://schemas.openxmlformats.org/officeDocument/2006/relationships/theme" Target="../theme/theme12.xml"/><Relationship Id="rId3" Type="http://schemas.openxmlformats.org/officeDocument/2006/relationships/slideLayout" Target="../slideLayouts/slideLayout121.xml"/><Relationship Id="rId21" Type="http://schemas.openxmlformats.org/officeDocument/2006/relationships/slideLayout" Target="../slideLayouts/slideLayout139.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17" Type="http://schemas.openxmlformats.org/officeDocument/2006/relationships/slideLayout" Target="../slideLayouts/slideLayout135.xml"/><Relationship Id="rId25" Type="http://schemas.openxmlformats.org/officeDocument/2006/relationships/slideLayout" Target="../slideLayouts/slideLayout143.xml"/><Relationship Id="rId2" Type="http://schemas.openxmlformats.org/officeDocument/2006/relationships/slideLayout" Target="../slideLayouts/slideLayout120.xml"/><Relationship Id="rId16" Type="http://schemas.openxmlformats.org/officeDocument/2006/relationships/slideLayout" Target="../slideLayouts/slideLayout134.xml"/><Relationship Id="rId20" Type="http://schemas.openxmlformats.org/officeDocument/2006/relationships/slideLayout" Target="../slideLayouts/slideLayout138.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24" Type="http://schemas.openxmlformats.org/officeDocument/2006/relationships/slideLayout" Target="../slideLayouts/slideLayout142.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23" Type="http://schemas.openxmlformats.org/officeDocument/2006/relationships/slideLayout" Target="../slideLayouts/slideLayout141.xml"/><Relationship Id="rId10" Type="http://schemas.openxmlformats.org/officeDocument/2006/relationships/slideLayout" Target="../slideLayouts/slideLayout128.xml"/><Relationship Id="rId19" Type="http://schemas.openxmlformats.org/officeDocument/2006/relationships/slideLayout" Target="../slideLayouts/slideLayout137.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 Id="rId22" Type="http://schemas.openxmlformats.org/officeDocument/2006/relationships/slideLayout" Target="../slideLayouts/slideLayout14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5" Type="http://schemas.openxmlformats.org/officeDocument/2006/relationships/slideLayout" Target="../slideLayouts/slideLayout148.xml"/><Relationship Id="rId4" Type="http://schemas.openxmlformats.org/officeDocument/2006/relationships/slideLayout" Target="../slideLayouts/slideLayout147.xml"/><Relationship Id="rId9"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5" Type="http://schemas.openxmlformats.org/officeDocument/2006/relationships/slideLayout" Target="../slideLayouts/slideLayout156.xml"/><Relationship Id="rId4" Type="http://schemas.openxmlformats.org/officeDocument/2006/relationships/slideLayout" Target="../slideLayouts/slideLayout155.xml"/><Relationship Id="rId9"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5.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image" Target="../media/image7.png"/><Relationship Id="rId5" Type="http://schemas.openxmlformats.org/officeDocument/2006/relationships/slideLayout" Target="../slideLayouts/slideLayout175.xml"/><Relationship Id="rId10" Type="http://schemas.openxmlformats.org/officeDocument/2006/relationships/image" Target="../media/image6.emf"/><Relationship Id="rId4" Type="http://schemas.openxmlformats.org/officeDocument/2006/relationships/slideLayout" Target="../slideLayouts/slideLayout174.xml"/><Relationship Id="rId9"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image" Target="../media/image17.png"/><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7.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92.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 Target="../slides/slide3.xml"/><Relationship Id="rId5" Type="http://schemas.openxmlformats.org/officeDocument/2006/relationships/theme" Target="../theme/theme18.xml"/><Relationship Id="rId4" Type="http://schemas.openxmlformats.org/officeDocument/2006/relationships/slideLayout" Target="../slideLayouts/slideLayout193.xml"/></Relationships>
</file>

<file path=ppt/slideMasters/_rels/slideMaster19.xml.rels><?xml version="1.0" encoding="UTF-8" standalone="yes"?>
<Relationships xmlns="http://schemas.openxmlformats.org/package/2006/relationships"><Relationship Id="rId3" Type="http://schemas.openxmlformats.org/officeDocument/2006/relationships/theme" Target="../theme/theme19.xml"/><Relationship Id="rId2" Type="http://schemas.openxmlformats.org/officeDocument/2006/relationships/slideLayout" Target="../slideLayouts/slideLayout195.xml"/><Relationship Id="rId1" Type="http://schemas.openxmlformats.org/officeDocument/2006/relationships/slideLayout" Target="../slideLayouts/slideLayout194.xml"/><Relationship Id="rId4" Type="http://schemas.openxmlformats.org/officeDocument/2006/relationships/slide" Target="../slides/slide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3" Type="http://schemas.openxmlformats.org/officeDocument/2006/relationships/slideLayout" Target="../slideLayouts/slideLayout198.xml"/><Relationship Id="rId7" Type="http://schemas.openxmlformats.org/officeDocument/2006/relationships/image" Target="../media/image20.png"/><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 Target="../slides/slide3.xml"/><Relationship Id="rId5" Type="http://schemas.openxmlformats.org/officeDocument/2006/relationships/theme" Target="../theme/theme20.xml"/><Relationship Id="rId4" Type="http://schemas.openxmlformats.org/officeDocument/2006/relationships/slideLayout" Target="../slideLayouts/slideLayout19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2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22.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3.xml.rels><?xml version="1.0" encoding="UTF-8" standalone="yes"?>
<Relationships xmlns="http://schemas.openxmlformats.org/package/2006/relationships"><Relationship Id="rId3" Type="http://schemas.openxmlformats.org/officeDocument/2006/relationships/slideLayout" Target="../slideLayouts/slideLayout224.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image" Target="../media/image6.emf"/><Relationship Id="rId5" Type="http://schemas.openxmlformats.org/officeDocument/2006/relationships/theme" Target="../theme/theme23.xml"/><Relationship Id="rId4" Type="http://schemas.openxmlformats.org/officeDocument/2006/relationships/slideLayout" Target="../slideLayouts/slideLayout22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4.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5.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250.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 Target="../slides/slide3.xml"/><Relationship Id="rId5" Type="http://schemas.openxmlformats.org/officeDocument/2006/relationships/theme" Target="../theme/theme26.xml"/><Relationship Id="rId4" Type="http://schemas.openxmlformats.org/officeDocument/2006/relationships/slideLayout" Target="../slideLayouts/slideLayout25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slideLayout" Target="../slideLayouts/slideLayout62.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theme" Target="../theme/theme5.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7.pn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image" Target="../media/image6.emf"/><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theme" Target="../theme/theme6.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9.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theme" Target="../theme/theme7.xml"/><Relationship Id="rId5" Type="http://schemas.openxmlformats.org/officeDocument/2006/relationships/slideLayout" Target="../slideLayouts/slideLayout81.xml"/><Relationship Id="rId4" Type="http://schemas.openxmlformats.org/officeDocument/2006/relationships/slideLayout" Target="../slideLayouts/slideLayout8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slideLayout" Target="../slideLayouts/slideLayout105.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F72D13B-FFCB-4650-AD3C-CB503735257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0CA9470-DF15-46A1-BF0E-8A5367A4B0F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63047CB-E94D-482F-BACA-681E96C0EC2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72345051-2045-45DA-935E-2E3CA1A69ADC}" type="datetimeFigureOut">
              <a:rPr lang="en-US" smtClean="0"/>
              <a:t>4/25/2025</a:t>
            </a:fld>
            <a:endParaRPr lang="en-US" dirty="0"/>
          </a:p>
        </p:txBody>
      </p:sp>
      <p:sp>
        <p:nvSpPr>
          <p:cNvPr id="5" name="Footer Placeholder 4">
            <a:extLst>
              <a:ext uri="{FF2B5EF4-FFF2-40B4-BE49-F238E27FC236}">
                <a16:creationId xmlns:a16="http://schemas.microsoft.com/office/drawing/2014/main" id="{2CFDA4B5-E797-42FC-8B7A-2294DF24A3D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678ED201-6D0E-422C-B4EC-566A3DC2980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A7CD31F4-64FA-4BA0-9498-67783267A8C8}" type="slidenum">
              <a:rPr lang="en-US" smtClean="0"/>
              <a:t>‹#›</a:t>
            </a:fld>
            <a:endParaRPr lang="en-US" dirty="0"/>
          </a:p>
        </p:txBody>
      </p:sp>
    </p:spTree>
    <p:extLst>
      <p:ext uri="{BB962C8B-B14F-4D97-AF65-F5344CB8AC3E}">
        <p14:creationId xmlns:p14="http://schemas.microsoft.com/office/powerpoint/2010/main" val="411390966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100000"/>
        </a:lnSpc>
        <a:spcBef>
          <a:spcPct val="0"/>
        </a:spcBef>
        <a:buNone/>
        <a:defRPr sz="4800" kern="120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2"/>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2"/>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967707625"/>
      </p:ext>
    </p:extLst>
  </p:cSld>
  <p:clrMap bg1="dk2" tx1="lt1" bg2="dk1" tx2="lt2" accent1="accent1" accent2="accent2" accent3="accent3" accent4="accent4" accent5="accent5" accent6="accent6" hlink="hlink" folHlink="folHlink"/>
  <p:sldLayoutIdLst>
    <p:sldLayoutId id="2147483779" r:id="rId1"/>
    <p:sldLayoutId id="2147483780" r:id="rId2"/>
    <p:sldLayoutId id="2147483781" r:id="rId3"/>
    <p:sldLayoutId id="2147483782" r:id="rId4"/>
    <p:sldLayoutId id="2147483783" r:id="rId5"/>
    <p:sldLayoutId id="2147483784" r:id="rId6"/>
    <p:sldLayoutId id="2147483785" r:id="rId7"/>
    <p:sldLayoutId id="2147483786" r:id="rId8"/>
    <p:sldLayoutId id="2147483787" r:id="rId9"/>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189" algn="l" rtl="0" eaLnBrk="1" fontAlgn="base" hangingPunct="1">
        <a:spcBef>
          <a:spcPct val="0"/>
        </a:spcBef>
        <a:spcAft>
          <a:spcPct val="0"/>
        </a:spcAft>
        <a:defRPr sz="3500" b="1">
          <a:solidFill>
            <a:schemeClr val="tx2"/>
          </a:solidFill>
          <a:latin typeface="Arial" charset="0"/>
        </a:defRPr>
      </a:lvl6pPr>
      <a:lvl7pPr marL="914377" algn="l" rtl="0" eaLnBrk="1" fontAlgn="base" hangingPunct="1">
        <a:spcBef>
          <a:spcPct val="0"/>
        </a:spcBef>
        <a:spcAft>
          <a:spcPct val="0"/>
        </a:spcAft>
        <a:defRPr sz="3500" b="1">
          <a:solidFill>
            <a:schemeClr val="tx2"/>
          </a:solidFill>
          <a:latin typeface="Arial" charset="0"/>
        </a:defRPr>
      </a:lvl7pPr>
      <a:lvl8pPr marL="1371566" algn="l" rtl="0" eaLnBrk="1" fontAlgn="base" hangingPunct="1">
        <a:spcBef>
          <a:spcPct val="0"/>
        </a:spcBef>
        <a:spcAft>
          <a:spcPct val="0"/>
        </a:spcAft>
        <a:defRPr sz="3500" b="1">
          <a:solidFill>
            <a:schemeClr val="tx2"/>
          </a:solidFill>
          <a:latin typeface="Arial" charset="0"/>
        </a:defRPr>
      </a:lvl8pPr>
      <a:lvl9pPr marL="1828754" algn="l" rtl="0" eaLnBrk="1" fontAlgn="base" hangingPunct="1">
        <a:spcBef>
          <a:spcPct val="0"/>
        </a:spcBef>
        <a:spcAft>
          <a:spcPct val="0"/>
        </a:spcAft>
        <a:defRPr sz="3500" b="1">
          <a:solidFill>
            <a:schemeClr val="tx2"/>
          </a:solidFill>
          <a:latin typeface="Arial" charset="0"/>
        </a:defRPr>
      </a:lvl9pPr>
    </p:titleStyle>
    <p:bodyStyle>
      <a:lvl1pPr marL="342891" indent="-342891"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32" indent="-285744"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2971"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160"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349"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537"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726"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8914"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103"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CD0F18C-C7D7-439E-B5BB-65FEFC48E06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C6E75927-BD16-49CD-A225-2EA7A11748F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3719701-2B6A-487F-88D3-23870FB5DDFE}"/>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78C1130-FC56-4746-9F19-0D2B8ADED413}" type="datetimeFigureOut">
              <a:rPr lang="en-GB" smtClean="0"/>
              <a:t>25/04/2025</a:t>
            </a:fld>
            <a:endParaRPr lang="en-GB"/>
          </a:p>
        </p:txBody>
      </p:sp>
      <p:sp>
        <p:nvSpPr>
          <p:cNvPr id="5" name="Footer Placeholder 4">
            <a:extLst>
              <a:ext uri="{FF2B5EF4-FFF2-40B4-BE49-F238E27FC236}">
                <a16:creationId xmlns:a16="http://schemas.microsoft.com/office/drawing/2014/main" id="{909DDB24-36E0-4451-8B83-79E99283FF2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4779EBF6-64A0-479A-B5BA-CECB7E60991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1DB6C69-DF87-4E1A-BEED-3CC8B3561F58}" type="slidenum">
              <a:rPr lang="en-GB" smtClean="0"/>
              <a:t>‹#›</a:t>
            </a:fld>
            <a:endParaRPr lang="en-GB"/>
          </a:p>
        </p:txBody>
      </p:sp>
      <p:sp>
        <p:nvSpPr>
          <p:cNvPr id="8" name="TextBox 7">
            <a:extLst>
              <a:ext uri="{FF2B5EF4-FFF2-40B4-BE49-F238E27FC236}">
                <a16:creationId xmlns:a16="http://schemas.microsoft.com/office/drawing/2014/main" id="{160B49C5-D9B5-40FD-9C08-7F3FBA53305E}"/>
              </a:ext>
            </a:extLst>
          </p:cNvPr>
          <p:cNvSpPr txBox="1"/>
          <p:nvPr userDrawn="1"/>
        </p:nvSpPr>
        <p:spPr>
          <a:xfrm rot="16200000">
            <a:off x="11489768" y="5347544"/>
            <a:ext cx="1003178" cy="215444"/>
          </a:xfrm>
          <a:prstGeom prst="rect">
            <a:avLst/>
          </a:prstGeom>
          <a:noFill/>
        </p:spPr>
        <p:txBody>
          <a:bodyPr wrap="square" rtlCol="0">
            <a:spAutoFit/>
          </a:bodyPr>
          <a:lstStyle/>
          <a:p>
            <a:r>
              <a:rPr lang="tr-TR" sz="800" dirty="0">
                <a:solidFill>
                  <a:schemeClr val="tx1">
                    <a:lumMod val="50000"/>
                    <a:lumOff val="50000"/>
                  </a:schemeClr>
                </a:solidFill>
              </a:rPr>
              <a:t>CP-</a:t>
            </a:r>
            <a:r>
              <a:rPr lang="tr-TR" sz="800" dirty="0">
                <a:solidFill>
                  <a:schemeClr val="tx1">
                    <a:lumMod val="50000"/>
                    <a:lumOff val="50000"/>
                  </a:schemeClr>
                </a:solidFill>
                <a:latin typeface="Arial" panose="020B0604020202020204" pitchFamily="34" charset="0"/>
                <a:cs typeface="Arial" panose="020B0604020202020204" pitchFamily="34" charset="0"/>
              </a:rPr>
              <a:t>141843</a:t>
            </a:r>
            <a:endParaRPr lang="tr-TR" sz="800" dirty="0">
              <a:solidFill>
                <a:schemeClr val="tx1">
                  <a:lumMod val="50000"/>
                  <a:lumOff val="50000"/>
                </a:schemeClr>
              </a:solidFill>
            </a:endParaRPr>
          </a:p>
        </p:txBody>
      </p:sp>
    </p:spTree>
    <p:extLst>
      <p:ext uri="{BB962C8B-B14F-4D97-AF65-F5344CB8AC3E}">
        <p14:creationId xmlns:p14="http://schemas.microsoft.com/office/powerpoint/2010/main" val="117515803"/>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8366" y="365027"/>
            <a:ext cx="11226801" cy="517064"/>
          </a:xfrm>
          <a:prstGeom prst="rect">
            <a:avLst/>
          </a:prstGeom>
        </p:spPr>
        <p:txBody>
          <a:bodyPr vert="horz" wrap="square" lIns="0" tIns="0" rIns="0" bIns="0" rtlCol="0" anchor="ctr">
            <a:spAutoFit/>
          </a:bodyPr>
          <a:lstStyle/>
          <a:p>
            <a:endParaRPr lang="en-US" dirty="0"/>
          </a:p>
        </p:txBody>
      </p:sp>
      <p:sp>
        <p:nvSpPr>
          <p:cNvPr id="3" name="Text Placeholder 2"/>
          <p:cNvSpPr>
            <a:spLocks noGrp="1"/>
          </p:cNvSpPr>
          <p:nvPr>
            <p:ph type="body" idx="1"/>
          </p:nvPr>
        </p:nvSpPr>
        <p:spPr>
          <a:xfrm>
            <a:off x="478367" y="1782508"/>
            <a:ext cx="11226800" cy="4478592"/>
          </a:xfrm>
          <a:prstGeom prst="rect">
            <a:avLst/>
          </a:prstGeom>
        </p:spPr>
        <p:txBody>
          <a:bodyPr vert="horz" lIns="0" tIns="0" rIns="0" bIns="0" rtlCol="0">
            <a:noAutofit/>
          </a:bodyPr>
          <a:lstStyle/>
          <a:p>
            <a:pPr lvl="0"/>
            <a:r>
              <a:rPr lang="fr-FR" dirty="0"/>
              <a:t>Texte 1er niveau, corps 20</a:t>
            </a:r>
          </a:p>
          <a:p>
            <a:pPr lvl="1"/>
            <a:r>
              <a:rPr lang="fr-FR" dirty="0"/>
              <a:t>Texte 2e niveau, corps 18</a:t>
            </a:r>
          </a:p>
          <a:p>
            <a:pPr lvl="2"/>
            <a:r>
              <a:rPr lang="fr-FR" dirty="0"/>
              <a:t>Texte 3e niveau, corps 16</a:t>
            </a:r>
          </a:p>
        </p:txBody>
      </p:sp>
      <p:cxnSp>
        <p:nvCxnSpPr>
          <p:cNvPr id="8" name="Connecteur droit 7"/>
          <p:cNvCxnSpPr/>
          <p:nvPr/>
        </p:nvCxnSpPr>
        <p:spPr>
          <a:xfrm>
            <a:off x="478367" y="919976"/>
            <a:ext cx="11226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 name="Connecteur droit 28"/>
          <p:cNvCxnSpPr/>
          <p:nvPr/>
        </p:nvCxnSpPr>
        <p:spPr>
          <a:xfrm>
            <a:off x="11944351" y="6523640"/>
            <a:ext cx="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11434233" y="6460140"/>
            <a:ext cx="0" cy="135467"/>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9533826"/>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 id="2147483805" r:id="rId12"/>
    <p:sldLayoutId id="2147483806" r:id="rId13"/>
    <p:sldLayoutId id="2147483807" r:id="rId14"/>
    <p:sldLayoutId id="2147483808" r:id="rId15"/>
    <p:sldLayoutId id="2147483809" r:id="rId16"/>
    <p:sldLayoutId id="2147483810" r:id="rId17"/>
    <p:sldLayoutId id="2147483811" r:id="rId18"/>
    <p:sldLayoutId id="2147483812" r:id="rId19"/>
    <p:sldLayoutId id="2147483813" r:id="rId20"/>
    <p:sldLayoutId id="2147483814" r:id="rId21"/>
    <p:sldLayoutId id="2147483815" r:id="rId22"/>
    <p:sldLayoutId id="2147483816" r:id="rId23"/>
    <p:sldLayoutId id="2147483817" r:id="rId24"/>
    <p:sldLayoutId id="2147483818" r:id="rId25"/>
  </p:sldLayoutIdLst>
  <p:hf sldNum="0" hdr="0" dt="0"/>
  <p:txStyles>
    <p:titleStyle>
      <a:lvl1pPr algn="l" defTabSz="914377" rtl="0" eaLnBrk="1" latinLnBrk="0" hangingPunct="1">
        <a:lnSpc>
          <a:spcPct val="90000"/>
        </a:lnSpc>
        <a:spcBef>
          <a:spcPct val="0"/>
        </a:spcBef>
        <a:buNone/>
        <a:defRPr sz="3733" kern="1200" baseline="0">
          <a:solidFill>
            <a:schemeClr val="tx2"/>
          </a:solidFill>
          <a:latin typeface="+mj-lt"/>
          <a:ea typeface="+mj-ea"/>
          <a:cs typeface="+mj-cs"/>
        </a:defRPr>
      </a:lvl1pPr>
    </p:titleStyle>
    <p:bodyStyle>
      <a:lvl1pPr marL="186262" indent="-186262" algn="l" defTabSz="914377" rtl="0" eaLnBrk="1" latinLnBrk="0" hangingPunct="1">
        <a:lnSpc>
          <a:spcPct val="90000"/>
        </a:lnSpc>
        <a:spcBef>
          <a:spcPts val="2400"/>
        </a:spcBef>
        <a:buClr>
          <a:schemeClr val="accent1"/>
        </a:buClr>
        <a:buFont typeface="Arial" charset="0"/>
        <a:buChar char="•"/>
        <a:tabLst/>
        <a:defRPr sz="2667" b="1" strike="noStrike" kern="1200" baseline="0">
          <a:solidFill>
            <a:schemeClr val="tx2"/>
          </a:solidFill>
          <a:latin typeface="+mn-lt"/>
          <a:ea typeface="+mn-ea"/>
          <a:cs typeface="+mn-cs"/>
        </a:defRPr>
      </a:lvl1pPr>
      <a:lvl2pPr marL="361942" indent="-182029" algn="l" defTabSz="914377" rtl="0" eaLnBrk="1" latinLnBrk="0" hangingPunct="1">
        <a:lnSpc>
          <a:spcPct val="90000"/>
        </a:lnSpc>
        <a:spcBef>
          <a:spcPts val="500"/>
        </a:spcBef>
        <a:buClr>
          <a:schemeClr val="bg2"/>
        </a:buClr>
        <a:buFont typeface="Arial" charset="0"/>
        <a:buChar char="•"/>
        <a:tabLst/>
        <a:defRPr sz="2400" kern="1200" baseline="0">
          <a:solidFill>
            <a:schemeClr val="tx1"/>
          </a:solidFill>
          <a:latin typeface="+mn-lt"/>
          <a:ea typeface="+mn-ea"/>
          <a:cs typeface="+mn-cs"/>
        </a:defRPr>
      </a:lvl2pPr>
      <a:lvl3pPr marL="541853" indent="-179913" algn="l" defTabSz="914377" rtl="0" eaLnBrk="1" latinLnBrk="0" hangingPunct="1">
        <a:lnSpc>
          <a:spcPct val="90000"/>
        </a:lnSpc>
        <a:spcBef>
          <a:spcPts val="500"/>
        </a:spcBef>
        <a:buClr>
          <a:schemeClr val="bg2"/>
        </a:buClr>
        <a:buFont typeface="Arial" charset="0"/>
        <a:buChar char="•"/>
        <a:tabLst/>
        <a:defRPr sz="2133" kern="1200" baseline="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
          <p15:clr>
            <a:srgbClr val="F26B43"/>
          </p15:clr>
        </p15:guide>
        <p15:guide id="2" pos="226">
          <p15:clr>
            <a:srgbClr val="F26B43"/>
          </p15:clr>
        </p15:guide>
        <p15:guide id="3" orient="horz" pos="622">
          <p15:clr>
            <a:srgbClr val="F26B43"/>
          </p15:clr>
        </p15:guide>
        <p15:guide id="5" pos="5530">
          <p15:clr>
            <a:srgbClr val="F26B43"/>
          </p15:clr>
        </p15:guide>
        <p15:guide id="6" pos="2880">
          <p15:clr>
            <a:srgbClr val="F26B43"/>
          </p15:clr>
        </p15:guide>
        <p15:guide id="7" orient="horz" pos="860">
          <p15:clr>
            <a:srgbClr val="F26B43"/>
          </p15:clr>
        </p15:guide>
        <p15:guide id="8" orient="horz" pos="781">
          <p15:clr>
            <a:srgbClr val="F26B43"/>
          </p15:clr>
        </p15:guide>
        <p15:guide id="9" orient="horz" pos="2958">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A23480E7-968A-48C7-8C6C-4C950E843AED}"/>
              </a:ext>
            </a:extLst>
          </p:cNvPr>
          <p:cNvCxnSpPr/>
          <p:nvPr userDrawn="1"/>
        </p:nvCxnSpPr>
        <p:spPr>
          <a:xfrm>
            <a:off x="1" y="674353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Tree>
    <p:extLst>
      <p:ext uri="{BB962C8B-B14F-4D97-AF65-F5344CB8AC3E}">
        <p14:creationId xmlns:p14="http://schemas.microsoft.com/office/powerpoint/2010/main" val="2250541974"/>
      </p:ext>
    </p:extLst>
  </p:cSld>
  <p:clrMap bg1="dk2" tx1="lt1" bg2="dk1" tx2="lt2" accent1="accent1" accent2="accent2" accent3="accent3" accent4="accent4" accent5="accent5" accent6="accent6" hlink="hlink" folHlink="folHlink"/>
  <p:sldLayoutIdLst>
    <p:sldLayoutId id="2147483820" r:id="rId1"/>
    <p:sldLayoutId id="2147483821" r:id="rId2"/>
    <p:sldLayoutId id="2147483822" r:id="rId3"/>
    <p:sldLayoutId id="2147483823" r:id="rId4"/>
    <p:sldLayoutId id="2147483824" r:id="rId5"/>
    <p:sldLayoutId id="2147483825" r:id="rId6"/>
    <p:sldLayoutId id="2147483826" r:id="rId7"/>
    <p:sldLayoutId id="2147483827"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5" name="Straight Connector 4">
            <a:extLst>
              <a:ext uri="{FF2B5EF4-FFF2-40B4-BE49-F238E27FC236}">
                <a16:creationId xmlns:a16="http://schemas.microsoft.com/office/drawing/2014/main" id="{5D43CC73-466D-4F58-8CB4-E7D562EE94BD}"/>
              </a:ext>
            </a:extLst>
          </p:cNvPr>
          <p:cNvCxnSpPr/>
          <p:nvPr/>
        </p:nvCxnSpPr>
        <p:spPr>
          <a:xfrm>
            <a:off x="1" y="6745288"/>
            <a:ext cx="121920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Tree>
    <p:extLst>
      <p:ext uri="{BB962C8B-B14F-4D97-AF65-F5344CB8AC3E}">
        <p14:creationId xmlns:p14="http://schemas.microsoft.com/office/powerpoint/2010/main" val="999590713"/>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D72221E-1D38-1B41-A907-ED9F97514493}" type="datetimeFigureOut">
              <a:rPr lang="en-TR" smtClean="0"/>
              <a:t>04/25/2025</a:t>
            </a:fld>
            <a:endParaRPr lang="en-T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T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225DB75-ECBA-4C40-BEAD-E5DE40B7AF6E}" type="slidenum">
              <a:rPr lang="en-TR" smtClean="0"/>
              <a:t>‹#›</a:t>
            </a:fld>
            <a:endParaRPr lang="en-TR"/>
          </a:p>
        </p:txBody>
      </p:sp>
    </p:spTree>
    <p:extLst>
      <p:ext uri="{BB962C8B-B14F-4D97-AF65-F5344CB8AC3E}">
        <p14:creationId xmlns:p14="http://schemas.microsoft.com/office/powerpoint/2010/main" val="1389282912"/>
      </p:ext>
    </p:extLst>
  </p:cSld>
  <p:clrMap bg1="lt1" tx1="dk1" bg2="lt2" tx2="dk2" accent1="accent1" accent2="accent2" accent3="accent3" accent4="accent4" accent5="accent5" accent6="accent6" hlink="hlink" folHlink="folHlink"/>
  <p:sldLayoutIdLst>
    <p:sldLayoutId id="2147483838" r:id="rId1"/>
    <p:sldLayoutId id="2147483839" r:id="rId2"/>
    <p:sldLayoutId id="2147483840" r:id="rId3"/>
    <p:sldLayoutId id="2147483841" r:id="rId4"/>
    <p:sldLayoutId id="2147483842" r:id="rId5"/>
    <p:sldLayoutId id="2147483843" r:id="rId6"/>
    <p:sldLayoutId id="2147483844" r:id="rId7"/>
    <p:sldLayoutId id="2147483845" r:id="rId8"/>
    <p:sldLayoutId id="2147483846" r:id="rId9"/>
    <p:sldLayoutId id="2147483847" r:id="rId10"/>
    <p:sldLayoutId id="2147483848"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074" name="Picture 9">
            <a:extLst>
              <a:ext uri="{FF2B5EF4-FFF2-40B4-BE49-F238E27FC236}">
                <a16:creationId xmlns:a16="http://schemas.microsoft.com/office/drawing/2014/main" id="{DC244171-1DDB-412F-9D43-339CF71F58DC}"/>
              </a:ext>
            </a:extLst>
          </p:cNvPr>
          <p:cNvPicPr>
            <a:picLocks noChangeAspect="1"/>
          </p:cNvPicPr>
          <p:nvPr userDrawn="1"/>
        </p:nvPicPr>
        <p:blipFill>
          <a:blip r:embed="rId10">
            <a:extLst>
              <a:ext uri="{28A0092B-C50C-407E-A947-70E740481C1C}">
                <a14:useLocalDpi xmlns:a14="http://schemas.microsoft.com/office/drawing/2010/main" val="0"/>
              </a:ext>
            </a:extLst>
          </a:blip>
          <a:srcRect r="1674" b="95123"/>
          <a:stretch>
            <a:fillRect/>
          </a:stretch>
        </p:blipFill>
        <p:spPr bwMode="auto">
          <a:xfrm>
            <a:off x="0" y="6216653"/>
            <a:ext cx="12192000" cy="6508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075" name="Title Placeholder 1">
            <a:extLst>
              <a:ext uri="{FF2B5EF4-FFF2-40B4-BE49-F238E27FC236}">
                <a16:creationId xmlns:a16="http://schemas.microsoft.com/office/drawing/2014/main" id="{87AE1117-3D79-4FF2-A3BD-0C2C9B1EC004}"/>
              </a:ext>
            </a:extLst>
          </p:cNvPr>
          <p:cNvSpPr>
            <a:spLocks noGrp="1"/>
          </p:cNvSpPr>
          <p:nvPr>
            <p:ph type="title"/>
          </p:nvPr>
        </p:nvSpPr>
        <p:spPr bwMode="auto">
          <a:xfrm>
            <a:off x="620184" y="152400"/>
            <a:ext cx="10989733"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6" name="Text Placeholder 2">
            <a:extLst>
              <a:ext uri="{FF2B5EF4-FFF2-40B4-BE49-F238E27FC236}">
                <a16:creationId xmlns:a16="http://schemas.microsoft.com/office/drawing/2014/main" id="{36C8B38B-2596-4060-9313-C261C89E7CC9}"/>
              </a:ext>
            </a:extLst>
          </p:cNvPr>
          <p:cNvSpPr>
            <a:spLocks noGrp="1"/>
          </p:cNvSpPr>
          <p:nvPr>
            <p:ph type="body" idx="1"/>
          </p:nvPr>
        </p:nvSpPr>
        <p:spPr bwMode="auto">
          <a:xfrm>
            <a:off x="620184" y="1228728"/>
            <a:ext cx="1098973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p:txBody>
      </p:sp>
      <p:sp>
        <p:nvSpPr>
          <p:cNvPr id="5" name="Slide Number Placeholder 4">
            <a:extLst>
              <a:ext uri="{FF2B5EF4-FFF2-40B4-BE49-F238E27FC236}">
                <a16:creationId xmlns:a16="http://schemas.microsoft.com/office/drawing/2014/main" id="{C039CE0F-FD38-4953-A0ED-C567583D084F}"/>
              </a:ext>
            </a:extLst>
          </p:cNvPr>
          <p:cNvSpPr>
            <a:spLocks noGrp="1"/>
          </p:cNvSpPr>
          <p:nvPr>
            <p:ph type="sldNum" sz="quarter" idx="4"/>
          </p:nvPr>
        </p:nvSpPr>
        <p:spPr>
          <a:xfrm>
            <a:off x="11398252" y="6365878"/>
            <a:ext cx="601133" cy="365125"/>
          </a:xfrm>
          <a:prstGeom prst="rect">
            <a:avLst/>
          </a:prstGeom>
        </p:spPr>
        <p:txBody>
          <a:bodyPr vert="horz" wrap="square" lIns="91440" tIns="45720" rIns="91440" bIns="45720" numCol="1" anchor="ctr" anchorCtr="0" compatLnSpc="1">
            <a:prstTxWarp prst="textNoShape">
              <a:avLst/>
            </a:prstTxWarp>
          </a:bodyPr>
          <a:lstStyle>
            <a:lvl1pPr algn="r">
              <a:defRPr sz="900">
                <a:solidFill>
                  <a:schemeClr val="bg2"/>
                </a:solidFill>
                <a:latin typeface="Verdana" panose="020B0604030504040204" pitchFamily="34" charset="0"/>
              </a:defRPr>
            </a:lvl1pPr>
          </a:lstStyle>
          <a:p>
            <a:fld id="{61CA0AE2-53D8-4E28-BF56-0251653E028F}" type="slidenum">
              <a:rPr lang="en-US" altLang="en-US"/>
              <a:pPr/>
              <a:t>‹#›</a:t>
            </a:fld>
            <a:endParaRPr lang="en-US" altLang="en-US"/>
          </a:p>
        </p:txBody>
      </p:sp>
      <p:pic>
        <p:nvPicPr>
          <p:cNvPr id="3078" name="Picture 2">
            <a:extLst>
              <a:ext uri="{FF2B5EF4-FFF2-40B4-BE49-F238E27FC236}">
                <a16:creationId xmlns:a16="http://schemas.microsoft.com/office/drawing/2014/main" id="{4AF304E6-2BB3-46E8-B014-D2B11ED69878}"/>
              </a:ext>
            </a:extLst>
          </p:cNvPr>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bwMode="auto">
          <a:xfrm>
            <a:off x="9900131" y="6228234"/>
            <a:ext cx="14859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30860268"/>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Lst>
  <p:transition spd="med">
    <p:fade/>
  </p:transition>
  <p:hf hdr="0" ftr="0" dt="0"/>
  <p:txStyles>
    <p:titleStyle>
      <a:lvl1pPr algn="l" defTabSz="457200" rtl="0" eaLnBrk="0" fontAlgn="base" hangingPunct="0">
        <a:spcBef>
          <a:spcPct val="0"/>
        </a:spcBef>
        <a:spcAft>
          <a:spcPct val="0"/>
        </a:spcAft>
        <a:defRPr sz="2500" b="1" kern="1200">
          <a:solidFill>
            <a:schemeClr val="accent1"/>
          </a:solidFill>
          <a:latin typeface="Verdana"/>
          <a:ea typeface="Verdana" pitchFamily="34" charset="0"/>
          <a:cs typeface="Verdana"/>
        </a:defRPr>
      </a:lvl1pPr>
      <a:lvl2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2pPr>
      <a:lvl3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3pPr>
      <a:lvl4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4pPr>
      <a:lvl5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5pPr>
      <a:lvl6pPr marL="4572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6pPr>
      <a:lvl7pPr marL="9144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7pPr>
      <a:lvl8pPr marL="13716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8pPr>
      <a:lvl9pPr marL="18288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Verdana"/>
          <a:ea typeface="Verdana" pitchFamily="34" charset="0"/>
          <a:cs typeface="Verdana"/>
        </a:defRPr>
      </a:lvl1pPr>
      <a:lvl2pPr marL="742950" indent="-285750" algn="l" defTabSz="457200" rtl="0" eaLnBrk="0" fontAlgn="base" hangingPunct="0">
        <a:spcBef>
          <a:spcPct val="20000"/>
        </a:spcBef>
        <a:spcAft>
          <a:spcPct val="0"/>
        </a:spcAft>
        <a:buFont typeface="Arial" panose="020B0604020202020204" pitchFamily="34" charset="0"/>
        <a:buChar char="•"/>
        <a:defRPr sz="1600" kern="1200">
          <a:solidFill>
            <a:schemeClr val="tx1"/>
          </a:solidFill>
          <a:latin typeface="Verdana"/>
          <a:ea typeface="Verdana" pitchFamily="34" charset="0"/>
          <a:cs typeface="Verdana"/>
        </a:defRPr>
      </a:lvl2pPr>
      <a:lvl3pPr marL="1143000" indent="-228600" algn="l" defTabSz="457200" rtl="0" eaLnBrk="0" fontAlgn="base" hangingPunct="0">
        <a:spcBef>
          <a:spcPct val="20000"/>
        </a:spcBef>
        <a:spcAft>
          <a:spcPct val="0"/>
        </a:spcAft>
        <a:buFont typeface="Arial" panose="020B0604020202020204" pitchFamily="34" charset="0"/>
        <a:buChar char="•"/>
        <a:defRPr sz="1200" kern="1200">
          <a:solidFill>
            <a:schemeClr val="tx1"/>
          </a:solidFill>
          <a:latin typeface="Verdana"/>
          <a:ea typeface="Verdana" pitchFamily="34" charset="0"/>
          <a:cs typeface="Verdana"/>
        </a:defRPr>
      </a:lvl3pPr>
      <a:lvl4pPr marL="1600200" indent="-228600" algn="l" defTabSz="457200" rtl="0" eaLnBrk="0" fontAlgn="base" hangingPunct="0">
        <a:spcBef>
          <a:spcPct val="20000"/>
        </a:spcBef>
        <a:spcAft>
          <a:spcPct val="0"/>
        </a:spcAft>
        <a:buFont typeface="Arial" panose="020B0604020202020204" pitchFamily="34" charset="0"/>
        <a:buChar char="–"/>
        <a:defRPr sz="1000" kern="1200">
          <a:solidFill>
            <a:schemeClr val="tx1"/>
          </a:solidFill>
          <a:latin typeface="Verdana"/>
          <a:ea typeface="Verdana" pitchFamily="34" charset="0"/>
          <a:cs typeface="Verdana"/>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Verdana"/>
          <a:ea typeface="Verdana" pitchFamily="34" charset="0"/>
          <a:cs typeface="Verdan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7F62B39F-0A4D-4982-ABB7-10DF3372CBF2}"/>
              </a:ext>
            </a:extLst>
          </p:cNvPr>
          <p:cNvSpPr>
            <a:spLocks noGrp="1" noChangeArrowheads="1"/>
          </p:cNvSpPr>
          <p:nvPr>
            <p:ph type="title"/>
          </p:nvPr>
        </p:nvSpPr>
        <p:spPr bwMode="auto">
          <a:xfrm>
            <a:off x="914400" y="723901"/>
            <a:ext cx="10363200" cy="1149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4339" name="Rectangle 3">
            <a:extLst>
              <a:ext uri="{FF2B5EF4-FFF2-40B4-BE49-F238E27FC236}">
                <a16:creationId xmlns:a16="http://schemas.microsoft.com/office/drawing/2014/main" id="{2491C4ED-3E25-4F1C-8829-931A3800CDE0}"/>
              </a:ext>
            </a:extLst>
          </p:cNvPr>
          <p:cNvSpPr>
            <a:spLocks noGrp="1" noChangeArrowheads="1"/>
          </p:cNvSpPr>
          <p:nvPr>
            <p:ph type="body" idx="1"/>
          </p:nvPr>
        </p:nvSpPr>
        <p:spPr bwMode="auto">
          <a:xfrm>
            <a:off x="914400" y="1830917"/>
            <a:ext cx="10363200" cy="4569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5364" name="Rectangle 4">
            <a:extLst>
              <a:ext uri="{FF2B5EF4-FFF2-40B4-BE49-F238E27FC236}">
                <a16:creationId xmlns:a16="http://schemas.microsoft.com/office/drawing/2014/main" id="{D776367C-960E-4033-93B0-B197CE9C865E}"/>
              </a:ext>
            </a:extLst>
          </p:cNvPr>
          <p:cNvSpPr>
            <a:spLocks noChangeArrowheads="1"/>
          </p:cNvSpPr>
          <p:nvPr/>
        </p:nvSpPr>
        <p:spPr bwMode="auto">
          <a:xfrm>
            <a:off x="609600" y="0"/>
            <a:ext cx="11582400" cy="213784"/>
          </a:xfrm>
          <a:prstGeom prst="rect">
            <a:avLst/>
          </a:prstGeom>
          <a:solidFill>
            <a:srgbClr val="2727B3"/>
          </a:solidFill>
          <a:ln>
            <a:noFill/>
          </a:ln>
        </p:spPr>
        <p:txBody>
          <a:bodyPr wrap="none" anchor="ctr"/>
          <a:lstStyle>
            <a:lvl1pPr>
              <a:defRPr sz="3200" b="1">
                <a:solidFill>
                  <a:schemeClr val="tx1"/>
                </a:solidFill>
                <a:latin typeface="Arial" charset="0"/>
                <a:ea typeface="ＭＳ Ｐゴシック" pitchFamily="34" charset="-128"/>
              </a:defRPr>
            </a:lvl1pPr>
            <a:lvl2pPr marL="742950" indent="-285750">
              <a:defRPr sz="3200" b="1">
                <a:solidFill>
                  <a:schemeClr val="tx1"/>
                </a:solidFill>
                <a:latin typeface="Arial" charset="0"/>
                <a:ea typeface="ＭＳ Ｐゴシック" pitchFamily="34" charset="-128"/>
              </a:defRPr>
            </a:lvl2pPr>
            <a:lvl3pPr marL="1143000" indent="-228600">
              <a:defRPr sz="3200" b="1">
                <a:solidFill>
                  <a:schemeClr val="tx1"/>
                </a:solidFill>
                <a:latin typeface="Arial" charset="0"/>
                <a:ea typeface="ＭＳ Ｐゴシック" pitchFamily="34" charset="-128"/>
              </a:defRPr>
            </a:lvl3pPr>
            <a:lvl4pPr marL="1600200" indent="-228600">
              <a:defRPr sz="3200" b="1">
                <a:solidFill>
                  <a:schemeClr val="tx1"/>
                </a:solidFill>
                <a:latin typeface="Arial" charset="0"/>
                <a:ea typeface="ＭＳ Ｐゴシック" pitchFamily="34" charset="-128"/>
              </a:defRPr>
            </a:lvl4pPr>
            <a:lvl5pPr marL="2057400" indent="-228600">
              <a:defRPr sz="3200" b="1">
                <a:solidFill>
                  <a:schemeClr val="tx1"/>
                </a:solidFill>
                <a:latin typeface="Arial" charset="0"/>
                <a:ea typeface="ＭＳ Ｐゴシック" pitchFamily="34" charset="-128"/>
              </a:defRPr>
            </a:lvl5pPr>
            <a:lvl6pPr marL="25146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6pPr>
            <a:lvl7pPr marL="29718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7pPr>
            <a:lvl8pPr marL="34290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8pPr>
            <a:lvl9pPr marL="3886200" indent="-228600" algn="ctr" eaLnBrk="0" fontAlgn="base" hangingPunct="0">
              <a:spcBef>
                <a:spcPct val="50000"/>
              </a:spcBef>
              <a:spcAft>
                <a:spcPct val="0"/>
              </a:spcAft>
              <a:defRPr sz="3200" b="1">
                <a:solidFill>
                  <a:schemeClr val="tx1"/>
                </a:solidFill>
                <a:latin typeface="Arial" charset="0"/>
                <a:ea typeface="ＭＳ Ｐゴシック" pitchFamily="34" charset="-128"/>
              </a:defRPr>
            </a:lvl9pPr>
          </a:lstStyle>
          <a:p>
            <a:pPr algn="ctr">
              <a:spcBef>
                <a:spcPct val="50000"/>
              </a:spcBef>
              <a:defRPr/>
            </a:pPr>
            <a:endParaRPr lang="en-US" altLang="en-US" sz="3200" dirty="0">
              <a:solidFill>
                <a:srgbClr val="000000"/>
              </a:solidFill>
            </a:endParaRPr>
          </a:p>
        </p:txBody>
      </p:sp>
      <p:sp>
        <p:nvSpPr>
          <p:cNvPr id="199685" name="Rectangle 5">
            <a:extLst>
              <a:ext uri="{FF2B5EF4-FFF2-40B4-BE49-F238E27FC236}">
                <a16:creationId xmlns:a16="http://schemas.microsoft.com/office/drawing/2014/main" id="{E873EF58-9CD8-4CA4-ACA7-98BA67EA3601}"/>
              </a:ext>
            </a:extLst>
          </p:cNvPr>
          <p:cNvSpPr>
            <a:spLocks noGrp="1" noChangeArrowheads="1"/>
          </p:cNvSpPr>
          <p:nvPr>
            <p:ph type="dt" sz="half" idx="2"/>
          </p:nvPr>
        </p:nvSpPr>
        <p:spPr bwMode="auto">
          <a:xfrm>
            <a:off x="304800" y="6553200"/>
            <a:ext cx="2540000" cy="152400"/>
          </a:xfrm>
          <a:prstGeom prst="rect">
            <a:avLst/>
          </a:prstGeom>
          <a:noFill/>
          <a:ln>
            <a:noFill/>
          </a:ln>
          <a:effectLst/>
        </p:spPr>
        <p:txBody>
          <a:bodyPr vert="horz" wrap="square" lIns="0" tIns="0" rIns="0" bIns="0" numCol="1" anchor="t" anchorCtr="0" compatLnSpc="1">
            <a:prstTxWarp prst="textNoShape">
              <a:avLst/>
            </a:prstTxWarp>
          </a:bodyPr>
          <a:lstStyle>
            <a:lvl1pPr algn="l" eaLnBrk="1" hangingPunct="1">
              <a:spcBef>
                <a:spcPct val="0"/>
              </a:spcBef>
              <a:defRPr sz="1000">
                <a:solidFill>
                  <a:srgbClr val="777777"/>
                </a:solidFill>
                <a:latin typeface="Arial" pitchFamily="34" charset="0"/>
                <a:ea typeface="ＭＳ Ｐゴシック" pitchFamily="34" charset="-128"/>
                <a:cs typeface="+mn-cs"/>
              </a:defRPr>
            </a:lvl1pPr>
          </a:lstStyle>
          <a:p>
            <a:pPr>
              <a:defRPr/>
            </a:pPr>
            <a:endParaRPr lang="en-US"/>
          </a:p>
        </p:txBody>
      </p:sp>
      <p:sp>
        <p:nvSpPr>
          <p:cNvPr id="199686" name="Rectangle 6">
            <a:extLst>
              <a:ext uri="{FF2B5EF4-FFF2-40B4-BE49-F238E27FC236}">
                <a16:creationId xmlns:a16="http://schemas.microsoft.com/office/drawing/2014/main" id="{3D5A51C6-E995-49FD-8169-DFB2BAE7776E}"/>
              </a:ext>
            </a:extLst>
          </p:cNvPr>
          <p:cNvSpPr>
            <a:spLocks noGrp="1" noChangeArrowheads="1"/>
          </p:cNvSpPr>
          <p:nvPr>
            <p:ph type="ftr" sz="quarter" idx="3"/>
          </p:nvPr>
        </p:nvSpPr>
        <p:spPr bwMode="auto">
          <a:xfrm>
            <a:off x="4165600" y="6553200"/>
            <a:ext cx="3860800" cy="152400"/>
          </a:xfrm>
          <a:prstGeom prst="rect">
            <a:avLst/>
          </a:prstGeom>
          <a:noFill/>
          <a:ln>
            <a:noFill/>
          </a:ln>
          <a:effectLst/>
        </p:spPr>
        <p:txBody>
          <a:bodyPr vert="horz" wrap="square" lIns="0" tIns="0" rIns="0" bIns="0" numCol="1" anchor="t" anchorCtr="0" compatLnSpc="1">
            <a:prstTxWarp prst="textNoShape">
              <a:avLst/>
            </a:prstTxWarp>
          </a:bodyPr>
          <a:lstStyle>
            <a:lvl1pPr algn="ctr" eaLnBrk="1" hangingPunct="1">
              <a:spcBef>
                <a:spcPct val="0"/>
              </a:spcBef>
              <a:defRPr sz="1000">
                <a:solidFill>
                  <a:srgbClr val="777777"/>
                </a:solidFill>
                <a:latin typeface="Arial" pitchFamily="34" charset="0"/>
                <a:ea typeface="ＭＳ Ｐゴシック" pitchFamily="34" charset="-128"/>
                <a:cs typeface="+mn-cs"/>
              </a:defRPr>
            </a:lvl1pPr>
          </a:lstStyle>
          <a:p>
            <a:pPr>
              <a:defRPr/>
            </a:pPr>
            <a:endParaRPr lang="en-US"/>
          </a:p>
        </p:txBody>
      </p:sp>
      <p:sp>
        <p:nvSpPr>
          <p:cNvPr id="199687" name="Rectangle 7">
            <a:extLst>
              <a:ext uri="{FF2B5EF4-FFF2-40B4-BE49-F238E27FC236}">
                <a16:creationId xmlns:a16="http://schemas.microsoft.com/office/drawing/2014/main" id="{61A9C207-7636-427D-9C0D-DB5DBB79DDF9}"/>
              </a:ext>
            </a:extLst>
          </p:cNvPr>
          <p:cNvSpPr>
            <a:spLocks noGrp="1" noChangeArrowheads="1"/>
          </p:cNvSpPr>
          <p:nvPr>
            <p:ph type="sldNum" sz="quarter" idx="4"/>
          </p:nvPr>
        </p:nvSpPr>
        <p:spPr bwMode="auto">
          <a:xfrm>
            <a:off x="9347200" y="6553200"/>
            <a:ext cx="2540000" cy="152400"/>
          </a:xfrm>
          <a:prstGeom prst="rect">
            <a:avLst/>
          </a:prstGeom>
          <a:noFill/>
          <a:ln>
            <a:noFill/>
          </a:ln>
          <a:effectLst/>
        </p:spPr>
        <p:txBody>
          <a:bodyPr vert="horz" wrap="square" lIns="0" tIns="0" rIns="0" bIns="0" numCol="1" anchor="t" anchorCtr="0" compatLnSpc="1">
            <a:prstTxWarp prst="textNoShape">
              <a:avLst/>
            </a:prstTxWarp>
          </a:bodyPr>
          <a:lstStyle>
            <a:lvl1pPr algn="r">
              <a:defRPr sz="933">
                <a:solidFill>
                  <a:srgbClr val="777777"/>
                </a:solidFill>
                <a:ea typeface="Geneva"/>
                <a:cs typeface="Geneva"/>
              </a:defRPr>
            </a:lvl1pPr>
          </a:lstStyle>
          <a:p>
            <a:pPr>
              <a:defRPr/>
            </a:pPr>
            <a:fld id="{CA861353-4581-428D-882C-B6A1395731ED}" type="slidenum">
              <a:rPr lang="en-US" altLang="en-US"/>
              <a:pPr>
                <a:defRPr/>
              </a:pPr>
              <a:t>‹#›</a:t>
            </a:fld>
            <a:endParaRPr lang="en-US" altLang="en-US" dirty="0"/>
          </a:p>
        </p:txBody>
      </p:sp>
      <p:pic>
        <p:nvPicPr>
          <p:cNvPr id="14344" name="Picture 8" descr="MC-Bu-Bk 150">
            <a:extLst>
              <a:ext uri="{FF2B5EF4-FFF2-40B4-BE49-F238E27FC236}">
                <a16:creationId xmlns:a16="http://schemas.microsoft.com/office/drawing/2014/main" id="{F20F5AC0-2729-40E6-A530-821BFF51FD6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35517" y="281518"/>
            <a:ext cx="2438400" cy="4593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5832547"/>
      </p:ext>
    </p:extLst>
  </p:cSld>
  <p:clrMap bg1="lt1" tx1="dk1" bg2="lt2" tx2="dk2" accent1="accent1" accent2="accent2" accent3="accent3" accent4="accent4" accent5="accent5" accent6="accent6" hlink="hlink" folHlink="fol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Lst>
  <p:transition/>
  <p:txStyles>
    <p:titleStyle>
      <a:lvl1pPr algn="ctr" rtl="0" eaLnBrk="0" fontAlgn="base" hangingPunct="0">
        <a:lnSpc>
          <a:spcPct val="90000"/>
        </a:lnSpc>
        <a:spcBef>
          <a:spcPct val="0"/>
        </a:spcBef>
        <a:spcAft>
          <a:spcPct val="0"/>
        </a:spcAft>
        <a:defRPr sz="3600" b="1">
          <a:solidFill>
            <a:schemeClr val="tx2"/>
          </a:solidFill>
          <a:latin typeface="+mj-lt"/>
          <a:ea typeface="MS PGothic" panose="020B0600070205080204" pitchFamily="34" charset="-128"/>
          <a:cs typeface="ＭＳ Ｐゴシック" charset="-128"/>
        </a:defRPr>
      </a:lvl1pPr>
      <a:lvl2pPr algn="ctr" rtl="0" eaLnBrk="0" fontAlgn="base" hangingPunct="0">
        <a:lnSpc>
          <a:spcPct val="90000"/>
        </a:lnSpc>
        <a:spcBef>
          <a:spcPct val="0"/>
        </a:spcBef>
        <a:spcAft>
          <a:spcPct val="0"/>
        </a:spcAft>
        <a:defRPr sz="3600" b="1">
          <a:solidFill>
            <a:schemeClr val="tx2"/>
          </a:solidFill>
          <a:latin typeface="Arial" pitchFamily="34" charset="0"/>
          <a:ea typeface="MS PGothic" panose="020B0600070205080204" pitchFamily="34" charset="-128"/>
          <a:cs typeface="ＭＳ Ｐゴシック" charset="-128"/>
        </a:defRPr>
      </a:lvl2pPr>
      <a:lvl3pPr algn="ctr" rtl="0" eaLnBrk="0" fontAlgn="base" hangingPunct="0">
        <a:lnSpc>
          <a:spcPct val="90000"/>
        </a:lnSpc>
        <a:spcBef>
          <a:spcPct val="0"/>
        </a:spcBef>
        <a:spcAft>
          <a:spcPct val="0"/>
        </a:spcAft>
        <a:defRPr sz="3600" b="1">
          <a:solidFill>
            <a:schemeClr val="tx2"/>
          </a:solidFill>
          <a:latin typeface="Arial" pitchFamily="34" charset="0"/>
          <a:ea typeface="MS PGothic" panose="020B0600070205080204" pitchFamily="34" charset="-128"/>
          <a:cs typeface="ＭＳ Ｐゴシック" charset="-128"/>
        </a:defRPr>
      </a:lvl3pPr>
      <a:lvl4pPr algn="ctr" rtl="0" eaLnBrk="0" fontAlgn="base" hangingPunct="0">
        <a:lnSpc>
          <a:spcPct val="90000"/>
        </a:lnSpc>
        <a:spcBef>
          <a:spcPct val="0"/>
        </a:spcBef>
        <a:spcAft>
          <a:spcPct val="0"/>
        </a:spcAft>
        <a:defRPr sz="3600" b="1">
          <a:solidFill>
            <a:schemeClr val="tx2"/>
          </a:solidFill>
          <a:latin typeface="Arial" pitchFamily="34" charset="0"/>
          <a:ea typeface="MS PGothic" panose="020B0600070205080204" pitchFamily="34" charset="-128"/>
          <a:cs typeface="ＭＳ Ｐゴシック" charset="-128"/>
        </a:defRPr>
      </a:lvl4pPr>
      <a:lvl5pPr algn="ctr" rtl="0" eaLnBrk="0" fontAlgn="base" hangingPunct="0">
        <a:lnSpc>
          <a:spcPct val="90000"/>
        </a:lnSpc>
        <a:spcBef>
          <a:spcPct val="0"/>
        </a:spcBef>
        <a:spcAft>
          <a:spcPct val="0"/>
        </a:spcAft>
        <a:defRPr sz="3600" b="1">
          <a:solidFill>
            <a:schemeClr val="tx2"/>
          </a:solidFill>
          <a:latin typeface="Arial" pitchFamily="34" charset="0"/>
          <a:ea typeface="MS PGothic" panose="020B0600070205080204" pitchFamily="34" charset="-128"/>
          <a:cs typeface="ＭＳ Ｐゴシック" charset="-128"/>
        </a:defRPr>
      </a:lvl5pPr>
      <a:lvl6pPr marL="457167" algn="ctr" rtl="0" fontAlgn="base">
        <a:lnSpc>
          <a:spcPct val="90000"/>
        </a:lnSpc>
        <a:spcBef>
          <a:spcPct val="0"/>
        </a:spcBef>
        <a:spcAft>
          <a:spcPct val="0"/>
        </a:spcAft>
        <a:defRPr sz="3600" b="1">
          <a:solidFill>
            <a:schemeClr val="tx2"/>
          </a:solidFill>
          <a:latin typeface="Arial" pitchFamily="34" charset="0"/>
        </a:defRPr>
      </a:lvl6pPr>
      <a:lvl7pPr marL="914332" algn="ctr" rtl="0" fontAlgn="base">
        <a:lnSpc>
          <a:spcPct val="90000"/>
        </a:lnSpc>
        <a:spcBef>
          <a:spcPct val="0"/>
        </a:spcBef>
        <a:spcAft>
          <a:spcPct val="0"/>
        </a:spcAft>
        <a:defRPr sz="3600" b="1">
          <a:solidFill>
            <a:schemeClr val="tx2"/>
          </a:solidFill>
          <a:latin typeface="Arial" pitchFamily="34" charset="0"/>
        </a:defRPr>
      </a:lvl7pPr>
      <a:lvl8pPr marL="1371498" algn="ctr" rtl="0" fontAlgn="base">
        <a:lnSpc>
          <a:spcPct val="90000"/>
        </a:lnSpc>
        <a:spcBef>
          <a:spcPct val="0"/>
        </a:spcBef>
        <a:spcAft>
          <a:spcPct val="0"/>
        </a:spcAft>
        <a:defRPr sz="3600" b="1">
          <a:solidFill>
            <a:schemeClr val="tx2"/>
          </a:solidFill>
          <a:latin typeface="Arial" pitchFamily="34" charset="0"/>
        </a:defRPr>
      </a:lvl8pPr>
      <a:lvl9pPr marL="1828664" algn="ctr" rtl="0" fontAlgn="base">
        <a:lnSpc>
          <a:spcPct val="90000"/>
        </a:lnSpc>
        <a:spcBef>
          <a:spcPct val="0"/>
        </a:spcBef>
        <a:spcAft>
          <a:spcPct val="0"/>
        </a:spcAft>
        <a:defRPr sz="3600" b="1">
          <a:solidFill>
            <a:schemeClr val="tx2"/>
          </a:solidFill>
          <a:latin typeface="Arial" pitchFamily="34" charset="0"/>
        </a:defRPr>
      </a:lvl9pPr>
    </p:titleStyle>
    <p:bodyStyle>
      <a:lvl1pPr marL="279393" indent="-279393" algn="l" rtl="0" eaLnBrk="0" fontAlgn="base" hangingPunct="0">
        <a:lnSpc>
          <a:spcPct val="90000"/>
        </a:lnSpc>
        <a:spcBef>
          <a:spcPct val="50000"/>
        </a:spcBef>
        <a:spcAft>
          <a:spcPct val="0"/>
        </a:spcAft>
        <a:buClr>
          <a:schemeClr val="tx2"/>
        </a:buClr>
        <a:buSzPct val="120000"/>
        <a:buChar char="•"/>
        <a:defRPr sz="3200" b="1">
          <a:solidFill>
            <a:schemeClr val="tx1"/>
          </a:solidFill>
          <a:latin typeface="+mn-lt"/>
          <a:ea typeface="MS PGothic" panose="020B0600070205080204" pitchFamily="34" charset="-128"/>
          <a:cs typeface="ＭＳ Ｐゴシック" charset="-128"/>
        </a:defRPr>
      </a:lvl1pPr>
      <a:lvl2pPr marL="855112" indent="-287859" algn="l" rtl="0" eaLnBrk="0" fontAlgn="base" hangingPunct="0">
        <a:lnSpc>
          <a:spcPct val="90000"/>
        </a:lnSpc>
        <a:spcBef>
          <a:spcPct val="20000"/>
        </a:spcBef>
        <a:spcAft>
          <a:spcPct val="0"/>
        </a:spcAft>
        <a:buClr>
          <a:schemeClr val="folHlink"/>
        </a:buClr>
        <a:buSzPct val="120000"/>
        <a:buChar char="•"/>
        <a:defRPr sz="3200" b="1">
          <a:solidFill>
            <a:schemeClr val="tx1"/>
          </a:solidFill>
          <a:latin typeface="+mn-lt"/>
          <a:ea typeface="MS PGothic" panose="020B0600070205080204" pitchFamily="34" charset="-128"/>
        </a:defRPr>
      </a:lvl2pPr>
      <a:lvl3pPr marL="1305951" indent="-277277" algn="l" rtl="0" eaLnBrk="0" fontAlgn="base" hangingPunct="0">
        <a:lnSpc>
          <a:spcPct val="90000"/>
        </a:lnSpc>
        <a:spcBef>
          <a:spcPct val="20000"/>
        </a:spcBef>
        <a:spcAft>
          <a:spcPct val="0"/>
        </a:spcAft>
        <a:buClr>
          <a:schemeClr val="folHlink"/>
        </a:buClr>
        <a:buSzPct val="120000"/>
        <a:buChar char="•"/>
        <a:defRPr sz="3200" b="1">
          <a:solidFill>
            <a:schemeClr val="tx1"/>
          </a:solidFill>
          <a:latin typeface="+mn-lt"/>
          <a:ea typeface="MS PGothic" panose="020B0600070205080204" pitchFamily="34" charset="-128"/>
        </a:defRPr>
      </a:lvl3pPr>
      <a:lvl4pPr marL="1767373" indent="-277277" algn="l" rtl="0" eaLnBrk="0" fontAlgn="base" hangingPunct="0">
        <a:lnSpc>
          <a:spcPct val="90000"/>
        </a:lnSpc>
        <a:spcBef>
          <a:spcPct val="20000"/>
        </a:spcBef>
        <a:spcAft>
          <a:spcPct val="0"/>
        </a:spcAft>
        <a:buClr>
          <a:schemeClr val="folHlink"/>
        </a:buClr>
        <a:buSzPct val="120000"/>
        <a:buChar char="•"/>
        <a:defRPr sz="3200" b="1">
          <a:solidFill>
            <a:schemeClr val="tx1"/>
          </a:solidFill>
          <a:latin typeface="+mn-lt"/>
          <a:ea typeface="MS PGothic" panose="020B0600070205080204" pitchFamily="34" charset="-128"/>
        </a:defRPr>
      </a:lvl4pPr>
      <a:lvl5pPr marL="2220328" indent="-279393" algn="l" rtl="0" eaLnBrk="0" fontAlgn="base" hangingPunct="0">
        <a:lnSpc>
          <a:spcPct val="90000"/>
        </a:lnSpc>
        <a:spcBef>
          <a:spcPct val="20000"/>
        </a:spcBef>
        <a:spcAft>
          <a:spcPct val="0"/>
        </a:spcAft>
        <a:buClr>
          <a:schemeClr val="folHlink"/>
        </a:buClr>
        <a:buSzPct val="120000"/>
        <a:buChar char="•"/>
        <a:defRPr sz="3200" b="1">
          <a:solidFill>
            <a:schemeClr val="tx1"/>
          </a:solidFill>
          <a:latin typeface="+mn-lt"/>
          <a:ea typeface="MS PGothic" panose="020B0600070205080204" pitchFamily="34" charset="-128"/>
        </a:defRPr>
      </a:lvl5pPr>
      <a:lvl6pPr marL="2682674" indent="-284142" algn="l" rtl="0" fontAlgn="base">
        <a:lnSpc>
          <a:spcPct val="90000"/>
        </a:lnSpc>
        <a:spcBef>
          <a:spcPct val="20000"/>
        </a:spcBef>
        <a:spcAft>
          <a:spcPct val="0"/>
        </a:spcAft>
        <a:buClr>
          <a:schemeClr val="folHlink"/>
        </a:buClr>
        <a:buSzPct val="120000"/>
        <a:buChar char="•"/>
        <a:defRPr sz="3200" b="1">
          <a:solidFill>
            <a:schemeClr val="tx1"/>
          </a:solidFill>
          <a:latin typeface="+mn-lt"/>
        </a:defRPr>
      </a:lvl6pPr>
      <a:lvl7pPr marL="3139840" indent="-284142" algn="l" rtl="0" fontAlgn="base">
        <a:lnSpc>
          <a:spcPct val="90000"/>
        </a:lnSpc>
        <a:spcBef>
          <a:spcPct val="20000"/>
        </a:spcBef>
        <a:spcAft>
          <a:spcPct val="0"/>
        </a:spcAft>
        <a:buClr>
          <a:schemeClr val="folHlink"/>
        </a:buClr>
        <a:buSzPct val="120000"/>
        <a:buChar char="•"/>
        <a:defRPr sz="3200" b="1">
          <a:solidFill>
            <a:schemeClr val="tx1"/>
          </a:solidFill>
          <a:latin typeface="+mn-lt"/>
        </a:defRPr>
      </a:lvl7pPr>
      <a:lvl8pPr marL="3597005" indent="-284142" algn="l" rtl="0" fontAlgn="base">
        <a:lnSpc>
          <a:spcPct val="90000"/>
        </a:lnSpc>
        <a:spcBef>
          <a:spcPct val="20000"/>
        </a:spcBef>
        <a:spcAft>
          <a:spcPct val="0"/>
        </a:spcAft>
        <a:buClr>
          <a:schemeClr val="folHlink"/>
        </a:buClr>
        <a:buSzPct val="120000"/>
        <a:buChar char="•"/>
        <a:defRPr sz="3200" b="1">
          <a:solidFill>
            <a:schemeClr val="tx1"/>
          </a:solidFill>
          <a:latin typeface="+mn-lt"/>
        </a:defRPr>
      </a:lvl8pPr>
      <a:lvl9pPr marL="4054171" indent="-284142" algn="l" rtl="0" fontAlgn="base">
        <a:lnSpc>
          <a:spcPct val="90000"/>
        </a:lnSpc>
        <a:spcBef>
          <a:spcPct val="20000"/>
        </a:spcBef>
        <a:spcAft>
          <a:spcPct val="0"/>
        </a:spcAft>
        <a:buClr>
          <a:schemeClr val="folHlink"/>
        </a:buClr>
        <a:buSzPct val="120000"/>
        <a:buChar char="•"/>
        <a:defRPr sz="3200" b="1">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8368" y="365027"/>
            <a:ext cx="11226801" cy="517064"/>
          </a:xfrm>
          <a:prstGeom prst="rect">
            <a:avLst/>
          </a:prstGeom>
        </p:spPr>
        <p:txBody>
          <a:bodyPr vert="horz" wrap="square" lIns="0" tIns="0" rIns="0" bIns="0" rtlCol="0" anchor="ctr">
            <a:spAutoFit/>
          </a:bodyPr>
          <a:lstStyle/>
          <a:p>
            <a:endParaRPr lang="en-US"/>
          </a:p>
        </p:txBody>
      </p:sp>
      <p:sp>
        <p:nvSpPr>
          <p:cNvPr id="3" name="Text Placeholder 2"/>
          <p:cNvSpPr>
            <a:spLocks noGrp="1"/>
          </p:cNvSpPr>
          <p:nvPr>
            <p:ph type="body" idx="1"/>
          </p:nvPr>
        </p:nvSpPr>
        <p:spPr>
          <a:xfrm>
            <a:off x="478367" y="1782508"/>
            <a:ext cx="11226800" cy="4478592"/>
          </a:xfrm>
          <a:prstGeom prst="rect">
            <a:avLst/>
          </a:prstGeom>
        </p:spPr>
        <p:txBody>
          <a:bodyPr vert="horz" lIns="0" tIns="0" rIns="0" bIns="0" rtlCol="0">
            <a:noAutofit/>
          </a:bodyPr>
          <a:lstStyle/>
          <a:p>
            <a:pPr lvl="0"/>
            <a:r>
              <a:rPr lang="fr-FR"/>
              <a:t>Texte 1er niveau, corps 20</a:t>
            </a:r>
          </a:p>
          <a:p>
            <a:pPr lvl="1"/>
            <a:r>
              <a:rPr lang="fr-FR"/>
              <a:t>Texte 2e niveau, corps 18</a:t>
            </a:r>
          </a:p>
          <a:p>
            <a:pPr lvl="2"/>
            <a:r>
              <a:rPr lang="fr-FR"/>
              <a:t>Texte 3e niveau, corps 16</a:t>
            </a:r>
          </a:p>
        </p:txBody>
      </p:sp>
      <p:cxnSp>
        <p:nvCxnSpPr>
          <p:cNvPr id="8" name="Connecteur droit 7"/>
          <p:cNvCxnSpPr/>
          <p:nvPr/>
        </p:nvCxnSpPr>
        <p:spPr>
          <a:xfrm>
            <a:off x="478367" y="919976"/>
            <a:ext cx="11226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Slide Number Placeholder 5"/>
          <p:cNvSpPr>
            <a:spLocks noGrp="1"/>
          </p:cNvSpPr>
          <p:nvPr>
            <p:ph type="sldNum" sz="quarter" idx="4"/>
          </p:nvPr>
        </p:nvSpPr>
        <p:spPr>
          <a:xfrm>
            <a:off x="11289994" y="6441567"/>
            <a:ext cx="414748" cy="164148"/>
          </a:xfrm>
          <a:prstGeom prst="rect">
            <a:avLst/>
          </a:prstGeom>
        </p:spPr>
        <p:txBody>
          <a:bodyPr lIns="0" tIns="0" rIns="0" bIns="0">
            <a:spAutoFit/>
          </a:bodyPr>
          <a:lstStyle>
            <a:lvl1pPr algn="r">
              <a:defRPr sz="1067">
                <a:solidFill>
                  <a:schemeClr val="tx1"/>
                </a:solidFill>
              </a:defRPr>
            </a:lvl1pPr>
          </a:lstStyle>
          <a:p>
            <a:fld id="{980E94A8-0648-D043-B8F7-3AFA110B04BE}" type="slidenum">
              <a:rPr lang="fr-FR" smtClean="0"/>
              <a:pPr/>
              <a:t>‹#›</a:t>
            </a:fld>
            <a:endParaRPr lang="fr-FR"/>
          </a:p>
        </p:txBody>
      </p:sp>
      <p:cxnSp>
        <p:nvCxnSpPr>
          <p:cNvPr id="29" name="Connecteur droit 28"/>
          <p:cNvCxnSpPr/>
          <p:nvPr/>
        </p:nvCxnSpPr>
        <p:spPr>
          <a:xfrm>
            <a:off x="11944351" y="6523640"/>
            <a:ext cx="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11434233" y="6460141"/>
            <a:ext cx="0" cy="135467"/>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Forme libre : forme 9">
            <a:hlinkClick r:id="rId6" action="ppaction://hlinksldjump"/>
            <a:extLst>
              <a:ext uri="{FF2B5EF4-FFF2-40B4-BE49-F238E27FC236}">
                <a16:creationId xmlns:a16="http://schemas.microsoft.com/office/drawing/2014/main" id="{0CBC5683-6EBF-4430-974A-69E1B777C6FF}"/>
              </a:ext>
            </a:extLst>
          </p:cNvPr>
          <p:cNvSpPr/>
          <p:nvPr userDrawn="1"/>
        </p:nvSpPr>
        <p:spPr>
          <a:xfrm>
            <a:off x="242069" y="6309616"/>
            <a:ext cx="1421415" cy="366725"/>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ysClr val="windowText" lastClr="000000"/>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13" name="Forme libre : forme 10">
            <a:extLst>
              <a:ext uri="{FF2B5EF4-FFF2-40B4-BE49-F238E27FC236}">
                <a16:creationId xmlns:a16="http://schemas.microsoft.com/office/drawing/2014/main" id="{05ABA1B4-9F4E-4B97-906F-615F76C55EFA}"/>
              </a:ext>
            </a:extLst>
          </p:cNvPr>
          <p:cNvSpPr/>
          <p:nvPr/>
        </p:nvSpPr>
        <p:spPr>
          <a:xfrm rot="21526104" flipV="1">
            <a:off x="1594574" y="6309586"/>
            <a:ext cx="72825" cy="72369"/>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rgbClr val="7A00E6"/>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srgbClr val="7A00E6"/>
              </a:solidFill>
              <a:effectLst/>
              <a:uLnTx/>
              <a:uFillTx/>
              <a:latin typeface="Verdana"/>
            </a:endParaRPr>
          </a:p>
        </p:txBody>
      </p:sp>
      <p:sp>
        <p:nvSpPr>
          <p:cNvPr id="15" name="Forme libre : forme 11">
            <a:extLst>
              <a:ext uri="{FF2B5EF4-FFF2-40B4-BE49-F238E27FC236}">
                <a16:creationId xmlns:a16="http://schemas.microsoft.com/office/drawing/2014/main" id="{886E0CF5-0C8C-4C5E-B66C-420E697D4F7C}"/>
              </a:ext>
            </a:extLst>
          </p:cNvPr>
          <p:cNvSpPr/>
          <p:nvPr userDrawn="1"/>
        </p:nvSpPr>
        <p:spPr>
          <a:xfrm rot="10725025" flipV="1">
            <a:off x="238262" y="6605036"/>
            <a:ext cx="71783" cy="7132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rgbClr val="7A00E6"/>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4" name="Rectangle 3">
            <a:hlinkClick r:id="rId6" action="ppaction://hlinksldjump"/>
            <a:extLst>
              <a:ext uri="{FF2B5EF4-FFF2-40B4-BE49-F238E27FC236}">
                <a16:creationId xmlns:a16="http://schemas.microsoft.com/office/drawing/2014/main" id="{C4F333E1-A202-40E1-B63B-D708CDC979E7}"/>
              </a:ext>
            </a:extLst>
          </p:cNvPr>
          <p:cNvSpPr/>
          <p:nvPr userDrawn="1"/>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4" name="Footer Placeholder 80">
            <a:extLst>
              <a:ext uri="{FF2B5EF4-FFF2-40B4-BE49-F238E27FC236}">
                <a16:creationId xmlns:a16="http://schemas.microsoft.com/office/drawing/2014/main" id="{5BF65A9C-5C72-410F-89AF-7210926E155F}"/>
              </a:ext>
            </a:extLst>
          </p:cNvPr>
          <p:cNvSpPr txBox="1">
            <a:spLocks/>
          </p:cNvSpPr>
          <p:nvPr userDrawn="1"/>
        </p:nvSpPr>
        <p:spPr>
          <a:xfrm>
            <a:off x="3088684" y="6513203"/>
            <a:ext cx="6371949" cy="164148"/>
          </a:xfrm>
          <a:prstGeom prst="rect">
            <a:avLst/>
          </a:prstGeom>
        </p:spPr>
        <p:txBody>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800">
                <a:effectLst/>
              </a:rPr>
              <a:t>Confidential. For internal use only. The information contained in this training is for internal, educational purposes only. Do not copy or distribute outside of Sanofi or use in promotion.</a:t>
            </a:r>
          </a:p>
        </p:txBody>
      </p:sp>
    </p:spTree>
    <p:extLst>
      <p:ext uri="{BB962C8B-B14F-4D97-AF65-F5344CB8AC3E}">
        <p14:creationId xmlns:p14="http://schemas.microsoft.com/office/powerpoint/2010/main" val="1971732194"/>
      </p:ext>
    </p:extLst>
  </p:cSld>
  <p:clrMap bg1="lt1" tx1="dk1" bg2="lt2" tx2="dk2" accent1="accent1" accent2="accent2" accent3="accent3" accent4="accent4" accent5="accent5" accent6="accent6" hlink="hlink" folHlink="folHlink"/>
  <p:sldLayoutIdLst>
    <p:sldLayoutId id="2147483871" r:id="rId1"/>
    <p:sldLayoutId id="2147483872" r:id="rId2"/>
    <p:sldLayoutId id="2147483873" r:id="rId3"/>
    <p:sldLayoutId id="2147483874" r:id="rId4"/>
  </p:sldLayoutIdLst>
  <p:hf hdr="0" ftr="0" dt="0"/>
  <p:txStyles>
    <p:titleStyle>
      <a:lvl1pPr algn="l" defTabSz="914354" rtl="0" eaLnBrk="1" latinLnBrk="0" hangingPunct="1">
        <a:lnSpc>
          <a:spcPct val="90000"/>
        </a:lnSpc>
        <a:spcBef>
          <a:spcPct val="0"/>
        </a:spcBef>
        <a:buNone/>
        <a:defRPr sz="3733" kern="1200" baseline="0">
          <a:solidFill>
            <a:schemeClr val="tx2"/>
          </a:solidFill>
          <a:latin typeface="+mj-lt"/>
          <a:ea typeface="+mj-ea"/>
          <a:cs typeface="+mj-cs"/>
        </a:defRPr>
      </a:lvl1pPr>
    </p:titleStyle>
    <p:bodyStyle>
      <a:lvl1pPr marL="186258" indent="-186258" algn="l" defTabSz="914354" rtl="0" eaLnBrk="1" latinLnBrk="0" hangingPunct="1">
        <a:lnSpc>
          <a:spcPct val="90000"/>
        </a:lnSpc>
        <a:spcBef>
          <a:spcPts val="2400"/>
        </a:spcBef>
        <a:buClr>
          <a:schemeClr val="accent1"/>
        </a:buClr>
        <a:buFont typeface="Arial" charset="0"/>
        <a:buChar char="•"/>
        <a:tabLst/>
        <a:defRPr sz="2667" b="1" strike="noStrike" kern="1200" baseline="0">
          <a:solidFill>
            <a:schemeClr val="tx2"/>
          </a:solidFill>
          <a:latin typeface="+mn-lt"/>
          <a:ea typeface="+mn-ea"/>
          <a:cs typeface="+mn-cs"/>
        </a:defRPr>
      </a:lvl1pPr>
      <a:lvl2pPr marL="361934" indent="-182025" algn="l" defTabSz="914354" rtl="0" eaLnBrk="1" latinLnBrk="0" hangingPunct="1">
        <a:lnSpc>
          <a:spcPct val="90000"/>
        </a:lnSpc>
        <a:spcBef>
          <a:spcPts val="500"/>
        </a:spcBef>
        <a:buClr>
          <a:schemeClr val="bg2"/>
        </a:buClr>
        <a:buFont typeface="Arial" charset="0"/>
        <a:buChar char="•"/>
        <a:tabLst/>
        <a:defRPr sz="2400" kern="1200" baseline="0">
          <a:solidFill>
            <a:schemeClr val="tx1"/>
          </a:solidFill>
          <a:latin typeface="+mn-lt"/>
          <a:ea typeface="+mn-ea"/>
          <a:cs typeface="+mn-cs"/>
        </a:defRPr>
      </a:lvl2pPr>
      <a:lvl3pPr marL="541840" indent="-179909" algn="l" defTabSz="914354" rtl="0" eaLnBrk="1" latinLnBrk="0" hangingPunct="1">
        <a:lnSpc>
          <a:spcPct val="90000"/>
        </a:lnSpc>
        <a:spcBef>
          <a:spcPts val="500"/>
        </a:spcBef>
        <a:buClr>
          <a:schemeClr val="bg2"/>
        </a:buClr>
        <a:buFont typeface="Arial" charset="0"/>
        <a:buChar char="•"/>
        <a:tabLst/>
        <a:defRPr sz="2133" kern="1200" baseline="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8366" y="365027"/>
            <a:ext cx="11226801" cy="517064"/>
          </a:xfrm>
          <a:prstGeom prst="rect">
            <a:avLst/>
          </a:prstGeom>
        </p:spPr>
        <p:txBody>
          <a:bodyPr vert="horz" wrap="square" lIns="0" tIns="0" rIns="0" bIns="0" rtlCol="0" anchor="ctr">
            <a:spAutoFit/>
          </a:bodyPr>
          <a:lstStyle/>
          <a:p>
            <a:endParaRPr lang="en-US"/>
          </a:p>
        </p:txBody>
      </p:sp>
      <p:sp>
        <p:nvSpPr>
          <p:cNvPr id="3" name="Text Placeholder 2"/>
          <p:cNvSpPr>
            <a:spLocks noGrp="1"/>
          </p:cNvSpPr>
          <p:nvPr>
            <p:ph type="body" idx="1"/>
          </p:nvPr>
        </p:nvSpPr>
        <p:spPr>
          <a:xfrm>
            <a:off x="478367" y="1782508"/>
            <a:ext cx="11226800" cy="4478592"/>
          </a:xfrm>
          <a:prstGeom prst="rect">
            <a:avLst/>
          </a:prstGeom>
        </p:spPr>
        <p:txBody>
          <a:bodyPr vert="horz" lIns="0" tIns="0" rIns="0" bIns="0" rtlCol="0">
            <a:noAutofit/>
          </a:bodyPr>
          <a:lstStyle/>
          <a:p>
            <a:pPr lvl="0"/>
            <a:r>
              <a:rPr lang="fr-FR"/>
              <a:t>Texte 1er niveau, corps 20</a:t>
            </a:r>
          </a:p>
          <a:p>
            <a:pPr lvl="1"/>
            <a:r>
              <a:rPr lang="fr-FR"/>
              <a:t>Texte 2e niveau, corps 18</a:t>
            </a:r>
          </a:p>
          <a:p>
            <a:pPr lvl="2"/>
            <a:r>
              <a:rPr lang="fr-FR"/>
              <a:t>Texte 3e niveau, corps 16</a:t>
            </a:r>
          </a:p>
        </p:txBody>
      </p:sp>
      <p:cxnSp>
        <p:nvCxnSpPr>
          <p:cNvPr id="8" name="Connecteur droit 7"/>
          <p:cNvCxnSpPr/>
          <p:nvPr/>
        </p:nvCxnSpPr>
        <p:spPr>
          <a:xfrm>
            <a:off x="478367" y="919976"/>
            <a:ext cx="11226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25" name="Footer Placeholder 4"/>
          <p:cNvSpPr>
            <a:spLocks noGrp="1"/>
          </p:cNvSpPr>
          <p:nvPr>
            <p:ph type="ftr" sz="quarter" idx="3"/>
          </p:nvPr>
        </p:nvSpPr>
        <p:spPr>
          <a:xfrm>
            <a:off x="3074201" y="6441567"/>
            <a:ext cx="6043601" cy="164148"/>
          </a:xfrm>
          <a:prstGeom prst="rect">
            <a:avLst/>
          </a:prstGeom>
        </p:spPr>
        <p:txBody>
          <a:bodyPr lIns="0" tIns="0" rIns="0" bIns="0">
            <a:spAutoFit/>
          </a:bodyPr>
          <a:lstStyle>
            <a:lvl1pPr algn="ctr">
              <a:defRPr sz="1067">
                <a:solidFill>
                  <a:schemeClr val="tx1"/>
                </a:solidFill>
              </a:defRPr>
            </a:lvl1pPr>
          </a:lstStyle>
          <a:p>
            <a:endParaRPr lang="en-US" noProof="0"/>
          </a:p>
        </p:txBody>
      </p:sp>
      <p:sp>
        <p:nvSpPr>
          <p:cNvPr id="26" name="Date Placeholder 3"/>
          <p:cNvSpPr>
            <a:spLocks noGrp="1"/>
          </p:cNvSpPr>
          <p:nvPr>
            <p:ph type="dt" sz="half" idx="2"/>
          </p:nvPr>
        </p:nvSpPr>
        <p:spPr>
          <a:xfrm>
            <a:off x="10284664" y="6441567"/>
            <a:ext cx="1035587" cy="164148"/>
          </a:xfrm>
          <a:prstGeom prst="rect">
            <a:avLst/>
          </a:prstGeom>
        </p:spPr>
        <p:txBody>
          <a:bodyPr lIns="0" tIns="0" rIns="0" bIns="0">
            <a:spAutoFit/>
          </a:bodyPr>
          <a:lstStyle>
            <a:lvl1pPr algn="r">
              <a:defRPr sz="1067">
                <a:solidFill>
                  <a:schemeClr val="tx1"/>
                </a:solidFill>
              </a:defRPr>
            </a:lvl1pPr>
          </a:lstStyle>
          <a:p>
            <a:endParaRPr lang="fr-FR"/>
          </a:p>
        </p:txBody>
      </p:sp>
      <p:sp>
        <p:nvSpPr>
          <p:cNvPr id="27" name="Slide Number Placeholder 5"/>
          <p:cNvSpPr>
            <a:spLocks noGrp="1"/>
          </p:cNvSpPr>
          <p:nvPr>
            <p:ph type="sldNum" sz="quarter" idx="4"/>
          </p:nvPr>
        </p:nvSpPr>
        <p:spPr>
          <a:xfrm>
            <a:off x="11289993" y="6441567"/>
            <a:ext cx="414748" cy="164148"/>
          </a:xfrm>
          <a:prstGeom prst="rect">
            <a:avLst/>
          </a:prstGeom>
        </p:spPr>
        <p:txBody>
          <a:bodyPr lIns="0" tIns="0" rIns="0" bIns="0">
            <a:spAutoFit/>
          </a:bodyPr>
          <a:lstStyle>
            <a:lvl1pPr algn="r">
              <a:defRPr sz="1067">
                <a:solidFill>
                  <a:schemeClr val="tx1"/>
                </a:solidFill>
              </a:defRPr>
            </a:lvl1pPr>
          </a:lstStyle>
          <a:p>
            <a:fld id="{980E94A8-0648-D043-B8F7-3AFA110B04BE}" type="slidenum">
              <a:rPr lang="fr-FR" smtClean="0"/>
              <a:pPr/>
              <a:t>‹#›</a:t>
            </a:fld>
            <a:endParaRPr lang="fr-FR"/>
          </a:p>
        </p:txBody>
      </p:sp>
      <p:cxnSp>
        <p:nvCxnSpPr>
          <p:cNvPr id="29" name="Connecteur droit 28"/>
          <p:cNvCxnSpPr/>
          <p:nvPr/>
        </p:nvCxnSpPr>
        <p:spPr>
          <a:xfrm>
            <a:off x="11944351" y="6523640"/>
            <a:ext cx="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11434233" y="6460140"/>
            <a:ext cx="0" cy="135467"/>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Forme libre : forme 9">
            <a:hlinkClick r:id="rId4" action="ppaction://hlinksldjump"/>
            <a:extLst>
              <a:ext uri="{FF2B5EF4-FFF2-40B4-BE49-F238E27FC236}">
                <a16:creationId xmlns:a16="http://schemas.microsoft.com/office/drawing/2014/main" id="{0CBC5683-6EBF-4430-974A-69E1B777C6FF}"/>
              </a:ext>
            </a:extLst>
          </p:cNvPr>
          <p:cNvSpPr/>
          <p:nvPr userDrawn="1"/>
        </p:nvSpPr>
        <p:spPr>
          <a:xfrm>
            <a:off x="242067" y="6309616"/>
            <a:ext cx="1421415" cy="366725"/>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ysClr val="windowText" lastClr="000000"/>
          </a:solidFill>
          <a:ln w="7833" cap="flat">
            <a:noFill/>
            <a:prstDash val="solid"/>
            <a:round/>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13" name="Forme libre : forme 10">
            <a:extLst>
              <a:ext uri="{FF2B5EF4-FFF2-40B4-BE49-F238E27FC236}">
                <a16:creationId xmlns:a16="http://schemas.microsoft.com/office/drawing/2014/main" id="{05ABA1B4-9F4E-4B97-906F-615F76C55EFA}"/>
              </a:ext>
            </a:extLst>
          </p:cNvPr>
          <p:cNvSpPr/>
          <p:nvPr/>
        </p:nvSpPr>
        <p:spPr>
          <a:xfrm rot="21526104" flipV="1">
            <a:off x="1594573" y="6309585"/>
            <a:ext cx="72825" cy="72369"/>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rgbClr val="7A00E6"/>
          </a:solidFill>
          <a:ln w="7833" cap="flat">
            <a:noFill/>
            <a:prstDash val="solid"/>
            <a:round/>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srgbClr val="7A00E6"/>
              </a:solidFill>
              <a:effectLst/>
              <a:uLnTx/>
              <a:uFillTx/>
              <a:latin typeface="Verdana"/>
            </a:endParaRPr>
          </a:p>
        </p:txBody>
      </p:sp>
      <p:sp>
        <p:nvSpPr>
          <p:cNvPr id="15" name="Forme libre : forme 11">
            <a:extLst>
              <a:ext uri="{FF2B5EF4-FFF2-40B4-BE49-F238E27FC236}">
                <a16:creationId xmlns:a16="http://schemas.microsoft.com/office/drawing/2014/main" id="{886E0CF5-0C8C-4C5E-B66C-420E697D4F7C}"/>
              </a:ext>
            </a:extLst>
          </p:cNvPr>
          <p:cNvSpPr/>
          <p:nvPr userDrawn="1"/>
        </p:nvSpPr>
        <p:spPr>
          <a:xfrm rot="10725025" flipV="1">
            <a:off x="238261" y="6605034"/>
            <a:ext cx="71783" cy="7132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rgbClr val="7A00E6"/>
          </a:solidFill>
          <a:ln w="7833" cap="flat">
            <a:noFill/>
            <a:prstDash val="solid"/>
            <a:round/>
          </a:ln>
        </p:spPr>
        <p:txBody>
          <a:bodyPr rtlCol="0"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4" name="Rectangle 3">
            <a:hlinkClick r:id="rId4" action="ppaction://hlinksldjump"/>
            <a:extLst>
              <a:ext uri="{FF2B5EF4-FFF2-40B4-BE49-F238E27FC236}">
                <a16:creationId xmlns:a16="http://schemas.microsoft.com/office/drawing/2014/main" id="{C4F333E1-A202-40E1-B63B-D708CDC979E7}"/>
              </a:ext>
            </a:extLst>
          </p:cNvPr>
          <p:cNvSpPr/>
          <p:nvPr userDrawn="1"/>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4" name="Footer Placeholder 80">
            <a:extLst>
              <a:ext uri="{FF2B5EF4-FFF2-40B4-BE49-F238E27FC236}">
                <a16:creationId xmlns:a16="http://schemas.microsoft.com/office/drawing/2014/main" id="{5BF65A9C-5C72-410F-89AF-7210926E155F}"/>
              </a:ext>
            </a:extLst>
          </p:cNvPr>
          <p:cNvSpPr txBox="1">
            <a:spLocks/>
          </p:cNvSpPr>
          <p:nvPr userDrawn="1"/>
        </p:nvSpPr>
        <p:spPr>
          <a:xfrm>
            <a:off x="3088683" y="6513203"/>
            <a:ext cx="6371949" cy="164148"/>
          </a:xfrm>
          <a:prstGeom prst="rect">
            <a:avLst/>
          </a:prstGeom>
        </p:spPr>
        <p:txBody>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800">
                <a:effectLst/>
              </a:rPr>
              <a:t>Confidential. For internal use only. The information contained in this training is for internal, educational purposes only. Do not copy or distribute outside of Sanofi or use in promotion.</a:t>
            </a:r>
          </a:p>
        </p:txBody>
      </p:sp>
    </p:spTree>
    <p:extLst>
      <p:ext uri="{BB962C8B-B14F-4D97-AF65-F5344CB8AC3E}">
        <p14:creationId xmlns:p14="http://schemas.microsoft.com/office/powerpoint/2010/main" val="387055627"/>
      </p:ext>
    </p:extLst>
  </p:cSld>
  <p:clrMap bg1="lt1" tx1="dk1" bg2="lt2" tx2="dk2" accent1="accent1" accent2="accent2" accent3="accent3" accent4="accent4" accent5="accent5" accent6="accent6" hlink="hlink" folHlink="folHlink"/>
  <p:sldLayoutIdLst>
    <p:sldLayoutId id="2147483876" r:id="rId1"/>
    <p:sldLayoutId id="2147483877" r:id="rId2"/>
  </p:sldLayoutIdLst>
  <p:hf hdr="0" ftr="0" dt="0"/>
  <p:txStyles>
    <p:titleStyle>
      <a:lvl1pPr algn="l" defTabSz="914377" rtl="0" eaLnBrk="1" latinLnBrk="0" hangingPunct="1">
        <a:lnSpc>
          <a:spcPct val="90000"/>
        </a:lnSpc>
        <a:spcBef>
          <a:spcPct val="0"/>
        </a:spcBef>
        <a:buNone/>
        <a:defRPr sz="3733" kern="1200" baseline="0">
          <a:solidFill>
            <a:schemeClr val="tx2"/>
          </a:solidFill>
          <a:latin typeface="+mj-lt"/>
          <a:ea typeface="+mj-ea"/>
          <a:cs typeface="+mj-cs"/>
        </a:defRPr>
      </a:lvl1pPr>
    </p:titleStyle>
    <p:bodyStyle>
      <a:lvl1pPr marL="186262" indent="-186262" algn="l" defTabSz="914377" rtl="0" eaLnBrk="1" latinLnBrk="0" hangingPunct="1">
        <a:lnSpc>
          <a:spcPct val="90000"/>
        </a:lnSpc>
        <a:spcBef>
          <a:spcPts val="2400"/>
        </a:spcBef>
        <a:buClr>
          <a:schemeClr val="accent1"/>
        </a:buClr>
        <a:buFont typeface="Arial" charset="0"/>
        <a:buChar char="•"/>
        <a:tabLst/>
        <a:defRPr sz="2667" b="1" strike="noStrike" kern="1200" baseline="0">
          <a:solidFill>
            <a:schemeClr val="tx2"/>
          </a:solidFill>
          <a:latin typeface="+mn-lt"/>
          <a:ea typeface="+mn-ea"/>
          <a:cs typeface="+mn-cs"/>
        </a:defRPr>
      </a:lvl1pPr>
      <a:lvl2pPr marL="361942" indent="-182029" algn="l" defTabSz="914377" rtl="0" eaLnBrk="1" latinLnBrk="0" hangingPunct="1">
        <a:lnSpc>
          <a:spcPct val="90000"/>
        </a:lnSpc>
        <a:spcBef>
          <a:spcPts val="500"/>
        </a:spcBef>
        <a:buClr>
          <a:schemeClr val="bg2"/>
        </a:buClr>
        <a:buFont typeface="Arial" charset="0"/>
        <a:buChar char="•"/>
        <a:tabLst/>
        <a:defRPr sz="2400" kern="1200" baseline="0">
          <a:solidFill>
            <a:schemeClr val="tx1"/>
          </a:solidFill>
          <a:latin typeface="+mn-lt"/>
          <a:ea typeface="+mn-ea"/>
          <a:cs typeface="+mn-cs"/>
        </a:defRPr>
      </a:lvl2pPr>
      <a:lvl3pPr marL="541853" indent="-179913" algn="l" defTabSz="914377" rtl="0" eaLnBrk="1" latinLnBrk="0" hangingPunct="1">
        <a:lnSpc>
          <a:spcPct val="90000"/>
        </a:lnSpc>
        <a:spcBef>
          <a:spcPts val="500"/>
        </a:spcBef>
        <a:buClr>
          <a:schemeClr val="bg2"/>
        </a:buClr>
        <a:buFont typeface="Arial" charset="0"/>
        <a:buChar char="•"/>
        <a:tabLst/>
        <a:defRPr sz="2133" kern="1200" baseline="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1AFD227-869A-489C-A9B5-3F0498DF3C0C}"/>
              </a:ext>
            </a:extLst>
          </p:cNvPr>
          <p:cNvGrpSpPr/>
          <p:nvPr/>
        </p:nvGrpSpPr>
        <p:grpSpPr>
          <a:xfrm>
            <a:off x="11096450" y="13394"/>
            <a:ext cx="494218" cy="6814823"/>
            <a:chOff x="11096450" y="13394"/>
            <a:chExt cx="494218" cy="6814823"/>
          </a:xfrm>
          <a:solidFill>
            <a:schemeClr val="bg2">
              <a:lumMod val="90000"/>
            </a:schemeClr>
          </a:solidFill>
        </p:grpSpPr>
        <p:sp>
          <p:nvSpPr>
            <p:cNvPr id="8" name="Freeform 8">
              <a:extLst>
                <a:ext uri="{FF2B5EF4-FFF2-40B4-BE49-F238E27FC236}">
                  <a16:creationId xmlns:a16="http://schemas.microsoft.com/office/drawing/2014/main" id="{62704B34-199B-4964-9C78-3AB9735915AA}"/>
                </a:ext>
              </a:extLst>
            </p:cNvPr>
            <p:cNvSpPr>
              <a:spLocks/>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9" name="Freeform 10">
              <a:extLst>
                <a:ext uri="{FF2B5EF4-FFF2-40B4-BE49-F238E27FC236}">
                  <a16:creationId xmlns:a16="http://schemas.microsoft.com/office/drawing/2014/main" id="{8B1E8DB8-017D-454E-849F-EE5742849FD4}"/>
                </a:ext>
              </a:extLst>
            </p:cNvPr>
            <p:cNvSpPr>
              <a:spLocks/>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0" name="Freeform 15">
              <a:extLst>
                <a:ext uri="{FF2B5EF4-FFF2-40B4-BE49-F238E27FC236}">
                  <a16:creationId xmlns:a16="http://schemas.microsoft.com/office/drawing/2014/main" id="{16D80E5D-5099-41C4-A80A-1B1538C382FC}"/>
                </a:ext>
              </a:extLst>
            </p:cNvPr>
            <p:cNvSpPr>
              <a:spLocks/>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1" name="Freeform 18">
              <a:extLst>
                <a:ext uri="{FF2B5EF4-FFF2-40B4-BE49-F238E27FC236}">
                  <a16:creationId xmlns:a16="http://schemas.microsoft.com/office/drawing/2014/main" id="{947751E1-E2F4-467E-B547-3BD4BAB7F560}"/>
                </a:ext>
              </a:extLst>
            </p:cNvPr>
            <p:cNvSpPr>
              <a:spLocks/>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2" name="Freeform 19">
              <a:extLst>
                <a:ext uri="{FF2B5EF4-FFF2-40B4-BE49-F238E27FC236}">
                  <a16:creationId xmlns:a16="http://schemas.microsoft.com/office/drawing/2014/main" id="{55D8869B-B701-4268-9856-876345C8AE3F}"/>
                </a:ext>
              </a:extLst>
            </p:cNvPr>
            <p:cNvSpPr>
              <a:spLocks/>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3" name="Freeform 20">
              <a:extLst>
                <a:ext uri="{FF2B5EF4-FFF2-40B4-BE49-F238E27FC236}">
                  <a16:creationId xmlns:a16="http://schemas.microsoft.com/office/drawing/2014/main" id="{A25CA59C-849F-4CE4-A9B0-293F98DE2C7C}"/>
                </a:ext>
              </a:extLst>
            </p:cNvPr>
            <p:cNvSpPr>
              <a:spLocks/>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22">
              <a:extLst>
                <a:ext uri="{FF2B5EF4-FFF2-40B4-BE49-F238E27FC236}">
                  <a16:creationId xmlns:a16="http://schemas.microsoft.com/office/drawing/2014/main" id="{FE000DB1-AAA1-4BFF-8F14-53624C2F9E0B}"/>
                </a:ext>
              </a:extLst>
            </p:cNvPr>
            <p:cNvSpPr>
              <a:spLocks/>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23">
              <a:extLst>
                <a:ext uri="{FF2B5EF4-FFF2-40B4-BE49-F238E27FC236}">
                  <a16:creationId xmlns:a16="http://schemas.microsoft.com/office/drawing/2014/main" id="{5EEFBC14-7E5B-47B2-B5E3-E90991F89191}"/>
                </a:ext>
              </a:extLst>
            </p:cNvPr>
            <p:cNvSpPr>
              <a:spLocks/>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26">
              <a:extLst>
                <a:ext uri="{FF2B5EF4-FFF2-40B4-BE49-F238E27FC236}">
                  <a16:creationId xmlns:a16="http://schemas.microsoft.com/office/drawing/2014/main" id="{00AFF6E4-A34A-4FD3-8C57-BB96114822D1}"/>
                </a:ext>
              </a:extLst>
            </p:cNvPr>
            <p:cNvSpPr>
              <a:spLocks/>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27">
              <a:extLst>
                <a:ext uri="{FF2B5EF4-FFF2-40B4-BE49-F238E27FC236}">
                  <a16:creationId xmlns:a16="http://schemas.microsoft.com/office/drawing/2014/main" id="{C63A8474-C075-4441-A0B3-52286EA50093}"/>
                </a:ext>
              </a:extLst>
            </p:cNvPr>
            <p:cNvSpPr>
              <a:spLocks/>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8">
              <a:extLst>
                <a:ext uri="{FF2B5EF4-FFF2-40B4-BE49-F238E27FC236}">
                  <a16:creationId xmlns:a16="http://schemas.microsoft.com/office/drawing/2014/main" id="{35DA4698-A2ED-4512-8887-F12D3F14372A}"/>
                </a:ext>
              </a:extLst>
            </p:cNvPr>
            <p:cNvSpPr>
              <a:spLocks/>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30">
              <a:extLst>
                <a:ext uri="{FF2B5EF4-FFF2-40B4-BE49-F238E27FC236}">
                  <a16:creationId xmlns:a16="http://schemas.microsoft.com/office/drawing/2014/main" id="{3358E118-D590-4E50-B21C-6CDAA1CCAFCB}"/>
                </a:ext>
              </a:extLst>
            </p:cNvPr>
            <p:cNvSpPr>
              <a:spLocks/>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43">
              <a:extLst>
                <a:ext uri="{FF2B5EF4-FFF2-40B4-BE49-F238E27FC236}">
                  <a16:creationId xmlns:a16="http://schemas.microsoft.com/office/drawing/2014/main" id="{F1EE889E-60FF-423F-ADCB-6CBEE853A040}"/>
                </a:ext>
              </a:extLst>
            </p:cNvPr>
            <p:cNvSpPr>
              <a:spLocks/>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51">
              <a:extLst>
                <a:ext uri="{FF2B5EF4-FFF2-40B4-BE49-F238E27FC236}">
                  <a16:creationId xmlns:a16="http://schemas.microsoft.com/office/drawing/2014/main" id="{A4AA0634-0A7C-4A35-8EB7-775200F129FD}"/>
                </a:ext>
              </a:extLst>
            </p:cNvPr>
            <p:cNvSpPr>
              <a:spLocks/>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52">
              <a:extLst>
                <a:ext uri="{FF2B5EF4-FFF2-40B4-BE49-F238E27FC236}">
                  <a16:creationId xmlns:a16="http://schemas.microsoft.com/office/drawing/2014/main" id="{EBA21558-CAC3-445C-8882-5D4A0C6D2A0E}"/>
                </a:ext>
              </a:extLst>
            </p:cNvPr>
            <p:cNvSpPr>
              <a:spLocks/>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53">
              <a:extLst>
                <a:ext uri="{FF2B5EF4-FFF2-40B4-BE49-F238E27FC236}">
                  <a16:creationId xmlns:a16="http://schemas.microsoft.com/office/drawing/2014/main" id="{2E9415F1-5D31-4C25-9E26-203EEF500877}"/>
                </a:ext>
              </a:extLst>
            </p:cNvPr>
            <p:cNvSpPr>
              <a:spLocks/>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54">
              <a:extLst>
                <a:ext uri="{FF2B5EF4-FFF2-40B4-BE49-F238E27FC236}">
                  <a16:creationId xmlns:a16="http://schemas.microsoft.com/office/drawing/2014/main" id="{622FC1F6-879A-45BA-8752-08020C39CE29}"/>
                </a:ext>
              </a:extLst>
            </p:cNvPr>
            <p:cNvSpPr>
              <a:spLocks/>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55">
              <a:extLst>
                <a:ext uri="{FF2B5EF4-FFF2-40B4-BE49-F238E27FC236}">
                  <a16:creationId xmlns:a16="http://schemas.microsoft.com/office/drawing/2014/main" id="{BA09826C-58E2-48C5-9666-333326C2CA44}"/>
                </a:ext>
              </a:extLst>
            </p:cNvPr>
            <p:cNvSpPr>
              <a:spLocks/>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6">
              <a:extLst>
                <a:ext uri="{FF2B5EF4-FFF2-40B4-BE49-F238E27FC236}">
                  <a16:creationId xmlns:a16="http://schemas.microsoft.com/office/drawing/2014/main" id="{A6D3555F-4EA1-4EA7-9D08-2D75CE51927B}"/>
                </a:ext>
              </a:extLst>
            </p:cNvPr>
            <p:cNvSpPr>
              <a:spLocks/>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7">
              <a:extLst>
                <a:ext uri="{FF2B5EF4-FFF2-40B4-BE49-F238E27FC236}">
                  <a16:creationId xmlns:a16="http://schemas.microsoft.com/office/drawing/2014/main" id="{60FA20E8-EDAA-4310-B870-97807901AC18}"/>
                </a:ext>
              </a:extLst>
            </p:cNvPr>
            <p:cNvSpPr>
              <a:spLocks/>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9">
              <a:extLst>
                <a:ext uri="{FF2B5EF4-FFF2-40B4-BE49-F238E27FC236}">
                  <a16:creationId xmlns:a16="http://schemas.microsoft.com/office/drawing/2014/main" id="{F5552AA2-C2AB-4D59-B6EF-E8E5EE110E52}"/>
                </a:ext>
              </a:extLst>
            </p:cNvPr>
            <p:cNvSpPr>
              <a:spLocks/>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60">
              <a:extLst>
                <a:ext uri="{FF2B5EF4-FFF2-40B4-BE49-F238E27FC236}">
                  <a16:creationId xmlns:a16="http://schemas.microsoft.com/office/drawing/2014/main" id="{0BA267D0-8F6B-4803-B948-70E29B4587EB}"/>
                </a:ext>
              </a:extLst>
            </p:cNvPr>
            <p:cNvSpPr>
              <a:spLocks/>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61">
              <a:extLst>
                <a:ext uri="{FF2B5EF4-FFF2-40B4-BE49-F238E27FC236}">
                  <a16:creationId xmlns:a16="http://schemas.microsoft.com/office/drawing/2014/main" id="{86E372A3-B9F4-4FEE-8B96-D9AD879E214E}"/>
                </a:ext>
              </a:extLst>
            </p:cNvPr>
            <p:cNvSpPr>
              <a:spLocks/>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5">
              <a:extLst>
                <a:ext uri="{FF2B5EF4-FFF2-40B4-BE49-F238E27FC236}">
                  <a16:creationId xmlns:a16="http://schemas.microsoft.com/office/drawing/2014/main" id="{FF0C4564-5DA6-4224-A8B7-85CE1323DE8F}"/>
                </a:ext>
              </a:extLst>
            </p:cNvPr>
            <p:cNvSpPr>
              <a:spLocks/>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6">
              <a:extLst>
                <a:ext uri="{FF2B5EF4-FFF2-40B4-BE49-F238E27FC236}">
                  <a16:creationId xmlns:a16="http://schemas.microsoft.com/office/drawing/2014/main" id="{19F31D0D-C43D-4BB0-A13C-9524B84117D4}"/>
                </a:ext>
              </a:extLst>
            </p:cNvPr>
            <p:cNvSpPr>
              <a:spLocks/>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7">
              <a:extLst>
                <a:ext uri="{FF2B5EF4-FFF2-40B4-BE49-F238E27FC236}">
                  <a16:creationId xmlns:a16="http://schemas.microsoft.com/office/drawing/2014/main" id="{6B32FB03-B0FE-4731-BE41-C59AFB49FBF5}"/>
                </a:ext>
              </a:extLst>
            </p:cNvPr>
            <p:cNvSpPr>
              <a:spLocks/>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8">
              <a:extLst>
                <a:ext uri="{FF2B5EF4-FFF2-40B4-BE49-F238E27FC236}">
                  <a16:creationId xmlns:a16="http://schemas.microsoft.com/office/drawing/2014/main" id="{BDD5B6F0-1E17-4DCD-AE5F-ED8C48892FEF}"/>
                </a:ext>
              </a:extLst>
            </p:cNvPr>
            <p:cNvSpPr>
              <a:spLocks/>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9">
              <a:extLst>
                <a:ext uri="{FF2B5EF4-FFF2-40B4-BE49-F238E27FC236}">
                  <a16:creationId xmlns:a16="http://schemas.microsoft.com/office/drawing/2014/main" id="{0290BE17-E89B-4AF9-B3F6-AF4884D52467}"/>
                </a:ext>
              </a:extLst>
            </p:cNvPr>
            <p:cNvSpPr>
              <a:spLocks/>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1">
              <a:extLst>
                <a:ext uri="{FF2B5EF4-FFF2-40B4-BE49-F238E27FC236}">
                  <a16:creationId xmlns:a16="http://schemas.microsoft.com/office/drawing/2014/main" id="{85F63089-F77F-4F02-8417-AAC1847FBCA7}"/>
                </a:ext>
              </a:extLst>
            </p:cNvPr>
            <p:cNvSpPr>
              <a:spLocks/>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2">
              <a:extLst>
                <a:ext uri="{FF2B5EF4-FFF2-40B4-BE49-F238E27FC236}">
                  <a16:creationId xmlns:a16="http://schemas.microsoft.com/office/drawing/2014/main" id="{7B01CD5E-570F-4CBF-9904-94F30D928C54}"/>
                </a:ext>
              </a:extLst>
            </p:cNvPr>
            <p:cNvSpPr>
              <a:spLocks/>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3">
              <a:extLst>
                <a:ext uri="{FF2B5EF4-FFF2-40B4-BE49-F238E27FC236}">
                  <a16:creationId xmlns:a16="http://schemas.microsoft.com/office/drawing/2014/main" id="{7EE6A672-2915-4B03-99A9-9364D5F1521E}"/>
                </a:ext>
              </a:extLst>
            </p:cNvPr>
            <p:cNvSpPr>
              <a:spLocks/>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4">
              <a:extLst>
                <a:ext uri="{FF2B5EF4-FFF2-40B4-BE49-F238E27FC236}">
                  <a16:creationId xmlns:a16="http://schemas.microsoft.com/office/drawing/2014/main" id="{2136B643-14E1-443A-BC1C-06ADAE65C30F}"/>
                </a:ext>
              </a:extLst>
            </p:cNvPr>
            <p:cNvSpPr>
              <a:spLocks/>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6">
              <a:extLst>
                <a:ext uri="{FF2B5EF4-FFF2-40B4-BE49-F238E27FC236}">
                  <a16:creationId xmlns:a16="http://schemas.microsoft.com/office/drawing/2014/main" id="{867FA393-4F37-4E1A-870B-F96775FAB7E8}"/>
                </a:ext>
              </a:extLst>
            </p:cNvPr>
            <p:cNvSpPr>
              <a:spLocks/>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7">
              <a:extLst>
                <a:ext uri="{FF2B5EF4-FFF2-40B4-BE49-F238E27FC236}">
                  <a16:creationId xmlns:a16="http://schemas.microsoft.com/office/drawing/2014/main" id="{E225A1BE-FAD2-4764-A7E4-A6DA07D0573B}"/>
                </a:ext>
              </a:extLst>
            </p:cNvPr>
            <p:cNvSpPr>
              <a:spLocks/>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21">
              <a:extLst>
                <a:ext uri="{FF2B5EF4-FFF2-40B4-BE49-F238E27FC236}">
                  <a16:creationId xmlns:a16="http://schemas.microsoft.com/office/drawing/2014/main" id="{25D65388-C7E0-4C07-822A-03C5009C6D1E}"/>
                </a:ext>
              </a:extLst>
            </p:cNvPr>
            <p:cNvSpPr>
              <a:spLocks/>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5">
              <a:extLst>
                <a:ext uri="{FF2B5EF4-FFF2-40B4-BE49-F238E27FC236}">
                  <a16:creationId xmlns:a16="http://schemas.microsoft.com/office/drawing/2014/main" id="{E1D79822-C494-449C-B439-F437DAD4F218}"/>
                </a:ext>
              </a:extLst>
            </p:cNvPr>
            <p:cNvSpPr>
              <a:spLocks/>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9">
              <a:extLst>
                <a:ext uri="{FF2B5EF4-FFF2-40B4-BE49-F238E27FC236}">
                  <a16:creationId xmlns:a16="http://schemas.microsoft.com/office/drawing/2014/main" id="{CDB324E5-E8D9-40E3-BAB4-1F87E67E4F46}"/>
                </a:ext>
              </a:extLst>
            </p:cNvPr>
            <p:cNvSpPr>
              <a:spLocks/>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31">
              <a:extLst>
                <a:ext uri="{FF2B5EF4-FFF2-40B4-BE49-F238E27FC236}">
                  <a16:creationId xmlns:a16="http://schemas.microsoft.com/office/drawing/2014/main" id="{15404AB3-12EB-462E-85A2-AF4A7E91D729}"/>
                </a:ext>
              </a:extLst>
            </p:cNvPr>
            <p:cNvSpPr>
              <a:spLocks/>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32">
              <a:extLst>
                <a:ext uri="{FF2B5EF4-FFF2-40B4-BE49-F238E27FC236}">
                  <a16:creationId xmlns:a16="http://schemas.microsoft.com/office/drawing/2014/main" id="{228021CB-53B3-4BCC-A14C-0B6951FC971F}"/>
                </a:ext>
              </a:extLst>
            </p:cNvPr>
            <p:cNvSpPr>
              <a:spLocks/>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33">
              <a:extLst>
                <a:ext uri="{FF2B5EF4-FFF2-40B4-BE49-F238E27FC236}">
                  <a16:creationId xmlns:a16="http://schemas.microsoft.com/office/drawing/2014/main" id="{B353D0BC-00A6-4EA4-9311-9FCB88CC2021}"/>
                </a:ext>
              </a:extLst>
            </p:cNvPr>
            <p:cNvSpPr>
              <a:spLocks/>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34">
              <a:extLst>
                <a:ext uri="{FF2B5EF4-FFF2-40B4-BE49-F238E27FC236}">
                  <a16:creationId xmlns:a16="http://schemas.microsoft.com/office/drawing/2014/main" id="{0E001FD3-6EDD-47A3-9916-826E1595DAB3}"/>
                </a:ext>
              </a:extLst>
            </p:cNvPr>
            <p:cNvSpPr>
              <a:spLocks/>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35">
              <a:extLst>
                <a:ext uri="{FF2B5EF4-FFF2-40B4-BE49-F238E27FC236}">
                  <a16:creationId xmlns:a16="http://schemas.microsoft.com/office/drawing/2014/main" id="{FE214D5B-D151-4E09-A01E-BEAAF9C679ED}"/>
                </a:ext>
              </a:extLst>
            </p:cNvPr>
            <p:cNvSpPr>
              <a:spLocks/>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6">
              <a:extLst>
                <a:ext uri="{FF2B5EF4-FFF2-40B4-BE49-F238E27FC236}">
                  <a16:creationId xmlns:a16="http://schemas.microsoft.com/office/drawing/2014/main" id="{3024EF13-0A45-49DD-B0F4-FA3A5169EFFE}"/>
                </a:ext>
              </a:extLst>
            </p:cNvPr>
            <p:cNvSpPr>
              <a:spLocks/>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7">
              <a:extLst>
                <a:ext uri="{FF2B5EF4-FFF2-40B4-BE49-F238E27FC236}">
                  <a16:creationId xmlns:a16="http://schemas.microsoft.com/office/drawing/2014/main" id="{95E0BDAE-48A7-4752-A150-74DA4BAE5E4B}"/>
                </a:ext>
              </a:extLst>
            </p:cNvPr>
            <p:cNvSpPr>
              <a:spLocks/>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8">
              <a:extLst>
                <a:ext uri="{FF2B5EF4-FFF2-40B4-BE49-F238E27FC236}">
                  <a16:creationId xmlns:a16="http://schemas.microsoft.com/office/drawing/2014/main" id="{DE128EDB-3179-4F47-8B37-BEDE3B82FFC7}"/>
                </a:ext>
              </a:extLst>
            </p:cNvPr>
            <p:cNvSpPr>
              <a:spLocks/>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9">
              <a:extLst>
                <a:ext uri="{FF2B5EF4-FFF2-40B4-BE49-F238E27FC236}">
                  <a16:creationId xmlns:a16="http://schemas.microsoft.com/office/drawing/2014/main" id="{E09CDD49-7B7B-42C0-A09E-6CFB3CDFF6A1}"/>
                </a:ext>
              </a:extLst>
            </p:cNvPr>
            <p:cNvSpPr>
              <a:spLocks/>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40">
              <a:extLst>
                <a:ext uri="{FF2B5EF4-FFF2-40B4-BE49-F238E27FC236}">
                  <a16:creationId xmlns:a16="http://schemas.microsoft.com/office/drawing/2014/main" id="{93C5D839-4CD5-4165-9091-7D9B92CDC1D2}"/>
                </a:ext>
              </a:extLst>
            </p:cNvPr>
            <p:cNvSpPr>
              <a:spLocks/>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41">
              <a:extLst>
                <a:ext uri="{FF2B5EF4-FFF2-40B4-BE49-F238E27FC236}">
                  <a16:creationId xmlns:a16="http://schemas.microsoft.com/office/drawing/2014/main" id="{3C7F638A-BB6D-4B24-A7F9-03BF8087459B}"/>
                </a:ext>
              </a:extLst>
            </p:cNvPr>
            <p:cNvSpPr>
              <a:spLocks/>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42">
              <a:extLst>
                <a:ext uri="{FF2B5EF4-FFF2-40B4-BE49-F238E27FC236}">
                  <a16:creationId xmlns:a16="http://schemas.microsoft.com/office/drawing/2014/main" id="{5B59DB64-329B-45EA-8A67-4213A886B5B2}"/>
                </a:ext>
              </a:extLst>
            </p:cNvPr>
            <p:cNvSpPr>
              <a:spLocks/>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44">
              <a:extLst>
                <a:ext uri="{FF2B5EF4-FFF2-40B4-BE49-F238E27FC236}">
                  <a16:creationId xmlns:a16="http://schemas.microsoft.com/office/drawing/2014/main" id="{D8DAB003-6484-4D1D-85AE-93FA09BC5EF5}"/>
                </a:ext>
              </a:extLst>
            </p:cNvPr>
            <p:cNvSpPr>
              <a:spLocks/>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45">
              <a:extLst>
                <a:ext uri="{FF2B5EF4-FFF2-40B4-BE49-F238E27FC236}">
                  <a16:creationId xmlns:a16="http://schemas.microsoft.com/office/drawing/2014/main" id="{D49280A1-ACA8-4CD6-9012-AF12660F07E4}"/>
                </a:ext>
              </a:extLst>
            </p:cNvPr>
            <p:cNvSpPr>
              <a:spLocks/>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6">
              <a:extLst>
                <a:ext uri="{FF2B5EF4-FFF2-40B4-BE49-F238E27FC236}">
                  <a16:creationId xmlns:a16="http://schemas.microsoft.com/office/drawing/2014/main" id="{C03EAE8C-6089-40E5-9361-2E266A1EEBA3}"/>
                </a:ext>
              </a:extLst>
            </p:cNvPr>
            <p:cNvSpPr>
              <a:spLocks/>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7">
              <a:extLst>
                <a:ext uri="{FF2B5EF4-FFF2-40B4-BE49-F238E27FC236}">
                  <a16:creationId xmlns:a16="http://schemas.microsoft.com/office/drawing/2014/main" id="{02E3A077-F087-4E14-A13E-4E9D4369B1F6}"/>
                </a:ext>
              </a:extLst>
            </p:cNvPr>
            <p:cNvSpPr>
              <a:spLocks/>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8">
              <a:extLst>
                <a:ext uri="{FF2B5EF4-FFF2-40B4-BE49-F238E27FC236}">
                  <a16:creationId xmlns:a16="http://schemas.microsoft.com/office/drawing/2014/main" id="{7CE4FAAA-45E7-4C86-B59A-F284B79EFD23}"/>
                </a:ext>
              </a:extLst>
            </p:cNvPr>
            <p:cNvSpPr>
              <a:spLocks/>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9">
              <a:extLst>
                <a:ext uri="{FF2B5EF4-FFF2-40B4-BE49-F238E27FC236}">
                  <a16:creationId xmlns:a16="http://schemas.microsoft.com/office/drawing/2014/main" id="{E2689B62-CCA1-4EE5-B622-FBA516868916}"/>
                </a:ext>
              </a:extLst>
            </p:cNvPr>
            <p:cNvSpPr>
              <a:spLocks/>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8">
              <a:extLst>
                <a:ext uri="{FF2B5EF4-FFF2-40B4-BE49-F238E27FC236}">
                  <a16:creationId xmlns:a16="http://schemas.microsoft.com/office/drawing/2014/main" id="{113638EE-3BCF-4315-A329-3C6766A3890B}"/>
                </a:ext>
              </a:extLst>
            </p:cNvPr>
            <p:cNvSpPr>
              <a:spLocks/>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106">
              <a:extLst>
                <a:ext uri="{FF2B5EF4-FFF2-40B4-BE49-F238E27FC236}">
                  <a16:creationId xmlns:a16="http://schemas.microsoft.com/office/drawing/2014/main" id="{4FB36B8F-335B-40F2-83BB-C2B2689DC2E9}"/>
                </a:ext>
              </a:extLst>
            </p:cNvPr>
            <p:cNvSpPr>
              <a:spLocks/>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2" name="Title Placeholder 1">
            <a:extLst>
              <a:ext uri="{FF2B5EF4-FFF2-40B4-BE49-F238E27FC236}">
                <a16:creationId xmlns:a16="http://schemas.microsoft.com/office/drawing/2014/main" id="{7A05E913-A9D9-4639-B104-1F07A4AF6A56}"/>
              </a:ext>
            </a:extLst>
          </p:cNvPr>
          <p:cNvSpPr>
            <a:spLocks noGrp="1"/>
          </p:cNvSpPr>
          <p:nvPr>
            <p:ph type="title"/>
          </p:nvPr>
        </p:nvSpPr>
        <p:spPr>
          <a:xfrm>
            <a:off x="1069848" y="502920"/>
            <a:ext cx="9634011"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9940CEB-B6D7-46E6-9843-51534214017A}"/>
              </a:ext>
            </a:extLst>
          </p:cNvPr>
          <p:cNvSpPr>
            <a:spLocks noGrp="1"/>
          </p:cNvSpPr>
          <p:nvPr>
            <p:ph type="body" idx="1"/>
          </p:nvPr>
        </p:nvSpPr>
        <p:spPr>
          <a:xfrm>
            <a:off x="1069848" y="1874520"/>
            <a:ext cx="9634011"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B5BAC8B5-8DFB-4920-8580-54824C831A94}"/>
              </a:ext>
            </a:extLst>
          </p:cNvPr>
          <p:cNvSpPr>
            <a:spLocks noGrp="1"/>
          </p:cNvSpPr>
          <p:nvPr>
            <p:ph type="dt" sz="half" idx="2"/>
          </p:nvPr>
        </p:nvSpPr>
        <p:spPr>
          <a:xfrm>
            <a:off x="173736" y="6382512"/>
            <a:ext cx="2845901" cy="365125"/>
          </a:xfrm>
          <a:prstGeom prst="rect">
            <a:avLst/>
          </a:prstGeom>
        </p:spPr>
        <p:txBody>
          <a:bodyPr vert="horz" lIns="91440" tIns="45720" rIns="91440" bIns="45720" rtlCol="0" anchor="ctr"/>
          <a:lstStyle>
            <a:lvl1pPr algn="l">
              <a:defRPr sz="1050">
                <a:solidFill>
                  <a:schemeClr val="tx2"/>
                </a:solidFill>
              </a:defRPr>
            </a:lvl1pPr>
          </a:lstStyle>
          <a:p>
            <a:fld id="{B5898F52-2787-4BA2-BBBC-9395E9F86D50}" type="datetimeFigureOut">
              <a:rPr lang="en-US" smtClean="0"/>
              <a:pPr/>
              <a:t>4/25/2025</a:t>
            </a:fld>
            <a:endParaRPr lang="en-US" dirty="0"/>
          </a:p>
        </p:txBody>
      </p:sp>
      <p:sp>
        <p:nvSpPr>
          <p:cNvPr id="5" name="Footer Placeholder 4">
            <a:extLst>
              <a:ext uri="{FF2B5EF4-FFF2-40B4-BE49-F238E27FC236}">
                <a16:creationId xmlns:a16="http://schemas.microsoft.com/office/drawing/2014/main" id="{3A9E2D5D-B616-4048-9CB8-4D316BBDB1FB}"/>
              </a:ext>
            </a:extLst>
          </p:cNvPr>
          <p:cNvSpPr>
            <a:spLocks noGrp="1"/>
          </p:cNvSpPr>
          <p:nvPr>
            <p:ph type="ftr" sz="quarter" idx="3"/>
          </p:nvPr>
        </p:nvSpPr>
        <p:spPr>
          <a:xfrm rot="5400000">
            <a:off x="-1754871" y="2093199"/>
            <a:ext cx="4157472" cy="416082"/>
          </a:xfrm>
          <a:prstGeom prst="rect">
            <a:avLst/>
          </a:prstGeom>
        </p:spPr>
        <p:txBody>
          <a:bodyPr vert="horz" lIns="91440" tIns="45720" rIns="91440" bIns="45720" rtlCol="0" anchor="ctr"/>
          <a:lstStyle>
            <a:lvl1pPr algn="l">
              <a:defRPr sz="1050">
                <a:solidFill>
                  <a:schemeClr val="tx2"/>
                </a:solidFill>
              </a:defRPr>
            </a:lvl1pPr>
          </a:lstStyle>
          <a:p>
            <a:endParaRPr lang="en-US" dirty="0"/>
          </a:p>
        </p:txBody>
      </p:sp>
      <p:sp>
        <p:nvSpPr>
          <p:cNvPr id="6" name="Slide Number Placeholder 5">
            <a:extLst>
              <a:ext uri="{FF2B5EF4-FFF2-40B4-BE49-F238E27FC236}">
                <a16:creationId xmlns:a16="http://schemas.microsoft.com/office/drawing/2014/main" id="{63F322F0-8F3D-4AC5-9873-24666D0E0D34}"/>
              </a:ext>
            </a:extLst>
          </p:cNvPr>
          <p:cNvSpPr>
            <a:spLocks noGrp="1"/>
          </p:cNvSpPr>
          <p:nvPr>
            <p:ph type="sldNum" sz="quarter" idx="4"/>
          </p:nvPr>
        </p:nvSpPr>
        <p:spPr>
          <a:xfrm>
            <a:off x="11457919" y="6382512"/>
            <a:ext cx="500997" cy="365125"/>
          </a:xfrm>
          <a:prstGeom prst="rect">
            <a:avLst/>
          </a:prstGeom>
        </p:spPr>
        <p:txBody>
          <a:bodyPr vert="horz" lIns="91440" tIns="45720" rIns="91440" bIns="45720" rtlCol="0" anchor="ctr"/>
          <a:lstStyle>
            <a:lvl1pPr algn="r">
              <a:defRPr sz="1050">
                <a:solidFill>
                  <a:schemeClr val="tx2"/>
                </a:solidFill>
              </a:defRPr>
            </a:lvl1pPr>
          </a:lstStyle>
          <a:p>
            <a:fld id="{4C8B8A27-DF03-4546-BA93-21C967D57E5C}" type="slidenum">
              <a:rPr lang="en-US" smtClean="0"/>
              <a:pPr/>
              <a:t>‹#›</a:t>
            </a:fld>
            <a:endParaRPr lang="en-US"/>
          </a:p>
        </p:txBody>
      </p:sp>
    </p:spTree>
    <p:extLst>
      <p:ext uri="{BB962C8B-B14F-4D97-AF65-F5344CB8AC3E}">
        <p14:creationId xmlns:p14="http://schemas.microsoft.com/office/powerpoint/2010/main" val="1773636624"/>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600" indent="-228600" algn="l" defTabSz="914400"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600" indent="0" algn="l" defTabSz="914400" rtl="0" eaLnBrk="1" latinLnBrk="0" hangingPunct="1">
        <a:lnSpc>
          <a:spcPct val="150000"/>
        </a:lnSpc>
        <a:spcBef>
          <a:spcPts val="500"/>
        </a:spcBef>
        <a:buClr>
          <a:schemeClr val="bg2">
            <a:lumMod val="75000"/>
          </a:schemeClr>
        </a:buClr>
        <a:buFontTx/>
        <a:buNone/>
        <a:defRPr sz="1800" kern="1200">
          <a:solidFill>
            <a:schemeClr val="tx2"/>
          </a:solidFill>
          <a:latin typeface="+mn-lt"/>
          <a:ea typeface="+mn-ea"/>
          <a:cs typeface="+mn-cs"/>
        </a:defRPr>
      </a:lvl2pPr>
      <a:lvl3pPr marL="54864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40" indent="0" algn="l" defTabSz="914400" rtl="0" eaLnBrk="1" latinLnBrk="0" hangingPunct="1">
        <a:lnSpc>
          <a:spcPct val="150000"/>
        </a:lnSpc>
        <a:spcBef>
          <a:spcPts val="500"/>
        </a:spcBef>
        <a:buClr>
          <a:schemeClr val="bg2">
            <a:lumMod val="75000"/>
          </a:schemeClr>
        </a:buClr>
        <a:buFontTx/>
        <a:buNone/>
        <a:defRPr sz="1400" kern="1200">
          <a:solidFill>
            <a:schemeClr val="tx2"/>
          </a:solidFill>
          <a:latin typeface="+mn-lt"/>
          <a:ea typeface="+mn-ea"/>
          <a:cs typeface="+mn-cs"/>
        </a:defRPr>
      </a:lvl4pPr>
      <a:lvl5pPr marL="834390" indent="-285750" algn="l" defTabSz="914400" rtl="0" eaLnBrk="1" latinLnBrk="0" hangingPunct="1">
        <a:lnSpc>
          <a:spcPct val="150000"/>
        </a:lnSpc>
        <a:spcBef>
          <a:spcPts val="500"/>
        </a:spcBef>
        <a:buClr>
          <a:schemeClr val="bg2">
            <a:lumMod val="75000"/>
          </a:schemeClr>
        </a:buClr>
        <a:buFont typeface="Arial" panose="020B0604020202020204" pitchFamily="34" charset="0"/>
        <a:buChar char="•"/>
        <a:defRPr sz="14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41600" y="710403"/>
            <a:ext cx="11313600" cy="748247"/>
          </a:xfrm>
          <a:prstGeom prst="rect">
            <a:avLst/>
          </a:prstGeom>
        </p:spPr>
        <p:txBody>
          <a:bodyPr vert="horz" lIns="0" tIns="0" rIns="0" bIns="0" rtlCol="0" anchor="t">
            <a:normAutofit/>
          </a:bodyPr>
          <a:lstStyle/>
          <a:p>
            <a:endParaRPr lang="en-US" noProof="0"/>
          </a:p>
        </p:txBody>
      </p:sp>
      <p:sp>
        <p:nvSpPr>
          <p:cNvPr id="3" name="Text Placeholder 2"/>
          <p:cNvSpPr>
            <a:spLocks noGrp="1"/>
          </p:cNvSpPr>
          <p:nvPr>
            <p:ph type="body" idx="1"/>
          </p:nvPr>
        </p:nvSpPr>
        <p:spPr>
          <a:xfrm>
            <a:off x="441600" y="1944000"/>
            <a:ext cx="11304000" cy="4296000"/>
          </a:xfrm>
          <a:prstGeom prst="rect">
            <a:avLst/>
          </a:prstGeom>
        </p:spPr>
        <p:txBody>
          <a:bodyPr vert="horz" lIns="0" tIns="0" rIns="0" bIns="0" rtlCol="0">
            <a:noAutofit/>
          </a:bodyPr>
          <a:lstStyle/>
          <a:p>
            <a:pPr lvl="0"/>
            <a:r>
              <a:rPr lang="en-US" noProof="0"/>
              <a:t>First Level</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p:cNvSpPr>
            <a:spLocks noGrp="1"/>
          </p:cNvSpPr>
          <p:nvPr>
            <p:ph type="ftr" sz="quarter" idx="3"/>
          </p:nvPr>
        </p:nvSpPr>
        <p:spPr>
          <a:xfrm>
            <a:off x="2866444" y="6479324"/>
            <a:ext cx="6459117" cy="170333"/>
          </a:xfrm>
          <a:prstGeom prst="rect">
            <a:avLst/>
          </a:prstGeom>
        </p:spPr>
        <p:txBody>
          <a:bodyPr vert="horz" lIns="0" tIns="0" rIns="0" bIns="0" rtlCol="0" anchor="ctr"/>
          <a:lstStyle>
            <a:lvl1pPr algn="ctr">
              <a:defRPr sz="8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r>
              <a:rPr lang="en-US" noProof="0"/>
              <a:t>internal use</a:t>
            </a:r>
          </a:p>
        </p:txBody>
      </p:sp>
      <p:sp>
        <p:nvSpPr>
          <p:cNvPr id="29" name="Espace réservé de la date 28">
            <a:extLst>
              <a:ext uri="{FF2B5EF4-FFF2-40B4-BE49-F238E27FC236}">
                <a16:creationId xmlns:a16="http://schemas.microsoft.com/office/drawing/2014/main" id="{B6D8E440-8C31-4584-85CD-3DE2B7815CCC}"/>
              </a:ext>
            </a:extLst>
          </p:cNvPr>
          <p:cNvSpPr>
            <a:spLocks noGrp="1"/>
          </p:cNvSpPr>
          <p:nvPr userDrawn="1">
            <p:ph type="dt" sz="half" idx="2"/>
          </p:nvPr>
        </p:nvSpPr>
        <p:spPr>
          <a:xfrm>
            <a:off x="4724400" y="6106775"/>
            <a:ext cx="2743200" cy="366183"/>
          </a:xfrm>
          <a:prstGeom prst="rect">
            <a:avLst/>
          </a:prstGeom>
        </p:spPr>
        <p:txBody>
          <a:bodyPr vert="horz" lIns="91440" tIns="45720" rIns="91440" bIns="45720" rtlCol="0" anchor="ctr"/>
          <a:lstStyle>
            <a:lvl1pPr algn="ctr">
              <a:defRPr sz="1467" b="0" i="0" spc="27"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r>
              <a:rPr lang="en-US" noProof="0"/>
              <a:t>XX . XX . XXXX</a:t>
            </a:r>
          </a:p>
        </p:txBody>
      </p:sp>
      <p:sp>
        <p:nvSpPr>
          <p:cNvPr id="6" name="Slide Number Placeholder 5"/>
          <p:cNvSpPr>
            <a:spLocks noGrp="1"/>
          </p:cNvSpPr>
          <p:nvPr userDrawn="1">
            <p:ph type="sldNum" sz="quarter" idx="4"/>
          </p:nvPr>
        </p:nvSpPr>
        <p:spPr>
          <a:xfrm>
            <a:off x="11114968" y="6427327"/>
            <a:ext cx="635000" cy="274324"/>
          </a:xfrm>
          <a:prstGeom prst="rect">
            <a:avLst/>
          </a:prstGeom>
        </p:spPr>
        <p:txBody>
          <a:bodyPr vert="horz" lIns="0" tIns="0" rIns="0" bIns="0" rtlCol="0" anchor="ctr"/>
          <a:lstStyle>
            <a:lvl1pPr algn="r">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noProof="0" smtClean="0"/>
              <a:pPr/>
              <a:t>‹#›</a:t>
            </a:fld>
            <a:endParaRPr lang="en-US" noProof="0"/>
          </a:p>
        </p:txBody>
      </p:sp>
      <p:sp>
        <p:nvSpPr>
          <p:cNvPr id="17" name="Forme libre : forme 9">
            <a:extLst>
              <a:ext uri="{FF2B5EF4-FFF2-40B4-BE49-F238E27FC236}">
                <a16:creationId xmlns:a16="http://schemas.microsoft.com/office/drawing/2014/main" id="{A881F5C4-317B-425E-B915-8F11F339271F}"/>
              </a:ext>
            </a:extLst>
          </p:cNvPr>
          <p:cNvSpPr>
            <a:spLocks noChangeAspect="1"/>
          </p:cNvSpPr>
          <p:nvPr userDrawn="1"/>
        </p:nvSpPr>
        <p:spPr>
          <a:xfrm>
            <a:off x="441599" y="6330316"/>
            <a:ext cx="1073008" cy="2736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en-US" sz="2400" noProof="0"/>
          </a:p>
        </p:txBody>
      </p:sp>
      <p:grpSp>
        <p:nvGrpSpPr>
          <p:cNvPr id="10" name="Graphique 7">
            <a:extLst>
              <a:ext uri="{FF2B5EF4-FFF2-40B4-BE49-F238E27FC236}">
                <a16:creationId xmlns:a16="http://schemas.microsoft.com/office/drawing/2014/main" id="{6A66B5A4-BE29-4194-A788-255CA3752BC0}"/>
              </a:ext>
            </a:extLst>
          </p:cNvPr>
          <p:cNvGrpSpPr>
            <a:grpSpLocks noChangeAspect="1"/>
          </p:cNvGrpSpPr>
          <p:nvPr userDrawn="1"/>
        </p:nvGrpSpPr>
        <p:grpSpPr>
          <a:xfrm>
            <a:off x="442168" y="6329527"/>
            <a:ext cx="1071853" cy="275084"/>
            <a:chOff x="4768103" y="-471733"/>
            <a:chExt cx="744723" cy="191124"/>
          </a:xfrm>
          <a:solidFill>
            <a:srgbClr val="FFFFFF"/>
          </a:solidFill>
        </p:grpSpPr>
        <p:sp>
          <p:nvSpPr>
            <p:cNvPr id="13" name="Forme libre : forme 9">
              <a:extLst>
                <a:ext uri="{FF2B5EF4-FFF2-40B4-BE49-F238E27FC236}">
                  <a16:creationId xmlns:a16="http://schemas.microsoft.com/office/drawing/2014/main" id="{A7D23DBC-0CE7-4B8C-AB18-B9D29B71215B}"/>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sz="2400"/>
            </a:p>
          </p:txBody>
        </p:sp>
        <p:sp>
          <p:nvSpPr>
            <p:cNvPr id="14" name="Forme libre : forme 10">
              <a:extLst>
                <a:ext uri="{FF2B5EF4-FFF2-40B4-BE49-F238E27FC236}">
                  <a16:creationId xmlns:a16="http://schemas.microsoft.com/office/drawing/2014/main" id="{A40BE689-3FD6-4CA1-BF9A-644A538FE9FF}"/>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sz="2400">
                <a:solidFill>
                  <a:schemeClr val="accent2"/>
                </a:solidFill>
              </a:endParaRPr>
            </a:p>
          </p:txBody>
        </p:sp>
        <p:sp>
          <p:nvSpPr>
            <p:cNvPr id="15" name="Forme libre : forme 11">
              <a:extLst>
                <a:ext uri="{FF2B5EF4-FFF2-40B4-BE49-F238E27FC236}">
                  <a16:creationId xmlns:a16="http://schemas.microsoft.com/office/drawing/2014/main" id="{A9D1E70E-B241-44DA-B07E-44985CED13F1}"/>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sz="2400"/>
            </a:p>
          </p:txBody>
        </p:sp>
      </p:grpSp>
      <p:sp>
        <p:nvSpPr>
          <p:cNvPr id="12" name="Rectangle 11">
            <a:hlinkClick r:id="rId6" action="ppaction://hlinksldjump"/>
            <a:extLst>
              <a:ext uri="{FF2B5EF4-FFF2-40B4-BE49-F238E27FC236}">
                <a16:creationId xmlns:a16="http://schemas.microsoft.com/office/drawing/2014/main" id="{49F6E40E-2FFC-48A0-9098-784EC03FDB5E}"/>
              </a:ext>
            </a:extLst>
          </p:cNvPr>
          <p:cNvSpPr/>
          <p:nvPr userDrawn="1"/>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Tree>
    <p:extLst>
      <p:ext uri="{BB962C8B-B14F-4D97-AF65-F5344CB8AC3E}">
        <p14:creationId xmlns:p14="http://schemas.microsoft.com/office/powerpoint/2010/main" val="3399495710"/>
      </p:ext>
    </p:extLst>
  </p:cSld>
  <p:clrMap bg1="lt1" tx1="dk1" bg2="lt2" tx2="dk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332" rtl="0" eaLnBrk="1" latinLnBrk="0" hangingPunct="1">
        <a:lnSpc>
          <a:spcPct val="90000"/>
        </a:lnSpc>
        <a:spcBef>
          <a:spcPct val="0"/>
        </a:spcBef>
        <a:buNone/>
        <a:defRPr lang="fr-FR" sz="2933"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p:titleStyle>
    <p:bodyStyle>
      <a:lvl1pPr marL="0" indent="0" algn="l" defTabSz="914332" rtl="0" eaLnBrk="1" latinLnBrk="0" hangingPunct="1">
        <a:lnSpc>
          <a:spcPct val="125000"/>
        </a:lnSpc>
        <a:spcBef>
          <a:spcPts val="0"/>
        </a:spcBef>
        <a:buFont typeface="Arial" panose="020B0604020202020204" pitchFamily="34" charset="0"/>
        <a:buNone/>
        <a:defRPr sz="1333"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302376" indent="-302376" algn="l" defTabSz="914332" rtl="0" eaLnBrk="1" latinLnBrk="0" hangingPunct="1">
        <a:lnSpc>
          <a:spcPct val="125000"/>
        </a:lnSpc>
        <a:spcBef>
          <a:spcPts val="0"/>
        </a:spcBef>
        <a:buClr>
          <a:schemeClr val="accent2"/>
        </a:buClr>
        <a:buFontTx/>
        <a:buBlip>
          <a:blip r:embed="rId7"/>
        </a:buBlip>
        <a:defRPr sz="1333"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609555" indent="-302376" algn="l" defTabSz="914332" rtl="0" eaLnBrk="1" latinLnBrk="0" hangingPunct="1">
        <a:lnSpc>
          <a:spcPct val="125000"/>
        </a:lnSpc>
        <a:spcBef>
          <a:spcPts val="0"/>
        </a:spcBef>
        <a:buFontTx/>
        <a:buBlip>
          <a:blip r:embed="rId7"/>
        </a:buBlip>
        <a:defRPr sz="1333"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911932" indent="-302376" algn="l" defTabSz="914332" rtl="0" eaLnBrk="1" latinLnBrk="0" hangingPunct="1">
        <a:lnSpc>
          <a:spcPct val="125000"/>
        </a:lnSpc>
        <a:spcBef>
          <a:spcPts val="0"/>
        </a:spcBef>
        <a:buFontTx/>
        <a:buBlip>
          <a:blip r:embed="rId7"/>
        </a:buBlip>
        <a:defRPr sz="1333"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914332" rtl="0" eaLnBrk="1" latinLnBrk="0" hangingPunct="1">
        <a:lnSpc>
          <a:spcPct val="125000"/>
        </a:lnSpc>
        <a:spcBef>
          <a:spcPts val="0"/>
        </a:spcBef>
        <a:buFont typeface="Arial" panose="020B0604020202020204" pitchFamily="34" charset="0"/>
        <a:buNone/>
        <a:defRPr sz="1333" b="1" i="0" kern="1200">
          <a:solidFill>
            <a:schemeClr val="accent1"/>
          </a:solidFill>
          <a:latin typeface="+mj-lt"/>
          <a:ea typeface="Verdana" panose="020B0604030504040204" pitchFamily="34" charset="0"/>
          <a:cs typeface="Georgia" panose="02040502050405020303" pitchFamily="18" charset="0"/>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AB4E786-7636-4278-8595-D365D28A796A}"/>
              </a:ext>
            </a:extLst>
          </p:cNvPr>
          <p:cNvSpPr>
            <a:spLocks noGrp="1"/>
          </p:cNvSpPr>
          <p:nvPr>
            <p:ph type="title"/>
          </p:nvPr>
        </p:nvSpPr>
        <p:spPr>
          <a:xfrm>
            <a:off x="640079" y="1371601"/>
            <a:ext cx="10890929" cy="109728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EA740849-7059-4C70-992B-5304D2EE9BAB}"/>
              </a:ext>
            </a:extLst>
          </p:cNvPr>
          <p:cNvSpPr>
            <a:spLocks noGrp="1"/>
          </p:cNvSpPr>
          <p:nvPr>
            <p:ph type="body" idx="1"/>
          </p:nvPr>
        </p:nvSpPr>
        <p:spPr>
          <a:xfrm>
            <a:off x="640080" y="2633472"/>
            <a:ext cx="10890928" cy="35661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D09FEBF6-CEA6-4332-87B3-697807571C84}"/>
              </a:ext>
            </a:extLst>
          </p:cNvPr>
          <p:cNvSpPr>
            <a:spLocks noGrp="1"/>
          </p:cNvSpPr>
          <p:nvPr>
            <p:ph type="dt" sz="half" idx="2"/>
          </p:nvPr>
        </p:nvSpPr>
        <p:spPr>
          <a:xfrm>
            <a:off x="640080" y="6356350"/>
            <a:ext cx="2743200" cy="365125"/>
          </a:xfrm>
          <a:prstGeom prst="rect">
            <a:avLst/>
          </a:prstGeom>
        </p:spPr>
        <p:txBody>
          <a:bodyPr vert="horz" lIns="91440" tIns="45720" rIns="91440" bIns="45720" rtlCol="0" anchor="ctr"/>
          <a:lstStyle>
            <a:lvl1pPr algn="l">
              <a:defRPr sz="900" b="1" cap="all" spc="300" baseline="0">
                <a:solidFill>
                  <a:schemeClr val="tx1"/>
                </a:solidFill>
              </a:defRPr>
            </a:lvl1pPr>
          </a:lstStyle>
          <a:p>
            <a:fld id="{7DA38F49-B3E2-4BF0-BEC7-C30D34ABBB8D}" type="datetime1">
              <a:rPr lang="en-US" smtClean="0"/>
              <a:t>4/25/2025</a:t>
            </a:fld>
            <a:endParaRPr lang="en-US"/>
          </a:p>
        </p:txBody>
      </p:sp>
      <p:sp>
        <p:nvSpPr>
          <p:cNvPr id="5" name="Footer Placeholder 4">
            <a:extLst>
              <a:ext uri="{FF2B5EF4-FFF2-40B4-BE49-F238E27FC236}">
                <a16:creationId xmlns:a16="http://schemas.microsoft.com/office/drawing/2014/main" id="{BC6BAF94-621C-43E1-BA0C-410A6899031B}"/>
              </a:ext>
            </a:extLst>
          </p:cNvPr>
          <p:cNvSpPr>
            <a:spLocks noGrp="1"/>
          </p:cNvSpPr>
          <p:nvPr>
            <p:ph type="ftr" sz="quarter" idx="3"/>
          </p:nvPr>
        </p:nvSpPr>
        <p:spPr>
          <a:xfrm>
            <a:off x="6767622" y="6356350"/>
            <a:ext cx="4040373" cy="365125"/>
          </a:xfrm>
          <a:prstGeom prst="rect">
            <a:avLst/>
          </a:prstGeom>
        </p:spPr>
        <p:txBody>
          <a:bodyPr vert="horz" lIns="91440" tIns="45720" rIns="91440" bIns="45720" rtlCol="0" anchor="ctr"/>
          <a:lstStyle>
            <a:lvl1pPr algn="r">
              <a:defRPr sz="900" b="1" cap="all" spc="300" baseline="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137D19E5-9E16-48C9-AAE2-0C70679A8D7B}"/>
              </a:ext>
            </a:extLst>
          </p:cNvPr>
          <p:cNvSpPr>
            <a:spLocks noGrp="1"/>
          </p:cNvSpPr>
          <p:nvPr>
            <p:ph type="sldNum" sz="quarter" idx="4"/>
          </p:nvPr>
        </p:nvSpPr>
        <p:spPr>
          <a:xfrm>
            <a:off x="10807995" y="6356350"/>
            <a:ext cx="723014" cy="365125"/>
          </a:xfrm>
          <a:prstGeom prst="rect">
            <a:avLst/>
          </a:prstGeom>
        </p:spPr>
        <p:txBody>
          <a:bodyPr vert="horz" lIns="91440" tIns="45720" rIns="91440" bIns="45720" rtlCol="0" anchor="ctr"/>
          <a:lstStyle>
            <a:lvl1pPr algn="r">
              <a:defRPr sz="900" b="1" cap="all" spc="300" baseline="0">
                <a:solidFill>
                  <a:schemeClr val="tx1"/>
                </a:solidFill>
              </a:defRPr>
            </a:lvl1pPr>
          </a:lstStyle>
          <a:p>
            <a:fld id="{70C12960-6E85-460F-B6E3-5B82CB31AF3D}" type="slidenum">
              <a:rPr lang="en-US" smtClean="0"/>
              <a:t>‹#›</a:t>
            </a:fld>
            <a:endParaRPr lang="en-US"/>
          </a:p>
        </p:txBody>
      </p:sp>
      <p:cxnSp>
        <p:nvCxnSpPr>
          <p:cNvPr id="9" name="Straight Connector 8">
            <a:extLst>
              <a:ext uri="{FF2B5EF4-FFF2-40B4-BE49-F238E27FC236}">
                <a16:creationId xmlns:a16="http://schemas.microsoft.com/office/drawing/2014/main" id="{118E06E4-607B-144B-382B-AD3D06B1EE8C}"/>
              </a:ext>
              <a:ext uri="{C183D7F6-B498-43B3-948B-1728B52AA6E4}">
                <adec:decorative xmlns:adec="http://schemas.microsoft.com/office/drawing/2017/decorative" val="1"/>
              </a:ext>
            </a:extLst>
          </p:cNvPr>
          <p:cNvCxnSpPr>
            <a:cxnSpLocks/>
          </p:cNvCxnSpPr>
          <p:nvPr/>
        </p:nvCxnSpPr>
        <p:spPr>
          <a:xfrm>
            <a:off x="713232" y="1031001"/>
            <a:ext cx="978862" cy="0"/>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1996110"/>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hf sldNum="0" hdr="0" ftr="0" dt="0"/>
  <p:txStyles>
    <p:titleStyle>
      <a:lvl1pPr algn="l" defTabSz="914400" rtl="0" eaLnBrk="1" latinLnBrk="0" hangingPunct="1">
        <a:lnSpc>
          <a:spcPct val="100000"/>
        </a:lnSpc>
        <a:spcBef>
          <a:spcPct val="0"/>
        </a:spcBef>
        <a:buNone/>
        <a:defRPr sz="4000" b="1" kern="1200">
          <a:solidFill>
            <a:schemeClr val="tx1"/>
          </a:solidFill>
          <a:latin typeface="+mj-lt"/>
          <a:ea typeface="+mj-ea"/>
          <a:cs typeface="+mj-cs"/>
        </a:defRPr>
      </a:lvl1pPr>
    </p:titleStyle>
    <p:bodyStyle>
      <a:lvl1pPr marL="228600" indent="-228600" algn="l" defTabSz="914400" rtl="0" eaLnBrk="1" latinLnBrk="0" hangingPunct="1">
        <a:lnSpc>
          <a:spcPct val="120000"/>
        </a:lnSpc>
        <a:spcBef>
          <a:spcPts val="1000"/>
        </a:spcBef>
        <a:buSzPct val="87000"/>
        <a:buFont typeface="Arial" panose="020B0604020202020204" pitchFamily="34" charset="0"/>
        <a:buChar char="•"/>
        <a:defRPr sz="2000" kern="1200">
          <a:solidFill>
            <a:schemeClr val="tx1"/>
          </a:solidFill>
          <a:latin typeface="+mn-lt"/>
          <a:ea typeface="+mn-ea"/>
          <a:cs typeface="+mn-cs"/>
        </a:defRPr>
      </a:lvl1pPr>
      <a:lvl2pPr marL="493776" indent="-228600" algn="l" defTabSz="914400" rtl="0" eaLnBrk="1" latinLnBrk="0" hangingPunct="1">
        <a:lnSpc>
          <a:spcPct val="120000"/>
        </a:lnSpc>
        <a:spcBef>
          <a:spcPts val="500"/>
        </a:spcBef>
        <a:buSzPct val="87000"/>
        <a:buFont typeface="Arial" panose="020B0604020202020204" pitchFamily="34" charset="0"/>
        <a:buChar char="•"/>
        <a:defRPr sz="1800" kern="1200">
          <a:solidFill>
            <a:schemeClr val="tx1"/>
          </a:solidFill>
          <a:latin typeface="+mn-lt"/>
          <a:ea typeface="+mn-ea"/>
          <a:cs typeface="+mn-cs"/>
        </a:defRPr>
      </a:lvl2pPr>
      <a:lvl3pPr marL="731520" indent="-228600" algn="l" defTabSz="914400" rtl="0" eaLnBrk="1" latinLnBrk="0" hangingPunct="1">
        <a:lnSpc>
          <a:spcPct val="120000"/>
        </a:lnSpc>
        <a:spcBef>
          <a:spcPts val="500"/>
        </a:spcBef>
        <a:buSzPct val="87000"/>
        <a:buFont typeface="Arial" panose="020B0604020202020204" pitchFamily="34" charset="0"/>
        <a:buChar char="•"/>
        <a:defRPr sz="1600" kern="1200">
          <a:solidFill>
            <a:schemeClr val="tx1"/>
          </a:solidFill>
          <a:latin typeface="+mn-lt"/>
          <a:ea typeface="+mn-ea"/>
          <a:cs typeface="+mn-cs"/>
        </a:defRPr>
      </a:lvl3pPr>
      <a:lvl4pPr marL="1051560" indent="-285750" algn="l" defTabSz="914400" rtl="0" eaLnBrk="1" latinLnBrk="0" hangingPunct="1">
        <a:lnSpc>
          <a:spcPct val="120000"/>
        </a:lnSpc>
        <a:spcBef>
          <a:spcPts val="500"/>
        </a:spcBef>
        <a:buSzPct val="87000"/>
        <a:buFont typeface="Arial" panose="020B0604020202020204" pitchFamily="34" charset="0"/>
        <a:buChar char="•"/>
        <a:defRPr sz="1400" kern="1200">
          <a:solidFill>
            <a:schemeClr val="tx1"/>
          </a:solidFill>
          <a:latin typeface="+mn-lt"/>
          <a:ea typeface="+mn-ea"/>
          <a:cs typeface="+mn-cs"/>
        </a:defRPr>
      </a:lvl4pPr>
      <a:lvl5pPr marL="1298448" indent="-228600" algn="l" defTabSz="914400" rtl="0" eaLnBrk="1" latinLnBrk="0" hangingPunct="1">
        <a:lnSpc>
          <a:spcPct val="120000"/>
        </a:lnSpc>
        <a:spcBef>
          <a:spcPts val="500"/>
        </a:spcBef>
        <a:buSzPct val="87000"/>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31A28D7-6581-4956-AAE3-9104804DF55B}"/>
              </a:ext>
            </a:extLst>
          </p:cNvPr>
          <p:cNvSpPr>
            <a:spLocks noGrp="1"/>
          </p:cNvSpPr>
          <p:nvPr>
            <p:ph type="title"/>
          </p:nvPr>
        </p:nvSpPr>
        <p:spPr>
          <a:xfrm>
            <a:off x="521208" y="978408"/>
            <a:ext cx="11155680" cy="1463040"/>
          </a:xfrm>
          <a:prstGeom prst="rect">
            <a:avLst/>
          </a:prstGeom>
        </p:spPr>
        <p:txBody>
          <a:bodyPr vert="horz" lIns="91440" tIns="45720" rIns="91440" bIns="45720" rtlCol="0" anchor="t">
            <a:normAutofit/>
          </a:bodyPr>
          <a:lstStyle/>
          <a:p>
            <a:r>
              <a:rPr lang="en-US" dirty="0"/>
              <a:t>Click to edit Master title style</a:t>
            </a:r>
          </a:p>
        </p:txBody>
      </p:sp>
      <p:sp>
        <p:nvSpPr>
          <p:cNvPr id="3" name="Text Placeholder 2">
            <a:extLst>
              <a:ext uri="{FF2B5EF4-FFF2-40B4-BE49-F238E27FC236}">
                <a16:creationId xmlns:a16="http://schemas.microsoft.com/office/drawing/2014/main" id="{F3CFCCA4-57A4-08A1-FC45-D2BBA66FABFA}"/>
              </a:ext>
            </a:extLst>
          </p:cNvPr>
          <p:cNvSpPr>
            <a:spLocks noGrp="1"/>
          </p:cNvSpPr>
          <p:nvPr>
            <p:ph type="body" idx="1"/>
          </p:nvPr>
        </p:nvSpPr>
        <p:spPr>
          <a:xfrm>
            <a:off x="521208" y="2578608"/>
            <a:ext cx="11155680" cy="376732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B0FAA0F4-2442-8D45-3C3D-1B8F55C8683A}"/>
              </a:ext>
            </a:extLst>
          </p:cNvPr>
          <p:cNvSpPr>
            <a:spLocks noGrp="1"/>
          </p:cNvSpPr>
          <p:nvPr>
            <p:ph type="dt" sz="half" idx="2"/>
          </p:nvPr>
        </p:nvSpPr>
        <p:spPr>
          <a:xfrm>
            <a:off x="521208" y="6419088"/>
            <a:ext cx="2743200" cy="365125"/>
          </a:xfrm>
          <a:prstGeom prst="rect">
            <a:avLst/>
          </a:prstGeom>
        </p:spPr>
        <p:txBody>
          <a:bodyPr vert="horz" lIns="91440" tIns="45720" rIns="91440" bIns="45720" rtlCol="0" anchor="ctr"/>
          <a:lstStyle>
            <a:lvl1pPr algn="l">
              <a:defRPr sz="900">
                <a:solidFill>
                  <a:schemeClr val="tx1"/>
                </a:solidFill>
              </a:defRPr>
            </a:lvl1pPr>
          </a:lstStyle>
          <a:p>
            <a:fld id="{E80C50CD-E178-4744-9B35-B2F624D6C5E9}" type="datetimeFigureOut">
              <a:rPr lang="en-US" smtClean="0"/>
              <a:pPr/>
              <a:t>4/25/2025</a:t>
            </a:fld>
            <a:endParaRPr lang="en-US"/>
          </a:p>
        </p:txBody>
      </p:sp>
      <p:sp>
        <p:nvSpPr>
          <p:cNvPr id="5" name="Footer Placeholder 4">
            <a:extLst>
              <a:ext uri="{FF2B5EF4-FFF2-40B4-BE49-F238E27FC236}">
                <a16:creationId xmlns:a16="http://schemas.microsoft.com/office/drawing/2014/main" id="{9E03785E-FB42-1D54-92AC-D0A61A8FABD4}"/>
              </a:ext>
            </a:extLst>
          </p:cNvPr>
          <p:cNvSpPr>
            <a:spLocks noGrp="1"/>
          </p:cNvSpPr>
          <p:nvPr>
            <p:ph type="ftr" sz="quarter" idx="3"/>
          </p:nvPr>
        </p:nvSpPr>
        <p:spPr>
          <a:xfrm>
            <a:off x="521208" y="100584"/>
            <a:ext cx="4114800" cy="365125"/>
          </a:xfrm>
          <a:prstGeom prst="rect">
            <a:avLst/>
          </a:prstGeom>
        </p:spPr>
        <p:txBody>
          <a:bodyPr vert="horz" lIns="91440" tIns="45720" rIns="91440" bIns="45720" rtlCol="0" anchor="ctr"/>
          <a:lstStyle>
            <a:lvl1pPr algn="l">
              <a:defRPr sz="900">
                <a:solidFill>
                  <a:schemeClr val="tx1"/>
                </a:solidFill>
              </a:defRPr>
            </a:lvl1pPr>
          </a:lstStyle>
          <a:p>
            <a:endParaRPr lang="en-US" dirty="0"/>
          </a:p>
        </p:txBody>
      </p:sp>
      <p:sp>
        <p:nvSpPr>
          <p:cNvPr id="6" name="Slide Number Placeholder 5">
            <a:extLst>
              <a:ext uri="{FF2B5EF4-FFF2-40B4-BE49-F238E27FC236}">
                <a16:creationId xmlns:a16="http://schemas.microsoft.com/office/drawing/2014/main" id="{BCC9CF34-1274-DB45-4809-90E5D244A9AE}"/>
              </a:ext>
            </a:extLst>
          </p:cNvPr>
          <p:cNvSpPr>
            <a:spLocks noGrp="1"/>
          </p:cNvSpPr>
          <p:nvPr>
            <p:ph type="sldNum" sz="quarter" idx="4"/>
          </p:nvPr>
        </p:nvSpPr>
        <p:spPr>
          <a:xfrm>
            <a:off x="11457432" y="6419088"/>
            <a:ext cx="640080" cy="365125"/>
          </a:xfrm>
          <a:prstGeom prst="rect">
            <a:avLst/>
          </a:prstGeom>
        </p:spPr>
        <p:txBody>
          <a:bodyPr vert="horz" lIns="91440" tIns="45720" rIns="91440" bIns="45720" rtlCol="0" anchor="ctr"/>
          <a:lstStyle>
            <a:lvl1pPr algn="r">
              <a:defRPr sz="900">
                <a:solidFill>
                  <a:schemeClr val="tx1"/>
                </a:solidFill>
              </a:defRPr>
            </a:lvl1pPr>
          </a:lstStyle>
          <a:p>
            <a:fld id="{148CC95F-0247-41B6-91CF-DC97C76A7088}" type="slidenum">
              <a:rPr lang="en-US" smtClean="0"/>
              <a:pPr/>
              <a:t>‹#›</a:t>
            </a:fld>
            <a:endParaRPr lang="en-US"/>
          </a:p>
        </p:txBody>
      </p:sp>
      <p:sp>
        <p:nvSpPr>
          <p:cNvPr id="7" name="Freeform: Shape 6">
            <a:extLst>
              <a:ext uri="{FF2B5EF4-FFF2-40B4-BE49-F238E27FC236}">
                <a16:creationId xmlns:a16="http://schemas.microsoft.com/office/drawing/2014/main" id="{774A975B-A886-5202-0489-6965514A0D14}"/>
              </a:ext>
              <a:ext uri="{C183D7F6-B498-43B3-948B-1728B52AA6E4}">
                <adec:decorative xmlns:adec="http://schemas.microsoft.com/office/drawing/2017/decorative" val="1"/>
              </a:ext>
            </a:extLst>
          </p:cNvPr>
          <p:cNvSpPr/>
          <p:nvPr/>
        </p:nvSpPr>
        <p:spPr>
          <a:xfrm>
            <a:off x="517869" y="508090"/>
            <a:ext cx="11153214" cy="149279"/>
          </a:xfrm>
          <a:custGeom>
            <a:avLst/>
            <a:gdLst>
              <a:gd name="connsiteX0" fmla="*/ 0 w 8085002"/>
              <a:gd name="connsiteY0" fmla="*/ 0 h 149279"/>
              <a:gd name="connsiteX1" fmla="*/ 8085002 w 8085002"/>
              <a:gd name="connsiteY1" fmla="*/ 0 h 149279"/>
              <a:gd name="connsiteX2" fmla="*/ 8085002 w 8085002"/>
              <a:gd name="connsiteY2" fmla="*/ 149279 h 149279"/>
              <a:gd name="connsiteX3" fmla="*/ 0 w 8085002"/>
              <a:gd name="connsiteY3" fmla="*/ 149279 h 149279"/>
            </a:gdLst>
            <a:ahLst/>
            <a:cxnLst>
              <a:cxn ang="0">
                <a:pos x="connsiteX0" y="connsiteY0"/>
              </a:cxn>
              <a:cxn ang="0">
                <a:pos x="connsiteX1" y="connsiteY1"/>
              </a:cxn>
              <a:cxn ang="0">
                <a:pos x="connsiteX2" y="connsiteY2"/>
              </a:cxn>
              <a:cxn ang="0">
                <a:pos x="connsiteX3" y="connsiteY3"/>
              </a:cxn>
            </a:cxnLst>
            <a:rect l="l" t="t" r="r" b="b"/>
            <a:pathLst>
              <a:path w="8085002" h="149279">
                <a:moveTo>
                  <a:pt x="0" y="0"/>
                </a:moveTo>
                <a:lnTo>
                  <a:pt x="8085002" y="0"/>
                </a:lnTo>
                <a:lnTo>
                  <a:pt x="8085002" y="149279"/>
                </a:lnTo>
                <a:lnTo>
                  <a:pt x="0" y="149279"/>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057987735"/>
      </p:ext>
    </p:extLst>
  </p:cSld>
  <p:clrMap bg1="lt1" tx1="dk1" bg2="lt2" tx2="dk2" accent1="accent1" accent2="accent2" accent3="accent3" accent4="accent4" accent5="accent5" accent6="accent6" hlink="hlink" folHlink="folHlink"/>
  <p:sldLayoutIdLst>
    <p:sldLayoutId id="2147483896" r:id="rId1"/>
    <p:sldLayoutId id="2147483897" r:id="rId2"/>
    <p:sldLayoutId id="2147483898" r:id="rId3"/>
    <p:sldLayoutId id="2147483899" r:id="rId4"/>
    <p:sldLayoutId id="2147483900" r:id="rId5"/>
    <p:sldLayoutId id="2147483901" r:id="rId6"/>
    <p:sldLayoutId id="2147483902" r:id="rId7"/>
    <p:sldLayoutId id="2147483903" r:id="rId8"/>
    <p:sldLayoutId id="2147483904" r:id="rId9"/>
    <p:sldLayoutId id="2147483905" r:id="rId10"/>
    <p:sldLayoutId id="2147483906" r:id="rId11"/>
  </p:sldLayoutIdLst>
  <p:txStyles>
    <p:titleStyle>
      <a:lvl1pPr algn="l" defTabSz="914400" rtl="0" eaLnBrk="1" latinLnBrk="0" hangingPunct="1">
        <a:lnSpc>
          <a:spcPct val="100000"/>
        </a:lnSpc>
        <a:spcBef>
          <a:spcPct val="0"/>
        </a:spcBef>
        <a:buNone/>
        <a:defRPr sz="4400" b="1" kern="120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074" name="Picture 9">
            <a:extLst>
              <a:ext uri="{FF2B5EF4-FFF2-40B4-BE49-F238E27FC236}">
                <a16:creationId xmlns:a16="http://schemas.microsoft.com/office/drawing/2014/main" id="{DC244171-1DDB-412F-9D43-339CF71F58DC}"/>
              </a:ext>
            </a:extLst>
          </p:cNvPr>
          <p:cNvPicPr>
            <a:picLocks noChangeAspect="1"/>
          </p:cNvPicPr>
          <p:nvPr userDrawn="1"/>
        </p:nvPicPr>
        <p:blipFill>
          <a:blip r:embed="rId6">
            <a:extLst>
              <a:ext uri="{28A0092B-C50C-407E-A947-70E740481C1C}">
                <a14:useLocalDpi xmlns:a14="http://schemas.microsoft.com/office/drawing/2010/main" val="0"/>
              </a:ext>
            </a:extLst>
          </a:blip>
          <a:srcRect r="1674" b="95123"/>
          <a:stretch>
            <a:fillRect/>
          </a:stretch>
        </p:blipFill>
        <p:spPr bwMode="auto">
          <a:xfrm>
            <a:off x="0" y="6216653"/>
            <a:ext cx="12192000" cy="6508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075" name="Title Placeholder 1">
            <a:extLst>
              <a:ext uri="{FF2B5EF4-FFF2-40B4-BE49-F238E27FC236}">
                <a16:creationId xmlns:a16="http://schemas.microsoft.com/office/drawing/2014/main" id="{87AE1117-3D79-4FF2-A3BD-0C2C9B1EC004}"/>
              </a:ext>
            </a:extLst>
          </p:cNvPr>
          <p:cNvSpPr>
            <a:spLocks noGrp="1"/>
          </p:cNvSpPr>
          <p:nvPr>
            <p:ph type="title"/>
          </p:nvPr>
        </p:nvSpPr>
        <p:spPr bwMode="auto">
          <a:xfrm>
            <a:off x="620184" y="152400"/>
            <a:ext cx="10989733"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6" name="Text Placeholder 2">
            <a:extLst>
              <a:ext uri="{FF2B5EF4-FFF2-40B4-BE49-F238E27FC236}">
                <a16:creationId xmlns:a16="http://schemas.microsoft.com/office/drawing/2014/main" id="{36C8B38B-2596-4060-9313-C261C89E7CC9}"/>
              </a:ext>
            </a:extLst>
          </p:cNvPr>
          <p:cNvSpPr>
            <a:spLocks noGrp="1"/>
          </p:cNvSpPr>
          <p:nvPr>
            <p:ph type="body" idx="1"/>
          </p:nvPr>
        </p:nvSpPr>
        <p:spPr bwMode="auto">
          <a:xfrm>
            <a:off x="620184" y="1228728"/>
            <a:ext cx="1098973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p:txBody>
      </p:sp>
    </p:spTree>
    <p:extLst>
      <p:ext uri="{BB962C8B-B14F-4D97-AF65-F5344CB8AC3E}">
        <p14:creationId xmlns:p14="http://schemas.microsoft.com/office/powerpoint/2010/main" val="3428908979"/>
      </p:ext>
    </p:extLst>
  </p:cSld>
  <p:clrMap bg1="lt1" tx1="dk1" bg2="lt2" tx2="dk2" accent1="accent1" accent2="accent2" accent3="accent3" accent4="accent4" accent5="accent5" accent6="accent6" hlink="hlink" folHlink="folHlink"/>
  <p:sldLayoutIdLst>
    <p:sldLayoutId id="2147483908" r:id="rId1"/>
    <p:sldLayoutId id="2147483909" r:id="rId2"/>
    <p:sldLayoutId id="2147483910" r:id="rId3"/>
    <p:sldLayoutId id="2147483911" r:id="rId4"/>
  </p:sldLayoutIdLst>
  <p:transition spd="med">
    <p:fade/>
  </p:transition>
  <p:hf hdr="0" ftr="0" dt="0"/>
  <p:txStyles>
    <p:titleStyle>
      <a:lvl1pPr algn="l" defTabSz="457200" rtl="0" eaLnBrk="0" fontAlgn="base" hangingPunct="0">
        <a:spcBef>
          <a:spcPct val="0"/>
        </a:spcBef>
        <a:spcAft>
          <a:spcPct val="0"/>
        </a:spcAft>
        <a:defRPr sz="2500" b="1" kern="1200">
          <a:solidFill>
            <a:schemeClr val="accent1"/>
          </a:solidFill>
          <a:latin typeface="Verdana"/>
          <a:ea typeface="Verdana" pitchFamily="34" charset="0"/>
          <a:cs typeface="Verdana"/>
        </a:defRPr>
      </a:lvl1pPr>
      <a:lvl2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2pPr>
      <a:lvl3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3pPr>
      <a:lvl4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4pPr>
      <a:lvl5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5pPr>
      <a:lvl6pPr marL="4572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6pPr>
      <a:lvl7pPr marL="9144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7pPr>
      <a:lvl8pPr marL="13716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8pPr>
      <a:lvl9pPr marL="18288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Verdana"/>
          <a:ea typeface="Verdana" pitchFamily="34" charset="0"/>
          <a:cs typeface="Verdana"/>
        </a:defRPr>
      </a:lvl1pPr>
      <a:lvl2pPr marL="742950" indent="-285750" algn="l" defTabSz="457200" rtl="0" eaLnBrk="0" fontAlgn="base" hangingPunct="0">
        <a:spcBef>
          <a:spcPct val="20000"/>
        </a:spcBef>
        <a:spcAft>
          <a:spcPct val="0"/>
        </a:spcAft>
        <a:buFont typeface="Arial" panose="020B0604020202020204" pitchFamily="34" charset="0"/>
        <a:buChar char="•"/>
        <a:defRPr sz="1600" kern="1200">
          <a:solidFill>
            <a:schemeClr val="tx1"/>
          </a:solidFill>
          <a:latin typeface="Verdana"/>
          <a:ea typeface="Verdana" pitchFamily="34" charset="0"/>
          <a:cs typeface="Verdana"/>
        </a:defRPr>
      </a:lvl2pPr>
      <a:lvl3pPr marL="1143000" indent="-228600" algn="l" defTabSz="457200" rtl="0" eaLnBrk="0" fontAlgn="base" hangingPunct="0">
        <a:spcBef>
          <a:spcPct val="20000"/>
        </a:spcBef>
        <a:spcAft>
          <a:spcPct val="0"/>
        </a:spcAft>
        <a:buFont typeface="Arial" panose="020B0604020202020204" pitchFamily="34" charset="0"/>
        <a:buChar char="•"/>
        <a:defRPr sz="1200" kern="1200">
          <a:solidFill>
            <a:schemeClr val="tx1"/>
          </a:solidFill>
          <a:latin typeface="Verdana"/>
          <a:ea typeface="Verdana" pitchFamily="34" charset="0"/>
          <a:cs typeface="Verdana"/>
        </a:defRPr>
      </a:lvl3pPr>
      <a:lvl4pPr marL="1600200" indent="-228600" algn="l" defTabSz="457200" rtl="0" eaLnBrk="0" fontAlgn="base" hangingPunct="0">
        <a:spcBef>
          <a:spcPct val="20000"/>
        </a:spcBef>
        <a:spcAft>
          <a:spcPct val="0"/>
        </a:spcAft>
        <a:buFont typeface="Arial" panose="020B0604020202020204" pitchFamily="34" charset="0"/>
        <a:buChar char="–"/>
        <a:defRPr sz="1000" kern="1200">
          <a:solidFill>
            <a:schemeClr val="tx1"/>
          </a:solidFill>
          <a:latin typeface="Verdana"/>
          <a:ea typeface="Verdana" pitchFamily="34" charset="0"/>
          <a:cs typeface="Verdana"/>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Verdana"/>
          <a:ea typeface="Verdana" pitchFamily="34" charset="0"/>
          <a:cs typeface="Verdan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C66B81A-509E-4F9B-8F85-CF739663EE1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tr-TR"/>
          </a:p>
        </p:txBody>
      </p:sp>
      <p:sp>
        <p:nvSpPr>
          <p:cNvPr id="3" name="Text Placeholder 2">
            <a:extLst>
              <a:ext uri="{FF2B5EF4-FFF2-40B4-BE49-F238E27FC236}">
                <a16:creationId xmlns:a16="http://schemas.microsoft.com/office/drawing/2014/main" id="{6ABFE2EB-D0A4-4D79-8DB3-0AB23915EA3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3FC7B800-252F-4ACC-90FE-0F5C31296D2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ECA47DB6-B724-44DA-B3AC-8503124DEDC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ide Number Placeholder 5">
            <a:extLst>
              <a:ext uri="{FF2B5EF4-FFF2-40B4-BE49-F238E27FC236}">
                <a16:creationId xmlns:a16="http://schemas.microsoft.com/office/drawing/2014/main" id="{3DFD24D7-958E-4896-BB8B-3E9F89FA9FE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B16BC9E-EFD1-44AB-A206-C57C86EDFB5F}" type="slidenum">
              <a:rPr lang="tr-TR" smtClean="0"/>
              <a:t>‹#›</a:t>
            </a:fld>
            <a:endParaRPr lang="tr-TR"/>
          </a:p>
        </p:txBody>
      </p:sp>
    </p:spTree>
    <p:extLst>
      <p:ext uri="{BB962C8B-B14F-4D97-AF65-F5344CB8AC3E}">
        <p14:creationId xmlns:p14="http://schemas.microsoft.com/office/powerpoint/2010/main" val="1243237958"/>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7A362AC-B59F-4AC7-B279-57DDD5336BCA}"/>
              </a:ext>
            </a:extLst>
          </p:cNvPr>
          <p:cNvSpPr>
            <a:spLocks noGrp="1"/>
          </p:cNvSpPr>
          <p:nvPr>
            <p:ph type="title"/>
          </p:nvPr>
        </p:nvSpPr>
        <p:spPr>
          <a:xfrm>
            <a:off x="700635" y="914400"/>
            <a:ext cx="10691265" cy="1307592"/>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0E6042DB-75BD-4EC1-B6D9-8A72EF940CAA}"/>
              </a:ext>
            </a:extLst>
          </p:cNvPr>
          <p:cNvSpPr>
            <a:spLocks noGrp="1"/>
          </p:cNvSpPr>
          <p:nvPr>
            <p:ph type="body" idx="1"/>
          </p:nvPr>
        </p:nvSpPr>
        <p:spPr>
          <a:xfrm>
            <a:off x="700635" y="2221992"/>
            <a:ext cx="10691265" cy="373989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1DD1378-7C96-4079-B44C-3D86B4657596}"/>
              </a:ext>
            </a:extLst>
          </p:cNvPr>
          <p:cNvSpPr>
            <a:spLocks noGrp="1"/>
          </p:cNvSpPr>
          <p:nvPr>
            <p:ph type="dt" sz="half" idx="2"/>
          </p:nvPr>
        </p:nvSpPr>
        <p:spPr>
          <a:xfrm>
            <a:off x="8369448" y="6356350"/>
            <a:ext cx="2549564" cy="365125"/>
          </a:xfrm>
          <a:prstGeom prst="rect">
            <a:avLst/>
          </a:prstGeom>
        </p:spPr>
        <p:txBody>
          <a:bodyPr vert="horz" lIns="91440" tIns="45720" rIns="91440" bIns="45720" rtlCol="0" anchor="ctr"/>
          <a:lstStyle>
            <a:lvl1pPr algn="r">
              <a:defRPr sz="1050">
                <a:solidFill>
                  <a:schemeClr val="tx1"/>
                </a:solidFill>
                <a:latin typeface="+mj-lt"/>
              </a:defRPr>
            </a:lvl1pPr>
          </a:lstStyle>
          <a:p>
            <a:fld id="{E31BA835-12AC-4E8F-955A-EA3F4DE2791F}" type="datetime1">
              <a:rPr lang="en-US" smtClean="0"/>
              <a:t>4/25/2025</a:t>
            </a:fld>
            <a:endParaRPr lang="en-US"/>
          </a:p>
        </p:txBody>
      </p:sp>
      <p:sp>
        <p:nvSpPr>
          <p:cNvPr id="5" name="Footer Placeholder 4">
            <a:extLst>
              <a:ext uri="{FF2B5EF4-FFF2-40B4-BE49-F238E27FC236}">
                <a16:creationId xmlns:a16="http://schemas.microsoft.com/office/drawing/2014/main" id="{D19B6B78-577F-43F5-BAEE-BF72484C9850}"/>
              </a:ext>
            </a:extLst>
          </p:cNvPr>
          <p:cNvSpPr>
            <a:spLocks noGrp="1"/>
          </p:cNvSpPr>
          <p:nvPr>
            <p:ph type="ftr" sz="quarter" idx="3"/>
          </p:nvPr>
        </p:nvSpPr>
        <p:spPr>
          <a:xfrm>
            <a:off x="704088" y="6356350"/>
            <a:ext cx="4539727" cy="365125"/>
          </a:xfrm>
          <a:prstGeom prst="rect">
            <a:avLst/>
          </a:prstGeom>
        </p:spPr>
        <p:txBody>
          <a:bodyPr vert="horz" lIns="91440" tIns="45720" rIns="91440" bIns="45720" rtlCol="0" anchor="ctr"/>
          <a:lstStyle>
            <a:lvl1pPr algn="l">
              <a:defRPr sz="1050">
                <a:solidFill>
                  <a:schemeClr val="tx1"/>
                </a:solidFill>
                <a:latin typeface="+mj-lt"/>
              </a:defRPr>
            </a:lvl1pPr>
          </a:lstStyle>
          <a:p>
            <a:endParaRPr lang="en-US" dirty="0"/>
          </a:p>
        </p:txBody>
      </p:sp>
      <p:sp>
        <p:nvSpPr>
          <p:cNvPr id="6" name="Slide Number Placeholder 5">
            <a:extLst>
              <a:ext uri="{FF2B5EF4-FFF2-40B4-BE49-F238E27FC236}">
                <a16:creationId xmlns:a16="http://schemas.microsoft.com/office/drawing/2014/main" id="{A8CC75B8-AF8F-4D8A-9B3D-D1951A64BADB}"/>
              </a:ext>
            </a:extLst>
          </p:cNvPr>
          <p:cNvSpPr>
            <a:spLocks noGrp="1"/>
          </p:cNvSpPr>
          <p:nvPr>
            <p:ph type="sldNum" sz="quarter" idx="4"/>
          </p:nvPr>
        </p:nvSpPr>
        <p:spPr>
          <a:xfrm>
            <a:off x="10919012" y="6356350"/>
            <a:ext cx="672354" cy="365125"/>
          </a:xfrm>
          <a:prstGeom prst="rect">
            <a:avLst/>
          </a:prstGeom>
        </p:spPr>
        <p:txBody>
          <a:bodyPr vert="horz" lIns="91440" tIns="45720" rIns="91440" bIns="45720" rtlCol="0" anchor="ctr"/>
          <a:lstStyle>
            <a:lvl1pPr algn="r">
              <a:defRPr sz="1800">
                <a:solidFill>
                  <a:schemeClr val="tx1"/>
                </a:solidFill>
              </a:defRPr>
            </a:lvl1pPr>
          </a:lstStyle>
          <a:p>
            <a:fld id="{87E7843D-FF13-4365-9478-9625B70A2705}" type="slidenum">
              <a:rPr lang="en-US" smtClean="0"/>
              <a:t>‹#›</a:t>
            </a:fld>
            <a:endParaRPr lang="en-US"/>
          </a:p>
        </p:txBody>
      </p:sp>
      <p:cxnSp>
        <p:nvCxnSpPr>
          <p:cNvPr id="7" name="Straight Connector 6">
            <a:extLst>
              <a:ext uri="{FF2B5EF4-FFF2-40B4-BE49-F238E27FC236}">
                <a16:creationId xmlns:a16="http://schemas.microsoft.com/office/drawing/2014/main" id="{F64F9B95-9045-48D2-B9F3-2927E98F54AA}"/>
              </a:ext>
            </a:extLst>
          </p:cNvPr>
          <p:cNvCxnSpPr>
            <a:cxnSpLocks/>
          </p:cNvCxnSpPr>
          <p:nvPr/>
        </p:nvCxnSpPr>
        <p:spPr>
          <a:xfrm>
            <a:off x="800100" y="723900"/>
            <a:ext cx="10591800" cy="0"/>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85AA86F-6A4D-4BCB-A045-D992CDC2959B}"/>
              </a:ext>
            </a:extLst>
          </p:cNvPr>
          <p:cNvCxnSpPr>
            <a:cxnSpLocks/>
          </p:cNvCxnSpPr>
          <p:nvPr/>
        </p:nvCxnSpPr>
        <p:spPr>
          <a:xfrm>
            <a:off x="800100" y="6142781"/>
            <a:ext cx="10591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8045395"/>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hf sldNum="0" hdr="0" ftr="0" dt="0"/>
  <p:txStyles>
    <p:titleStyle>
      <a:lvl1pPr algn="l" defTabSz="914400" rtl="0" eaLnBrk="1" latinLnBrk="0" hangingPunct="1">
        <a:lnSpc>
          <a:spcPct val="100000"/>
        </a:lnSpc>
        <a:spcBef>
          <a:spcPct val="0"/>
        </a:spcBef>
        <a:buNone/>
        <a:defRPr sz="4000" kern="1200" cap="all" spc="30" baseline="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8368" y="365027"/>
            <a:ext cx="11226801" cy="517064"/>
          </a:xfrm>
          <a:prstGeom prst="rect">
            <a:avLst/>
          </a:prstGeom>
        </p:spPr>
        <p:txBody>
          <a:bodyPr vert="horz" wrap="square" lIns="0" tIns="0" rIns="0" bIns="0" rtlCol="0" anchor="ctr">
            <a:spAutoFit/>
          </a:bodyPr>
          <a:lstStyle/>
          <a:p>
            <a:endParaRPr lang="en-US"/>
          </a:p>
        </p:txBody>
      </p:sp>
      <p:sp>
        <p:nvSpPr>
          <p:cNvPr id="3" name="Text Placeholder 2"/>
          <p:cNvSpPr>
            <a:spLocks noGrp="1"/>
          </p:cNvSpPr>
          <p:nvPr>
            <p:ph type="body" idx="1"/>
          </p:nvPr>
        </p:nvSpPr>
        <p:spPr>
          <a:xfrm>
            <a:off x="478367" y="1782508"/>
            <a:ext cx="11226800" cy="4478592"/>
          </a:xfrm>
          <a:prstGeom prst="rect">
            <a:avLst/>
          </a:prstGeom>
        </p:spPr>
        <p:txBody>
          <a:bodyPr vert="horz" lIns="0" tIns="0" rIns="0" bIns="0" rtlCol="0">
            <a:noAutofit/>
          </a:bodyPr>
          <a:lstStyle/>
          <a:p>
            <a:pPr lvl="0"/>
            <a:r>
              <a:rPr lang="fr-FR"/>
              <a:t>Texte 1er niveau, corps 20</a:t>
            </a:r>
          </a:p>
          <a:p>
            <a:pPr lvl="1"/>
            <a:r>
              <a:rPr lang="fr-FR"/>
              <a:t>Texte 2e niveau, corps 18</a:t>
            </a:r>
          </a:p>
          <a:p>
            <a:pPr lvl="2"/>
            <a:r>
              <a:rPr lang="fr-FR"/>
              <a:t>Texte 3e niveau, corps 16</a:t>
            </a:r>
          </a:p>
        </p:txBody>
      </p:sp>
      <p:cxnSp>
        <p:nvCxnSpPr>
          <p:cNvPr id="8" name="Connecteur droit 7"/>
          <p:cNvCxnSpPr/>
          <p:nvPr/>
        </p:nvCxnSpPr>
        <p:spPr>
          <a:xfrm>
            <a:off x="478367" y="919976"/>
            <a:ext cx="112268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Slide Number Placeholder 5"/>
          <p:cNvSpPr>
            <a:spLocks noGrp="1"/>
          </p:cNvSpPr>
          <p:nvPr>
            <p:ph type="sldNum" sz="quarter" idx="4"/>
          </p:nvPr>
        </p:nvSpPr>
        <p:spPr>
          <a:xfrm>
            <a:off x="11289994" y="6441567"/>
            <a:ext cx="414748" cy="164148"/>
          </a:xfrm>
          <a:prstGeom prst="rect">
            <a:avLst/>
          </a:prstGeom>
        </p:spPr>
        <p:txBody>
          <a:bodyPr lIns="0" tIns="0" rIns="0" bIns="0">
            <a:spAutoFit/>
          </a:bodyPr>
          <a:lstStyle>
            <a:lvl1pPr algn="r">
              <a:defRPr sz="1067">
                <a:solidFill>
                  <a:schemeClr val="tx1"/>
                </a:solidFill>
              </a:defRPr>
            </a:lvl1pPr>
          </a:lstStyle>
          <a:p>
            <a:fld id="{980E94A8-0648-D043-B8F7-3AFA110B04BE}" type="slidenum">
              <a:rPr lang="fr-FR" smtClean="0"/>
              <a:pPr/>
              <a:t>‹#›</a:t>
            </a:fld>
            <a:endParaRPr lang="fr-FR"/>
          </a:p>
        </p:txBody>
      </p:sp>
      <p:cxnSp>
        <p:nvCxnSpPr>
          <p:cNvPr id="29" name="Connecteur droit 28"/>
          <p:cNvCxnSpPr/>
          <p:nvPr/>
        </p:nvCxnSpPr>
        <p:spPr>
          <a:xfrm>
            <a:off x="11944351" y="6523640"/>
            <a:ext cx="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0" name="Connecteur droit 29"/>
          <p:cNvCxnSpPr/>
          <p:nvPr/>
        </p:nvCxnSpPr>
        <p:spPr>
          <a:xfrm>
            <a:off x="11434233" y="6460141"/>
            <a:ext cx="0" cy="135467"/>
          </a:xfrm>
          <a:prstGeom prst="line">
            <a:avLst/>
          </a:prstGeom>
          <a:ln w="6350">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Forme libre : forme 9">
            <a:hlinkClick r:id="rId6" action="ppaction://hlinksldjump"/>
            <a:extLst>
              <a:ext uri="{FF2B5EF4-FFF2-40B4-BE49-F238E27FC236}">
                <a16:creationId xmlns:a16="http://schemas.microsoft.com/office/drawing/2014/main" id="{0CBC5683-6EBF-4430-974A-69E1B777C6FF}"/>
              </a:ext>
            </a:extLst>
          </p:cNvPr>
          <p:cNvSpPr/>
          <p:nvPr userDrawn="1"/>
        </p:nvSpPr>
        <p:spPr>
          <a:xfrm>
            <a:off x="242069" y="6309616"/>
            <a:ext cx="1421415" cy="366725"/>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ysClr val="windowText" lastClr="000000"/>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13" name="Forme libre : forme 10">
            <a:extLst>
              <a:ext uri="{FF2B5EF4-FFF2-40B4-BE49-F238E27FC236}">
                <a16:creationId xmlns:a16="http://schemas.microsoft.com/office/drawing/2014/main" id="{05ABA1B4-9F4E-4B97-906F-615F76C55EFA}"/>
              </a:ext>
            </a:extLst>
          </p:cNvPr>
          <p:cNvSpPr/>
          <p:nvPr/>
        </p:nvSpPr>
        <p:spPr>
          <a:xfrm rot="21526104" flipV="1">
            <a:off x="1594574" y="6309586"/>
            <a:ext cx="72825" cy="72369"/>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rgbClr val="7A00E6"/>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srgbClr val="7A00E6"/>
              </a:solidFill>
              <a:effectLst/>
              <a:uLnTx/>
              <a:uFillTx/>
              <a:latin typeface="Verdana"/>
            </a:endParaRPr>
          </a:p>
        </p:txBody>
      </p:sp>
      <p:sp>
        <p:nvSpPr>
          <p:cNvPr id="15" name="Forme libre : forme 11">
            <a:extLst>
              <a:ext uri="{FF2B5EF4-FFF2-40B4-BE49-F238E27FC236}">
                <a16:creationId xmlns:a16="http://schemas.microsoft.com/office/drawing/2014/main" id="{886E0CF5-0C8C-4C5E-B66C-420E697D4F7C}"/>
              </a:ext>
            </a:extLst>
          </p:cNvPr>
          <p:cNvSpPr/>
          <p:nvPr userDrawn="1"/>
        </p:nvSpPr>
        <p:spPr>
          <a:xfrm rot="10725025" flipV="1">
            <a:off x="238262" y="6605036"/>
            <a:ext cx="71783" cy="7132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rgbClr val="7A00E6"/>
          </a:solidFill>
          <a:ln w="7833" cap="flat">
            <a:noFill/>
            <a:prstDash val="solid"/>
            <a:round/>
          </a:ln>
        </p:spPr>
        <p:txBody>
          <a:bodyPr rtlCol="0" anchor="ctr"/>
          <a:lstStyle/>
          <a:p>
            <a:pPr marL="0" marR="0" lvl="0" indent="0" defTabSz="1219140" eaLnBrk="1" fontAlgn="auto" latinLnBrk="0" hangingPunct="1">
              <a:lnSpc>
                <a:spcPct val="100000"/>
              </a:lnSpc>
              <a:spcBef>
                <a:spcPts val="0"/>
              </a:spcBef>
              <a:spcAft>
                <a:spcPts val="0"/>
              </a:spcAft>
              <a:buClrTx/>
              <a:buSzTx/>
              <a:buFontTx/>
              <a:buNone/>
              <a:tabLst/>
              <a:defRPr/>
            </a:pPr>
            <a:endParaRPr kumimoji="0" lang="fr-FR" sz="3200" b="0" i="0" u="none" strike="noStrike" kern="0" cap="none" spc="0" normalizeH="0" baseline="0" noProof="0">
              <a:ln>
                <a:noFill/>
              </a:ln>
              <a:solidFill>
                <a:prstClr val="black"/>
              </a:solidFill>
              <a:effectLst/>
              <a:uLnTx/>
              <a:uFillTx/>
              <a:latin typeface="Verdana"/>
            </a:endParaRPr>
          </a:p>
        </p:txBody>
      </p:sp>
      <p:sp>
        <p:nvSpPr>
          <p:cNvPr id="4" name="Rectangle 3">
            <a:hlinkClick r:id="rId6" action="ppaction://hlinksldjump"/>
            <a:extLst>
              <a:ext uri="{FF2B5EF4-FFF2-40B4-BE49-F238E27FC236}">
                <a16:creationId xmlns:a16="http://schemas.microsoft.com/office/drawing/2014/main" id="{C4F333E1-A202-40E1-B63B-D708CDC979E7}"/>
              </a:ext>
            </a:extLst>
          </p:cNvPr>
          <p:cNvSpPr/>
          <p:nvPr userDrawn="1"/>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4" name="Footer Placeholder 80">
            <a:extLst>
              <a:ext uri="{FF2B5EF4-FFF2-40B4-BE49-F238E27FC236}">
                <a16:creationId xmlns:a16="http://schemas.microsoft.com/office/drawing/2014/main" id="{5BF65A9C-5C72-410F-89AF-7210926E155F}"/>
              </a:ext>
            </a:extLst>
          </p:cNvPr>
          <p:cNvSpPr txBox="1">
            <a:spLocks/>
          </p:cNvSpPr>
          <p:nvPr userDrawn="1"/>
        </p:nvSpPr>
        <p:spPr>
          <a:xfrm>
            <a:off x="3088684" y="6513203"/>
            <a:ext cx="6371949" cy="164148"/>
          </a:xfrm>
          <a:prstGeom prst="rect">
            <a:avLst/>
          </a:prstGeom>
        </p:spPr>
        <p:txBody>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GB" sz="800">
                <a:effectLst/>
              </a:rPr>
              <a:t>Confidential. For internal use only. The information contained in this training is for internal, educational purposes only. Do not copy or distribute outside of Sanofi or use in promotion.</a:t>
            </a:r>
          </a:p>
        </p:txBody>
      </p:sp>
    </p:spTree>
    <p:extLst>
      <p:ext uri="{BB962C8B-B14F-4D97-AF65-F5344CB8AC3E}">
        <p14:creationId xmlns:p14="http://schemas.microsoft.com/office/powerpoint/2010/main" val="4018838713"/>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Lst>
  <p:hf hdr="0" ftr="0" dt="0"/>
  <p:txStyles>
    <p:titleStyle>
      <a:lvl1pPr algn="l" defTabSz="914354" rtl="0" eaLnBrk="1" latinLnBrk="0" hangingPunct="1">
        <a:lnSpc>
          <a:spcPct val="90000"/>
        </a:lnSpc>
        <a:spcBef>
          <a:spcPct val="0"/>
        </a:spcBef>
        <a:buNone/>
        <a:defRPr sz="3733" kern="1200" baseline="0">
          <a:solidFill>
            <a:schemeClr val="tx2"/>
          </a:solidFill>
          <a:latin typeface="+mj-lt"/>
          <a:ea typeface="+mj-ea"/>
          <a:cs typeface="+mj-cs"/>
        </a:defRPr>
      </a:lvl1pPr>
    </p:titleStyle>
    <p:bodyStyle>
      <a:lvl1pPr marL="186258" indent="-186258" algn="l" defTabSz="914354" rtl="0" eaLnBrk="1" latinLnBrk="0" hangingPunct="1">
        <a:lnSpc>
          <a:spcPct val="90000"/>
        </a:lnSpc>
        <a:spcBef>
          <a:spcPts val="2400"/>
        </a:spcBef>
        <a:buClr>
          <a:schemeClr val="accent1"/>
        </a:buClr>
        <a:buFont typeface="Arial" charset="0"/>
        <a:buChar char="•"/>
        <a:tabLst/>
        <a:defRPr sz="2667" b="1" strike="noStrike" kern="1200" baseline="0">
          <a:solidFill>
            <a:schemeClr val="tx2"/>
          </a:solidFill>
          <a:latin typeface="+mn-lt"/>
          <a:ea typeface="+mn-ea"/>
          <a:cs typeface="+mn-cs"/>
        </a:defRPr>
      </a:lvl1pPr>
      <a:lvl2pPr marL="361934" indent="-182025" algn="l" defTabSz="914354" rtl="0" eaLnBrk="1" latinLnBrk="0" hangingPunct="1">
        <a:lnSpc>
          <a:spcPct val="90000"/>
        </a:lnSpc>
        <a:spcBef>
          <a:spcPts val="500"/>
        </a:spcBef>
        <a:buClr>
          <a:schemeClr val="bg2"/>
        </a:buClr>
        <a:buFont typeface="Arial" charset="0"/>
        <a:buChar char="•"/>
        <a:tabLst/>
        <a:defRPr sz="2400" kern="1200" baseline="0">
          <a:solidFill>
            <a:schemeClr val="tx1"/>
          </a:solidFill>
          <a:latin typeface="+mn-lt"/>
          <a:ea typeface="+mn-ea"/>
          <a:cs typeface="+mn-cs"/>
        </a:defRPr>
      </a:lvl2pPr>
      <a:lvl3pPr marL="541840" indent="-179909" algn="l" defTabSz="914354" rtl="0" eaLnBrk="1" latinLnBrk="0" hangingPunct="1">
        <a:lnSpc>
          <a:spcPct val="90000"/>
        </a:lnSpc>
        <a:spcBef>
          <a:spcPts val="500"/>
        </a:spcBef>
        <a:buClr>
          <a:schemeClr val="bg2"/>
        </a:buClr>
        <a:buFont typeface="Arial" charset="0"/>
        <a:buChar char="•"/>
        <a:tabLst/>
        <a:defRPr sz="2133" kern="1200" baseline="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7A362AC-B59F-4AC7-B279-57DDD5336BCA}"/>
              </a:ext>
            </a:extLst>
          </p:cNvPr>
          <p:cNvSpPr>
            <a:spLocks noGrp="1"/>
          </p:cNvSpPr>
          <p:nvPr>
            <p:ph type="title"/>
          </p:nvPr>
        </p:nvSpPr>
        <p:spPr>
          <a:xfrm>
            <a:off x="700635" y="914400"/>
            <a:ext cx="10691265" cy="1307592"/>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0E6042DB-75BD-4EC1-B6D9-8A72EF940CAA}"/>
              </a:ext>
            </a:extLst>
          </p:cNvPr>
          <p:cNvSpPr>
            <a:spLocks noGrp="1"/>
          </p:cNvSpPr>
          <p:nvPr>
            <p:ph type="body" idx="1"/>
          </p:nvPr>
        </p:nvSpPr>
        <p:spPr>
          <a:xfrm>
            <a:off x="700635" y="2221992"/>
            <a:ext cx="10691265" cy="373989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21DD1378-7C96-4079-B44C-3D86B4657596}"/>
              </a:ext>
            </a:extLst>
          </p:cNvPr>
          <p:cNvSpPr>
            <a:spLocks noGrp="1"/>
          </p:cNvSpPr>
          <p:nvPr>
            <p:ph type="dt" sz="half" idx="2"/>
          </p:nvPr>
        </p:nvSpPr>
        <p:spPr>
          <a:xfrm>
            <a:off x="8369448" y="6356350"/>
            <a:ext cx="2549564" cy="365125"/>
          </a:xfrm>
          <a:prstGeom prst="rect">
            <a:avLst/>
          </a:prstGeom>
        </p:spPr>
        <p:txBody>
          <a:bodyPr vert="horz" lIns="91440" tIns="45720" rIns="91440" bIns="45720" rtlCol="0" anchor="ctr"/>
          <a:lstStyle>
            <a:lvl1pPr algn="r">
              <a:defRPr sz="1050">
                <a:solidFill>
                  <a:schemeClr val="tx1"/>
                </a:solidFill>
                <a:latin typeface="+mj-lt"/>
              </a:defRPr>
            </a:lvl1pPr>
          </a:lstStyle>
          <a:p>
            <a:fld id="{E31BA835-12AC-4E8F-955A-EA3F4DE2791F}" type="datetime1">
              <a:rPr lang="en-US" smtClean="0"/>
              <a:t>4/25/2025</a:t>
            </a:fld>
            <a:endParaRPr lang="en-US"/>
          </a:p>
        </p:txBody>
      </p:sp>
      <p:sp>
        <p:nvSpPr>
          <p:cNvPr id="5" name="Footer Placeholder 4">
            <a:extLst>
              <a:ext uri="{FF2B5EF4-FFF2-40B4-BE49-F238E27FC236}">
                <a16:creationId xmlns:a16="http://schemas.microsoft.com/office/drawing/2014/main" id="{D19B6B78-577F-43F5-BAEE-BF72484C9850}"/>
              </a:ext>
            </a:extLst>
          </p:cNvPr>
          <p:cNvSpPr>
            <a:spLocks noGrp="1"/>
          </p:cNvSpPr>
          <p:nvPr>
            <p:ph type="ftr" sz="quarter" idx="3"/>
          </p:nvPr>
        </p:nvSpPr>
        <p:spPr>
          <a:xfrm>
            <a:off x="704088" y="6356350"/>
            <a:ext cx="4539727" cy="365125"/>
          </a:xfrm>
          <a:prstGeom prst="rect">
            <a:avLst/>
          </a:prstGeom>
        </p:spPr>
        <p:txBody>
          <a:bodyPr vert="horz" lIns="91440" tIns="45720" rIns="91440" bIns="45720" rtlCol="0" anchor="ctr"/>
          <a:lstStyle>
            <a:lvl1pPr algn="l">
              <a:defRPr sz="1050">
                <a:solidFill>
                  <a:schemeClr val="tx1"/>
                </a:solidFill>
                <a:latin typeface="+mj-lt"/>
              </a:defRPr>
            </a:lvl1pPr>
          </a:lstStyle>
          <a:p>
            <a:endParaRPr lang="en-US" dirty="0"/>
          </a:p>
        </p:txBody>
      </p:sp>
      <p:sp>
        <p:nvSpPr>
          <p:cNvPr id="6" name="Slide Number Placeholder 5">
            <a:extLst>
              <a:ext uri="{FF2B5EF4-FFF2-40B4-BE49-F238E27FC236}">
                <a16:creationId xmlns:a16="http://schemas.microsoft.com/office/drawing/2014/main" id="{A8CC75B8-AF8F-4D8A-9B3D-D1951A64BADB}"/>
              </a:ext>
            </a:extLst>
          </p:cNvPr>
          <p:cNvSpPr>
            <a:spLocks noGrp="1"/>
          </p:cNvSpPr>
          <p:nvPr>
            <p:ph type="sldNum" sz="quarter" idx="4"/>
          </p:nvPr>
        </p:nvSpPr>
        <p:spPr>
          <a:xfrm>
            <a:off x="10919012" y="6356350"/>
            <a:ext cx="672354" cy="365125"/>
          </a:xfrm>
          <a:prstGeom prst="rect">
            <a:avLst/>
          </a:prstGeom>
        </p:spPr>
        <p:txBody>
          <a:bodyPr vert="horz" lIns="91440" tIns="45720" rIns="91440" bIns="45720" rtlCol="0" anchor="ctr"/>
          <a:lstStyle>
            <a:lvl1pPr algn="r">
              <a:defRPr sz="1800">
                <a:solidFill>
                  <a:schemeClr val="tx1"/>
                </a:solidFill>
              </a:defRPr>
            </a:lvl1pPr>
          </a:lstStyle>
          <a:p>
            <a:fld id="{87E7843D-FF13-4365-9478-9625B70A2705}" type="slidenum">
              <a:rPr lang="en-US" smtClean="0"/>
              <a:t>‹#›</a:t>
            </a:fld>
            <a:endParaRPr lang="en-US"/>
          </a:p>
        </p:txBody>
      </p:sp>
      <p:cxnSp>
        <p:nvCxnSpPr>
          <p:cNvPr id="7" name="Straight Connector 6">
            <a:extLst>
              <a:ext uri="{FF2B5EF4-FFF2-40B4-BE49-F238E27FC236}">
                <a16:creationId xmlns:a16="http://schemas.microsoft.com/office/drawing/2014/main" id="{F64F9B95-9045-48D2-B9F3-2927E98F54AA}"/>
              </a:ext>
            </a:extLst>
          </p:cNvPr>
          <p:cNvCxnSpPr>
            <a:cxnSpLocks/>
          </p:cNvCxnSpPr>
          <p:nvPr/>
        </p:nvCxnSpPr>
        <p:spPr>
          <a:xfrm>
            <a:off x="800100" y="723900"/>
            <a:ext cx="10591800" cy="0"/>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85AA86F-6A4D-4BCB-A045-D992CDC2959B}"/>
              </a:ext>
            </a:extLst>
          </p:cNvPr>
          <p:cNvCxnSpPr>
            <a:cxnSpLocks/>
          </p:cNvCxnSpPr>
          <p:nvPr/>
        </p:nvCxnSpPr>
        <p:spPr>
          <a:xfrm>
            <a:off x="800100" y="6142781"/>
            <a:ext cx="10591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17398571"/>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sldNum="0" hdr="0" ftr="0" dt="0"/>
  <p:txStyles>
    <p:titleStyle>
      <a:lvl1pPr algn="l" defTabSz="914400" rtl="0" eaLnBrk="1" latinLnBrk="0" hangingPunct="1">
        <a:lnSpc>
          <a:spcPct val="100000"/>
        </a:lnSpc>
        <a:spcBef>
          <a:spcPct val="0"/>
        </a:spcBef>
        <a:buNone/>
        <a:defRPr sz="4000" kern="1200" cap="all" spc="30" baseline="0">
          <a:solidFill>
            <a:schemeClr val="tx1"/>
          </a:solidFill>
          <a:latin typeface="+mj-lt"/>
          <a:ea typeface="+mj-ea"/>
          <a:cs typeface="+mj-cs"/>
        </a:defRPr>
      </a:lvl1pPr>
    </p:titleStyle>
    <p:bodyStyle>
      <a:lvl1pPr marL="228600" indent="-228600" algn="l" defTabSz="914400" rtl="0" eaLnBrk="1" latinLnBrk="0" hangingPunct="1">
        <a:lnSpc>
          <a:spcPct val="11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11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11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11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11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C66B81A-509E-4F9B-8F85-CF739663EE1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tr-TR"/>
          </a:p>
        </p:txBody>
      </p:sp>
      <p:sp>
        <p:nvSpPr>
          <p:cNvPr id="3" name="Text Placeholder 2">
            <a:extLst>
              <a:ext uri="{FF2B5EF4-FFF2-40B4-BE49-F238E27FC236}">
                <a16:creationId xmlns:a16="http://schemas.microsoft.com/office/drawing/2014/main" id="{6ABFE2EB-D0A4-4D79-8DB3-0AB23915EA3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3FC7B800-252F-4ACC-90FE-0F5C31296D2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2D45406-A47B-4BA8-8DB3-75DDCF7ED643}" type="datetimeFigureOut">
              <a:rPr lang="tr-TR" smtClean="0"/>
              <a:t>25.04.2025</a:t>
            </a:fld>
            <a:endParaRPr lang="tr-TR"/>
          </a:p>
        </p:txBody>
      </p:sp>
      <p:sp>
        <p:nvSpPr>
          <p:cNvPr id="5" name="Footer Placeholder 4">
            <a:extLst>
              <a:ext uri="{FF2B5EF4-FFF2-40B4-BE49-F238E27FC236}">
                <a16:creationId xmlns:a16="http://schemas.microsoft.com/office/drawing/2014/main" id="{ECA47DB6-B724-44DA-B3AC-8503124DEDC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Slide Number Placeholder 5">
            <a:extLst>
              <a:ext uri="{FF2B5EF4-FFF2-40B4-BE49-F238E27FC236}">
                <a16:creationId xmlns:a16="http://schemas.microsoft.com/office/drawing/2014/main" id="{3DFD24D7-958E-4896-BB8B-3E9F89FA9FE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B16BC9E-EFD1-44AB-A206-C57C86EDFB5F}" type="slidenum">
              <a:rPr lang="tr-TR" smtClean="0"/>
              <a:t>‹#›</a:t>
            </a:fld>
            <a:endParaRPr lang="tr-TR"/>
          </a:p>
        </p:txBody>
      </p:sp>
    </p:spTree>
    <p:extLst>
      <p:ext uri="{BB962C8B-B14F-4D97-AF65-F5344CB8AC3E}">
        <p14:creationId xmlns:p14="http://schemas.microsoft.com/office/powerpoint/2010/main" val="2784613732"/>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CF55FD2-DABC-0546-A243-0661A0E3D6D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tr-TR"/>
          </a:p>
        </p:txBody>
      </p:sp>
      <p:sp>
        <p:nvSpPr>
          <p:cNvPr id="3" name="Text Placeholder 2">
            <a:extLst>
              <a:ext uri="{FF2B5EF4-FFF2-40B4-BE49-F238E27FC236}">
                <a16:creationId xmlns:a16="http://schemas.microsoft.com/office/drawing/2014/main" id="{F4F2B43F-F9AB-2F4A-9EF4-FEABCA4F774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tr-TR"/>
          </a:p>
        </p:txBody>
      </p:sp>
      <p:sp>
        <p:nvSpPr>
          <p:cNvPr id="4" name="Date Placeholder 3">
            <a:extLst>
              <a:ext uri="{FF2B5EF4-FFF2-40B4-BE49-F238E27FC236}">
                <a16:creationId xmlns:a16="http://schemas.microsoft.com/office/drawing/2014/main" id="{66FC4866-0E24-C445-BE05-43BE641352A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2D6E202-B606-4609-B914-27C9371A1F6D}" type="datetime1">
              <a:rPr lang="en-US" smtClean="0"/>
              <a:t>4/25/2025</a:t>
            </a:fld>
            <a:endParaRPr lang="en-US" dirty="0"/>
          </a:p>
        </p:txBody>
      </p:sp>
      <p:sp>
        <p:nvSpPr>
          <p:cNvPr id="5" name="Footer Placeholder 4">
            <a:extLst>
              <a:ext uri="{FF2B5EF4-FFF2-40B4-BE49-F238E27FC236}">
                <a16:creationId xmlns:a16="http://schemas.microsoft.com/office/drawing/2014/main" id="{32BA2B1A-A7A4-2240-89AE-A3C19BB48D6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B1234B4A-6301-2A4C-9CD1-6B6F7021E2F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A98EE3D-8CD1-4C3F-BD1C-C98C9596463C}" type="slidenum">
              <a:rPr lang="en-US" smtClean="0"/>
              <a:t>‹#›</a:t>
            </a:fld>
            <a:endParaRPr lang="en-US" dirty="0"/>
          </a:p>
        </p:txBody>
      </p:sp>
    </p:spTree>
    <p:extLst>
      <p:ext uri="{BB962C8B-B14F-4D97-AF65-F5344CB8AC3E}">
        <p14:creationId xmlns:p14="http://schemas.microsoft.com/office/powerpoint/2010/main" val="2602777161"/>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3074" name="Picture 9"/>
          <p:cNvPicPr>
            <a:picLocks noChangeAspect="1"/>
          </p:cNvPicPr>
          <p:nvPr userDrawn="1"/>
        </p:nvPicPr>
        <p:blipFill>
          <a:blip r:embed="rId12">
            <a:extLst>
              <a:ext uri="{28A0092B-C50C-407E-A947-70E740481C1C}">
                <a14:useLocalDpi xmlns:a14="http://schemas.microsoft.com/office/drawing/2010/main" val="0"/>
              </a:ext>
            </a:extLst>
          </a:blip>
          <a:srcRect r="1674" b="95123"/>
          <a:stretch>
            <a:fillRect/>
          </a:stretch>
        </p:blipFill>
        <p:spPr bwMode="auto">
          <a:xfrm>
            <a:off x="0" y="6216651"/>
            <a:ext cx="12192000" cy="650875"/>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075" name="Title Placeholder 1"/>
          <p:cNvSpPr>
            <a:spLocks noGrp="1"/>
          </p:cNvSpPr>
          <p:nvPr>
            <p:ph type="title"/>
          </p:nvPr>
        </p:nvSpPr>
        <p:spPr bwMode="auto">
          <a:xfrm>
            <a:off x="620184" y="152400"/>
            <a:ext cx="10989733"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076" name="Text Placeholder 2"/>
          <p:cNvSpPr>
            <a:spLocks noGrp="1"/>
          </p:cNvSpPr>
          <p:nvPr>
            <p:ph type="body" idx="1"/>
          </p:nvPr>
        </p:nvSpPr>
        <p:spPr bwMode="auto">
          <a:xfrm>
            <a:off x="620184" y="1228726"/>
            <a:ext cx="10989733"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p:txBody>
      </p:sp>
      <p:sp>
        <p:nvSpPr>
          <p:cNvPr id="5" name="Slide Number Placeholder 4"/>
          <p:cNvSpPr>
            <a:spLocks noGrp="1"/>
          </p:cNvSpPr>
          <p:nvPr>
            <p:ph type="sldNum" sz="quarter" idx="4"/>
          </p:nvPr>
        </p:nvSpPr>
        <p:spPr>
          <a:xfrm>
            <a:off x="11398251" y="6365876"/>
            <a:ext cx="601133" cy="365125"/>
          </a:xfrm>
          <a:prstGeom prst="rect">
            <a:avLst/>
          </a:prstGeom>
        </p:spPr>
        <p:txBody>
          <a:bodyPr vert="horz" lIns="91440" tIns="45720" rIns="91440" bIns="45720" rtlCol="0" anchor="ctr"/>
          <a:lstStyle>
            <a:lvl1pPr algn="r" defTabSz="914291" fontAlgn="auto">
              <a:spcBef>
                <a:spcPts val="0"/>
              </a:spcBef>
              <a:spcAft>
                <a:spcPts val="0"/>
              </a:spcAft>
              <a:defRPr sz="900">
                <a:solidFill>
                  <a:schemeClr val="bg2"/>
                </a:solidFill>
                <a:latin typeface="Verdana"/>
                <a:cs typeface="Verdana"/>
              </a:defRPr>
            </a:lvl1pPr>
          </a:lstStyle>
          <a:p>
            <a:pPr>
              <a:defRPr/>
            </a:pPr>
            <a:fld id="{6FDA9AA1-4CFD-4CCD-BAB7-C847667A7A5A}" type="slidenum">
              <a:rPr lang="en-US"/>
              <a:pPr>
                <a:defRPr/>
              </a:pPr>
              <a:t>‹#›</a:t>
            </a:fld>
            <a:endParaRPr lang="en-US"/>
          </a:p>
        </p:txBody>
      </p:sp>
      <p:pic>
        <p:nvPicPr>
          <p:cNvPr id="3078" name="Picture 2"/>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9372601" y="6237288"/>
            <a:ext cx="1993900"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96800691"/>
      </p:ext>
    </p:extLst>
  </p:cSld>
  <p:clrMap bg1="lt1" tx1="dk1" bg2="lt2" tx2="dk2" accent1="accent1" accent2="accent2" accent3="accent3" accent4="accent4" accent5="accent5" accent6="accent6" hlink="hlink" folHlink="folHlink"/>
  <p:sldLayoutIdLst>
    <p:sldLayoutId id="2147483732"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41" r:id="rId10"/>
  </p:sldLayoutIdLst>
  <p:transition spd="med">
    <p:fade/>
  </p:transition>
  <p:hf hdr="0" ftr="0" dt="0"/>
  <p:txStyles>
    <p:titleStyle>
      <a:lvl1pPr algn="l" defTabSz="457200" rtl="0" eaLnBrk="0" fontAlgn="base" hangingPunct="0">
        <a:spcBef>
          <a:spcPct val="0"/>
        </a:spcBef>
        <a:spcAft>
          <a:spcPct val="0"/>
        </a:spcAft>
        <a:defRPr sz="2500" b="1" kern="1200">
          <a:solidFill>
            <a:schemeClr val="accent1"/>
          </a:solidFill>
          <a:latin typeface="Verdana"/>
          <a:ea typeface="Verdana" pitchFamily="34" charset="0"/>
          <a:cs typeface="Verdana"/>
        </a:defRPr>
      </a:lvl1pPr>
      <a:lvl2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2pPr>
      <a:lvl3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3pPr>
      <a:lvl4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4pPr>
      <a:lvl5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5pPr>
      <a:lvl6pPr marL="4572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6pPr>
      <a:lvl7pPr marL="9144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7pPr>
      <a:lvl8pPr marL="13716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8pPr>
      <a:lvl9pPr marL="18288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9pPr>
    </p:titleStyle>
    <p:bodyStyle>
      <a:lvl1pPr marL="342900" indent="-342900" algn="l" defTabSz="457200" rtl="0" eaLnBrk="0" fontAlgn="base" hangingPunct="0">
        <a:spcBef>
          <a:spcPct val="20000"/>
        </a:spcBef>
        <a:spcAft>
          <a:spcPct val="0"/>
        </a:spcAft>
        <a:buFont typeface="Wingdings" pitchFamily="2" charset="2"/>
        <a:buChar char="§"/>
        <a:defRPr sz="2000" kern="1200">
          <a:solidFill>
            <a:schemeClr val="tx1"/>
          </a:solidFill>
          <a:latin typeface="Verdana"/>
          <a:ea typeface="Verdana" pitchFamily="34" charset="0"/>
          <a:cs typeface="Verdana"/>
        </a:defRPr>
      </a:lvl1pPr>
      <a:lvl2pPr marL="742950" indent="-285750" algn="l" defTabSz="457200" rtl="0" eaLnBrk="0" fontAlgn="base" hangingPunct="0">
        <a:spcBef>
          <a:spcPct val="20000"/>
        </a:spcBef>
        <a:spcAft>
          <a:spcPct val="0"/>
        </a:spcAft>
        <a:buFont typeface="Arial" charset="0"/>
        <a:buChar char="–"/>
        <a:defRPr sz="1600" kern="1200">
          <a:solidFill>
            <a:schemeClr val="tx1"/>
          </a:solidFill>
          <a:latin typeface="Verdana"/>
          <a:ea typeface="Verdana" pitchFamily="34" charset="0"/>
          <a:cs typeface="Verdana"/>
        </a:defRPr>
      </a:lvl2pPr>
      <a:lvl3pPr marL="1143000" indent="-228600" algn="l" defTabSz="457200" rtl="0" eaLnBrk="0" fontAlgn="base" hangingPunct="0">
        <a:spcBef>
          <a:spcPct val="20000"/>
        </a:spcBef>
        <a:spcAft>
          <a:spcPct val="0"/>
        </a:spcAft>
        <a:buFont typeface="Wingdings" pitchFamily="2" charset="2"/>
        <a:buChar char="§"/>
        <a:defRPr sz="1200" kern="1200">
          <a:solidFill>
            <a:schemeClr val="tx1"/>
          </a:solidFill>
          <a:latin typeface="Verdana"/>
          <a:ea typeface="Verdana" pitchFamily="34" charset="0"/>
          <a:cs typeface="Verdana"/>
        </a:defRPr>
      </a:lvl3pPr>
      <a:lvl4pPr marL="1600200" indent="-228600" algn="l" defTabSz="457200" rtl="0" eaLnBrk="0" fontAlgn="base" hangingPunct="0">
        <a:spcBef>
          <a:spcPct val="20000"/>
        </a:spcBef>
        <a:spcAft>
          <a:spcPct val="0"/>
        </a:spcAft>
        <a:buFont typeface="Arial" charset="0"/>
        <a:buChar char="–"/>
        <a:defRPr sz="1000" kern="1200">
          <a:solidFill>
            <a:schemeClr val="tx1"/>
          </a:solidFill>
          <a:latin typeface="Verdana"/>
          <a:ea typeface="Verdana" pitchFamily="34" charset="0"/>
          <a:cs typeface="Verdana"/>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Verdana"/>
          <a:ea typeface="Verdana" pitchFamily="34" charset="0"/>
          <a:cs typeface="Verdana"/>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1287780"/>
            <a:ext cx="12192000" cy="58419"/>
          </a:xfrm>
          <a:custGeom>
            <a:avLst/>
            <a:gdLst/>
            <a:ahLst/>
            <a:cxnLst/>
            <a:rect l="l" t="t" r="r" b="b"/>
            <a:pathLst>
              <a:path w="12192000" h="58419">
                <a:moveTo>
                  <a:pt x="0" y="57912"/>
                </a:moveTo>
                <a:lnTo>
                  <a:pt x="12192000" y="57912"/>
                </a:lnTo>
                <a:lnTo>
                  <a:pt x="12192000" y="0"/>
                </a:lnTo>
                <a:lnTo>
                  <a:pt x="0" y="0"/>
                </a:lnTo>
                <a:lnTo>
                  <a:pt x="0" y="57912"/>
                </a:lnTo>
                <a:close/>
              </a:path>
            </a:pathLst>
          </a:custGeom>
          <a:solidFill>
            <a:srgbClr val="554B46"/>
          </a:solidFill>
        </p:spPr>
        <p:txBody>
          <a:bodyPr wrap="square" lIns="0" tIns="0" rIns="0" bIns="0" rtlCol="0"/>
          <a:lstStyle/>
          <a:p>
            <a:endParaRPr/>
          </a:p>
        </p:txBody>
      </p:sp>
      <p:sp>
        <p:nvSpPr>
          <p:cNvPr id="2" name="Holder 2"/>
          <p:cNvSpPr>
            <a:spLocks noGrp="1"/>
          </p:cNvSpPr>
          <p:nvPr>
            <p:ph type="title"/>
          </p:nvPr>
        </p:nvSpPr>
        <p:spPr>
          <a:xfrm>
            <a:off x="434337" y="51660"/>
            <a:ext cx="11323325" cy="1001394"/>
          </a:xfrm>
          <a:prstGeom prst="rect">
            <a:avLst/>
          </a:prstGeom>
        </p:spPr>
        <p:txBody>
          <a:bodyPr wrap="square" lIns="0" tIns="0" rIns="0" bIns="0">
            <a:spAutoFit/>
          </a:bodyPr>
          <a:lstStyle>
            <a:lvl1pPr>
              <a:defRPr sz="3200" b="1" i="0">
                <a:solidFill>
                  <a:srgbClr val="EB1600"/>
                </a:solidFill>
                <a:latin typeface="Calibri"/>
                <a:cs typeface="Calibri"/>
              </a:defRPr>
            </a:lvl1pPr>
          </a:lstStyle>
          <a:p>
            <a:endParaRPr/>
          </a:p>
        </p:txBody>
      </p:sp>
      <p:sp>
        <p:nvSpPr>
          <p:cNvPr id="3" name="Holder 3"/>
          <p:cNvSpPr>
            <a:spLocks noGrp="1"/>
          </p:cNvSpPr>
          <p:nvPr>
            <p:ph type="body" idx="1"/>
          </p:nvPr>
        </p:nvSpPr>
        <p:spPr>
          <a:xfrm>
            <a:off x="434337" y="1535556"/>
            <a:ext cx="11323325" cy="2052320"/>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3369246" y="6670107"/>
            <a:ext cx="5452745" cy="157479"/>
          </a:xfrm>
          <a:prstGeom prst="rect">
            <a:avLst/>
          </a:prstGeom>
        </p:spPr>
        <p:txBody>
          <a:bodyPr wrap="square" lIns="0" tIns="0" rIns="0" bIns="0">
            <a:spAutoFit/>
          </a:bodyPr>
          <a:lstStyle>
            <a:lvl1pPr>
              <a:defRPr sz="800" b="0" i="0">
                <a:solidFill>
                  <a:srgbClr val="EB1600"/>
                </a:solidFill>
                <a:latin typeface="Calibri"/>
                <a:cs typeface="Calibri"/>
              </a:defRPr>
            </a:lvl1pPr>
          </a:lstStyle>
          <a:p>
            <a:pPr marL="12700">
              <a:lnSpc>
                <a:spcPct val="100000"/>
              </a:lnSpc>
              <a:spcBef>
                <a:spcPts val="95"/>
              </a:spcBef>
            </a:pPr>
            <a:r>
              <a:rPr spc="100" dirty="0"/>
              <a:t>P </a:t>
            </a:r>
            <a:r>
              <a:rPr spc="15" dirty="0"/>
              <a:t>Moreau </a:t>
            </a:r>
            <a:r>
              <a:rPr spc="35" dirty="0"/>
              <a:t>tarafından </a:t>
            </a:r>
            <a:r>
              <a:rPr spc="25" dirty="0"/>
              <a:t>Avrupa </a:t>
            </a:r>
            <a:r>
              <a:rPr spc="30" dirty="0"/>
              <a:t>Hematoloji </a:t>
            </a:r>
            <a:r>
              <a:rPr spc="35" dirty="0"/>
              <a:t>Derneği </a:t>
            </a:r>
            <a:r>
              <a:rPr spc="-5" dirty="0"/>
              <a:t>(</a:t>
            </a:r>
            <a:r>
              <a:rPr spc="35" dirty="0"/>
              <a:t>EHA) </a:t>
            </a:r>
            <a:r>
              <a:rPr spc="25" dirty="0"/>
              <a:t>Hibrid </a:t>
            </a:r>
            <a:r>
              <a:rPr spc="40" dirty="0"/>
              <a:t>Kongresi</a:t>
            </a:r>
            <a:r>
              <a:rPr spc="25" dirty="0"/>
              <a:t>'</a:t>
            </a:r>
            <a:r>
              <a:rPr spc="45" dirty="0"/>
              <a:t>nde </a:t>
            </a:r>
            <a:r>
              <a:rPr spc="35" dirty="0"/>
              <a:t>sunulmuştur</a:t>
            </a:r>
            <a:r>
              <a:rPr spc="40" dirty="0"/>
              <a:t>; </a:t>
            </a:r>
            <a:r>
              <a:rPr spc="-10" dirty="0"/>
              <a:t>13-16 </a:t>
            </a:r>
            <a:r>
              <a:rPr spc="55" dirty="0"/>
              <a:t>Haziran </a:t>
            </a:r>
            <a:r>
              <a:rPr spc="65" dirty="0"/>
              <a:t>2024; </a:t>
            </a:r>
            <a:r>
              <a:rPr spc="10" dirty="0"/>
              <a:t>Madrid, </a:t>
            </a:r>
            <a:r>
              <a:rPr spc="35" dirty="0"/>
              <a:t>İspanya</a:t>
            </a: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4/25/2025</a:t>
            </a:fld>
            <a:endParaRPr lang="en-US"/>
          </a:p>
        </p:txBody>
      </p:sp>
      <p:sp>
        <p:nvSpPr>
          <p:cNvPr id="6" name="Holder 6"/>
          <p:cNvSpPr>
            <a:spLocks noGrp="1"/>
          </p:cNvSpPr>
          <p:nvPr>
            <p:ph type="sldNum" sz="quarter" idx="7"/>
          </p:nvPr>
        </p:nvSpPr>
        <p:spPr>
          <a:xfrm>
            <a:off x="11082647" y="6558688"/>
            <a:ext cx="183515" cy="157479"/>
          </a:xfrm>
          <a:prstGeom prst="rect">
            <a:avLst/>
          </a:prstGeom>
        </p:spPr>
        <p:txBody>
          <a:bodyPr wrap="square" lIns="0" tIns="0" rIns="0" bIns="0">
            <a:spAutoFit/>
          </a:bodyPr>
          <a:lstStyle>
            <a:lvl1pPr>
              <a:defRPr sz="800" b="1" i="0">
                <a:solidFill>
                  <a:schemeClr val="tx1"/>
                </a:solidFill>
                <a:latin typeface="Calibri"/>
                <a:cs typeface="Calibri"/>
              </a:defRPr>
            </a:lvl1pPr>
          </a:lstStyle>
          <a:p>
            <a:pPr marL="80645">
              <a:lnSpc>
                <a:spcPct val="100000"/>
              </a:lnSpc>
              <a:spcBef>
                <a:spcPts val="95"/>
              </a:spcBef>
            </a:pPr>
            <a:fld id="{81D60167-4931-47E6-BA6A-407CBD079E47}" type="slidenum">
              <a:rPr spc="100" dirty="0"/>
              <a:t>‹#›</a:t>
            </a:fld>
            <a:endParaRPr spc="100" dirty="0"/>
          </a:p>
        </p:txBody>
      </p:sp>
    </p:spTree>
    <p:extLst>
      <p:ext uri="{BB962C8B-B14F-4D97-AF65-F5344CB8AC3E}">
        <p14:creationId xmlns:p14="http://schemas.microsoft.com/office/powerpoint/2010/main" val="3853089827"/>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C3AF83C-9C71-1B02-491A-5C5AA9C701A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TR"/>
          </a:p>
        </p:txBody>
      </p:sp>
      <p:sp>
        <p:nvSpPr>
          <p:cNvPr id="3" name="Text Placeholder 2">
            <a:extLst>
              <a:ext uri="{FF2B5EF4-FFF2-40B4-BE49-F238E27FC236}">
                <a16:creationId xmlns:a16="http://schemas.microsoft.com/office/drawing/2014/main" id="{41885E79-C48C-10A1-0FC0-547F40384D6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TR"/>
          </a:p>
        </p:txBody>
      </p:sp>
      <p:sp>
        <p:nvSpPr>
          <p:cNvPr id="4" name="Date Placeholder 3">
            <a:extLst>
              <a:ext uri="{FF2B5EF4-FFF2-40B4-BE49-F238E27FC236}">
                <a16:creationId xmlns:a16="http://schemas.microsoft.com/office/drawing/2014/main" id="{9F2817CF-3E96-EE4C-4D22-9AAB4A319B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AEC1E57-ED96-8B4E-964A-7D124225409E}" type="datetimeFigureOut">
              <a:rPr lang="en-TR" smtClean="0"/>
              <a:t>04/25/2025</a:t>
            </a:fld>
            <a:endParaRPr lang="en-TR"/>
          </a:p>
        </p:txBody>
      </p:sp>
      <p:sp>
        <p:nvSpPr>
          <p:cNvPr id="5" name="Footer Placeholder 4">
            <a:extLst>
              <a:ext uri="{FF2B5EF4-FFF2-40B4-BE49-F238E27FC236}">
                <a16:creationId xmlns:a16="http://schemas.microsoft.com/office/drawing/2014/main" id="{BA85DCDA-3F35-DE77-0F61-235D6FCB4F4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TR"/>
          </a:p>
        </p:txBody>
      </p:sp>
      <p:sp>
        <p:nvSpPr>
          <p:cNvPr id="6" name="Slide Number Placeholder 5">
            <a:extLst>
              <a:ext uri="{FF2B5EF4-FFF2-40B4-BE49-F238E27FC236}">
                <a16:creationId xmlns:a16="http://schemas.microsoft.com/office/drawing/2014/main" id="{6F42A979-B5A3-7448-6831-AFF2440803E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C809E3A-F3F4-0F43-8B9B-159AFF95B27F}" type="slidenum">
              <a:rPr lang="en-TR" smtClean="0"/>
              <a:t>‹#›</a:t>
            </a:fld>
            <a:endParaRPr lang="en-TR"/>
          </a:p>
        </p:txBody>
      </p:sp>
    </p:spTree>
    <p:extLst>
      <p:ext uri="{BB962C8B-B14F-4D97-AF65-F5344CB8AC3E}">
        <p14:creationId xmlns:p14="http://schemas.microsoft.com/office/powerpoint/2010/main" val="4271820049"/>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1 Başlık Yer Tutucusu"/>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tr-TR"/>
              <a:t>Asıl başlık stili için tıklatın</a:t>
            </a:r>
          </a:p>
        </p:txBody>
      </p:sp>
      <p:sp>
        <p:nvSpPr>
          <p:cNvPr id="3" name="2 Metin Yer Tutucusu"/>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tr-TR"/>
              <a:t>Asıl metin stillerini düzenlemek için tıklatın</a:t>
            </a:r>
          </a:p>
          <a:p>
            <a:pPr lvl="1"/>
            <a:r>
              <a:rPr lang="tr-TR"/>
              <a:t>İkinci düzey</a:t>
            </a:r>
          </a:p>
          <a:p>
            <a:pPr lvl="2"/>
            <a:r>
              <a:rPr lang="tr-TR"/>
              <a:t>Üçüncü düzey</a:t>
            </a:r>
          </a:p>
          <a:p>
            <a:pPr lvl="3"/>
            <a:r>
              <a:rPr lang="tr-TR"/>
              <a:t>Dördüncü düzey</a:t>
            </a:r>
          </a:p>
          <a:p>
            <a:pPr lvl="4"/>
            <a:r>
              <a:rPr lang="tr-TR"/>
              <a:t>Beşinci düzey</a:t>
            </a:r>
          </a:p>
        </p:txBody>
      </p:sp>
      <p:sp>
        <p:nvSpPr>
          <p:cNvPr id="4" name="3 Veri Yer Tutucusu"/>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23720DD-5B6D-40BF-8493-A6B52D484E6B}" type="datetimeFigureOut">
              <a:rPr lang="tr-TR" smtClean="0"/>
              <a:t>25.04.2025</a:t>
            </a:fld>
            <a:endParaRPr lang="tr-TR"/>
          </a:p>
        </p:txBody>
      </p:sp>
      <p:sp>
        <p:nvSpPr>
          <p:cNvPr id="5" name="4 Altbilgi Yer Tutucusu"/>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tr-TR"/>
          </a:p>
        </p:txBody>
      </p:sp>
      <p:sp>
        <p:nvSpPr>
          <p:cNvPr id="6" name="5 Slayt Numarası Yer Tutucusu"/>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302176B-0E47-46AC-8F43-DAB4B8A37D06}" type="slidenum">
              <a:rPr lang="tr-TR" smtClean="0"/>
              <a:t>‹#›</a:t>
            </a:fld>
            <a:endParaRPr lang="tr-TR"/>
          </a:p>
        </p:txBody>
      </p:sp>
    </p:spTree>
    <p:extLst>
      <p:ext uri="{BB962C8B-B14F-4D97-AF65-F5344CB8AC3E}">
        <p14:creationId xmlns:p14="http://schemas.microsoft.com/office/powerpoint/2010/main" val="279377671"/>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 id="2147483776" r:id="rId12"/>
    <p:sldLayoutId id="2147483777"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10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29.xml"/><Relationship Id="rId1" Type="http://schemas.openxmlformats.org/officeDocument/2006/relationships/slideLayout" Target="../slideLayouts/slideLayout194.xml"/></Relationships>
</file>

<file path=ppt/slides/_rels/slide10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0.xml"/><Relationship Id="rId1" Type="http://schemas.openxmlformats.org/officeDocument/2006/relationships/slideLayout" Target="../slideLayouts/slideLayout190.xml"/></Relationships>
</file>

<file path=ppt/slides/_rels/slide102.xml.rels><?xml version="1.0" encoding="UTF-8" standalone="yes"?>
<Relationships xmlns="http://schemas.openxmlformats.org/package/2006/relationships"><Relationship Id="rId8" Type="http://schemas.openxmlformats.org/officeDocument/2006/relationships/image" Target="../media/image119.png"/><Relationship Id="rId13" Type="http://schemas.openxmlformats.org/officeDocument/2006/relationships/image" Target="../media/image124.png"/><Relationship Id="rId3" Type="http://schemas.openxmlformats.org/officeDocument/2006/relationships/notesSlide" Target="../notesSlides/notesSlide31.xml"/><Relationship Id="rId7" Type="http://schemas.openxmlformats.org/officeDocument/2006/relationships/image" Target="../media/image118.jpeg"/><Relationship Id="rId12" Type="http://schemas.openxmlformats.org/officeDocument/2006/relationships/image" Target="../media/image123.png"/><Relationship Id="rId2" Type="http://schemas.openxmlformats.org/officeDocument/2006/relationships/slideLayout" Target="../slideLayouts/slideLayout195.xml"/><Relationship Id="rId1" Type="http://schemas.openxmlformats.org/officeDocument/2006/relationships/tags" Target="../tags/tag7.xml"/><Relationship Id="rId6" Type="http://schemas.openxmlformats.org/officeDocument/2006/relationships/image" Target="../media/image117.jpeg"/><Relationship Id="rId11" Type="http://schemas.openxmlformats.org/officeDocument/2006/relationships/image" Target="../media/image122.png"/><Relationship Id="rId5" Type="http://schemas.openxmlformats.org/officeDocument/2006/relationships/image" Target="../media/image116.png"/><Relationship Id="rId15" Type="http://schemas.openxmlformats.org/officeDocument/2006/relationships/image" Target="../media/image126.png"/><Relationship Id="rId10" Type="http://schemas.openxmlformats.org/officeDocument/2006/relationships/image" Target="../media/image121.jpeg"/><Relationship Id="rId4" Type="http://schemas.openxmlformats.org/officeDocument/2006/relationships/slide" Target="slide3.xml"/><Relationship Id="rId9" Type="http://schemas.openxmlformats.org/officeDocument/2006/relationships/image" Target="../media/image120.png"/><Relationship Id="rId14" Type="http://schemas.openxmlformats.org/officeDocument/2006/relationships/image" Target="../media/image125.pn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90.xml"/><Relationship Id="rId1" Type="http://schemas.openxmlformats.org/officeDocument/2006/relationships/tags" Target="../tags/tag8.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90.xml"/><Relationship Id="rId1" Type="http://schemas.openxmlformats.org/officeDocument/2006/relationships/tags" Target="../tags/tag9.xml"/><Relationship Id="rId4" Type="http://schemas.openxmlformats.org/officeDocument/2006/relationships/slide" Target="slide3.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90.xml"/><Relationship Id="rId1" Type="http://schemas.openxmlformats.org/officeDocument/2006/relationships/tags" Target="../tags/tag10.xml"/><Relationship Id="rId4" Type="http://schemas.openxmlformats.org/officeDocument/2006/relationships/slide" Target="slide3.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90.xml"/><Relationship Id="rId1" Type="http://schemas.openxmlformats.org/officeDocument/2006/relationships/tags" Target="../tags/tag11.xml"/><Relationship Id="rId4" Type="http://schemas.openxmlformats.org/officeDocument/2006/relationships/slide" Target="slide3.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250.xml"/><Relationship Id="rId1" Type="http://schemas.openxmlformats.org/officeDocument/2006/relationships/tags" Target="../tags/tag12.xml"/><Relationship Id="rId4" Type="http://schemas.openxmlformats.org/officeDocument/2006/relationships/slide" Target="slide3.xml"/></Relationships>
</file>

<file path=ppt/slides/_rels/slide10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7.xml"/><Relationship Id="rId1" Type="http://schemas.openxmlformats.org/officeDocument/2006/relationships/slideLayout" Target="../slideLayouts/slideLayout248.xml"/></Relationships>
</file>

<file path=ppt/slides/_rels/slide10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8.xml"/><Relationship Id="rId1" Type="http://schemas.openxmlformats.org/officeDocument/2006/relationships/slideLayout" Target="../slideLayouts/slideLayout248.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33.png"/><Relationship Id="rId1" Type="http://schemas.openxmlformats.org/officeDocument/2006/relationships/slideLayout" Target="../slideLayouts/slideLayout1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39.xml"/><Relationship Id="rId1" Type="http://schemas.openxmlformats.org/officeDocument/2006/relationships/slideLayout" Target="../slideLayouts/slideLayout248.xml"/></Relationships>
</file>

<file path=ppt/slides/_rels/slide11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40.xml"/><Relationship Id="rId1" Type="http://schemas.openxmlformats.org/officeDocument/2006/relationships/slideLayout" Target="../slideLayouts/slideLayout24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41.xml"/><Relationship Id="rId7" Type="http://schemas.openxmlformats.org/officeDocument/2006/relationships/image" Target="../media/image128.png"/><Relationship Id="rId2" Type="http://schemas.openxmlformats.org/officeDocument/2006/relationships/slideLayout" Target="../slideLayouts/slideLayout190.xml"/><Relationship Id="rId1" Type="http://schemas.openxmlformats.org/officeDocument/2006/relationships/tags" Target="../tags/tag13.xml"/><Relationship Id="rId6" Type="http://schemas.openxmlformats.org/officeDocument/2006/relationships/slide" Target="slide3.xml"/><Relationship Id="rId5" Type="http://schemas.openxmlformats.org/officeDocument/2006/relationships/image" Target="../media/image127.png"/><Relationship Id="rId4" Type="http://schemas.openxmlformats.org/officeDocument/2006/relationships/hyperlink" Target="https://url.uk.m.mimecastprotect.com/s/5NbnCNQ4C0W2qm6umfvUy6bMi?domain=sanofi.sharepoint.com" TargetMode="Externa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42.xml"/><Relationship Id="rId7" Type="http://schemas.openxmlformats.org/officeDocument/2006/relationships/image" Target="../media/image128.png"/><Relationship Id="rId2" Type="http://schemas.openxmlformats.org/officeDocument/2006/relationships/slideLayout" Target="../slideLayouts/slideLayout190.xml"/><Relationship Id="rId1" Type="http://schemas.openxmlformats.org/officeDocument/2006/relationships/tags" Target="../tags/tag14.xml"/><Relationship Id="rId6" Type="http://schemas.openxmlformats.org/officeDocument/2006/relationships/slide" Target="slide3.xml"/><Relationship Id="rId5" Type="http://schemas.openxmlformats.org/officeDocument/2006/relationships/image" Target="../media/image127.png"/><Relationship Id="rId4" Type="http://schemas.openxmlformats.org/officeDocument/2006/relationships/hyperlink" Target="https://url.uk.m.mimecastprotect.com/s/5NbnCNQ4C0W2qm6umfvUy6bMi?domain=sanofi.sharepoint.com" TargetMode="Externa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43.xml"/><Relationship Id="rId7" Type="http://schemas.openxmlformats.org/officeDocument/2006/relationships/image" Target="../media/image128.png"/><Relationship Id="rId2" Type="http://schemas.openxmlformats.org/officeDocument/2006/relationships/slideLayout" Target="../slideLayouts/slideLayout190.xml"/><Relationship Id="rId1" Type="http://schemas.openxmlformats.org/officeDocument/2006/relationships/tags" Target="../tags/tag15.xml"/><Relationship Id="rId6" Type="http://schemas.openxmlformats.org/officeDocument/2006/relationships/image" Target="../media/image127.png"/><Relationship Id="rId5" Type="http://schemas.openxmlformats.org/officeDocument/2006/relationships/hyperlink" Target="https://url.uk.m.mimecastprotect.com/s/5NbnCNQ4C0W2qm6umfvUy6bMi?domain=sanofi.sharepoint.com" TargetMode="External"/><Relationship Id="rId4" Type="http://schemas.openxmlformats.org/officeDocument/2006/relationships/slide" Target="slide3.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44.xml"/><Relationship Id="rId7" Type="http://schemas.openxmlformats.org/officeDocument/2006/relationships/image" Target="../media/image128.png"/><Relationship Id="rId2" Type="http://schemas.openxmlformats.org/officeDocument/2006/relationships/slideLayout" Target="../slideLayouts/slideLayout190.xml"/><Relationship Id="rId1" Type="http://schemas.openxmlformats.org/officeDocument/2006/relationships/tags" Target="../tags/tag16.xml"/><Relationship Id="rId6" Type="http://schemas.openxmlformats.org/officeDocument/2006/relationships/image" Target="../media/image127.png"/><Relationship Id="rId5" Type="http://schemas.openxmlformats.org/officeDocument/2006/relationships/hyperlink" Target="https://url.uk.m.mimecastprotect.com/s/5NbnCNQ4C0W2qm6umfvUy6bMi?domain=sanofi.sharepoint.com" TargetMode="External"/><Relationship Id="rId4" Type="http://schemas.openxmlformats.org/officeDocument/2006/relationships/slide" Target="slide3.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190.xml"/><Relationship Id="rId1" Type="http://schemas.openxmlformats.org/officeDocument/2006/relationships/tags" Target="../tags/tag17.xml"/><Relationship Id="rId6" Type="http://schemas.openxmlformats.org/officeDocument/2006/relationships/image" Target="../media/image130.svg"/><Relationship Id="rId5" Type="http://schemas.openxmlformats.org/officeDocument/2006/relationships/image" Target="../media/image129.png"/><Relationship Id="rId4" Type="http://schemas.openxmlformats.org/officeDocument/2006/relationships/slide" Target="slide3.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1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12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199.xml"/></Relationships>
</file>

<file path=ppt/slides/_rels/slide123.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99.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125.xml.rels><?xml version="1.0" encoding="UTF-8" standalone="yes"?>
<Relationships xmlns="http://schemas.openxmlformats.org/package/2006/relationships"><Relationship Id="rId3" Type="http://schemas.openxmlformats.org/officeDocument/2006/relationships/image" Target="../media/image132.svg"/><Relationship Id="rId2" Type="http://schemas.openxmlformats.org/officeDocument/2006/relationships/image" Target="../media/image131.png"/><Relationship Id="rId1" Type="http://schemas.openxmlformats.org/officeDocument/2006/relationships/slideLayout" Target="../slideLayouts/slideLayout199.xml"/><Relationship Id="rId5" Type="http://schemas.openxmlformats.org/officeDocument/2006/relationships/image" Target="../media/image134.svg"/><Relationship Id="rId4" Type="http://schemas.openxmlformats.org/officeDocument/2006/relationships/image" Target="../media/image133.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90.xml"/><Relationship Id="rId1" Type="http://schemas.openxmlformats.org/officeDocument/2006/relationships/tags" Target="../tags/tag18.xml"/><Relationship Id="rId4" Type="http://schemas.openxmlformats.org/officeDocument/2006/relationships/slide" Target="slide3.xml"/></Relationships>
</file>

<file path=ppt/slides/_rels/slide12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94.xml"/><Relationship Id="rId4" Type="http://schemas.openxmlformats.org/officeDocument/2006/relationships/image" Target="../media/image137.png"/></Relationships>
</file>

<file path=ppt/slides/_rels/slide128.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90.xml"/><Relationship Id="rId1" Type="http://schemas.openxmlformats.org/officeDocument/2006/relationships/tags" Target="../tags/tag19.xml"/><Relationship Id="rId4" Type="http://schemas.openxmlformats.org/officeDocument/2006/relationships/slide" Target="slide3.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90.xml"/><Relationship Id="rId1" Type="http://schemas.openxmlformats.org/officeDocument/2006/relationships/tags" Target="../tags/tag20.xml"/><Relationship Id="rId4" Type="http://schemas.openxmlformats.org/officeDocument/2006/relationships/slide" Target="slide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190.xml"/><Relationship Id="rId1" Type="http://schemas.openxmlformats.org/officeDocument/2006/relationships/tags" Target="../tags/tag21.xml"/><Relationship Id="rId4" Type="http://schemas.openxmlformats.org/officeDocument/2006/relationships/slide" Target="slide3.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90.xml"/><Relationship Id="rId1" Type="http://schemas.openxmlformats.org/officeDocument/2006/relationships/tags" Target="../tags/tag22.xml"/><Relationship Id="rId4" Type="http://schemas.openxmlformats.org/officeDocument/2006/relationships/slide" Target="slide3.xml"/></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90.xml"/><Relationship Id="rId1" Type="http://schemas.openxmlformats.org/officeDocument/2006/relationships/tags" Target="../tags/tag23.xml"/><Relationship Id="rId4" Type="http://schemas.openxmlformats.org/officeDocument/2006/relationships/slide" Target="slide3.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190.xml"/><Relationship Id="rId1" Type="http://schemas.openxmlformats.org/officeDocument/2006/relationships/tags" Target="../tags/tag24.xml"/><Relationship Id="rId4" Type="http://schemas.openxmlformats.org/officeDocument/2006/relationships/slide" Target="slide3.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90.xml"/><Relationship Id="rId1" Type="http://schemas.openxmlformats.org/officeDocument/2006/relationships/tags" Target="../tags/tag25.xml"/><Relationship Id="rId4" Type="http://schemas.openxmlformats.org/officeDocument/2006/relationships/slide" Target="slide3.xml"/></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90.xml"/><Relationship Id="rId1" Type="http://schemas.openxmlformats.org/officeDocument/2006/relationships/tags" Target="../tags/tag26.xml"/><Relationship Id="rId4" Type="http://schemas.openxmlformats.org/officeDocument/2006/relationships/slide" Target="slide3.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90.xml"/><Relationship Id="rId1" Type="http://schemas.openxmlformats.org/officeDocument/2006/relationships/tags" Target="../tags/tag27.xml"/><Relationship Id="rId4" Type="http://schemas.openxmlformats.org/officeDocument/2006/relationships/slide" Target="slide3.xml"/></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90.xml"/><Relationship Id="rId1" Type="http://schemas.openxmlformats.org/officeDocument/2006/relationships/tags" Target="../tags/tag28.xml"/><Relationship Id="rId5" Type="http://schemas.openxmlformats.org/officeDocument/2006/relationships/slide" Target="slide3.xml"/><Relationship Id="rId4" Type="http://schemas.openxmlformats.org/officeDocument/2006/relationships/chart" Target="../charts/chart19.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190.xml"/><Relationship Id="rId1" Type="http://schemas.openxmlformats.org/officeDocument/2006/relationships/tags" Target="../tags/tag29.xml"/><Relationship Id="rId5" Type="http://schemas.openxmlformats.org/officeDocument/2006/relationships/slide" Target="slide3.xml"/><Relationship Id="rId4" Type="http://schemas.openxmlformats.org/officeDocument/2006/relationships/chart" Target="../charts/chart20.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90.xml"/><Relationship Id="rId1" Type="http://schemas.openxmlformats.org/officeDocument/2006/relationships/tags" Target="../tags/tag30.xml"/><Relationship Id="rId4" Type="http://schemas.openxmlformats.org/officeDocument/2006/relationships/slide" Target="slide3.xml"/></Relationships>
</file>

<file path=ppt/slides/_rels/slide1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190.xml"/><Relationship Id="rId1" Type="http://schemas.openxmlformats.org/officeDocument/2006/relationships/tags" Target="../tags/tag31.xml"/><Relationship Id="rId6" Type="http://schemas.openxmlformats.org/officeDocument/2006/relationships/slide" Target="slide3.xml"/><Relationship Id="rId5" Type="http://schemas.openxmlformats.org/officeDocument/2006/relationships/chart" Target="../charts/chart22.xml"/><Relationship Id="rId4" Type="http://schemas.openxmlformats.org/officeDocument/2006/relationships/chart" Target="../charts/chart21.xml"/></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90.xml"/><Relationship Id="rId1" Type="http://schemas.openxmlformats.org/officeDocument/2006/relationships/tags" Target="../tags/tag32.xml"/><Relationship Id="rId4" Type="http://schemas.openxmlformats.org/officeDocument/2006/relationships/slide" Target="slide3.xml"/></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90.xml"/><Relationship Id="rId1" Type="http://schemas.openxmlformats.org/officeDocument/2006/relationships/tags" Target="../tags/tag33.xml"/><Relationship Id="rId4" Type="http://schemas.openxmlformats.org/officeDocument/2006/relationships/slide" Target="slide3.xml"/></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190.xml"/><Relationship Id="rId1" Type="http://schemas.openxmlformats.org/officeDocument/2006/relationships/tags" Target="../tags/tag34.xml"/><Relationship Id="rId4" Type="http://schemas.openxmlformats.org/officeDocument/2006/relationships/slide" Target="slide3.xml"/></Relationships>
</file>

<file path=ppt/slides/_rels/slide14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3.xml"/><Relationship Id="rId1" Type="http://schemas.openxmlformats.org/officeDocument/2006/relationships/slideLayout" Target="../slideLayouts/slideLayout190.xml"/></Relationships>
</file>

<file path=ppt/slides/_rels/slide145.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47.svg"/><Relationship Id="rId3" Type="http://schemas.openxmlformats.org/officeDocument/2006/relationships/notesSlide" Target="../notesSlides/notesSlide64.xml"/><Relationship Id="rId7" Type="http://schemas.openxmlformats.org/officeDocument/2006/relationships/image" Target="../media/image141.svg"/><Relationship Id="rId12" Type="http://schemas.openxmlformats.org/officeDocument/2006/relationships/image" Target="../media/image146.png"/><Relationship Id="rId2" Type="http://schemas.openxmlformats.org/officeDocument/2006/relationships/slideLayout" Target="../slideLayouts/slideLayout190.xml"/><Relationship Id="rId1" Type="http://schemas.openxmlformats.org/officeDocument/2006/relationships/tags" Target="../tags/tag35.xml"/><Relationship Id="rId6" Type="http://schemas.openxmlformats.org/officeDocument/2006/relationships/image" Target="../media/image140.png"/><Relationship Id="rId11" Type="http://schemas.openxmlformats.org/officeDocument/2006/relationships/image" Target="../media/image145.svg"/><Relationship Id="rId5" Type="http://schemas.openxmlformats.org/officeDocument/2006/relationships/image" Target="../media/image139.svg"/><Relationship Id="rId10" Type="http://schemas.openxmlformats.org/officeDocument/2006/relationships/image" Target="../media/image144.png"/><Relationship Id="rId4" Type="http://schemas.openxmlformats.org/officeDocument/2006/relationships/image" Target="../media/image138.png"/><Relationship Id="rId9" Type="http://schemas.openxmlformats.org/officeDocument/2006/relationships/image" Target="../media/image143.svg"/><Relationship Id="rId14" Type="http://schemas.openxmlformats.org/officeDocument/2006/relationships/slide" Target="slide3.xml"/></Relationships>
</file>

<file path=ppt/slides/_rels/slide146.xml.rels><?xml version="1.0" encoding="UTF-8" standalone="yes"?>
<Relationships xmlns="http://schemas.openxmlformats.org/package/2006/relationships"><Relationship Id="rId2" Type="http://schemas.openxmlformats.org/officeDocument/2006/relationships/image" Target="../media/image148.png"/><Relationship Id="rId1" Type="http://schemas.openxmlformats.org/officeDocument/2006/relationships/slideLayout" Target="../slideLayouts/slideLayout94.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90.xml"/><Relationship Id="rId1" Type="http://schemas.openxmlformats.org/officeDocument/2006/relationships/tags" Target="../tags/tag36.xml"/><Relationship Id="rId6" Type="http://schemas.openxmlformats.org/officeDocument/2006/relationships/image" Target="../media/image130.svg"/><Relationship Id="rId5" Type="http://schemas.openxmlformats.org/officeDocument/2006/relationships/image" Target="../media/image129.png"/><Relationship Id="rId4" Type="http://schemas.openxmlformats.org/officeDocument/2006/relationships/slide" Target="slide3.xml"/></Relationships>
</file>

<file path=ppt/slides/_rels/slide148.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66.xml"/><Relationship Id="rId1" Type="http://schemas.openxmlformats.org/officeDocument/2006/relationships/slideLayout" Target="../slideLayouts/slideLayout94.xml"/></Relationships>
</file>

<file path=ppt/slides/_rels/slide149.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94.xml"/><Relationship Id="rId5" Type="http://schemas.openxmlformats.org/officeDocument/2006/relationships/image" Target="../media/image153.png"/><Relationship Id="rId4" Type="http://schemas.openxmlformats.org/officeDocument/2006/relationships/image" Target="../media/image152.png"/></Relationships>
</file>

<file path=ppt/slides/_rels/slide15.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1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94.xml"/></Relationships>
</file>

<file path=ppt/slides/_rels/slide151.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94.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123.xml"/><Relationship Id="rId1" Type="http://schemas.openxmlformats.org/officeDocument/2006/relationships/tags" Target="../tags/tag37.xml"/><Relationship Id="rId5" Type="http://schemas.openxmlformats.org/officeDocument/2006/relationships/image" Target="../media/image158.svg"/><Relationship Id="rId4" Type="http://schemas.openxmlformats.org/officeDocument/2006/relationships/image" Target="../media/image157.png"/></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47.xml"/></Relationships>
</file>

<file path=ppt/slides/_rels/slide154.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35.xml"/></Relationships>
</file>

<file path=ppt/slides/_rels/slide155.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35.xml"/></Relationships>
</file>

<file path=ppt/slides/_rels/slide156.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03.jpeg"/><Relationship Id="rId1" Type="http://schemas.openxmlformats.org/officeDocument/2006/relationships/slideLayout" Target="../slideLayouts/slideLayout153.xml"/></Relationships>
</file>

<file path=ppt/slides/_rels/slide157.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35.xml"/></Relationships>
</file>

<file path=ppt/slides/_rels/slide15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slideLayout" Target="../slideLayouts/slideLayout35.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3.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60.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35.xml"/></Relationships>
</file>

<file path=ppt/slides/_rels/slide161.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slideLayout" Target="../slideLayouts/slideLayout94.xml"/></Relationships>
</file>

<file path=ppt/slides/_rels/slide162.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94.xml"/></Relationships>
</file>

<file path=ppt/slides/_rels/slide163.xml.rels><?xml version="1.0" encoding="UTF-8" standalone="yes"?>
<Relationships xmlns="http://schemas.openxmlformats.org/package/2006/relationships"><Relationship Id="rId8" Type="http://schemas.openxmlformats.org/officeDocument/2006/relationships/image" Target="../media/image172.png"/><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69.xml"/><Relationship Id="rId1" Type="http://schemas.openxmlformats.org/officeDocument/2006/relationships/slideLayout" Target="../slideLayouts/slideLayout15.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64.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66.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70.xml"/><Relationship Id="rId1" Type="http://schemas.openxmlformats.org/officeDocument/2006/relationships/slideLayout" Target="../slideLayouts/slideLayout107.xml"/></Relationships>
</file>

<file path=ppt/slides/_rels/slide167.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image" Target="../media/image175.png"/><Relationship Id="rId1" Type="http://schemas.openxmlformats.org/officeDocument/2006/relationships/slideLayout" Target="../slideLayouts/slideLayout118.xml"/></Relationships>
</file>

<file path=ppt/slides/_rels/slide168.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15.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3.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71.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3.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172.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71.xml"/><Relationship Id="rId1" Type="http://schemas.openxmlformats.org/officeDocument/2006/relationships/slideLayout" Target="../slideLayouts/slideLayout13.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173.xml.rels><?xml version="1.0" encoding="UTF-8" standalone="yes"?>
<Relationships xmlns="http://schemas.openxmlformats.org/package/2006/relationships"><Relationship Id="rId2" Type="http://schemas.openxmlformats.org/officeDocument/2006/relationships/image" Target="../media/image178.jpeg"/><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116.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3.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4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59.xml"/></Relationships>
</file>

<file path=ppt/slides/_rels/slide24.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3.png"/><Relationship Id="rId7" Type="http://schemas.openxmlformats.org/officeDocument/2006/relationships/image" Target="../media/image47.png"/><Relationship Id="rId12" Type="http://schemas.openxmlformats.org/officeDocument/2006/relationships/image" Target="../media/image52.png"/><Relationship Id="rId2" Type="http://schemas.openxmlformats.org/officeDocument/2006/relationships/image" Target="../media/image42.png"/><Relationship Id="rId1" Type="http://schemas.openxmlformats.org/officeDocument/2006/relationships/slideLayout" Target="../slideLayouts/slideLayout59.xml"/><Relationship Id="rId6" Type="http://schemas.openxmlformats.org/officeDocument/2006/relationships/image" Target="../media/image46.png"/><Relationship Id="rId11" Type="http://schemas.openxmlformats.org/officeDocument/2006/relationships/image" Target="../media/image51.png"/><Relationship Id="rId5" Type="http://schemas.openxmlformats.org/officeDocument/2006/relationships/image" Target="../media/image45.png"/><Relationship Id="rId10" Type="http://schemas.openxmlformats.org/officeDocument/2006/relationships/image" Target="../media/image50.png"/><Relationship Id="rId4" Type="http://schemas.openxmlformats.org/officeDocument/2006/relationships/image" Target="../media/image44.png"/><Relationship Id="rId9" Type="http://schemas.openxmlformats.org/officeDocument/2006/relationships/image" Target="../media/image49.png"/></Relationships>
</file>

<file path=ppt/slides/_rels/slide2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5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2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00.xml"/></Relationships>
</file>

<file path=ppt/slides/_rels/slide2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6.png"/><Relationship Id="rId1" Type="http://schemas.openxmlformats.org/officeDocument/2006/relationships/slideLayout" Target="../slideLayouts/slideLayout68.xml"/></Relationships>
</file>

<file path=ppt/slides/_rels/slide3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39.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image" Target="../media/image60.jpg"/><Relationship Id="rId1" Type="http://schemas.openxmlformats.org/officeDocument/2006/relationships/slideLayout" Target="../slideLayouts/slideLayout81.xml"/><Relationship Id="rId5" Type="http://schemas.openxmlformats.org/officeDocument/2006/relationships/image" Target="../media/image62.svg"/><Relationship Id="rId4" Type="http://schemas.openxmlformats.org/officeDocument/2006/relationships/image" Target="../media/image61.png"/></Relationships>
</file>

<file path=ppt/slides/_rels/slide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35.xml"/></Relationships>
</file>

<file path=ppt/slides/_rels/slide40.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image" Target="../media/image63.jpg"/><Relationship Id="rId1" Type="http://schemas.openxmlformats.org/officeDocument/2006/relationships/slideLayout" Target="../slideLayouts/slideLayout81.xml"/><Relationship Id="rId5" Type="http://schemas.openxmlformats.org/officeDocument/2006/relationships/image" Target="../media/image62.svg"/><Relationship Id="rId4" Type="http://schemas.openxmlformats.org/officeDocument/2006/relationships/image" Target="../media/image61.png"/></Relationships>
</file>

<file path=ppt/slides/_rels/slide41.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image" Target="../media/image64.jpg"/><Relationship Id="rId1" Type="http://schemas.openxmlformats.org/officeDocument/2006/relationships/slideLayout" Target="../slideLayouts/slideLayout81.xml"/><Relationship Id="rId5" Type="http://schemas.openxmlformats.org/officeDocument/2006/relationships/image" Target="../media/image62.svg"/><Relationship Id="rId4" Type="http://schemas.openxmlformats.org/officeDocument/2006/relationships/image" Target="../media/image61.png"/></Relationships>
</file>

<file path=ppt/slides/_rels/slide42.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00.xml"/></Relationships>
</file>

<file path=ppt/slides/_rels/slide4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44.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66.png"/><Relationship Id="rId1" Type="http://schemas.openxmlformats.org/officeDocument/2006/relationships/slideLayout" Target="../slideLayouts/slideLayout46.xml"/></Relationships>
</file>

<file path=ppt/slides/_rels/slide4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48.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7.xml"/><Relationship Id="rId1" Type="http://schemas.openxmlformats.org/officeDocument/2006/relationships/slideLayout" Target="../slideLayouts/slideLayout59.xml"/><Relationship Id="rId4" Type="http://schemas.openxmlformats.org/officeDocument/2006/relationships/image" Target="../media/image70.png"/></Relationships>
</file>

<file path=ppt/slides/_rels/slide4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4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4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35.xml"/></Relationships>
</file>

<file path=ppt/slides/_rels/slide5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57.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38.xml"/></Relationships>
</file>

<file path=ppt/slides/_rels/slide5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8.xml"/><Relationship Id="rId1" Type="http://schemas.openxmlformats.org/officeDocument/2006/relationships/slideLayout" Target="../slideLayouts/slideLayout222.xml"/><Relationship Id="rId4" Type="http://schemas.openxmlformats.org/officeDocument/2006/relationships/image" Target="../media/image76.svg"/></Relationships>
</file>

<file path=ppt/slides/_rels/slide5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27.xml"/><Relationship Id="rId5" Type="http://schemas.openxmlformats.org/officeDocument/2006/relationships/image" Target="../media/image80.png"/><Relationship Id="rId4" Type="http://schemas.openxmlformats.org/officeDocument/2006/relationships/image" Target="../media/image79.png"/></Relationships>
</file>

<file path=ppt/slides/_rels/slide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xml"/><Relationship Id="rId1" Type="http://schemas.openxmlformats.org/officeDocument/2006/relationships/slideLayout" Target="../slideLayouts/slideLayout225.xml"/><Relationship Id="rId4" Type="http://schemas.openxmlformats.org/officeDocument/2006/relationships/image" Target="../media/image82.svg"/></Relationships>
</file>

<file path=ppt/slides/_rels/slide6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222.xml"/><Relationship Id="rId6" Type="http://schemas.openxmlformats.org/officeDocument/2006/relationships/image" Target="../media/image82.svg"/><Relationship Id="rId5" Type="http://schemas.openxmlformats.org/officeDocument/2006/relationships/image" Target="../media/image81.png"/><Relationship Id="rId4" Type="http://schemas.openxmlformats.org/officeDocument/2006/relationships/chart" Target="../charts/chart9.xml"/></Relationships>
</file>

<file path=ppt/slides/_rels/slide62.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1.xml"/><Relationship Id="rId1" Type="http://schemas.openxmlformats.org/officeDocument/2006/relationships/slideLayout" Target="../slideLayouts/slideLayout222.xml"/><Relationship Id="rId4" Type="http://schemas.openxmlformats.org/officeDocument/2006/relationships/image" Target="../media/image82.svg"/></Relationships>
</file>

<file path=ppt/slides/_rels/slide63.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222.xml"/><Relationship Id="rId5" Type="http://schemas.openxmlformats.org/officeDocument/2006/relationships/image" Target="../media/image82.svg"/><Relationship Id="rId4" Type="http://schemas.openxmlformats.org/officeDocument/2006/relationships/image" Target="../media/image81.png"/></Relationships>
</file>

<file path=ppt/slides/_rels/slide64.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222.xml"/><Relationship Id="rId5" Type="http://schemas.openxmlformats.org/officeDocument/2006/relationships/image" Target="../media/image82.svg"/><Relationship Id="rId4" Type="http://schemas.openxmlformats.org/officeDocument/2006/relationships/image" Target="../media/image81.png"/></Relationships>
</file>

<file path=ppt/slides/_rels/slide6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4.xml"/><Relationship Id="rId1" Type="http://schemas.openxmlformats.org/officeDocument/2006/relationships/slideLayout" Target="../slideLayouts/slideLayout227.xml"/></Relationships>
</file>

<file path=ppt/slides/_rels/slide6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5.xml"/><Relationship Id="rId1" Type="http://schemas.openxmlformats.org/officeDocument/2006/relationships/slideLayout" Target="../slideLayouts/slideLayout225.xml"/><Relationship Id="rId5" Type="http://schemas.openxmlformats.org/officeDocument/2006/relationships/image" Target="../media/image85.png"/><Relationship Id="rId4" Type="http://schemas.openxmlformats.org/officeDocument/2006/relationships/image" Target="../media/image84.svg"/></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3.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25.xml"/><Relationship Id="rId1" Type="http://schemas.openxmlformats.org/officeDocument/2006/relationships/tags" Target="../tags/tag4.xml"/><Relationship Id="rId4" Type="http://schemas.openxmlformats.org/officeDocument/2006/relationships/chart" Target="../charts/chart12.xml"/></Relationships>
</file>

<file path=ppt/slides/_rels/slide69.xml.rels><?xml version="1.0" encoding="UTF-8" standalone="yes"?>
<Relationships xmlns="http://schemas.openxmlformats.org/package/2006/relationships"><Relationship Id="rId3" Type="http://schemas.openxmlformats.org/officeDocument/2006/relationships/image" Target="../media/image86.tiff"/><Relationship Id="rId2" Type="http://schemas.openxmlformats.org/officeDocument/2006/relationships/notesSlide" Target="../notesSlides/notesSlide18.xml"/><Relationship Id="rId1" Type="http://schemas.openxmlformats.org/officeDocument/2006/relationships/slideLayout" Target="../slideLayouts/slideLayout225.xml"/><Relationship Id="rId4" Type="http://schemas.openxmlformats.org/officeDocument/2006/relationships/image" Target="../media/image87.png"/></Relationships>
</file>

<file path=ppt/slides/_rels/slide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88.emf"/><Relationship Id="rId2" Type="http://schemas.openxmlformats.org/officeDocument/2006/relationships/notesSlide" Target="../notesSlides/notesSlide19.xml"/><Relationship Id="rId1" Type="http://schemas.openxmlformats.org/officeDocument/2006/relationships/slideLayout" Target="../slideLayouts/slideLayout225.xml"/><Relationship Id="rId4" Type="http://schemas.openxmlformats.org/officeDocument/2006/relationships/image" Target="../media/image89.emf"/></Relationships>
</file>

<file path=ppt/slides/_rels/slide71.xml.rels><?xml version="1.0" encoding="UTF-8" standalone="yes"?>
<Relationships xmlns="http://schemas.openxmlformats.org/package/2006/relationships"><Relationship Id="rId3" Type="http://schemas.openxmlformats.org/officeDocument/2006/relationships/image" Target="../media/image90.emf"/><Relationship Id="rId2" Type="http://schemas.openxmlformats.org/officeDocument/2006/relationships/notesSlide" Target="../notesSlides/notesSlide20.xml"/><Relationship Id="rId1" Type="http://schemas.openxmlformats.org/officeDocument/2006/relationships/slideLayout" Target="../slideLayouts/slideLayout225.xml"/></Relationships>
</file>

<file path=ppt/slides/_rels/slide72.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1.xml"/><Relationship Id="rId1" Type="http://schemas.openxmlformats.org/officeDocument/2006/relationships/slideLayout" Target="../slideLayouts/slideLayout227.xml"/><Relationship Id="rId5" Type="http://schemas.openxmlformats.org/officeDocument/2006/relationships/image" Target="../media/image93.png"/><Relationship Id="rId4" Type="http://schemas.openxmlformats.org/officeDocument/2006/relationships/image" Target="../media/image92.png"/></Relationships>
</file>

<file path=ppt/slides/_rels/slide73.xml.rels><?xml version="1.0" encoding="UTF-8" standalone="yes"?>
<Relationships xmlns="http://schemas.openxmlformats.org/package/2006/relationships"><Relationship Id="rId2" Type="http://schemas.openxmlformats.org/officeDocument/2006/relationships/image" Target="../media/image94.jpeg"/><Relationship Id="rId1" Type="http://schemas.openxmlformats.org/officeDocument/2006/relationships/slideLayout" Target="../slideLayouts/slideLayout211.xml"/></Relationships>
</file>

<file path=ppt/slides/_rels/slide7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7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68.xml"/><Relationship Id="rId1" Type="http://schemas.openxmlformats.org/officeDocument/2006/relationships/themeOverride" Target="../theme/themeOverride3.xml"/></Relationships>
</file>

<file path=ppt/slides/_rels/slide76.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7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7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7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55.png"/><Relationship Id="rId1" Type="http://schemas.openxmlformats.org/officeDocument/2006/relationships/slideLayout" Target="../slideLayouts/slideLayout68.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9.xml"/></Relationships>
</file>

<file path=ppt/slides/_rels/slide8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83.xml"/></Relationships>
</file>

<file path=ppt/slides/_rels/slide83.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88.xml"/></Relationships>
</file>

<file path=ppt/slides/_rels/slide84.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88.xml"/></Relationships>
</file>

<file path=ppt/slides/_rels/slide8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23.xml"/><Relationship Id="rId1" Type="http://schemas.openxmlformats.org/officeDocument/2006/relationships/slideLayout" Target="../slideLayouts/slideLayout153.xml"/></Relationships>
</file>

<file path=ppt/slides/_rels/slide8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24.xml"/><Relationship Id="rId1" Type="http://schemas.openxmlformats.org/officeDocument/2006/relationships/slideLayout" Target="../slideLayouts/slideLayout35.xml"/><Relationship Id="rId4" Type="http://schemas.openxmlformats.org/officeDocument/2006/relationships/image" Target="../media/image105.png"/></Relationships>
</file>

<file path=ppt/slides/_rels/slide8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46.xml"/></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161.xml"/><Relationship Id="rId5" Type="http://schemas.openxmlformats.org/officeDocument/2006/relationships/image" Target="../media/image110.png"/><Relationship Id="rId4" Type="http://schemas.openxmlformats.org/officeDocument/2006/relationships/image" Target="../media/image109.png"/></Relationships>
</file>

<file path=ppt/slides/_rels/slide89.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5.xml"/><Relationship Id="rId1" Type="http://schemas.openxmlformats.org/officeDocument/2006/relationships/slideLayout" Target="../slideLayouts/slideLayout153.xml"/></Relationships>
</file>

<file path=ppt/slides/_rels/slide9.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chart" Target="../charts/chart14.xml"/><Relationship Id="rId1" Type="http://schemas.openxmlformats.org/officeDocument/2006/relationships/slideLayout" Target="../slideLayouts/slideLayout17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93.xml.rels><?xml version="1.0" encoding="UTF-8" standalone="yes"?>
<Relationships xmlns="http://schemas.openxmlformats.org/package/2006/relationships"><Relationship Id="rId2" Type="http://schemas.openxmlformats.org/officeDocument/2006/relationships/hyperlink" Target="https://e1c9b1a9cc9b2679354d789c7627a4c889c411cc.vetisonline.com/contents/lenalidomide-drug-information?search=multipl+myelom+&amp;topicRef=6647&amp;source=see_link" TargetMode="External"/><Relationship Id="rId1" Type="http://schemas.openxmlformats.org/officeDocument/2006/relationships/slideLayout" Target="../slideLayouts/slideLayout46.xml"/></Relationships>
</file>

<file path=ppt/slides/_rels/slide94.xml.rels><?xml version="1.0" encoding="UTF-8" standalone="yes"?>
<Relationships xmlns="http://schemas.openxmlformats.org/package/2006/relationships"><Relationship Id="rId3" Type="http://schemas.openxmlformats.org/officeDocument/2006/relationships/hyperlink" Target="https://e1c9b1a9cc9b2679354d789c7627a4c889c411cc.vetisonline.com/contents/daratumumab-intravenous-drug-information?search=multipl+myelom+&amp;topicRef=6647&amp;source=see_link" TargetMode="External"/><Relationship Id="rId2" Type="http://schemas.openxmlformats.org/officeDocument/2006/relationships/hyperlink" Target="https://e1c9b1a9cc9b2679354d789c7627a4c889c411cc.vetisonline.com/contents/bortezomib-drug-information?search=multipl+myelom+&amp;topicRef=6647&amp;source=see_link" TargetMode="External"/><Relationship Id="rId1" Type="http://schemas.openxmlformats.org/officeDocument/2006/relationships/slideLayout" Target="../slideLayouts/slideLayout46.xml"/><Relationship Id="rId4" Type="http://schemas.openxmlformats.org/officeDocument/2006/relationships/hyperlink" Target="https://e1c9b1a9cc9b2679354d789c7627a4c889c411cc.vetisonline.com/contents/dexamethasone-drug-information?search=multipl+myelom+&amp;topicRef=6647&amp;source=see_link" TargetMode="Externa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9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26.xml"/><Relationship Id="rId1" Type="http://schemas.openxmlformats.org/officeDocument/2006/relationships/slideLayout" Target="../slideLayouts/slideLayout180.xml"/><Relationship Id="rId4" Type="http://schemas.openxmlformats.org/officeDocument/2006/relationships/image" Target="../media/image113.png"/></Relationships>
</file>

<file path=ppt/slides/_rels/slide97.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4.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90.xml"/><Relationship Id="rId1" Type="http://schemas.openxmlformats.org/officeDocument/2006/relationships/tags" Target="../tags/tag5.xml"/><Relationship Id="rId5" Type="http://schemas.openxmlformats.org/officeDocument/2006/relationships/slide" Target="slide3.xml"/><Relationship Id="rId4" Type="http://schemas.openxmlformats.org/officeDocument/2006/relationships/image" Target="../media/image115.pn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90.xml"/><Relationship Id="rId1" Type="http://schemas.openxmlformats.org/officeDocument/2006/relationships/tags" Target="../tags/tag6.xml"/><Relationship Id="rId4" Type="http://schemas.openxmlformats.org/officeDocument/2006/relationships/slide" Target="slide3.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EBDD1931-9E86-4402-9A68-33A2D9EFB1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838199" y="1709928"/>
            <a:ext cx="10515600" cy="27432"/>
          </a:xfrm>
          <a:custGeom>
            <a:avLst/>
            <a:gdLst>
              <a:gd name="connsiteX0" fmla="*/ 0 w 10515600"/>
              <a:gd name="connsiteY0" fmla="*/ 0 h 27432"/>
              <a:gd name="connsiteX1" fmla="*/ 446913 w 10515600"/>
              <a:gd name="connsiteY1" fmla="*/ 0 h 27432"/>
              <a:gd name="connsiteX2" fmla="*/ 1104138 w 10515600"/>
              <a:gd name="connsiteY2" fmla="*/ 0 h 27432"/>
              <a:gd name="connsiteX3" fmla="*/ 1866519 w 10515600"/>
              <a:gd name="connsiteY3" fmla="*/ 0 h 27432"/>
              <a:gd name="connsiteX4" fmla="*/ 2208276 w 10515600"/>
              <a:gd name="connsiteY4" fmla="*/ 0 h 27432"/>
              <a:gd name="connsiteX5" fmla="*/ 2550033 w 10515600"/>
              <a:gd name="connsiteY5" fmla="*/ 0 h 27432"/>
              <a:gd name="connsiteX6" fmla="*/ 3417570 w 10515600"/>
              <a:gd name="connsiteY6" fmla="*/ 0 h 27432"/>
              <a:gd name="connsiteX7" fmla="*/ 4074795 w 10515600"/>
              <a:gd name="connsiteY7" fmla="*/ 0 h 27432"/>
              <a:gd name="connsiteX8" fmla="*/ 4416552 w 10515600"/>
              <a:gd name="connsiteY8" fmla="*/ 0 h 27432"/>
              <a:gd name="connsiteX9" fmla="*/ 5073777 w 10515600"/>
              <a:gd name="connsiteY9" fmla="*/ 0 h 27432"/>
              <a:gd name="connsiteX10" fmla="*/ 5941314 w 10515600"/>
              <a:gd name="connsiteY10" fmla="*/ 0 h 27432"/>
              <a:gd name="connsiteX11" fmla="*/ 6493383 w 10515600"/>
              <a:gd name="connsiteY11" fmla="*/ 0 h 27432"/>
              <a:gd name="connsiteX12" fmla="*/ 7045452 w 10515600"/>
              <a:gd name="connsiteY12" fmla="*/ 0 h 27432"/>
              <a:gd name="connsiteX13" fmla="*/ 7702677 w 10515600"/>
              <a:gd name="connsiteY13" fmla="*/ 0 h 27432"/>
              <a:gd name="connsiteX14" fmla="*/ 8465058 w 10515600"/>
              <a:gd name="connsiteY14" fmla="*/ 0 h 27432"/>
              <a:gd name="connsiteX15" fmla="*/ 9227439 w 10515600"/>
              <a:gd name="connsiteY15" fmla="*/ 0 h 27432"/>
              <a:gd name="connsiteX16" fmla="*/ 10515600 w 10515600"/>
              <a:gd name="connsiteY16" fmla="*/ 0 h 27432"/>
              <a:gd name="connsiteX17" fmla="*/ 10515600 w 10515600"/>
              <a:gd name="connsiteY17" fmla="*/ 27432 h 27432"/>
              <a:gd name="connsiteX18" fmla="*/ 10068687 w 10515600"/>
              <a:gd name="connsiteY18" fmla="*/ 27432 h 27432"/>
              <a:gd name="connsiteX19" fmla="*/ 9201150 w 10515600"/>
              <a:gd name="connsiteY19" fmla="*/ 27432 h 27432"/>
              <a:gd name="connsiteX20" fmla="*/ 8543925 w 10515600"/>
              <a:gd name="connsiteY20" fmla="*/ 27432 h 27432"/>
              <a:gd name="connsiteX21" fmla="*/ 8202168 w 10515600"/>
              <a:gd name="connsiteY21" fmla="*/ 27432 h 27432"/>
              <a:gd name="connsiteX22" fmla="*/ 7544943 w 10515600"/>
              <a:gd name="connsiteY22" fmla="*/ 27432 h 27432"/>
              <a:gd name="connsiteX23" fmla="*/ 6992874 w 10515600"/>
              <a:gd name="connsiteY23" fmla="*/ 27432 h 27432"/>
              <a:gd name="connsiteX24" fmla="*/ 6440805 w 10515600"/>
              <a:gd name="connsiteY24" fmla="*/ 27432 h 27432"/>
              <a:gd name="connsiteX25" fmla="*/ 5888736 w 10515600"/>
              <a:gd name="connsiteY25" fmla="*/ 27432 h 27432"/>
              <a:gd name="connsiteX26" fmla="*/ 5336667 w 10515600"/>
              <a:gd name="connsiteY26" fmla="*/ 27432 h 27432"/>
              <a:gd name="connsiteX27" fmla="*/ 4574286 w 10515600"/>
              <a:gd name="connsiteY27" fmla="*/ 27432 h 27432"/>
              <a:gd name="connsiteX28" fmla="*/ 3917061 w 10515600"/>
              <a:gd name="connsiteY28" fmla="*/ 27432 h 27432"/>
              <a:gd name="connsiteX29" fmla="*/ 3575304 w 10515600"/>
              <a:gd name="connsiteY29" fmla="*/ 27432 h 27432"/>
              <a:gd name="connsiteX30" fmla="*/ 3023235 w 10515600"/>
              <a:gd name="connsiteY30" fmla="*/ 27432 h 27432"/>
              <a:gd name="connsiteX31" fmla="*/ 2260854 w 10515600"/>
              <a:gd name="connsiteY31" fmla="*/ 27432 h 27432"/>
              <a:gd name="connsiteX32" fmla="*/ 1813941 w 10515600"/>
              <a:gd name="connsiteY32" fmla="*/ 27432 h 27432"/>
              <a:gd name="connsiteX33" fmla="*/ 946404 w 10515600"/>
              <a:gd name="connsiteY33" fmla="*/ 27432 h 27432"/>
              <a:gd name="connsiteX34" fmla="*/ 0 w 10515600"/>
              <a:gd name="connsiteY34" fmla="*/ 27432 h 27432"/>
              <a:gd name="connsiteX35" fmla="*/ 0 w 10515600"/>
              <a:gd name="connsiteY35"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15600" h="27432" fill="none" extrusionOk="0">
                <a:moveTo>
                  <a:pt x="0" y="0"/>
                </a:moveTo>
                <a:cubicBezTo>
                  <a:pt x="119693" y="-14343"/>
                  <a:pt x="253007" y="-7583"/>
                  <a:pt x="446913" y="0"/>
                </a:cubicBezTo>
                <a:cubicBezTo>
                  <a:pt x="640819" y="7583"/>
                  <a:pt x="841419" y="-7067"/>
                  <a:pt x="1104138" y="0"/>
                </a:cubicBezTo>
                <a:cubicBezTo>
                  <a:pt x="1366858" y="7067"/>
                  <a:pt x="1495525" y="1255"/>
                  <a:pt x="1866519" y="0"/>
                </a:cubicBezTo>
                <a:cubicBezTo>
                  <a:pt x="2237513" y="-1255"/>
                  <a:pt x="2043820" y="12003"/>
                  <a:pt x="2208276" y="0"/>
                </a:cubicBezTo>
                <a:cubicBezTo>
                  <a:pt x="2372732" y="-12003"/>
                  <a:pt x="2419452" y="9887"/>
                  <a:pt x="2550033" y="0"/>
                </a:cubicBezTo>
                <a:cubicBezTo>
                  <a:pt x="2680614" y="-9887"/>
                  <a:pt x="3098156" y="3827"/>
                  <a:pt x="3417570" y="0"/>
                </a:cubicBezTo>
                <a:cubicBezTo>
                  <a:pt x="3736984" y="-3827"/>
                  <a:pt x="3916040" y="-6233"/>
                  <a:pt x="4074795" y="0"/>
                </a:cubicBezTo>
                <a:cubicBezTo>
                  <a:pt x="4233551" y="6233"/>
                  <a:pt x="4279253" y="5661"/>
                  <a:pt x="4416552" y="0"/>
                </a:cubicBezTo>
                <a:cubicBezTo>
                  <a:pt x="4553851" y="-5661"/>
                  <a:pt x="4915758" y="26022"/>
                  <a:pt x="5073777" y="0"/>
                </a:cubicBezTo>
                <a:cubicBezTo>
                  <a:pt x="5231797" y="-26022"/>
                  <a:pt x="5612089" y="32230"/>
                  <a:pt x="5941314" y="0"/>
                </a:cubicBezTo>
                <a:cubicBezTo>
                  <a:pt x="6270539" y="-32230"/>
                  <a:pt x="6313600" y="3064"/>
                  <a:pt x="6493383" y="0"/>
                </a:cubicBezTo>
                <a:cubicBezTo>
                  <a:pt x="6673166" y="-3064"/>
                  <a:pt x="6902474" y="-21096"/>
                  <a:pt x="7045452" y="0"/>
                </a:cubicBezTo>
                <a:cubicBezTo>
                  <a:pt x="7188430" y="21096"/>
                  <a:pt x="7478162" y="17386"/>
                  <a:pt x="7702677" y="0"/>
                </a:cubicBezTo>
                <a:cubicBezTo>
                  <a:pt x="7927192" y="-17386"/>
                  <a:pt x="8295683" y="-35143"/>
                  <a:pt x="8465058" y="0"/>
                </a:cubicBezTo>
                <a:cubicBezTo>
                  <a:pt x="8634433" y="35143"/>
                  <a:pt x="8927835" y="4103"/>
                  <a:pt x="9227439" y="0"/>
                </a:cubicBezTo>
                <a:cubicBezTo>
                  <a:pt x="9527043" y="-4103"/>
                  <a:pt x="10105355" y="-17535"/>
                  <a:pt x="10515600" y="0"/>
                </a:cubicBezTo>
                <a:cubicBezTo>
                  <a:pt x="10515789" y="12323"/>
                  <a:pt x="10515633" y="14639"/>
                  <a:pt x="10515600" y="27432"/>
                </a:cubicBezTo>
                <a:cubicBezTo>
                  <a:pt x="10343646" y="15282"/>
                  <a:pt x="10223667" y="31057"/>
                  <a:pt x="10068687" y="27432"/>
                </a:cubicBezTo>
                <a:cubicBezTo>
                  <a:pt x="9913707" y="23807"/>
                  <a:pt x="9512455" y="4101"/>
                  <a:pt x="9201150" y="27432"/>
                </a:cubicBezTo>
                <a:cubicBezTo>
                  <a:pt x="8889845" y="50763"/>
                  <a:pt x="8866277" y="3158"/>
                  <a:pt x="8543925" y="27432"/>
                </a:cubicBezTo>
                <a:cubicBezTo>
                  <a:pt x="8221573" y="51706"/>
                  <a:pt x="8288348" y="37286"/>
                  <a:pt x="8202168" y="27432"/>
                </a:cubicBezTo>
                <a:cubicBezTo>
                  <a:pt x="8115988" y="17578"/>
                  <a:pt x="7797033" y="6631"/>
                  <a:pt x="7544943" y="27432"/>
                </a:cubicBezTo>
                <a:cubicBezTo>
                  <a:pt x="7292854" y="48233"/>
                  <a:pt x="7108060" y="41767"/>
                  <a:pt x="6992874" y="27432"/>
                </a:cubicBezTo>
                <a:cubicBezTo>
                  <a:pt x="6877688" y="13097"/>
                  <a:pt x="6668930" y="7947"/>
                  <a:pt x="6440805" y="27432"/>
                </a:cubicBezTo>
                <a:cubicBezTo>
                  <a:pt x="6212680" y="46917"/>
                  <a:pt x="6027476" y="35225"/>
                  <a:pt x="5888736" y="27432"/>
                </a:cubicBezTo>
                <a:cubicBezTo>
                  <a:pt x="5749996" y="19639"/>
                  <a:pt x="5574559" y="43627"/>
                  <a:pt x="5336667" y="27432"/>
                </a:cubicBezTo>
                <a:cubicBezTo>
                  <a:pt x="5098775" y="11237"/>
                  <a:pt x="4837534" y="41882"/>
                  <a:pt x="4574286" y="27432"/>
                </a:cubicBezTo>
                <a:cubicBezTo>
                  <a:pt x="4311038" y="12982"/>
                  <a:pt x="4126419" y="26678"/>
                  <a:pt x="3917061" y="27432"/>
                </a:cubicBezTo>
                <a:cubicBezTo>
                  <a:pt x="3707704" y="28186"/>
                  <a:pt x="3657291" y="40087"/>
                  <a:pt x="3575304" y="27432"/>
                </a:cubicBezTo>
                <a:cubicBezTo>
                  <a:pt x="3493317" y="14777"/>
                  <a:pt x="3185226" y="45867"/>
                  <a:pt x="3023235" y="27432"/>
                </a:cubicBezTo>
                <a:cubicBezTo>
                  <a:pt x="2861244" y="8997"/>
                  <a:pt x="2597085" y="35801"/>
                  <a:pt x="2260854" y="27432"/>
                </a:cubicBezTo>
                <a:cubicBezTo>
                  <a:pt x="1924623" y="19063"/>
                  <a:pt x="1996678" y="15705"/>
                  <a:pt x="1813941" y="27432"/>
                </a:cubicBezTo>
                <a:cubicBezTo>
                  <a:pt x="1631204" y="39159"/>
                  <a:pt x="1187542" y="49167"/>
                  <a:pt x="946404" y="27432"/>
                </a:cubicBezTo>
                <a:cubicBezTo>
                  <a:pt x="705266" y="5697"/>
                  <a:pt x="404743" y="28229"/>
                  <a:pt x="0" y="27432"/>
                </a:cubicBezTo>
                <a:cubicBezTo>
                  <a:pt x="244" y="15297"/>
                  <a:pt x="645" y="7129"/>
                  <a:pt x="0" y="0"/>
                </a:cubicBezTo>
                <a:close/>
              </a:path>
              <a:path w="10515600" h="27432" stroke="0" extrusionOk="0">
                <a:moveTo>
                  <a:pt x="0" y="0"/>
                </a:moveTo>
                <a:cubicBezTo>
                  <a:pt x="230793" y="14353"/>
                  <a:pt x="332416" y="21392"/>
                  <a:pt x="552069" y="0"/>
                </a:cubicBezTo>
                <a:cubicBezTo>
                  <a:pt x="771722" y="-21392"/>
                  <a:pt x="761737" y="-14337"/>
                  <a:pt x="893826" y="0"/>
                </a:cubicBezTo>
                <a:cubicBezTo>
                  <a:pt x="1025915" y="14337"/>
                  <a:pt x="1441584" y="-15498"/>
                  <a:pt x="1761363" y="0"/>
                </a:cubicBezTo>
                <a:cubicBezTo>
                  <a:pt x="2081142" y="15498"/>
                  <a:pt x="2111503" y="7278"/>
                  <a:pt x="2313432" y="0"/>
                </a:cubicBezTo>
                <a:cubicBezTo>
                  <a:pt x="2515361" y="-7278"/>
                  <a:pt x="2743584" y="-17845"/>
                  <a:pt x="2865501" y="0"/>
                </a:cubicBezTo>
                <a:cubicBezTo>
                  <a:pt x="2987418" y="17845"/>
                  <a:pt x="3345183" y="8208"/>
                  <a:pt x="3733038" y="0"/>
                </a:cubicBezTo>
                <a:cubicBezTo>
                  <a:pt x="4120893" y="-8208"/>
                  <a:pt x="4009066" y="-3159"/>
                  <a:pt x="4179951" y="0"/>
                </a:cubicBezTo>
                <a:cubicBezTo>
                  <a:pt x="4350836" y="3159"/>
                  <a:pt x="4735020" y="17517"/>
                  <a:pt x="5047488" y="0"/>
                </a:cubicBezTo>
                <a:cubicBezTo>
                  <a:pt x="5359956" y="-17517"/>
                  <a:pt x="5662148" y="-17777"/>
                  <a:pt x="5915025" y="0"/>
                </a:cubicBezTo>
                <a:cubicBezTo>
                  <a:pt x="6167902" y="17777"/>
                  <a:pt x="6308797" y="30350"/>
                  <a:pt x="6572250" y="0"/>
                </a:cubicBezTo>
                <a:cubicBezTo>
                  <a:pt x="6835703" y="-30350"/>
                  <a:pt x="7107419" y="-9627"/>
                  <a:pt x="7439787" y="0"/>
                </a:cubicBezTo>
                <a:cubicBezTo>
                  <a:pt x="7772155" y="9627"/>
                  <a:pt x="7844034" y="-9098"/>
                  <a:pt x="7991856" y="0"/>
                </a:cubicBezTo>
                <a:cubicBezTo>
                  <a:pt x="8139678" y="9098"/>
                  <a:pt x="8289889" y="-20239"/>
                  <a:pt x="8543925" y="0"/>
                </a:cubicBezTo>
                <a:cubicBezTo>
                  <a:pt x="8797961" y="20239"/>
                  <a:pt x="8994198" y="29575"/>
                  <a:pt x="9306306" y="0"/>
                </a:cubicBezTo>
                <a:cubicBezTo>
                  <a:pt x="9618414" y="-29575"/>
                  <a:pt x="9739118" y="-23835"/>
                  <a:pt x="9858375" y="0"/>
                </a:cubicBezTo>
                <a:cubicBezTo>
                  <a:pt x="9977632" y="23835"/>
                  <a:pt x="10370488" y="-4069"/>
                  <a:pt x="10515600" y="0"/>
                </a:cubicBezTo>
                <a:cubicBezTo>
                  <a:pt x="10515650" y="5798"/>
                  <a:pt x="10515903" y="19375"/>
                  <a:pt x="10515600" y="27432"/>
                </a:cubicBezTo>
                <a:cubicBezTo>
                  <a:pt x="10304538" y="42307"/>
                  <a:pt x="10069280" y="3335"/>
                  <a:pt x="9753219" y="27432"/>
                </a:cubicBezTo>
                <a:cubicBezTo>
                  <a:pt x="9437158" y="51529"/>
                  <a:pt x="9488415" y="23852"/>
                  <a:pt x="9411462" y="27432"/>
                </a:cubicBezTo>
                <a:cubicBezTo>
                  <a:pt x="9334509" y="31012"/>
                  <a:pt x="9183755" y="44107"/>
                  <a:pt x="8964549" y="27432"/>
                </a:cubicBezTo>
                <a:cubicBezTo>
                  <a:pt x="8745343" y="10757"/>
                  <a:pt x="8279150" y="61693"/>
                  <a:pt x="8097012" y="27432"/>
                </a:cubicBezTo>
                <a:cubicBezTo>
                  <a:pt x="7914874" y="-6829"/>
                  <a:pt x="7608717" y="59556"/>
                  <a:pt x="7439787" y="27432"/>
                </a:cubicBezTo>
                <a:cubicBezTo>
                  <a:pt x="7270858" y="-4692"/>
                  <a:pt x="7154492" y="27026"/>
                  <a:pt x="6992874" y="27432"/>
                </a:cubicBezTo>
                <a:cubicBezTo>
                  <a:pt x="6831256" y="27838"/>
                  <a:pt x="6536817" y="51174"/>
                  <a:pt x="6335649" y="27432"/>
                </a:cubicBezTo>
                <a:cubicBezTo>
                  <a:pt x="6134481" y="3690"/>
                  <a:pt x="6097824" y="11070"/>
                  <a:pt x="5993892" y="27432"/>
                </a:cubicBezTo>
                <a:cubicBezTo>
                  <a:pt x="5889960" y="43794"/>
                  <a:pt x="5793821" y="34098"/>
                  <a:pt x="5652135" y="27432"/>
                </a:cubicBezTo>
                <a:cubicBezTo>
                  <a:pt x="5510449" y="20766"/>
                  <a:pt x="5168382" y="-3650"/>
                  <a:pt x="4994910" y="27432"/>
                </a:cubicBezTo>
                <a:cubicBezTo>
                  <a:pt x="4821439" y="58514"/>
                  <a:pt x="4653937" y="21362"/>
                  <a:pt x="4547997" y="27432"/>
                </a:cubicBezTo>
                <a:cubicBezTo>
                  <a:pt x="4442057" y="33502"/>
                  <a:pt x="4153363" y="33024"/>
                  <a:pt x="3785616" y="27432"/>
                </a:cubicBezTo>
                <a:cubicBezTo>
                  <a:pt x="3417869" y="21840"/>
                  <a:pt x="3544908" y="29840"/>
                  <a:pt x="3338703" y="27432"/>
                </a:cubicBezTo>
                <a:cubicBezTo>
                  <a:pt x="3132498" y="25024"/>
                  <a:pt x="2782152" y="45947"/>
                  <a:pt x="2576322" y="27432"/>
                </a:cubicBezTo>
                <a:cubicBezTo>
                  <a:pt x="2370492" y="8917"/>
                  <a:pt x="2347214" y="14129"/>
                  <a:pt x="2234565" y="27432"/>
                </a:cubicBezTo>
                <a:cubicBezTo>
                  <a:pt x="2121916" y="40735"/>
                  <a:pt x="1785921" y="49081"/>
                  <a:pt x="1472184" y="27432"/>
                </a:cubicBezTo>
                <a:cubicBezTo>
                  <a:pt x="1158447" y="5783"/>
                  <a:pt x="1203910" y="37937"/>
                  <a:pt x="1025271" y="27432"/>
                </a:cubicBezTo>
                <a:cubicBezTo>
                  <a:pt x="846632" y="16927"/>
                  <a:pt x="846577" y="17996"/>
                  <a:pt x="683514" y="27432"/>
                </a:cubicBezTo>
                <a:cubicBezTo>
                  <a:pt x="520451" y="36868"/>
                  <a:pt x="320799" y="46677"/>
                  <a:pt x="0" y="27432"/>
                </a:cubicBezTo>
                <a:cubicBezTo>
                  <a:pt x="-510" y="19859"/>
                  <a:pt x="-1106" y="11474"/>
                  <a:pt x="0" y="0"/>
                </a:cubicBezTo>
                <a:close/>
              </a:path>
            </a:pathLst>
          </a:custGeom>
          <a:solidFill>
            <a:schemeClr val="tx1"/>
          </a:solidFill>
          <a:ln w="38100" cap="rnd">
            <a:solidFill>
              <a:schemeClr val="tx1"/>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he Hand"/>
              <a:ea typeface="+mn-ea"/>
              <a:cs typeface="+mn-cs"/>
            </a:endParaRPr>
          </a:p>
        </p:txBody>
      </p:sp>
      <p:sp>
        <p:nvSpPr>
          <p:cNvPr id="14" name="Rectangle 13">
            <a:extLst>
              <a:ext uri="{FF2B5EF4-FFF2-40B4-BE49-F238E27FC236}">
                <a16:creationId xmlns:a16="http://schemas.microsoft.com/office/drawing/2014/main" id="{2C61293E-6EBE-43EF-A52C-9BEBFD7679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he Hand"/>
              <a:ea typeface="+mn-ea"/>
              <a:cs typeface="+mn-cs"/>
            </a:endParaRPr>
          </a:p>
        </p:txBody>
      </p:sp>
      <p:pic>
        <p:nvPicPr>
          <p:cNvPr id="5" name="İçerik Yer Tutucusu 4">
            <a:extLst>
              <a:ext uri="{FF2B5EF4-FFF2-40B4-BE49-F238E27FC236}">
                <a16:creationId xmlns:a16="http://schemas.microsoft.com/office/drawing/2014/main" id="{761AF587-E1B7-63FC-B39C-C020B836B2EA}"/>
              </a:ext>
            </a:extLst>
          </p:cNvPr>
          <p:cNvPicPr>
            <a:picLocks noGrp="1" noChangeAspect="1"/>
          </p:cNvPicPr>
          <p:nvPr>
            <p:ph sz="half" idx="1"/>
          </p:nvPr>
        </p:nvPicPr>
        <p:blipFill>
          <a:blip r:embed="rId2">
            <a:alphaModFix amt="90000"/>
          </a:blip>
          <a:srcRect r="1359"/>
          <a:stretch/>
        </p:blipFill>
        <p:spPr>
          <a:xfrm>
            <a:off x="20" y="10"/>
            <a:ext cx="12188932" cy="6857990"/>
          </a:xfrm>
          <a:prstGeom prst="rect">
            <a:avLst/>
          </a:prstGeom>
        </p:spPr>
      </p:pic>
      <p:sp>
        <p:nvSpPr>
          <p:cNvPr id="16" name="Freeform: Shape 15">
            <a:extLst>
              <a:ext uri="{FF2B5EF4-FFF2-40B4-BE49-F238E27FC236}">
                <a16:creationId xmlns:a16="http://schemas.microsoft.com/office/drawing/2014/main" id="{8D5AAC53-3624-41C3-A6B5-1DA97F2901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354054" y="760956"/>
            <a:ext cx="6248168" cy="5486563"/>
          </a:xfrm>
          <a:custGeom>
            <a:avLst/>
            <a:gdLst>
              <a:gd name="connsiteX0" fmla="*/ 2612540 w 5531319"/>
              <a:gd name="connsiteY0" fmla="*/ 836 h 4424065"/>
              <a:gd name="connsiteX1" fmla="*/ 2946310 w 5531319"/>
              <a:gd name="connsiteY1" fmla="*/ 35548 h 4424065"/>
              <a:gd name="connsiteX2" fmla="*/ 3961099 w 5531319"/>
              <a:gd name="connsiteY2" fmla="*/ 303581 h 4424065"/>
              <a:gd name="connsiteX3" fmla="*/ 4854587 w 5531319"/>
              <a:gd name="connsiteY3" fmla="*/ 764502 h 4424065"/>
              <a:gd name="connsiteX4" fmla="*/ 5377812 w 5531319"/>
              <a:gd name="connsiteY4" fmla="*/ 1339732 h 4424065"/>
              <a:gd name="connsiteX5" fmla="*/ 5526197 w 5531319"/>
              <a:gd name="connsiteY5" fmla="*/ 1825829 h 4424065"/>
              <a:gd name="connsiteX6" fmla="*/ 5510557 w 5531319"/>
              <a:gd name="connsiteY6" fmla="*/ 2199398 h 4424065"/>
              <a:gd name="connsiteX7" fmla="*/ 5509795 w 5531319"/>
              <a:gd name="connsiteY7" fmla="*/ 2402839 h 4424065"/>
              <a:gd name="connsiteX8" fmla="*/ 5323519 w 5531319"/>
              <a:gd name="connsiteY8" fmla="*/ 3144890 h 4424065"/>
              <a:gd name="connsiteX9" fmla="*/ 4853061 w 5531319"/>
              <a:gd name="connsiteY9" fmla="*/ 3612932 h 4424065"/>
              <a:gd name="connsiteX10" fmla="*/ 4316358 w 5531319"/>
              <a:gd name="connsiteY10" fmla="*/ 3982940 h 4424065"/>
              <a:gd name="connsiteX11" fmla="*/ 3352556 w 5531319"/>
              <a:gd name="connsiteY11" fmla="*/ 4386771 h 4424065"/>
              <a:gd name="connsiteX12" fmla="*/ 2770206 w 5531319"/>
              <a:gd name="connsiteY12" fmla="*/ 4412201 h 4424065"/>
              <a:gd name="connsiteX13" fmla="*/ 2514888 w 5531319"/>
              <a:gd name="connsiteY13" fmla="*/ 4393637 h 4424065"/>
              <a:gd name="connsiteX14" fmla="*/ 1903166 w 5531319"/>
              <a:gd name="connsiteY14" fmla="*/ 4263562 h 4424065"/>
              <a:gd name="connsiteX15" fmla="*/ 948392 w 5531319"/>
              <a:gd name="connsiteY15" fmla="*/ 3794249 h 4424065"/>
              <a:gd name="connsiteX16" fmla="*/ 223633 w 5531319"/>
              <a:gd name="connsiteY16" fmla="*/ 2975526 h 4424065"/>
              <a:gd name="connsiteX17" fmla="*/ 39519 w 5531319"/>
              <a:gd name="connsiteY17" fmla="*/ 2401695 h 4424065"/>
              <a:gd name="connsiteX18" fmla="*/ 16251 w 5531319"/>
              <a:gd name="connsiteY18" fmla="*/ 2300991 h 4424065"/>
              <a:gd name="connsiteX19" fmla="*/ 11800 w 5531319"/>
              <a:gd name="connsiteY19" fmla="*/ 2053556 h 4424065"/>
              <a:gd name="connsiteX20" fmla="*/ 812849 w 5531319"/>
              <a:gd name="connsiteY20" fmla="*/ 651084 h 4424065"/>
              <a:gd name="connsiteX21" fmla="*/ 2066809 w 5531319"/>
              <a:gd name="connsiteY21" fmla="*/ 52586 h 4424065"/>
              <a:gd name="connsiteX22" fmla="*/ 2332045 w 5531319"/>
              <a:gd name="connsiteY22" fmla="*/ 14441 h 4424065"/>
              <a:gd name="connsiteX23" fmla="*/ 2612540 w 5531319"/>
              <a:gd name="connsiteY23" fmla="*/ 836 h 4424065"/>
              <a:gd name="connsiteX24" fmla="*/ 5468597 w 5531319"/>
              <a:gd name="connsiteY24" fmla="*/ 2088522 h 4424065"/>
              <a:gd name="connsiteX25" fmla="*/ 5471140 w 5531319"/>
              <a:gd name="connsiteY25" fmla="*/ 1826083 h 4424065"/>
              <a:gd name="connsiteX26" fmla="*/ 5327079 w 5531319"/>
              <a:gd name="connsiteY26" fmla="*/ 1361348 h 4424065"/>
              <a:gd name="connsiteX27" fmla="*/ 4833353 w 5531319"/>
              <a:gd name="connsiteY27" fmla="*/ 816507 h 4424065"/>
              <a:gd name="connsiteX28" fmla="*/ 4063456 w 5531319"/>
              <a:gd name="connsiteY28" fmla="*/ 400724 h 4424065"/>
              <a:gd name="connsiteX29" fmla="*/ 3972543 w 5531319"/>
              <a:gd name="connsiteY29" fmla="*/ 365631 h 4424065"/>
              <a:gd name="connsiteX30" fmla="*/ 3885571 w 5531319"/>
              <a:gd name="connsiteY30" fmla="*/ 334733 h 4424065"/>
              <a:gd name="connsiteX31" fmla="*/ 4355012 w 5531319"/>
              <a:gd name="connsiteY31" fmla="*/ 579880 h 4424065"/>
              <a:gd name="connsiteX32" fmla="*/ 5144618 w 5531319"/>
              <a:gd name="connsiteY32" fmla="*/ 1290779 h 4424065"/>
              <a:gd name="connsiteX33" fmla="*/ 5468597 w 5531319"/>
              <a:gd name="connsiteY33" fmla="*/ 2088522 h 4424065"/>
              <a:gd name="connsiteX34" fmla="*/ 2219771 w 5531319"/>
              <a:gd name="connsiteY34" fmla="*/ 85645 h 4424065"/>
              <a:gd name="connsiteX35" fmla="*/ 2181626 w 5531319"/>
              <a:gd name="connsiteY35" fmla="*/ 89333 h 4424065"/>
              <a:gd name="connsiteX36" fmla="*/ 1462971 w 5531319"/>
              <a:gd name="connsiteY36" fmla="*/ 303073 h 4424065"/>
              <a:gd name="connsiteX37" fmla="*/ 308697 w 5531319"/>
              <a:gd name="connsiteY37" fmla="*/ 1338461 h 4424065"/>
              <a:gd name="connsiteX38" fmla="*/ 65839 w 5531319"/>
              <a:gd name="connsiteY38" fmla="*/ 2064364 h 4424065"/>
              <a:gd name="connsiteX39" fmla="*/ 82114 w 5531319"/>
              <a:gd name="connsiteY39" fmla="*/ 2022150 h 4424065"/>
              <a:gd name="connsiteX40" fmla="*/ 423260 w 5531319"/>
              <a:gd name="connsiteY40" fmla="*/ 1282260 h 4424065"/>
              <a:gd name="connsiteX41" fmla="*/ 1231811 w 5531319"/>
              <a:gd name="connsiteY41" fmla="*/ 454001 h 4424065"/>
              <a:gd name="connsiteX42" fmla="*/ 2219771 w 5531319"/>
              <a:gd name="connsiteY42" fmla="*/ 85645 h 4424065"/>
              <a:gd name="connsiteX43" fmla="*/ 2855524 w 5531319"/>
              <a:gd name="connsiteY43" fmla="*/ 4364392 h 4424065"/>
              <a:gd name="connsiteX44" fmla="*/ 4292327 w 5531319"/>
              <a:gd name="connsiteY44" fmla="*/ 3931444 h 4424065"/>
              <a:gd name="connsiteX45" fmla="*/ 2855652 w 5531319"/>
              <a:gd name="connsiteY45" fmla="*/ 4364392 h 4424065"/>
              <a:gd name="connsiteX46" fmla="*/ 3869805 w 5531319"/>
              <a:gd name="connsiteY46" fmla="*/ 330156 h 4424065"/>
              <a:gd name="connsiteX47" fmla="*/ 3865736 w 5531319"/>
              <a:gd name="connsiteY47" fmla="*/ 329520 h 4424065"/>
              <a:gd name="connsiteX48" fmla="*/ 3866499 w 5531319"/>
              <a:gd name="connsiteY48" fmla="*/ 330537 h 4424065"/>
              <a:gd name="connsiteX49" fmla="*/ 4302117 w 5531319"/>
              <a:gd name="connsiteY49" fmla="*/ 3923561 h 4424065"/>
              <a:gd name="connsiteX50" fmla="*/ 4301101 w 5531319"/>
              <a:gd name="connsiteY50" fmla="*/ 3924959 h 4424065"/>
              <a:gd name="connsiteX51" fmla="*/ 4302880 w 5531319"/>
              <a:gd name="connsiteY51" fmla="*/ 3924959 h 44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531319" h="4424065">
                <a:moveTo>
                  <a:pt x="2612540" y="836"/>
                </a:moveTo>
                <a:cubicBezTo>
                  <a:pt x="2715913" y="-4250"/>
                  <a:pt x="2831239" y="14695"/>
                  <a:pt x="2946310" y="35548"/>
                </a:cubicBezTo>
                <a:cubicBezTo>
                  <a:pt x="3291651" y="98106"/>
                  <a:pt x="3631143" y="182915"/>
                  <a:pt x="3961099" y="303581"/>
                </a:cubicBezTo>
                <a:cubicBezTo>
                  <a:pt x="4278340" y="419543"/>
                  <a:pt x="4581340" y="563350"/>
                  <a:pt x="4854587" y="764502"/>
                </a:cubicBezTo>
                <a:cubicBezTo>
                  <a:pt x="5067437" y="921152"/>
                  <a:pt x="5250407" y="1105521"/>
                  <a:pt x="5377812" y="1339732"/>
                </a:cubicBezTo>
                <a:cubicBezTo>
                  <a:pt x="5459811" y="1489986"/>
                  <a:pt x="5510303" y="1655396"/>
                  <a:pt x="5526197" y="1825829"/>
                </a:cubicBezTo>
                <a:cubicBezTo>
                  <a:pt x="5538276" y="1951327"/>
                  <a:pt x="5527341" y="2074917"/>
                  <a:pt x="5510557" y="2199398"/>
                </a:cubicBezTo>
                <a:cubicBezTo>
                  <a:pt x="5502966" y="2266991"/>
                  <a:pt x="5502712" y="2335195"/>
                  <a:pt x="5509795" y="2402839"/>
                </a:cubicBezTo>
                <a:cubicBezTo>
                  <a:pt x="5534207" y="2664197"/>
                  <a:pt x="5468471" y="2926051"/>
                  <a:pt x="5323519" y="3144890"/>
                </a:cubicBezTo>
                <a:cubicBezTo>
                  <a:pt x="5201339" y="3332234"/>
                  <a:pt x="5041041" y="3491719"/>
                  <a:pt x="4853061" y="3612932"/>
                </a:cubicBezTo>
                <a:cubicBezTo>
                  <a:pt x="4671109" y="3732072"/>
                  <a:pt x="4498565" y="3864563"/>
                  <a:pt x="4316358" y="3982940"/>
                </a:cubicBezTo>
                <a:cubicBezTo>
                  <a:pt x="4019716" y="4175573"/>
                  <a:pt x="3701076" y="4317347"/>
                  <a:pt x="3352556" y="4386771"/>
                </a:cubicBezTo>
                <a:cubicBezTo>
                  <a:pt x="3160953" y="4425590"/>
                  <a:pt x="2964455" y="4434173"/>
                  <a:pt x="2770206" y="4412201"/>
                </a:cubicBezTo>
                <a:cubicBezTo>
                  <a:pt x="2685524" y="4402537"/>
                  <a:pt x="2599952" y="4402410"/>
                  <a:pt x="2514888" y="4393637"/>
                </a:cubicBezTo>
                <a:cubicBezTo>
                  <a:pt x="2307136" y="4370851"/>
                  <a:pt x="2102208" y="4327277"/>
                  <a:pt x="1903166" y="4263562"/>
                </a:cubicBezTo>
                <a:cubicBezTo>
                  <a:pt x="1560622" y="4156119"/>
                  <a:pt x="1238931" y="4006972"/>
                  <a:pt x="948392" y="3794249"/>
                </a:cubicBezTo>
                <a:cubicBezTo>
                  <a:pt x="647553" y="3573897"/>
                  <a:pt x="396812" y="3308660"/>
                  <a:pt x="223633" y="2975526"/>
                </a:cubicBezTo>
                <a:cubicBezTo>
                  <a:pt x="129453" y="2796370"/>
                  <a:pt x="67149" y="2602198"/>
                  <a:pt x="39519" y="2401695"/>
                </a:cubicBezTo>
                <a:cubicBezTo>
                  <a:pt x="34509" y="2367555"/>
                  <a:pt x="26728" y="2333872"/>
                  <a:pt x="16251" y="2300991"/>
                </a:cubicBezTo>
                <a:cubicBezTo>
                  <a:pt x="-9180" y="2218598"/>
                  <a:pt x="-25" y="2135695"/>
                  <a:pt x="11800" y="2053556"/>
                </a:cubicBezTo>
                <a:cubicBezTo>
                  <a:pt x="93685" y="1480615"/>
                  <a:pt x="377867" y="1021983"/>
                  <a:pt x="812849" y="651084"/>
                </a:cubicBezTo>
                <a:cubicBezTo>
                  <a:pt x="1176754" y="340201"/>
                  <a:pt x="1598259" y="146042"/>
                  <a:pt x="2066809" y="52586"/>
                </a:cubicBezTo>
                <a:cubicBezTo>
                  <a:pt x="2154543" y="35039"/>
                  <a:pt x="2243040" y="23087"/>
                  <a:pt x="2332045" y="14441"/>
                </a:cubicBezTo>
                <a:cubicBezTo>
                  <a:pt x="2421051" y="5794"/>
                  <a:pt x="2508912" y="2107"/>
                  <a:pt x="2612540" y="836"/>
                </a:cubicBezTo>
                <a:close/>
                <a:moveTo>
                  <a:pt x="5468597" y="2088522"/>
                </a:moveTo>
                <a:cubicBezTo>
                  <a:pt x="5479329" y="2001424"/>
                  <a:pt x="5480181" y="1913385"/>
                  <a:pt x="5471140" y="1826083"/>
                </a:cubicBezTo>
                <a:cubicBezTo>
                  <a:pt x="5455336" y="1662962"/>
                  <a:pt x="5406306" y="1504799"/>
                  <a:pt x="5327079" y="1361348"/>
                </a:cubicBezTo>
                <a:cubicBezTo>
                  <a:pt x="5206159" y="1140233"/>
                  <a:pt x="5033361" y="965782"/>
                  <a:pt x="4833353" y="816507"/>
                </a:cubicBezTo>
                <a:cubicBezTo>
                  <a:pt x="4597234" y="640276"/>
                  <a:pt x="4336321" y="509438"/>
                  <a:pt x="4063456" y="400724"/>
                </a:cubicBezTo>
                <a:cubicBezTo>
                  <a:pt x="4033359" y="388607"/>
                  <a:pt x="4003059" y="376909"/>
                  <a:pt x="3972543" y="365631"/>
                </a:cubicBezTo>
                <a:cubicBezTo>
                  <a:pt x="3943679" y="354950"/>
                  <a:pt x="3914562" y="345033"/>
                  <a:pt x="3885571" y="334733"/>
                </a:cubicBezTo>
                <a:cubicBezTo>
                  <a:pt x="4046888" y="406840"/>
                  <a:pt x="4203652" y="488713"/>
                  <a:pt x="4355012" y="579880"/>
                </a:cubicBezTo>
                <a:cubicBezTo>
                  <a:pt x="4662081" y="768063"/>
                  <a:pt x="4933802" y="995790"/>
                  <a:pt x="5144618" y="1290779"/>
                </a:cubicBezTo>
                <a:cubicBezTo>
                  <a:pt x="5314364" y="1528042"/>
                  <a:pt x="5426257" y="1789591"/>
                  <a:pt x="5468597" y="2088522"/>
                </a:cubicBezTo>
                <a:close/>
                <a:moveTo>
                  <a:pt x="2219771" y="85645"/>
                </a:moveTo>
                <a:cubicBezTo>
                  <a:pt x="2206942" y="84005"/>
                  <a:pt x="2193909" y="85264"/>
                  <a:pt x="2181626" y="89333"/>
                </a:cubicBezTo>
                <a:cubicBezTo>
                  <a:pt x="1932919" y="125113"/>
                  <a:pt x="1690799" y="197118"/>
                  <a:pt x="1462971" y="303073"/>
                </a:cubicBezTo>
                <a:cubicBezTo>
                  <a:pt x="971788" y="529528"/>
                  <a:pt x="578129" y="865460"/>
                  <a:pt x="308697" y="1338461"/>
                </a:cubicBezTo>
                <a:cubicBezTo>
                  <a:pt x="180224" y="1561852"/>
                  <a:pt x="97652" y="1808638"/>
                  <a:pt x="65839" y="2064364"/>
                </a:cubicBezTo>
                <a:cubicBezTo>
                  <a:pt x="71942" y="2050505"/>
                  <a:pt x="77283" y="2036391"/>
                  <a:pt x="82114" y="2022150"/>
                </a:cubicBezTo>
                <a:cubicBezTo>
                  <a:pt x="170103" y="1763653"/>
                  <a:pt x="279579" y="1515073"/>
                  <a:pt x="423260" y="1282260"/>
                </a:cubicBezTo>
                <a:cubicBezTo>
                  <a:pt x="630769" y="945565"/>
                  <a:pt x="895370" y="664944"/>
                  <a:pt x="1231811" y="454001"/>
                </a:cubicBezTo>
                <a:cubicBezTo>
                  <a:pt x="1535192" y="263783"/>
                  <a:pt x="1866801" y="149729"/>
                  <a:pt x="2219771" y="85645"/>
                </a:cubicBezTo>
                <a:close/>
                <a:moveTo>
                  <a:pt x="2855524" y="4364392"/>
                </a:moveTo>
                <a:cubicBezTo>
                  <a:pt x="3386633" y="4394018"/>
                  <a:pt x="3853530" y="4210158"/>
                  <a:pt x="4292327" y="3931444"/>
                </a:cubicBezTo>
                <a:cubicBezTo>
                  <a:pt x="3830134" y="4131325"/>
                  <a:pt x="3346707" y="4259111"/>
                  <a:pt x="2855652" y="4364392"/>
                </a:cubicBezTo>
                <a:close/>
                <a:moveTo>
                  <a:pt x="3869805" y="330156"/>
                </a:moveTo>
                <a:lnTo>
                  <a:pt x="3865736" y="329520"/>
                </a:lnTo>
                <a:cubicBezTo>
                  <a:pt x="3865736" y="329520"/>
                  <a:pt x="3865736" y="330410"/>
                  <a:pt x="3866499" y="330537"/>
                </a:cubicBezTo>
                <a:close/>
                <a:moveTo>
                  <a:pt x="4302117" y="3923561"/>
                </a:moveTo>
                <a:lnTo>
                  <a:pt x="4301101" y="3924959"/>
                </a:lnTo>
                <a:lnTo>
                  <a:pt x="4302880" y="3924959"/>
                </a:lnTo>
                <a:close/>
              </a:path>
            </a:pathLst>
          </a:custGeom>
          <a:solidFill>
            <a:srgbClr val="D42FB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he Hand"/>
              <a:ea typeface="+mn-ea"/>
              <a:cs typeface="+mn-cs"/>
            </a:endParaRPr>
          </a:p>
        </p:txBody>
      </p:sp>
      <p:sp>
        <p:nvSpPr>
          <p:cNvPr id="6" name="Başlık 5">
            <a:extLst>
              <a:ext uri="{FF2B5EF4-FFF2-40B4-BE49-F238E27FC236}">
                <a16:creationId xmlns:a16="http://schemas.microsoft.com/office/drawing/2014/main" id="{92F828D9-646C-9613-B930-59778A30F07F}"/>
              </a:ext>
            </a:extLst>
          </p:cNvPr>
          <p:cNvSpPr>
            <a:spLocks noGrp="1"/>
          </p:cNvSpPr>
          <p:nvPr>
            <p:ph type="title"/>
          </p:nvPr>
        </p:nvSpPr>
        <p:spPr>
          <a:xfrm>
            <a:off x="6196262" y="1407694"/>
            <a:ext cx="4511843" cy="1564106"/>
          </a:xfrm>
        </p:spPr>
        <p:txBody>
          <a:bodyPr vert="horz" lIns="91440" tIns="45720" rIns="91440" bIns="45720" rtlCol="0" anchor="b">
            <a:normAutofit/>
          </a:bodyPr>
          <a:lstStyle/>
          <a:p>
            <a:pPr>
              <a:lnSpc>
                <a:spcPct val="90000"/>
              </a:lnSpc>
            </a:pPr>
            <a:r>
              <a:rPr lang="en-US" sz="2400">
                <a:solidFill>
                  <a:srgbClr val="FBF9F6"/>
                </a:solidFill>
              </a:rPr>
              <a:t>GELENEKTEN GELECEĞE MULTİPLE MYELOM TEDAVİSİNDE MONOKLONAL ANTİKORLAR</a:t>
            </a:r>
          </a:p>
        </p:txBody>
      </p:sp>
      <p:sp>
        <p:nvSpPr>
          <p:cNvPr id="18" name="Rectangle 6">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372499" y="3095719"/>
            <a:ext cx="4243589" cy="27432"/>
          </a:xfrm>
          <a:custGeom>
            <a:avLst/>
            <a:gdLst>
              <a:gd name="connsiteX0" fmla="*/ 0 w 4243589"/>
              <a:gd name="connsiteY0" fmla="*/ 0 h 27432"/>
              <a:gd name="connsiteX1" fmla="*/ 563791 w 4243589"/>
              <a:gd name="connsiteY1" fmla="*/ 0 h 27432"/>
              <a:gd name="connsiteX2" fmla="*/ 1042710 w 4243589"/>
              <a:gd name="connsiteY2" fmla="*/ 0 h 27432"/>
              <a:gd name="connsiteX3" fmla="*/ 1564066 w 4243589"/>
              <a:gd name="connsiteY3" fmla="*/ 0 h 27432"/>
              <a:gd name="connsiteX4" fmla="*/ 2212729 w 4243589"/>
              <a:gd name="connsiteY4" fmla="*/ 0 h 27432"/>
              <a:gd name="connsiteX5" fmla="*/ 2776520 w 4243589"/>
              <a:gd name="connsiteY5" fmla="*/ 0 h 27432"/>
              <a:gd name="connsiteX6" fmla="*/ 3297875 w 4243589"/>
              <a:gd name="connsiteY6" fmla="*/ 0 h 27432"/>
              <a:gd name="connsiteX7" fmla="*/ 4243589 w 4243589"/>
              <a:gd name="connsiteY7" fmla="*/ 0 h 27432"/>
              <a:gd name="connsiteX8" fmla="*/ 4243589 w 4243589"/>
              <a:gd name="connsiteY8" fmla="*/ 27432 h 27432"/>
              <a:gd name="connsiteX9" fmla="*/ 3637362 w 4243589"/>
              <a:gd name="connsiteY9" fmla="*/ 27432 h 27432"/>
              <a:gd name="connsiteX10" fmla="*/ 3116007 w 4243589"/>
              <a:gd name="connsiteY10" fmla="*/ 27432 h 27432"/>
              <a:gd name="connsiteX11" fmla="*/ 2424908 w 4243589"/>
              <a:gd name="connsiteY11" fmla="*/ 27432 h 27432"/>
              <a:gd name="connsiteX12" fmla="*/ 1861117 w 4243589"/>
              <a:gd name="connsiteY12" fmla="*/ 27432 h 27432"/>
              <a:gd name="connsiteX13" fmla="*/ 1382198 w 4243589"/>
              <a:gd name="connsiteY13" fmla="*/ 27432 h 27432"/>
              <a:gd name="connsiteX14" fmla="*/ 733535 w 4243589"/>
              <a:gd name="connsiteY14" fmla="*/ 27432 h 27432"/>
              <a:gd name="connsiteX15" fmla="*/ 0 w 4243589"/>
              <a:gd name="connsiteY15" fmla="*/ 27432 h 27432"/>
              <a:gd name="connsiteX16" fmla="*/ 0 w 4243589"/>
              <a:gd name="connsiteY16" fmla="*/ 0 h 27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27432" fill="none" extrusionOk="0">
                <a:moveTo>
                  <a:pt x="0" y="0"/>
                </a:moveTo>
                <a:cubicBezTo>
                  <a:pt x="157351" y="-15653"/>
                  <a:pt x="378877" y="-5828"/>
                  <a:pt x="563791" y="0"/>
                </a:cubicBezTo>
                <a:cubicBezTo>
                  <a:pt x="748705" y="5828"/>
                  <a:pt x="905659" y="-5525"/>
                  <a:pt x="1042710" y="0"/>
                </a:cubicBezTo>
                <a:cubicBezTo>
                  <a:pt x="1179761" y="5525"/>
                  <a:pt x="1356845" y="-21288"/>
                  <a:pt x="1564066" y="0"/>
                </a:cubicBezTo>
                <a:cubicBezTo>
                  <a:pt x="1771287" y="21288"/>
                  <a:pt x="1912099" y="25135"/>
                  <a:pt x="2212729" y="0"/>
                </a:cubicBezTo>
                <a:cubicBezTo>
                  <a:pt x="2513359" y="-25135"/>
                  <a:pt x="2514918" y="-27119"/>
                  <a:pt x="2776520" y="0"/>
                </a:cubicBezTo>
                <a:cubicBezTo>
                  <a:pt x="3038122" y="27119"/>
                  <a:pt x="3178771" y="18116"/>
                  <a:pt x="3297875" y="0"/>
                </a:cubicBezTo>
                <a:cubicBezTo>
                  <a:pt x="3416980" y="-18116"/>
                  <a:pt x="4012240" y="-40869"/>
                  <a:pt x="4243589" y="0"/>
                </a:cubicBezTo>
                <a:cubicBezTo>
                  <a:pt x="4242616" y="8304"/>
                  <a:pt x="4243111" y="21512"/>
                  <a:pt x="4243589" y="27432"/>
                </a:cubicBezTo>
                <a:cubicBezTo>
                  <a:pt x="4112949" y="6289"/>
                  <a:pt x="3928037" y="10975"/>
                  <a:pt x="3637362" y="27432"/>
                </a:cubicBezTo>
                <a:cubicBezTo>
                  <a:pt x="3346687" y="43889"/>
                  <a:pt x="3254446" y="35813"/>
                  <a:pt x="3116007" y="27432"/>
                </a:cubicBezTo>
                <a:cubicBezTo>
                  <a:pt x="2977569" y="19051"/>
                  <a:pt x="2620228" y="38017"/>
                  <a:pt x="2424908" y="27432"/>
                </a:cubicBezTo>
                <a:cubicBezTo>
                  <a:pt x="2229588" y="16847"/>
                  <a:pt x="2088287" y="5290"/>
                  <a:pt x="1861117" y="27432"/>
                </a:cubicBezTo>
                <a:cubicBezTo>
                  <a:pt x="1633947" y="49574"/>
                  <a:pt x="1502447" y="8273"/>
                  <a:pt x="1382198" y="27432"/>
                </a:cubicBezTo>
                <a:cubicBezTo>
                  <a:pt x="1261949" y="46591"/>
                  <a:pt x="1045440" y="37497"/>
                  <a:pt x="733535" y="27432"/>
                </a:cubicBezTo>
                <a:cubicBezTo>
                  <a:pt x="421630" y="17367"/>
                  <a:pt x="341257" y="-9215"/>
                  <a:pt x="0" y="27432"/>
                </a:cubicBezTo>
                <a:cubicBezTo>
                  <a:pt x="-1048" y="14992"/>
                  <a:pt x="-1120" y="7447"/>
                  <a:pt x="0" y="0"/>
                </a:cubicBezTo>
                <a:close/>
              </a:path>
              <a:path w="4243589" h="27432" stroke="0" extrusionOk="0">
                <a:moveTo>
                  <a:pt x="0" y="0"/>
                </a:moveTo>
                <a:cubicBezTo>
                  <a:pt x="128164" y="17204"/>
                  <a:pt x="312653" y="1129"/>
                  <a:pt x="563791" y="0"/>
                </a:cubicBezTo>
                <a:cubicBezTo>
                  <a:pt x="814929" y="-1129"/>
                  <a:pt x="837271" y="8503"/>
                  <a:pt x="1042710" y="0"/>
                </a:cubicBezTo>
                <a:cubicBezTo>
                  <a:pt x="1248149" y="-8503"/>
                  <a:pt x="1588432" y="-28862"/>
                  <a:pt x="1733809" y="0"/>
                </a:cubicBezTo>
                <a:cubicBezTo>
                  <a:pt x="1879186" y="28862"/>
                  <a:pt x="2052815" y="5974"/>
                  <a:pt x="2297600" y="0"/>
                </a:cubicBezTo>
                <a:cubicBezTo>
                  <a:pt x="2542385" y="-5974"/>
                  <a:pt x="2699960" y="-23550"/>
                  <a:pt x="2861391" y="0"/>
                </a:cubicBezTo>
                <a:cubicBezTo>
                  <a:pt x="3022822" y="23550"/>
                  <a:pt x="3390411" y="25272"/>
                  <a:pt x="3552490" y="0"/>
                </a:cubicBezTo>
                <a:cubicBezTo>
                  <a:pt x="3714569" y="-25272"/>
                  <a:pt x="3950585" y="-31327"/>
                  <a:pt x="4243589" y="0"/>
                </a:cubicBezTo>
                <a:cubicBezTo>
                  <a:pt x="4244074" y="9333"/>
                  <a:pt x="4244867" y="19699"/>
                  <a:pt x="4243589" y="27432"/>
                </a:cubicBezTo>
                <a:cubicBezTo>
                  <a:pt x="4130424" y="7904"/>
                  <a:pt x="3932803" y="51393"/>
                  <a:pt x="3722234" y="27432"/>
                </a:cubicBezTo>
                <a:cubicBezTo>
                  <a:pt x="3511665" y="3471"/>
                  <a:pt x="3269903" y="55138"/>
                  <a:pt x="3116007" y="27432"/>
                </a:cubicBezTo>
                <a:cubicBezTo>
                  <a:pt x="2962111" y="-274"/>
                  <a:pt x="2744280" y="32368"/>
                  <a:pt x="2509780" y="27432"/>
                </a:cubicBezTo>
                <a:cubicBezTo>
                  <a:pt x="2275280" y="22496"/>
                  <a:pt x="2066059" y="52808"/>
                  <a:pt x="1945989" y="27432"/>
                </a:cubicBezTo>
                <a:cubicBezTo>
                  <a:pt x="1825919" y="2056"/>
                  <a:pt x="1407329" y="21760"/>
                  <a:pt x="1254890" y="27432"/>
                </a:cubicBezTo>
                <a:cubicBezTo>
                  <a:pt x="1102451" y="33104"/>
                  <a:pt x="837950" y="40817"/>
                  <a:pt x="563791" y="27432"/>
                </a:cubicBezTo>
                <a:cubicBezTo>
                  <a:pt x="289632" y="14047"/>
                  <a:pt x="132768" y="16249"/>
                  <a:pt x="0" y="27432"/>
                </a:cubicBezTo>
                <a:cubicBezTo>
                  <a:pt x="211" y="18145"/>
                  <a:pt x="120" y="6480"/>
                  <a:pt x="0" y="0"/>
                </a:cubicBezTo>
                <a:close/>
              </a:path>
            </a:pathLst>
          </a:custGeom>
          <a:solidFill>
            <a:srgbClr val="D42FB4"/>
          </a:solidFill>
          <a:ln w="38100" cap="rnd">
            <a:solidFill>
              <a:srgbClr val="D42FB4"/>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he Hand"/>
              <a:ea typeface="+mn-ea"/>
              <a:cs typeface="+mn-cs"/>
            </a:endParaRPr>
          </a:p>
        </p:txBody>
      </p:sp>
      <p:sp>
        <p:nvSpPr>
          <p:cNvPr id="7" name="İçerik Yer Tutucusu 6">
            <a:extLst>
              <a:ext uri="{FF2B5EF4-FFF2-40B4-BE49-F238E27FC236}">
                <a16:creationId xmlns:a16="http://schemas.microsoft.com/office/drawing/2014/main" id="{FE800959-B9D6-CA8F-8422-7ADDDA105B7B}"/>
              </a:ext>
            </a:extLst>
          </p:cNvPr>
          <p:cNvSpPr>
            <a:spLocks noGrp="1"/>
          </p:cNvSpPr>
          <p:nvPr>
            <p:ph sz="half" idx="2"/>
          </p:nvPr>
        </p:nvSpPr>
        <p:spPr>
          <a:xfrm>
            <a:off x="6196261" y="3308684"/>
            <a:ext cx="4748143" cy="2141621"/>
          </a:xfrm>
        </p:spPr>
        <p:txBody>
          <a:bodyPr vert="horz" lIns="91440" tIns="45720" rIns="91440" bIns="45720" rtlCol="0">
            <a:normAutofit/>
          </a:bodyPr>
          <a:lstStyle/>
          <a:p>
            <a:r>
              <a:rPr lang="en-US" dirty="0">
                <a:solidFill>
                  <a:srgbClr val="FBF9F6"/>
                </a:solidFill>
              </a:rPr>
              <a:t>DR ASLI ODABAŞI </a:t>
            </a:r>
            <a:br>
              <a:rPr lang="en-US" dirty="0">
                <a:solidFill>
                  <a:srgbClr val="FBF9F6"/>
                </a:solidFill>
              </a:rPr>
            </a:br>
            <a:r>
              <a:rPr lang="en-US" dirty="0">
                <a:solidFill>
                  <a:srgbClr val="FBF9F6"/>
                </a:solidFill>
              </a:rPr>
              <a:t>ORDU DH HEMATOLOJİ</a:t>
            </a:r>
          </a:p>
          <a:p>
            <a:endParaRPr lang="en-US" dirty="0">
              <a:solidFill>
                <a:srgbClr val="FBF9F6"/>
              </a:solidFill>
            </a:endParaRPr>
          </a:p>
        </p:txBody>
      </p:sp>
      <p:pic>
        <p:nvPicPr>
          <p:cNvPr id="3" name="Resim 2" descr="grafik, logo, metin, grafik tasarım içeren bir resim&#10;&#10;Yapay zeka tarafından oluşturulan içerik yanlış olabilir.">
            <a:extLst>
              <a:ext uri="{FF2B5EF4-FFF2-40B4-BE49-F238E27FC236}">
                <a16:creationId xmlns:a16="http://schemas.microsoft.com/office/drawing/2014/main" id="{9F0CD1CE-A7F9-E9B4-D4FE-4035134F04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883296"/>
            <a:ext cx="2241706" cy="1974694"/>
          </a:xfrm>
          <a:prstGeom prst="rect">
            <a:avLst/>
          </a:prstGeom>
        </p:spPr>
      </p:pic>
    </p:spTree>
    <p:extLst>
      <p:ext uri="{BB962C8B-B14F-4D97-AF65-F5344CB8AC3E}">
        <p14:creationId xmlns:p14="http://schemas.microsoft.com/office/powerpoint/2010/main" val="264054271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8" name="Rectangle 8">
            <a:extLst>
              <a:ext uri="{FF2B5EF4-FFF2-40B4-BE49-F238E27FC236}">
                <a16:creationId xmlns:a16="http://schemas.microsoft.com/office/drawing/2014/main" id="{85CB65D0-496F-4797-A015-C85839E35D1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pic>
        <p:nvPicPr>
          <p:cNvPr id="16" name="Picture 3" descr="Neuron sistemi sarı ve açık mavi">
            <a:extLst>
              <a:ext uri="{FF2B5EF4-FFF2-40B4-BE49-F238E27FC236}">
                <a16:creationId xmlns:a16="http://schemas.microsoft.com/office/drawing/2014/main" id="{5AA976CC-9AC2-2AC1-8087-0A5BD34A7C23}"/>
              </a:ext>
            </a:extLst>
          </p:cNvPr>
          <p:cNvPicPr>
            <a:picLocks noChangeAspect="1"/>
          </p:cNvPicPr>
          <p:nvPr/>
        </p:nvPicPr>
        <p:blipFill>
          <a:blip r:embed="rId3"/>
          <a:srcRect t="8599" b="8983"/>
          <a:stretch/>
        </p:blipFill>
        <p:spPr>
          <a:xfrm>
            <a:off x="-5355" y="11"/>
            <a:ext cx="12192000" cy="6857989"/>
          </a:xfrm>
          <a:prstGeom prst="rect">
            <a:avLst/>
          </a:prstGeom>
        </p:spPr>
      </p:pic>
      <p:sp>
        <p:nvSpPr>
          <p:cNvPr id="22" name="Rectangle 10">
            <a:extLst>
              <a:ext uri="{FF2B5EF4-FFF2-40B4-BE49-F238E27FC236}">
                <a16:creationId xmlns:a16="http://schemas.microsoft.com/office/drawing/2014/main" id="{95D2C779-8883-4E5F-A170-0F464918C1B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2307" y="990598"/>
            <a:ext cx="12188952" cy="4745182"/>
          </a:xfrm>
          <a:prstGeom prst="rect">
            <a:avLst/>
          </a:prstGeom>
          <a:gradFill>
            <a:gsLst>
              <a:gs pos="35000">
                <a:srgbClr val="000000">
                  <a:alpha val="41000"/>
                </a:srgbClr>
              </a:gs>
              <a:gs pos="0">
                <a:srgbClr val="000000">
                  <a:alpha val="0"/>
                </a:srgbClr>
              </a:gs>
              <a:gs pos="47744">
                <a:srgbClr val="000000">
                  <a:alpha val="51000"/>
                </a:srgbClr>
              </a:gs>
              <a:gs pos="70000">
                <a:srgbClr val="000000">
                  <a:alpha val="37000"/>
                </a:srgbClr>
              </a:gs>
              <a:gs pos="100000">
                <a:srgbClr val="000000">
                  <a:alpha val="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sp>
        <p:nvSpPr>
          <p:cNvPr id="2" name="Başlık 1">
            <a:extLst>
              <a:ext uri="{FF2B5EF4-FFF2-40B4-BE49-F238E27FC236}">
                <a16:creationId xmlns:a16="http://schemas.microsoft.com/office/drawing/2014/main" id="{8A3CC85C-6554-FE35-EC7F-3CA3D5F1546A}"/>
              </a:ext>
            </a:extLst>
          </p:cNvPr>
          <p:cNvSpPr>
            <a:spLocks noGrp="1"/>
          </p:cNvSpPr>
          <p:nvPr>
            <p:ph type="ctrTitle"/>
          </p:nvPr>
        </p:nvSpPr>
        <p:spPr>
          <a:xfrm>
            <a:off x="1833541" y="990599"/>
            <a:ext cx="5619054" cy="4849091"/>
          </a:xfrm>
        </p:spPr>
        <p:txBody>
          <a:bodyPr anchor="ctr">
            <a:normAutofit fontScale="90000"/>
          </a:bodyPr>
          <a:lstStyle/>
          <a:p>
            <a:pPr lvl="0">
              <a:lnSpc>
                <a:spcPct val="110000"/>
              </a:lnSpc>
              <a:spcBef>
                <a:spcPts val="1000"/>
              </a:spcBef>
            </a:pPr>
            <a:br>
              <a:rPr lang="tr-TR" dirty="0">
                <a:solidFill>
                  <a:srgbClr val="FFFFFF"/>
                </a:solidFill>
              </a:rPr>
            </a:br>
            <a:r>
              <a:rPr lang="tr-TR" cap="none" spc="0" dirty="0" err="1">
                <a:solidFill>
                  <a:srgbClr val="FFFFFF"/>
                </a:solidFill>
                <a:latin typeface="Calisto MT"/>
                <a:ea typeface="+mn-ea"/>
                <a:cs typeface="+mn-cs"/>
              </a:rPr>
              <a:t>Targets</a:t>
            </a:r>
            <a:r>
              <a:rPr lang="tr-TR" cap="none" spc="0" dirty="0">
                <a:solidFill>
                  <a:srgbClr val="FFFFFF"/>
                </a:solidFill>
                <a:latin typeface="Calisto MT"/>
                <a:ea typeface="+mn-ea"/>
                <a:cs typeface="+mn-cs"/>
              </a:rPr>
              <a:t> of </a:t>
            </a:r>
            <a:r>
              <a:rPr lang="tr-TR" cap="none" spc="0" dirty="0" err="1">
                <a:solidFill>
                  <a:srgbClr val="FFFFFF"/>
                </a:solidFill>
                <a:latin typeface="Calisto MT"/>
                <a:ea typeface="+mn-ea"/>
                <a:cs typeface="+mn-cs"/>
              </a:rPr>
              <a:t>Antibody</a:t>
            </a:r>
            <a:r>
              <a:rPr lang="tr-TR" cap="none" spc="0" dirty="0">
                <a:solidFill>
                  <a:srgbClr val="FFFFFF"/>
                </a:solidFill>
                <a:latin typeface="Calisto MT"/>
                <a:ea typeface="+mn-ea"/>
                <a:cs typeface="+mn-cs"/>
              </a:rPr>
              <a:t> </a:t>
            </a:r>
            <a:r>
              <a:rPr lang="tr-TR" cap="none" spc="0" dirty="0" err="1">
                <a:solidFill>
                  <a:srgbClr val="FFFFFF"/>
                </a:solidFill>
                <a:latin typeface="Calisto MT"/>
                <a:ea typeface="+mn-ea"/>
                <a:cs typeface="+mn-cs"/>
              </a:rPr>
              <a:t>Compounds</a:t>
            </a:r>
            <a:br>
              <a:rPr lang="tr-TR" sz="2000" cap="none" spc="0" dirty="0">
                <a:solidFill>
                  <a:srgbClr val="FFFFFF"/>
                </a:solidFill>
                <a:latin typeface="Calisto MT"/>
                <a:ea typeface="+mn-ea"/>
                <a:cs typeface="+mn-cs"/>
              </a:rPr>
            </a:br>
            <a:r>
              <a:rPr lang="tr-TR" sz="2700" cap="none" spc="0" dirty="0">
                <a:solidFill>
                  <a:srgbClr val="FF0000"/>
                </a:solidFill>
                <a:latin typeface="Calisto MT"/>
                <a:ea typeface="+mn-ea"/>
                <a:cs typeface="+mn-cs"/>
              </a:rPr>
              <a:t>CD38, SLAMF7 ve BCMA</a:t>
            </a:r>
            <a:br>
              <a:rPr lang="tr-TR" sz="2700" cap="none" spc="0" dirty="0">
                <a:solidFill>
                  <a:srgbClr val="FFFFFF"/>
                </a:solidFill>
                <a:latin typeface="Calisto MT"/>
                <a:ea typeface="+mn-ea"/>
                <a:cs typeface="+mn-cs"/>
              </a:rPr>
            </a:br>
            <a:br>
              <a:rPr lang="tr-TR" dirty="0">
                <a:solidFill>
                  <a:srgbClr val="FFFFFF"/>
                </a:solidFill>
              </a:rPr>
            </a:br>
            <a:br>
              <a:rPr lang="tr-TR" dirty="0">
                <a:solidFill>
                  <a:srgbClr val="FFFFFF"/>
                </a:solidFill>
              </a:rPr>
            </a:br>
            <a:endParaRPr lang="tr-TR" dirty="0">
              <a:solidFill>
                <a:srgbClr val="FFFFFF"/>
              </a:solidFill>
            </a:endParaRPr>
          </a:p>
        </p:txBody>
      </p:sp>
      <p:sp>
        <p:nvSpPr>
          <p:cNvPr id="3" name="Alt Başlık 2">
            <a:extLst>
              <a:ext uri="{FF2B5EF4-FFF2-40B4-BE49-F238E27FC236}">
                <a16:creationId xmlns:a16="http://schemas.microsoft.com/office/drawing/2014/main" id="{1ACCDFEE-F064-2D98-F34F-8FEC57D5C630}"/>
              </a:ext>
            </a:extLst>
          </p:cNvPr>
          <p:cNvSpPr>
            <a:spLocks noGrp="1"/>
          </p:cNvSpPr>
          <p:nvPr>
            <p:ph type="subTitle" idx="1"/>
          </p:nvPr>
        </p:nvSpPr>
        <p:spPr>
          <a:xfrm>
            <a:off x="8712865" y="1447799"/>
            <a:ext cx="2368905" cy="4076699"/>
          </a:xfrm>
        </p:spPr>
        <p:txBody>
          <a:bodyPr anchor="ctr">
            <a:normAutofit/>
          </a:bodyPr>
          <a:lstStyle/>
          <a:p>
            <a:endParaRPr lang="tr-TR" dirty="0">
              <a:solidFill>
                <a:srgbClr val="FFFFFF"/>
              </a:solidFill>
            </a:endParaRPr>
          </a:p>
        </p:txBody>
      </p:sp>
      <p:cxnSp>
        <p:nvCxnSpPr>
          <p:cNvPr id="27" name="Straight Connector 12">
            <a:extLst>
              <a:ext uri="{FF2B5EF4-FFF2-40B4-BE49-F238E27FC236}">
                <a16:creationId xmlns:a16="http://schemas.microsoft.com/office/drawing/2014/main" id="{BD96A694-258D-4418-A83C-B9BA72FD44B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8115300" y="1780927"/>
            <a:ext cx="0" cy="3390901"/>
          </a:xfrm>
          <a:prstGeom prst="line">
            <a:avLst/>
          </a:prstGeom>
          <a:ln w="44450">
            <a:solidFill>
              <a:srgbClr val="FFFFFF"/>
            </a:solidFill>
          </a:ln>
          <a:effectLst>
            <a:outerShdw blurRad="50800" dist="38100" dir="2700000" sx="88000" sy="88000" algn="tl" rotWithShape="0">
              <a:prstClr val="black">
                <a:alpha val="26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0802651"/>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3" name="TextBox 22">
            <a:extLst>
              <a:ext uri="{FF2B5EF4-FFF2-40B4-BE49-F238E27FC236}">
                <a16:creationId xmlns:a16="http://schemas.microsoft.com/office/drawing/2014/main" id="{2BD0DCDE-1AC2-45D4-872A-2BF7C434FFEC}"/>
              </a:ext>
            </a:extLst>
          </p:cNvPr>
          <p:cNvSpPr txBox="1"/>
          <p:nvPr/>
        </p:nvSpPr>
        <p:spPr>
          <a:xfrm>
            <a:off x="8364290" y="3507278"/>
            <a:ext cx="635110" cy="379463"/>
          </a:xfrm>
          <a:prstGeom prst="rect">
            <a:avLst/>
          </a:prstGeom>
          <a:noFill/>
        </p:spPr>
        <p:txBody>
          <a:bodyPr wrap="none" rtlCol="0">
            <a:spAutoFit/>
          </a:bodyPr>
          <a:lstStyle/>
          <a:p>
            <a:pPr algn="ctr" defTabSz="914377"/>
            <a:r>
              <a:rPr lang="en-GB" sz="933">
                <a:solidFill>
                  <a:srgbClr val="181818"/>
                </a:solidFill>
                <a:latin typeface="Arial" panose="020B0604020202020204"/>
              </a:rPr>
              <a:t>NK-92</a:t>
            </a:r>
            <a:br>
              <a:rPr lang="en-GB" sz="933">
                <a:solidFill>
                  <a:srgbClr val="181818"/>
                </a:solidFill>
                <a:latin typeface="Arial" panose="020B0604020202020204"/>
              </a:rPr>
            </a:br>
            <a:r>
              <a:rPr lang="en-GB" sz="933">
                <a:solidFill>
                  <a:srgbClr val="181818"/>
                </a:solidFill>
                <a:latin typeface="Arial" panose="020B0604020202020204"/>
              </a:rPr>
              <a:t>Parental</a:t>
            </a:r>
          </a:p>
        </p:txBody>
      </p:sp>
      <p:sp>
        <p:nvSpPr>
          <p:cNvPr id="62" name="TextBox 61">
            <a:extLst>
              <a:ext uri="{FF2B5EF4-FFF2-40B4-BE49-F238E27FC236}">
                <a16:creationId xmlns:a16="http://schemas.microsoft.com/office/drawing/2014/main" id="{F4D46CB5-0275-49C7-B397-649BB979CED3}"/>
              </a:ext>
            </a:extLst>
          </p:cNvPr>
          <p:cNvSpPr txBox="1"/>
          <p:nvPr/>
        </p:nvSpPr>
        <p:spPr>
          <a:xfrm>
            <a:off x="8946760" y="3507278"/>
            <a:ext cx="1130438" cy="379463"/>
          </a:xfrm>
          <a:prstGeom prst="rect">
            <a:avLst/>
          </a:prstGeom>
          <a:noFill/>
        </p:spPr>
        <p:txBody>
          <a:bodyPr wrap="none" rtlCol="0">
            <a:spAutoFit/>
          </a:bodyPr>
          <a:lstStyle/>
          <a:p>
            <a:pPr algn="ctr" defTabSz="914377"/>
            <a:r>
              <a:rPr lang="en-GB" sz="933">
                <a:solidFill>
                  <a:srgbClr val="181818"/>
                </a:solidFill>
                <a:latin typeface="Arial" panose="020B0604020202020204"/>
              </a:rPr>
              <a:t>NK-92</a:t>
            </a:r>
            <a:r>
              <a:rPr lang="en-GB" sz="933" baseline="30000">
                <a:solidFill>
                  <a:srgbClr val="181818"/>
                </a:solidFill>
                <a:latin typeface="Arial" panose="020B0604020202020204"/>
              </a:rPr>
              <a:t>F/F</a:t>
            </a:r>
            <a:r>
              <a:rPr lang="en-GB" sz="933">
                <a:solidFill>
                  <a:srgbClr val="181818"/>
                </a:solidFill>
                <a:latin typeface="Arial" panose="020B0604020202020204"/>
              </a:rPr>
              <a:t> </a:t>
            </a:r>
          </a:p>
          <a:p>
            <a:pPr algn="ctr" defTabSz="914377"/>
            <a:r>
              <a:rPr lang="en-GB" sz="933">
                <a:solidFill>
                  <a:srgbClr val="181818"/>
                </a:solidFill>
                <a:latin typeface="Arial" panose="020B0604020202020204"/>
              </a:rPr>
              <a:t>Low CD16 affinity</a:t>
            </a:r>
            <a:endParaRPr lang="en-GB" sz="933" baseline="30000">
              <a:solidFill>
                <a:srgbClr val="181818"/>
              </a:solidFill>
              <a:latin typeface="Arial" panose="020B0604020202020204"/>
            </a:endParaRPr>
          </a:p>
        </p:txBody>
      </p:sp>
      <p:sp>
        <p:nvSpPr>
          <p:cNvPr id="63" name="TextBox 62">
            <a:extLst>
              <a:ext uri="{FF2B5EF4-FFF2-40B4-BE49-F238E27FC236}">
                <a16:creationId xmlns:a16="http://schemas.microsoft.com/office/drawing/2014/main" id="{940DB3EA-CC27-470E-A702-B9D9F87BFF74}"/>
              </a:ext>
            </a:extLst>
          </p:cNvPr>
          <p:cNvSpPr txBox="1"/>
          <p:nvPr/>
        </p:nvSpPr>
        <p:spPr>
          <a:xfrm>
            <a:off x="9947605" y="3507278"/>
            <a:ext cx="1157688" cy="379463"/>
          </a:xfrm>
          <a:prstGeom prst="rect">
            <a:avLst/>
          </a:prstGeom>
          <a:noFill/>
        </p:spPr>
        <p:txBody>
          <a:bodyPr wrap="none" rtlCol="0">
            <a:spAutoFit/>
          </a:bodyPr>
          <a:lstStyle/>
          <a:p>
            <a:pPr algn="ctr" defTabSz="914377"/>
            <a:r>
              <a:rPr lang="en-GB" sz="933">
                <a:solidFill>
                  <a:srgbClr val="181818"/>
                </a:solidFill>
                <a:latin typeface="Arial" panose="020B0604020202020204"/>
              </a:rPr>
              <a:t>NK-92</a:t>
            </a:r>
            <a:r>
              <a:rPr lang="en-GB" sz="933" baseline="30000">
                <a:solidFill>
                  <a:srgbClr val="181818"/>
                </a:solidFill>
                <a:latin typeface="Arial" panose="020B0604020202020204"/>
              </a:rPr>
              <a:t>V/V </a:t>
            </a:r>
          </a:p>
          <a:p>
            <a:pPr algn="ctr" defTabSz="914377"/>
            <a:r>
              <a:rPr lang="en-GB" sz="933">
                <a:solidFill>
                  <a:srgbClr val="181818"/>
                </a:solidFill>
                <a:latin typeface="Arial" panose="020B0604020202020204"/>
              </a:rPr>
              <a:t>High CD16 affinity</a:t>
            </a:r>
            <a:endParaRPr lang="en-GB" sz="933" baseline="30000">
              <a:solidFill>
                <a:srgbClr val="181818"/>
              </a:solidFill>
              <a:latin typeface="Arial" panose="020B0604020202020204"/>
            </a:endParaRPr>
          </a:p>
        </p:txBody>
      </p:sp>
      <p:sp>
        <p:nvSpPr>
          <p:cNvPr id="2" name="Title 1">
            <a:extLst>
              <a:ext uri="{FF2B5EF4-FFF2-40B4-BE49-F238E27FC236}">
                <a16:creationId xmlns:a16="http://schemas.microsoft.com/office/drawing/2014/main" id="{C9E54D1A-8BD3-419F-A836-325C9AF0C922}"/>
              </a:ext>
            </a:extLst>
          </p:cNvPr>
          <p:cNvSpPr>
            <a:spLocks noGrp="1"/>
          </p:cNvSpPr>
          <p:nvPr>
            <p:ph type="title"/>
          </p:nvPr>
        </p:nvSpPr>
        <p:spPr>
          <a:xfrm>
            <a:off x="478366" y="365027"/>
            <a:ext cx="11662300" cy="517064"/>
          </a:xfrm>
        </p:spPr>
        <p:txBody>
          <a:bodyPr/>
          <a:lstStyle/>
          <a:p>
            <a:r>
              <a:rPr lang="en-GB" sz="2933" dirty="0"/>
              <a:t>Isatuximab activates NK cells via crosslinking of CD38 and CD16</a:t>
            </a:r>
          </a:p>
        </p:txBody>
      </p:sp>
      <p:sp>
        <p:nvSpPr>
          <p:cNvPr id="3" name="Slide Number Placeholder 2">
            <a:extLst>
              <a:ext uri="{FF2B5EF4-FFF2-40B4-BE49-F238E27FC236}">
                <a16:creationId xmlns:a16="http://schemas.microsoft.com/office/drawing/2014/main" id="{FC8E74FF-EE6A-4B48-85BA-8840F51BB965}"/>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100</a:t>
            </a:fld>
            <a:endParaRPr lang="en-US">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A14C73EB-FAE0-4E19-A6AE-41503CECD452}"/>
              </a:ext>
            </a:extLst>
          </p:cNvPr>
          <p:cNvSpPr>
            <a:spLocks noGrp="1"/>
          </p:cNvSpPr>
          <p:nvPr>
            <p:ph type="body" sz="quarter" idx="13"/>
          </p:nvPr>
        </p:nvSpPr>
        <p:spPr/>
        <p:txBody>
          <a:bodyPr/>
          <a:lstStyle/>
          <a:p>
            <a:r>
              <a:rPr lang="en-GB"/>
              <a:t>1. Zhu C, et al. Front Immunol 2020:14;11:1771</a:t>
            </a:r>
          </a:p>
        </p:txBody>
      </p:sp>
      <p:sp>
        <p:nvSpPr>
          <p:cNvPr id="5" name="Text Placeholder 4">
            <a:extLst>
              <a:ext uri="{FF2B5EF4-FFF2-40B4-BE49-F238E27FC236}">
                <a16:creationId xmlns:a16="http://schemas.microsoft.com/office/drawing/2014/main" id="{75CEC1D9-51D7-4781-A574-A9FB4F1EB005}"/>
              </a:ext>
            </a:extLst>
          </p:cNvPr>
          <p:cNvSpPr>
            <a:spLocks noGrp="1"/>
          </p:cNvSpPr>
          <p:nvPr>
            <p:ph type="body" sz="quarter" idx="14"/>
          </p:nvPr>
        </p:nvSpPr>
        <p:spPr>
          <a:xfrm>
            <a:off x="486834" y="5880100"/>
            <a:ext cx="5365239" cy="381000"/>
          </a:xfrm>
        </p:spPr>
        <p:txBody>
          <a:bodyPr/>
          <a:lstStyle/>
          <a:p>
            <a:r>
              <a:rPr lang="en-GB" dirty="0"/>
              <a:t>*p &lt;0.0001. </a:t>
            </a:r>
            <a:r>
              <a:rPr lang="en-GB" baseline="30000" dirty="0"/>
              <a:t>†</a:t>
            </a:r>
            <a:r>
              <a:rPr lang="en-GB" dirty="0"/>
              <a:t>Isatuximab mutant unable to bind to CD38; F(ab’)2, F(ab’)2 portion of Isa</a:t>
            </a:r>
            <a:br>
              <a:rPr lang="en-GB" dirty="0"/>
            </a:br>
            <a:r>
              <a:rPr lang="en-GB" dirty="0"/>
              <a:t>IFN, interferon; Ig, immunoglobulin; Isa, </a:t>
            </a:r>
            <a:r>
              <a:rPr lang="en-GB" dirty="0" err="1"/>
              <a:t>isatuximab</a:t>
            </a:r>
            <a:r>
              <a:rPr lang="en-GB" dirty="0"/>
              <a:t>; NK, natural killer; NT, not treated; TNF, </a:t>
            </a:r>
            <a:r>
              <a:rPr lang="en-GB" dirty="0" err="1"/>
              <a:t>tumor</a:t>
            </a:r>
            <a:r>
              <a:rPr lang="en-GB" dirty="0"/>
              <a:t> necrosis factor</a:t>
            </a:r>
          </a:p>
        </p:txBody>
      </p:sp>
      <p:sp>
        <p:nvSpPr>
          <p:cNvPr id="9" name="TextBox 8">
            <a:extLst>
              <a:ext uri="{FF2B5EF4-FFF2-40B4-BE49-F238E27FC236}">
                <a16:creationId xmlns:a16="http://schemas.microsoft.com/office/drawing/2014/main" id="{5290F970-F98B-4F4B-8FFB-4C3F4B21BD6B}"/>
              </a:ext>
            </a:extLst>
          </p:cNvPr>
          <p:cNvSpPr txBox="1"/>
          <p:nvPr/>
        </p:nvSpPr>
        <p:spPr>
          <a:xfrm>
            <a:off x="769716" y="3552949"/>
            <a:ext cx="6401629" cy="461665"/>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Purified NK cells were treated with Isa, IgG1, Isa</a:t>
            </a:r>
            <a:r>
              <a:rPr lang="en-GB" sz="1200" baseline="30000">
                <a:solidFill>
                  <a:srgbClr val="6B747B">
                    <a:lumMod val="50000"/>
                  </a:srgbClr>
                </a:solidFill>
                <a:latin typeface="Arial" panose="020B0604020202020204"/>
              </a:rPr>
              <a:t>†</a:t>
            </a:r>
            <a:r>
              <a:rPr lang="en-GB" sz="1200">
                <a:solidFill>
                  <a:srgbClr val="6B747B">
                    <a:lumMod val="50000"/>
                  </a:srgbClr>
                </a:solidFill>
                <a:latin typeface="Arial" panose="020B0604020202020204"/>
              </a:rPr>
              <a:t>, F(ab’)2 or combined IgG1 and F(ab’)2 for 24 hours. Cytokine release was then measured by Meso Scale Diagnostics</a:t>
            </a:r>
          </a:p>
        </p:txBody>
      </p:sp>
      <p:sp>
        <p:nvSpPr>
          <p:cNvPr id="12" name="TextBox 11">
            <a:extLst>
              <a:ext uri="{FF2B5EF4-FFF2-40B4-BE49-F238E27FC236}">
                <a16:creationId xmlns:a16="http://schemas.microsoft.com/office/drawing/2014/main" id="{CD2E4D61-2C1B-4B51-9674-DE764A8A64A6}"/>
              </a:ext>
            </a:extLst>
          </p:cNvPr>
          <p:cNvSpPr txBox="1"/>
          <p:nvPr/>
        </p:nvSpPr>
        <p:spPr>
          <a:xfrm>
            <a:off x="8189454" y="3867405"/>
            <a:ext cx="3019493" cy="461665"/>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Cytotoxicity against CD38− JHH6 cells measured by calcein AM release</a:t>
            </a:r>
          </a:p>
        </p:txBody>
      </p:sp>
      <p:sp>
        <p:nvSpPr>
          <p:cNvPr id="13" name="Rectangle 12">
            <a:extLst>
              <a:ext uri="{FF2B5EF4-FFF2-40B4-BE49-F238E27FC236}">
                <a16:creationId xmlns:a16="http://schemas.microsoft.com/office/drawing/2014/main" id="{35221B94-B16D-4649-9FE3-EFFE0664A861}"/>
              </a:ext>
            </a:extLst>
          </p:cNvPr>
          <p:cNvSpPr/>
          <p:nvPr/>
        </p:nvSpPr>
        <p:spPr>
          <a:xfrm>
            <a:off x="7913686" y="1013621"/>
            <a:ext cx="343212" cy="3560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 name="TextBox 9">
            <a:extLst>
              <a:ext uri="{FF2B5EF4-FFF2-40B4-BE49-F238E27FC236}">
                <a16:creationId xmlns:a16="http://schemas.microsoft.com/office/drawing/2014/main" id="{D95B0567-0FD5-42BD-9491-FD8D389E18C4}"/>
              </a:ext>
            </a:extLst>
          </p:cNvPr>
          <p:cNvSpPr txBox="1"/>
          <p:nvPr/>
        </p:nvSpPr>
        <p:spPr>
          <a:xfrm>
            <a:off x="1353348" y="4272087"/>
            <a:ext cx="4656944" cy="738664"/>
          </a:xfrm>
          <a:prstGeom prst="rect">
            <a:avLst/>
          </a:prstGeom>
          <a:noFill/>
        </p:spPr>
        <p:txBody>
          <a:bodyPr wrap="square" rtlCol="0">
            <a:spAutoFit/>
          </a:bodyPr>
          <a:lstStyle/>
          <a:p>
            <a:pPr algn="ctr" defTabSz="914377"/>
            <a:r>
              <a:rPr lang="en-GB" sz="1400">
                <a:solidFill>
                  <a:srgbClr val="525CA3"/>
                </a:solidFill>
                <a:latin typeface="Arial" panose="020B0604020202020204"/>
              </a:rPr>
              <a:t>Crosslinking of CD16 and CD38, rather than purely simultaneous engagement, is necessary to drive such robust TNF-</a:t>
            </a:r>
            <a:r>
              <a:rPr lang="el-GR" sz="1400">
                <a:solidFill>
                  <a:srgbClr val="525CA3"/>
                </a:solidFill>
                <a:latin typeface="Arial" panose="020B0604020202020204"/>
              </a:rPr>
              <a:t>α</a:t>
            </a:r>
            <a:r>
              <a:rPr lang="en-GB" sz="1400">
                <a:solidFill>
                  <a:srgbClr val="525CA3"/>
                </a:solidFill>
                <a:latin typeface="Arial" panose="020B0604020202020204"/>
              </a:rPr>
              <a:t> and IFN-</a:t>
            </a:r>
            <a:r>
              <a:rPr lang="el-GR" sz="1400">
                <a:solidFill>
                  <a:srgbClr val="525CA3"/>
                </a:solidFill>
                <a:latin typeface="Arial" panose="020B0604020202020204"/>
              </a:rPr>
              <a:t>γ</a:t>
            </a:r>
            <a:r>
              <a:rPr lang="en-GB" sz="1400">
                <a:solidFill>
                  <a:srgbClr val="525CA3"/>
                </a:solidFill>
                <a:latin typeface="Arial" panose="020B0604020202020204"/>
              </a:rPr>
              <a:t> release in NK cells</a:t>
            </a:r>
          </a:p>
        </p:txBody>
      </p:sp>
      <p:sp>
        <p:nvSpPr>
          <p:cNvPr id="16" name="TextBox 15">
            <a:extLst>
              <a:ext uri="{FF2B5EF4-FFF2-40B4-BE49-F238E27FC236}">
                <a16:creationId xmlns:a16="http://schemas.microsoft.com/office/drawing/2014/main" id="{41C3CC22-E38B-4E44-AA40-AA7988C2377B}"/>
              </a:ext>
            </a:extLst>
          </p:cNvPr>
          <p:cNvSpPr txBox="1"/>
          <p:nvPr/>
        </p:nvSpPr>
        <p:spPr>
          <a:xfrm>
            <a:off x="7103917" y="4271483"/>
            <a:ext cx="4817624" cy="738664"/>
          </a:xfrm>
          <a:prstGeom prst="rect">
            <a:avLst/>
          </a:prstGeom>
          <a:noFill/>
        </p:spPr>
        <p:txBody>
          <a:bodyPr wrap="square" rtlCol="0">
            <a:spAutoFit/>
          </a:bodyPr>
          <a:lstStyle/>
          <a:p>
            <a:pPr algn="ctr" defTabSz="914377"/>
            <a:r>
              <a:rPr lang="en-GB" sz="1400">
                <a:solidFill>
                  <a:srgbClr val="525CA3"/>
                </a:solidFill>
                <a:latin typeface="Arial" panose="020B0604020202020204"/>
              </a:rPr>
              <a:t>Isa-induced cytolytic activity was greatest for NK-92 cells with high affinity for CD16 (NK-92</a:t>
            </a:r>
            <a:r>
              <a:rPr lang="en-GB" sz="1400" baseline="30000">
                <a:solidFill>
                  <a:srgbClr val="525CA3"/>
                </a:solidFill>
                <a:latin typeface="Arial" panose="020B0604020202020204"/>
              </a:rPr>
              <a:t>V/V</a:t>
            </a:r>
            <a:r>
              <a:rPr lang="en-GB" sz="1400">
                <a:solidFill>
                  <a:srgbClr val="525CA3"/>
                </a:solidFill>
                <a:latin typeface="Arial" panose="020B0604020202020204"/>
              </a:rPr>
              <a:t>) versus parental cells and those with low affinity for CD16 (NK-92</a:t>
            </a:r>
            <a:r>
              <a:rPr lang="en-GB" sz="1400" baseline="30000">
                <a:solidFill>
                  <a:srgbClr val="525CA3"/>
                </a:solidFill>
                <a:latin typeface="Arial" panose="020B0604020202020204"/>
              </a:rPr>
              <a:t>F/F</a:t>
            </a:r>
            <a:r>
              <a:rPr lang="en-GB" sz="1400">
                <a:solidFill>
                  <a:srgbClr val="525CA3"/>
                </a:solidFill>
                <a:latin typeface="Arial" panose="020B0604020202020204"/>
              </a:rPr>
              <a:t>)</a:t>
            </a:r>
          </a:p>
        </p:txBody>
      </p:sp>
      <p:sp>
        <p:nvSpPr>
          <p:cNvPr id="18" name="TextBox 17">
            <a:extLst>
              <a:ext uri="{FF2B5EF4-FFF2-40B4-BE49-F238E27FC236}">
                <a16:creationId xmlns:a16="http://schemas.microsoft.com/office/drawing/2014/main" id="{290E7FC4-4221-4AD9-83DD-BD4EE9369864}"/>
              </a:ext>
            </a:extLst>
          </p:cNvPr>
          <p:cNvSpPr txBox="1"/>
          <p:nvPr/>
        </p:nvSpPr>
        <p:spPr>
          <a:xfrm>
            <a:off x="7934847" y="2601728"/>
            <a:ext cx="319318" cy="235898"/>
          </a:xfrm>
          <a:prstGeom prst="rect">
            <a:avLst/>
          </a:prstGeom>
          <a:noFill/>
        </p:spPr>
        <p:txBody>
          <a:bodyPr wrap="none" rtlCol="0">
            <a:spAutoFit/>
          </a:bodyPr>
          <a:lstStyle/>
          <a:p>
            <a:pPr defTabSz="914377"/>
            <a:r>
              <a:rPr lang="en-GB" sz="933">
                <a:solidFill>
                  <a:srgbClr val="000000"/>
                </a:solidFill>
                <a:latin typeface="Arial" panose="020B0604020202020204"/>
              </a:rPr>
              <a:t>10</a:t>
            </a:r>
          </a:p>
        </p:txBody>
      </p:sp>
      <p:sp>
        <p:nvSpPr>
          <p:cNvPr id="19" name="TextBox 18">
            <a:extLst>
              <a:ext uri="{FF2B5EF4-FFF2-40B4-BE49-F238E27FC236}">
                <a16:creationId xmlns:a16="http://schemas.microsoft.com/office/drawing/2014/main" id="{846F5AD1-E91B-483B-A837-AEED2DB2FFB7}"/>
              </a:ext>
            </a:extLst>
          </p:cNvPr>
          <p:cNvSpPr txBox="1"/>
          <p:nvPr/>
        </p:nvSpPr>
        <p:spPr>
          <a:xfrm>
            <a:off x="7934847" y="2218237"/>
            <a:ext cx="319318" cy="235898"/>
          </a:xfrm>
          <a:prstGeom prst="rect">
            <a:avLst/>
          </a:prstGeom>
          <a:noFill/>
        </p:spPr>
        <p:txBody>
          <a:bodyPr wrap="none" rtlCol="0">
            <a:spAutoFit/>
          </a:bodyPr>
          <a:lstStyle/>
          <a:p>
            <a:pPr defTabSz="914377"/>
            <a:r>
              <a:rPr lang="en-GB" sz="933">
                <a:solidFill>
                  <a:srgbClr val="000000"/>
                </a:solidFill>
                <a:latin typeface="Arial" panose="020B0604020202020204"/>
              </a:rPr>
              <a:t>20</a:t>
            </a:r>
          </a:p>
        </p:txBody>
      </p:sp>
      <p:sp>
        <p:nvSpPr>
          <p:cNvPr id="20" name="TextBox 19">
            <a:extLst>
              <a:ext uri="{FF2B5EF4-FFF2-40B4-BE49-F238E27FC236}">
                <a16:creationId xmlns:a16="http://schemas.microsoft.com/office/drawing/2014/main" id="{6645C619-BAA0-4FD9-A8C3-D52F312969E5}"/>
              </a:ext>
            </a:extLst>
          </p:cNvPr>
          <p:cNvSpPr txBox="1"/>
          <p:nvPr/>
        </p:nvSpPr>
        <p:spPr>
          <a:xfrm>
            <a:off x="7934847" y="1820267"/>
            <a:ext cx="319318" cy="235898"/>
          </a:xfrm>
          <a:prstGeom prst="rect">
            <a:avLst/>
          </a:prstGeom>
          <a:noFill/>
        </p:spPr>
        <p:txBody>
          <a:bodyPr wrap="none" rtlCol="0">
            <a:spAutoFit/>
          </a:bodyPr>
          <a:lstStyle/>
          <a:p>
            <a:pPr defTabSz="914377"/>
            <a:r>
              <a:rPr lang="en-GB" sz="933">
                <a:solidFill>
                  <a:srgbClr val="000000"/>
                </a:solidFill>
                <a:latin typeface="Arial" panose="020B0604020202020204"/>
              </a:rPr>
              <a:t>30</a:t>
            </a:r>
          </a:p>
        </p:txBody>
      </p:sp>
      <p:sp>
        <p:nvSpPr>
          <p:cNvPr id="21" name="TextBox 20">
            <a:extLst>
              <a:ext uri="{FF2B5EF4-FFF2-40B4-BE49-F238E27FC236}">
                <a16:creationId xmlns:a16="http://schemas.microsoft.com/office/drawing/2014/main" id="{FB3462F3-E71E-4B3B-8CA4-442875323681}"/>
              </a:ext>
            </a:extLst>
          </p:cNvPr>
          <p:cNvSpPr txBox="1"/>
          <p:nvPr/>
        </p:nvSpPr>
        <p:spPr>
          <a:xfrm>
            <a:off x="7934847" y="1426505"/>
            <a:ext cx="319318" cy="235898"/>
          </a:xfrm>
          <a:prstGeom prst="rect">
            <a:avLst/>
          </a:prstGeom>
          <a:noFill/>
        </p:spPr>
        <p:txBody>
          <a:bodyPr wrap="none" rtlCol="0">
            <a:spAutoFit/>
          </a:bodyPr>
          <a:lstStyle/>
          <a:p>
            <a:pPr defTabSz="914377"/>
            <a:r>
              <a:rPr lang="en-GB" sz="933">
                <a:solidFill>
                  <a:srgbClr val="000000"/>
                </a:solidFill>
                <a:latin typeface="Arial" panose="020B0604020202020204"/>
              </a:rPr>
              <a:t>40</a:t>
            </a:r>
          </a:p>
        </p:txBody>
      </p:sp>
      <p:sp>
        <p:nvSpPr>
          <p:cNvPr id="22" name="TextBox 21">
            <a:extLst>
              <a:ext uri="{FF2B5EF4-FFF2-40B4-BE49-F238E27FC236}">
                <a16:creationId xmlns:a16="http://schemas.microsoft.com/office/drawing/2014/main" id="{BDC47AEF-A22F-4D02-99D3-11A98CA83A91}"/>
              </a:ext>
            </a:extLst>
          </p:cNvPr>
          <p:cNvSpPr txBox="1"/>
          <p:nvPr/>
        </p:nvSpPr>
        <p:spPr>
          <a:xfrm>
            <a:off x="7995174" y="3051644"/>
            <a:ext cx="251992" cy="235898"/>
          </a:xfrm>
          <a:prstGeom prst="rect">
            <a:avLst/>
          </a:prstGeom>
          <a:noFill/>
        </p:spPr>
        <p:txBody>
          <a:bodyPr wrap="none" rtlCol="0">
            <a:spAutoFit/>
          </a:bodyPr>
          <a:lstStyle/>
          <a:p>
            <a:pPr defTabSz="914377"/>
            <a:r>
              <a:rPr lang="en-GB" sz="933">
                <a:solidFill>
                  <a:srgbClr val="000000"/>
                </a:solidFill>
                <a:latin typeface="Arial" panose="020B0604020202020204"/>
              </a:rPr>
              <a:t>0</a:t>
            </a:r>
          </a:p>
        </p:txBody>
      </p:sp>
      <p:grpSp>
        <p:nvGrpSpPr>
          <p:cNvPr id="24" name="Group 23">
            <a:extLst>
              <a:ext uri="{FF2B5EF4-FFF2-40B4-BE49-F238E27FC236}">
                <a16:creationId xmlns:a16="http://schemas.microsoft.com/office/drawing/2014/main" id="{ADFF1964-E8B2-4293-A01B-5A911B0F44A0}"/>
              </a:ext>
            </a:extLst>
          </p:cNvPr>
          <p:cNvGrpSpPr/>
          <p:nvPr/>
        </p:nvGrpSpPr>
        <p:grpSpPr>
          <a:xfrm>
            <a:off x="8950018" y="2529417"/>
            <a:ext cx="57149" cy="190499"/>
            <a:chOff x="8424632" y="1316832"/>
            <a:chExt cx="42862" cy="142874"/>
          </a:xfrm>
        </p:grpSpPr>
        <p:cxnSp>
          <p:nvCxnSpPr>
            <p:cNvPr id="167" name="Straight Connector 166">
              <a:extLst>
                <a:ext uri="{FF2B5EF4-FFF2-40B4-BE49-F238E27FC236}">
                  <a16:creationId xmlns:a16="http://schemas.microsoft.com/office/drawing/2014/main" id="{42C805EB-026A-4C5C-B0CA-483796659B3A}"/>
                </a:ext>
              </a:extLst>
            </p:cNvPr>
            <p:cNvCxnSpPr/>
            <p:nvPr/>
          </p:nvCxnSpPr>
          <p:spPr>
            <a:xfrm>
              <a:off x="8424632" y="1316832"/>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BE294427-371A-4604-A4AE-C8E81C4B331A}"/>
                </a:ext>
              </a:extLst>
            </p:cNvPr>
            <p:cNvCxnSpPr>
              <a:cxnSpLocks/>
            </p:cNvCxnSpPr>
            <p:nvPr/>
          </p:nvCxnSpPr>
          <p:spPr>
            <a:xfrm>
              <a:off x="8446063" y="1316833"/>
              <a:ext cx="0" cy="142873"/>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6F329D9A-8F49-4E84-B398-4F278C2F44E4}"/>
              </a:ext>
            </a:extLst>
          </p:cNvPr>
          <p:cNvGrpSpPr/>
          <p:nvPr/>
        </p:nvGrpSpPr>
        <p:grpSpPr>
          <a:xfrm>
            <a:off x="10606618" y="1815044"/>
            <a:ext cx="57149" cy="123825"/>
            <a:chOff x="2197894" y="864394"/>
            <a:chExt cx="42862" cy="92869"/>
          </a:xfrm>
        </p:grpSpPr>
        <p:cxnSp>
          <p:nvCxnSpPr>
            <p:cNvPr id="165" name="Straight Connector 164">
              <a:extLst>
                <a:ext uri="{FF2B5EF4-FFF2-40B4-BE49-F238E27FC236}">
                  <a16:creationId xmlns:a16="http://schemas.microsoft.com/office/drawing/2014/main" id="{D2DE9BDE-A8FA-4D5E-9F11-5DEA8F426CBB}"/>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81B5F4A-B668-4959-BF84-A2DA839B032C}"/>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EF46E52-8814-4708-BF27-47B0104A6769}"/>
              </a:ext>
            </a:extLst>
          </p:cNvPr>
          <p:cNvGrpSpPr/>
          <p:nvPr/>
        </p:nvGrpSpPr>
        <p:grpSpPr>
          <a:xfrm>
            <a:off x="10337803" y="2289694"/>
            <a:ext cx="57149" cy="123825"/>
            <a:chOff x="2197894" y="864394"/>
            <a:chExt cx="42862" cy="92869"/>
          </a:xfrm>
        </p:grpSpPr>
        <p:cxnSp>
          <p:nvCxnSpPr>
            <p:cNvPr id="163" name="Straight Connector 162">
              <a:extLst>
                <a:ext uri="{FF2B5EF4-FFF2-40B4-BE49-F238E27FC236}">
                  <a16:creationId xmlns:a16="http://schemas.microsoft.com/office/drawing/2014/main" id="{9082E6AF-A943-41FD-9305-16F6E14F2A29}"/>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6B55F425-9783-4D01-AEAC-F1C88FA96EB1}"/>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15EC4504-8B2E-4F02-826F-6BB9E602E43B}"/>
              </a:ext>
            </a:extLst>
          </p:cNvPr>
          <p:cNvGrpSpPr/>
          <p:nvPr/>
        </p:nvGrpSpPr>
        <p:grpSpPr>
          <a:xfrm>
            <a:off x="10054595" y="2486553"/>
            <a:ext cx="57149" cy="123825"/>
            <a:chOff x="2197894" y="864394"/>
            <a:chExt cx="42862" cy="92869"/>
          </a:xfrm>
        </p:grpSpPr>
        <p:cxnSp>
          <p:nvCxnSpPr>
            <p:cNvPr id="161" name="Straight Connector 160">
              <a:extLst>
                <a:ext uri="{FF2B5EF4-FFF2-40B4-BE49-F238E27FC236}">
                  <a16:creationId xmlns:a16="http://schemas.microsoft.com/office/drawing/2014/main" id="{3AF105FE-7D7F-4FAA-80AA-CD9FE7210925}"/>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79BB5AE5-E68E-44BB-8B3B-7AA63257B7F1}"/>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8A15DBDA-740A-41A6-B11C-035C1D61B1EB}"/>
              </a:ext>
            </a:extLst>
          </p:cNvPr>
          <p:cNvGrpSpPr/>
          <p:nvPr/>
        </p:nvGrpSpPr>
        <p:grpSpPr>
          <a:xfrm>
            <a:off x="9778371" y="2510369"/>
            <a:ext cx="57149" cy="123825"/>
            <a:chOff x="2197894" y="864394"/>
            <a:chExt cx="42862" cy="92869"/>
          </a:xfrm>
        </p:grpSpPr>
        <p:cxnSp>
          <p:nvCxnSpPr>
            <p:cNvPr id="159" name="Straight Connector 158">
              <a:extLst>
                <a:ext uri="{FF2B5EF4-FFF2-40B4-BE49-F238E27FC236}">
                  <a16:creationId xmlns:a16="http://schemas.microsoft.com/office/drawing/2014/main" id="{7DF005A8-344D-43A0-8210-D140D614BEFF}"/>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27B520BA-D80E-40C2-8452-C1344FAC4C70}"/>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29" name="Group 28">
            <a:extLst>
              <a:ext uri="{FF2B5EF4-FFF2-40B4-BE49-F238E27FC236}">
                <a16:creationId xmlns:a16="http://schemas.microsoft.com/office/drawing/2014/main" id="{DDBD31DA-FC12-4A2A-850B-5AD8CBE2BE4B}"/>
              </a:ext>
            </a:extLst>
          </p:cNvPr>
          <p:cNvGrpSpPr/>
          <p:nvPr/>
        </p:nvGrpSpPr>
        <p:grpSpPr>
          <a:xfrm>
            <a:off x="9505322" y="2516718"/>
            <a:ext cx="57149" cy="123825"/>
            <a:chOff x="2197894" y="864394"/>
            <a:chExt cx="42862" cy="92869"/>
          </a:xfrm>
        </p:grpSpPr>
        <p:cxnSp>
          <p:nvCxnSpPr>
            <p:cNvPr id="157" name="Straight Connector 156">
              <a:extLst>
                <a:ext uri="{FF2B5EF4-FFF2-40B4-BE49-F238E27FC236}">
                  <a16:creationId xmlns:a16="http://schemas.microsoft.com/office/drawing/2014/main" id="{AAE817DD-8DC0-49C9-82CD-E1B566627803}"/>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CB10CF6-E084-46F4-B655-E2476A938DBC}"/>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0" name="Group 29">
            <a:extLst>
              <a:ext uri="{FF2B5EF4-FFF2-40B4-BE49-F238E27FC236}">
                <a16:creationId xmlns:a16="http://schemas.microsoft.com/office/drawing/2014/main" id="{C8D7D52E-6101-4577-ADD3-986CB3011C66}"/>
              </a:ext>
            </a:extLst>
          </p:cNvPr>
          <p:cNvGrpSpPr/>
          <p:nvPr/>
        </p:nvGrpSpPr>
        <p:grpSpPr>
          <a:xfrm>
            <a:off x="9225920" y="2529418"/>
            <a:ext cx="57149" cy="123825"/>
            <a:chOff x="2197894" y="864394"/>
            <a:chExt cx="42862" cy="92869"/>
          </a:xfrm>
        </p:grpSpPr>
        <p:cxnSp>
          <p:nvCxnSpPr>
            <p:cNvPr id="155" name="Straight Connector 154">
              <a:extLst>
                <a:ext uri="{FF2B5EF4-FFF2-40B4-BE49-F238E27FC236}">
                  <a16:creationId xmlns:a16="http://schemas.microsoft.com/office/drawing/2014/main" id="{2845AC82-CCE6-4B5F-938E-EFFD32BAFAC7}"/>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377E225-7623-4DE7-88D2-0F5883DA3DC1}"/>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CB77CAB4-E66A-4BC5-B3C7-5EE84DB8F456}"/>
              </a:ext>
            </a:extLst>
          </p:cNvPr>
          <p:cNvGrpSpPr/>
          <p:nvPr/>
        </p:nvGrpSpPr>
        <p:grpSpPr>
          <a:xfrm>
            <a:off x="8676644" y="2772305"/>
            <a:ext cx="57149" cy="123825"/>
            <a:chOff x="2197894" y="864394"/>
            <a:chExt cx="42862" cy="92869"/>
          </a:xfrm>
        </p:grpSpPr>
        <p:cxnSp>
          <p:nvCxnSpPr>
            <p:cNvPr id="153" name="Straight Connector 152">
              <a:extLst>
                <a:ext uri="{FF2B5EF4-FFF2-40B4-BE49-F238E27FC236}">
                  <a16:creationId xmlns:a16="http://schemas.microsoft.com/office/drawing/2014/main" id="{2C6ABAA4-57EF-4077-9BC5-AC8D1C5CA276}"/>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D22A936-FBDF-41B1-B1F7-641E617708FC}"/>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DF6F6437-CFEE-4A46-AE46-03B6B037D0FD}"/>
              </a:ext>
            </a:extLst>
          </p:cNvPr>
          <p:cNvGrpSpPr/>
          <p:nvPr/>
        </p:nvGrpSpPr>
        <p:grpSpPr>
          <a:xfrm>
            <a:off x="8398306" y="2781829"/>
            <a:ext cx="57149" cy="123825"/>
            <a:chOff x="2197894" y="864394"/>
            <a:chExt cx="42862" cy="92869"/>
          </a:xfrm>
        </p:grpSpPr>
        <p:cxnSp>
          <p:nvCxnSpPr>
            <p:cNvPr id="151" name="Straight Connector 150">
              <a:extLst>
                <a:ext uri="{FF2B5EF4-FFF2-40B4-BE49-F238E27FC236}">
                  <a16:creationId xmlns:a16="http://schemas.microsoft.com/office/drawing/2014/main" id="{319A5EFE-2CA4-410A-9A94-F052BF51BE3A}"/>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BCBADBE1-CB9C-4754-89D7-B042CED2B9C3}"/>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cxnSp>
        <p:nvCxnSpPr>
          <p:cNvPr id="33" name="Straight Connector 32">
            <a:extLst>
              <a:ext uri="{FF2B5EF4-FFF2-40B4-BE49-F238E27FC236}">
                <a16:creationId xmlns:a16="http://schemas.microsoft.com/office/drawing/2014/main" id="{164DE256-DA5D-41B5-B18F-5AA7CE286F3F}"/>
              </a:ext>
            </a:extLst>
          </p:cNvPr>
          <p:cNvCxnSpPr>
            <a:cxnSpLocks/>
          </p:cNvCxnSpPr>
          <p:nvPr/>
        </p:nvCxnSpPr>
        <p:spPr>
          <a:xfrm>
            <a:off x="8282517" y="1557868"/>
            <a:ext cx="0" cy="1581145"/>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F980C62-805B-49CA-A4DD-8C645FAFE361}"/>
              </a:ext>
            </a:extLst>
          </p:cNvPr>
          <p:cNvCxnSpPr>
            <a:cxnSpLocks/>
          </p:cNvCxnSpPr>
          <p:nvPr/>
        </p:nvCxnSpPr>
        <p:spPr>
          <a:xfrm flipH="1">
            <a:off x="8246531" y="3136891"/>
            <a:ext cx="576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906C1FBC-2115-429D-B995-15F70738FD9C}"/>
              </a:ext>
            </a:extLst>
          </p:cNvPr>
          <p:cNvCxnSpPr>
            <a:cxnSpLocks/>
          </p:cNvCxnSpPr>
          <p:nvPr/>
        </p:nvCxnSpPr>
        <p:spPr>
          <a:xfrm flipH="1">
            <a:off x="8238064" y="2736840"/>
            <a:ext cx="480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2D7AB559-3102-4DA8-BE0B-D7645EAE47C8}"/>
              </a:ext>
            </a:extLst>
          </p:cNvPr>
          <p:cNvCxnSpPr>
            <a:cxnSpLocks/>
          </p:cNvCxnSpPr>
          <p:nvPr/>
        </p:nvCxnSpPr>
        <p:spPr>
          <a:xfrm flipH="1">
            <a:off x="8238064" y="2345257"/>
            <a:ext cx="480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CB14C3B-1C0E-4BD6-BAF0-85E18ECF440C}"/>
              </a:ext>
            </a:extLst>
          </p:cNvPr>
          <p:cNvCxnSpPr>
            <a:cxnSpLocks/>
          </p:cNvCxnSpPr>
          <p:nvPr/>
        </p:nvCxnSpPr>
        <p:spPr>
          <a:xfrm flipH="1">
            <a:off x="8238064" y="1948381"/>
            <a:ext cx="480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9B5BB35-04B9-4149-B8EF-8532E0F6C7C8}"/>
              </a:ext>
            </a:extLst>
          </p:cNvPr>
          <p:cNvCxnSpPr>
            <a:cxnSpLocks/>
          </p:cNvCxnSpPr>
          <p:nvPr/>
        </p:nvCxnSpPr>
        <p:spPr>
          <a:xfrm flipH="1">
            <a:off x="8242297" y="1557867"/>
            <a:ext cx="480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E5023686-23C5-4346-9785-4C2626B2A7FB}"/>
              </a:ext>
            </a:extLst>
          </p:cNvPr>
          <p:cNvSpPr/>
          <p:nvPr/>
        </p:nvSpPr>
        <p:spPr>
          <a:xfrm>
            <a:off x="8339668" y="2824695"/>
            <a:ext cx="182033" cy="3120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0" name="Rectangle 39">
            <a:extLst>
              <a:ext uri="{FF2B5EF4-FFF2-40B4-BE49-F238E27FC236}">
                <a16:creationId xmlns:a16="http://schemas.microsoft.com/office/drawing/2014/main" id="{C2D832B7-B914-4D65-920D-5FAA30AA6F19}"/>
              </a:ext>
            </a:extLst>
          </p:cNvPr>
          <p:cNvSpPr/>
          <p:nvPr/>
        </p:nvSpPr>
        <p:spPr>
          <a:xfrm>
            <a:off x="8609542" y="2837393"/>
            <a:ext cx="182033" cy="2928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1" name="Rectangle 40">
            <a:extLst>
              <a:ext uri="{FF2B5EF4-FFF2-40B4-BE49-F238E27FC236}">
                <a16:creationId xmlns:a16="http://schemas.microsoft.com/office/drawing/2014/main" id="{13B48392-EEA2-4EC2-8C47-299977E926E2}"/>
              </a:ext>
            </a:extLst>
          </p:cNvPr>
          <p:cNvSpPr/>
          <p:nvPr/>
        </p:nvSpPr>
        <p:spPr>
          <a:xfrm>
            <a:off x="8885768" y="2704041"/>
            <a:ext cx="182033" cy="426152"/>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2" name="Rectangle 41">
            <a:extLst>
              <a:ext uri="{FF2B5EF4-FFF2-40B4-BE49-F238E27FC236}">
                <a16:creationId xmlns:a16="http://schemas.microsoft.com/office/drawing/2014/main" id="{4771BDE4-4CC1-4222-80B5-190AD33B9F74}"/>
              </a:ext>
            </a:extLst>
          </p:cNvPr>
          <p:cNvSpPr/>
          <p:nvPr/>
        </p:nvSpPr>
        <p:spPr>
          <a:xfrm>
            <a:off x="9168344" y="2646892"/>
            <a:ext cx="182033" cy="483301"/>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3" name="Rectangle 42">
            <a:extLst>
              <a:ext uri="{FF2B5EF4-FFF2-40B4-BE49-F238E27FC236}">
                <a16:creationId xmlns:a16="http://schemas.microsoft.com/office/drawing/2014/main" id="{48C8EBD0-E6C6-4DB1-A97A-918E1E455889}"/>
              </a:ext>
            </a:extLst>
          </p:cNvPr>
          <p:cNvSpPr/>
          <p:nvPr/>
        </p:nvSpPr>
        <p:spPr>
          <a:xfrm>
            <a:off x="9444568" y="2621492"/>
            <a:ext cx="182033" cy="508701"/>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4" name="Rectangle 43">
            <a:extLst>
              <a:ext uri="{FF2B5EF4-FFF2-40B4-BE49-F238E27FC236}">
                <a16:creationId xmlns:a16="http://schemas.microsoft.com/office/drawing/2014/main" id="{A351E6AE-8908-46E5-A442-9B54BDB3C152}"/>
              </a:ext>
            </a:extLst>
          </p:cNvPr>
          <p:cNvSpPr/>
          <p:nvPr/>
        </p:nvSpPr>
        <p:spPr>
          <a:xfrm>
            <a:off x="9727144" y="2561167"/>
            <a:ext cx="182033" cy="569027"/>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5" name="Rectangle 44">
            <a:extLst>
              <a:ext uri="{FF2B5EF4-FFF2-40B4-BE49-F238E27FC236}">
                <a16:creationId xmlns:a16="http://schemas.microsoft.com/office/drawing/2014/main" id="{F6C87DAA-8349-4DB4-8473-D15E3694F5D7}"/>
              </a:ext>
            </a:extLst>
          </p:cNvPr>
          <p:cNvSpPr/>
          <p:nvPr/>
        </p:nvSpPr>
        <p:spPr>
          <a:xfrm>
            <a:off x="9997020" y="2535767"/>
            <a:ext cx="182033" cy="594427"/>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6" name="Rectangle 45">
            <a:extLst>
              <a:ext uri="{FF2B5EF4-FFF2-40B4-BE49-F238E27FC236}">
                <a16:creationId xmlns:a16="http://schemas.microsoft.com/office/drawing/2014/main" id="{86AB7D1D-F986-4E6A-9CF2-73DED808688C}"/>
              </a:ext>
            </a:extLst>
          </p:cNvPr>
          <p:cNvSpPr/>
          <p:nvPr/>
        </p:nvSpPr>
        <p:spPr>
          <a:xfrm>
            <a:off x="10270069" y="2370667"/>
            <a:ext cx="182033" cy="75952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7" name="Rectangle 46">
            <a:extLst>
              <a:ext uri="{FF2B5EF4-FFF2-40B4-BE49-F238E27FC236}">
                <a16:creationId xmlns:a16="http://schemas.microsoft.com/office/drawing/2014/main" id="{9543DF15-5BF9-4D2F-A6C0-E282377561CF}"/>
              </a:ext>
            </a:extLst>
          </p:cNvPr>
          <p:cNvSpPr/>
          <p:nvPr/>
        </p:nvSpPr>
        <p:spPr>
          <a:xfrm>
            <a:off x="10546294" y="1935681"/>
            <a:ext cx="182033" cy="119520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cxnSp>
        <p:nvCxnSpPr>
          <p:cNvPr id="48" name="Straight Connector 47">
            <a:extLst>
              <a:ext uri="{FF2B5EF4-FFF2-40B4-BE49-F238E27FC236}">
                <a16:creationId xmlns:a16="http://schemas.microsoft.com/office/drawing/2014/main" id="{6C031400-7B29-41C9-9ACA-849F347E66D2}"/>
              </a:ext>
            </a:extLst>
          </p:cNvPr>
          <p:cNvCxnSpPr>
            <a:cxnSpLocks/>
          </p:cNvCxnSpPr>
          <p:nvPr/>
        </p:nvCxnSpPr>
        <p:spPr>
          <a:xfrm flipH="1">
            <a:off x="8263466" y="3135837"/>
            <a:ext cx="251248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F6ADA92B-F9CA-4E98-BDC7-C169184AA170}"/>
              </a:ext>
            </a:extLst>
          </p:cNvPr>
          <p:cNvSpPr txBox="1"/>
          <p:nvPr/>
        </p:nvSpPr>
        <p:spPr>
          <a:xfrm rot="16200000">
            <a:off x="7323734" y="2187371"/>
            <a:ext cx="984565" cy="256545"/>
          </a:xfrm>
          <a:prstGeom prst="rect">
            <a:avLst/>
          </a:prstGeom>
          <a:noFill/>
        </p:spPr>
        <p:txBody>
          <a:bodyPr wrap="none" rtlCol="0">
            <a:spAutoFit/>
          </a:bodyPr>
          <a:lstStyle/>
          <a:p>
            <a:pPr defTabSz="914377"/>
            <a:r>
              <a:rPr lang="en-GB" sz="1067">
                <a:solidFill>
                  <a:srgbClr val="000000"/>
                </a:solidFill>
                <a:latin typeface="Arial" panose="020B0604020202020204"/>
              </a:rPr>
              <a:t>Cytolysis (%)</a:t>
            </a:r>
          </a:p>
        </p:txBody>
      </p:sp>
      <p:sp>
        <p:nvSpPr>
          <p:cNvPr id="50" name="TextBox 49">
            <a:extLst>
              <a:ext uri="{FF2B5EF4-FFF2-40B4-BE49-F238E27FC236}">
                <a16:creationId xmlns:a16="http://schemas.microsoft.com/office/drawing/2014/main" id="{FBCB7689-DFD5-480B-8446-A42F4FD69CC8}"/>
              </a:ext>
            </a:extLst>
          </p:cNvPr>
          <p:cNvSpPr txBox="1"/>
          <p:nvPr/>
        </p:nvSpPr>
        <p:spPr>
          <a:xfrm rot="19468806">
            <a:off x="8251185" y="315282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NT</a:t>
            </a:r>
          </a:p>
        </p:txBody>
      </p:sp>
      <p:sp>
        <p:nvSpPr>
          <p:cNvPr id="51" name="TextBox 50">
            <a:extLst>
              <a:ext uri="{FF2B5EF4-FFF2-40B4-BE49-F238E27FC236}">
                <a16:creationId xmlns:a16="http://schemas.microsoft.com/office/drawing/2014/main" id="{5E263BB8-A7D7-49DA-9153-D6C1DBCFFCC7}"/>
              </a:ext>
            </a:extLst>
          </p:cNvPr>
          <p:cNvSpPr txBox="1"/>
          <p:nvPr/>
        </p:nvSpPr>
        <p:spPr>
          <a:xfrm rot="19468806">
            <a:off x="8479066" y="3204413"/>
            <a:ext cx="445956" cy="235898"/>
          </a:xfrm>
          <a:prstGeom prst="rect">
            <a:avLst/>
          </a:prstGeom>
          <a:noFill/>
        </p:spPr>
        <p:txBody>
          <a:bodyPr wrap="none" rtlCol="0">
            <a:spAutoFit/>
          </a:bodyPr>
          <a:lstStyle/>
          <a:p>
            <a:pPr defTabSz="914377"/>
            <a:r>
              <a:rPr lang="en-GB" sz="933">
                <a:solidFill>
                  <a:srgbClr val="000000"/>
                </a:solidFill>
                <a:latin typeface="Arial" panose="020B0604020202020204"/>
              </a:rPr>
              <a:t>IgG1</a:t>
            </a:r>
          </a:p>
        </p:txBody>
      </p:sp>
      <p:sp>
        <p:nvSpPr>
          <p:cNvPr id="52" name="TextBox 51">
            <a:extLst>
              <a:ext uri="{FF2B5EF4-FFF2-40B4-BE49-F238E27FC236}">
                <a16:creationId xmlns:a16="http://schemas.microsoft.com/office/drawing/2014/main" id="{E341B565-E24D-4185-A80C-9BDF548016C8}"/>
              </a:ext>
            </a:extLst>
          </p:cNvPr>
          <p:cNvSpPr txBox="1"/>
          <p:nvPr/>
        </p:nvSpPr>
        <p:spPr>
          <a:xfrm rot="19468806">
            <a:off x="8807495" y="316208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Isa</a:t>
            </a:r>
          </a:p>
        </p:txBody>
      </p:sp>
      <p:sp>
        <p:nvSpPr>
          <p:cNvPr id="53" name="TextBox 52">
            <a:extLst>
              <a:ext uri="{FF2B5EF4-FFF2-40B4-BE49-F238E27FC236}">
                <a16:creationId xmlns:a16="http://schemas.microsoft.com/office/drawing/2014/main" id="{76C2610F-4647-4E4F-A1AE-4291B16C5B59}"/>
              </a:ext>
            </a:extLst>
          </p:cNvPr>
          <p:cNvSpPr txBox="1"/>
          <p:nvPr/>
        </p:nvSpPr>
        <p:spPr>
          <a:xfrm rot="19468806">
            <a:off x="9086618" y="315282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NT</a:t>
            </a:r>
          </a:p>
        </p:txBody>
      </p:sp>
      <p:sp>
        <p:nvSpPr>
          <p:cNvPr id="54" name="TextBox 53">
            <a:extLst>
              <a:ext uri="{FF2B5EF4-FFF2-40B4-BE49-F238E27FC236}">
                <a16:creationId xmlns:a16="http://schemas.microsoft.com/office/drawing/2014/main" id="{CAC5743B-0645-43F3-BABC-868839B83C95}"/>
              </a:ext>
            </a:extLst>
          </p:cNvPr>
          <p:cNvSpPr txBox="1"/>
          <p:nvPr/>
        </p:nvSpPr>
        <p:spPr>
          <a:xfrm rot="19468806">
            <a:off x="9314499" y="3204413"/>
            <a:ext cx="445956" cy="235898"/>
          </a:xfrm>
          <a:prstGeom prst="rect">
            <a:avLst/>
          </a:prstGeom>
          <a:noFill/>
        </p:spPr>
        <p:txBody>
          <a:bodyPr wrap="none" rtlCol="0">
            <a:spAutoFit/>
          </a:bodyPr>
          <a:lstStyle/>
          <a:p>
            <a:pPr defTabSz="914377"/>
            <a:r>
              <a:rPr lang="en-GB" sz="933">
                <a:solidFill>
                  <a:srgbClr val="000000"/>
                </a:solidFill>
                <a:latin typeface="Arial" panose="020B0604020202020204"/>
              </a:rPr>
              <a:t>IgG1</a:t>
            </a:r>
          </a:p>
        </p:txBody>
      </p:sp>
      <p:sp>
        <p:nvSpPr>
          <p:cNvPr id="55" name="TextBox 54">
            <a:extLst>
              <a:ext uri="{FF2B5EF4-FFF2-40B4-BE49-F238E27FC236}">
                <a16:creationId xmlns:a16="http://schemas.microsoft.com/office/drawing/2014/main" id="{FC7BEE08-ECF0-415A-A443-1CD4C424EBD6}"/>
              </a:ext>
            </a:extLst>
          </p:cNvPr>
          <p:cNvSpPr txBox="1"/>
          <p:nvPr/>
        </p:nvSpPr>
        <p:spPr>
          <a:xfrm rot="19468806">
            <a:off x="9642929" y="316208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Isa</a:t>
            </a:r>
          </a:p>
        </p:txBody>
      </p:sp>
      <p:sp>
        <p:nvSpPr>
          <p:cNvPr id="56" name="TextBox 55">
            <a:extLst>
              <a:ext uri="{FF2B5EF4-FFF2-40B4-BE49-F238E27FC236}">
                <a16:creationId xmlns:a16="http://schemas.microsoft.com/office/drawing/2014/main" id="{E1C34F21-5D51-4143-B39A-CAE06DE146F3}"/>
              </a:ext>
            </a:extLst>
          </p:cNvPr>
          <p:cNvSpPr txBox="1"/>
          <p:nvPr/>
        </p:nvSpPr>
        <p:spPr>
          <a:xfrm rot="19468806">
            <a:off x="9913787" y="315282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NT</a:t>
            </a:r>
          </a:p>
        </p:txBody>
      </p:sp>
      <p:sp>
        <p:nvSpPr>
          <p:cNvPr id="57" name="TextBox 56">
            <a:extLst>
              <a:ext uri="{FF2B5EF4-FFF2-40B4-BE49-F238E27FC236}">
                <a16:creationId xmlns:a16="http://schemas.microsoft.com/office/drawing/2014/main" id="{3447D2A4-A175-4428-9B93-7F7BB570F0F4}"/>
              </a:ext>
            </a:extLst>
          </p:cNvPr>
          <p:cNvSpPr txBox="1"/>
          <p:nvPr/>
        </p:nvSpPr>
        <p:spPr>
          <a:xfrm rot="19468806">
            <a:off x="10141669" y="3204413"/>
            <a:ext cx="445956" cy="235898"/>
          </a:xfrm>
          <a:prstGeom prst="rect">
            <a:avLst/>
          </a:prstGeom>
          <a:noFill/>
        </p:spPr>
        <p:txBody>
          <a:bodyPr wrap="none" rtlCol="0">
            <a:spAutoFit/>
          </a:bodyPr>
          <a:lstStyle/>
          <a:p>
            <a:pPr defTabSz="914377"/>
            <a:r>
              <a:rPr lang="en-GB" sz="933">
                <a:solidFill>
                  <a:srgbClr val="000000"/>
                </a:solidFill>
                <a:latin typeface="Arial" panose="020B0604020202020204"/>
              </a:rPr>
              <a:t>IgG1</a:t>
            </a:r>
          </a:p>
        </p:txBody>
      </p:sp>
      <p:sp>
        <p:nvSpPr>
          <p:cNvPr id="58" name="TextBox 57">
            <a:extLst>
              <a:ext uri="{FF2B5EF4-FFF2-40B4-BE49-F238E27FC236}">
                <a16:creationId xmlns:a16="http://schemas.microsoft.com/office/drawing/2014/main" id="{594D3539-532F-4BB1-A34B-7E4A81014B7C}"/>
              </a:ext>
            </a:extLst>
          </p:cNvPr>
          <p:cNvSpPr txBox="1"/>
          <p:nvPr/>
        </p:nvSpPr>
        <p:spPr>
          <a:xfrm rot="19468806">
            <a:off x="10470098" y="3162080"/>
            <a:ext cx="344966" cy="235898"/>
          </a:xfrm>
          <a:prstGeom prst="rect">
            <a:avLst/>
          </a:prstGeom>
          <a:noFill/>
        </p:spPr>
        <p:txBody>
          <a:bodyPr wrap="none" rtlCol="0">
            <a:spAutoFit/>
          </a:bodyPr>
          <a:lstStyle/>
          <a:p>
            <a:pPr defTabSz="914377"/>
            <a:r>
              <a:rPr lang="en-GB" sz="933">
                <a:solidFill>
                  <a:srgbClr val="000000"/>
                </a:solidFill>
                <a:latin typeface="Arial" panose="020B0604020202020204"/>
              </a:rPr>
              <a:t>Isa</a:t>
            </a:r>
          </a:p>
        </p:txBody>
      </p:sp>
      <p:cxnSp>
        <p:nvCxnSpPr>
          <p:cNvPr id="59" name="Straight Connector 58">
            <a:extLst>
              <a:ext uri="{FF2B5EF4-FFF2-40B4-BE49-F238E27FC236}">
                <a16:creationId xmlns:a16="http://schemas.microsoft.com/office/drawing/2014/main" id="{C7A49FE3-C3EF-4F07-AB48-693F5D120B1C}"/>
              </a:ext>
            </a:extLst>
          </p:cNvPr>
          <p:cNvCxnSpPr/>
          <p:nvPr/>
        </p:nvCxnSpPr>
        <p:spPr>
          <a:xfrm>
            <a:off x="8292529" y="3551663"/>
            <a:ext cx="773683"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2CA53705-34AF-4CE1-A3CD-F9B3F0AEBCC6}"/>
              </a:ext>
            </a:extLst>
          </p:cNvPr>
          <p:cNvCxnSpPr/>
          <p:nvPr/>
        </p:nvCxnSpPr>
        <p:spPr>
          <a:xfrm>
            <a:off x="9163705" y="3551663"/>
            <a:ext cx="773683"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A3666FB-1CC3-4CBA-8DAE-998EE1A30FBF}"/>
              </a:ext>
            </a:extLst>
          </p:cNvPr>
          <p:cNvCxnSpPr/>
          <p:nvPr/>
        </p:nvCxnSpPr>
        <p:spPr>
          <a:xfrm>
            <a:off x="10022456" y="3551663"/>
            <a:ext cx="773683"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64" name="Freeform: Shape 63">
            <a:extLst>
              <a:ext uri="{FF2B5EF4-FFF2-40B4-BE49-F238E27FC236}">
                <a16:creationId xmlns:a16="http://schemas.microsoft.com/office/drawing/2014/main" id="{CB20EA72-A775-417A-9C8D-F3F39AD21823}"/>
              </a:ext>
            </a:extLst>
          </p:cNvPr>
          <p:cNvSpPr/>
          <p:nvPr/>
        </p:nvSpPr>
        <p:spPr>
          <a:xfrm>
            <a:off x="8963026" y="1510242"/>
            <a:ext cx="1672167" cy="98425"/>
          </a:xfrm>
          <a:custGeom>
            <a:avLst/>
            <a:gdLst>
              <a:gd name="connsiteX0" fmla="*/ 0 w 1247775"/>
              <a:gd name="connsiteY0" fmla="*/ 71438 h 73819"/>
              <a:gd name="connsiteX1" fmla="*/ 0 w 1247775"/>
              <a:gd name="connsiteY1" fmla="*/ 0 h 73819"/>
              <a:gd name="connsiteX2" fmla="*/ 1247775 w 1247775"/>
              <a:gd name="connsiteY2" fmla="*/ 0 h 73819"/>
              <a:gd name="connsiteX3" fmla="*/ 1247775 w 1247775"/>
              <a:gd name="connsiteY3" fmla="*/ 73819 h 73819"/>
            </a:gdLst>
            <a:ahLst/>
            <a:cxnLst>
              <a:cxn ang="0">
                <a:pos x="connsiteX0" y="connsiteY0"/>
              </a:cxn>
              <a:cxn ang="0">
                <a:pos x="connsiteX1" y="connsiteY1"/>
              </a:cxn>
              <a:cxn ang="0">
                <a:pos x="connsiteX2" y="connsiteY2"/>
              </a:cxn>
              <a:cxn ang="0">
                <a:pos x="connsiteX3" y="connsiteY3"/>
              </a:cxn>
            </a:cxnLst>
            <a:rect l="l" t="t" r="r" b="b"/>
            <a:pathLst>
              <a:path w="1247775" h="73819">
                <a:moveTo>
                  <a:pt x="0" y="71438"/>
                </a:moveTo>
                <a:lnTo>
                  <a:pt x="0" y="0"/>
                </a:lnTo>
                <a:lnTo>
                  <a:pt x="1247775" y="0"/>
                </a:lnTo>
                <a:lnTo>
                  <a:pt x="1247775" y="73819"/>
                </a:ln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65" name="Freeform: Shape 64">
            <a:extLst>
              <a:ext uri="{FF2B5EF4-FFF2-40B4-BE49-F238E27FC236}">
                <a16:creationId xmlns:a16="http://schemas.microsoft.com/office/drawing/2014/main" id="{E61B297C-43A0-4084-8825-012BB2639CD8}"/>
              </a:ext>
            </a:extLst>
          </p:cNvPr>
          <p:cNvSpPr/>
          <p:nvPr/>
        </p:nvSpPr>
        <p:spPr>
          <a:xfrm>
            <a:off x="9806946" y="1676930"/>
            <a:ext cx="828247" cy="98425"/>
          </a:xfrm>
          <a:custGeom>
            <a:avLst/>
            <a:gdLst>
              <a:gd name="connsiteX0" fmla="*/ 0 w 1247775"/>
              <a:gd name="connsiteY0" fmla="*/ 71438 h 73819"/>
              <a:gd name="connsiteX1" fmla="*/ 0 w 1247775"/>
              <a:gd name="connsiteY1" fmla="*/ 0 h 73819"/>
              <a:gd name="connsiteX2" fmla="*/ 1247775 w 1247775"/>
              <a:gd name="connsiteY2" fmla="*/ 0 h 73819"/>
              <a:gd name="connsiteX3" fmla="*/ 1247775 w 1247775"/>
              <a:gd name="connsiteY3" fmla="*/ 73819 h 73819"/>
            </a:gdLst>
            <a:ahLst/>
            <a:cxnLst>
              <a:cxn ang="0">
                <a:pos x="connsiteX0" y="connsiteY0"/>
              </a:cxn>
              <a:cxn ang="0">
                <a:pos x="connsiteX1" y="connsiteY1"/>
              </a:cxn>
              <a:cxn ang="0">
                <a:pos x="connsiteX2" y="connsiteY2"/>
              </a:cxn>
              <a:cxn ang="0">
                <a:pos x="connsiteX3" y="connsiteY3"/>
              </a:cxn>
            </a:cxnLst>
            <a:rect l="l" t="t" r="r" b="b"/>
            <a:pathLst>
              <a:path w="1247775" h="73819">
                <a:moveTo>
                  <a:pt x="0" y="71438"/>
                </a:moveTo>
                <a:lnTo>
                  <a:pt x="0" y="0"/>
                </a:lnTo>
                <a:lnTo>
                  <a:pt x="1247775" y="0"/>
                </a:lnTo>
                <a:lnTo>
                  <a:pt x="1247775" y="73819"/>
                </a:ln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66" name="TextBox 65">
            <a:extLst>
              <a:ext uri="{FF2B5EF4-FFF2-40B4-BE49-F238E27FC236}">
                <a16:creationId xmlns:a16="http://schemas.microsoft.com/office/drawing/2014/main" id="{96A459E7-0B4C-4179-B662-4FA73794A770}"/>
              </a:ext>
            </a:extLst>
          </p:cNvPr>
          <p:cNvSpPr txBox="1"/>
          <p:nvPr/>
        </p:nvSpPr>
        <p:spPr>
          <a:xfrm>
            <a:off x="9653912" y="1329695"/>
            <a:ext cx="243978" cy="276999"/>
          </a:xfrm>
          <a:prstGeom prst="rect">
            <a:avLst/>
          </a:prstGeom>
          <a:noFill/>
        </p:spPr>
        <p:txBody>
          <a:bodyPr wrap="none" rtlCol="0">
            <a:spAutoFit/>
          </a:bodyPr>
          <a:lstStyle/>
          <a:p>
            <a:pPr defTabSz="914377"/>
            <a:r>
              <a:rPr lang="en-GB" sz="1200">
                <a:solidFill>
                  <a:srgbClr val="000000"/>
                </a:solidFill>
                <a:latin typeface="Arial" panose="020B0604020202020204"/>
              </a:rPr>
              <a:t>*</a:t>
            </a:r>
          </a:p>
        </p:txBody>
      </p:sp>
      <p:sp>
        <p:nvSpPr>
          <p:cNvPr id="67" name="TextBox 66">
            <a:extLst>
              <a:ext uri="{FF2B5EF4-FFF2-40B4-BE49-F238E27FC236}">
                <a16:creationId xmlns:a16="http://schemas.microsoft.com/office/drawing/2014/main" id="{C5AF33BF-7CA8-415A-96A2-45C43CD352E1}"/>
              </a:ext>
            </a:extLst>
          </p:cNvPr>
          <p:cNvSpPr txBox="1"/>
          <p:nvPr/>
        </p:nvSpPr>
        <p:spPr>
          <a:xfrm>
            <a:off x="10045384" y="1492709"/>
            <a:ext cx="243978" cy="276999"/>
          </a:xfrm>
          <a:prstGeom prst="rect">
            <a:avLst/>
          </a:prstGeom>
          <a:noFill/>
        </p:spPr>
        <p:txBody>
          <a:bodyPr wrap="none" rtlCol="0">
            <a:spAutoFit/>
          </a:bodyPr>
          <a:lstStyle/>
          <a:p>
            <a:pPr defTabSz="914377"/>
            <a:r>
              <a:rPr lang="en-GB" sz="1200">
                <a:solidFill>
                  <a:srgbClr val="000000"/>
                </a:solidFill>
                <a:latin typeface="Arial" panose="020B0604020202020204"/>
              </a:rPr>
              <a:t>*</a:t>
            </a:r>
          </a:p>
        </p:txBody>
      </p:sp>
      <p:sp>
        <p:nvSpPr>
          <p:cNvPr id="68" name="TextBox 67">
            <a:extLst>
              <a:ext uri="{FF2B5EF4-FFF2-40B4-BE49-F238E27FC236}">
                <a16:creationId xmlns:a16="http://schemas.microsoft.com/office/drawing/2014/main" id="{535B4602-763F-4226-B253-0249E292A14E}"/>
              </a:ext>
            </a:extLst>
          </p:cNvPr>
          <p:cNvSpPr txBox="1"/>
          <p:nvPr/>
        </p:nvSpPr>
        <p:spPr>
          <a:xfrm>
            <a:off x="9956045" y="1503891"/>
            <a:ext cx="184731" cy="215444"/>
          </a:xfrm>
          <a:prstGeom prst="rect">
            <a:avLst/>
          </a:prstGeom>
          <a:noFill/>
        </p:spPr>
        <p:txBody>
          <a:bodyPr wrap="none" rtlCol="0">
            <a:spAutoFit/>
          </a:bodyPr>
          <a:lstStyle/>
          <a:p>
            <a:pPr defTabSz="914377"/>
            <a:endParaRPr lang="en-GB" sz="800">
              <a:solidFill>
                <a:srgbClr val="000000"/>
              </a:solidFill>
              <a:latin typeface="Arial" panose="020B0604020202020204"/>
            </a:endParaRPr>
          </a:p>
        </p:txBody>
      </p:sp>
      <p:grpSp>
        <p:nvGrpSpPr>
          <p:cNvPr id="71" name="Group 70">
            <a:extLst>
              <a:ext uri="{FF2B5EF4-FFF2-40B4-BE49-F238E27FC236}">
                <a16:creationId xmlns:a16="http://schemas.microsoft.com/office/drawing/2014/main" id="{E06D17B7-7BF5-4562-9B0A-FF64131FDB2B}"/>
              </a:ext>
            </a:extLst>
          </p:cNvPr>
          <p:cNvGrpSpPr/>
          <p:nvPr/>
        </p:nvGrpSpPr>
        <p:grpSpPr>
          <a:xfrm>
            <a:off x="413512" y="1300261"/>
            <a:ext cx="6838187" cy="2185754"/>
            <a:chOff x="491109" y="968052"/>
            <a:chExt cx="5128640" cy="1639315"/>
          </a:xfrm>
        </p:grpSpPr>
        <p:grpSp>
          <p:nvGrpSpPr>
            <p:cNvPr id="72" name="Group 71">
              <a:extLst>
                <a:ext uri="{FF2B5EF4-FFF2-40B4-BE49-F238E27FC236}">
                  <a16:creationId xmlns:a16="http://schemas.microsoft.com/office/drawing/2014/main" id="{1B248CF1-FC45-410E-B689-DE3E935372E1}"/>
                </a:ext>
              </a:extLst>
            </p:cNvPr>
            <p:cNvGrpSpPr/>
            <p:nvPr/>
          </p:nvGrpSpPr>
          <p:grpSpPr>
            <a:xfrm>
              <a:off x="3749674" y="2293431"/>
              <a:ext cx="42862" cy="40763"/>
              <a:chOff x="4876800" y="2239403"/>
              <a:chExt cx="42862" cy="40763"/>
            </a:xfrm>
          </p:grpSpPr>
          <p:cxnSp>
            <p:nvCxnSpPr>
              <p:cNvPr id="149" name="Straight Connector 148">
                <a:extLst>
                  <a:ext uri="{FF2B5EF4-FFF2-40B4-BE49-F238E27FC236}">
                    <a16:creationId xmlns:a16="http://schemas.microsoft.com/office/drawing/2014/main" id="{934DD17D-7C7E-4C4A-8189-6478DE044C57}"/>
                  </a:ext>
                </a:extLst>
              </p:cNvPr>
              <p:cNvCxnSpPr/>
              <p:nvPr/>
            </p:nvCxnSpPr>
            <p:spPr>
              <a:xfrm>
                <a:off x="4876800" y="2239403"/>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5375561-9A05-40DE-9459-3F1270A19270}"/>
                  </a:ext>
                </a:extLst>
              </p:cNvPr>
              <p:cNvCxnSpPr>
                <a:cxnSpLocks/>
              </p:cNvCxnSpPr>
              <p:nvPr/>
            </p:nvCxnSpPr>
            <p:spPr>
              <a:xfrm>
                <a:off x="4898231" y="2239404"/>
                <a:ext cx="0" cy="40762"/>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62E6A761-CBBF-4538-AFF2-2BF4943AB92D}"/>
                </a:ext>
              </a:extLst>
            </p:cNvPr>
            <p:cNvGrpSpPr/>
            <p:nvPr/>
          </p:nvGrpSpPr>
          <p:grpSpPr>
            <a:xfrm>
              <a:off x="4071937" y="2305929"/>
              <a:ext cx="42862" cy="40763"/>
              <a:chOff x="4876800" y="2239403"/>
              <a:chExt cx="42862" cy="40763"/>
            </a:xfrm>
          </p:grpSpPr>
          <p:cxnSp>
            <p:nvCxnSpPr>
              <p:cNvPr id="147" name="Straight Connector 146">
                <a:extLst>
                  <a:ext uri="{FF2B5EF4-FFF2-40B4-BE49-F238E27FC236}">
                    <a16:creationId xmlns:a16="http://schemas.microsoft.com/office/drawing/2014/main" id="{B44F68C5-9F79-435B-85BB-63F92824C490}"/>
                  </a:ext>
                </a:extLst>
              </p:cNvPr>
              <p:cNvCxnSpPr/>
              <p:nvPr/>
            </p:nvCxnSpPr>
            <p:spPr>
              <a:xfrm>
                <a:off x="4876800" y="2239403"/>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2E5DB570-1DF3-40E2-93BD-189A22C71C2E}"/>
                  </a:ext>
                </a:extLst>
              </p:cNvPr>
              <p:cNvCxnSpPr>
                <a:cxnSpLocks/>
              </p:cNvCxnSpPr>
              <p:nvPr/>
            </p:nvCxnSpPr>
            <p:spPr>
              <a:xfrm>
                <a:off x="4898231" y="2239404"/>
                <a:ext cx="0" cy="40762"/>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74" name="Group 73">
              <a:extLst>
                <a:ext uri="{FF2B5EF4-FFF2-40B4-BE49-F238E27FC236}">
                  <a16:creationId xmlns:a16="http://schemas.microsoft.com/office/drawing/2014/main" id="{147444F2-D365-4477-95FB-CE3066A1BE50}"/>
                </a:ext>
              </a:extLst>
            </p:cNvPr>
            <p:cNvGrpSpPr/>
            <p:nvPr/>
          </p:nvGrpSpPr>
          <p:grpSpPr>
            <a:xfrm>
              <a:off x="4752975" y="2305929"/>
              <a:ext cx="42862" cy="40763"/>
              <a:chOff x="4876800" y="2239403"/>
              <a:chExt cx="42862" cy="40763"/>
            </a:xfrm>
          </p:grpSpPr>
          <p:cxnSp>
            <p:nvCxnSpPr>
              <p:cNvPr id="145" name="Straight Connector 144">
                <a:extLst>
                  <a:ext uri="{FF2B5EF4-FFF2-40B4-BE49-F238E27FC236}">
                    <a16:creationId xmlns:a16="http://schemas.microsoft.com/office/drawing/2014/main" id="{E53DF3A5-942B-4C1F-92F0-6DBA5C3D7420}"/>
                  </a:ext>
                </a:extLst>
              </p:cNvPr>
              <p:cNvCxnSpPr/>
              <p:nvPr/>
            </p:nvCxnSpPr>
            <p:spPr>
              <a:xfrm>
                <a:off x="4876800" y="2239403"/>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84FF5E4-9A1F-4951-A74B-244E7FA3EE6D}"/>
                  </a:ext>
                </a:extLst>
              </p:cNvPr>
              <p:cNvCxnSpPr>
                <a:cxnSpLocks/>
              </p:cNvCxnSpPr>
              <p:nvPr/>
            </p:nvCxnSpPr>
            <p:spPr>
              <a:xfrm>
                <a:off x="4898231" y="2239404"/>
                <a:ext cx="0" cy="40762"/>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75" name="Group 74">
              <a:extLst>
                <a:ext uri="{FF2B5EF4-FFF2-40B4-BE49-F238E27FC236}">
                  <a16:creationId xmlns:a16="http://schemas.microsoft.com/office/drawing/2014/main" id="{C0BA6ED5-C640-457C-88EF-087336628A92}"/>
                </a:ext>
              </a:extLst>
            </p:cNvPr>
            <p:cNvGrpSpPr/>
            <p:nvPr/>
          </p:nvGrpSpPr>
          <p:grpSpPr>
            <a:xfrm>
              <a:off x="5081588" y="2239403"/>
              <a:ext cx="42862" cy="60720"/>
              <a:chOff x="8531788" y="1852613"/>
              <a:chExt cx="42862" cy="60720"/>
            </a:xfrm>
          </p:grpSpPr>
          <p:cxnSp>
            <p:nvCxnSpPr>
              <p:cNvPr id="143" name="Straight Connector 142">
                <a:extLst>
                  <a:ext uri="{FF2B5EF4-FFF2-40B4-BE49-F238E27FC236}">
                    <a16:creationId xmlns:a16="http://schemas.microsoft.com/office/drawing/2014/main" id="{652BE081-4193-4937-BA8B-50C8B40D6017}"/>
                  </a:ext>
                </a:extLst>
              </p:cNvPr>
              <p:cNvCxnSpPr/>
              <p:nvPr/>
            </p:nvCxnSpPr>
            <p:spPr>
              <a:xfrm>
                <a:off x="8531788" y="1852613"/>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2E001BA-568D-40CB-9AD5-5D543753332D}"/>
                  </a:ext>
                </a:extLst>
              </p:cNvPr>
              <p:cNvCxnSpPr>
                <a:cxnSpLocks/>
              </p:cNvCxnSpPr>
              <p:nvPr/>
            </p:nvCxnSpPr>
            <p:spPr>
              <a:xfrm>
                <a:off x="8553219" y="1852614"/>
                <a:ext cx="0" cy="60719"/>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6187A920-60B0-403C-A72F-C5EC90BB7ACC}"/>
                </a:ext>
              </a:extLst>
            </p:cNvPr>
            <p:cNvGrpSpPr/>
            <p:nvPr/>
          </p:nvGrpSpPr>
          <p:grpSpPr>
            <a:xfrm>
              <a:off x="5414963" y="2280166"/>
              <a:ext cx="42862" cy="60720"/>
              <a:chOff x="8531788" y="1852613"/>
              <a:chExt cx="42862" cy="60720"/>
            </a:xfrm>
          </p:grpSpPr>
          <p:cxnSp>
            <p:nvCxnSpPr>
              <p:cNvPr id="141" name="Straight Connector 140">
                <a:extLst>
                  <a:ext uri="{FF2B5EF4-FFF2-40B4-BE49-F238E27FC236}">
                    <a16:creationId xmlns:a16="http://schemas.microsoft.com/office/drawing/2014/main" id="{CAFB41C9-4CBE-4C0D-AD17-2002283EFBFC}"/>
                  </a:ext>
                </a:extLst>
              </p:cNvPr>
              <p:cNvCxnSpPr/>
              <p:nvPr/>
            </p:nvCxnSpPr>
            <p:spPr>
              <a:xfrm>
                <a:off x="8531788" y="1852613"/>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5754B94-071D-4406-95EE-7E22DC865CCE}"/>
                  </a:ext>
                </a:extLst>
              </p:cNvPr>
              <p:cNvCxnSpPr>
                <a:cxnSpLocks/>
              </p:cNvCxnSpPr>
              <p:nvPr/>
            </p:nvCxnSpPr>
            <p:spPr>
              <a:xfrm>
                <a:off x="8553219" y="1852614"/>
                <a:ext cx="0" cy="60719"/>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4037C9FC-4CBF-4E5A-B954-378A66DB4A8D}"/>
                </a:ext>
              </a:extLst>
            </p:cNvPr>
            <p:cNvGrpSpPr/>
            <p:nvPr/>
          </p:nvGrpSpPr>
          <p:grpSpPr>
            <a:xfrm>
              <a:off x="4415631" y="1291828"/>
              <a:ext cx="42862" cy="92869"/>
              <a:chOff x="2197894" y="864394"/>
              <a:chExt cx="42862" cy="92869"/>
            </a:xfrm>
          </p:grpSpPr>
          <p:cxnSp>
            <p:nvCxnSpPr>
              <p:cNvPr id="139" name="Straight Connector 138">
                <a:extLst>
                  <a:ext uri="{FF2B5EF4-FFF2-40B4-BE49-F238E27FC236}">
                    <a16:creationId xmlns:a16="http://schemas.microsoft.com/office/drawing/2014/main" id="{1CEC8BFF-7670-452D-814D-F5D18653A069}"/>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263852C-C7B3-4092-983F-414214812B27}"/>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cxnSp>
          <p:nvCxnSpPr>
            <p:cNvPr id="78" name="Straight Connector 77">
              <a:extLst>
                <a:ext uri="{FF2B5EF4-FFF2-40B4-BE49-F238E27FC236}">
                  <a16:creationId xmlns:a16="http://schemas.microsoft.com/office/drawing/2014/main" id="{53BBCCDB-F63C-45FE-BEFA-F7645AB0D71A}"/>
                </a:ext>
              </a:extLst>
            </p:cNvPr>
            <p:cNvCxnSpPr/>
            <p:nvPr/>
          </p:nvCxnSpPr>
          <p:spPr>
            <a:xfrm>
              <a:off x="938212" y="1071563"/>
              <a:ext cx="0" cy="1271587"/>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2C2D8F88-A226-4D78-A372-1A70D5396BE0}"/>
                </a:ext>
              </a:extLst>
            </p:cNvPr>
            <p:cNvCxnSpPr/>
            <p:nvPr/>
          </p:nvCxnSpPr>
          <p:spPr>
            <a:xfrm>
              <a:off x="3600449" y="1071563"/>
              <a:ext cx="0" cy="1271587"/>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E0B9F4C6-B7E5-4B99-92A6-2702D4AD08A9}"/>
                </a:ext>
              </a:extLst>
            </p:cNvPr>
            <p:cNvCxnSpPr>
              <a:cxnSpLocks/>
            </p:cNvCxnSpPr>
            <p:nvPr/>
          </p:nvCxnSpPr>
          <p:spPr>
            <a:xfrm flipH="1">
              <a:off x="3562182" y="2343150"/>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F1CD0262-AAF5-44DB-B3C3-2A5722F7BB24}"/>
                </a:ext>
              </a:extLst>
            </p:cNvPr>
            <p:cNvCxnSpPr>
              <a:cxnSpLocks/>
            </p:cNvCxnSpPr>
            <p:nvPr/>
          </p:nvCxnSpPr>
          <p:spPr>
            <a:xfrm flipH="1">
              <a:off x="3562182" y="2090737"/>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F81DA86-7E73-4E70-A0BF-88BACB5F8E49}"/>
                </a:ext>
              </a:extLst>
            </p:cNvPr>
            <p:cNvCxnSpPr>
              <a:cxnSpLocks/>
            </p:cNvCxnSpPr>
            <p:nvPr/>
          </p:nvCxnSpPr>
          <p:spPr>
            <a:xfrm flipH="1">
              <a:off x="3562182" y="1833562"/>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F49FD1F-FF87-4BF9-A5F6-EE0C19566321}"/>
                </a:ext>
              </a:extLst>
            </p:cNvPr>
            <p:cNvCxnSpPr>
              <a:cxnSpLocks/>
            </p:cNvCxnSpPr>
            <p:nvPr/>
          </p:nvCxnSpPr>
          <p:spPr>
            <a:xfrm flipH="1">
              <a:off x="3562182" y="1581150"/>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33C4FD56-7A4B-4398-9990-8D17CEAA1726}"/>
                </a:ext>
              </a:extLst>
            </p:cNvPr>
            <p:cNvCxnSpPr>
              <a:cxnSpLocks/>
            </p:cNvCxnSpPr>
            <p:nvPr/>
          </p:nvCxnSpPr>
          <p:spPr>
            <a:xfrm flipH="1">
              <a:off x="3562182" y="1323975"/>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0463DFD-FE2F-4040-850F-F889542EEF7A}"/>
                </a:ext>
              </a:extLst>
            </p:cNvPr>
            <p:cNvCxnSpPr>
              <a:cxnSpLocks/>
            </p:cNvCxnSpPr>
            <p:nvPr/>
          </p:nvCxnSpPr>
          <p:spPr>
            <a:xfrm flipH="1">
              <a:off x="3562182" y="1073945"/>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C49FC7B3-1984-4F17-9AEB-18C9E8B9B2F2}"/>
                </a:ext>
              </a:extLst>
            </p:cNvPr>
            <p:cNvCxnSpPr>
              <a:cxnSpLocks/>
            </p:cNvCxnSpPr>
            <p:nvPr/>
          </p:nvCxnSpPr>
          <p:spPr>
            <a:xfrm flipH="1">
              <a:off x="895012" y="2343150"/>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3D9C672E-8180-4755-B48B-41309F2AF088}"/>
                </a:ext>
              </a:extLst>
            </p:cNvPr>
            <p:cNvCxnSpPr>
              <a:cxnSpLocks/>
            </p:cNvCxnSpPr>
            <p:nvPr/>
          </p:nvCxnSpPr>
          <p:spPr>
            <a:xfrm flipH="1">
              <a:off x="895012" y="2090737"/>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1E966C2E-D9CD-4DB7-B524-85C6CF72680A}"/>
                </a:ext>
              </a:extLst>
            </p:cNvPr>
            <p:cNvCxnSpPr>
              <a:cxnSpLocks/>
            </p:cNvCxnSpPr>
            <p:nvPr/>
          </p:nvCxnSpPr>
          <p:spPr>
            <a:xfrm flipH="1">
              <a:off x="895012" y="1833562"/>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AC0AAB00-E53C-43E1-B51C-7214CAB32D5C}"/>
                </a:ext>
              </a:extLst>
            </p:cNvPr>
            <p:cNvCxnSpPr>
              <a:cxnSpLocks/>
            </p:cNvCxnSpPr>
            <p:nvPr/>
          </p:nvCxnSpPr>
          <p:spPr>
            <a:xfrm flipH="1">
              <a:off x="895012" y="1581150"/>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DC096111-3F36-4D8A-B266-C0DB070646E4}"/>
                </a:ext>
              </a:extLst>
            </p:cNvPr>
            <p:cNvCxnSpPr>
              <a:cxnSpLocks/>
            </p:cNvCxnSpPr>
            <p:nvPr/>
          </p:nvCxnSpPr>
          <p:spPr>
            <a:xfrm flipH="1">
              <a:off x="895012" y="1323975"/>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901410C6-459A-4797-9D4C-8760CD5040B1}"/>
                </a:ext>
              </a:extLst>
            </p:cNvPr>
            <p:cNvCxnSpPr>
              <a:cxnSpLocks/>
            </p:cNvCxnSpPr>
            <p:nvPr/>
          </p:nvCxnSpPr>
          <p:spPr>
            <a:xfrm flipH="1">
              <a:off x="895012" y="1073945"/>
              <a:ext cx="432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92" name="Rectangle 91">
              <a:extLst>
                <a:ext uri="{FF2B5EF4-FFF2-40B4-BE49-F238E27FC236}">
                  <a16:creationId xmlns:a16="http://schemas.microsoft.com/office/drawing/2014/main" id="{5514CEEA-C382-4140-BB35-F9DC75801A75}"/>
                </a:ext>
              </a:extLst>
            </p:cNvPr>
            <p:cNvSpPr/>
            <p:nvPr/>
          </p:nvSpPr>
          <p:spPr>
            <a:xfrm>
              <a:off x="1703387" y="1365250"/>
              <a:ext cx="136525" cy="97790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3" name="Rectangle 92">
              <a:extLst>
                <a:ext uri="{FF2B5EF4-FFF2-40B4-BE49-F238E27FC236}">
                  <a16:creationId xmlns:a16="http://schemas.microsoft.com/office/drawing/2014/main" id="{249E1B56-9511-41D3-B5AE-4AFFF1A6258C}"/>
                </a:ext>
              </a:extLst>
            </p:cNvPr>
            <p:cNvSpPr/>
            <p:nvPr/>
          </p:nvSpPr>
          <p:spPr>
            <a:xfrm>
              <a:off x="1038225" y="2330450"/>
              <a:ext cx="136525" cy="72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4" name="Rectangle 93">
              <a:extLst>
                <a:ext uri="{FF2B5EF4-FFF2-40B4-BE49-F238E27FC236}">
                  <a16:creationId xmlns:a16="http://schemas.microsoft.com/office/drawing/2014/main" id="{99D2FC06-83C0-4E4C-B6B9-0D44FDF1C4E4}"/>
                </a:ext>
              </a:extLst>
            </p:cNvPr>
            <p:cNvSpPr/>
            <p:nvPr/>
          </p:nvSpPr>
          <p:spPr>
            <a:xfrm>
              <a:off x="1365250" y="2330450"/>
              <a:ext cx="136525" cy="7200"/>
            </a:xfrm>
            <a:prstGeom prst="rect">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5" name="Rectangle 94">
              <a:extLst>
                <a:ext uri="{FF2B5EF4-FFF2-40B4-BE49-F238E27FC236}">
                  <a16:creationId xmlns:a16="http://schemas.microsoft.com/office/drawing/2014/main" id="{8A100EF7-EE7E-49EF-8D37-49B83B0EB602}"/>
                </a:ext>
              </a:extLst>
            </p:cNvPr>
            <p:cNvSpPr/>
            <p:nvPr/>
          </p:nvSpPr>
          <p:spPr>
            <a:xfrm>
              <a:off x="2032000" y="2330450"/>
              <a:ext cx="136525" cy="720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6" name="Rectangle 95">
              <a:extLst>
                <a:ext uri="{FF2B5EF4-FFF2-40B4-BE49-F238E27FC236}">
                  <a16:creationId xmlns:a16="http://schemas.microsoft.com/office/drawing/2014/main" id="{593B93E9-B77C-4DA1-B067-186DAEF9E4F7}"/>
                </a:ext>
              </a:extLst>
            </p:cNvPr>
            <p:cNvSpPr/>
            <p:nvPr/>
          </p:nvSpPr>
          <p:spPr>
            <a:xfrm>
              <a:off x="2365375" y="2330450"/>
              <a:ext cx="136525" cy="7200"/>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7" name="Rectangle 96">
              <a:extLst>
                <a:ext uri="{FF2B5EF4-FFF2-40B4-BE49-F238E27FC236}">
                  <a16:creationId xmlns:a16="http://schemas.microsoft.com/office/drawing/2014/main" id="{317F504F-A788-4222-8AF3-8CAD4E218166}"/>
                </a:ext>
              </a:extLst>
            </p:cNvPr>
            <p:cNvSpPr/>
            <p:nvPr/>
          </p:nvSpPr>
          <p:spPr>
            <a:xfrm>
              <a:off x="2705100" y="2330450"/>
              <a:ext cx="136525" cy="72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8" name="Rectangle 97">
              <a:extLst>
                <a:ext uri="{FF2B5EF4-FFF2-40B4-BE49-F238E27FC236}">
                  <a16:creationId xmlns:a16="http://schemas.microsoft.com/office/drawing/2014/main" id="{778A3FC9-A860-4776-AC6C-37AB30785D52}"/>
                </a:ext>
              </a:extLst>
            </p:cNvPr>
            <p:cNvSpPr/>
            <p:nvPr/>
          </p:nvSpPr>
          <p:spPr>
            <a:xfrm>
              <a:off x="4368800" y="1343025"/>
              <a:ext cx="136525" cy="99720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99" name="Rectangle 98">
              <a:extLst>
                <a:ext uri="{FF2B5EF4-FFF2-40B4-BE49-F238E27FC236}">
                  <a16:creationId xmlns:a16="http://schemas.microsoft.com/office/drawing/2014/main" id="{23B82E97-8BA9-4FA3-953D-FCCB5830578A}"/>
                </a:ext>
              </a:extLst>
            </p:cNvPr>
            <p:cNvSpPr/>
            <p:nvPr/>
          </p:nvSpPr>
          <p:spPr>
            <a:xfrm>
              <a:off x="3695700" y="2319055"/>
              <a:ext cx="136525" cy="25200"/>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0" name="Rectangle 99">
              <a:extLst>
                <a:ext uri="{FF2B5EF4-FFF2-40B4-BE49-F238E27FC236}">
                  <a16:creationId xmlns:a16="http://schemas.microsoft.com/office/drawing/2014/main" id="{5EA7CCB5-8A2F-4380-B3F6-CB44F4AA04C2}"/>
                </a:ext>
              </a:extLst>
            </p:cNvPr>
            <p:cNvSpPr/>
            <p:nvPr/>
          </p:nvSpPr>
          <p:spPr>
            <a:xfrm>
              <a:off x="4035425" y="2325405"/>
              <a:ext cx="136525" cy="18000"/>
            </a:xfrm>
            <a:prstGeom prst="rect">
              <a:avLst/>
            </a:prstGeom>
            <a:solidFill>
              <a:schemeClr val="tx2">
                <a:lumMod val="75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1" name="Rectangle 100">
              <a:extLst>
                <a:ext uri="{FF2B5EF4-FFF2-40B4-BE49-F238E27FC236}">
                  <a16:creationId xmlns:a16="http://schemas.microsoft.com/office/drawing/2014/main" id="{6C78493A-9490-4F27-B72C-6F8D6B63A0A7}"/>
                </a:ext>
              </a:extLst>
            </p:cNvPr>
            <p:cNvSpPr/>
            <p:nvPr/>
          </p:nvSpPr>
          <p:spPr>
            <a:xfrm>
              <a:off x="4701381" y="2329374"/>
              <a:ext cx="136525" cy="10800"/>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2" name="Rectangle 101">
              <a:extLst>
                <a:ext uri="{FF2B5EF4-FFF2-40B4-BE49-F238E27FC236}">
                  <a16:creationId xmlns:a16="http://schemas.microsoft.com/office/drawing/2014/main" id="{3191A049-4D00-4B7E-962B-45836E4F434A}"/>
                </a:ext>
              </a:extLst>
            </p:cNvPr>
            <p:cNvSpPr/>
            <p:nvPr/>
          </p:nvSpPr>
          <p:spPr>
            <a:xfrm>
              <a:off x="5035550" y="2295361"/>
              <a:ext cx="136525" cy="45719"/>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3" name="Rectangle 102">
              <a:extLst>
                <a:ext uri="{FF2B5EF4-FFF2-40B4-BE49-F238E27FC236}">
                  <a16:creationId xmlns:a16="http://schemas.microsoft.com/office/drawing/2014/main" id="{D840E9BF-289E-41CE-A209-7A49E1193620}"/>
                </a:ext>
              </a:extLst>
            </p:cNvPr>
            <p:cNvSpPr/>
            <p:nvPr/>
          </p:nvSpPr>
          <p:spPr>
            <a:xfrm>
              <a:off x="5372100" y="2302505"/>
              <a:ext cx="136525" cy="36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cxnSp>
          <p:nvCxnSpPr>
            <p:cNvPr id="104" name="Straight Connector 103">
              <a:extLst>
                <a:ext uri="{FF2B5EF4-FFF2-40B4-BE49-F238E27FC236}">
                  <a16:creationId xmlns:a16="http://schemas.microsoft.com/office/drawing/2014/main" id="{7F93EF43-CC45-4346-852A-2CF0E0E45FAF}"/>
                </a:ext>
              </a:extLst>
            </p:cNvPr>
            <p:cNvCxnSpPr/>
            <p:nvPr/>
          </p:nvCxnSpPr>
          <p:spPr>
            <a:xfrm flipH="1">
              <a:off x="938212" y="2343150"/>
              <a:ext cx="20193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80EC4A2B-19EF-4831-BEA4-E36BACD9D44F}"/>
                </a:ext>
              </a:extLst>
            </p:cNvPr>
            <p:cNvCxnSpPr/>
            <p:nvPr/>
          </p:nvCxnSpPr>
          <p:spPr>
            <a:xfrm flipH="1">
              <a:off x="3600449" y="2343150"/>
              <a:ext cx="2019300"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AEA2BF95-3ADC-4953-9E5C-0B0B7B61C5D2}"/>
                </a:ext>
              </a:extLst>
            </p:cNvPr>
            <p:cNvGrpSpPr/>
            <p:nvPr/>
          </p:nvGrpSpPr>
          <p:grpSpPr>
            <a:xfrm>
              <a:off x="1747837" y="1267619"/>
              <a:ext cx="42862" cy="92869"/>
              <a:chOff x="2197894" y="864394"/>
              <a:chExt cx="42862" cy="92869"/>
            </a:xfrm>
          </p:grpSpPr>
          <p:cxnSp>
            <p:nvCxnSpPr>
              <p:cNvPr id="137" name="Straight Connector 136">
                <a:extLst>
                  <a:ext uri="{FF2B5EF4-FFF2-40B4-BE49-F238E27FC236}">
                    <a16:creationId xmlns:a16="http://schemas.microsoft.com/office/drawing/2014/main" id="{0E7D0025-778A-4597-8999-9DFA5CBDF680}"/>
                  </a:ext>
                </a:extLst>
              </p:cNvPr>
              <p:cNvCxnSpPr/>
              <p:nvPr/>
            </p:nvCxnSpPr>
            <p:spPr>
              <a:xfrm>
                <a:off x="2197894" y="864394"/>
                <a:ext cx="42862"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99C41F1-D819-4B4D-A66C-8089620CB2A7}"/>
                  </a:ext>
                </a:extLst>
              </p:cNvPr>
              <p:cNvCxnSpPr>
                <a:cxnSpLocks/>
              </p:cNvCxnSpPr>
              <p:nvPr/>
            </p:nvCxnSpPr>
            <p:spPr>
              <a:xfrm>
                <a:off x="2219325" y="864395"/>
                <a:ext cx="0" cy="92868"/>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107" name="TextBox 106">
              <a:extLst>
                <a:ext uri="{FF2B5EF4-FFF2-40B4-BE49-F238E27FC236}">
                  <a16:creationId xmlns:a16="http://schemas.microsoft.com/office/drawing/2014/main" id="{B537C16E-517E-4EF2-B032-D11D277FFF22}"/>
                </a:ext>
              </a:extLst>
            </p:cNvPr>
            <p:cNvSpPr txBox="1"/>
            <p:nvPr/>
          </p:nvSpPr>
          <p:spPr>
            <a:xfrm>
              <a:off x="550070" y="968052"/>
              <a:ext cx="365726" cy="176923"/>
            </a:xfrm>
            <a:prstGeom prst="rect">
              <a:avLst/>
            </a:prstGeom>
            <a:noFill/>
          </p:spPr>
          <p:txBody>
            <a:bodyPr wrap="none" rtlCol="0">
              <a:spAutoFit/>
            </a:bodyPr>
            <a:lstStyle/>
            <a:p>
              <a:pPr defTabSz="914377"/>
              <a:r>
                <a:rPr lang="en-GB" sz="933">
                  <a:solidFill>
                    <a:srgbClr val="000000"/>
                  </a:solidFill>
                  <a:latin typeface="Arial" panose="020B0604020202020204"/>
                </a:rPr>
                <a:t>1,000</a:t>
              </a:r>
            </a:p>
          </p:txBody>
        </p:sp>
        <p:sp>
          <p:nvSpPr>
            <p:cNvPr id="108" name="TextBox 107">
              <a:extLst>
                <a:ext uri="{FF2B5EF4-FFF2-40B4-BE49-F238E27FC236}">
                  <a16:creationId xmlns:a16="http://schemas.microsoft.com/office/drawing/2014/main" id="{327BF297-7C3C-482E-8492-EFCFA076F0F0}"/>
                </a:ext>
              </a:extLst>
            </p:cNvPr>
            <p:cNvSpPr txBox="1"/>
            <p:nvPr/>
          </p:nvSpPr>
          <p:spPr>
            <a:xfrm>
              <a:off x="618267" y="1223947"/>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800</a:t>
              </a:r>
            </a:p>
          </p:txBody>
        </p:sp>
        <p:sp>
          <p:nvSpPr>
            <p:cNvPr id="109" name="TextBox 108">
              <a:extLst>
                <a:ext uri="{FF2B5EF4-FFF2-40B4-BE49-F238E27FC236}">
                  <a16:creationId xmlns:a16="http://schemas.microsoft.com/office/drawing/2014/main" id="{F9C83203-F4D4-422B-94E0-369E41A9EDAE}"/>
                </a:ext>
              </a:extLst>
            </p:cNvPr>
            <p:cNvSpPr txBox="1"/>
            <p:nvPr/>
          </p:nvSpPr>
          <p:spPr>
            <a:xfrm>
              <a:off x="618267" y="1478741"/>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600</a:t>
              </a:r>
            </a:p>
          </p:txBody>
        </p:sp>
        <p:sp>
          <p:nvSpPr>
            <p:cNvPr id="110" name="TextBox 109">
              <a:extLst>
                <a:ext uri="{FF2B5EF4-FFF2-40B4-BE49-F238E27FC236}">
                  <a16:creationId xmlns:a16="http://schemas.microsoft.com/office/drawing/2014/main" id="{7772D2A6-C962-432D-838C-889F2699E67F}"/>
                </a:ext>
              </a:extLst>
            </p:cNvPr>
            <p:cNvSpPr txBox="1"/>
            <p:nvPr/>
          </p:nvSpPr>
          <p:spPr>
            <a:xfrm>
              <a:off x="618267" y="1735902"/>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400</a:t>
              </a:r>
            </a:p>
          </p:txBody>
        </p:sp>
        <p:sp>
          <p:nvSpPr>
            <p:cNvPr id="111" name="TextBox 110">
              <a:extLst>
                <a:ext uri="{FF2B5EF4-FFF2-40B4-BE49-F238E27FC236}">
                  <a16:creationId xmlns:a16="http://schemas.microsoft.com/office/drawing/2014/main" id="{544669AD-5163-4F6B-B5CA-97AC9BD43432}"/>
                </a:ext>
              </a:extLst>
            </p:cNvPr>
            <p:cNvSpPr txBox="1"/>
            <p:nvPr/>
          </p:nvSpPr>
          <p:spPr>
            <a:xfrm>
              <a:off x="618267" y="1988345"/>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200</a:t>
              </a:r>
            </a:p>
          </p:txBody>
        </p:sp>
        <p:sp>
          <p:nvSpPr>
            <p:cNvPr id="112" name="TextBox 111">
              <a:extLst>
                <a:ext uri="{FF2B5EF4-FFF2-40B4-BE49-F238E27FC236}">
                  <a16:creationId xmlns:a16="http://schemas.microsoft.com/office/drawing/2014/main" id="{0EC8AE12-3313-429D-ACE3-08A399D59973}"/>
                </a:ext>
              </a:extLst>
            </p:cNvPr>
            <p:cNvSpPr txBox="1"/>
            <p:nvPr/>
          </p:nvSpPr>
          <p:spPr>
            <a:xfrm>
              <a:off x="720034" y="2244283"/>
              <a:ext cx="188994" cy="176923"/>
            </a:xfrm>
            <a:prstGeom prst="rect">
              <a:avLst/>
            </a:prstGeom>
            <a:noFill/>
          </p:spPr>
          <p:txBody>
            <a:bodyPr wrap="none" rtlCol="0">
              <a:spAutoFit/>
            </a:bodyPr>
            <a:lstStyle/>
            <a:p>
              <a:pPr defTabSz="914377"/>
              <a:r>
                <a:rPr lang="en-GB" sz="933">
                  <a:solidFill>
                    <a:srgbClr val="000000"/>
                  </a:solidFill>
                  <a:latin typeface="Arial" panose="020B0604020202020204"/>
                </a:rPr>
                <a:t>0</a:t>
              </a:r>
            </a:p>
          </p:txBody>
        </p:sp>
        <p:sp>
          <p:nvSpPr>
            <p:cNvPr id="113" name="TextBox 112">
              <a:extLst>
                <a:ext uri="{FF2B5EF4-FFF2-40B4-BE49-F238E27FC236}">
                  <a16:creationId xmlns:a16="http://schemas.microsoft.com/office/drawing/2014/main" id="{E3E8F668-2132-48EE-BC35-22FF5228CB72}"/>
                </a:ext>
              </a:extLst>
            </p:cNvPr>
            <p:cNvSpPr txBox="1"/>
            <p:nvPr/>
          </p:nvSpPr>
          <p:spPr>
            <a:xfrm rot="16200000">
              <a:off x="370187" y="1596076"/>
              <a:ext cx="434254" cy="192409"/>
            </a:xfrm>
            <a:prstGeom prst="rect">
              <a:avLst/>
            </a:prstGeom>
            <a:noFill/>
          </p:spPr>
          <p:txBody>
            <a:bodyPr wrap="none" rtlCol="0">
              <a:spAutoFit/>
            </a:bodyPr>
            <a:lstStyle/>
            <a:p>
              <a:pPr defTabSz="914377"/>
              <a:r>
                <a:rPr lang="en-GB" sz="1067">
                  <a:solidFill>
                    <a:srgbClr val="000000"/>
                  </a:solidFill>
                  <a:latin typeface="Arial" panose="020B0604020202020204"/>
                </a:rPr>
                <a:t>Pg/mL</a:t>
              </a:r>
            </a:p>
          </p:txBody>
        </p:sp>
        <p:sp>
          <p:nvSpPr>
            <p:cNvPr id="114" name="TextBox 113">
              <a:extLst>
                <a:ext uri="{FF2B5EF4-FFF2-40B4-BE49-F238E27FC236}">
                  <a16:creationId xmlns:a16="http://schemas.microsoft.com/office/drawing/2014/main" id="{5767CE2C-E9D1-41DE-84BE-62AC392DCB44}"/>
                </a:ext>
              </a:extLst>
            </p:cNvPr>
            <p:cNvSpPr txBox="1"/>
            <p:nvPr/>
          </p:nvSpPr>
          <p:spPr>
            <a:xfrm rot="16200000">
              <a:off x="2980038" y="1596076"/>
              <a:ext cx="434254" cy="192409"/>
            </a:xfrm>
            <a:prstGeom prst="rect">
              <a:avLst/>
            </a:prstGeom>
            <a:noFill/>
          </p:spPr>
          <p:txBody>
            <a:bodyPr wrap="none" rtlCol="0">
              <a:spAutoFit/>
            </a:bodyPr>
            <a:lstStyle/>
            <a:p>
              <a:pPr defTabSz="914377"/>
              <a:r>
                <a:rPr lang="en-GB" sz="1067">
                  <a:solidFill>
                    <a:srgbClr val="000000"/>
                  </a:solidFill>
                  <a:latin typeface="Arial" panose="020B0604020202020204"/>
                </a:rPr>
                <a:t>Pg/mL</a:t>
              </a:r>
            </a:p>
          </p:txBody>
        </p:sp>
        <p:sp>
          <p:nvSpPr>
            <p:cNvPr id="115" name="TextBox 114">
              <a:extLst>
                <a:ext uri="{FF2B5EF4-FFF2-40B4-BE49-F238E27FC236}">
                  <a16:creationId xmlns:a16="http://schemas.microsoft.com/office/drawing/2014/main" id="{7207B160-91C3-4921-9A34-38A57B2E652B}"/>
                </a:ext>
              </a:extLst>
            </p:cNvPr>
            <p:cNvSpPr txBox="1"/>
            <p:nvPr/>
          </p:nvSpPr>
          <p:spPr>
            <a:xfrm rot="20190585">
              <a:off x="923152" y="2389627"/>
              <a:ext cx="258724" cy="176923"/>
            </a:xfrm>
            <a:prstGeom prst="rect">
              <a:avLst/>
            </a:prstGeom>
            <a:noFill/>
          </p:spPr>
          <p:txBody>
            <a:bodyPr wrap="none" rtlCol="0">
              <a:spAutoFit/>
            </a:bodyPr>
            <a:lstStyle/>
            <a:p>
              <a:pPr defTabSz="914377"/>
              <a:r>
                <a:rPr lang="en-GB" sz="933">
                  <a:solidFill>
                    <a:srgbClr val="000000"/>
                  </a:solidFill>
                  <a:latin typeface="Arial" panose="020B0604020202020204"/>
                </a:rPr>
                <a:t>NT</a:t>
              </a:r>
            </a:p>
          </p:txBody>
        </p:sp>
        <p:sp>
          <p:nvSpPr>
            <p:cNvPr id="116" name="TextBox 115">
              <a:extLst>
                <a:ext uri="{FF2B5EF4-FFF2-40B4-BE49-F238E27FC236}">
                  <a16:creationId xmlns:a16="http://schemas.microsoft.com/office/drawing/2014/main" id="{414C4C05-9026-4B94-8E61-8D8301DD4DC3}"/>
                </a:ext>
              </a:extLst>
            </p:cNvPr>
            <p:cNvSpPr txBox="1"/>
            <p:nvPr/>
          </p:nvSpPr>
          <p:spPr>
            <a:xfrm rot="20190585">
              <a:off x="1183727" y="2380681"/>
              <a:ext cx="334467" cy="176923"/>
            </a:xfrm>
            <a:prstGeom prst="rect">
              <a:avLst/>
            </a:prstGeom>
            <a:noFill/>
          </p:spPr>
          <p:txBody>
            <a:bodyPr wrap="none" rtlCol="0">
              <a:spAutoFit/>
            </a:bodyPr>
            <a:lstStyle/>
            <a:p>
              <a:pPr defTabSz="914377"/>
              <a:r>
                <a:rPr lang="en-GB" sz="933">
                  <a:solidFill>
                    <a:srgbClr val="000000"/>
                  </a:solidFill>
                  <a:latin typeface="Arial" panose="020B0604020202020204"/>
                </a:rPr>
                <a:t>IgG1</a:t>
              </a:r>
            </a:p>
          </p:txBody>
        </p:sp>
        <p:sp>
          <p:nvSpPr>
            <p:cNvPr id="117" name="TextBox 116">
              <a:extLst>
                <a:ext uri="{FF2B5EF4-FFF2-40B4-BE49-F238E27FC236}">
                  <a16:creationId xmlns:a16="http://schemas.microsoft.com/office/drawing/2014/main" id="{CFD4721C-FDEF-4B0E-95E9-51E04611CC11}"/>
                </a:ext>
              </a:extLst>
            </p:cNvPr>
            <p:cNvSpPr txBox="1"/>
            <p:nvPr/>
          </p:nvSpPr>
          <p:spPr>
            <a:xfrm rot="20190585">
              <a:off x="1593370" y="2366211"/>
              <a:ext cx="258724" cy="176923"/>
            </a:xfrm>
            <a:prstGeom prst="rect">
              <a:avLst/>
            </a:prstGeom>
            <a:noFill/>
          </p:spPr>
          <p:txBody>
            <a:bodyPr wrap="none" rtlCol="0">
              <a:spAutoFit/>
            </a:bodyPr>
            <a:lstStyle/>
            <a:p>
              <a:pPr defTabSz="914377"/>
              <a:r>
                <a:rPr lang="en-GB" sz="933">
                  <a:solidFill>
                    <a:srgbClr val="000000"/>
                  </a:solidFill>
                  <a:latin typeface="Arial" panose="020B0604020202020204"/>
                </a:rPr>
                <a:t>Isa</a:t>
              </a:r>
            </a:p>
          </p:txBody>
        </p:sp>
        <p:sp>
          <p:nvSpPr>
            <p:cNvPr id="118" name="TextBox 117">
              <a:extLst>
                <a:ext uri="{FF2B5EF4-FFF2-40B4-BE49-F238E27FC236}">
                  <a16:creationId xmlns:a16="http://schemas.microsoft.com/office/drawing/2014/main" id="{D9112DF0-750D-4476-B2E4-63695AD55E8D}"/>
                </a:ext>
              </a:extLst>
            </p:cNvPr>
            <p:cNvSpPr txBox="1"/>
            <p:nvPr/>
          </p:nvSpPr>
          <p:spPr>
            <a:xfrm rot="20190585">
              <a:off x="1739977" y="2398682"/>
              <a:ext cx="594154" cy="176923"/>
            </a:xfrm>
            <a:prstGeom prst="rect">
              <a:avLst/>
            </a:prstGeom>
            <a:noFill/>
          </p:spPr>
          <p:txBody>
            <a:bodyPr wrap="none" rtlCol="0">
              <a:spAutoFit/>
            </a:bodyPr>
            <a:lstStyle/>
            <a:p>
              <a:pPr defTabSz="914377"/>
              <a:r>
                <a:rPr lang="en-GB" sz="933">
                  <a:solidFill>
                    <a:srgbClr val="000000"/>
                  </a:solidFill>
                  <a:latin typeface="Arial" panose="020B0604020202020204"/>
                </a:rPr>
                <a:t>Mutant Isa</a:t>
              </a:r>
              <a:r>
                <a:rPr lang="en-GB" sz="933" baseline="30000">
                  <a:solidFill>
                    <a:srgbClr val="000000"/>
                  </a:solidFill>
                  <a:latin typeface="Arial" panose="020B0604020202020204"/>
                </a:rPr>
                <a:t>†</a:t>
              </a:r>
            </a:p>
          </p:txBody>
        </p:sp>
        <p:sp>
          <p:nvSpPr>
            <p:cNvPr id="119" name="TextBox 118">
              <a:extLst>
                <a:ext uri="{FF2B5EF4-FFF2-40B4-BE49-F238E27FC236}">
                  <a16:creationId xmlns:a16="http://schemas.microsoft.com/office/drawing/2014/main" id="{8AC6D741-7018-4B64-B5A1-4E1EF7B793CC}"/>
                </a:ext>
              </a:extLst>
            </p:cNvPr>
            <p:cNvSpPr txBox="1"/>
            <p:nvPr/>
          </p:nvSpPr>
          <p:spPr>
            <a:xfrm rot="20190585">
              <a:off x="2132890" y="2390345"/>
              <a:ext cx="409006" cy="176923"/>
            </a:xfrm>
            <a:prstGeom prst="rect">
              <a:avLst/>
            </a:prstGeom>
            <a:noFill/>
          </p:spPr>
          <p:txBody>
            <a:bodyPr wrap="none" rtlCol="0">
              <a:spAutoFit/>
            </a:bodyPr>
            <a:lstStyle/>
            <a:p>
              <a:pPr defTabSz="914377"/>
              <a:r>
                <a:rPr lang="en-GB" sz="933">
                  <a:solidFill>
                    <a:srgbClr val="000000"/>
                  </a:solidFill>
                  <a:latin typeface="Arial" panose="020B0604020202020204"/>
                </a:rPr>
                <a:t>F(ab’)</a:t>
              </a:r>
              <a:r>
                <a:rPr lang="en-GB" sz="933" baseline="-25000">
                  <a:solidFill>
                    <a:srgbClr val="000000"/>
                  </a:solidFill>
                  <a:latin typeface="Arial" panose="020B0604020202020204"/>
                </a:rPr>
                <a:t>2</a:t>
              </a:r>
            </a:p>
          </p:txBody>
        </p:sp>
        <p:sp>
          <p:nvSpPr>
            <p:cNvPr id="120" name="TextBox 119">
              <a:extLst>
                <a:ext uri="{FF2B5EF4-FFF2-40B4-BE49-F238E27FC236}">
                  <a16:creationId xmlns:a16="http://schemas.microsoft.com/office/drawing/2014/main" id="{6AD64C86-6C82-4038-9D47-500C300BA666}"/>
                </a:ext>
              </a:extLst>
            </p:cNvPr>
            <p:cNvSpPr txBox="1"/>
            <p:nvPr/>
          </p:nvSpPr>
          <p:spPr>
            <a:xfrm rot="20190585">
              <a:off x="2275118" y="2430444"/>
              <a:ext cx="657872" cy="176923"/>
            </a:xfrm>
            <a:prstGeom prst="rect">
              <a:avLst/>
            </a:prstGeom>
            <a:noFill/>
          </p:spPr>
          <p:txBody>
            <a:bodyPr wrap="none" rtlCol="0">
              <a:spAutoFit/>
            </a:bodyPr>
            <a:lstStyle/>
            <a:p>
              <a:pPr defTabSz="914377"/>
              <a:r>
                <a:rPr lang="en-GB" sz="933">
                  <a:solidFill>
                    <a:srgbClr val="000000"/>
                  </a:solidFill>
                  <a:latin typeface="Arial" panose="020B0604020202020204"/>
                </a:rPr>
                <a:t>IgG1+F(ab’)</a:t>
              </a:r>
              <a:r>
                <a:rPr lang="en-GB" sz="933" baseline="-25000">
                  <a:solidFill>
                    <a:srgbClr val="000000"/>
                  </a:solidFill>
                  <a:latin typeface="Arial" panose="020B0604020202020204"/>
                </a:rPr>
                <a:t>2</a:t>
              </a:r>
            </a:p>
          </p:txBody>
        </p:sp>
        <p:sp>
          <p:nvSpPr>
            <p:cNvPr id="121" name="TextBox 120">
              <a:extLst>
                <a:ext uri="{FF2B5EF4-FFF2-40B4-BE49-F238E27FC236}">
                  <a16:creationId xmlns:a16="http://schemas.microsoft.com/office/drawing/2014/main" id="{1B2E2E63-55D4-4286-B66F-C926B8C9B58A}"/>
                </a:ext>
              </a:extLst>
            </p:cNvPr>
            <p:cNvSpPr txBox="1"/>
            <p:nvPr/>
          </p:nvSpPr>
          <p:spPr>
            <a:xfrm rot="20190585">
              <a:off x="3590766" y="2383277"/>
              <a:ext cx="258724" cy="176923"/>
            </a:xfrm>
            <a:prstGeom prst="rect">
              <a:avLst/>
            </a:prstGeom>
            <a:noFill/>
          </p:spPr>
          <p:txBody>
            <a:bodyPr wrap="none" rtlCol="0">
              <a:spAutoFit/>
            </a:bodyPr>
            <a:lstStyle/>
            <a:p>
              <a:pPr defTabSz="914377"/>
              <a:r>
                <a:rPr lang="en-GB" sz="933">
                  <a:solidFill>
                    <a:srgbClr val="000000"/>
                  </a:solidFill>
                  <a:latin typeface="Arial" panose="020B0604020202020204"/>
                </a:rPr>
                <a:t>NT</a:t>
              </a:r>
            </a:p>
          </p:txBody>
        </p:sp>
        <p:sp>
          <p:nvSpPr>
            <p:cNvPr id="122" name="TextBox 121">
              <a:extLst>
                <a:ext uri="{FF2B5EF4-FFF2-40B4-BE49-F238E27FC236}">
                  <a16:creationId xmlns:a16="http://schemas.microsoft.com/office/drawing/2014/main" id="{2DACA274-1782-4AC3-9CC8-8E855372AC94}"/>
                </a:ext>
              </a:extLst>
            </p:cNvPr>
            <p:cNvSpPr txBox="1"/>
            <p:nvPr/>
          </p:nvSpPr>
          <p:spPr>
            <a:xfrm rot="20190585">
              <a:off x="3851341" y="2389917"/>
              <a:ext cx="334467" cy="176923"/>
            </a:xfrm>
            <a:prstGeom prst="rect">
              <a:avLst/>
            </a:prstGeom>
            <a:noFill/>
          </p:spPr>
          <p:txBody>
            <a:bodyPr wrap="none" rtlCol="0">
              <a:spAutoFit/>
            </a:bodyPr>
            <a:lstStyle/>
            <a:p>
              <a:pPr defTabSz="914377"/>
              <a:r>
                <a:rPr lang="en-GB" sz="933">
                  <a:solidFill>
                    <a:srgbClr val="000000"/>
                  </a:solidFill>
                  <a:latin typeface="Arial" panose="020B0604020202020204"/>
                </a:rPr>
                <a:t>IgG1</a:t>
              </a:r>
            </a:p>
          </p:txBody>
        </p:sp>
        <p:sp>
          <p:nvSpPr>
            <p:cNvPr id="123" name="TextBox 122">
              <a:extLst>
                <a:ext uri="{FF2B5EF4-FFF2-40B4-BE49-F238E27FC236}">
                  <a16:creationId xmlns:a16="http://schemas.microsoft.com/office/drawing/2014/main" id="{96D2DFA9-F653-4F94-88C1-30D85780A697}"/>
                </a:ext>
              </a:extLst>
            </p:cNvPr>
            <p:cNvSpPr txBox="1"/>
            <p:nvPr/>
          </p:nvSpPr>
          <p:spPr>
            <a:xfrm rot="20190585">
              <a:off x="4260984" y="2372272"/>
              <a:ext cx="258724" cy="176923"/>
            </a:xfrm>
            <a:prstGeom prst="rect">
              <a:avLst/>
            </a:prstGeom>
            <a:noFill/>
          </p:spPr>
          <p:txBody>
            <a:bodyPr wrap="none" rtlCol="0">
              <a:spAutoFit/>
            </a:bodyPr>
            <a:lstStyle/>
            <a:p>
              <a:pPr defTabSz="914377"/>
              <a:r>
                <a:rPr lang="en-GB" sz="933">
                  <a:solidFill>
                    <a:srgbClr val="000000"/>
                  </a:solidFill>
                  <a:latin typeface="Arial" panose="020B0604020202020204"/>
                </a:rPr>
                <a:t>Isa</a:t>
              </a:r>
            </a:p>
          </p:txBody>
        </p:sp>
        <p:sp>
          <p:nvSpPr>
            <p:cNvPr id="124" name="TextBox 123">
              <a:extLst>
                <a:ext uri="{FF2B5EF4-FFF2-40B4-BE49-F238E27FC236}">
                  <a16:creationId xmlns:a16="http://schemas.microsoft.com/office/drawing/2014/main" id="{8368746F-0AAC-454E-9EBA-43FDDDB41BE6}"/>
                </a:ext>
              </a:extLst>
            </p:cNvPr>
            <p:cNvSpPr txBox="1"/>
            <p:nvPr/>
          </p:nvSpPr>
          <p:spPr>
            <a:xfrm rot="20190585">
              <a:off x="4413654" y="2389446"/>
              <a:ext cx="594154" cy="176923"/>
            </a:xfrm>
            <a:prstGeom prst="rect">
              <a:avLst/>
            </a:prstGeom>
            <a:noFill/>
          </p:spPr>
          <p:txBody>
            <a:bodyPr wrap="none" rtlCol="0">
              <a:spAutoFit/>
            </a:bodyPr>
            <a:lstStyle/>
            <a:p>
              <a:pPr defTabSz="914377"/>
              <a:r>
                <a:rPr lang="en-GB" sz="933">
                  <a:solidFill>
                    <a:srgbClr val="000000"/>
                  </a:solidFill>
                  <a:latin typeface="Arial" panose="020B0604020202020204"/>
                </a:rPr>
                <a:t>Mutant Isa</a:t>
              </a:r>
              <a:r>
                <a:rPr lang="en-GB" sz="933" baseline="30000">
                  <a:solidFill>
                    <a:srgbClr val="000000"/>
                  </a:solidFill>
                  <a:latin typeface="Arial" panose="020B0604020202020204"/>
                </a:rPr>
                <a:t>†</a:t>
              </a:r>
            </a:p>
          </p:txBody>
        </p:sp>
        <p:sp>
          <p:nvSpPr>
            <p:cNvPr id="125" name="TextBox 124">
              <a:extLst>
                <a:ext uri="{FF2B5EF4-FFF2-40B4-BE49-F238E27FC236}">
                  <a16:creationId xmlns:a16="http://schemas.microsoft.com/office/drawing/2014/main" id="{AB6F1949-88AE-4442-B9FB-CEF04A0A0848}"/>
                </a:ext>
              </a:extLst>
            </p:cNvPr>
            <p:cNvSpPr txBox="1"/>
            <p:nvPr/>
          </p:nvSpPr>
          <p:spPr>
            <a:xfrm rot="20190585">
              <a:off x="4834273" y="2381109"/>
              <a:ext cx="409006" cy="176923"/>
            </a:xfrm>
            <a:prstGeom prst="rect">
              <a:avLst/>
            </a:prstGeom>
            <a:noFill/>
          </p:spPr>
          <p:txBody>
            <a:bodyPr wrap="none" rtlCol="0">
              <a:spAutoFit/>
            </a:bodyPr>
            <a:lstStyle/>
            <a:p>
              <a:pPr defTabSz="914377"/>
              <a:r>
                <a:rPr lang="en-GB" sz="933">
                  <a:solidFill>
                    <a:srgbClr val="000000"/>
                  </a:solidFill>
                  <a:latin typeface="Arial" panose="020B0604020202020204"/>
                </a:rPr>
                <a:t>F(ab’)</a:t>
              </a:r>
              <a:r>
                <a:rPr lang="en-GB" sz="933" baseline="-25000">
                  <a:solidFill>
                    <a:srgbClr val="000000"/>
                  </a:solidFill>
                  <a:latin typeface="Arial" panose="020B0604020202020204"/>
                </a:rPr>
                <a:t>2</a:t>
              </a:r>
            </a:p>
          </p:txBody>
        </p:sp>
        <p:sp>
          <p:nvSpPr>
            <p:cNvPr id="127" name="TextBox 126">
              <a:extLst>
                <a:ext uri="{FF2B5EF4-FFF2-40B4-BE49-F238E27FC236}">
                  <a16:creationId xmlns:a16="http://schemas.microsoft.com/office/drawing/2014/main" id="{32A84EA5-5229-42B7-8721-4134117C85C8}"/>
                </a:ext>
              </a:extLst>
            </p:cNvPr>
            <p:cNvSpPr txBox="1"/>
            <p:nvPr/>
          </p:nvSpPr>
          <p:spPr>
            <a:xfrm>
              <a:off x="3190911" y="968052"/>
              <a:ext cx="365725" cy="176923"/>
            </a:xfrm>
            <a:prstGeom prst="rect">
              <a:avLst/>
            </a:prstGeom>
            <a:noFill/>
          </p:spPr>
          <p:txBody>
            <a:bodyPr wrap="none" rtlCol="0">
              <a:spAutoFit/>
            </a:bodyPr>
            <a:lstStyle/>
            <a:p>
              <a:pPr defTabSz="914377"/>
              <a:r>
                <a:rPr lang="en-GB" sz="933">
                  <a:solidFill>
                    <a:srgbClr val="000000"/>
                  </a:solidFill>
                  <a:latin typeface="Arial" panose="020B0604020202020204"/>
                </a:rPr>
                <a:t>1,000</a:t>
              </a:r>
            </a:p>
          </p:txBody>
        </p:sp>
        <p:sp>
          <p:nvSpPr>
            <p:cNvPr id="128" name="TextBox 127">
              <a:extLst>
                <a:ext uri="{FF2B5EF4-FFF2-40B4-BE49-F238E27FC236}">
                  <a16:creationId xmlns:a16="http://schemas.microsoft.com/office/drawing/2014/main" id="{4CBC4809-9D1F-4D1C-9808-3D9163C0CD35}"/>
                </a:ext>
              </a:extLst>
            </p:cNvPr>
            <p:cNvSpPr txBox="1"/>
            <p:nvPr/>
          </p:nvSpPr>
          <p:spPr>
            <a:xfrm>
              <a:off x="3254343" y="1223947"/>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800</a:t>
              </a:r>
            </a:p>
          </p:txBody>
        </p:sp>
        <p:sp>
          <p:nvSpPr>
            <p:cNvPr id="129" name="TextBox 128">
              <a:extLst>
                <a:ext uri="{FF2B5EF4-FFF2-40B4-BE49-F238E27FC236}">
                  <a16:creationId xmlns:a16="http://schemas.microsoft.com/office/drawing/2014/main" id="{AFDEDE6F-1404-4DF3-A516-0CBF29B6909E}"/>
                </a:ext>
              </a:extLst>
            </p:cNvPr>
            <p:cNvSpPr txBox="1"/>
            <p:nvPr/>
          </p:nvSpPr>
          <p:spPr>
            <a:xfrm>
              <a:off x="3254343" y="1478741"/>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600</a:t>
              </a:r>
            </a:p>
          </p:txBody>
        </p:sp>
        <p:sp>
          <p:nvSpPr>
            <p:cNvPr id="130" name="TextBox 129">
              <a:extLst>
                <a:ext uri="{FF2B5EF4-FFF2-40B4-BE49-F238E27FC236}">
                  <a16:creationId xmlns:a16="http://schemas.microsoft.com/office/drawing/2014/main" id="{BD982F16-1E8C-4562-8209-46E46644D745}"/>
                </a:ext>
              </a:extLst>
            </p:cNvPr>
            <p:cNvSpPr txBox="1"/>
            <p:nvPr/>
          </p:nvSpPr>
          <p:spPr>
            <a:xfrm>
              <a:off x="3254343" y="1735902"/>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400</a:t>
              </a:r>
            </a:p>
          </p:txBody>
        </p:sp>
        <p:sp>
          <p:nvSpPr>
            <p:cNvPr id="131" name="TextBox 130">
              <a:extLst>
                <a:ext uri="{FF2B5EF4-FFF2-40B4-BE49-F238E27FC236}">
                  <a16:creationId xmlns:a16="http://schemas.microsoft.com/office/drawing/2014/main" id="{972946A0-A936-4C27-A7F7-24B8235F738E}"/>
                </a:ext>
              </a:extLst>
            </p:cNvPr>
            <p:cNvSpPr txBox="1"/>
            <p:nvPr/>
          </p:nvSpPr>
          <p:spPr>
            <a:xfrm>
              <a:off x="3254343" y="1988345"/>
              <a:ext cx="289983" cy="176923"/>
            </a:xfrm>
            <a:prstGeom prst="rect">
              <a:avLst/>
            </a:prstGeom>
            <a:noFill/>
          </p:spPr>
          <p:txBody>
            <a:bodyPr wrap="none" rtlCol="0">
              <a:spAutoFit/>
            </a:bodyPr>
            <a:lstStyle/>
            <a:p>
              <a:pPr defTabSz="914377"/>
              <a:r>
                <a:rPr lang="en-GB" sz="933">
                  <a:solidFill>
                    <a:srgbClr val="000000"/>
                  </a:solidFill>
                  <a:latin typeface="Arial" panose="020B0604020202020204"/>
                </a:rPr>
                <a:t>200</a:t>
              </a:r>
            </a:p>
          </p:txBody>
        </p:sp>
        <p:sp>
          <p:nvSpPr>
            <p:cNvPr id="132" name="TextBox 131">
              <a:extLst>
                <a:ext uri="{FF2B5EF4-FFF2-40B4-BE49-F238E27FC236}">
                  <a16:creationId xmlns:a16="http://schemas.microsoft.com/office/drawing/2014/main" id="{DC54EA86-A449-4A7D-93D1-C4796DD29F48}"/>
                </a:ext>
              </a:extLst>
            </p:cNvPr>
            <p:cNvSpPr txBox="1"/>
            <p:nvPr/>
          </p:nvSpPr>
          <p:spPr>
            <a:xfrm>
              <a:off x="3365636" y="2244283"/>
              <a:ext cx="188994" cy="176923"/>
            </a:xfrm>
            <a:prstGeom prst="rect">
              <a:avLst/>
            </a:prstGeom>
            <a:noFill/>
          </p:spPr>
          <p:txBody>
            <a:bodyPr wrap="none" rtlCol="0">
              <a:spAutoFit/>
            </a:bodyPr>
            <a:lstStyle/>
            <a:p>
              <a:pPr defTabSz="914377"/>
              <a:r>
                <a:rPr lang="en-GB" sz="933">
                  <a:solidFill>
                    <a:srgbClr val="000000"/>
                  </a:solidFill>
                  <a:latin typeface="Arial" panose="020B0604020202020204"/>
                </a:rPr>
                <a:t>0</a:t>
              </a:r>
            </a:p>
          </p:txBody>
        </p:sp>
        <p:sp>
          <p:nvSpPr>
            <p:cNvPr id="133" name="TextBox 132">
              <a:extLst>
                <a:ext uri="{FF2B5EF4-FFF2-40B4-BE49-F238E27FC236}">
                  <a16:creationId xmlns:a16="http://schemas.microsoft.com/office/drawing/2014/main" id="{ACA36D01-93A0-46F1-9696-43E2E630D325}"/>
                </a:ext>
              </a:extLst>
            </p:cNvPr>
            <p:cNvSpPr txBox="1"/>
            <p:nvPr/>
          </p:nvSpPr>
          <p:spPr>
            <a:xfrm>
              <a:off x="1655177" y="1100330"/>
              <a:ext cx="182983" cy="207749"/>
            </a:xfrm>
            <a:prstGeom prst="rect">
              <a:avLst/>
            </a:prstGeom>
            <a:noFill/>
          </p:spPr>
          <p:txBody>
            <a:bodyPr wrap="none" rtlCol="0">
              <a:spAutoFit/>
            </a:bodyPr>
            <a:lstStyle/>
            <a:p>
              <a:pPr defTabSz="914377"/>
              <a:r>
                <a:rPr lang="en-GB" sz="1200">
                  <a:solidFill>
                    <a:srgbClr val="000000"/>
                  </a:solidFill>
                  <a:latin typeface="Arial" panose="020B0604020202020204"/>
                </a:rPr>
                <a:t>*</a:t>
              </a:r>
            </a:p>
          </p:txBody>
        </p:sp>
        <p:sp>
          <p:nvSpPr>
            <p:cNvPr id="136" name="TextBox 135">
              <a:extLst>
                <a:ext uri="{FF2B5EF4-FFF2-40B4-BE49-F238E27FC236}">
                  <a16:creationId xmlns:a16="http://schemas.microsoft.com/office/drawing/2014/main" id="{FAE46BBA-BDB6-4199-B74B-C8DEE26BF443}"/>
                </a:ext>
              </a:extLst>
            </p:cNvPr>
            <p:cNvSpPr txBox="1"/>
            <p:nvPr/>
          </p:nvSpPr>
          <p:spPr>
            <a:xfrm>
              <a:off x="4330833" y="1125968"/>
              <a:ext cx="182983" cy="207749"/>
            </a:xfrm>
            <a:prstGeom prst="rect">
              <a:avLst/>
            </a:prstGeom>
            <a:noFill/>
          </p:spPr>
          <p:txBody>
            <a:bodyPr wrap="none" rtlCol="0">
              <a:spAutoFit/>
            </a:bodyPr>
            <a:lstStyle/>
            <a:p>
              <a:pPr defTabSz="914377"/>
              <a:r>
                <a:rPr lang="en-GB" sz="1200">
                  <a:solidFill>
                    <a:srgbClr val="000000"/>
                  </a:solidFill>
                  <a:latin typeface="Arial" panose="020B0604020202020204"/>
                </a:rPr>
                <a:t>*</a:t>
              </a:r>
            </a:p>
          </p:txBody>
        </p:sp>
      </p:grpSp>
      <p:sp>
        <p:nvSpPr>
          <p:cNvPr id="169" name="Rectangle: Rounded Corners 313">
            <a:extLst>
              <a:ext uri="{FF2B5EF4-FFF2-40B4-BE49-F238E27FC236}">
                <a16:creationId xmlns:a16="http://schemas.microsoft.com/office/drawing/2014/main" id="{316A55E5-C197-49E2-8CD4-4517CC972753}"/>
              </a:ext>
            </a:extLst>
          </p:cNvPr>
          <p:cNvSpPr/>
          <p:nvPr/>
        </p:nvSpPr>
        <p:spPr>
          <a:xfrm>
            <a:off x="478366" y="5142947"/>
            <a:ext cx="11235268" cy="566845"/>
          </a:xfrm>
          <a:prstGeom prst="roundRect">
            <a:avLst/>
          </a:prstGeom>
          <a:solidFill>
            <a:srgbClr val="525CA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sz="1600" dirty="0">
                <a:solidFill>
                  <a:srgbClr val="FFFFFF"/>
                </a:solidFill>
                <a:latin typeface="Arial" panose="020B0604020202020204"/>
              </a:rPr>
              <a:t>Isatuximab can directly activate NK cells and promote NK cell-mediated</a:t>
            </a:r>
          </a:p>
          <a:p>
            <a:pPr algn="ctr" defTabSz="914377"/>
            <a:r>
              <a:rPr lang="en-US" sz="1600" dirty="0">
                <a:solidFill>
                  <a:srgbClr val="FFFFFF"/>
                </a:solidFill>
                <a:latin typeface="Arial" panose="020B0604020202020204"/>
              </a:rPr>
              <a:t>cytotoxicity via crosslinking of CD38 and CD16</a:t>
            </a:r>
            <a:r>
              <a:rPr lang="en-GB" sz="1600" baseline="30000" dirty="0">
                <a:solidFill>
                  <a:srgbClr val="FFFFFF"/>
                </a:solidFill>
                <a:latin typeface="Arial" panose="020B0604020202020204"/>
              </a:rPr>
              <a:t>1</a:t>
            </a:r>
          </a:p>
        </p:txBody>
      </p:sp>
      <p:sp>
        <p:nvSpPr>
          <p:cNvPr id="170" name="TextBox 169">
            <a:extLst>
              <a:ext uri="{FF2B5EF4-FFF2-40B4-BE49-F238E27FC236}">
                <a16:creationId xmlns:a16="http://schemas.microsoft.com/office/drawing/2014/main" id="{CB0BF778-E7B7-4EAB-9947-0E9290493CEC}"/>
              </a:ext>
            </a:extLst>
          </p:cNvPr>
          <p:cNvSpPr txBox="1"/>
          <p:nvPr/>
        </p:nvSpPr>
        <p:spPr>
          <a:xfrm>
            <a:off x="928637" y="1048107"/>
            <a:ext cx="2941929" cy="318100"/>
          </a:xfrm>
          <a:prstGeom prst="rect">
            <a:avLst/>
          </a:prstGeom>
          <a:noFill/>
        </p:spPr>
        <p:txBody>
          <a:bodyPr wrap="square" rtlCol="0">
            <a:spAutoFit/>
          </a:bodyPr>
          <a:lstStyle/>
          <a:p>
            <a:pPr algn="ctr" defTabSz="914377"/>
            <a:r>
              <a:rPr lang="en-US" sz="1467" b="1">
                <a:solidFill>
                  <a:srgbClr val="525CA3"/>
                </a:solidFill>
                <a:latin typeface="Arial" panose="020B0604020202020204"/>
              </a:rPr>
              <a:t>IFN-</a:t>
            </a:r>
            <a:r>
              <a:rPr lang="el-GR" sz="1467" b="1">
                <a:solidFill>
                  <a:srgbClr val="525CA3"/>
                </a:solidFill>
                <a:latin typeface="Arial" panose="020B0604020202020204"/>
              </a:rPr>
              <a:t>γ</a:t>
            </a:r>
          </a:p>
        </p:txBody>
      </p:sp>
      <p:sp>
        <p:nvSpPr>
          <p:cNvPr id="171" name="TextBox 170">
            <a:extLst>
              <a:ext uri="{FF2B5EF4-FFF2-40B4-BE49-F238E27FC236}">
                <a16:creationId xmlns:a16="http://schemas.microsoft.com/office/drawing/2014/main" id="{CB0BF778-E7B7-4EAB-9947-0E9290493CEC}"/>
              </a:ext>
            </a:extLst>
          </p:cNvPr>
          <p:cNvSpPr txBox="1"/>
          <p:nvPr/>
        </p:nvSpPr>
        <p:spPr>
          <a:xfrm>
            <a:off x="4407670" y="1041951"/>
            <a:ext cx="2941929" cy="318100"/>
          </a:xfrm>
          <a:prstGeom prst="rect">
            <a:avLst/>
          </a:prstGeom>
          <a:noFill/>
        </p:spPr>
        <p:txBody>
          <a:bodyPr wrap="square" rtlCol="0">
            <a:spAutoFit/>
          </a:bodyPr>
          <a:lstStyle/>
          <a:p>
            <a:pPr algn="ctr" defTabSz="914377"/>
            <a:r>
              <a:rPr lang="en-US" sz="1467" b="1">
                <a:solidFill>
                  <a:srgbClr val="525CA3"/>
                </a:solidFill>
                <a:latin typeface="Arial" panose="020B0604020202020204"/>
              </a:rPr>
              <a:t>TNF-</a:t>
            </a:r>
            <a:r>
              <a:rPr lang="el-GR" sz="1467" b="1">
                <a:solidFill>
                  <a:srgbClr val="525CA3"/>
                </a:solidFill>
                <a:latin typeface="Arial" panose="020B0604020202020204"/>
              </a:rPr>
              <a:t>α</a:t>
            </a:r>
          </a:p>
        </p:txBody>
      </p:sp>
      <p:sp>
        <p:nvSpPr>
          <p:cNvPr id="172" name="TextBox 171">
            <a:extLst>
              <a:ext uri="{FF2B5EF4-FFF2-40B4-BE49-F238E27FC236}">
                <a16:creationId xmlns:a16="http://schemas.microsoft.com/office/drawing/2014/main" id="{CB0BF778-E7B7-4EAB-9947-0E9290493CEC}"/>
              </a:ext>
            </a:extLst>
          </p:cNvPr>
          <p:cNvSpPr txBox="1"/>
          <p:nvPr/>
        </p:nvSpPr>
        <p:spPr>
          <a:xfrm>
            <a:off x="8059109" y="1048110"/>
            <a:ext cx="2941929" cy="318100"/>
          </a:xfrm>
          <a:prstGeom prst="rect">
            <a:avLst/>
          </a:prstGeom>
          <a:noFill/>
        </p:spPr>
        <p:txBody>
          <a:bodyPr wrap="square" rtlCol="0">
            <a:spAutoFit/>
          </a:bodyPr>
          <a:lstStyle/>
          <a:p>
            <a:pPr algn="ctr" defTabSz="914377"/>
            <a:r>
              <a:rPr lang="en-US" sz="1467" b="1">
                <a:solidFill>
                  <a:srgbClr val="525CA3"/>
                </a:solidFill>
                <a:latin typeface="Arial" panose="020B0604020202020204"/>
              </a:rPr>
              <a:t>JHH6 lysis</a:t>
            </a:r>
          </a:p>
        </p:txBody>
      </p:sp>
      <p:sp>
        <p:nvSpPr>
          <p:cNvPr id="173" name="TextBox 172">
            <a:extLst>
              <a:ext uri="{FF2B5EF4-FFF2-40B4-BE49-F238E27FC236}">
                <a16:creationId xmlns:a16="http://schemas.microsoft.com/office/drawing/2014/main" id="{6AD64C86-6C82-4038-9D47-500C300BA666}"/>
              </a:ext>
            </a:extLst>
          </p:cNvPr>
          <p:cNvSpPr txBox="1"/>
          <p:nvPr/>
        </p:nvSpPr>
        <p:spPr>
          <a:xfrm rot="20190585">
            <a:off x="6369756" y="3243959"/>
            <a:ext cx="877163" cy="235898"/>
          </a:xfrm>
          <a:prstGeom prst="rect">
            <a:avLst/>
          </a:prstGeom>
          <a:noFill/>
        </p:spPr>
        <p:txBody>
          <a:bodyPr wrap="none" rtlCol="0">
            <a:spAutoFit/>
          </a:bodyPr>
          <a:lstStyle/>
          <a:p>
            <a:pPr defTabSz="914377"/>
            <a:r>
              <a:rPr lang="en-GB" sz="933">
                <a:solidFill>
                  <a:srgbClr val="000000"/>
                </a:solidFill>
                <a:latin typeface="Arial" panose="020B0604020202020204"/>
              </a:rPr>
              <a:t>IgG1+F(ab’)</a:t>
            </a:r>
            <a:r>
              <a:rPr lang="en-GB" sz="933" baseline="-25000">
                <a:solidFill>
                  <a:srgbClr val="000000"/>
                </a:solidFill>
                <a:latin typeface="Arial" panose="020B0604020202020204"/>
              </a:rPr>
              <a:t>2</a:t>
            </a:r>
          </a:p>
        </p:txBody>
      </p:sp>
      <p:sp>
        <p:nvSpPr>
          <p:cNvPr id="174" name="Rectangle 173">
            <a:hlinkClick r:id="rId3" action="ppaction://hlinksldjump"/>
            <a:extLst>
              <a:ext uri="{FF2B5EF4-FFF2-40B4-BE49-F238E27FC236}">
                <a16:creationId xmlns:a16="http://schemas.microsoft.com/office/drawing/2014/main" id="{1B852A83-031E-408A-B67A-546D2B958B23}"/>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extLst>
      <p:ext uri="{BB962C8B-B14F-4D97-AF65-F5344CB8AC3E}">
        <p14:creationId xmlns:p14="http://schemas.microsoft.com/office/powerpoint/2010/main" val="398819049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4" name="Rectangle: Diagonal Corners Snipped 13">
            <a:extLst>
              <a:ext uri="{FF2B5EF4-FFF2-40B4-BE49-F238E27FC236}">
                <a16:creationId xmlns:a16="http://schemas.microsoft.com/office/drawing/2014/main" id="{24666D1C-EA46-4F8D-8CFD-20752144FDDA}"/>
              </a:ext>
            </a:extLst>
          </p:cNvPr>
          <p:cNvSpPr/>
          <p:nvPr/>
        </p:nvSpPr>
        <p:spPr>
          <a:xfrm>
            <a:off x="0" y="5497501"/>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600" dirty="0">
                <a:solidFill>
                  <a:srgbClr val="525CA3"/>
                </a:solidFill>
                <a:latin typeface="Arial" panose="020B0604020202020204"/>
              </a:rPr>
              <a:t>Masking of the </a:t>
            </a:r>
            <a:r>
              <a:rPr lang="en-GB" sz="1600" dirty="0" err="1">
                <a:solidFill>
                  <a:srgbClr val="525CA3"/>
                </a:solidFill>
                <a:latin typeface="Arial" panose="020B0604020202020204"/>
              </a:rPr>
              <a:t>isatuximab</a:t>
            </a:r>
            <a:r>
              <a:rPr lang="en-GB" sz="1600" dirty="0">
                <a:solidFill>
                  <a:srgbClr val="525CA3"/>
                </a:solidFill>
                <a:latin typeface="Arial" panose="020B0604020202020204"/>
              </a:rPr>
              <a:t> epitope on CD38 expressed by RBCs may explain why IAT interference with</a:t>
            </a:r>
            <a:br>
              <a:rPr lang="en-GB" sz="1600" dirty="0">
                <a:solidFill>
                  <a:srgbClr val="525CA3"/>
                </a:solidFill>
                <a:latin typeface="Arial" panose="020B0604020202020204"/>
              </a:rPr>
            </a:br>
            <a:r>
              <a:rPr lang="en-GB" sz="1600" dirty="0" err="1">
                <a:solidFill>
                  <a:srgbClr val="525CA3"/>
                </a:solidFill>
                <a:latin typeface="Arial" panose="020B0604020202020204"/>
              </a:rPr>
              <a:t>isatuximab</a:t>
            </a:r>
            <a:r>
              <a:rPr lang="en-GB" sz="1600" dirty="0">
                <a:solidFill>
                  <a:srgbClr val="525CA3"/>
                </a:solidFill>
                <a:latin typeface="Arial" panose="020B0604020202020204"/>
              </a:rPr>
              <a:t> is only observed in approximately two-thirds of patients (based on observations from two Phase III trials)</a:t>
            </a:r>
          </a:p>
        </p:txBody>
      </p:sp>
      <p:sp>
        <p:nvSpPr>
          <p:cNvPr id="2" name="Title 1">
            <a:extLst>
              <a:ext uri="{FF2B5EF4-FFF2-40B4-BE49-F238E27FC236}">
                <a16:creationId xmlns:a16="http://schemas.microsoft.com/office/drawing/2014/main" id="{45FE7B58-81AE-4031-833F-6A54FD30FC6F}"/>
              </a:ext>
            </a:extLst>
          </p:cNvPr>
          <p:cNvSpPr>
            <a:spLocks noGrp="1"/>
          </p:cNvSpPr>
          <p:nvPr>
            <p:ph type="title"/>
          </p:nvPr>
        </p:nvSpPr>
        <p:spPr/>
        <p:txBody>
          <a:bodyPr/>
          <a:lstStyle/>
          <a:p>
            <a:r>
              <a:rPr lang="en-GB" dirty="0"/>
              <a:t>Isatuximab interference with IATs and indirect Coombs test</a:t>
            </a:r>
          </a:p>
        </p:txBody>
      </p:sp>
      <p:sp>
        <p:nvSpPr>
          <p:cNvPr id="3" name="Slide Number Placeholder 2">
            <a:extLst>
              <a:ext uri="{FF2B5EF4-FFF2-40B4-BE49-F238E27FC236}">
                <a16:creationId xmlns:a16="http://schemas.microsoft.com/office/drawing/2014/main" id="{F945094F-7D2B-4879-9BB3-0B6CAECBFB72}"/>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101</a:t>
            </a:fld>
            <a:endParaRPr lang="en-US">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F7184CE8-0899-4CFF-811D-649F88971A9C}"/>
              </a:ext>
            </a:extLst>
          </p:cNvPr>
          <p:cNvSpPr>
            <a:spLocks noGrp="1"/>
          </p:cNvSpPr>
          <p:nvPr>
            <p:ph type="body" sz="quarter" idx="13"/>
          </p:nvPr>
        </p:nvSpPr>
        <p:spPr/>
        <p:txBody>
          <a:bodyPr/>
          <a:lstStyle/>
          <a:p>
            <a:r>
              <a:rPr lang="en-GB"/>
              <a:t>Song Z, et al. AACR 2021; Presentation 1888</a:t>
            </a:r>
          </a:p>
        </p:txBody>
      </p:sp>
      <p:sp>
        <p:nvSpPr>
          <p:cNvPr id="5" name="Text Placeholder 4">
            <a:extLst>
              <a:ext uri="{FF2B5EF4-FFF2-40B4-BE49-F238E27FC236}">
                <a16:creationId xmlns:a16="http://schemas.microsoft.com/office/drawing/2014/main" id="{3DA68617-0C65-46A2-92A4-1007D43FEA02}"/>
              </a:ext>
            </a:extLst>
          </p:cNvPr>
          <p:cNvSpPr>
            <a:spLocks noGrp="1"/>
          </p:cNvSpPr>
          <p:nvPr>
            <p:ph type="body" sz="quarter" idx="14"/>
          </p:nvPr>
        </p:nvSpPr>
        <p:spPr/>
        <p:txBody>
          <a:bodyPr/>
          <a:lstStyle/>
          <a:p>
            <a:r>
              <a:rPr lang="en-GB"/>
              <a:t>Ab, antibody; IAT, indirect antiglobulin test; mAb, monoclonal antibody; RBC, red blood cell</a:t>
            </a:r>
          </a:p>
        </p:txBody>
      </p:sp>
      <p:sp>
        <p:nvSpPr>
          <p:cNvPr id="8" name="TextBox 7">
            <a:extLst>
              <a:ext uri="{FF2B5EF4-FFF2-40B4-BE49-F238E27FC236}">
                <a16:creationId xmlns:a16="http://schemas.microsoft.com/office/drawing/2014/main" id="{61593E35-6C6E-455A-B149-1191EE2174A5}"/>
              </a:ext>
            </a:extLst>
          </p:cNvPr>
          <p:cNvSpPr txBox="1"/>
          <p:nvPr/>
        </p:nvSpPr>
        <p:spPr>
          <a:xfrm>
            <a:off x="478367" y="4428600"/>
            <a:ext cx="11245204" cy="1010206"/>
          </a:xfrm>
          <a:prstGeom prst="roundRect">
            <a:avLst/>
          </a:prstGeom>
        </p:spPr>
        <p:style>
          <a:lnRef idx="3">
            <a:schemeClr val="lt1"/>
          </a:lnRef>
          <a:fillRef idx="1">
            <a:schemeClr val="accent3"/>
          </a:fillRef>
          <a:effectRef idx="1">
            <a:schemeClr val="accent3"/>
          </a:effectRef>
          <a:fontRef idx="minor">
            <a:schemeClr val="lt1"/>
          </a:fontRef>
        </p:style>
        <p:txBody>
          <a:bodyPr wrap="square" rtlCol="0">
            <a:spAutoFit/>
          </a:bodyPr>
          <a:lstStyle/>
          <a:p>
            <a:pPr marL="234945" algn="ctr" defTabSz="914377">
              <a:lnSpc>
                <a:spcPts val="1600"/>
              </a:lnSpc>
              <a:tabLst>
                <a:tab pos="234945" algn="l"/>
              </a:tabLst>
            </a:pPr>
            <a:r>
              <a:rPr lang="en-GB" sz="1600" dirty="0">
                <a:solidFill>
                  <a:srgbClr val="FFFFFF"/>
                </a:solidFill>
                <a:latin typeface="Arial" panose="020B0604020202020204"/>
              </a:rPr>
              <a:t>Both </a:t>
            </a:r>
            <a:r>
              <a:rPr lang="en-GB" sz="1600" dirty="0" err="1">
                <a:solidFill>
                  <a:srgbClr val="FFFFFF"/>
                </a:solidFill>
                <a:latin typeface="Arial" panose="020B0604020202020204"/>
              </a:rPr>
              <a:t>isatuximab</a:t>
            </a:r>
            <a:r>
              <a:rPr lang="en-GB" sz="1600" dirty="0">
                <a:solidFill>
                  <a:srgbClr val="FFFFFF"/>
                </a:solidFill>
                <a:latin typeface="Arial" panose="020B0604020202020204"/>
              </a:rPr>
              <a:t> and daratumumab interfere with IATs, </a:t>
            </a:r>
            <a:r>
              <a:rPr lang="en-GB" sz="1600" b="1" dirty="0">
                <a:solidFill>
                  <a:srgbClr val="FFFFFF"/>
                </a:solidFill>
                <a:latin typeface="Arial" panose="020B0604020202020204"/>
              </a:rPr>
              <a:t>but to different extents</a:t>
            </a:r>
          </a:p>
          <a:p>
            <a:pPr marL="478355" algn="ctr" defTabSz="914377">
              <a:lnSpc>
                <a:spcPts val="1600"/>
              </a:lnSpc>
              <a:tabLst>
                <a:tab pos="234945" algn="l"/>
                <a:tab pos="478355" algn="l"/>
              </a:tabLst>
            </a:pPr>
            <a:r>
              <a:rPr lang="en-GB" sz="1600" dirty="0">
                <a:solidFill>
                  <a:srgbClr val="FFFFFF"/>
                </a:solidFill>
                <a:latin typeface="Arial" panose="020B0604020202020204"/>
              </a:rPr>
              <a:t>In vitro, CD38 on RBCs can be </a:t>
            </a:r>
            <a:r>
              <a:rPr lang="en-GB" sz="1600" b="1" dirty="0">
                <a:solidFill>
                  <a:srgbClr val="FFFFFF"/>
                </a:solidFill>
                <a:latin typeface="Arial" panose="020B0604020202020204"/>
              </a:rPr>
              <a:t>directly recognized by daratumumab</a:t>
            </a:r>
            <a:r>
              <a:rPr lang="en-GB" sz="1600" dirty="0">
                <a:solidFill>
                  <a:srgbClr val="FFFFFF"/>
                </a:solidFill>
                <a:latin typeface="Arial" panose="020B0604020202020204"/>
              </a:rPr>
              <a:t>. However, </a:t>
            </a:r>
            <a:r>
              <a:rPr lang="en-GB" sz="1600" b="1" dirty="0" err="1">
                <a:solidFill>
                  <a:srgbClr val="FFFFFF"/>
                </a:solidFill>
                <a:latin typeface="Arial" panose="020B0604020202020204"/>
              </a:rPr>
              <a:t>isatuximab</a:t>
            </a:r>
            <a:r>
              <a:rPr lang="en-GB" sz="1600" b="1" dirty="0">
                <a:solidFill>
                  <a:srgbClr val="FFFFFF"/>
                </a:solidFill>
                <a:latin typeface="Arial" panose="020B0604020202020204"/>
              </a:rPr>
              <a:t> requires a cofactor</a:t>
            </a:r>
            <a:r>
              <a:rPr lang="en-GB" sz="1600" dirty="0">
                <a:solidFill>
                  <a:srgbClr val="FFFFFF"/>
                </a:solidFill>
                <a:latin typeface="Arial" panose="020B0604020202020204"/>
              </a:rPr>
              <a:t>, such as a mouse anti-CD38 antibody or a CD38 inhibitor, to recognize RBC CD38</a:t>
            </a:r>
          </a:p>
          <a:p>
            <a:pPr marL="478355" algn="ctr" defTabSz="914377">
              <a:lnSpc>
                <a:spcPts val="1600"/>
              </a:lnSpc>
              <a:tabLst>
                <a:tab pos="234945" algn="l"/>
                <a:tab pos="478355" algn="l"/>
              </a:tabLst>
            </a:pPr>
            <a:r>
              <a:rPr lang="en-GB" sz="1600" dirty="0">
                <a:solidFill>
                  <a:srgbClr val="FFFFFF"/>
                </a:solidFill>
                <a:latin typeface="Arial" panose="020B0604020202020204"/>
              </a:rPr>
              <a:t>This suggests that the </a:t>
            </a:r>
            <a:r>
              <a:rPr lang="en-GB" sz="1600" b="1" dirty="0" err="1">
                <a:solidFill>
                  <a:srgbClr val="FFFFFF"/>
                </a:solidFill>
                <a:latin typeface="Arial" panose="020B0604020202020204"/>
              </a:rPr>
              <a:t>isatuximab</a:t>
            </a:r>
            <a:r>
              <a:rPr lang="en-GB" sz="1600" b="1" dirty="0">
                <a:solidFill>
                  <a:srgbClr val="FFFFFF"/>
                </a:solidFill>
                <a:latin typeface="Arial" panose="020B0604020202020204"/>
              </a:rPr>
              <a:t> epitope on RBCs is masked</a:t>
            </a:r>
            <a:endParaRPr lang="en-GB" sz="1467" b="1" dirty="0">
              <a:solidFill>
                <a:srgbClr val="FFFFFF"/>
              </a:solidFill>
              <a:latin typeface="Arial" panose="020B0604020202020204"/>
            </a:endParaRPr>
          </a:p>
        </p:txBody>
      </p:sp>
      <p:sp>
        <p:nvSpPr>
          <p:cNvPr id="9" name="TextBox 8">
            <a:extLst>
              <a:ext uri="{FF2B5EF4-FFF2-40B4-BE49-F238E27FC236}">
                <a16:creationId xmlns:a16="http://schemas.microsoft.com/office/drawing/2014/main" id="{F268FBDE-940C-45B9-9F2D-3A7C76A07195}"/>
              </a:ext>
            </a:extLst>
          </p:cNvPr>
          <p:cNvSpPr txBox="1"/>
          <p:nvPr/>
        </p:nvSpPr>
        <p:spPr>
          <a:xfrm>
            <a:off x="478366" y="970913"/>
            <a:ext cx="11245204" cy="919401"/>
          </a:xfrm>
          <a:prstGeom prst="round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pPr algn="ctr" defTabSz="914377">
              <a:tabLst>
                <a:tab pos="234945" algn="l"/>
              </a:tabLst>
            </a:pPr>
            <a:r>
              <a:rPr lang="en-GB" sz="1600">
                <a:solidFill>
                  <a:srgbClr val="FFFFFF"/>
                </a:solidFill>
                <a:latin typeface="Arial" panose="020B0604020202020204"/>
              </a:rPr>
              <a:t>Treatment of anemia in patients with MM may involve </a:t>
            </a:r>
            <a:r>
              <a:rPr lang="en-GB" sz="1600" b="1">
                <a:solidFill>
                  <a:srgbClr val="FFFFFF"/>
                </a:solidFill>
                <a:latin typeface="Arial" panose="020B0604020202020204"/>
              </a:rPr>
              <a:t>RBC transfusions</a:t>
            </a:r>
          </a:p>
          <a:p>
            <a:pPr marL="234945" indent="-234945" algn="ctr" defTabSz="914377">
              <a:buFont typeface="Arial" panose="020B0604020202020204" pitchFamily="34" charset="0"/>
              <a:buChar char="•"/>
              <a:tabLst>
                <a:tab pos="234945" algn="l"/>
              </a:tabLst>
            </a:pPr>
            <a:r>
              <a:rPr lang="en-GB" sz="1600">
                <a:solidFill>
                  <a:srgbClr val="FFFFFF"/>
                </a:solidFill>
                <a:latin typeface="Arial" panose="020B0604020202020204"/>
              </a:rPr>
              <a:t>RBCs weakly express CD38; thus, anti-CD38 mAbs can directly bind to CD38 on RBCs. This can lead to </a:t>
            </a:r>
            <a:r>
              <a:rPr lang="en-GB" sz="1600" b="1">
                <a:solidFill>
                  <a:srgbClr val="FFFFFF"/>
                </a:solidFill>
                <a:latin typeface="Arial" panose="020B0604020202020204"/>
              </a:rPr>
              <a:t>false positive </a:t>
            </a:r>
            <a:r>
              <a:rPr lang="en-GB" sz="1600">
                <a:solidFill>
                  <a:srgbClr val="FFFFFF"/>
                </a:solidFill>
                <a:latin typeface="Arial" panose="020B0604020202020204"/>
              </a:rPr>
              <a:t>agglutination reactions in IATs or indirect Coombs tests</a:t>
            </a:r>
          </a:p>
        </p:txBody>
      </p:sp>
      <p:sp>
        <p:nvSpPr>
          <p:cNvPr id="31" name="TextBox 30">
            <a:extLst>
              <a:ext uri="{FF2B5EF4-FFF2-40B4-BE49-F238E27FC236}">
                <a16:creationId xmlns:a16="http://schemas.microsoft.com/office/drawing/2014/main" id="{B6F2FC37-5F14-4BA2-A5ED-C9384160E769}"/>
              </a:ext>
            </a:extLst>
          </p:cNvPr>
          <p:cNvSpPr txBox="1"/>
          <p:nvPr/>
        </p:nvSpPr>
        <p:spPr>
          <a:xfrm>
            <a:off x="3689630" y="1930193"/>
            <a:ext cx="4832244" cy="307777"/>
          </a:xfrm>
          <a:prstGeom prst="rect">
            <a:avLst/>
          </a:prstGeom>
          <a:noFill/>
        </p:spPr>
        <p:txBody>
          <a:bodyPr wrap="square" rtlCol="0">
            <a:spAutoFit/>
          </a:bodyPr>
          <a:lstStyle/>
          <a:p>
            <a:pPr algn="ctr" defTabSz="914377"/>
            <a:r>
              <a:rPr lang="en-GB" sz="1400" b="1" i="1" dirty="0">
                <a:solidFill>
                  <a:srgbClr val="525CA3"/>
                </a:solidFill>
                <a:latin typeface="Arial" panose="020B0604020202020204"/>
              </a:rPr>
              <a:t>CD38 inhibitor-induced binding of </a:t>
            </a:r>
            <a:r>
              <a:rPr lang="en-GB" sz="1400" b="1" i="1" dirty="0" err="1">
                <a:solidFill>
                  <a:srgbClr val="525CA3"/>
                </a:solidFill>
                <a:latin typeface="Arial" panose="020B0604020202020204"/>
              </a:rPr>
              <a:t>isatuximab</a:t>
            </a:r>
            <a:r>
              <a:rPr lang="en-GB" sz="1400" b="1" i="1" dirty="0">
                <a:solidFill>
                  <a:srgbClr val="525CA3"/>
                </a:solidFill>
                <a:latin typeface="Arial" panose="020B0604020202020204"/>
              </a:rPr>
              <a:t> to RBC</a:t>
            </a:r>
          </a:p>
        </p:txBody>
      </p:sp>
      <p:grpSp>
        <p:nvGrpSpPr>
          <p:cNvPr id="151" name="Group 150">
            <a:extLst>
              <a:ext uri="{FF2B5EF4-FFF2-40B4-BE49-F238E27FC236}">
                <a16:creationId xmlns:a16="http://schemas.microsoft.com/office/drawing/2014/main" id="{24E1DA73-FE39-44AC-AA15-33BC1C3503A7}"/>
              </a:ext>
            </a:extLst>
          </p:cNvPr>
          <p:cNvGrpSpPr>
            <a:grpSpLocks noChangeAspect="1"/>
          </p:cNvGrpSpPr>
          <p:nvPr/>
        </p:nvGrpSpPr>
        <p:grpSpPr>
          <a:xfrm>
            <a:off x="1422822" y="2206538"/>
            <a:ext cx="11091741" cy="2210914"/>
            <a:chOff x="1974854" y="1680318"/>
            <a:chExt cx="7469455" cy="2414575"/>
          </a:xfrm>
        </p:grpSpPr>
        <p:sp>
          <p:nvSpPr>
            <p:cNvPr id="152" name="TextBox 151">
              <a:extLst>
                <a:ext uri="{FF2B5EF4-FFF2-40B4-BE49-F238E27FC236}">
                  <a16:creationId xmlns:a16="http://schemas.microsoft.com/office/drawing/2014/main" id="{81775A0C-4E15-435D-A74E-32BF7DC072EF}"/>
                </a:ext>
              </a:extLst>
            </p:cNvPr>
            <p:cNvSpPr txBox="1"/>
            <p:nvPr/>
          </p:nvSpPr>
          <p:spPr>
            <a:xfrm>
              <a:off x="1974854" y="3769638"/>
              <a:ext cx="3397453" cy="302515"/>
            </a:xfrm>
            <a:prstGeom prst="rect">
              <a:avLst/>
            </a:prstGeom>
            <a:noFill/>
          </p:spPr>
          <p:txBody>
            <a:bodyPr wrap="square" rtlCol="0">
              <a:spAutoFit/>
            </a:bodyPr>
            <a:lstStyle/>
            <a:p>
              <a:pPr algn="ctr" defTabSz="914377"/>
              <a:r>
                <a:rPr lang="en-GB" sz="1200">
                  <a:solidFill>
                    <a:srgbClr val="6B747B"/>
                  </a:solidFill>
                  <a:latin typeface="Arial" panose="020B0604020202020204"/>
                </a:rPr>
                <a:t>Control mlgG (1 µg/mL) pretreated RBCs</a:t>
              </a:r>
            </a:p>
          </p:txBody>
        </p:sp>
        <p:sp>
          <p:nvSpPr>
            <p:cNvPr id="153" name="Diamond 152">
              <a:extLst>
                <a:ext uri="{FF2B5EF4-FFF2-40B4-BE49-F238E27FC236}">
                  <a16:creationId xmlns:a16="http://schemas.microsoft.com/office/drawing/2014/main" id="{E224D9A6-A76B-4B1B-B696-352CE10F73DF}"/>
                </a:ext>
              </a:extLst>
            </p:cNvPr>
            <p:cNvSpPr/>
            <p:nvPr/>
          </p:nvSpPr>
          <p:spPr>
            <a:xfrm>
              <a:off x="3059638" y="317079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4" name="Diamond 153">
              <a:extLst>
                <a:ext uri="{FF2B5EF4-FFF2-40B4-BE49-F238E27FC236}">
                  <a16:creationId xmlns:a16="http://schemas.microsoft.com/office/drawing/2014/main" id="{4F7ED93F-CCDC-4730-B340-491EEB6678C9}"/>
                </a:ext>
              </a:extLst>
            </p:cNvPr>
            <p:cNvSpPr/>
            <p:nvPr/>
          </p:nvSpPr>
          <p:spPr>
            <a:xfrm>
              <a:off x="3228332" y="315689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5" name="Diamond 154">
              <a:extLst>
                <a:ext uri="{FF2B5EF4-FFF2-40B4-BE49-F238E27FC236}">
                  <a16:creationId xmlns:a16="http://schemas.microsoft.com/office/drawing/2014/main" id="{24D6BBD0-044E-452B-A909-E3A6FCC7B17E}"/>
                </a:ext>
              </a:extLst>
            </p:cNvPr>
            <p:cNvSpPr/>
            <p:nvPr/>
          </p:nvSpPr>
          <p:spPr>
            <a:xfrm>
              <a:off x="3383475" y="3151986"/>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6" name="Diamond 155">
              <a:extLst>
                <a:ext uri="{FF2B5EF4-FFF2-40B4-BE49-F238E27FC236}">
                  <a16:creationId xmlns:a16="http://schemas.microsoft.com/office/drawing/2014/main" id="{92EBACCD-68C0-4182-A872-01F7E45A3D41}"/>
                </a:ext>
              </a:extLst>
            </p:cNvPr>
            <p:cNvSpPr/>
            <p:nvPr/>
          </p:nvSpPr>
          <p:spPr>
            <a:xfrm>
              <a:off x="3557691" y="314773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7" name="Diamond 156">
              <a:extLst>
                <a:ext uri="{FF2B5EF4-FFF2-40B4-BE49-F238E27FC236}">
                  <a16:creationId xmlns:a16="http://schemas.microsoft.com/office/drawing/2014/main" id="{3B3EF346-8B48-4472-BCB1-0C28DE6FC018}"/>
                </a:ext>
              </a:extLst>
            </p:cNvPr>
            <p:cNvSpPr/>
            <p:nvPr/>
          </p:nvSpPr>
          <p:spPr>
            <a:xfrm>
              <a:off x="3714044" y="3144497"/>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8" name="Diamond 157">
              <a:extLst>
                <a:ext uri="{FF2B5EF4-FFF2-40B4-BE49-F238E27FC236}">
                  <a16:creationId xmlns:a16="http://schemas.microsoft.com/office/drawing/2014/main" id="{4D42315D-3A07-4BB4-B621-E82148DB6981}"/>
                </a:ext>
              </a:extLst>
            </p:cNvPr>
            <p:cNvSpPr/>
            <p:nvPr/>
          </p:nvSpPr>
          <p:spPr>
            <a:xfrm>
              <a:off x="3888686" y="3157277"/>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59" name="Diamond 158">
              <a:extLst>
                <a:ext uri="{FF2B5EF4-FFF2-40B4-BE49-F238E27FC236}">
                  <a16:creationId xmlns:a16="http://schemas.microsoft.com/office/drawing/2014/main" id="{FC6FAAAF-DA5A-4C2E-94D3-8805990777B7}"/>
                </a:ext>
              </a:extLst>
            </p:cNvPr>
            <p:cNvSpPr/>
            <p:nvPr/>
          </p:nvSpPr>
          <p:spPr>
            <a:xfrm>
              <a:off x="4053527" y="3144497"/>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60" name="Isosceles Triangle 159">
              <a:extLst>
                <a:ext uri="{FF2B5EF4-FFF2-40B4-BE49-F238E27FC236}">
                  <a16:creationId xmlns:a16="http://schemas.microsoft.com/office/drawing/2014/main" id="{E3216E29-B32B-458E-9319-A8EF0FD8B564}"/>
                </a:ext>
              </a:extLst>
            </p:cNvPr>
            <p:cNvSpPr/>
            <p:nvPr/>
          </p:nvSpPr>
          <p:spPr>
            <a:xfrm rot="10800000">
              <a:off x="3070652" y="3194830"/>
              <a:ext cx="45719" cy="48683"/>
            </a:xfrm>
            <a:prstGeom prst="triangle">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61" name="Isosceles Triangle 160">
              <a:extLst>
                <a:ext uri="{FF2B5EF4-FFF2-40B4-BE49-F238E27FC236}">
                  <a16:creationId xmlns:a16="http://schemas.microsoft.com/office/drawing/2014/main" id="{A09D8EDA-1776-4C46-BF27-2421B5137D4B}"/>
                </a:ext>
              </a:extLst>
            </p:cNvPr>
            <p:cNvSpPr/>
            <p:nvPr/>
          </p:nvSpPr>
          <p:spPr>
            <a:xfrm rot="10800000">
              <a:off x="3234839" y="3185822"/>
              <a:ext cx="45719" cy="48683"/>
            </a:xfrm>
            <a:prstGeom prst="triangle">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cxnSp>
          <p:nvCxnSpPr>
            <p:cNvPr id="162" name="Straight Connector 161">
              <a:extLst>
                <a:ext uri="{FF2B5EF4-FFF2-40B4-BE49-F238E27FC236}">
                  <a16:creationId xmlns:a16="http://schemas.microsoft.com/office/drawing/2014/main" id="{A1FA157F-B681-45FB-9725-CA72B4F715EC}"/>
                </a:ext>
              </a:extLst>
            </p:cNvPr>
            <p:cNvCxnSpPr>
              <a:cxnSpLocks/>
            </p:cNvCxnSpPr>
            <p:nvPr/>
          </p:nvCxnSpPr>
          <p:spPr>
            <a:xfrm>
              <a:off x="2652132" y="3420611"/>
              <a:ext cx="1798320" cy="0"/>
            </a:xfrm>
            <a:prstGeom prst="line">
              <a:avLst/>
            </a:prstGeom>
          </p:spPr>
          <p:style>
            <a:lnRef idx="2">
              <a:schemeClr val="dk1"/>
            </a:lnRef>
            <a:fillRef idx="0">
              <a:schemeClr val="dk1"/>
            </a:fillRef>
            <a:effectRef idx="1">
              <a:schemeClr val="dk1"/>
            </a:effectRef>
            <a:fontRef idx="minor">
              <a:schemeClr val="tx1"/>
            </a:fontRef>
          </p:style>
        </p:cxnSp>
        <p:cxnSp>
          <p:nvCxnSpPr>
            <p:cNvPr id="163" name="Straight Connector 162">
              <a:extLst>
                <a:ext uri="{FF2B5EF4-FFF2-40B4-BE49-F238E27FC236}">
                  <a16:creationId xmlns:a16="http://schemas.microsoft.com/office/drawing/2014/main" id="{85798D07-48B4-4FFF-94B6-EFE1A27E96FD}"/>
                </a:ext>
              </a:extLst>
            </p:cNvPr>
            <p:cNvCxnSpPr/>
            <p:nvPr/>
          </p:nvCxnSpPr>
          <p:spPr>
            <a:xfrm>
              <a:off x="2697852" y="1825491"/>
              <a:ext cx="0" cy="1635760"/>
            </a:xfrm>
            <a:prstGeom prst="line">
              <a:avLst/>
            </a:prstGeom>
          </p:spPr>
          <p:style>
            <a:lnRef idx="2">
              <a:schemeClr val="dk1"/>
            </a:lnRef>
            <a:fillRef idx="0">
              <a:schemeClr val="dk1"/>
            </a:fillRef>
            <a:effectRef idx="1">
              <a:schemeClr val="dk1"/>
            </a:effectRef>
            <a:fontRef idx="minor">
              <a:schemeClr val="tx1"/>
            </a:fontRef>
          </p:style>
        </p:cxnSp>
        <p:cxnSp>
          <p:nvCxnSpPr>
            <p:cNvPr id="164" name="Straight Connector 163">
              <a:extLst>
                <a:ext uri="{FF2B5EF4-FFF2-40B4-BE49-F238E27FC236}">
                  <a16:creationId xmlns:a16="http://schemas.microsoft.com/office/drawing/2014/main" id="{F1974086-9EE2-49B5-A382-032302E0548C}"/>
                </a:ext>
              </a:extLst>
            </p:cNvPr>
            <p:cNvCxnSpPr/>
            <p:nvPr/>
          </p:nvCxnSpPr>
          <p:spPr>
            <a:xfrm flipH="1">
              <a:off x="2631812" y="182549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165" name="Straight Connector 164">
              <a:extLst>
                <a:ext uri="{FF2B5EF4-FFF2-40B4-BE49-F238E27FC236}">
                  <a16:creationId xmlns:a16="http://schemas.microsoft.com/office/drawing/2014/main" id="{79A6EAA5-A1DA-455C-B930-D488F2A2800E}"/>
                </a:ext>
              </a:extLst>
            </p:cNvPr>
            <p:cNvCxnSpPr/>
            <p:nvPr/>
          </p:nvCxnSpPr>
          <p:spPr>
            <a:xfrm flipH="1">
              <a:off x="2616572" y="223697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166" name="Straight Connector 165">
              <a:extLst>
                <a:ext uri="{FF2B5EF4-FFF2-40B4-BE49-F238E27FC236}">
                  <a16:creationId xmlns:a16="http://schemas.microsoft.com/office/drawing/2014/main" id="{035F8C6C-D7B3-4A91-8A3E-18DA2CD862AE}"/>
                </a:ext>
              </a:extLst>
            </p:cNvPr>
            <p:cNvCxnSpPr/>
            <p:nvPr/>
          </p:nvCxnSpPr>
          <p:spPr>
            <a:xfrm flipH="1">
              <a:off x="2626732" y="262305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167" name="Straight Connector 166">
              <a:extLst>
                <a:ext uri="{FF2B5EF4-FFF2-40B4-BE49-F238E27FC236}">
                  <a16:creationId xmlns:a16="http://schemas.microsoft.com/office/drawing/2014/main" id="{25E70443-32E7-405F-B69A-62A48738C326}"/>
                </a:ext>
              </a:extLst>
            </p:cNvPr>
            <p:cNvCxnSpPr/>
            <p:nvPr/>
          </p:nvCxnSpPr>
          <p:spPr>
            <a:xfrm flipH="1">
              <a:off x="2616572" y="302437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168" name="Straight Connector 167">
              <a:extLst>
                <a:ext uri="{FF2B5EF4-FFF2-40B4-BE49-F238E27FC236}">
                  <a16:creationId xmlns:a16="http://schemas.microsoft.com/office/drawing/2014/main" id="{E3B74746-7534-4ACC-B337-80695749A33C}"/>
                </a:ext>
              </a:extLst>
            </p:cNvPr>
            <p:cNvCxnSpPr/>
            <p:nvPr/>
          </p:nvCxnSpPr>
          <p:spPr>
            <a:xfrm flipH="1">
              <a:off x="2616572" y="342061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169" name="Straight Connector 168">
              <a:extLst>
                <a:ext uri="{FF2B5EF4-FFF2-40B4-BE49-F238E27FC236}">
                  <a16:creationId xmlns:a16="http://schemas.microsoft.com/office/drawing/2014/main" id="{9B3D76C6-9F17-44BF-B2C7-440A78C5EEAD}"/>
                </a:ext>
              </a:extLst>
            </p:cNvPr>
            <p:cNvCxnSpPr>
              <a:cxnSpLocks/>
            </p:cNvCxnSpPr>
            <p:nvPr/>
          </p:nvCxnSpPr>
          <p:spPr>
            <a:xfrm flipV="1">
              <a:off x="3048372"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170" name="Straight Connector 169">
              <a:extLst>
                <a:ext uri="{FF2B5EF4-FFF2-40B4-BE49-F238E27FC236}">
                  <a16:creationId xmlns:a16="http://schemas.microsoft.com/office/drawing/2014/main" id="{41918675-1DA2-4521-8CD3-D5E5FC46265C}"/>
                </a:ext>
              </a:extLst>
            </p:cNvPr>
            <p:cNvCxnSpPr>
              <a:cxnSpLocks/>
            </p:cNvCxnSpPr>
            <p:nvPr/>
          </p:nvCxnSpPr>
          <p:spPr>
            <a:xfrm flipV="1">
              <a:off x="3393812"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171" name="Straight Connector 170">
              <a:extLst>
                <a:ext uri="{FF2B5EF4-FFF2-40B4-BE49-F238E27FC236}">
                  <a16:creationId xmlns:a16="http://schemas.microsoft.com/office/drawing/2014/main" id="{8FAFD9AD-1C63-41B6-BA4A-59D07BB43B8C}"/>
                </a:ext>
              </a:extLst>
            </p:cNvPr>
            <p:cNvCxnSpPr>
              <a:cxnSpLocks/>
            </p:cNvCxnSpPr>
            <p:nvPr/>
          </p:nvCxnSpPr>
          <p:spPr>
            <a:xfrm flipV="1">
              <a:off x="3744332"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172" name="Straight Connector 171">
              <a:extLst>
                <a:ext uri="{FF2B5EF4-FFF2-40B4-BE49-F238E27FC236}">
                  <a16:creationId xmlns:a16="http://schemas.microsoft.com/office/drawing/2014/main" id="{A86C6012-F522-410B-A7D0-FC544D24D597}"/>
                </a:ext>
              </a:extLst>
            </p:cNvPr>
            <p:cNvCxnSpPr>
              <a:cxnSpLocks/>
            </p:cNvCxnSpPr>
            <p:nvPr/>
          </p:nvCxnSpPr>
          <p:spPr>
            <a:xfrm flipV="1">
              <a:off x="4089772"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173" name="Straight Connector 172">
              <a:extLst>
                <a:ext uri="{FF2B5EF4-FFF2-40B4-BE49-F238E27FC236}">
                  <a16:creationId xmlns:a16="http://schemas.microsoft.com/office/drawing/2014/main" id="{6AE76A4F-BCA3-4D11-A551-E568FAE2E511}"/>
                </a:ext>
              </a:extLst>
            </p:cNvPr>
            <p:cNvCxnSpPr>
              <a:cxnSpLocks/>
            </p:cNvCxnSpPr>
            <p:nvPr/>
          </p:nvCxnSpPr>
          <p:spPr>
            <a:xfrm flipV="1">
              <a:off x="4450452" y="3410451"/>
              <a:ext cx="0" cy="66040"/>
            </a:xfrm>
            <a:prstGeom prst="line">
              <a:avLst/>
            </a:prstGeom>
          </p:spPr>
          <p:style>
            <a:lnRef idx="2">
              <a:schemeClr val="dk1"/>
            </a:lnRef>
            <a:fillRef idx="0">
              <a:schemeClr val="dk1"/>
            </a:fillRef>
            <a:effectRef idx="1">
              <a:schemeClr val="dk1"/>
            </a:effectRef>
            <a:fontRef idx="minor">
              <a:schemeClr val="tx1"/>
            </a:fontRef>
          </p:style>
        </p:cxnSp>
        <p:sp>
          <p:nvSpPr>
            <p:cNvPr id="174" name="Freeform: Shape 173">
              <a:extLst>
                <a:ext uri="{FF2B5EF4-FFF2-40B4-BE49-F238E27FC236}">
                  <a16:creationId xmlns:a16="http://schemas.microsoft.com/office/drawing/2014/main" id="{1F4597C8-3559-4B95-B565-7CF332863AFB}"/>
                </a:ext>
              </a:extLst>
            </p:cNvPr>
            <p:cNvSpPr/>
            <p:nvPr/>
          </p:nvSpPr>
          <p:spPr>
            <a:xfrm>
              <a:off x="2804532" y="2038081"/>
              <a:ext cx="1302157" cy="1169170"/>
            </a:xfrm>
            <a:custGeom>
              <a:avLst/>
              <a:gdLst>
                <a:gd name="connsiteX0" fmla="*/ 0 w 1302157"/>
                <a:gd name="connsiteY0" fmla="*/ 1169170 h 1169170"/>
                <a:gd name="connsiteX1" fmla="*/ 106680 w 1302157"/>
                <a:gd name="connsiteY1" fmla="*/ 945650 h 1169170"/>
                <a:gd name="connsiteX2" fmla="*/ 213360 w 1302157"/>
                <a:gd name="connsiteY2" fmla="*/ 783090 h 1169170"/>
                <a:gd name="connsiteX3" fmla="*/ 345440 w 1302157"/>
                <a:gd name="connsiteY3" fmla="*/ 600210 h 1169170"/>
                <a:gd name="connsiteX4" fmla="*/ 497840 w 1302157"/>
                <a:gd name="connsiteY4" fmla="*/ 437650 h 1169170"/>
                <a:gd name="connsiteX5" fmla="*/ 690880 w 1302157"/>
                <a:gd name="connsiteY5" fmla="*/ 285250 h 1169170"/>
                <a:gd name="connsiteX6" fmla="*/ 843280 w 1302157"/>
                <a:gd name="connsiteY6" fmla="*/ 178570 h 1169170"/>
                <a:gd name="connsiteX7" fmla="*/ 1051560 w 1302157"/>
                <a:gd name="connsiteY7" fmla="*/ 82050 h 1169170"/>
                <a:gd name="connsiteX8" fmla="*/ 1280160 w 1302157"/>
                <a:gd name="connsiteY8" fmla="*/ 5850 h 1169170"/>
                <a:gd name="connsiteX9" fmla="*/ 1280160 w 1302157"/>
                <a:gd name="connsiteY9" fmla="*/ 10930 h 1169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157" h="1169170">
                  <a:moveTo>
                    <a:pt x="0" y="1169170"/>
                  </a:moveTo>
                  <a:cubicBezTo>
                    <a:pt x="35560" y="1089583"/>
                    <a:pt x="71120" y="1009997"/>
                    <a:pt x="106680" y="945650"/>
                  </a:cubicBezTo>
                  <a:cubicBezTo>
                    <a:pt x="142240" y="881303"/>
                    <a:pt x="173567" y="840663"/>
                    <a:pt x="213360" y="783090"/>
                  </a:cubicBezTo>
                  <a:cubicBezTo>
                    <a:pt x="253153" y="725517"/>
                    <a:pt x="298027" y="657783"/>
                    <a:pt x="345440" y="600210"/>
                  </a:cubicBezTo>
                  <a:cubicBezTo>
                    <a:pt x="392853" y="542637"/>
                    <a:pt x="440267" y="490143"/>
                    <a:pt x="497840" y="437650"/>
                  </a:cubicBezTo>
                  <a:cubicBezTo>
                    <a:pt x="555413" y="385157"/>
                    <a:pt x="633307" y="328430"/>
                    <a:pt x="690880" y="285250"/>
                  </a:cubicBezTo>
                  <a:cubicBezTo>
                    <a:pt x="748453" y="242070"/>
                    <a:pt x="783167" y="212437"/>
                    <a:pt x="843280" y="178570"/>
                  </a:cubicBezTo>
                  <a:cubicBezTo>
                    <a:pt x="903393" y="144703"/>
                    <a:pt x="978747" y="110837"/>
                    <a:pt x="1051560" y="82050"/>
                  </a:cubicBezTo>
                  <a:cubicBezTo>
                    <a:pt x="1124373" y="53263"/>
                    <a:pt x="1242060" y="17703"/>
                    <a:pt x="1280160" y="5850"/>
                  </a:cubicBezTo>
                  <a:cubicBezTo>
                    <a:pt x="1318260" y="-6003"/>
                    <a:pt x="1299210" y="2463"/>
                    <a:pt x="1280160" y="10930"/>
                  </a:cubicBezTo>
                </a:path>
              </a:pathLst>
            </a:custGeom>
            <a:ln>
              <a:solidFill>
                <a:srgbClr val="DE2027"/>
              </a:solidFill>
            </a:ln>
          </p:spPr>
          <p:style>
            <a:lnRef idx="2">
              <a:schemeClr val="dk1"/>
            </a:lnRef>
            <a:fillRef idx="0">
              <a:schemeClr val="dk1"/>
            </a:fillRef>
            <a:effectRef idx="1">
              <a:schemeClr val="dk1"/>
            </a:effectRef>
            <a:fontRef idx="minor">
              <a:schemeClr val="tx1"/>
            </a:fontRef>
          </p:style>
          <p:txBody>
            <a:bodyPr rtlCol="0" anchor="ctr"/>
            <a:lstStyle/>
            <a:p>
              <a:pPr algn="ctr" defTabSz="914377"/>
              <a:endParaRPr lang="en-GB" sz="1200">
                <a:solidFill>
                  <a:srgbClr val="6B747B"/>
                </a:solidFill>
                <a:latin typeface="Arial" panose="020B0604020202020204"/>
              </a:endParaRPr>
            </a:p>
          </p:txBody>
        </p:sp>
        <p:sp>
          <p:nvSpPr>
            <p:cNvPr id="175" name="Freeform: Shape 174">
              <a:extLst>
                <a:ext uri="{FF2B5EF4-FFF2-40B4-BE49-F238E27FC236}">
                  <a16:creationId xmlns:a16="http://schemas.microsoft.com/office/drawing/2014/main" id="{7A0405E4-6742-4E7D-8DFB-30ED8DE66F75}"/>
                </a:ext>
              </a:extLst>
            </p:cNvPr>
            <p:cNvSpPr/>
            <p:nvPr/>
          </p:nvSpPr>
          <p:spPr>
            <a:xfrm>
              <a:off x="2794372" y="3197091"/>
              <a:ext cx="1295400" cy="35560"/>
            </a:xfrm>
            <a:custGeom>
              <a:avLst/>
              <a:gdLst>
                <a:gd name="connsiteX0" fmla="*/ 0 w 1295400"/>
                <a:gd name="connsiteY0" fmla="*/ 35560 h 35560"/>
                <a:gd name="connsiteX1" fmla="*/ 299720 w 1295400"/>
                <a:gd name="connsiteY1" fmla="*/ 10160 h 35560"/>
                <a:gd name="connsiteX2" fmla="*/ 629920 w 1295400"/>
                <a:gd name="connsiteY2" fmla="*/ 5080 h 35560"/>
                <a:gd name="connsiteX3" fmla="*/ 797560 w 1295400"/>
                <a:gd name="connsiteY3" fmla="*/ 5080 h 35560"/>
                <a:gd name="connsiteX4" fmla="*/ 1127760 w 1295400"/>
                <a:gd name="connsiteY4" fmla="*/ 0 h 35560"/>
                <a:gd name="connsiteX5" fmla="*/ 1295400 w 1295400"/>
                <a:gd name="connsiteY5" fmla="*/ 5080 h 3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5400" h="35560">
                  <a:moveTo>
                    <a:pt x="0" y="35560"/>
                  </a:moveTo>
                  <a:cubicBezTo>
                    <a:pt x="97366" y="25400"/>
                    <a:pt x="194733" y="15240"/>
                    <a:pt x="299720" y="10160"/>
                  </a:cubicBezTo>
                  <a:cubicBezTo>
                    <a:pt x="404707" y="5080"/>
                    <a:pt x="546947" y="5927"/>
                    <a:pt x="629920" y="5080"/>
                  </a:cubicBezTo>
                  <a:cubicBezTo>
                    <a:pt x="712893" y="4233"/>
                    <a:pt x="797560" y="5080"/>
                    <a:pt x="797560" y="5080"/>
                  </a:cubicBezTo>
                  <a:lnTo>
                    <a:pt x="1127760" y="0"/>
                  </a:lnTo>
                  <a:cubicBezTo>
                    <a:pt x="1210733" y="0"/>
                    <a:pt x="1253066" y="2540"/>
                    <a:pt x="1295400" y="5080"/>
                  </a:cubicBezTo>
                </a:path>
              </a:pathLst>
            </a:custGeom>
            <a:ln>
              <a:solidFill>
                <a:srgbClr val="7A7D33"/>
              </a:solidFill>
            </a:ln>
          </p:spPr>
          <p:style>
            <a:lnRef idx="2">
              <a:schemeClr val="dk1"/>
            </a:lnRef>
            <a:fillRef idx="0">
              <a:schemeClr val="dk1"/>
            </a:fillRef>
            <a:effectRef idx="1">
              <a:schemeClr val="dk1"/>
            </a:effectRef>
            <a:fontRef idx="minor">
              <a:schemeClr val="tx1"/>
            </a:fontRef>
          </p:style>
          <p:txBody>
            <a:bodyPr rtlCol="0" anchor="ctr"/>
            <a:lstStyle/>
            <a:p>
              <a:pPr algn="ctr" defTabSz="914377"/>
              <a:endParaRPr lang="en-GB" sz="1200">
                <a:solidFill>
                  <a:srgbClr val="6B747B"/>
                </a:solidFill>
                <a:latin typeface="Arial" panose="020B0604020202020204"/>
              </a:endParaRPr>
            </a:p>
          </p:txBody>
        </p:sp>
        <p:sp>
          <p:nvSpPr>
            <p:cNvPr id="176" name="Freeform: Shape 175">
              <a:extLst>
                <a:ext uri="{FF2B5EF4-FFF2-40B4-BE49-F238E27FC236}">
                  <a16:creationId xmlns:a16="http://schemas.microsoft.com/office/drawing/2014/main" id="{EA3A7ADF-745F-4774-A507-66299F10270E}"/>
                </a:ext>
              </a:extLst>
            </p:cNvPr>
            <p:cNvSpPr/>
            <p:nvPr/>
          </p:nvSpPr>
          <p:spPr>
            <a:xfrm>
              <a:off x="2794372" y="3150394"/>
              <a:ext cx="1300480" cy="67017"/>
            </a:xfrm>
            <a:custGeom>
              <a:avLst/>
              <a:gdLst>
                <a:gd name="connsiteX0" fmla="*/ 0 w 1300480"/>
                <a:gd name="connsiteY0" fmla="*/ 67017 h 67017"/>
                <a:gd name="connsiteX1" fmla="*/ 309880 w 1300480"/>
                <a:gd name="connsiteY1" fmla="*/ 41617 h 67017"/>
                <a:gd name="connsiteX2" fmla="*/ 472440 w 1300480"/>
                <a:gd name="connsiteY2" fmla="*/ 21297 h 67017"/>
                <a:gd name="connsiteX3" fmla="*/ 635000 w 1300480"/>
                <a:gd name="connsiteY3" fmla="*/ 11137 h 67017"/>
                <a:gd name="connsiteX4" fmla="*/ 792480 w 1300480"/>
                <a:gd name="connsiteY4" fmla="*/ 6057 h 67017"/>
                <a:gd name="connsiteX5" fmla="*/ 975360 w 1300480"/>
                <a:gd name="connsiteY5" fmla="*/ 977 h 67017"/>
                <a:gd name="connsiteX6" fmla="*/ 1143000 w 1300480"/>
                <a:gd name="connsiteY6" fmla="*/ 977 h 67017"/>
                <a:gd name="connsiteX7" fmla="*/ 1300480 w 1300480"/>
                <a:gd name="connsiteY7" fmla="*/ 11137 h 6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0480" h="67017">
                  <a:moveTo>
                    <a:pt x="0" y="67017"/>
                  </a:moveTo>
                  <a:lnTo>
                    <a:pt x="309880" y="41617"/>
                  </a:lnTo>
                  <a:cubicBezTo>
                    <a:pt x="388620" y="33997"/>
                    <a:pt x="418253" y="26377"/>
                    <a:pt x="472440" y="21297"/>
                  </a:cubicBezTo>
                  <a:cubicBezTo>
                    <a:pt x="526627" y="16217"/>
                    <a:pt x="581660" y="13677"/>
                    <a:pt x="635000" y="11137"/>
                  </a:cubicBezTo>
                  <a:cubicBezTo>
                    <a:pt x="688340" y="8597"/>
                    <a:pt x="792480" y="6057"/>
                    <a:pt x="792480" y="6057"/>
                  </a:cubicBezTo>
                  <a:lnTo>
                    <a:pt x="975360" y="977"/>
                  </a:lnTo>
                  <a:cubicBezTo>
                    <a:pt x="1033780" y="130"/>
                    <a:pt x="1088813" y="-716"/>
                    <a:pt x="1143000" y="977"/>
                  </a:cubicBezTo>
                  <a:cubicBezTo>
                    <a:pt x="1197187" y="2670"/>
                    <a:pt x="1248833" y="6903"/>
                    <a:pt x="1300480" y="11137"/>
                  </a:cubicBezTo>
                </a:path>
              </a:pathLst>
            </a:custGeom>
            <a:ln>
              <a:solidFill>
                <a:srgbClr val="274FA2"/>
              </a:solidFill>
            </a:ln>
          </p:spPr>
          <p:style>
            <a:lnRef idx="2">
              <a:schemeClr val="dk1"/>
            </a:lnRef>
            <a:fillRef idx="0">
              <a:schemeClr val="dk1"/>
            </a:fillRef>
            <a:effectRef idx="1">
              <a:schemeClr val="dk1"/>
            </a:effectRef>
            <a:fontRef idx="minor">
              <a:schemeClr val="tx1"/>
            </a:fontRef>
          </p:style>
          <p:txBody>
            <a:bodyPr rtlCol="0" anchor="ctr"/>
            <a:lstStyle/>
            <a:p>
              <a:pPr algn="ctr" defTabSz="914377"/>
              <a:endParaRPr lang="en-GB" sz="1200">
                <a:solidFill>
                  <a:srgbClr val="6B747B"/>
                </a:solidFill>
                <a:latin typeface="Arial" panose="020B0604020202020204"/>
              </a:endParaRPr>
            </a:p>
          </p:txBody>
        </p:sp>
        <p:sp>
          <p:nvSpPr>
            <p:cNvPr id="177" name="Isosceles Triangle 176">
              <a:extLst>
                <a:ext uri="{FF2B5EF4-FFF2-40B4-BE49-F238E27FC236}">
                  <a16:creationId xmlns:a16="http://schemas.microsoft.com/office/drawing/2014/main" id="{B58712D2-156F-48A2-B5AF-3F94865D34B9}"/>
                </a:ext>
              </a:extLst>
            </p:cNvPr>
            <p:cNvSpPr/>
            <p:nvPr/>
          </p:nvSpPr>
          <p:spPr>
            <a:xfrm>
              <a:off x="3571612" y="2315288"/>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78" name="Isosceles Triangle 177">
              <a:extLst>
                <a:ext uri="{FF2B5EF4-FFF2-40B4-BE49-F238E27FC236}">
                  <a16:creationId xmlns:a16="http://schemas.microsoft.com/office/drawing/2014/main" id="{ABF2289E-7D01-4D1F-9754-4E938D949564}"/>
                </a:ext>
              </a:extLst>
            </p:cNvPr>
            <p:cNvSpPr/>
            <p:nvPr/>
          </p:nvSpPr>
          <p:spPr>
            <a:xfrm>
              <a:off x="3737558" y="2236971"/>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79" name="Isosceles Triangle 178">
              <a:extLst>
                <a:ext uri="{FF2B5EF4-FFF2-40B4-BE49-F238E27FC236}">
                  <a16:creationId xmlns:a16="http://schemas.microsoft.com/office/drawing/2014/main" id="{5932404D-85C9-46B4-9582-8AC264864037}"/>
                </a:ext>
              </a:extLst>
            </p:cNvPr>
            <p:cNvSpPr/>
            <p:nvPr/>
          </p:nvSpPr>
          <p:spPr>
            <a:xfrm>
              <a:off x="3900541" y="2097271"/>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80" name="Isosceles Triangle 179">
              <a:extLst>
                <a:ext uri="{FF2B5EF4-FFF2-40B4-BE49-F238E27FC236}">
                  <a16:creationId xmlns:a16="http://schemas.microsoft.com/office/drawing/2014/main" id="{192DAA49-9C96-4B4F-9F22-5D221C641AF4}"/>
                </a:ext>
              </a:extLst>
            </p:cNvPr>
            <p:cNvSpPr/>
            <p:nvPr/>
          </p:nvSpPr>
          <p:spPr>
            <a:xfrm>
              <a:off x="4066912" y="1974158"/>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81" name="Isosceles Triangle 180">
              <a:extLst>
                <a:ext uri="{FF2B5EF4-FFF2-40B4-BE49-F238E27FC236}">
                  <a16:creationId xmlns:a16="http://schemas.microsoft.com/office/drawing/2014/main" id="{81EB0183-7B95-405B-8DED-76FC8B124CAE}"/>
                </a:ext>
              </a:extLst>
            </p:cNvPr>
            <p:cNvSpPr/>
            <p:nvPr/>
          </p:nvSpPr>
          <p:spPr>
            <a:xfrm>
              <a:off x="3396353" y="2290946"/>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82" name="Isosceles Triangle 181">
              <a:extLst>
                <a:ext uri="{FF2B5EF4-FFF2-40B4-BE49-F238E27FC236}">
                  <a16:creationId xmlns:a16="http://schemas.microsoft.com/office/drawing/2014/main" id="{B7413C79-2724-445C-B5B4-6E9BA6C3C3B6}"/>
                </a:ext>
              </a:extLst>
            </p:cNvPr>
            <p:cNvSpPr/>
            <p:nvPr/>
          </p:nvSpPr>
          <p:spPr>
            <a:xfrm>
              <a:off x="3237179" y="2473865"/>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83" name="Isosceles Triangle 182">
              <a:extLst>
                <a:ext uri="{FF2B5EF4-FFF2-40B4-BE49-F238E27FC236}">
                  <a16:creationId xmlns:a16="http://schemas.microsoft.com/office/drawing/2014/main" id="{811B76FD-7746-4395-9ED5-5FB6CF4CF327}"/>
                </a:ext>
              </a:extLst>
            </p:cNvPr>
            <p:cNvSpPr/>
            <p:nvPr/>
          </p:nvSpPr>
          <p:spPr>
            <a:xfrm>
              <a:off x="3074196" y="2696328"/>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cxnSp>
          <p:nvCxnSpPr>
            <p:cNvPr id="184" name="Straight Connector 183">
              <a:extLst>
                <a:ext uri="{FF2B5EF4-FFF2-40B4-BE49-F238E27FC236}">
                  <a16:creationId xmlns:a16="http://schemas.microsoft.com/office/drawing/2014/main" id="{C1E52426-2691-47A4-9EC3-2DE40C2F0EC8}"/>
                </a:ext>
              </a:extLst>
            </p:cNvPr>
            <p:cNvCxnSpPr/>
            <p:nvPr/>
          </p:nvCxnSpPr>
          <p:spPr>
            <a:xfrm>
              <a:off x="3420271" y="2186594"/>
              <a:ext cx="0" cy="256117"/>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185" name="Straight Connector 184">
              <a:extLst>
                <a:ext uri="{FF2B5EF4-FFF2-40B4-BE49-F238E27FC236}">
                  <a16:creationId xmlns:a16="http://schemas.microsoft.com/office/drawing/2014/main" id="{BDB93020-7DCA-4C53-A353-F5511DAFCB13}"/>
                </a:ext>
              </a:extLst>
            </p:cNvPr>
            <p:cNvCxnSpPr/>
            <p:nvPr/>
          </p:nvCxnSpPr>
          <p:spPr>
            <a:xfrm>
              <a:off x="3396564" y="2186594"/>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186" name="Straight Connector 185">
              <a:extLst>
                <a:ext uri="{FF2B5EF4-FFF2-40B4-BE49-F238E27FC236}">
                  <a16:creationId xmlns:a16="http://schemas.microsoft.com/office/drawing/2014/main" id="{E00AB333-4270-477D-809D-96F9F286416B}"/>
                </a:ext>
              </a:extLst>
            </p:cNvPr>
            <p:cNvCxnSpPr/>
            <p:nvPr/>
          </p:nvCxnSpPr>
          <p:spPr>
            <a:xfrm>
              <a:off x="3393812" y="2438131"/>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187" name="Straight Connector 186">
              <a:extLst>
                <a:ext uri="{FF2B5EF4-FFF2-40B4-BE49-F238E27FC236}">
                  <a16:creationId xmlns:a16="http://schemas.microsoft.com/office/drawing/2014/main" id="{9664FE50-C8E5-47C5-925D-D5CF71C68AAF}"/>
                </a:ext>
              </a:extLst>
            </p:cNvPr>
            <p:cNvCxnSpPr/>
            <p:nvPr/>
          </p:nvCxnSpPr>
          <p:spPr>
            <a:xfrm>
              <a:off x="3234638" y="2416965"/>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188" name="Straight Connector 187">
              <a:extLst>
                <a:ext uri="{FF2B5EF4-FFF2-40B4-BE49-F238E27FC236}">
                  <a16:creationId xmlns:a16="http://schemas.microsoft.com/office/drawing/2014/main" id="{0D3B808C-CE05-426D-8B97-BC184C429756}"/>
                </a:ext>
              </a:extLst>
            </p:cNvPr>
            <p:cNvCxnSpPr/>
            <p:nvPr/>
          </p:nvCxnSpPr>
          <p:spPr>
            <a:xfrm>
              <a:off x="3234638" y="2563014"/>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189" name="Straight Connector 188">
              <a:extLst>
                <a:ext uri="{FF2B5EF4-FFF2-40B4-BE49-F238E27FC236}">
                  <a16:creationId xmlns:a16="http://schemas.microsoft.com/office/drawing/2014/main" id="{15DF5B84-8750-4097-A4F2-792AE3F712C1}"/>
                </a:ext>
              </a:extLst>
            </p:cNvPr>
            <p:cNvCxnSpPr/>
            <p:nvPr/>
          </p:nvCxnSpPr>
          <p:spPr>
            <a:xfrm>
              <a:off x="3261943" y="2416965"/>
              <a:ext cx="0" cy="146049"/>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sp>
          <p:nvSpPr>
            <p:cNvPr id="190" name="Rectangle 189">
              <a:extLst>
                <a:ext uri="{FF2B5EF4-FFF2-40B4-BE49-F238E27FC236}">
                  <a16:creationId xmlns:a16="http://schemas.microsoft.com/office/drawing/2014/main" id="{738D5978-49EC-4D48-A562-DD694C7739CC}"/>
                </a:ext>
              </a:extLst>
            </p:cNvPr>
            <p:cNvSpPr/>
            <p:nvPr/>
          </p:nvSpPr>
          <p:spPr>
            <a:xfrm>
              <a:off x="4055480" y="3149416"/>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1" name="Rectangle 190">
              <a:extLst>
                <a:ext uri="{FF2B5EF4-FFF2-40B4-BE49-F238E27FC236}">
                  <a16:creationId xmlns:a16="http://schemas.microsoft.com/office/drawing/2014/main" id="{FE97C31B-22AA-4F04-8424-14C39978DE48}"/>
                </a:ext>
              </a:extLst>
            </p:cNvPr>
            <p:cNvSpPr/>
            <p:nvPr/>
          </p:nvSpPr>
          <p:spPr>
            <a:xfrm>
              <a:off x="3891023" y="3144497"/>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2" name="Rectangle 191">
              <a:extLst>
                <a:ext uri="{FF2B5EF4-FFF2-40B4-BE49-F238E27FC236}">
                  <a16:creationId xmlns:a16="http://schemas.microsoft.com/office/drawing/2014/main" id="{731AB07D-5BAE-42C9-BF84-0541702687B0}"/>
                </a:ext>
              </a:extLst>
            </p:cNvPr>
            <p:cNvSpPr/>
            <p:nvPr/>
          </p:nvSpPr>
          <p:spPr>
            <a:xfrm>
              <a:off x="3719571" y="3106267"/>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3" name="Rectangle 192">
              <a:extLst>
                <a:ext uri="{FF2B5EF4-FFF2-40B4-BE49-F238E27FC236}">
                  <a16:creationId xmlns:a16="http://schemas.microsoft.com/office/drawing/2014/main" id="{CA0C20FC-9462-4870-879D-9828476AA2DF}"/>
                </a:ext>
              </a:extLst>
            </p:cNvPr>
            <p:cNvSpPr/>
            <p:nvPr/>
          </p:nvSpPr>
          <p:spPr>
            <a:xfrm>
              <a:off x="3719571" y="3154264"/>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4" name="Rectangle 193">
              <a:extLst>
                <a:ext uri="{FF2B5EF4-FFF2-40B4-BE49-F238E27FC236}">
                  <a16:creationId xmlns:a16="http://schemas.microsoft.com/office/drawing/2014/main" id="{D8ECB490-A28E-49B6-BE69-2301FC722387}"/>
                </a:ext>
              </a:extLst>
            </p:cNvPr>
            <p:cNvSpPr/>
            <p:nvPr/>
          </p:nvSpPr>
          <p:spPr>
            <a:xfrm>
              <a:off x="3562094" y="3145214"/>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5" name="Rectangle 194">
              <a:extLst>
                <a:ext uri="{FF2B5EF4-FFF2-40B4-BE49-F238E27FC236}">
                  <a16:creationId xmlns:a16="http://schemas.microsoft.com/office/drawing/2014/main" id="{143BB9D4-BC8F-4EA8-A49B-CEC973D62419}"/>
                </a:ext>
              </a:extLst>
            </p:cNvPr>
            <p:cNvSpPr/>
            <p:nvPr/>
          </p:nvSpPr>
          <p:spPr>
            <a:xfrm>
              <a:off x="3393812" y="3144497"/>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6" name="Rectangle 195">
              <a:extLst>
                <a:ext uri="{FF2B5EF4-FFF2-40B4-BE49-F238E27FC236}">
                  <a16:creationId xmlns:a16="http://schemas.microsoft.com/office/drawing/2014/main" id="{0CB84286-4CBB-4358-A0E7-AD8B015B6CE7}"/>
                </a:ext>
              </a:extLst>
            </p:cNvPr>
            <p:cNvSpPr/>
            <p:nvPr/>
          </p:nvSpPr>
          <p:spPr>
            <a:xfrm>
              <a:off x="3225530" y="3154263"/>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7" name="Rectangle 196">
              <a:extLst>
                <a:ext uri="{FF2B5EF4-FFF2-40B4-BE49-F238E27FC236}">
                  <a16:creationId xmlns:a16="http://schemas.microsoft.com/office/drawing/2014/main" id="{46F96154-7ED9-4CC9-826D-3A24EEF66FE1}"/>
                </a:ext>
              </a:extLst>
            </p:cNvPr>
            <p:cNvSpPr/>
            <p:nvPr/>
          </p:nvSpPr>
          <p:spPr>
            <a:xfrm>
              <a:off x="3225530" y="3167356"/>
              <a:ext cx="64754" cy="45719"/>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8" name="Rectangle 197">
              <a:extLst>
                <a:ext uri="{FF2B5EF4-FFF2-40B4-BE49-F238E27FC236}">
                  <a16:creationId xmlns:a16="http://schemas.microsoft.com/office/drawing/2014/main" id="{90B7DD23-DC23-4D9B-A70B-394A3A675915}"/>
                </a:ext>
              </a:extLst>
            </p:cNvPr>
            <p:cNvSpPr/>
            <p:nvPr/>
          </p:nvSpPr>
          <p:spPr>
            <a:xfrm>
              <a:off x="3061073" y="3168407"/>
              <a:ext cx="57758" cy="64244"/>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199" name="Rectangle 198">
              <a:extLst>
                <a:ext uri="{FF2B5EF4-FFF2-40B4-BE49-F238E27FC236}">
                  <a16:creationId xmlns:a16="http://schemas.microsoft.com/office/drawing/2014/main" id="{4412CF2B-85FB-4BC3-B021-7BF58E5508D5}"/>
                </a:ext>
              </a:extLst>
            </p:cNvPr>
            <p:cNvSpPr/>
            <p:nvPr/>
          </p:nvSpPr>
          <p:spPr>
            <a:xfrm>
              <a:off x="2773515" y="3185595"/>
              <a:ext cx="57758" cy="64244"/>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00" name="Oval 199">
              <a:extLst>
                <a:ext uri="{FF2B5EF4-FFF2-40B4-BE49-F238E27FC236}">
                  <a16:creationId xmlns:a16="http://schemas.microsoft.com/office/drawing/2014/main" id="{82A0C305-CEF8-46B5-B5C0-90BC092ACBB1}"/>
                </a:ext>
              </a:extLst>
            </p:cNvPr>
            <p:cNvSpPr/>
            <p:nvPr/>
          </p:nvSpPr>
          <p:spPr>
            <a:xfrm>
              <a:off x="2781042" y="3195755"/>
              <a:ext cx="45719" cy="45719"/>
            </a:xfrm>
            <a:prstGeom prst="ellipse">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ln>
                  <a:solidFill>
                    <a:srgbClr val="7A7D33"/>
                  </a:solidFill>
                </a:ln>
                <a:solidFill>
                  <a:srgbClr val="7A7D33"/>
                </a:solidFill>
                <a:latin typeface="Arial" panose="020B0604020202020204"/>
              </a:endParaRPr>
            </a:p>
          </p:txBody>
        </p:sp>
        <p:sp>
          <p:nvSpPr>
            <p:cNvPr id="201" name="TextBox 200">
              <a:extLst>
                <a:ext uri="{FF2B5EF4-FFF2-40B4-BE49-F238E27FC236}">
                  <a16:creationId xmlns:a16="http://schemas.microsoft.com/office/drawing/2014/main" id="{5FE99C8E-0DA5-4F17-B627-74F9A75E02ED}"/>
                </a:ext>
              </a:extLst>
            </p:cNvPr>
            <p:cNvSpPr txBox="1"/>
            <p:nvPr/>
          </p:nvSpPr>
          <p:spPr>
            <a:xfrm>
              <a:off x="2061378" y="1681327"/>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120</a:t>
              </a:r>
            </a:p>
          </p:txBody>
        </p:sp>
        <p:sp>
          <p:nvSpPr>
            <p:cNvPr id="202" name="TextBox 201">
              <a:extLst>
                <a:ext uri="{FF2B5EF4-FFF2-40B4-BE49-F238E27FC236}">
                  <a16:creationId xmlns:a16="http://schemas.microsoft.com/office/drawing/2014/main" id="{1B617AB3-B515-43DD-9D35-FB2491C8512A}"/>
                </a:ext>
              </a:extLst>
            </p:cNvPr>
            <p:cNvSpPr txBox="1"/>
            <p:nvPr/>
          </p:nvSpPr>
          <p:spPr>
            <a:xfrm>
              <a:off x="2057798" y="2069612"/>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100</a:t>
              </a:r>
            </a:p>
          </p:txBody>
        </p:sp>
        <p:sp>
          <p:nvSpPr>
            <p:cNvPr id="203" name="TextBox 202">
              <a:extLst>
                <a:ext uri="{FF2B5EF4-FFF2-40B4-BE49-F238E27FC236}">
                  <a16:creationId xmlns:a16="http://schemas.microsoft.com/office/drawing/2014/main" id="{13511BCF-54F3-496C-BB61-E29BBCE667E8}"/>
                </a:ext>
              </a:extLst>
            </p:cNvPr>
            <p:cNvSpPr txBox="1"/>
            <p:nvPr/>
          </p:nvSpPr>
          <p:spPr>
            <a:xfrm>
              <a:off x="2057798" y="2473796"/>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80</a:t>
              </a:r>
            </a:p>
          </p:txBody>
        </p:sp>
        <p:sp>
          <p:nvSpPr>
            <p:cNvPr id="204" name="TextBox 203">
              <a:extLst>
                <a:ext uri="{FF2B5EF4-FFF2-40B4-BE49-F238E27FC236}">
                  <a16:creationId xmlns:a16="http://schemas.microsoft.com/office/drawing/2014/main" id="{02966100-6B27-41F4-A06F-DDFF75E50256}"/>
                </a:ext>
              </a:extLst>
            </p:cNvPr>
            <p:cNvSpPr txBox="1"/>
            <p:nvPr/>
          </p:nvSpPr>
          <p:spPr>
            <a:xfrm>
              <a:off x="2057798" y="285957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60</a:t>
              </a:r>
            </a:p>
          </p:txBody>
        </p:sp>
        <p:sp>
          <p:nvSpPr>
            <p:cNvPr id="205" name="TextBox 204">
              <a:extLst>
                <a:ext uri="{FF2B5EF4-FFF2-40B4-BE49-F238E27FC236}">
                  <a16:creationId xmlns:a16="http://schemas.microsoft.com/office/drawing/2014/main" id="{3114E3AC-BA75-494F-8C3C-494156325840}"/>
                </a:ext>
              </a:extLst>
            </p:cNvPr>
            <p:cNvSpPr txBox="1"/>
            <p:nvPr/>
          </p:nvSpPr>
          <p:spPr>
            <a:xfrm>
              <a:off x="2052699" y="3264485"/>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40</a:t>
              </a:r>
            </a:p>
          </p:txBody>
        </p:sp>
        <p:sp>
          <p:nvSpPr>
            <p:cNvPr id="206" name="TextBox 205">
              <a:extLst>
                <a:ext uri="{FF2B5EF4-FFF2-40B4-BE49-F238E27FC236}">
                  <a16:creationId xmlns:a16="http://schemas.microsoft.com/office/drawing/2014/main" id="{E1BB7990-5EC4-4C82-A4E0-0EA2218ED7F6}"/>
                </a:ext>
              </a:extLst>
            </p:cNvPr>
            <p:cNvSpPr txBox="1"/>
            <p:nvPr/>
          </p:nvSpPr>
          <p:spPr>
            <a:xfrm rot="16200000">
              <a:off x="1738745" y="2581234"/>
              <a:ext cx="1219414" cy="186538"/>
            </a:xfrm>
            <a:prstGeom prst="rect">
              <a:avLst/>
            </a:prstGeom>
            <a:noFill/>
          </p:spPr>
          <p:txBody>
            <a:bodyPr wrap="square" rtlCol="0">
              <a:spAutoFit/>
            </a:bodyPr>
            <a:lstStyle/>
            <a:p>
              <a:pPr algn="r" defTabSz="914377"/>
              <a:r>
                <a:rPr lang="en-GB" sz="1200">
                  <a:solidFill>
                    <a:srgbClr val="6B747B"/>
                  </a:solidFill>
                  <a:latin typeface="Arial" panose="020B0604020202020204"/>
                </a:rPr>
                <a:t>MFI-APC</a:t>
              </a:r>
            </a:p>
          </p:txBody>
        </p:sp>
        <p:sp>
          <p:nvSpPr>
            <p:cNvPr id="207" name="TextBox 206">
              <a:extLst>
                <a:ext uri="{FF2B5EF4-FFF2-40B4-BE49-F238E27FC236}">
                  <a16:creationId xmlns:a16="http://schemas.microsoft.com/office/drawing/2014/main" id="{05276A79-FCFC-4559-8481-4A2EC88799CC}"/>
                </a:ext>
              </a:extLst>
            </p:cNvPr>
            <p:cNvSpPr txBox="1"/>
            <p:nvPr/>
          </p:nvSpPr>
          <p:spPr>
            <a:xfrm>
              <a:off x="2298644" y="341436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-3</a:t>
              </a:r>
              <a:endParaRPr lang="en-GB" sz="1200">
                <a:solidFill>
                  <a:srgbClr val="6B747B"/>
                </a:solidFill>
                <a:latin typeface="Arial" panose="020B0604020202020204"/>
              </a:endParaRPr>
            </a:p>
          </p:txBody>
        </p:sp>
        <p:sp>
          <p:nvSpPr>
            <p:cNvPr id="208" name="TextBox 207">
              <a:extLst>
                <a:ext uri="{FF2B5EF4-FFF2-40B4-BE49-F238E27FC236}">
                  <a16:creationId xmlns:a16="http://schemas.microsoft.com/office/drawing/2014/main" id="{63E14716-765C-447F-80D4-2FF7707A2AD8}"/>
                </a:ext>
              </a:extLst>
            </p:cNvPr>
            <p:cNvSpPr txBox="1"/>
            <p:nvPr/>
          </p:nvSpPr>
          <p:spPr>
            <a:xfrm>
              <a:off x="2634971" y="341436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-2</a:t>
              </a:r>
              <a:endParaRPr lang="en-GB" sz="1200">
                <a:solidFill>
                  <a:srgbClr val="6B747B"/>
                </a:solidFill>
                <a:latin typeface="Arial" panose="020B0604020202020204"/>
              </a:endParaRPr>
            </a:p>
          </p:txBody>
        </p:sp>
        <p:sp>
          <p:nvSpPr>
            <p:cNvPr id="209" name="TextBox 208">
              <a:extLst>
                <a:ext uri="{FF2B5EF4-FFF2-40B4-BE49-F238E27FC236}">
                  <a16:creationId xmlns:a16="http://schemas.microsoft.com/office/drawing/2014/main" id="{CC5B6390-F685-4C3B-A63E-09AC0922B220}"/>
                </a:ext>
              </a:extLst>
            </p:cNvPr>
            <p:cNvSpPr txBox="1"/>
            <p:nvPr/>
          </p:nvSpPr>
          <p:spPr>
            <a:xfrm>
              <a:off x="2999677" y="3420611"/>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-1</a:t>
              </a:r>
              <a:endParaRPr lang="en-GB" sz="1200">
                <a:solidFill>
                  <a:srgbClr val="6B747B"/>
                </a:solidFill>
                <a:latin typeface="Arial" panose="020B0604020202020204"/>
              </a:endParaRPr>
            </a:p>
          </p:txBody>
        </p:sp>
        <p:sp>
          <p:nvSpPr>
            <p:cNvPr id="210" name="TextBox 209">
              <a:extLst>
                <a:ext uri="{FF2B5EF4-FFF2-40B4-BE49-F238E27FC236}">
                  <a16:creationId xmlns:a16="http://schemas.microsoft.com/office/drawing/2014/main" id="{3494D616-5786-4EB4-A0C3-B440727CDF42}"/>
                </a:ext>
              </a:extLst>
            </p:cNvPr>
            <p:cNvSpPr txBox="1"/>
            <p:nvPr/>
          </p:nvSpPr>
          <p:spPr>
            <a:xfrm>
              <a:off x="3340037" y="341436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0</a:t>
              </a:r>
              <a:endParaRPr lang="en-GB" sz="1200">
                <a:solidFill>
                  <a:srgbClr val="6B747B"/>
                </a:solidFill>
                <a:latin typeface="Arial" panose="020B0604020202020204"/>
              </a:endParaRPr>
            </a:p>
          </p:txBody>
        </p:sp>
        <p:sp>
          <p:nvSpPr>
            <p:cNvPr id="211" name="TextBox 210">
              <a:extLst>
                <a:ext uri="{FF2B5EF4-FFF2-40B4-BE49-F238E27FC236}">
                  <a16:creationId xmlns:a16="http://schemas.microsoft.com/office/drawing/2014/main" id="{3DD3647D-F8CF-4932-9BF8-2A518D5148D9}"/>
                </a:ext>
              </a:extLst>
            </p:cNvPr>
            <p:cNvSpPr txBox="1"/>
            <p:nvPr/>
          </p:nvSpPr>
          <p:spPr>
            <a:xfrm>
              <a:off x="6794260" y="3400370"/>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1</a:t>
              </a:r>
              <a:endParaRPr lang="en-GB" sz="1200">
                <a:solidFill>
                  <a:srgbClr val="6B747B"/>
                </a:solidFill>
                <a:latin typeface="Arial" panose="020B0604020202020204"/>
              </a:endParaRPr>
            </a:p>
          </p:txBody>
        </p:sp>
        <p:sp>
          <p:nvSpPr>
            <p:cNvPr id="212" name="TextBox 211">
              <a:extLst>
                <a:ext uri="{FF2B5EF4-FFF2-40B4-BE49-F238E27FC236}">
                  <a16:creationId xmlns:a16="http://schemas.microsoft.com/office/drawing/2014/main" id="{AFEDC8CD-E656-4A0D-ACD6-8D57792CA8E1}"/>
                </a:ext>
              </a:extLst>
            </p:cNvPr>
            <p:cNvSpPr txBox="1"/>
            <p:nvPr/>
          </p:nvSpPr>
          <p:spPr>
            <a:xfrm>
              <a:off x="3985806" y="341436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2</a:t>
              </a:r>
              <a:endParaRPr lang="en-GB" sz="1200">
                <a:solidFill>
                  <a:srgbClr val="6B747B"/>
                </a:solidFill>
                <a:latin typeface="Arial" panose="020B0604020202020204"/>
              </a:endParaRPr>
            </a:p>
          </p:txBody>
        </p:sp>
        <p:sp>
          <p:nvSpPr>
            <p:cNvPr id="213" name="TextBox 212">
              <a:extLst>
                <a:ext uri="{FF2B5EF4-FFF2-40B4-BE49-F238E27FC236}">
                  <a16:creationId xmlns:a16="http://schemas.microsoft.com/office/drawing/2014/main" id="{BA24D790-7C60-4EF6-B1FD-3161C1C846CC}"/>
                </a:ext>
              </a:extLst>
            </p:cNvPr>
            <p:cNvSpPr txBox="1"/>
            <p:nvPr/>
          </p:nvSpPr>
          <p:spPr>
            <a:xfrm>
              <a:off x="3090259" y="3573773"/>
              <a:ext cx="1016430" cy="302515"/>
            </a:xfrm>
            <a:prstGeom prst="rect">
              <a:avLst/>
            </a:prstGeom>
            <a:noFill/>
          </p:spPr>
          <p:txBody>
            <a:bodyPr wrap="square" rtlCol="0">
              <a:spAutoFit/>
            </a:bodyPr>
            <a:lstStyle/>
            <a:p>
              <a:pPr algn="ctr" defTabSz="914377"/>
              <a:r>
                <a:rPr lang="en-GB" sz="1200">
                  <a:solidFill>
                    <a:srgbClr val="6B747B"/>
                  </a:solidFill>
                  <a:latin typeface="Arial" panose="020B0604020202020204"/>
                </a:rPr>
                <a:t>Ab (µg/mL)</a:t>
              </a:r>
            </a:p>
          </p:txBody>
        </p:sp>
        <p:cxnSp>
          <p:nvCxnSpPr>
            <p:cNvPr id="214" name="Straight Connector 213">
              <a:extLst>
                <a:ext uri="{FF2B5EF4-FFF2-40B4-BE49-F238E27FC236}">
                  <a16:creationId xmlns:a16="http://schemas.microsoft.com/office/drawing/2014/main" id="{0830BBB2-89D1-4B30-82BC-FA00E0C15AD5}"/>
                </a:ext>
              </a:extLst>
            </p:cNvPr>
            <p:cNvCxnSpPr/>
            <p:nvPr/>
          </p:nvCxnSpPr>
          <p:spPr>
            <a:xfrm>
              <a:off x="5818371" y="1840731"/>
              <a:ext cx="0" cy="1635760"/>
            </a:xfrm>
            <a:prstGeom prst="line">
              <a:avLst/>
            </a:prstGeom>
          </p:spPr>
          <p:style>
            <a:lnRef idx="2">
              <a:schemeClr val="dk1"/>
            </a:lnRef>
            <a:fillRef idx="0">
              <a:schemeClr val="dk1"/>
            </a:fillRef>
            <a:effectRef idx="1">
              <a:schemeClr val="dk1"/>
            </a:effectRef>
            <a:fontRef idx="minor">
              <a:schemeClr val="tx1"/>
            </a:fontRef>
          </p:style>
        </p:cxnSp>
        <p:cxnSp>
          <p:nvCxnSpPr>
            <p:cNvPr id="215" name="Straight Connector 214">
              <a:extLst>
                <a:ext uri="{FF2B5EF4-FFF2-40B4-BE49-F238E27FC236}">
                  <a16:creationId xmlns:a16="http://schemas.microsoft.com/office/drawing/2014/main" id="{59D22E78-8583-4BDE-B977-48B19C8E3422}"/>
                </a:ext>
              </a:extLst>
            </p:cNvPr>
            <p:cNvCxnSpPr>
              <a:cxnSpLocks/>
            </p:cNvCxnSpPr>
            <p:nvPr/>
          </p:nvCxnSpPr>
          <p:spPr>
            <a:xfrm>
              <a:off x="5818371" y="3420611"/>
              <a:ext cx="1803400" cy="5080"/>
            </a:xfrm>
            <a:prstGeom prst="line">
              <a:avLst/>
            </a:prstGeom>
          </p:spPr>
          <p:style>
            <a:lnRef idx="2">
              <a:schemeClr val="dk1"/>
            </a:lnRef>
            <a:fillRef idx="0">
              <a:schemeClr val="dk1"/>
            </a:fillRef>
            <a:effectRef idx="1">
              <a:schemeClr val="dk1"/>
            </a:effectRef>
            <a:fontRef idx="minor">
              <a:schemeClr val="tx1"/>
            </a:fontRef>
          </p:style>
        </p:cxnSp>
        <p:cxnSp>
          <p:nvCxnSpPr>
            <p:cNvPr id="216" name="Straight Connector 215">
              <a:extLst>
                <a:ext uri="{FF2B5EF4-FFF2-40B4-BE49-F238E27FC236}">
                  <a16:creationId xmlns:a16="http://schemas.microsoft.com/office/drawing/2014/main" id="{7658B0A8-9FA1-49C8-AA41-9A05FDF8F0FB}"/>
                </a:ext>
              </a:extLst>
            </p:cNvPr>
            <p:cNvCxnSpPr>
              <a:cxnSpLocks/>
            </p:cNvCxnSpPr>
            <p:nvPr/>
          </p:nvCxnSpPr>
          <p:spPr>
            <a:xfrm flipV="1">
              <a:off x="6184131"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217" name="Straight Connector 216">
              <a:extLst>
                <a:ext uri="{FF2B5EF4-FFF2-40B4-BE49-F238E27FC236}">
                  <a16:creationId xmlns:a16="http://schemas.microsoft.com/office/drawing/2014/main" id="{F9D2B0E2-CD0E-438B-A0A2-D0B3C9E022F1}"/>
                </a:ext>
              </a:extLst>
            </p:cNvPr>
            <p:cNvCxnSpPr>
              <a:cxnSpLocks/>
            </p:cNvCxnSpPr>
            <p:nvPr/>
          </p:nvCxnSpPr>
          <p:spPr>
            <a:xfrm flipV="1">
              <a:off x="6544811"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218" name="Straight Connector 217">
              <a:extLst>
                <a:ext uri="{FF2B5EF4-FFF2-40B4-BE49-F238E27FC236}">
                  <a16:creationId xmlns:a16="http://schemas.microsoft.com/office/drawing/2014/main" id="{D26E0A25-1883-4FD7-9634-D3C48673D62D}"/>
                </a:ext>
              </a:extLst>
            </p:cNvPr>
            <p:cNvCxnSpPr>
              <a:cxnSpLocks/>
            </p:cNvCxnSpPr>
            <p:nvPr/>
          </p:nvCxnSpPr>
          <p:spPr>
            <a:xfrm flipV="1">
              <a:off x="6900411"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219" name="Straight Connector 218">
              <a:extLst>
                <a:ext uri="{FF2B5EF4-FFF2-40B4-BE49-F238E27FC236}">
                  <a16:creationId xmlns:a16="http://schemas.microsoft.com/office/drawing/2014/main" id="{CBB7C0A7-A06B-44C3-9536-93052FF0AFAA}"/>
                </a:ext>
              </a:extLst>
            </p:cNvPr>
            <p:cNvCxnSpPr>
              <a:cxnSpLocks/>
            </p:cNvCxnSpPr>
            <p:nvPr/>
          </p:nvCxnSpPr>
          <p:spPr>
            <a:xfrm flipV="1">
              <a:off x="7261091"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220" name="Straight Connector 219">
              <a:extLst>
                <a:ext uri="{FF2B5EF4-FFF2-40B4-BE49-F238E27FC236}">
                  <a16:creationId xmlns:a16="http://schemas.microsoft.com/office/drawing/2014/main" id="{F1D2FF67-6EB4-4203-BEC9-09C8FDAB81FA}"/>
                </a:ext>
              </a:extLst>
            </p:cNvPr>
            <p:cNvCxnSpPr>
              <a:cxnSpLocks/>
            </p:cNvCxnSpPr>
            <p:nvPr/>
          </p:nvCxnSpPr>
          <p:spPr>
            <a:xfrm flipV="1">
              <a:off x="7621771" y="3410451"/>
              <a:ext cx="0" cy="66040"/>
            </a:xfrm>
            <a:prstGeom prst="line">
              <a:avLst/>
            </a:prstGeom>
          </p:spPr>
          <p:style>
            <a:lnRef idx="2">
              <a:schemeClr val="dk1"/>
            </a:lnRef>
            <a:fillRef idx="0">
              <a:schemeClr val="dk1"/>
            </a:fillRef>
            <a:effectRef idx="1">
              <a:schemeClr val="dk1"/>
            </a:effectRef>
            <a:fontRef idx="minor">
              <a:schemeClr val="tx1"/>
            </a:fontRef>
          </p:style>
        </p:cxnSp>
        <p:cxnSp>
          <p:nvCxnSpPr>
            <p:cNvPr id="221" name="Straight Connector 220">
              <a:extLst>
                <a:ext uri="{FF2B5EF4-FFF2-40B4-BE49-F238E27FC236}">
                  <a16:creationId xmlns:a16="http://schemas.microsoft.com/office/drawing/2014/main" id="{114FC1ED-5476-4B86-9E40-A744E0B8F698}"/>
                </a:ext>
              </a:extLst>
            </p:cNvPr>
            <p:cNvCxnSpPr/>
            <p:nvPr/>
          </p:nvCxnSpPr>
          <p:spPr>
            <a:xfrm flipH="1">
              <a:off x="5742171" y="1840294"/>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222" name="Straight Connector 221">
              <a:extLst>
                <a:ext uri="{FF2B5EF4-FFF2-40B4-BE49-F238E27FC236}">
                  <a16:creationId xmlns:a16="http://schemas.microsoft.com/office/drawing/2014/main" id="{4FD902C1-3BD2-4E81-8526-34CD39865E3B}"/>
                </a:ext>
              </a:extLst>
            </p:cNvPr>
            <p:cNvCxnSpPr/>
            <p:nvPr/>
          </p:nvCxnSpPr>
          <p:spPr>
            <a:xfrm flipH="1">
              <a:off x="5742171" y="223591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223" name="Straight Connector 222">
              <a:extLst>
                <a:ext uri="{FF2B5EF4-FFF2-40B4-BE49-F238E27FC236}">
                  <a16:creationId xmlns:a16="http://schemas.microsoft.com/office/drawing/2014/main" id="{162239DB-495C-438A-8A3B-73AF03C7C1CD}"/>
                </a:ext>
              </a:extLst>
            </p:cNvPr>
            <p:cNvCxnSpPr/>
            <p:nvPr/>
          </p:nvCxnSpPr>
          <p:spPr>
            <a:xfrm flipH="1">
              <a:off x="5742171" y="2622666"/>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224" name="Straight Connector 223">
              <a:extLst>
                <a:ext uri="{FF2B5EF4-FFF2-40B4-BE49-F238E27FC236}">
                  <a16:creationId xmlns:a16="http://schemas.microsoft.com/office/drawing/2014/main" id="{3D3B9BC3-409A-4E3E-9F03-9BC304A3741F}"/>
                </a:ext>
              </a:extLst>
            </p:cNvPr>
            <p:cNvCxnSpPr/>
            <p:nvPr/>
          </p:nvCxnSpPr>
          <p:spPr>
            <a:xfrm flipH="1">
              <a:off x="5742171" y="3024371"/>
              <a:ext cx="76200" cy="0"/>
            </a:xfrm>
            <a:prstGeom prst="line">
              <a:avLst/>
            </a:prstGeom>
          </p:spPr>
          <p:style>
            <a:lnRef idx="2">
              <a:schemeClr val="dk1"/>
            </a:lnRef>
            <a:fillRef idx="0">
              <a:schemeClr val="dk1"/>
            </a:fillRef>
            <a:effectRef idx="1">
              <a:schemeClr val="dk1"/>
            </a:effectRef>
            <a:fontRef idx="minor">
              <a:schemeClr val="tx1"/>
            </a:fontRef>
          </p:style>
        </p:cxnSp>
        <p:cxnSp>
          <p:nvCxnSpPr>
            <p:cNvPr id="225" name="Straight Connector 224">
              <a:extLst>
                <a:ext uri="{FF2B5EF4-FFF2-40B4-BE49-F238E27FC236}">
                  <a16:creationId xmlns:a16="http://schemas.microsoft.com/office/drawing/2014/main" id="{ED330535-2DD8-41CB-92B5-E2344DA292F7}"/>
                </a:ext>
              </a:extLst>
            </p:cNvPr>
            <p:cNvCxnSpPr/>
            <p:nvPr/>
          </p:nvCxnSpPr>
          <p:spPr>
            <a:xfrm flipH="1">
              <a:off x="5742171" y="3420611"/>
              <a:ext cx="76200" cy="0"/>
            </a:xfrm>
            <a:prstGeom prst="line">
              <a:avLst/>
            </a:prstGeom>
          </p:spPr>
          <p:style>
            <a:lnRef idx="2">
              <a:schemeClr val="dk1"/>
            </a:lnRef>
            <a:fillRef idx="0">
              <a:schemeClr val="dk1"/>
            </a:fillRef>
            <a:effectRef idx="1">
              <a:schemeClr val="dk1"/>
            </a:effectRef>
            <a:fontRef idx="minor">
              <a:schemeClr val="tx1"/>
            </a:fontRef>
          </p:style>
        </p:cxnSp>
        <p:sp>
          <p:nvSpPr>
            <p:cNvPr id="226" name="Freeform: Shape 225">
              <a:extLst>
                <a:ext uri="{FF2B5EF4-FFF2-40B4-BE49-F238E27FC236}">
                  <a16:creationId xmlns:a16="http://schemas.microsoft.com/office/drawing/2014/main" id="{58634B2E-DE88-49C4-8962-DA3085BD6115}"/>
                </a:ext>
              </a:extLst>
            </p:cNvPr>
            <p:cNvSpPr/>
            <p:nvPr/>
          </p:nvSpPr>
          <p:spPr>
            <a:xfrm>
              <a:off x="5935211" y="2089228"/>
              <a:ext cx="1325033" cy="1096433"/>
            </a:xfrm>
            <a:custGeom>
              <a:avLst/>
              <a:gdLst>
                <a:gd name="connsiteX0" fmla="*/ 0 w 1325033"/>
                <a:gd name="connsiteY0" fmla="*/ 1096433 h 1096433"/>
                <a:gd name="connsiteX1" fmla="*/ 80433 w 1325033"/>
                <a:gd name="connsiteY1" fmla="*/ 878416 h 1096433"/>
                <a:gd name="connsiteX2" fmla="*/ 158750 w 1325033"/>
                <a:gd name="connsiteY2" fmla="*/ 728133 h 1096433"/>
                <a:gd name="connsiteX3" fmla="*/ 249767 w 1325033"/>
                <a:gd name="connsiteY3" fmla="*/ 575733 h 1096433"/>
                <a:gd name="connsiteX4" fmla="*/ 334433 w 1325033"/>
                <a:gd name="connsiteY4" fmla="*/ 461433 h 1096433"/>
                <a:gd name="connsiteX5" fmla="*/ 433917 w 1325033"/>
                <a:gd name="connsiteY5" fmla="*/ 353483 h 1096433"/>
                <a:gd name="connsiteX6" fmla="*/ 510117 w 1325033"/>
                <a:gd name="connsiteY6" fmla="*/ 283633 h 1096433"/>
                <a:gd name="connsiteX7" fmla="*/ 607483 w 1325033"/>
                <a:gd name="connsiteY7" fmla="*/ 218016 h 1096433"/>
                <a:gd name="connsiteX8" fmla="*/ 787400 w 1325033"/>
                <a:gd name="connsiteY8" fmla="*/ 129116 h 1096433"/>
                <a:gd name="connsiteX9" fmla="*/ 958850 w 1325033"/>
                <a:gd name="connsiteY9" fmla="*/ 65616 h 1096433"/>
                <a:gd name="connsiteX10" fmla="*/ 1195917 w 1325033"/>
                <a:gd name="connsiteY10" fmla="*/ 14816 h 1096433"/>
                <a:gd name="connsiteX11" fmla="*/ 1325033 w 1325033"/>
                <a:gd name="connsiteY11" fmla="*/ 0 h 109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5033" h="1096433">
                  <a:moveTo>
                    <a:pt x="0" y="1096433"/>
                  </a:moveTo>
                  <a:cubicBezTo>
                    <a:pt x="26987" y="1018116"/>
                    <a:pt x="53975" y="939799"/>
                    <a:pt x="80433" y="878416"/>
                  </a:cubicBezTo>
                  <a:cubicBezTo>
                    <a:pt x="106891" y="817033"/>
                    <a:pt x="130528" y="778580"/>
                    <a:pt x="158750" y="728133"/>
                  </a:cubicBezTo>
                  <a:cubicBezTo>
                    <a:pt x="186972" y="677686"/>
                    <a:pt x="220487" y="620183"/>
                    <a:pt x="249767" y="575733"/>
                  </a:cubicBezTo>
                  <a:cubicBezTo>
                    <a:pt x="279048" y="531283"/>
                    <a:pt x="303741" y="498475"/>
                    <a:pt x="334433" y="461433"/>
                  </a:cubicBezTo>
                  <a:cubicBezTo>
                    <a:pt x="365125" y="424391"/>
                    <a:pt x="404636" y="383116"/>
                    <a:pt x="433917" y="353483"/>
                  </a:cubicBezTo>
                  <a:cubicBezTo>
                    <a:pt x="463198" y="323850"/>
                    <a:pt x="481189" y="306211"/>
                    <a:pt x="510117" y="283633"/>
                  </a:cubicBezTo>
                  <a:cubicBezTo>
                    <a:pt x="539045" y="261055"/>
                    <a:pt x="561269" y="243769"/>
                    <a:pt x="607483" y="218016"/>
                  </a:cubicBezTo>
                  <a:cubicBezTo>
                    <a:pt x="653697" y="192263"/>
                    <a:pt x="728839" y="154516"/>
                    <a:pt x="787400" y="129116"/>
                  </a:cubicBezTo>
                  <a:cubicBezTo>
                    <a:pt x="845961" y="103716"/>
                    <a:pt x="890764" y="84666"/>
                    <a:pt x="958850" y="65616"/>
                  </a:cubicBezTo>
                  <a:cubicBezTo>
                    <a:pt x="1026936" y="46566"/>
                    <a:pt x="1134887" y="25752"/>
                    <a:pt x="1195917" y="14816"/>
                  </a:cubicBezTo>
                  <a:cubicBezTo>
                    <a:pt x="1256948" y="3880"/>
                    <a:pt x="1290990" y="1940"/>
                    <a:pt x="1325033"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27" name="Freeform: Shape 226">
              <a:extLst>
                <a:ext uri="{FF2B5EF4-FFF2-40B4-BE49-F238E27FC236}">
                  <a16:creationId xmlns:a16="http://schemas.microsoft.com/office/drawing/2014/main" id="{0557C5FD-87DC-48E2-931B-97D2D6B07E94}"/>
                </a:ext>
              </a:extLst>
            </p:cNvPr>
            <p:cNvSpPr/>
            <p:nvPr/>
          </p:nvSpPr>
          <p:spPr>
            <a:xfrm>
              <a:off x="5935211" y="2290311"/>
              <a:ext cx="1333500" cy="893233"/>
            </a:xfrm>
            <a:custGeom>
              <a:avLst/>
              <a:gdLst>
                <a:gd name="connsiteX0" fmla="*/ 0 w 1333500"/>
                <a:gd name="connsiteY0" fmla="*/ 893233 h 893233"/>
                <a:gd name="connsiteX1" fmla="*/ 93133 w 1333500"/>
                <a:gd name="connsiteY1" fmla="*/ 698500 h 893233"/>
                <a:gd name="connsiteX2" fmla="*/ 194733 w 1333500"/>
                <a:gd name="connsiteY2" fmla="*/ 537633 h 893233"/>
                <a:gd name="connsiteX3" fmla="*/ 313267 w 1333500"/>
                <a:gd name="connsiteY3" fmla="*/ 395817 h 893233"/>
                <a:gd name="connsiteX4" fmla="*/ 463550 w 1333500"/>
                <a:gd name="connsiteY4" fmla="*/ 268817 h 893233"/>
                <a:gd name="connsiteX5" fmla="*/ 641350 w 1333500"/>
                <a:gd name="connsiteY5" fmla="*/ 162983 h 893233"/>
                <a:gd name="connsiteX6" fmla="*/ 819150 w 1333500"/>
                <a:gd name="connsiteY6" fmla="*/ 91017 h 893233"/>
                <a:gd name="connsiteX7" fmla="*/ 977900 w 1333500"/>
                <a:gd name="connsiteY7" fmla="*/ 52917 h 893233"/>
                <a:gd name="connsiteX8" fmla="*/ 1162050 w 1333500"/>
                <a:gd name="connsiteY8" fmla="*/ 21167 h 893233"/>
                <a:gd name="connsiteX9" fmla="*/ 1333500 w 1333500"/>
                <a:gd name="connsiteY9" fmla="*/ 0 h 89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500" h="893233">
                  <a:moveTo>
                    <a:pt x="0" y="893233"/>
                  </a:moveTo>
                  <a:cubicBezTo>
                    <a:pt x="30339" y="825500"/>
                    <a:pt x="60678" y="757767"/>
                    <a:pt x="93133" y="698500"/>
                  </a:cubicBezTo>
                  <a:cubicBezTo>
                    <a:pt x="125588" y="639233"/>
                    <a:pt x="158044" y="588080"/>
                    <a:pt x="194733" y="537633"/>
                  </a:cubicBezTo>
                  <a:cubicBezTo>
                    <a:pt x="231422" y="487186"/>
                    <a:pt x="268464" y="440620"/>
                    <a:pt x="313267" y="395817"/>
                  </a:cubicBezTo>
                  <a:cubicBezTo>
                    <a:pt x="358070" y="351014"/>
                    <a:pt x="408870" y="307623"/>
                    <a:pt x="463550" y="268817"/>
                  </a:cubicBezTo>
                  <a:cubicBezTo>
                    <a:pt x="518231" y="230011"/>
                    <a:pt x="582083" y="192616"/>
                    <a:pt x="641350" y="162983"/>
                  </a:cubicBezTo>
                  <a:cubicBezTo>
                    <a:pt x="700617" y="133350"/>
                    <a:pt x="763058" y="109361"/>
                    <a:pt x="819150" y="91017"/>
                  </a:cubicBezTo>
                  <a:cubicBezTo>
                    <a:pt x="875242" y="72673"/>
                    <a:pt x="920750" y="64559"/>
                    <a:pt x="977900" y="52917"/>
                  </a:cubicBezTo>
                  <a:cubicBezTo>
                    <a:pt x="1035050" y="41275"/>
                    <a:pt x="1102783" y="29986"/>
                    <a:pt x="1162050" y="21167"/>
                  </a:cubicBezTo>
                  <a:cubicBezTo>
                    <a:pt x="1221317" y="12348"/>
                    <a:pt x="1277408" y="6174"/>
                    <a:pt x="1333500" y="0"/>
                  </a:cubicBezTo>
                </a:path>
              </a:pathLst>
            </a:custGeom>
            <a:no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28" name="Freeform: Shape 227">
              <a:extLst>
                <a:ext uri="{FF2B5EF4-FFF2-40B4-BE49-F238E27FC236}">
                  <a16:creationId xmlns:a16="http://schemas.microsoft.com/office/drawing/2014/main" id="{AE27939A-F929-4478-831C-C2FD6BB3D890}"/>
                </a:ext>
              </a:extLst>
            </p:cNvPr>
            <p:cNvSpPr/>
            <p:nvPr/>
          </p:nvSpPr>
          <p:spPr>
            <a:xfrm>
              <a:off x="5928861" y="3181428"/>
              <a:ext cx="1329267" cy="23733"/>
            </a:xfrm>
            <a:custGeom>
              <a:avLst/>
              <a:gdLst>
                <a:gd name="connsiteX0" fmla="*/ 0 w 1329267"/>
                <a:gd name="connsiteY0" fmla="*/ 0 h 23733"/>
                <a:gd name="connsiteX1" fmla="*/ 315383 w 1329267"/>
                <a:gd name="connsiteY1" fmla="*/ 2116 h 23733"/>
                <a:gd name="connsiteX2" fmla="*/ 372533 w 1329267"/>
                <a:gd name="connsiteY2" fmla="*/ 23283 h 23733"/>
                <a:gd name="connsiteX3" fmla="*/ 484717 w 1329267"/>
                <a:gd name="connsiteY3" fmla="*/ 16933 h 23733"/>
                <a:gd name="connsiteX4" fmla="*/ 662517 w 1329267"/>
                <a:gd name="connsiteY4" fmla="*/ 21166 h 23733"/>
                <a:gd name="connsiteX5" fmla="*/ 833967 w 1329267"/>
                <a:gd name="connsiteY5" fmla="*/ 12700 h 23733"/>
                <a:gd name="connsiteX6" fmla="*/ 992717 w 1329267"/>
                <a:gd name="connsiteY6" fmla="*/ 14816 h 23733"/>
                <a:gd name="connsiteX7" fmla="*/ 1162050 w 1329267"/>
                <a:gd name="connsiteY7" fmla="*/ 16933 h 23733"/>
                <a:gd name="connsiteX8" fmla="*/ 1329267 w 1329267"/>
                <a:gd name="connsiteY8" fmla="*/ 23283 h 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9267" h="23733">
                  <a:moveTo>
                    <a:pt x="0" y="0"/>
                  </a:moveTo>
                  <a:lnTo>
                    <a:pt x="315383" y="2116"/>
                  </a:lnTo>
                  <a:cubicBezTo>
                    <a:pt x="377472" y="5996"/>
                    <a:pt x="344311" y="20813"/>
                    <a:pt x="372533" y="23283"/>
                  </a:cubicBezTo>
                  <a:cubicBezTo>
                    <a:pt x="400755" y="25753"/>
                    <a:pt x="436386" y="17286"/>
                    <a:pt x="484717" y="16933"/>
                  </a:cubicBezTo>
                  <a:cubicBezTo>
                    <a:pt x="533048" y="16580"/>
                    <a:pt x="604309" y="21871"/>
                    <a:pt x="662517" y="21166"/>
                  </a:cubicBezTo>
                  <a:cubicBezTo>
                    <a:pt x="720725" y="20461"/>
                    <a:pt x="833967" y="12700"/>
                    <a:pt x="833967" y="12700"/>
                  </a:cubicBezTo>
                  <a:lnTo>
                    <a:pt x="992717" y="14816"/>
                  </a:lnTo>
                  <a:lnTo>
                    <a:pt x="1162050" y="16933"/>
                  </a:lnTo>
                  <a:cubicBezTo>
                    <a:pt x="1218142" y="18344"/>
                    <a:pt x="1273704" y="20813"/>
                    <a:pt x="1329267" y="23283"/>
                  </a:cubicBezTo>
                </a:path>
              </a:pathLst>
            </a:custGeom>
            <a:no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29" name="Rectangle 228">
              <a:extLst>
                <a:ext uri="{FF2B5EF4-FFF2-40B4-BE49-F238E27FC236}">
                  <a16:creationId xmlns:a16="http://schemas.microsoft.com/office/drawing/2014/main" id="{374502AC-9324-49F0-9D87-DC074259A970}"/>
                </a:ext>
              </a:extLst>
            </p:cNvPr>
            <p:cNvSpPr/>
            <p:nvPr/>
          </p:nvSpPr>
          <p:spPr>
            <a:xfrm>
              <a:off x="6199848" y="2489989"/>
              <a:ext cx="64754" cy="57497"/>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0" name="Rectangle 229">
              <a:extLst>
                <a:ext uri="{FF2B5EF4-FFF2-40B4-BE49-F238E27FC236}">
                  <a16:creationId xmlns:a16="http://schemas.microsoft.com/office/drawing/2014/main" id="{013C4473-DA94-4447-9FD4-B4A7B796549A}"/>
                </a:ext>
              </a:extLst>
            </p:cNvPr>
            <p:cNvSpPr/>
            <p:nvPr/>
          </p:nvSpPr>
          <p:spPr>
            <a:xfrm>
              <a:off x="6371039" y="2445046"/>
              <a:ext cx="64754" cy="57497"/>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1" name="Rectangle 230">
              <a:extLst>
                <a:ext uri="{FF2B5EF4-FFF2-40B4-BE49-F238E27FC236}">
                  <a16:creationId xmlns:a16="http://schemas.microsoft.com/office/drawing/2014/main" id="{CF279124-3A55-45B4-A810-73A8C08DD8AD}"/>
                </a:ext>
              </a:extLst>
            </p:cNvPr>
            <p:cNvSpPr/>
            <p:nvPr/>
          </p:nvSpPr>
          <p:spPr>
            <a:xfrm>
              <a:off x="6543752" y="2282132"/>
              <a:ext cx="64754" cy="57497"/>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2" name="Rectangle 231">
              <a:extLst>
                <a:ext uri="{FF2B5EF4-FFF2-40B4-BE49-F238E27FC236}">
                  <a16:creationId xmlns:a16="http://schemas.microsoft.com/office/drawing/2014/main" id="{E069B322-569E-4F3A-A190-E9F59B572A31}"/>
                </a:ext>
              </a:extLst>
            </p:cNvPr>
            <p:cNvSpPr/>
            <p:nvPr/>
          </p:nvSpPr>
          <p:spPr>
            <a:xfrm>
              <a:off x="6718816" y="2178414"/>
              <a:ext cx="64754" cy="103718"/>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3" name="Rectangle 232">
              <a:extLst>
                <a:ext uri="{FF2B5EF4-FFF2-40B4-BE49-F238E27FC236}">
                  <a16:creationId xmlns:a16="http://schemas.microsoft.com/office/drawing/2014/main" id="{BB8A9CB2-2A01-4FFE-9984-3A82FF651B6E}"/>
                </a:ext>
              </a:extLst>
            </p:cNvPr>
            <p:cNvSpPr/>
            <p:nvPr/>
          </p:nvSpPr>
          <p:spPr>
            <a:xfrm>
              <a:off x="6876687" y="2103524"/>
              <a:ext cx="64754" cy="83070"/>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4" name="Rectangle 233">
              <a:extLst>
                <a:ext uri="{FF2B5EF4-FFF2-40B4-BE49-F238E27FC236}">
                  <a16:creationId xmlns:a16="http://schemas.microsoft.com/office/drawing/2014/main" id="{2F189ACE-9D22-4F2A-8B19-0643E28DBD36}"/>
                </a:ext>
              </a:extLst>
            </p:cNvPr>
            <p:cNvSpPr/>
            <p:nvPr/>
          </p:nvSpPr>
          <p:spPr>
            <a:xfrm>
              <a:off x="7056619" y="2053244"/>
              <a:ext cx="64754" cy="57497"/>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5" name="Rectangle 234">
              <a:extLst>
                <a:ext uri="{FF2B5EF4-FFF2-40B4-BE49-F238E27FC236}">
                  <a16:creationId xmlns:a16="http://schemas.microsoft.com/office/drawing/2014/main" id="{0F80BF00-D430-4888-BEED-7B96896B96F2}"/>
                </a:ext>
              </a:extLst>
            </p:cNvPr>
            <p:cNvSpPr/>
            <p:nvPr/>
          </p:nvSpPr>
          <p:spPr>
            <a:xfrm>
              <a:off x="7225751" y="2048255"/>
              <a:ext cx="64754" cy="103718"/>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6" name="Isosceles Triangle 235">
              <a:extLst>
                <a:ext uri="{FF2B5EF4-FFF2-40B4-BE49-F238E27FC236}">
                  <a16:creationId xmlns:a16="http://schemas.microsoft.com/office/drawing/2014/main" id="{4412F57B-D96D-44CD-B1F1-73E8CABC460F}"/>
                </a:ext>
              </a:extLst>
            </p:cNvPr>
            <p:cNvSpPr/>
            <p:nvPr/>
          </p:nvSpPr>
          <p:spPr>
            <a:xfrm>
              <a:off x="6212533" y="2640695"/>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7" name="Isosceles Triangle 236">
              <a:extLst>
                <a:ext uri="{FF2B5EF4-FFF2-40B4-BE49-F238E27FC236}">
                  <a16:creationId xmlns:a16="http://schemas.microsoft.com/office/drawing/2014/main" id="{8E8D72D6-3A59-4BAF-87FE-2A89D7DE11B9}"/>
                </a:ext>
              </a:extLst>
            </p:cNvPr>
            <p:cNvSpPr/>
            <p:nvPr/>
          </p:nvSpPr>
          <p:spPr>
            <a:xfrm>
              <a:off x="6379287" y="2523144"/>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8" name="Isosceles Triangle 237">
              <a:extLst>
                <a:ext uri="{FF2B5EF4-FFF2-40B4-BE49-F238E27FC236}">
                  <a16:creationId xmlns:a16="http://schemas.microsoft.com/office/drawing/2014/main" id="{286843B6-84DE-432F-9EBB-88CDBFB7EC75}"/>
                </a:ext>
              </a:extLst>
            </p:cNvPr>
            <p:cNvSpPr/>
            <p:nvPr/>
          </p:nvSpPr>
          <p:spPr>
            <a:xfrm>
              <a:off x="6547775" y="2458412"/>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39" name="Isosceles Triangle 238">
              <a:extLst>
                <a:ext uri="{FF2B5EF4-FFF2-40B4-BE49-F238E27FC236}">
                  <a16:creationId xmlns:a16="http://schemas.microsoft.com/office/drawing/2014/main" id="{7D1A8717-F7BE-45AB-B9AF-D0F15E56B245}"/>
                </a:ext>
              </a:extLst>
            </p:cNvPr>
            <p:cNvSpPr/>
            <p:nvPr/>
          </p:nvSpPr>
          <p:spPr>
            <a:xfrm>
              <a:off x="6724212" y="2396363"/>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40" name="Isosceles Triangle 239">
              <a:extLst>
                <a:ext uri="{FF2B5EF4-FFF2-40B4-BE49-F238E27FC236}">
                  <a16:creationId xmlns:a16="http://schemas.microsoft.com/office/drawing/2014/main" id="{F7975895-2739-4762-B8C7-7A9C107C1C7F}"/>
                </a:ext>
              </a:extLst>
            </p:cNvPr>
            <p:cNvSpPr/>
            <p:nvPr/>
          </p:nvSpPr>
          <p:spPr>
            <a:xfrm>
              <a:off x="6895722" y="2353047"/>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41" name="Isosceles Triangle 240">
              <a:extLst>
                <a:ext uri="{FF2B5EF4-FFF2-40B4-BE49-F238E27FC236}">
                  <a16:creationId xmlns:a16="http://schemas.microsoft.com/office/drawing/2014/main" id="{B050287F-B9E4-4E4C-B577-196006FD2819}"/>
                </a:ext>
              </a:extLst>
            </p:cNvPr>
            <p:cNvSpPr/>
            <p:nvPr/>
          </p:nvSpPr>
          <p:spPr>
            <a:xfrm>
              <a:off x="7061063" y="2265968"/>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42" name="Isosceles Triangle 241">
              <a:extLst>
                <a:ext uri="{FF2B5EF4-FFF2-40B4-BE49-F238E27FC236}">
                  <a16:creationId xmlns:a16="http://schemas.microsoft.com/office/drawing/2014/main" id="{43C44900-64DC-4512-ACF7-A29557167EE9}"/>
                </a:ext>
              </a:extLst>
            </p:cNvPr>
            <p:cNvSpPr/>
            <p:nvPr/>
          </p:nvSpPr>
          <p:spPr>
            <a:xfrm>
              <a:off x="7229655" y="2244352"/>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cxnSp>
          <p:nvCxnSpPr>
            <p:cNvPr id="243" name="Straight Connector 242">
              <a:extLst>
                <a:ext uri="{FF2B5EF4-FFF2-40B4-BE49-F238E27FC236}">
                  <a16:creationId xmlns:a16="http://schemas.microsoft.com/office/drawing/2014/main" id="{A604347C-7E8E-4D98-A396-01D05E142B8D}"/>
                </a:ext>
              </a:extLst>
            </p:cNvPr>
            <p:cNvCxnSpPr/>
            <p:nvPr/>
          </p:nvCxnSpPr>
          <p:spPr>
            <a:xfrm>
              <a:off x="6208095" y="2631094"/>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244" name="Straight Connector 243">
              <a:extLst>
                <a:ext uri="{FF2B5EF4-FFF2-40B4-BE49-F238E27FC236}">
                  <a16:creationId xmlns:a16="http://schemas.microsoft.com/office/drawing/2014/main" id="{FC6A644C-2C6F-445B-8A7F-43645DA41A46}"/>
                </a:ext>
              </a:extLst>
            </p:cNvPr>
            <p:cNvCxnSpPr/>
            <p:nvPr/>
          </p:nvCxnSpPr>
          <p:spPr>
            <a:xfrm>
              <a:off x="6208095" y="2700561"/>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245" name="Straight Connector 244">
              <a:extLst>
                <a:ext uri="{FF2B5EF4-FFF2-40B4-BE49-F238E27FC236}">
                  <a16:creationId xmlns:a16="http://schemas.microsoft.com/office/drawing/2014/main" id="{561660C7-B545-4411-B29A-FE7278696AFA}"/>
                </a:ext>
              </a:extLst>
            </p:cNvPr>
            <p:cNvCxnSpPr/>
            <p:nvPr/>
          </p:nvCxnSpPr>
          <p:spPr>
            <a:xfrm>
              <a:off x="6543752" y="2445046"/>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246" name="Straight Connector 245">
              <a:extLst>
                <a:ext uri="{FF2B5EF4-FFF2-40B4-BE49-F238E27FC236}">
                  <a16:creationId xmlns:a16="http://schemas.microsoft.com/office/drawing/2014/main" id="{46657895-3925-46B7-A1D9-C3502F981AEF}"/>
                </a:ext>
              </a:extLst>
            </p:cNvPr>
            <p:cNvCxnSpPr/>
            <p:nvPr/>
          </p:nvCxnSpPr>
          <p:spPr>
            <a:xfrm>
              <a:off x="6894459" y="2339629"/>
              <a:ext cx="48260"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sp>
          <p:nvSpPr>
            <p:cNvPr id="247" name="Diamond 246">
              <a:extLst>
                <a:ext uri="{FF2B5EF4-FFF2-40B4-BE49-F238E27FC236}">
                  <a16:creationId xmlns:a16="http://schemas.microsoft.com/office/drawing/2014/main" id="{B3186C45-25F1-4BE3-8491-38DA0C0077ED}"/>
                </a:ext>
              </a:extLst>
            </p:cNvPr>
            <p:cNvSpPr/>
            <p:nvPr/>
          </p:nvSpPr>
          <p:spPr>
            <a:xfrm>
              <a:off x="6194272" y="3144836"/>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48" name="Diamond 247">
              <a:extLst>
                <a:ext uri="{FF2B5EF4-FFF2-40B4-BE49-F238E27FC236}">
                  <a16:creationId xmlns:a16="http://schemas.microsoft.com/office/drawing/2014/main" id="{4EB26E73-2E13-4051-9F92-EDE6A028EE8C}"/>
                </a:ext>
              </a:extLst>
            </p:cNvPr>
            <p:cNvSpPr/>
            <p:nvPr/>
          </p:nvSpPr>
          <p:spPr>
            <a:xfrm>
              <a:off x="6364489" y="316134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49" name="Diamond 248">
              <a:extLst>
                <a:ext uri="{FF2B5EF4-FFF2-40B4-BE49-F238E27FC236}">
                  <a16:creationId xmlns:a16="http://schemas.microsoft.com/office/drawing/2014/main" id="{971C57F0-D34C-4A59-BB7B-5E2B61C401E7}"/>
                </a:ext>
              </a:extLst>
            </p:cNvPr>
            <p:cNvSpPr/>
            <p:nvPr/>
          </p:nvSpPr>
          <p:spPr>
            <a:xfrm>
              <a:off x="6537202" y="3160350"/>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0" name="Diamond 249">
              <a:extLst>
                <a:ext uri="{FF2B5EF4-FFF2-40B4-BE49-F238E27FC236}">
                  <a16:creationId xmlns:a16="http://schemas.microsoft.com/office/drawing/2014/main" id="{064BD62E-1B47-4B42-B387-DBCC6084967D}"/>
                </a:ext>
              </a:extLst>
            </p:cNvPr>
            <p:cNvSpPr/>
            <p:nvPr/>
          </p:nvSpPr>
          <p:spPr>
            <a:xfrm>
              <a:off x="6709915" y="316134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1" name="Diamond 250">
              <a:extLst>
                <a:ext uri="{FF2B5EF4-FFF2-40B4-BE49-F238E27FC236}">
                  <a16:creationId xmlns:a16="http://schemas.microsoft.com/office/drawing/2014/main" id="{BA0225E2-3D9B-4234-9B03-558C37A70E7F}"/>
                </a:ext>
              </a:extLst>
            </p:cNvPr>
            <p:cNvSpPr/>
            <p:nvPr/>
          </p:nvSpPr>
          <p:spPr>
            <a:xfrm>
              <a:off x="6879654" y="3156999"/>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2" name="Diamond 251">
              <a:extLst>
                <a:ext uri="{FF2B5EF4-FFF2-40B4-BE49-F238E27FC236}">
                  <a16:creationId xmlns:a16="http://schemas.microsoft.com/office/drawing/2014/main" id="{C1D5AF76-F7CC-486D-A1B7-AE25B2CA3DD2}"/>
                </a:ext>
              </a:extLst>
            </p:cNvPr>
            <p:cNvSpPr/>
            <p:nvPr/>
          </p:nvSpPr>
          <p:spPr>
            <a:xfrm>
              <a:off x="7044995" y="315507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3" name="Diamond 252">
              <a:extLst>
                <a:ext uri="{FF2B5EF4-FFF2-40B4-BE49-F238E27FC236}">
                  <a16:creationId xmlns:a16="http://schemas.microsoft.com/office/drawing/2014/main" id="{A0F83825-F93A-4D0A-BA41-67078820BAD6}"/>
                </a:ext>
              </a:extLst>
            </p:cNvPr>
            <p:cNvSpPr/>
            <p:nvPr/>
          </p:nvSpPr>
          <p:spPr>
            <a:xfrm>
              <a:off x="7219569" y="3161421"/>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4" name="Diamond 253">
              <a:extLst>
                <a:ext uri="{FF2B5EF4-FFF2-40B4-BE49-F238E27FC236}">
                  <a16:creationId xmlns:a16="http://schemas.microsoft.com/office/drawing/2014/main" id="{314C2D9D-BF0A-41E5-9726-3D7661C941F4}"/>
                </a:ext>
              </a:extLst>
            </p:cNvPr>
            <p:cNvSpPr/>
            <p:nvPr/>
          </p:nvSpPr>
          <p:spPr>
            <a:xfrm>
              <a:off x="7779693" y="1804714"/>
              <a:ext cx="77854" cy="86400"/>
            </a:xfrm>
            <a:prstGeom prst="diamond">
              <a:avLst/>
            </a:prstGeom>
            <a:solidFill>
              <a:srgbClr val="7A7D33"/>
            </a:solidFill>
            <a:ln>
              <a:solidFill>
                <a:srgbClr val="7A7D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5" name="Isosceles Triangle 254">
              <a:extLst>
                <a:ext uri="{FF2B5EF4-FFF2-40B4-BE49-F238E27FC236}">
                  <a16:creationId xmlns:a16="http://schemas.microsoft.com/office/drawing/2014/main" id="{DD425AA1-FB06-4BDC-B936-D01BCD56C992}"/>
                </a:ext>
              </a:extLst>
            </p:cNvPr>
            <p:cNvSpPr/>
            <p:nvPr/>
          </p:nvSpPr>
          <p:spPr>
            <a:xfrm>
              <a:off x="7795760" y="2018811"/>
              <a:ext cx="45719" cy="48683"/>
            </a:xfrm>
            <a:prstGeom prst="triangle">
              <a:avLst/>
            </a:prstGeom>
            <a:solidFill>
              <a:srgbClr val="DE2027"/>
            </a:solidFill>
            <a:ln>
              <a:solidFill>
                <a:srgbClr val="DE20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sp>
          <p:nvSpPr>
            <p:cNvPr id="256" name="Rectangle 255">
              <a:extLst>
                <a:ext uri="{FF2B5EF4-FFF2-40B4-BE49-F238E27FC236}">
                  <a16:creationId xmlns:a16="http://schemas.microsoft.com/office/drawing/2014/main" id="{12DFA4E2-DC1C-435E-A405-110908B4C612}"/>
                </a:ext>
              </a:extLst>
            </p:cNvPr>
            <p:cNvSpPr/>
            <p:nvPr/>
          </p:nvSpPr>
          <p:spPr>
            <a:xfrm>
              <a:off x="7792793" y="2256231"/>
              <a:ext cx="64754" cy="57497"/>
            </a:xfrm>
            <a:prstGeom prst="rect">
              <a:avLst/>
            </a:prstGeom>
            <a:solidFill>
              <a:srgbClr val="274FA2"/>
            </a:solidFill>
            <a:ln>
              <a:solidFill>
                <a:srgbClr val="274F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200">
                <a:solidFill>
                  <a:srgbClr val="FFFFFF"/>
                </a:solidFill>
                <a:latin typeface="Arial" panose="020B0604020202020204"/>
              </a:endParaRPr>
            </a:p>
          </p:txBody>
        </p:sp>
        <p:cxnSp>
          <p:nvCxnSpPr>
            <p:cNvPr id="257" name="Straight Connector 256">
              <a:extLst>
                <a:ext uri="{FF2B5EF4-FFF2-40B4-BE49-F238E27FC236}">
                  <a16:creationId xmlns:a16="http://schemas.microsoft.com/office/drawing/2014/main" id="{276357B3-936B-4BCC-99DF-7157A555C6E7}"/>
                </a:ext>
              </a:extLst>
            </p:cNvPr>
            <p:cNvCxnSpPr>
              <a:cxnSpLocks/>
            </p:cNvCxnSpPr>
            <p:nvPr/>
          </p:nvCxnSpPr>
          <p:spPr>
            <a:xfrm>
              <a:off x="7729709" y="1844282"/>
              <a:ext cx="176977" cy="0"/>
            </a:xfrm>
            <a:prstGeom prst="line">
              <a:avLst/>
            </a:prstGeom>
            <a:ln>
              <a:solidFill>
                <a:srgbClr val="7A7D33"/>
              </a:solidFill>
            </a:ln>
          </p:spPr>
          <p:style>
            <a:lnRef idx="2">
              <a:schemeClr val="dk1"/>
            </a:lnRef>
            <a:fillRef idx="0">
              <a:schemeClr val="dk1"/>
            </a:fillRef>
            <a:effectRef idx="1">
              <a:schemeClr val="dk1"/>
            </a:effectRef>
            <a:fontRef idx="minor">
              <a:schemeClr val="tx1"/>
            </a:fontRef>
          </p:style>
        </p:cxnSp>
        <p:cxnSp>
          <p:nvCxnSpPr>
            <p:cNvPr id="258" name="Straight Connector 257">
              <a:extLst>
                <a:ext uri="{FF2B5EF4-FFF2-40B4-BE49-F238E27FC236}">
                  <a16:creationId xmlns:a16="http://schemas.microsoft.com/office/drawing/2014/main" id="{6A32DCA1-E44C-44F0-9225-3BB4549B8DC1}"/>
                </a:ext>
              </a:extLst>
            </p:cNvPr>
            <p:cNvCxnSpPr>
              <a:cxnSpLocks/>
            </p:cNvCxnSpPr>
            <p:nvPr/>
          </p:nvCxnSpPr>
          <p:spPr>
            <a:xfrm>
              <a:off x="7729708" y="2048255"/>
              <a:ext cx="176977" cy="0"/>
            </a:xfrm>
            <a:prstGeom prst="line">
              <a:avLst/>
            </a:prstGeom>
            <a:ln>
              <a:solidFill>
                <a:srgbClr val="DE2027"/>
              </a:solidFill>
            </a:ln>
          </p:spPr>
          <p:style>
            <a:lnRef idx="2">
              <a:schemeClr val="dk1"/>
            </a:lnRef>
            <a:fillRef idx="0">
              <a:schemeClr val="dk1"/>
            </a:fillRef>
            <a:effectRef idx="1">
              <a:schemeClr val="dk1"/>
            </a:effectRef>
            <a:fontRef idx="minor">
              <a:schemeClr val="tx1"/>
            </a:fontRef>
          </p:style>
        </p:cxnSp>
        <p:cxnSp>
          <p:nvCxnSpPr>
            <p:cNvPr id="259" name="Straight Connector 258">
              <a:extLst>
                <a:ext uri="{FF2B5EF4-FFF2-40B4-BE49-F238E27FC236}">
                  <a16:creationId xmlns:a16="http://schemas.microsoft.com/office/drawing/2014/main" id="{2FA820AB-3E08-489B-8A8B-41C329F973A5}"/>
                </a:ext>
              </a:extLst>
            </p:cNvPr>
            <p:cNvCxnSpPr>
              <a:cxnSpLocks/>
            </p:cNvCxnSpPr>
            <p:nvPr/>
          </p:nvCxnSpPr>
          <p:spPr>
            <a:xfrm>
              <a:off x="7729707" y="2281376"/>
              <a:ext cx="176977" cy="0"/>
            </a:xfrm>
            <a:prstGeom prst="line">
              <a:avLst/>
            </a:prstGeom>
            <a:ln>
              <a:solidFill>
                <a:srgbClr val="274FA2"/>
              </a:solidFill>
            </a:ln>
          </p:spPr>
          <p:style>
            <a:lnRef idx="2">
              <a:schemeClr val="dk1"/>
            </a:lnRef>
            <a:fillRef idx="0">
              <a:schemeClr val="dk1"/>
            </a:fillRef>
            <a:effectRef idx="1">
              <a:schemeClr val="dk1"/>
            </a:effectRef>
            <a:fontRef idx="minor">
              <a:schemeClr val="tx1"/>
            </a:fontRef>
          </p:style>
        </p:cxnSp>
        <p:sp>
          <p:nvSpPr>
            <p:cNvPr id="260" name="TextBox 259">
              <a:extLst>
                <a:ext uri="{FF2B5EF4-FFF2-40B4-BE49-F238E27FC236}">
                  <a16:creationId xmlns:a16="http://schemas.microsoft.com/office/drawing/2014/main" id="{A553021F-FF82-4707-AA06-DF004EAE9C75}"/>
                </a:ext>
              </a:extLst>
            </p:cNvPr>
            <p:cNvSpPr txBox="1"/>
            <p:nvPr/>
          </p:nvSpPr>
          <p:spPr>
            <a:xfrm>
              <a:off x="5188450" y="1680318"/>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120</a:t>
              </a:r>
            </a:p>
          </p:txBody>
        </p:sp>
        <p:sp>
          <p:nvSpPr>
            <p:cNvPr id="261" name="TextBox 260">
              <a:extLst>
                <a:ext uri="{FF2B5EF4-FFF2-40B4-BE49-F238E27FC236}">
                  <a16:creationId xmlns:a16="http://schemas.microsoft.com/office/drawing/2014/main" id="{984D8A7B-E02B-4B2B-9EE1-5BEC5B16134C}"/>
                </a:ext>
              </a:extLst>
            </p:cNvPr>
            <p:cNvSpPr txBox="1"/>
            <p:nvPr/>
          </p:nvSpPr>
          <p:spPr>
            <a:xfrm>
              <a:off x="5179530" y="2080794"/>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100</a:t>
              </a:r>
            </a:p>
          </p:txBody>
        </p:sp>
        <p:sp>
          <p:nvSpPr>
            <p:cNvPr id="262" name="TextBox 261">
              <a:extLst>
                <a:ext uri="{FF2B5EF4-FFF2-40B4-BE49-F238E27FC236}">
                  <a16:creationId xmlns:a16="http://schemas.microsoft.com/office/drawing/2014/main" id="{9B4CA429-B5F3-4865-BA55-57C6491810C9}"/>
                </a:ext>
              </a:extLst>
            </p:cNvPr>
            <p:cNvSpPr txBox="1"/>
            <p:nvPr/>
          </p:nvSpPr>
          <p:spPr>
            <a:xfrm>
              <a:off x="5188731" y="2478263"/>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80</a:t>
              </a:r>
            </a:p>
          </p:txBody>
        </p:sp>
        <p:sp>
          <p:nvSpPr>
            <p:cNvPr id="263" name="TextBox 262">
              <a:extLst>
                <a:ext uri="{FF2B5EF4-FFF2-40B4-BE49-F238E27FC236}">
                  <a16:creationId xmlns:a16="http://schemas.microsoft.com/office/drawing/2014/main" id="{C940D1BB-343A-463C-9DC0-4D06CFC2A42F}"/>
                </a:ext>
              </a:extLst>
            </p:cNvPr>
            <p:cNvSpPr txBox="1"/>
            <p:nvPr/>
          </p:nvSpPr>
          <p:spPr>
            <a:xfrm>
              <a:off x="5185732" y="2859579"/>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60</a:t>
              </a:r>
            </a:p>
          </p:txBody>
        </p:sp>
        <p:sp>
          <p:nvSpPr>
            <p:cNvPr id="264" name="TextBox 263">
              <a:extLst>
                <a:ext uri="{FF2B5EF4-FFF2-40B4-BE49-F238E27FC236}">
                  <a16:creationId xmlns:a16="http://schemas.microsoft.com/office/drawing/2014/main" id="{DC196E25-1977-4111-9892-84FA77D8C169}"/>
                </a:ext>
              </a:extLst>
            </p:cNvPr>
            <p:cNvSpPr txBox="1"/>
            <p:nvPr/>
          </p:nvSpPr>
          <p:spPr>
            <a:xfrm>
              <a:off x="5188730" y="3257046"/>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40</a:t>
              </a:r>
            </a:p>
          </p:txBody>
        </p:sp>
        <p:sp>
          <p:nvSpPr>
            <p:cNvPr id="265" name="TextBox 264">
              <a:extLst>
                <a:ext uri="{FF2B5EF4-FFF2-40B4-BE49-F238E27FC236}">
                  <a16:creationId xmlns:a16="http://schemas.microsoft.com/office/drawing/2014/main" id="{DE971814-BB73-409B-8C14-F1FDEBFF3FE1}"/>
                </a:ext>
              </a:extLst>
            </p:cNvPr>
            <p:cNvSpPr txBox="1"/>
            <p:nvPr/>
          </p:nvSpPr>
          <p:spPr>
            <a:xfrm>
              <a:off x="5787030" y="3400371"/>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-2</a:t>
              </a:r>
              <a:endParaRPr lang="en-GB" sz="1200">
                <a:solidFill>
                  <a:srgbClr val="6B747B"/>
                </a:solidFill>
                <a:latin typeface="Arial" panose="020B0604020202020204"/>
              </a:endParaRPr>
            </a:p>
          </p:txBody>
        </p:sp>
        <p:sp>
          <p:nvSpPr>
            <p:cNvPr id="266" name="TextBox 265">
              <a:extLst>
                <a:ext uri="{FF2B5EF4-FFF2-40B4-BE49-F238E27FC236}">
                  <a16:creationId xmlns:a16="http://schemas.microsoft.com/office/drawing/2014/main" id="{484E66F7-0342-4823-B55E-3EF010665858}"/>
                </a:ext>
              </a:extLst>
            </p:cNvPr>
            <p:cNvSpPr txBox="1"/>
            <p:nvPr/>
          </p:nvSpPr>
          <p:spPr>
            <a:xfrm>
              <a:off x="5439747" y="3404288"/>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-3</a:t>
              </a:r>
              <a:endParaRPr lang="en-GB" sz="1200">
                <a:solidFill>
                  <a:srgbClr val="6B747B"/>
                </a:solidFill>
                <a:latin typeface="Arial" panose="020B0604020202020204"/>
              </a:endParaRPr>
            </a:p>
          </p:txBody>
        </p:sp>
        <p:sp>
          <p:nvSpPr>
            <p:cNvPr id="267" name="TextBox 266">
              <a:extLst>
                <a:ext uri="{FF2B5EF4-FFF2-40B4-BE49-F238E27FC236}">
                  <a16:creationId xmlns:a16="http://schemas.microsoft.com/office/drawing/2014/main" id="{D91495D9-1B0C-4ECF-A7E0-09C013387EEF}"/>
                </a:ext>
              </a:extLst>
            </p:cNvPr>
            <p:cNvSpPr txBox="1"/>
            <p:nvPr/>
          </p:nvSpPr>
          <p:spPr>
            <a:xfrm>
              <a:off x="6455913" y="3403744"/>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0</a:t>
              </a:r>
              <a:endParaRPr lang="en-GB" sz="1200">
                <a:solidFill>
                  <a:srgbClr val="6B747B"/>
                </a:solidFill>
                <a:latin typeface="Arial" panose="020B0604020202020204"/>
              </a:endParaRPr>
            </a:p>
          </p:txBody>
        </p:sp>
        <p:sp>
          <p:nvSpPr>
            <p:cNvPr id="268" name="TextBox 267">
              <a:extLst>
                <a:ext uri="{FF2B5EF4-FFF2-40B4-BE49-F238E27FC236}">
                  <a16:creationId xmlns:a16="http://schemas.microsoft.com/office/drawing/2014/main" id="{A7A098E1-6FBA-4C0F-BF23-62111222D360}"/>
                </a:ext>
              </a:extLst>
            </p:cNvPr>
            <p:cNvSpPr txBox="1"/>
            <p:nvPr/>
          </p:nvSpPr>
          <p:spPr>
            <a:xfrm>
              <a:off x="6144295" y="3443024"/>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-1</a:t>
              </a:r>
              <a:endParaRPr lang="en-GB" sz="1200">
                <a:solidFill>
                  <a:srgbClr val="6B747B"/>
                </a:solidFill>
                <a:latin typeface="Arial" panose="020B0604020202020204"/>
              </a:endParaRPr>
            </a:p>
          </p:txBody>
        </p:sp>
        <p:sp>
          <p:nvSpPr>
            <p:cNvPr id="269" name="TextBox 268">
              <a:extLst>
                <a:ext uri="{FF2B5EF4-FFF2-40B4-BE49-F238E27FC236}">
                  <a16:creationId xmlns:a16="http://schemas.microsoft.com/office/drawing/2014/main" id="{CAE3E8F6-1E48-4920-9FBE-32A503768422}"/>
                </a:ext>
              </a:extLst>
            </p:cNvPr>
            <p:cNvSpPr txBox="1"/>
            <p:nvPr/>
          </p:nvSpPr>
          <p:spPr>
            <a:xfrm>
              <a:off x="7147073" y="3419861"/>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2</a:t>
              </a:r>
              <a:endParaRPr lang="en-GB" sz="1200">
                <a:solidFill>
                  <a:srgbClr val="6B747B"/>
                </a:solidFill>
                <a:latin typeface="Arial" panose="020B0604020202020204"/>
              </a:endParaRPr>
            </a:p>
          </p:txBody>
        </p:sp>
        <p:sp>
          <p:nvSpPr>
            <p:cNvPr id="270" name="TextBox 269">
              <a:extLst>
                <a:ext uri="{FF2B5EF4-FFF2-40B4-BE49-F238E27FC236}">
                  <a16:creationId xmlns:a16="http://schemas.microsoft.com/office/drawing/2014/main" id="{EEDB19AF-8E77-4640-A2B9-BB7331A7051E}"/>
                </a:ext>
              </a:extLst>
            </p:cNvPr>
            <p:cNvSpPr txBox="1"/>
            <p:nvPr/>
          </p:nvSpPr>
          <p:spPr>
            <a:xfrm>
              <a:off x="6379287" y="3582683"/>
              <a:ext cx="1016430" cy="302515"/>
            </a:xfrm>
            <a:prstGeom prst="rect">
              <a:avLst/>
            </a:prstGeom>
            <a:noFill/>
          </p:spPr>
          <p:txBody>
            <a:bodyPr wrap="square" rtlCol="0">
              <a:spAutoFit/>
            </a:bodyPr>
            <a:lstStyle/>
            <a:p>
              <a:pPr algn="ctr" defTabSz="914377"/>
              <a:r>
                <a:rPr lang="en-GB" sz="1200">
                  <a:solidFill>
                    <a:srgbClr val="6B747B"/>
                  </a:solidFill>
                  <a:latin typeface="Arial" panose="020B0604020202020204"/>
                </a:rPr>
                <a:t>Ab (µg/mL)</a:t>
              </a:r>
            </a:p>
          </p:txBody>
        </p:sp>
        <p:sp>
          <p:nvSpPr>
            <p:cNvPr id="271" name="TextBox 270">
              <a:extLst>
                <a:ext uri="{FF2B5EF4-FFF2-40B4-BE49-F238E27FC236}">
                  <a16:creationId xmlns:a16="http://schemas.microsoft.com/office/drawing/2014/main" id="{70A4D864-D717-43AF-9CEB-87C7AEBDA175}"/>
                </a:ext>
              </a:extLst>
            </p:cNvPr>
            <p:cNvSpPr txBox="1"/>
            <p:nvPr/>
          </p:nvSpPr>
          <p:spPr>
            <a:xfrm>
              <a:off x="5222094" y="3792378"/>
              <a:ext cx="3397453" cy="302515"/>
            </a:xfrm>
            <a:prstGeom prst="rect">
              <a:avLst/>
            </a:prstGeom>
            <a:noFill/>
          </p:spPr>
          <p:txBody>
            <a:bodyPr wrap="square" rtlCol="0">
              <a:spAutoFit/>
            </a:bodyPr>
            <a:lstStyle/>
            <a:p>
              <a:pPr algn="ctr" defTabSz="914377"/>
              <a:r>
                <a:rPr lang="en-GB" sz="1200">
                  <a:solidFill>
                    <a:srgbClr val="6B747B"/>
                  </a:solidFill>
                  <a:latin typeface="Arial" panose="020B0604020202020204"/>
                </a:rPr>
                <a:t>CD38 inhibitor (1 µM) pretreated RBCs</a:t>
              </a:r>
            </a:p>
          </p:txBody>
        </p:sp>
        <p:sp>
          <p:nvSpPr>
            <p:cNvPr id="272" name="TextBox 271">
              <a:extLst>
                <a:ext uri="{FF2B5EF4-FFF2-40B4-BE49-F238E27FC236}">
                  <a16:creationId xmlns:a16="http://schemas.microsoft.com/office/drawing/2014/main" id="{1F583B0F-B5A0-4B09-B2F7-4FE036A2DD0B}"/>
                </a:ext>
              </a:extLst>
            </p:cNvPr>
            <p:cNvSpPr txBox="1"/>
            <p:nvPr/>
          </p:nvSpPr>
          <p:spPr>
            <a:xfrm>
              <a:off x="7855810" y="1694686"/>
              <a:ext cx="489076" cy="280177"/>
            </a:xfrm>
            <a:prstGeom prst="rect">
              <a:avLst/>
            </a:prstGeom>
            <a:noFill/>
          </p:spPr>
          <p:txBody>
            <a:bodyPr wrap="square" rtlCol="0">
              <a:spAutoFit/>
            </a:bodyPr>
            <a:lstStyle/>
            <a:p>
              <a:pPr defTabSz="914377"/>
              <a:r>
                <a:rPr lang="en-GB" sz="1067">
                  <a:solidFill>
                    <a:srgbClr val="6B747B"/>
                  </a:solidFill>
                  <a:latin typeface="Arial" panose="020B0604020202020204"/>
                </a:rPr>
                <a:t>hlgG</a:t>
              </a:r>
            </a:p>
          </p:txBody>
        </p:sp>
        <p:sp>
          <p:nvSpPr>
            <p:cNvPr id="273" name="TextBox 272">
              <a:extLst>
                <a:ext uri="{FF2B5EF4-FFF2-40B4-BE49-F238E27FC236}">
                  <a16:creationId xmlns:a16="http://schemas.microsoft.com/office/drawing/2014/main" id="{8227A569-6688-4B3B-B018-C2443A78E89B}"/>
                </a:ext>
              </a:extLst>
            </p:cNvPr>
            <p:cNvSpPr txBox="1"/>
            <p:nvPr/>
          </p:nvSpPr>
          <p:spPr>
            <a:xfrm>
              <a:off x="7853817" y="1907327"/>
              <a:ext cx="923408" cy="280177"/>
            </a:xfrm>
            <a:prstGeom prst="rect">
              <a:avLst/>
            </a:prstGeom>
            <a:noFill/>
          </p:spPr>
          <p:txBody>
            <a:bodyPr wrap="square" rtlCol="0">
              <a:spAutoFit/>
            </a:bodyPr>
            <a:lstStyle/>
            <a:p>
              <a:pPr defTabSz="914377"/>
              <a:r>
                <a:rPr lang="en-GB" sz="1067">
                  <a:solidFill>
                    <a:srgbClr val="6B747B"/>
                  </a:solidFill>
                  <a:latin typeface="Arial" panose="020B0604020202020204"/>
                </a:rPr>
                <a:t>Daratumumab</a:t>
              </a:r>
            </a:p>
          </p:txBody>
        </p:sp>
        <p:sp>
          <p:nvSpPr>
            <p:cNvPr id="274" name="TextBox 273">
              <a:extLst>
                <a:ext uri="{FF2B5EF4-FFF2-40B4-BE49-F238E27FC236}">
                  <a16:creationId xmlns:a16="http://schemas.microsoft.com/office/drawing/2014/main" id="{F3631A03-ED06-4620-8671-1CB68BA2FE34}"/>
                </a:ext>
              </a:extLst>
            </p:cNvPr>
            <p:cNvSpPr txBox="1"/>
            <p:nvPr/>
          </p:nvSpPr>
          <p:spPr>
            <a:xfrm>
              <a:off x="7853816" y="2135781"/>
              <a:ext cx="799081" cy="280177"/>
            </a:xfrm>
            <a:prstGeom prst="rect">
              <a:avLst/>
            </a:prstGeom>
            <a:noFill/>
          </p:spPr>
          <p:txBody>
            <a:bodyPr wrap="square" rtlCol="0">
              <a:spAutoFit/>
            </a:bodyPr>
            <a:lstStyle/>
            <a:p>
              <a:pPr defTabSz="914377"/>
              <a:r>
                <a:rPr lang="en-GB" sz="1067" dirty="0">
                  <a:solidFill>
                    <a:srgbClr val="6B747B"/>
                  </a:solidFill>
                  <a:latin typeface="Arial" panose="020B0604020202020204"/>
                </a:rPr>
                <a:t>Isatuximab</a:t>
              </a:r>
            </a:p>
          </p:txBody>
        </p:sp>
        <p:sp>
          <p:nvSpPr>
            <p:cNvPr id="275" name="TextBox 274">
              <a:extLst>
                <a:ext uri="{FF2B5EF4-FFF2-40B4-BE49-F238E27FC236}">
                  <a16:creationId xmlns:a16="http://schemas.microsoft.com/office/drawing/2014/main" id="{F0348F14-6754-423B-8395-100DF9BB35D5}"/>
                </a:ext>
              </a:extLst>
            </p:cNvPr>
            <p:cNvSpPr txBox="1"/>
            <p:nvPr/>
          </p:nvSpPr>
          <p:spPr>
            <a:xfrm>
              <a:off x="7681629" y="2368902"/>
              <a:ext cx="1762680" cy="280177"/>
            </a:xfrm>
            <a:prstGeom prst="rect">
              <a:avLst/>
            </a:prstGeom>
            <a:noFill/>
          </p:spPr>
          <p:txBody>
            <a:bodyPr wrap="square" rtlCol="0">
              <a:spAutoFit/>
            </a:bodyPr>
            <a:lstStyle/>
            <a:p>
              <a:pPr defTabSz="914377"/>
              <a:r>
                <a:rPr lang="en-GB" sz="1067">
                  <a:solidFill>
                    <a:srgbClr val="6B747B"/>
                  </a:solidFill>
                  <a:latin typeface="Arial" panose="020B0604020202020204"/>
                </a:rPr>
                <a:t>(all at 10 µg/mL)</a:t>
              </a:r>
            </a:p>
          </p:txBody>
        </p:sp>
        <p:sp>
          <p:nvSpPr>
            <p:cNvPr id="276" name="TextBox 275">
              <a:extLst>
                <a:ext uri="{FF2B5EF4-FFF2-40B4-BE49-F238E27FC236}">
                  <a16:creationId xmlns:a16="http://schemas.microsoft.com/office/drawing/2014/main" id="{DF289276-9975-4E0D-9956-3A8BDE2D17D7}"/>
                </a:ext>
              </a:extLst>
            </p:cNvPr>
            <p:cNvSpPr txBox="1"/>
            <p:nvPr/>
          </p:nvSpPr>
          <p:spPr>
            <a:xfrm>
              <a:off x="3649488" y="3415788"/>
              <a:ext cx="655313" cy="302515"/>
            </a:xfrm>
            <a:prstGeom prst="rect">
              <a:avLst/>
            </a:prstGeom>
            <a:noFill/>
          </p:spPr>
          <p:txBody>
            <a:bodyPr wrap="square" rtlCol="0">
              <a:spAutoFit/>
            </a:bodyPr>
            <a:lstStyle/>
            <a:p>
              <a:pPr algn="r" defTabSz="914377"/>
              <a:r>
                <a:rPr lang="en-GB" sz="1200">
                  <a:solidFill>
                    <a:srgbClr val="6B747B"/>
                  </a:solidFill>
                  <a:latin typeface="Arial" panose="020B0604020202020204"/>
                </a:rPr>
                <a:t>10</a:t>
              </a:r>
              <a:r>
                <a:rPr lang="en-GB" sz="1200" baseline="30000">
                  <a:solidFill>
                    <a:srgbClr val="6B747B"/>
                  </a:solidFill>
                  <a:latin typeface="Arial" panose="020B0604020202020204"/>
                </a:rPr>
                <a:t>1</a:t>
              </a:r>
              <a:endParaRPr lang="en-GB" sz="1200">
                <a:solidFill>
                  <a:srgbClr val="6B747B"/>
                </a:solidFill>
                <a:latin typeface="Arial" panose="020B0604020202020204"/>
              </a:endParaRPr>
            </a:p>
          </p:txBody>
        </p:sp>
      </p:grpSp>
      <p:sp>
        <p:nvSpPr>
          <p:cNvPr id="277" name="TextBox 276">
            <a:extLst>
              <a:ext uri="{FF2B5EF4-FFF2-40B4-BE49-F238E27FC236}">
                <a16:creationId xmlns:a16="http://schemas.microsoft.com/office/drawing/2014/main" id="{EC4BC82A-CACC-4647-BF1E-AD6C60C03DD4}"/>
              </a:ext>
            </a:extLst>
          </p:cNvPr>
          <p:cNvSpPr txBox="1"/>
          <p:nvPr/>
        </p:nvSpPr>
        <p:spPr>
          <a:xfrm rot="16200000">
            <a:off x="6106764" y="2977778"/>
            <a:ext cx="1047619" cy="276999"/>
          </a:xfrm>
          <a:prstGeom prst="rect">
            <a:avLst/>
          </a:prstGeom>
          <a:noFill/>
        </p:spPr>
        <p:txBody>
          <a:bodyPr wrap="square" rtlCol="0">
            <a:spAutoFit/>
          </a:bodyPr>
          <a:lstStyle/>
          <a:p>
            <a:pPr algn="r" defTabSz="914377"/>
            <a:r>
              <a:rPr lang="en-GB" sz="1200">
                <a:solidFill>
                  <a:srgbClr val="6B747B"/>
                </a:solidFill>
                <a:latin typeface="Arial" panose="020B0604020202020204"/>
              </a:rPr>
              <a:t>MFI-APC</a:t>
            </a:r>
          </a:p>
        </p:txBody>
      </p:sp>
      <p:sp>
        <p:nvSpPr>
          <p:cNvPr id="137" name="Rectangle 136">
            <a:hlinkClick r:id="rId3" action="ppaction://hlinksldjump"/>
            <a:extLst>
              <a:ext uri="{FF2B5EF4-FFF2-40B4-BE49-F238E27FC236}">
                <a16:creationId xmlns:a16="http://schemas.microsoft.com/office/drawing/2014/main" id="{B4289291-46BE-42FF-BC86-8F36840B983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extLst>
      <p:ext uri="{BB962C8B-B14F-4D97-AF65-F5344CB8AC3E}">
        <p14:creationId xmlns:p14="http://schemas.microsoft.com/office/powerpoint/2010/main" val="402289310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5DBA312E-ED9B-AE8F-A973-6E6F5DCE87F9}"/>
              </a:ext>
            </a:extLst>
          </p:cNvPr>
          <p:cNvSpPr/>
          <p:nvPr/>
        </p:nvSpPr>
        <p:spPr>
          <a:xfrm>
            <a:off x="5409347" y="3560788"/>
            <a:ext cx="2202956" cy="733637"/>
          </a:xfrm>
          <a:prstGeom prst="roundRect">
            <a:avLst>
              <a:gd name="adj" fmla="val 16532"/>
            </a:avLst>
          </a:prstGeom>
          <a:solidFill>
            <a:srgbClr val="BB9DF7">
              <a:alpha val="80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sz="2000" dirty="0">
              <a:solidFill>
                <a:prstClr val="white"/>
              </a:solidFill>
              <a:latin typeface="Arial" panose="020B0604020202020204"/>
            </a:endParaRPr>
          </a:p>
        </p:txBody>
      </p:sp>
      <p:sp>
        <p:nvSpPr>
          <p:cNvPr id="18" name="Rectangle: Rounded Corners 17">
            <a:extLst>
              <a:ext uri="{FF2B5EF4-FFF2-40B4-BE49-F238E27FC236}">
                <a16:creationId xmlns:a16="http://schemas.microsoft.com/office/drawing/2014/main" id="{03D6FEF0-88DC-A33B-A0A6-CCB3F9DECB5A}"/>
              </a:ext>
            </a:extLst>
          </p:cNvPr>
          <p:cNvSpPr/>
          <p:nvPr/>
        </p:nvSpPr>
        <p:spPr>
          <a:xfrm>
            <a:off x="8903723" y="1554812"/>
            <a:ext cx="1890067" cy="765640"/>
          </a:xfrm>
          <a:prstGeom prst="roundRect">
            <a:avLst>
              <a:gd name="adj" fmla="val 16532"/>
            </a:avLst>
          </a:prstGeom>
          <a:solidFill>
            <a:schemeClr val="tx2">
              <a:lumMod val="40000"/>
              <a:lumOff val="60000"/>
              <a:alpha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sz="2000" dirty="0">
              <a:solidFill>
                <a:prstClr val="white"/>
              </a:solidFill>
              <a:latin typeface="Arial" panose="020B0604020202020204"/>
            </a:endParaRPr>
          </a:p>
        </p:txBody>
      </p:sp>
      <p:sp>
        <p:nvSpPr>
          <p:cNvPr id="17" name="Rectangle: Rounded Corners 16">
            <a:extLst>
              <a:ext uri="{FF2B5EF4-FFF2-40B4-BE49-F238E27FC236}">
                <a16:creationId xmlns:a16="http://schemas.microsoft.com/office/drawing/2014/main" id="{BD0EB2FA-1082-A167-18A5-B172932BC0E8}"/>
              </a:ext>
            </a:extLst>
          </p:cNvPr>
          <p:cNvSpPr/>
          <p:nvPr/>
        </p:nvSpPr>
        <p:spPr>
          <a:xfrm>
            <a:off x="9263537" y="2726473"/>
            <a:ext cx="2722539" cy="1415609"/>
          </a:xfrm>
          <a:prstGeom prst="roundRect">
            <a:avLst>
              <a:gd name="adj" fmla="val 16532"/>
            </a:avLst>
          </a:prstGeom>
          <a:solidFill>
            <a:schemeClr val="accent3">
              <a:lumMod val="40000"/>
              <a:lumOff val="60000"/>
              <a:alpha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sz="2000" dirty="0">
              <a:solidFill>
                <a:prstClr val="white"/>
              </a:solidFill>
              <a:latin typeface="Arial" panose="020B0604020202020204"/>
            </a:endParaRPr>
          </a:p>
        </p:txBody>
      </p:sp>
      <p:sp>
        <p:nvSpPr>
          <p:cNvPr id="15" name="Rectangle: Rounded Corners 14">
            <a:extLst>
              <a:ext uri="{FF2B5EF4-FFF2-40B4-BE49-F238E27FC236}">
                <a16:creationId xmlns:a16="http://schemas.microsoft.com/office/drawing/2014/main" id="{77BA197B-A5C2-0513-38EC-64BD18E3621E}"/>
              </a:ext>
            </a:extLst>
          </p:cNvPr>
          <p:cNvSpPr/>
          <p:nvPr/>
        </p:nvSpPr>
        <p:spPr>
          <a:xfrm>
            <a:off x="66641" y="1857399"/>
            <a:ext cx="3651831" cy="1912315"/>
          </a:xfrm>
          <a:prstGeom prst="roundRect">
            <a:avLst>
              <a:gd name="adj" fmla="val 16532"/>
            </a:avLst>
          </a:prstGeom>
          <a:solidFill>
            <a:schemeClr val="accent5">
              <a:lumMod val="20000"/>
              <a:lumOff val="80000"/>
              <a:alpha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sz="2000" dirty="0">
              <a:solidFill>
                <a:prstClr val="white"/>
              </a:solidFill>
              <a:latin typeface="Arial" panose="020B0604020202020204"/>
            </a:endParaRPr>
          </a:p>
        </p:txBody>
      </p:sp>
      <p:sp>
        <p:nvSpPr>
          <p:cNvPr id="16" name="Rectangle 15">
            <a:hlinkClick r:id="rId4" action="ppaction://hlinksldjump"/>
            <a:extLst>
              <a:ext uri="{FF2B5EF4-FFF2-40B4-BE49-F238E27FC236}">
                <a16:creationId xmlns:a16="http://schemas.microsoft.com/office/drawing/2014/main" id="{37316C80-1C41-1CDC-62F7-C2AB32826313}"/>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7" name="Title 6">
            <a:extLst>
              <a:ext uri="{FF2B5EF4-FFF2-40B4-BE49-F238E27FC236}">
                <a16:creationId xmlns:a16="http://schemas.microsoft.com/office/drawing/2014/main" id="{D0C9BE76-CEED-6FA0-3434-037FE0F477BD}"/>
              </a:ext>
            </a:extLst>
          </p:cNvPr>
          <p:cNvSpPr>
            <a:spLocks noGrp="1"/>
          </p:cNvSpPr>
          <p:nvPr>
            <p:ph type="title"/>
          </p:nvPr>
        </p:nvSpPr>
        <p:spPr>
          <a:xfrm>
            <a:off x="478368" y="475891"/>
            <a:ext cx="11713632" cy="406201"/>
          </a:xfrm>
        </p:spPr>
        <p:txBody>
          <a:bodyPr/>
          <a:lstStyle/>
          <a:p>
            <a:r>
              <a:rPr lang="en-GB" dirty="0"/>
              <a:t>Isatuximab is being investigated across the MM treatment continuum</a:t>
            </a:r>
          </a:p>
        </p:txBody>
      </p:sp>
      <p:sp>
        <p:nvSpPr>
          <p:cNvPr id="10" name="Slide Number Placeholder 2">
            <a:extLst>
              <a:ext uri="{FF2B5EF4-FFF2-40B4-BE49-F238E27FC236}">
                <a16:creationId xmlns:a16="http://schemas.microsoft.com/office/drawing/2014/main" id="{B289E05E-D204-E3BE-8742-66BA168D1A3D}"/>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102</a:t>
            </a:fld>
            <a:endParaRPr lang="en-US" dirty="0">
              <a:solidFill>
                <a:srgbClr val="6B747B"/>
              </a:solidFill>
              <a:latin typeface="Arial" panose="020B0604020202020204"/>
            </a:endParaRPr>
          </a:p>
        </p:txBody>
      </p:sp>
      <p:sp>
        <p:nvSpPr>
          <p:cNvPr id="1044" name="Text Placeholder 18">
            <a:extLst>
              <a:ext uri="{FF2B5EF4-FFF2-40B4-BE49-F238E27FC236}">
                <a16:creationId xmlns:a16="http://schemas.microsoft.com/office/drawing/2014/main" id="{48C22F21-EA0E-0971-284B-E856A6368922}"/>
              </a:ext>
            </a:extLst>
          </p:cNvPr>
          <p:cNvSpPr>
            <a:spLocks noGrp="1"/>
          </p:cNvSpPr>
          <p:nvPr>
            <p:ph type="body" sz="quarter" idx="13"/>
          </p:nvPr>
        </p:nvSpPr>
        <p:spPr>
          <a:xfrm>
            <a:off x="4343092" y="5986941"/>
            <a:ext cx="6912936" cy="395817"/>
          </a:xfrm>
        </p:spPr>
        <p:txBody>
          <a:bodyPr/>
          <a:lstStyle/>
          <a:p>
            <a:pPr algn="r"/>
            <a:r>
              <a:rPr lang="en-GB" dirty="0">
                <a:effectLst/>
                <a:latin typeface="+mj-lt"/>
              </a:rPr>
              <a:t>1. Clinicaltrials.gov; NCT04270409; 2. Clinicaltrials.gov; NCT06216158; 3. Clinicaltrials.gov; NCT05804032; 4. Clinicaltrials.gov; NCT04483739; </a:t>
            </a:r>
            <a:br>
              <a:rPr lang="en-GB" dirty="0">
                <a:effectLst/>
                <a:latin typeface="+mj-lt"/>
              </a:rPr>
            </a:br>
            <a:r>
              <a:rPr lang="en-GB" dirty="0">
                <a:effectLst/>
                <a:latin typeface="+mj-lt"/>
              </a:rPr>
              <a:t>5. Clinicaltrials.gov; NCT03617731; 6. Clinicaltrials.gov; NCT03104842; 7. Clinicaltrials.gov; NCT03319667; </a:t>
            </a:r>
            <a:br>
              <a:rPr lang="en-GB" dirty="0">
                <a:effectLst/>
                <a:latin typeface="+mj-lt"/>
              </a:rPr>
            </a:br>
            <a:r>
              <a:rPr lang="en-GB" dirty="0">
                <a:effectLst/>
                <a:latin typeface="+mj-lt"/>
              </a:rPr>
              <a:t>8. Clinicaltrials.</a:t>
            </a:r>
            <a:r>
              <a:rPr lang="en-GB" dirty="0">
                <a:latin typeface="+mj-lt"/>
              </a:rPr>
              <a:t>gov; NCT04751877; 9. Clinicaltrials.gov; NCT05405166; 10</a:t>
            </a:r>
            <a:r>
              <a:rPr lang="en-GB" dirty="0">
                <a:effectLst/>
                <a:latin typeface="+mj-lt"/>
              </a:rPr>
              <a:t>. Clinicaltrials.gov; NCT06356571;</a:t>
            </a:r>
          </a:p>
          <a:p>
            <a:pPr algn="r"/>
            <a:r>
              <a:rPr lang="en-GB" dirty="0">
                <a:latin typeface="+mj-lt"/>
              </a:rPr>
              <a:t>11. Clinicaltrials.gov; NCT05704049; </a:t>
            </a:r>
            <a:r>
              <a:rPr lang="en-GB" dirty="0">
                <a:effectLst/>
                <a:latin typeface="+mj-lt"/>
              </a:rPr>
              <a:t>12. Clinicaltrials.gov; </a:t>
            </a:r>
            <a:r>
              <a:rPr lang="en-GB" dirty="0">
                <a:latin typeface="+mj-lt"/>
              </a:rPr>
              <a:t>NCT03275285</a:t>
            </a:r>
            <a:r>
              <a:rPr lang="en-GB" dirty="0">
                <a:effectLst/>
                <a:latin typeface="+mj-lt"/>
              </a:rPr>
              <a:t>; 13. Clinicaltrials.gov; NCT02990338; </a:t>
            </a:r>
            <a:r>
              <a:rPr lang="en-GB" dirty="0">
                <a:latin typeface="+mj-lt"/>
              </a:rPr>
              <a:t>14. Clinicaltrials.gov; </a:t>
            </a:r>
            <a:r>
              <a:rPr lang="en-GB" dirty="0">
                <a:effectLst/>
                <a:latin typeface="+mj-lt"/>
              </a:rPr>
              <a:t>NCT04458831</a:t>
            </a:r>
          </a:p>
        </p:txBody>
      </p:sp>
      <p:sp>
        <p:nvSpPr>
          <p:cNvPr id="11" name="Rectangle 10">
            <a:hlinkClick r:id="" action="ppaction://noaction"/>
            <a:extLst>
              <a:ext uri="{FF2B5EF4-FFF2-40B4-BE49-F238E27FC236}">
                <a16:creationId xmlns:a16="http://schemas.microsoft.com/office/drawing/2014/main" id="{CB60C202-00C2-D4E2-A73A-CB777EB8F337}"/>
              </a:ext>
            </a:extLst>
          </p:cNvPr>
          <p:cNvSpPr/>
          <p:nvPr/>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dirty="0">
              <a:solidFill>
                <a:srgbClr val="FFFFFF"/>
              </a:solidFill>
              <a:latin typeface="Arial" panose="020B0604020202020204"/>
            </a:endParaRPr>
          </a:p>
        </p:txBody>
      </p:sp>
      <p:sp>
        <p:nvSpPr>
          <p:cNvPr id="13" name="Rectangle: Rounded Corners 12">
            <a:extLst>
              <a:ext uri="{FF2B5EF4-FFF2-40B4-BE49-F238E27FC236}">
                <a16:creationId xmlns:a16="http://schemas.microsoft.com/office/drawing/2014/main" id="{84F2946D-CAE1-6D6A-3434-BE84AD1A6521}"/>
              </a:ext>
            </a:extLst>
          </p:cNvPr>
          <p:cNvSpPr/>
          <p:nvPr/>
        </p:nvSpPr>
        <p:spPr>
          <a:xfrm>
            <a:off x="629177" y="4362058"/>
            <a:ext cx="9536001" cy="1331639"/>
          </a:xfrm>
          <a:prstGeom prst="roundRect">
            <a:avLst>
              <a:gd name="adj" fmla="val 16532"/>
            </a:avLst>
          </a:prstGeom>
          <a:solidFill>
            <a:srgbClr val="F7F7CC">
              <a:alpha val="80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sz="2000" dirty="0">
              <a:solidFill>
                <a:prstClr val="white"/>
              </a:solidFill>
              <a:latin typeface="Arial" panose="020B0604020202020204"/>
            </a:endParaRPr>
          </a:p>
        </p:txBody>
      </p:sp>
      <p:cxnSp>
        <p:nvCxnSpPr>
          <p:cNvPr id="50" name="Straight Arrow Connector 49">
            <a:extLst>
              <a:ext uri="{FF2B5EF4-FFF2-40B4-BE49-F238E27FC236}">
                <a16:creationId xmlns:a16="http://schemas.microsoft.com/office/drawing/2014/main" id="{596E2B4D-B80B-9B61-260D-D516A2E39D28}"/>
              </a:ext>
            </a:extLst>
          </p:cNvPr>
          <p:cNvCxnSpPr>
            <a:cxnSpLocks/>
          </p:cNvCxnSpPr>
          <p:nvPr/>
        </p:nvCxnSpPr>
        <p:spPr>
          <a:xfrm flipH="1">
            <a:off x="6441066" y="4935716"/>
            <a:ext cx="1" cy="19742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Rounded Corners 53">
            <a:extLst>
              <a:ext uri="{FF2B5EF4-FFF2-40B4-BE49-F238E27FC236}">
                <a16:creationId xmlns:a16="http://schemas.microsoft.com/office/drawing/2014/main" id="{BA1CB966-78E9-7FA4-CCD4-37B15A738763}"/>
              </a:ext>
            </a:extLst>
          </p:cNvPr>
          <p:cNvSpPr/>
          <p:nvPr/>
        </p:nvSpPr>
        <p:spPr>
          <a:xfrm>
            <a:off x="4241461" y="2343343"/>
            <a:ext cx="4428767" cy="528000"/>
          </a:xfrm>
          <a:prstGeom prst="roundRect">
            <a:avLst>
              <a:gd name="adj" fmla="val 31442"/>
            </a:avLst>
          </a:prstGeom>
          <a:solidFill>
            <a:schemeClr val="accent1"/>
          </a:solidFill>
          <a:ln w="12700" cap="flat" cmpd="sng" algn="ctr">
            <a:noFill/>
            <a:prstDash val="solid"/>
            <a:miter lim="800000"/>
          </a:ln>
          <a:effectLst/>
        </p:spPr>
        <p:txBody>
          <a:bodyPr lIns="96000" rIns="96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prstClr val="white"/>
                </a:solidFill>
                <a:latin typeface="Arial" panose="020B0604020202020204"/>
              </a:rPr>
              <a:t>Symptomatic MM patients</a:t>
            </a:r>
          </a:p>
        </p:txBody>
      </p:sp>
      <p:sp>
        <p:nvSpPr>
          <p:cNvPr id="55" name="Rectangle: Rounded Corners 54">
            <a:extLst>
              <a:ext uri="{FF2B5EF4-FFF2-40B4-BE49-F238E27FC236}">
                <a16:creationId xmlns:a16="http://schemas.microsoft.com/office/drawing/2014/main" id="{42C631FD-5F7D-8F38-8A17-E49A3014177C}"/>
              </a:ext>
            </a:extLst>
          </p:cNvPr>
          <p:cNvSpPr/>
          <p:nvPr/>
        </p:nvSpPr>
        <p:spPr>
          <a:xfrm>
            <a:off x="4555261" y="4450871"/>
            <a:ext cx="3763415" cy="528000"/>
          </a:xfrm>
          <a:prstGeom prst="roundRect">
            <a:avLst>
              <a:gd name="adj" fmla="val 31442"/>
            </a:avLst>
          </a:prstGeom>
          <a:solidFill>
            <a:schemeClr val="bg2"/>
          </a:solidFill>
          <a:ln w="12700" cap="flat" cmpd="sng" algn="ctr">
            <a:noFill/>
            <a:prstDash val="solid"/>
            <a:miter lim="800000"/>
          </a:ln>
          <a:effectLst/>
        </p:spPr>
        <p:txBody>
          <a:bodyPr lIns="96000" rIns="96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prstClr val="white"/>
                </a:solidFill>
                <a:latin typeface="Arial" panose="020B0604020202020204"/>
              </a:rPr>
              <a:t>Relapsed/refractory</a:t>
            </a:r>
            <a:br>
              <a:rPr lang="en-GB" sz="1600" b="1" dirty="0">
                <a:solidFill>
                  <a:prstClr val="white"/>
                </a:solidFill>
                <a:latin typeface="Arial" panose="020B0604020202020204"/>
              </a:rPr>
            </a:br>
            <a:r>
              <a:rPr lang="en-GB" sz="1600" b="1" dirty="0">
                <a:solidFill>
                  <a:prstClr val="white"/>
                </a:solidFill>
                <a:latin typeface="Arial" panose="020B0604020202020204"/>
              </a:rPr>
              <a:t>(1–3 prior regimens)</a:t>
            </a:r>
          </a:p>
        </p:txBody>
      </p:sp>
      <p:sp>
        <p:nvSpPr>
          <p:cNvPr id="56" name="Rectangle: Rounded Corners 55">
            <a:extLst>
              <a:ext uri="{FF2B5EF4-FFF2-40B4-BE49-F238E27FC236}">
                <a16:creationId xmlns:a16="http://schemas.microsoft.com/office/drawing/2014/main" id="{976971B0-6A09-D8B6-2AE2-A80E937BD732}"/>
              </a:ext>
            </a:extLst>
          </p:cNvPr>
          <p:cNvSpPr/>
          <p:nvPr/>
        </p:nvSpPr>
        <p:spPr>
          <a:xfrm>
            <a:off x="4555262" y="5133141"/>
            <a:ext cx="3763413" cy="528000"/>
          </a:xfrm>
          <a:prstGeom prst="roundRect">
            <a:avLst>
              <a:gd name="adj" fmla="val 31442"/>
            </a:avLst>
          </a:prstGeom>
          <a:solidFill>
            <a:schemeClr val="bg2"/>
          </a:solidFill>
          <a:ln w="12700" cap="flat" cmpd="sng" algn="ctr">
            <a:noFill/>
            <a:prstDash val="solid"/>
            <a:miter lim="800000"/>
          </a:ln>
          <a:effectLst/>
        </p:spPr>
        <p:txBody>
          <a:bodyPr lIns="96000" rIns="96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prstClr val="white"/>
                </a:solidFill>
                <a:latin typeface="Arial" panose="020B0604020202020204"/>
              </a:rPr>
              <a:t>Relapsed and refractory</a:t>
            </a:r>
            <a:br>
              <a:rPr lang="en-GB" sz="1600" b="1" dirty="0">
                <a:solidFill>
                  <a:prstClr val="white"/>
                </a:solidFill>
                <a:latin typeface="Arial" panose="020B0604020202020204"/>
              </a:rPr>
            </a:br>
            <a:r>
              <a:rPr lang="en-GB" sz="1600" b="1" dirty="0">
                <a:solidFill>
                  <a:prstClr val="white"/>
                </a:solidFill>
                <a:latin typeface="Arial" panose="020B0604020202020204"/>
              </a:rPr>
              <a:t>(≥2 prior regimens)</a:t>
            </a:r>
          </a:p>
        </p:txBody>
      </p:sp>
      <p:grpSp>
        <p:nvGrpSpPr>
          <p:cNvPr id="57" name="Group 56">
            <a:extLst>
              <a:ext uri="{FF2B5EF4-FFF2-40B4-BE49-F238E27FC236}">
                <a16:creationId xmlns:a16="http://schemas.microsoft.com/office/drawing/2014/main" id="{4744AE27-63DE-8590-4A4D-093871EB9708}"/>
              </a:ext>
            </a:extLst>
          </p:cNvPr>
          <p:cNvGrpSpPr/>
          <p:nvPr/>
        </p:nvGrpSpPr>
        <p:grpSpPr>
          <a:xfrm>
            <a:off x="8403627" y="5136132"/>
            <a:ext cx="1648909" cy="486977"/>
            <a:chOff x="5566435" y="3820709"/>
            <a:chExt cx="1143775" cy="400665"/>
          </a:xfrm>
        </p:grpSpPr>
        <p:sp>
          <p:nvSpPr>
            <p:cNvPr id="60" name="Rectangle: Rounded Corners 59">
              <a:extLst>
                <a:ext uri="{FF2B5EF4-FFF2-40B4-BE49-F238E27FC236}">
                  <a16:creationId xmlns:a16="http://schemas.microsoft.com/office/drawing/2014/main" id="{39C764FD-4DB6-5DF0-6016-18FDB32E692F}"/>
                </a:ext>
              </a:extLst>
            </p:cNvPr>
            <p:cNvSpPr/>
            <p:nvPr/>
          </p:nvSpPr>
          <p:spPr>
            <a:xfrm>
              <a:off x="5566435" y="3820709"/>
              <a:ext cx="1143775" cy="400665"/>
            </a:xfrm>
            <a:prstGeom prst="roundRect">
              <a:avLst/>
            </a:prstGeom>
            <a:solidFill>
              <a:schemeClr val="bg1"/>
            </a:solidFill>
            <a:ln w="12700" cap="flat" cmpd="sng" algn="ctr">
              <a:solidFill>
                <a:schemeClr val="bg2"/>
              </a:solidFill>
              <a:prstDash val="solid"/>
              <a:miter lim="800000"/>
            </a:ln>
            <a:effectLst/>
          </p:spPr>
          <p:txBody>
            <a:bodyPr lIns="121905" tIns="60953" rIns="121905"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endParaRPr lang="en-US" sz="1200" b="1" kern="0" dirty="0">
                <a:solidFill>
                  <a:srgbClr val="525CA3"/>
                </a:solidFill>
                <a:latin typeface="Arial" panose="020B0604020202020204"/>
                <a:ea typeface="ＭＳ Ｐゴシック"/>
              </a:endParaRPr>
            </a:p>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Pd±Isa</a:t>
              </a:r>
            </a:p>
          </p:txBody>
        </p:sp>
        <p:pic>
          <p:nvPicPr>
            <p:cNvPr id="61" name="Picture 60">
              <a:extLst>
                <a:ext uri="{FF2B5EF4-FFF2-40B4-BE49-F238E27FC236}">
                  <a16:creationId xmlns:a16="http://schemas.microsoft.com/office/drawing/2014/main" id="{3A883995-729A-69CA-DC3A-6CCE4B2989A0}"/>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829023" y="3843728"/>
              <a:ext cx="731546" cy="1968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grpSp>
        <p:nvGrpSpPr>
          <p:cNvPr id="62" name="Group 61">
            <a:extLst>
              <a:ext uri="{FF2B5EF4-FFF2-40B4-BE49-F238E27FC236}">
                <a16:creationId xmlns:a16="http://schemas.microsoft.com/office/drawing/2014/main" id="{152D0272-0364-1033-148D-BB4B099CB5F9}"/>
              </a:ext>
            </a:extLst>
          </p:cNvPr>
          <p:cNvGrpSpPr/>
          <p:nvPr/>
        </p:nvGrpSpPr>
        <p:grpSpPr>
          <a:xfrm>
            <a:off x="9326546" y="2871341"/>
            <a:ext cx="1499009" cy="512147"/>
            <a:chOff x="5989032" y="2615473"/>
            <a:chExt cx="1143776" cy="421373"/>
          </a:xfrm>
        </p:grpSpPr>
        <p:sp>
          <p:nvSpPr>
            <p:cNvPr id="63" name="Rectangle 84">
              <a:extLst>
                <a:ext uri="{FF2B5EF4-FFF2-40B4-BE49-F238E27FC236}">
                  <a16:creationId xmlns:a16="http://schemas.microsoft.com/office/drawing/2014/main" id="{3416059F-F35B-3B23-11C0-941EE0AAB7D6}"/>
                </a:ext>
              </a:extLst>
            </p:cNvPr>
            <p:cNvSpPr/>
            <p:nvPr/>
          </p:nvSpPr>
          <p:spPr>
            <a:xfrm>
              <a:off x="5989032" y="2615473"/>
              <a:ext cx="1143776" cy="421373"/>
            </a:xfrm>
            <a:prstGeom prst="roundRect">
              <a:avLst/>
            </a:prstGeom>
            <a:solidFill>
              <a:schemeClr val="bg1"/>
            </a:solidFill>
            <a:ln w="12700" cap="flat" cmpd="sng" algn="ctr">
              <a:solidFill>
                <a:schemeClr val="accent3"/>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endParaRPr lang="en-US" sz="1200" b="1" kern="0" baseline="30000" dirty="0">
                <a:solidFill>
                  <a:srgbClr val="3E90D0"/>
                </a:solidFill>
                <a:latin typeface="Arial" panose="020B0604020202020204"/>
                <a:ea typeface="ＭＳ Ｐゴシック"/>
              </a:endParaRPr>
            </a:p>
            <a:p>
              <a:pPr algn="ctr" defTabSz="914309" eaLnBrk="0" fontAlgn="base" hangingPunct="0">
                <a:lnSpc>
                  <a:spcPct val="90000"/>
                </a:lnSpc>
                <a:spcBef>
                  <a:spcPct val="0"/>
                </a:spcBef>
                <a:spcAft>
                  <a:spcPct val="0"/>
                </a:spcAft>
                <a:defRPr/>
              </a:pPr>
              <a:r>
                <a:rPr lang="en-US" sz="1200" b="1" kern="0" dirty="0" err="1">
                  <a:solidFill>
                    <a:srgbClr val="23004C"/>
                  </a:solidFill>
                  <a:latin typeface="Arial" panose="020B0604020202020204"/>
                  <a:ea typeface="ＭＳ Ｐゴシック"/>
                </a:rPr>
                <a:t>VRd±Isa</a:t>
              </a:r>
              <a:endParaRPr lang="en-US" sz="1200" b="1" kern="0" dirty="0">
                <a:solidFill>
                  <a:srgbClr val="23004C"/>
                </a:solidFill>
                <a:latin typeface="Arial" panose="020B0604020202020204"/>
                <a:ea typeface="ＭＳ Ｐゴシック"/>
              </a:endParaRPr>
            </a:p>
          </p:txBody>
        </p:sp>
        <p:pic>
          <p:nvPicPr>
            <p:cNvPr id="64" name="Picture 63">
              <a:extLst>
                <a:ext uri="{FF2B5EF4-FFF2-40B4-BE49-F238E27FC236}">
                  <a16:creationId xmlns:a16="http://schemas.microsoft.com/office/drawing/2014/main" id="{F6297AC6-8982-C3C8-86AA-3D5469F491B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57669" y="2659376"/>
              <a:ext cx="733959" cy="154846"/>
            </a:xfrm>
            <a:prstGeom prst="roundRect">
              <a:avLst/>
            </a:prstGeom>
          </p:spPr>
        </p:pic>
      </p:grpSp>
      <p:cxnSp>
        <p:nvCxnSpPr>
          <p:cNvPr id="65" name="Connector: Elbow 64">
            <a:extLst>
              <a:ext uri="{FF2B5EF4-FFF2-40B4-BE49-F238E27FC236}">
                <a16:creationId xmlns:a16="http://schemas.microsoft.com/office/drawing/2014/main" id="{FBE63C03-44D6-6B2B-FA1F-963ADBC67608}"/>
              </a:ext>
            </a:extLst>
          </p:cNvPr>
          <p:cNvCxnSpPr>
            <a:cxnSpLocks/>
            <a:stCxn id="54" idx="2"/>
            <a:endCxn id="1041" idx="0"/>
          </p:cNvCxnSpPr>
          <p:nvPr/>
        </p:nvCxnSpPr>
        <p:spPr>
          <a:xfrm rot="5400000">
            <a:off x="5462951" y="2136236"/>
            <a:ext cx="257788" cy="1728000"/>
          </a:xfrm>
          <a:prstGeom prst="bentConnector3">
            <a:avLst>
              <a:gd name="adj1" fmla="val 50000"/>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EB629FF1-73CA-DFD7-56B9-C0DF2B937CF7}"/>
              </a:ext>
            </a:extLst>
          </p:cNvPr>
          <p:cNvCxnSpPr>
            <a:cxnSpLocks/>
            <a:stCxn id="54" idx="2"/>
            <a:endCxn id="1043" idx="0"/>
          </p:cNvCxnSpPr>
          <p:nvPr/>
        </p:nvCxnSpPr>
        <p:spPr>
          <a:xfrm rot="16200000" flipH="1">
            <a:off x="7211407" y="2115780"/>
            <a:ext cx="264876" cy="1776000"/>
          </a:xfrm>
          <a:prstGeom prst="bentConnector3">
            <a:avLst>
              <a:gd name="adj1" fmla="val 50000"/>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69" name="Rectangle: Rounded Corners 68">
            <a:extLst>
              <a:ext uri="{FF2B5EF4-FFF2-40B4-BE49-F238E27FC236}">
                <a16:creationId xmlns:a16="http://schemas.microsoft.com/office/drawing/2014/main" id="{E6CF6BF1-FB5E-A56B-A262-33F10A41A88C}"/>
              </a:ext>
            </a:extLst>
          </p:cNvPr>
          <p:cNvSpPr/>
          <p:nvPr/>
        </p:nvSpPr>
        <p:spPr>
          <a:xfrm>
            <a:off x="4241461" y="1652889"/>
            <a:ext cx="4428767" cy="528000"/>
          </a:xfrm>
          <a:prstGeom prst="roundRect">
            <a:avLst>
              <a:gd name="adj" fmla="val 31442"/>
            </a:avLst>
          </a:prstGeom>
          <a:solidFill>
            <a:schemeClr val="tx2"/>
          </a:solidFill>
          <a:ln w="12700" cap="flat" cmpd="sng" algn="ctr">
            <a:noFill/>
            <a:prstDash val="solid"/>
            <a:miter lim="800000"/>
          </a:ln>
          <a:effectLst/>
        </p:spPr>
        <p:txBody>
          <a:bodyPr lIns="96000" rIns="96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srgbClr val="FFFFFF"/>
                </a:solidFill>
                <a:latin typeface="Arial" panose="020B0604020202020204"/>
              </a:rPr>
              <a:t>Asymptomatic MM patients</a:t>
            </a:r>
          </a:p>
          <a:p>
            <a:pPr algn="ctr" defTabSz="914309">
              <a:defRPr/>
            </a:pPr>
            <a:r>
              <a:rPr lang="en-GB" sz="1600" b="1" dirty="0">
                <a:solidFill>
                  <a:srgbClr val="FFFFFF"/>
                </a:solidFill>
                <a:latin typeface="Arial" panose="020B0604020202020204"/>
              </a:rPr>
              <a:t>(Smoldering myeloma)</a:t>
            </a:r>
          </a:p>
        </p:txBody>
      </p:sp>
      <p:sp>
        <p:nvSpPr>
          <p:cNvPr id="70" name="Rectangle: Rounded Corners 69">
            <a:extLst>
              <a:ext uri="{FF2B5EF4-FFF2-40B4-BE49-F238E27FC236}">
                <a16:creationId xmlns:a16="http://schemas.microsoft.com/office/drawing/2014/main" id="{2F4BE511-EFF7-1AC3-4DE2-CAE47A374EE6}"/>
              </a:ext>
            </a:extLst>
          </p:cNvPr>
          <p:cNvSpPr/>
          <p:nvPr/>
        </p:nvSpPr>
        <p:spPr>
          <a:xfrm>
            <a:off x="4238794" y="960637"/>
            <a:ext cx="4428767" cy="528000"/>
          </a:xfrm>
          <a:prstGeom prst="roundRect">
            <a:avLst>
              <a:gd name="adj" fmla="val 31442"/>
            </a:avLst>
          </a:prstGeom>
          <a:solidFill>
            <a:schemeClr val="tx2">
              <a:lumMod val="40000"/>
              <a:lumOff val="60000"/>
            </a:schemeClr>
          </a:solidFill>
          <a:ln w="12700" cap="flat" cmpd="sng" algn="ctr">
            <a:noFill/>
            <a:prstDash val="solid"/>
            <a:miter lim="800000"/>
          </a:ln>
          <a:effectLst/>
        </p:spPr>
        <p:txBody>
          <a:bodyPr lIns="96000" rIns="9600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srgbClr val="525CA3"/>
                </a:solidFill>
                <a:latin typeface="Arial" panose="020B0604020202020204"/>
              </a:rPr>
              <a:t>Diagnosed MM patients</a:t>
            </a:r>
          </a:p>
        </p:txBody>
      </p:sp>
      <p:cxnSp>
        <p:nvCxnSpPr>
          <p:cNvPr id="72" name="Straight Arrow Connector 71">
            <a:extLst>
              <a:ext uri="{FF2B5EF4-FFF2-40B4-BE49-F238E27FC236}">
                <a16:creationId xmlns:a16="http://schemas.microsoft.com/office/drawing/2014/main" id="{E000FF57-132B-D0C5-056F-8BDCC8A29FAB}"/>
              </a:ext>
            </a:extLst>
          </p:cNvPr>
          <p:cNvCxnSpPr>
            <a:cxnSpLocks/>
            <a:stCxn id="70" idx="2"/>
            <a:endCxn id="69" idx="0"/>
          </p:cNvCxnSpPr>
          <p:nvPr/>
        </p:nvCxnSpPr>
        <p:spPr>
          <a:xfrm>
            <a:off x="6453177" y="1488638"/>
            <a:ext cx="2667" cy="164252"/>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4E402F84-1AEA-5695-6A29-80BB7D8224AA}"/>
              </a:ext>
            </a:extLst>
          </p:cNvPr>
          <p:cNvCxnSpPr>
            <a:cxnSpLocks/>
            <a:stCxn id="69" idx="2"/>
            <a:endCxn id="54" idx="0"/>
          </p:cNvCxnSpPr>
          <p:nvPr/>
        </p:nvCxnSpPr>
        <p:spPr>
          <a:xfrm>
            <a:off x="6455844" y="2180890"/>
            <a:ext cx="0" cy="162453"/>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77" name="Group 76">
            <a:extLst>
              <a:ext uri="{FF2B5EF4-FFF2-40B4-BE49-F238E27FC236}">
                <a16:creationId xmlns:a16="http://schemas.microsoft.com/office/drawing/2014/main" id="{2867D28D-D20E-B016-0341-DA3075DA5BB7}"/>
              </a:ext>
            </a:extLst>
          </p:cNvPr>
          <p:cNvGrpSpPr/>
          <p:nvPr/>
        </p:nvGrpSpPr>
        <p:grpSpPr>
          <a:xfrm>
            <a:off x="8389157" y="4406515"/>
            <a:ext cx="1648911" cy="531724"/>
            <a:chOff x="5556396" y="3220412"/>
            <a:chExt cx="1143776" cy="437481"/>
          </a:xfrm>
        </p:grpSpPr>
        <p:sp>
          <p:nvSpPr>
            <p:cNvPr id="93" name="Rectangle: Rounded Corners 92">
              <a:extLst>
                <a:ext uri="{FF2B5EF4-FFF2-40B4-BE49-F238E27FC236}">
                  <a16:creationId xmlns:a16="http://schemas.microsoft.com/office/drawing/2014/main" id="{05A9FCFA-E22A-1E6B-F91F-6BA86F874AB7}"/>
                </a:ext>
              </a:extLst>
            </p:cNvPr>
            <p:cNvSpPr/>
            <p:nvPr/>
          </p:nvSpPr>
          <p:spPr>
            <a:xfrm>
              <a:off x="5556396" y="3220412"/>
              <a:ext cx="1143776" cy="437481"/>
            </a:xfrm>
            <a:prstGeom prst="roundRect">
              <a:avLst/>
            </a:prstGeom>
            <a:solidFill>
              <a:schemeClr val="bg1"/>
            </a:solidFill>
            <a:ln w="12700" cap="flat" cmpd="sng" algn="ctr">
              <a:solidFill>
                <a:schemeClr val="bg2"/>
              </a:solidFill>
              <a:prstDash val="solid"/>
              <a:miter lim="800000"/>
            </a:ln>
            <a:effectLst/>
          </p:spPr>
          <p:txBody>
            <a:bodyPr lIns="121905" tIns="60953" rIns="121905"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endParaRPr lang="en-US" sz="1200" b="1" kern="0" dirty="0">
                <a:solidFill>
                  <a:srgbClr val="525CA3"/>
                </a:solidFill>
                <a:latin typeface="Arial" panose="020B0604020202020204"/>
                <a:ea typeface="ＭＳ Ｐゴシック"/>
              </a:endParaRPr>
            </a:p>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Kd±Isa</a:t>
              </a:r>
            </a:p>
          </p:txBody>
        </p:sp>
        <p:pic>
          <p:nvPicPr>
            <p:cNvPr id="94" name="Picture 93">
              <a:extLst>
                <a:ext uri="{FF2B5EF4-FFF2-40B4-BE49-F238E27FC236}">
                  <a16:creationId xmlns:a16="http://schemas.microsoft.com/office/drawing/2014/main" id="{C5091C07-1CF2-B0EF-3F79-D4FB39197E9B}"/>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727771" y="3263109"/>
              <a:ext cx="771069" cy="203040"/>
            </a:xfrm>
            <a:prstGeom prst="rect">
              <a:avLst/>
            </a:prstGeom>
          </p:spPr>
        </p:pic>
      </p:grpSp>
      <p:grpSp>
        <p:nvGrpSpPr>
          <p:cNvPr id="95" name="Group 94">
            <a:extLst>
              <a:ext uri="{FF2B5EF4-FFF2-40B4-BE49-F238E27FC236}">
                <a16:creationId xmlns:a16="http://schemas.microsoft.com/office/drawing/2014/main" id="{C2742B98-0F3B-ADB5-10D1-163208BADC0B}"/>
              </a:ext>
            </a:extLst>
          </p:cNvPr>
          <p:cNvGrpSpPr/>
          <p:nvPr/>
        </p:nvGrpSpPr>
        <p:grpSpPr>
          <a:xfrm>
            <a:off x="9012353" y="1671219"/>
            <a:ext cx="1648911" cy="512147"/>
            <a:chOff x="5989032" y="1362638"/>
            <a:chExt cx="1143776" cy="421373"/>
          </a:xfrm>
        </p:grpSpPr>
        <p:sp>
          <p:nvSpPr>
            <p:cNvPr id="96" name="Rectangle 84">
              <a:extLst>
                <a:ext uri="{FF2B5EF4-FFF2-40B4-BE49-F238E27FC236}">
                  <a16:creationId xmlns:a16="http://schemas.microsoft.com/office/drawing/2014/main" id="{AB956C38-144C-5608-2969-C0A5A3B4FF04}"/>
                </a:ext>
              </a:extLst>
            </p:cNvPr>
            <p:cNvSpPr/>
            <p:nvPr/>
          </p:nvSpPr>
          <p:spPr>
            <a:xfrm>
              <a:off x="5989032" y="1362638"/>
              <a:ext cx="1143776" cy="421373"/>
            </a:xfrm>
            <a:prstGeom prst="roundRect">
              <a:avLst/>
            </a:prstGeom>
            <a:solidFill>
              <a:schemeClr val="bg1"/>
            </a:solidFill>
            <a:ln w="12700" cap="flat" cmpd="sng" algn="ctr">
              <a:solidFill>
                <a:schemeClr val="tx2"/>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Rd±Isa</a:t>
              </a:r>
            </a:p>
          </p:txBody>
        </p:sp>
        <p:sp>
          <p:nvSpPr>
            <p:cNvPr id="97" name="Rectangle 96">
              <a:extLst>
                <a:ext uri="{FF2B5EF4-FFF2-40B4-BE49-F238E27FC236}">
                  <a16:creationId xmlns:a16="http://schemas.microsoft.com/office/drawing/2014/main" id="{1C9AA0F7-DE6B-AB7E-0724-35F3F7A1F8FE}"/>
                </a:ext>
              </a:extLst>
            </p:cNvPr>
            <p:cNvSpPr/>
            <p:nvPr/>
          </p:nvSpPr>
          <p:spPr>
            <a:xfrm>
              <a:off x="6218953" y="1373093"/>
              <a:ext cx="756335" cy="258290"/>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dirty="0">
                  <a:solidFill>
                    <a:srgbClr val="23004C"/>
                  </a:solidFill>
                  <a:latin typeface="Arial" panose="020B0604020202020204"/>
                  <a:ea typeface="ＭＳ Ｐゴシック"/>
                </a:rPr>
                <a:t>ITHACA</a:t>
              </a:r>
              <a:r>
                <a:rPr lang="en-US" sz="1600" b="1" kern="0" baseline="30000" dirty="0">
                  <a:solidFill>
                    <a:srgbClr val="23004C"/>
                  </a:solidFill>
                  <a:latin typeface="Arial" panose="020B0604020202020204"/>
                  <a:ea typeface="ＭＳ Ｐゴシック"/>
                </a:rPr>
                <a:t>1</a:t>
              </a:r>
              <a:r>
                <a:rPr lang="en-US" sz="1600" b="1" kern="0" dirty="0">
                  <a:solidFill>
                    <a:srgbClr val="23004C"/>
                  </a:solidFill>
                  <a:latin typeface="Arial" panose="020B0604020202020204"/>
                  <a:ea typeface="ＭＳ Ｐゴシック"/>
                </a:rPr>
                <a:t> </a:t>
              </a:r>
            </a:p>
          </p:txBody>
        </p:sp>
      </p:grpSp>
      <p:grpSp>
        <p:nvGrpSpPr>
          <p:cNvPr id="98" name="Group 97">
            <a:extLst>
              <a:ext uri="{FF2B5EF4-FFF2-40B4-BE49-F238E27FC236}">
                <a16:creationId xmlns:a16="http://schemas.microsoft.com/office/drawing/2014/main" id="{EA579D58-EFCC-BDC1-7685-0C88C916269F}"/>
              </a:ext>
            </a:extLst>
          </p:cNvPr>
          <p:cNvGrpSpPr/>
          <p:nvPr/>
        </p:nvGrpSpPr>
        <p:grpSpPr>
          <a:xfrm>
            <a:off x="123196" y="3131389"/>
            <a:ext cx="1831393" cy="505383"/>
            <a:chOff x="365536" y="2340563"/>
            <a:chExt cx="1373545" cy="379037"/>
          </a:xfrm>
        </p:grpSpPr>
        <p:sp>
          <p:nvSpPr>
            <p:cNvPr id="99" name="Rectangle 84">
              <a:extLst>
                <a:ext uri="{FF2B5EF4-FFF2-40B4-BE49-F238E27FC236}">
                  <a16:creationId xmlns:a16="http://schemas.microsoft.com/office/drawing/2014/main" id="{9CD59C06-5C25-6C51-89C7-34E68644436E}"/>
                </a:ext>
              </a:extLst>
            </p:cNvPr>
            <p:cNvSpPr/>
            <p:nvPr/>
          </p:nvSpPr>
          <p:spPr>
            <a:xfrm>
              <a:off x="365536" y="2341364"/>
              <a:ext cx="1346147" cy="378236"/>
            </a:xfrm>
            <a:prstGeom prst="roundRect">
              <a:avLst/>
            </a:prstGeom>
            <a:solidFill>
              <a:schemeClr val="bg1"/>
            </a:solidFill>
            <a:ln w="12700" cap="flat" cmpd="sng" algn="ctr">
              <a:solidFill>
                <a:schemeClr val="accent5"/>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err="1">
                  <a:solidFill>
                    <a:srgbClr val="23004C"/>
                  </a:solidFill>
                  <a:latin typeface="Arial" panose="020B0604020202020204"/>
                  <a:ea typeface="ＭＳ Ｐゴシック"/>
                </a:rPr>
                <a:t>KRd±Isa</a:t>
              </a:r>
              <a:endParaRPr lang="en-US" sz="1200" b="1" kern="0" dirty="0">
                <a:solidFill>
                  <a:srgbClr val="23004C"/>
                </a:solidFill>
                <a:latin typeface="Arial" panose="020B0604020202020204"/>
                <a:ea typeface="ＭＳ Ｐゴシック"/>
              </a:endParaRPr>
            </a:p>
          </p:txBody>
        </p:sp>
        <p:pic>
          <p:nvPicPr>
            <p:cNvPr id="100" name="Picture 2">
              <a:extLst>
                <a:ext uri="{FF2B5EF4-FFF2-40B4-BE49-F238E27FC236}">
                  <a16:creationId xmlns:a16="http://schemas.microsoft.com/office/drawing/2014/main" id="{3DF859D2-BC90-F135-6117-3D414FA4BDB6}"/>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14251" y="2377720"/>
              <a:ext cx="494066" cy="155866"/>
            </a:xfrm>
            <a:prstGeom prst="roundRect">
              <a:avLst>
                <a:gd name="adj" fmla="val 24815"/>
              </a:avLst>
            </a:prstGeom>
            <a:solidFill>
              <a:schemeClr val="accent1"/>
            </a:solidFill>
            <a:ln>
              <a:noFill/>
            </a:ln>
          </p:spPr>
        </p:pic>
        <p:sp>
          <p:nvSpPr>
            <p:cNvPr id="101" name="Rectangle 100">
              <a:extLst>
                <a:ext uri="{FF2B5EF4-FFF2-40B4-BE49-F238E27FC236}">
                  <a16:creationId xmlns:a16="http://schemas.microsoft.com/office/drawing/2014/main" id="{A4F6EF1F-B4BA-E984-B8A0-3063342BBCD1}"/>
                </a:ext>
              </a:extLst>
            </p:cNvPr>
            <p:cNvSpPr/>
            <p:nvPr/>
          </p:nvSpPr>
          <p:spPr>
            <a:xfrm>
              <a:off x="863601" y="2340563"/>
              <a:ext cx="875480" cy="214674"/>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400" b="1" kern="0" dirty="0">
                  <a:solidFill>
                    <a:srgbClr val="23004C"/>
                  </a:solidFill>
                  <a:latin typeface="Arial" panose="020B0604020202020204"/>
                  <a:ea typeface="ＭＳ Ｐゴシック"/>
                </a:rPr>
                <a:t>24 (</a:t>
              </a:r>
              <a:r>
                <a:rPr lang="en-US" sz="1400" b="1" kern="0" dirty="0" err="1">
                  <a:solidFill>
                    <a:srgbClr val="23004C"/>
                  </a:solidFill>
                  <a:latin typeface="Arial" panose="020B0604020202020204"/>
                  <a:ea typeface="ＭＳ Ｐゴシック"/>
                </a:rPr>
                <a:t>IsKia</a:t>
              </a:r>
              <a:r>
                <a:rPr lang="en-US" sz="1400" b="1" kern="0" dirty="0">
                  <a:solidFill>
                    <a:srgbClr val="23004C"/>
                  </a:solidFill>
                  <a:latin typeface="Arial" panose="020B0604020202020204"/>
                  <a:ea typeface="ＭＳ Ｐゴシック"/>
                </a:rPr>
                <a:t>)</a:t>
              </a:r>
              <a:r>
                <a:rPr lang="en-US" sz="1400" b="1" kern="0" baseline="30000" dirty="0">
                  <a:solidFill>
                    <a:srgbClr val="23004C"/>
                  </a:solidFill>
                  <a:latin typeface="Arial" panose="020B0604020202020204"/>
                  <a:ea typeface="ＭＳ Ｐゴシック"/>
                </a:rPr>
                <a:t>4</a:t>
              </a:r>
              <a:r>
                <a:rPr lang="en-US" sz="1400" b="1" kern="0" dirty="0">
                  <a:solidFill>
                    <a:srgbClr val="23004C"/>
                  </a:solidFill>
                  <a:latin typeface="Arial" panose="020B0604020202020204"/>
                  <a:ea typeface="ＭＳ Ｐゴシック"/>
                </a:rPr>
                <a:t>* </a:t>
              </a:r>
            </a:p>
          </p:txBody>
        </p:sp>
      </p:grpSp>
      <p:cxnSp>
        <p:nvCxnSpPr>
          <p:cNvPr id="102" name="Straight Connector 101">
            <a:extLst>
              <a:ext uri="{FF2B5EF4-FFF2-40B4-BE49-F238E27FC236}">
                <a16:creationId xmlns:a16="http://schemas.microsoft.com/office/drawing/2014/main" id="{7D8A9FA9-A393-E9D3-2EA5-42A93B1C3753}"/>
              </a:ext>
            </a:extLst>
          </p:cNvPr>
          <p:cNvCxnSpPr>
            <a:cxnSpLocks/>
          </p:cNvCxnSpPr>
          <p:nvPr/>
        </p:nvCxnSpPr>
        <p:spPr>
          <a:xfrm flipH="1">
            <a:off x="4720069" y="4324966"/>
            <a:ext cx="3489507" cy="1"/>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A540060F-FE8D-03E7-0CC4-1BDA2A46A846}"/>
              </a:ext>
            </a:extLst>
          </p:cNvPr>
          <p:cNvCxnSpPr>
            <a:cxnSpLocks/>
          </p:cNvCxnSpPr>
          <p:nvPr/>
        </p:nvCxnSpPr>
        <p:spPr>
          <a:xfrm>
            <a:off x="4720069" y="3538370"/>
            <a:ext cx="0" cy="788005"/>
          </a:xfrm>
          <a:prstGeom prst="line">
            <a:avLst/>
          </a:prstGeom>
        </p:spPr>
        <p:style>
          <a:lnRef idx="1">
            <a:schemeClr val="accent1"/>
          </a:lnRef>
          <a:fillRef idx="0">
            <a:schemeClr val="accent1"/>
          </a:fillRef>
          <a:effectRef idx="0">
            <a:schemeClr val="accent1"/>
          </a:effectRef>
          <a:fontRef idx="minor">
            <a:schemeClr val="tx1"/>
          </a:fontRef>
        </p:style>
      </p:cxnSp>
      <p:cxnSp>
        <p:nvCxnSpPr>
          <p:cNvPr id="104" name="Straight Arrow Connector 103">
            <a:extLst>
              <a:ext uri="{FF2B5EF4-FFF2-40B4-BE49-F238E27FC236}">
                <a16:creationId xmlns:a16="http://schemas.microsoft.com/office/drawing/2014/main" id="{B9C00D9E-435D-C622-9BE2-89834182FC74}"/>
              </a:ext>
            </a:extLst>
          </p:cNvPr>
          <p:cNvCxnSpPr>
            <a:cxnSpLocks/>
          </p:cNvCxnSpPr>
          <p:nvPr/>
        </p:nvCxnSpPr>
        <p:spPr>
          <a:xfrm>
            <a:off x="6441065" y="4318266"/>
            <a:ext cx="0" cy="140141"/>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4EC7BEC2-2BE4-D016-46C9-4358688C30A6}"/>
              </a:ext>
            </a:extLst>
          </p:cNvPr>
          <p:cNvGrpSpPr/>
          <p:nvPr/>
        </p:nvGrpSpPr>
        <p:grpSpPr>
          <a:xfrm>
            <a:off x="10245099" y="4744250"/>
            <a:ext cx="1525035" cy="525657"/>
            <a:chOff x="5989032" y="1341333"/>
            <a:chExt cx="1143776" cy="442678"/>
          </a:xfrm>
        </p:grpSpPr>
        <p:sp>
          <p:nvSpPr>
            <p:cNvPr id="107" name="Rectangle 84">
              <a:extLst>
                <a:ext uri="{FF2B5EF4-FFF2-40B4-BE49-F238E27FC236}">
                  <a16:creationId xmlns:a16="http://schemas.microsoft.com/office/drawing/2014/main" id="{EF9AD6A5-DC90-6FD5-99DE-DA62E97DAA63}"/>
                </a:ext>
              </a:extLst>
            </p:cNvPr>
            <p:cNvSpPr/>
            <p:nvPr/>
          </p:nvSpPr>
          <p:spPr>
            <a:xfrm>
              <a:off x="5989032" y="1362638"/>
              <a:ext cx="1143776" cy="421373"/>
            </a:xfrm>
            <a:prstGeom prst="roundRect">
              <a:avLst/>
            </a:prstGeom>
            <a:solidFill>
              <a:schemeClr val="bg1"/>
            </a:solidFill>
            <a:ln w="12700" cap="flat" cmpd="sng" algn="ctr">
              <a:solidFill>
                <a:schemeClr val="bg2"/>
              </a:solidFill>
              <a:prstDash val="solid"/>
              <a:miter lim="800000"/>
            </a:ln>
            <a:effectLst/>
          </p:spPr>
          <p:txBody>
            <a:bodyPr lIns="64000" tIns="81271" rIns="64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048" eaLnBrk="0" fontAlgn="base" hangingPunct="0">
                <a:lnSpc>
                  <a:spcPct val="90000"/>
                </a:lnSpc>
                <a:spcBef>
                  <a:spcPct val="0"/>
                </a:spcBef>
                <a:spcAft>
                  <a:spcPct val="0"/>
                </a:spcAft>
                <a:defRPr/>
              </a:pPr>
              <a:endParaRPr lang="en-US" sz="1200" b="1" kern="0" dirty="0">
                <a:solidFill>
                  <a:srgbClr val="3E90D0"/>
                </a:solidFill>
                <a:latin typeface="Arial" panose="020B0604020202020204"/>
                <a:ea typeface="ＭＳ Ｐゴシック"/>
              </a:endParaRPr>
            </a:p>
            <a:p>
              <a:pPr algn="ctr" defTabSz="1219048"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Registry study</a:t>
              </a:r>
            </a:p>
          </p:txBody>
        </p:sp>
        <p:sp>
          <p:nvSpPr>
            <p:cNvPr id="108" name="Rectangle 107">
              <a:extLst>
                <a:ext uri="{FF2B5EF4-FFF2-40B4-BE49-F238E27FC236}">
                  <a16:creationId xmlns:a16="http://schemas.microsoft.com/office/drawing/2014/main" id="{6782982A-AAC8-DF55-0419-B83C73932439}"/>
                </a:ext>
              </a:extLst>
            </p:cNvPr>
            <p:cNvSpPr/>
            <p:nvPr/>
          </p:nvSpPr>
          <p:spPr>
            <a:xfrm>
              <a:off x="6480312" y="1341333"/>
              <a:ext cx="187792" cy="295533"/>
            </a:xfrm>
            <a:prstGeom prst="rect">
              <a:avLst/>
            </a:prstGeom>
          </p:spPr>
          <p:txBody>
            <a:bodyPr wrap="none">
              <a:spAutoFit/>
            </a:bodyPr>
            <a:lstStyle/>
            <a:p>
              <a:pPr algn="ctr" defTabSz="1219048" eaLnBrk="0" fontAlgn="base" hangingPunct="0">
                <a:lnSpc>
                  <a:spcPct val="90000"/>
                </a:lnSpc>
                <a:spcBef>
                  <a:spcPct val="0"/>
                </a:spcBef>
                <a:spcAft>
                  <a:spcPct val="0"/>
                </a:spcAft>
                <a:defRPr/>
              </a:pPr>
              <a:r>
                <a:rPr lang="en-US" sz="1867" b="1" kern="0" dirty="0">
                  <a:solidFill>
                    <a:srgbClr val="525CA3"/>
                  </a:solidFill>
                  <a:latin typeface="Arial" panose="020B0604020202020204"/>
                  <a:ea typeface="ＭＳ Ｐゴシック"/>
                </a:rPr>
                <a:t> </a:t>
              </a:r>
            </a:p>
          </p:txBody>
        </p:sp>
      </p:grpSp>
      <p:pic>
        <p:nvPicPr>
          <p:cNvPr id="109" name="Picture 108" descr="A picture containing text, clipart&#10;&#10;Description automatically generated">
            <a:extLst>
              <a:ext uri="{FF2B5EF4-FFF2-40B4-BE49-F238E27FC236}">
                <a16:creationId xmlns:a16="http://schemas.microsoft.com/office/drawing/2014/main" id="{7368DE41-445C-1818-F10D-514B1301B1C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0337618" y="4881184"/>
            <a:ext cx="1158828" cy="146205"/>
          </a:xfrm>
          <a:prstGeom prst="rect">
            <a:avLst/>
          </a:prstGeom>
        </p:spPr>
      </p:pic>
      <p:cxnSp>
        <p:nvCxnSpPr>
          <p:cNvPr id="110" name="Straight Arrow Connector 109">
            <a:extLst>
              <a:ext uri="{FF2B5EF4-FFF2-40B4-BE49-F238E27FC236}">
                <a16:creationId xmlns:a16="http://schemas.microsoft.com/office/drawing/2014/main" id="{21DF9890-6CFA-3BF9-7422-0BB26E03C1EA}"/>
              </a:ext>
            </a:extLst>
          </p:cNvPr>
          <p:cNvCxnSpPr>
            <a:cxnSpLocks/>
          </p:cNvCxnSpPr>
          <p:nvPr/>
        </p:nvCxnSpPr>
        <p:spPr>
          <a:xfrm flipH="1">
            <a:off x="10037869" y="4674635"/>
            <a:ext cx="1028353"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11" name="Straight Arrow Connector 110">
            <a:extLst>
              <a:ext uri="{FF2B5EF4-FFF2-40B4-BE49-F238E27FC236}">
                <a16:creationId xmlns:a16="http://schemas.microsoft.com/office/drawing/2014/main" id="{6B44DEA1-CD4F-FAE2-C28C-290FF6D04991}"/>
              </a:ext>
            </a:extLst>
          </p:cNvPr>
          <p:cNvCxnSpPr>
            <a:cxnSpLocks/>
          </p:cNvCxnSpPr>
          <p:nvPr/>
        </p:nvCxnSpPr>
        <p:spPr>
          <a:xfrm flipH="1">
            <a:off x="10037869" y="5372831"/>
            <a:ext cx="1028353"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AAAC3B4-7475-1939-C7DF-062AD8F6EF8D}"/>
              </a:ext>
            </a:extLst>
          </p:cNvPr>
          <p:cNvCxnSpPr>
            <a:cxnSpLocks/>
          </p:cNvCxnSpPr>
          <p:nvPr/>
        </p:nvCxnSpPr>
        <p:spPr>
          <a:xfrm>
            <a:off x="11071547" y="4671434"/>
            <a:ext cx="0" cy="98597"/>
          </a:xfrm>
          <a:prstGeom prst="line">
            <a:avLst/>
          </a:prstGeom>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FEECD8D-EAA9-5F63-336D-0B86AA37AE0E}"/>
              </a:ext>
            </a:extLst>
          </p:cNvPr>
          <p:cNvCxnSpPr>
            <a:cxnSpLocks/>
          </p:cNvCxnSpPr>
          <p:nvPr/>
        </p:nvCxnSpPr>
        <p:spPr>
          <a:xfrm>
            <a:off x="11066219" y="5275692"/>
            <a:ext cx="0" cy="98597"/>
          </a:xfrm>
          <a:prstGeom prst="line">
            <a:avLst/>
          </a:prstGeom>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909E5F09-8DB9-9628-9F55-0E0F0B3C832A}"/>
              </a:ext>
            </a:extLst>
          </p:cNvPr>
          <p:cNvGrpSpPr/>
          <p:nvPr/>
        </p:nvGrpSpPr>
        <p:grpSpPr>
          <a:xfrm>
            <a:off x="1124374" y="2556103"/>
            <a:ext cx="2880924" cy="521588"/>
            <a:chOff x="1227143" y="2328409"/>
            <a:chExt cx="2036436" cy="391191"/>
          </a:xfrm>
        </p:grpSpPr>
        <p:sp>
          <p:nvSpPr>
            <p:cNvPr id="115" name="Rectangle 84">
              <a:extLst>
                <a:ext uri="{FF2B5EF4-FFF2-40B4-BE49-F238E27FC236}">
                  <a16:creationId xmlns:a16="http://schemas.microsoft.com/office/drawing/2014/main" id="{2C61711A-01F5-1BFF-2E2E-0F6208A0FEBC}"/>
                </a:ext>
              </a:extLst>
            </p:cNvPr>
            <p:cNvSpPr/>
            <p:nvPr/>
          </p:nvSpPr>
          <p:spPr>
            <a:xfrm>
              <a:off x="1227143" y="2335490"/>
              <a:ext cx="1775483" cy="384110"/>
            </a:xfrm>
            <a:prstGeom prst="roundRect">
              <a:avLst/>
            </a:prstGeom>
            <a:solidFill>
              <a:schemeClr val="bg1"/>
            </a:solidFill>
            <a:ln w="12700" cap="flat" cmpd="sng" algn="ctr">
              <a:solidFill>
                <a:schemeClr val="accent5"/>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   </a:t>
              </a:r>
              <a:r>
                <a:rPr lang="en-US" sz="1200" b="1" kern="0" dirty="0" err="1">
                  <a:solidFill>
                    <a:srgbClr val="23004C"/>
                  </a:solidFill>
                  <a:latin typeface="Arial" panose="020B0604020202020204"/>
                  <a:ea typeface="ＭＳ Ｐゴシック"/>
                </a:rPr>
                <a:t>RVd</a:t>
              </a:r>
              <a:r>
                <a:rPr lang="en-US" sz="1200" b="1" kern="0" dirty="0">
                  <a:solidFill>
                    <a:srgbClr val="23004C"/>
                  </a:solidFill>
                  <a:latin typeface="Arial" panose="020B0604020202020204"/>
                  <a:ea typeface="ＭＳ Ｐゴシック"/>
                </a:rPr>
                <a:t> + IV/SC Isa</a:t>
              </a:r>
            </a:p>
          </p:txBody>
        </p:sp>
        <p:sp>
          <p:nvSpPr>
            <p:cNvPr id="116" name="TextBox 115">
              <a:extLst>
                <a:ext uri="{FF2B5EF4-FFF2-40B4-BE49-F238E27FC236}">
                  <a16:creationId xmlns:a16="http://schemas.microsoft.com/office/drawing/2014/main" id="{A13F6BE7-C1A7-063A-BA2C-2BF8CD511D77}"/>
                </a:ext>
              </a:extLst>
            </p:cNvPr>
            <p:cNvSpPr txBox="1"/>
            <p:nvPr/>
          </p:nvSpPr>
          <p:spPr>
            <a:xfrm>
              <a:off x="1420710" y="2328409"/>
              <a:ext cx="1842869" cy="230833"/>
            </a:xfrm>
            <a:prstGeom prst="rect">
              <a:avLst/>
            </a:prstGeom>
            <a:noFill/>
          </p:spPr>
          <p:txBody>
            <a:bodyPr wrap="square" rtlCol="0">
              <a:spAutoFit/>
            </a:bodyPr>
            <a:lstStyle/>
            <a:p>
              <a:pPr defTabSz="914354">
                <a:defRPr/>
              </a:pPr>
              <a:r>
                <a:rPr lang="en-US" sz="1400" b="1" dirty="0">
                  <a:solidFill>
                    <a:srgbClr val="23004C"/>
                  </a:solidFill>
                  <a:latin typeface="Arial" panose="020B0604020202020204"/>
                </a:rPr>
                <a:t>GMMG-HD8/DSMM-XIX</a:t>
              </a:r>
              <a:r>
                <a:rPr lang="en-US" sz="1400" b="1" baseline="30000" dirty="0">
                  <a:solidFill>
                    <a:srgbClr val="23004C"/>
                  </a:solidFill>
                  <a:latin typeface="Arial" panose="020B0604020202020204"/>
                </a:rPr>
                <a:t>3</a:t>
              </a:r>
              <a:r>
                <a:rPr lang="en-US" sz="1400" b="1" kern="0" baseline="30000" dirty="0">
                  <a:solidFill>
                    <a:srgbClr val="23004C"/>
                  </a:solidFill>
                  <a:latin typeface="Arial" panose="020B0604020202020204"/>
                  <a:ea typeface="ＭＳ Ｐゴシック"/>
                </a:rPr>
                <a:t>*</a:t>
              </a:r>
              <a:r>
                <a:rPr lang="en-US" sz="1400" b="1" kern="0" dirty="0">
                  <a:solidFill>
                    <a:srgbClr val="23004C"/>
                  </a:solidFill>
                  <a:latin typeface="Arial" panose="020B0604020202020204"/>
                  <a:ea typeface="ＭＳ Ｐゴシック"/>
                </a:rPr>
                <a:t>  </a:t>
              </a:r>
              <a:endParaRPr lang="en-US" sz="1400" b="1" dirty="0">
                <a:solidFill>
                  <a:srgbClr val="23004C"/>
                </a:solidFill>
                <a:latin typeface="Arial" panose="020B0604020202020204"/>
              </a:endParaRPr>
            </a:p>
          </p:txBody>
        </p:sp>
      </p:grpSp>
      <p:grpSp>
        <p:nvGrpSpPr>
          <p:cNvPr id="118" name="Group 117">
            <a:extLst>
              <a:ext uri="{FF2B5EF4-FFF2-40B4-BE49-F238E27FC236}">
                <a16:creationId xmlns:a16="http://schemas.microsoft.com/office/drawing/2014/main" id="{C87FF411-DEBC-362C-D8AA-A176C97A8C8B}"/>
              </a:ext>
            </a:extLst>
          </p:cNvPr>
          <p:cNvGrpSpPr/>
          <p:nvPr/>
        </p:nvGrpSpPr>
        <p:grpSpPr>
          <a:xfrm>
            <a:off x="637779" y="4761527"/>
            <a:ext cx="1578628" cy="531724"/>
            <a:chOff x="10044935" y="4039854"/>
            <a:chExt cx="1578628" cy="531724"/>
          </a:xfrm>
        </p:grpSpPr>
        <p:sp>
          <p:nvSpPr>
            <p:cNvPr id="119" name="Rectangle 84">
              <a:extLst>
                <a:ext uri="{FF2B5EF4-FFF2-40B4-BE49-F238E27FC236}">
                  <a16:creationId xmlns:a16="http://schemas.microsoft.com/office/drawing/2014/main" id="{71D228B1-0531-CEAC-F817-F190EBA26B10}"/>
                </a:ext>
              </a:extLst>
            </p:cNvPr>
            <p:cNvSpPr/>
            <p:nvPr/>
          </p:nvSpPr>
          <p:spPr>
            <a:xfrm>
              <a:off x="10044935" y="4039854"/>
              <a:ext cx="1578628" cy="531724"/>
            </a:xfrm>
            <a:prstGeom prst="roundRect">
              <a:avLst/>
            </a:prstGeom>
            <a:solidFill>
              <a:schemeClr val="bg1"/>
            </a:solidFill>
            <a:ln w="12700" cap="flat" cmpd="sng" algn="ctr">
              <a:solidFill>
                <a:schemeClr val="bg2"/>
              </a:solidFill>
              <a:prstDash val="solid"/>
              <a:miter lim="800000"/>
            </a:ln>
            <a:effectLst/>
          </p:spPr>
          <p:txBody>
            <a:bodyPr lIns="64000" tIns="81271" rIns="64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048" eaLnBrk="0" fontAlgn="base" hangingPunct="0">
                <a:lnSpc>
                  <a:spcPct val="90000"/>
                </a:lnSpc>
                <a:spcBef>
                  <a:spcPct val="0"/>
                </a:spcBef>
                <a:spcAft>
                  <a:spcPct val="0"/>
                </a:spcAft>
                <a:defRPr/>
              </a:pPr>
              <a:endParaRPr lang="en-US" sz="1467" b="1" kern="0" dirty="0">
                <a:solidFill>
                  <a:srgbClr val="3E90D0"/>
                </a:solidFill>
                <a:latin typeface="Arial" panose="020B0604020202020204"/>
                <a:ea typeface="ＭＳ Ｐゴシック"/>
              </a:endParaRPr>
            </a:p>
            <a:p>
              <a:pPr algn="ctr" defTabSz="1219048"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Isa IV vs SC + Pd</a:t>
              </a:r>
            </a:p>
          </p:txBody>
        </p:sp>
        <p:pic>
          <p:nvPicPr>
            <p:cNvPr id="120" name="Image 7">
              <a:extLst>
                <a:ext uri="{FF2B5EF4-FFF2-40B4-BE49-F238E27FC236}">
                  <a16:creationId xmlns:a16="http://schemas.microsoft.com/office/drawing/2014/main" id="{C00E5277-F112-2852-8A62-1D85BAB692EF}"/>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0414932" y="4067001"/>
              <a:ext cx="1060214" cy="325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2" name="Text Placeholder 4">
            <a:extLst>
              <a:ext uri="{FF2B5EF4-FFF2-40B4-BE49-F238E27FC236}">
                <a16:creationId xmlns:a16="http://schemas.microsoft.com/office/drawing/2014/main" id="{E4B5B278-E2C9-1F17-3964-6CDA0630FC54}"/>
              </a:ext>
            </a:extLst>
          </p:cNvPr>
          <p:cNvSpPr txBox="1">
            <a:spLocks/>
          </p:cNvSpPr>
          <p:nvPr/>
        </p:nvSpPr>
        <p:spPr>
          <a:xfrm>
            <a:off x="1782264" y="6092179"/>
            <a:ext cx="4589040" cy="342469"/>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0"/>
              </a:spcBef>
              <a:buClr>
                <a:schemeClr val="accent1"/>
              </a:buClr>
              <a:buFont typeface="Arial" charset="0"/>
              <a:buNone/>
              <a:tabLst/>
              <a:defRPr sz="600" b="0" strike="noStrike" kern="1200" baseline="0">
                <a:solidFill>
                  <a:schemeClr val="tx1">
                    <a:lumMod val="50000"/>
                  </a:schemeClr>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77">
              <a:buClr>
                <a:srgbClr val="3E90D0"/>
              </a:buClr>
            </a:pPr>
            <a:br>
              <a:rPr lang="en-US" sz="800" dirty="0">
                <a:solidFill>
                  <a:srgbClr val="6B747B">
                    <a:lumMod val="50000"/>
                  </a:srgbClr>
                </a:solidFill>
                <a:latin typeface="Arial" panose="020B0604020202020204"/>
              </a:rPr>
            </a:br>
            <a:r>
              <a:rPr lang="en-US" sz="800" dirty="0">
                <a:solidFill>
                  <a:srgbClr val="6B747B">
                    <a:lumMod val="50000"/>
                  </a:srgbClr>
                </a:solidFill>
                <a:latin typeface="Arial" panose="020B0604020202020204"/>
              </a:rPr>
              <a:t>*Investigator sponsored study.</a:t>
            </a:r>
            <a:br>
              <a:rPr lang="en-US" sz="800" dirty="0">
                <a:solidFill>
                  <a:srgbClr val="6B747B">
                    <a:lumMod val="50000"/>
                  </a:srgbClr>
                </a:solidFill>
                <a:latin typeface="Arial" panose="020B0604020202020204"/>
              </a:rPr>
            </a:br>
            <a:r>
              <a:rPr lang="en-US" sz="800" dirty="0">
                <a:solidFill>
                  <a:srgbClr val="6B747B">
                    <a:lumMod val="50000"/>
                  </a:srgbClr>
                </a:solidFill>
                <a:latin typeface="Arial" panose="020B0604020202020204"/>
              </a:rPr>
              <a:t>See slide notes for abbreviations</a:t>
            </a:r>
          </a:p>
        </p:txBody>
      </p:sp>
      <p:grpSp>
        <p:nvGrpSpPr>
          <p:cNvPr id="1026" name="Group 1025">
            <a:extLst>
              <a:ext uri="{FF2B5EF4-FFF2-40B4-BE49-F238E27FC236}">
                <a16:creationId xmlns:a16="http://schemas.microsoft.com/office/drawing/2014/main" id="{7773378A-FCAC-59FA-80F3-5B2136A45DDA}"/>
              </a:ext>
            </a:extLst>
          </p:cNvPr>
          <p:cNvGrpSpPr/>
          <p:nvPr/>
        </p:nvGrpSpPr>
        <p:grpSpPr>
          <a:xfrm>
            <a:off x="2001400" y="3115563"/>
            <a:ext cx="1945781" cy="521588"/>
            <a:chOff x="1765942" y="2328409"/>
            <a:chExt cx="1459336" cy="391191"/>
          </a:xfrm>
        </p:grpSpPr>
        <p:sp>
          <p:nvSpPr>
            <p:cNvPr id="1030" name="Rectangle 84">
              <a:extLst>
                <a:ext uri="{FF2B5EF4-FFF2-40B4-BE49-F238E27FC236}">
                  <a16:creationId xmlns:a16="http://schemas.microsoft.com/office/drawing/2014/main" id="{B6205658-A57D-6CAF-0741-171D3EBA0A58}"/>
                </a:ext>
              </a:extLst>
            </p:cNvPr>
            <p:cNvSpPr/>
            <p:nvPr/>
          </p:nvSpPr>
          <p:spPr>
            <a:xfrm>
              <a:off x="1765942" y="2335490"/>
              <a:ext cx="1236684" cy="384110"/>
            </a:xfrm>
            <a:prstGeom prst="roundRect">
              <a:avLst/>
            </a:prstGeom>
            <a:solidFill>
              <a:schemeClr val="bg1"/>
            </a:solidFill>
            <a:ln w="12700" cap="flat" cmpd="sng" algn="ctr">
              <a:solidFill>
                <a:schemeClr val="accent5"/>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RVd±Isa</a:t>
              </a:r>
            </a:p>
          </p:txBody>
        </p:sp>
        <p:sp>
          <p:nvSpPr>
            <p:cNvPr id="1031" name="TextBox 1030">
              <a:extLst>
                <a:ext uri="{FF2B5EF4-FFF2-40B4-BE49-F238E27FC236}">
                  <a16:creationId xmlns:a16="http://schemas.microsoft.com/office/drawing/2014/main" id="{7B9194EA-1A61-9002-0523-C2D0D5A33BD1}"/>
                </a:ext>
              </a:extLst>
            </p:cNvPr>
            <p:cNvSpPr txBox="1"/>
            <p:nvPr/>
          </p:nvSpPr>
          <p:spPr>
            <a:xfrm>
              <a:off x="1969659" y="2328409"/>
              <a:ext cx="1255619" cy="230833"/>
            </a:xfrm>
            <a:prstGeom prst="rect">
              <a:avLst/>
            </a:prstGeom>
            <a:noFill/>
          </p:spPr>
          <p:txBody>
            <a:bodyPr wrap="square" rtlCol="0">
              <a:spAutoFit/>
            </a:bodyPr>
            <a:lstStyle/>
            <a:p>
              <a:pPr defTabSz="914354">
                <a:defRPr/>
              </a:pPr>
              <a:r>
                <a:rPr lang="en-US" sz="1400" b="1" dirty="0">
                  <a:solidFill>
                    <a:srgbClr val="23004C"/>
                  </a:solidFill>
                  <a:latin typeface="Arial" panose="020B0604020202020204"/>
                </a:rPr>
                <a:t>GMMG-HD7</a:t>
              </a:r>
              <a:r>
                <a:rPr lang="en-US" sz="1400" b="1" kern="0" baseline="30000" dirty="0">
                  <a:solidFill>
                    <a:srgbClr val="23004C"/>
                  </a:solidFill>
                  <a:latin typeface="Arial" panose="020B0604020202020204"/>
                  <a:ea typeface="ＭＳ Ｐゴシック"/>
                </a:rPr>
                <a:t>5</a:t>
              </a:r>
              <a:r>
                <a:rPr lang="en-US" sz="1400" b="1" kern="0" dirty="0">
                  <a:solidFill>
                    <a:srgbClr val="23004C"/>
                  </a:solidFill>
                  <a:latin typeface="Arial" panose="020B0604020202020204"/>
                  <a:ea typeface="ＭＳ Ｐゴシック"/>
                </a:rPr>
                <a:t>* </a:t>
              </a:r>
              <a:endParaRPr lang="en-US" sz="1400" b="1" dirty="0">
                <a:solidFill>
                  <a:srgbClr val="23004C"/>
                </a:solidFill>
                <a:latin typeface="Arial" panose="020B0604020202020204"/>
              </a:endParaRPr>
            </a:p>
          </p:txBody>
        </p:sp>
      </p:grpSp>
      <p:grpSp>
        <p:nvGrpSpPr>
          <p:cNvPr id="1033" name="Group 1032">
            <a:extLst>
              <a:ext uri="{FF2B5EF4-FFF2-40B4-BE49-F238E27FC236}">
                <a16:creationId xmlns:a16="http://schemas.microsoft.com/office/drawing/2014/main" id="{30669EC6-E9E0-E048-E8CB-3FF336FE9859}"/>
              </a:ext>
            </a:extLst>
          </p:cNvPr>
          <p:cNvGrpSpPr/>
          <p:nvPr/>
        </p:nvGrpSpPr>
        <p:grpSpPr>
          <a:xfrm>
            <a:off x="5465653" y="3597745"/>
            <a:ext cx="2153401" cy="626885"/>
            <a:chOff x="1781181" y="2318525"/>
            <a:chExt cx="1615051" cy="463838"/>
          </a:xfrm>
        </p:grpSpPr>
        <p:sp>
          <p:nvSpPr>
            <p:cNvPr id="1034" name="Rectangle 84">
              <a:extLst>
                <a:ext uri="{FF2B5EF4-FFF2-40B4-BE49-F238E27FC236}">
                  <a16:creationId xmlns:a16="http://schemas.microsoft.com/office/drawing/2014/main" id="{C0DAD661-A54F-9401-9F0E-1A77E5C6406B}"/>
                </a:ext>
              </a:extLst>
            </p:cNvPr>
            <p:cNvSpPr/>
            <p:nvPr/>
          </p:nvSpPr>
          <p:spPr>
            <a:xfrm>
              <a:off x="1781181" y="2335490"/>
              <a:ext cx="1560543" cy="446873"/>
            </a:xfrm>
            <a:prstGeom prst="roundRect">
              <a:avLst/>
            </a:prstGeom>
            <a:solidFill>
              <a:schemeClr val="bg1"/>
            </a:solidFill>
            <a:ln w="12700" cap="flat" cmpd="sng" algn="ctr">
              <a:solidFill>
                <a:srgbClr val="E891FD"/>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       KRd ± Isa</a:t>
              </a:r>
              <a:endParaRPr lang="en-US" sz="1200" b="1" kern="0" baseline="30000" dirty="0">
                <a:solidFill>
                  <a:srgbClr val="23004C"/>
                </a:solidFill>
                <a:latin typeface="Arial" panose="020B0604020202020204"/>
                <a:ea typeface="ＭＳ Ｐゴシック"/>
              </a:endParaRPr>
            </a:p>
          </p:txBody>
        </p:sp>
        <p:sp>
          <p:nvSpPr>
            <p:cNvPr id="1035" name="TextBox 1034">
              <a:extLst>
                <a:ext uri="{FF2B5EF4-FFF2-40B4-BE49-F238E27FC236}">
                  <a16:creationId xmlns:a16="http://schemas.microsoft.com/office/drawing/2014/main" id="{FC53DA65-2C78-E3F2-78F6-F8EBAD9F3029}"/>
                </a:ext>
              </a:extLst>
            </p:cNvPr>
            <p:cNvSpPr txBox="1"/>
            <p:nvPr/>
          </p:nvSpPr>
          <p:spPr>
            <a:xfrm>
              <a:off x="1888260" y="2318525"/>
              <a:ext cx="1507972" cy="387135"/>
            </a:xfrm>
            <a:prstGeom prst="rect">
              <a:avLst/>
            </a:prstGeom>
            <a:noFill/>
          </p:spPr>
          <p:txBody>
            <a:bodyPr wrap="square" rtlCol="0">
              <a:spAutoFit/>
            </a:bodyPr>
            <a:lstStyle/>
            <a:p>
              <a:pPr algn="ctr" defTabSz="914354">
                <a:defRPr/>
              </a:pPr>
              <a:r>
                <a:rPr lang="en-US" sz="1400" b="1" dirty="0">
                  <a:solidFill>
                    <a:srgbClr val="23004C"/>
                  </a:solidFill>
                  <a:latin typeface="Arial" panose="020B0604020202020204"/>
                </a:rPr>
                <a:t>GMMG-CONCEPT</a:t>
              </a:r>
              <a:r>
                <a:rPr lang="en-US" sz="1400" b="1" kern="0" baseline="30000" dirty="0">
                  <a:solidFill>
                    <a:srgbClr val="23004C"/>
                  </a:solidFill>
                  <a:latin typeface="Arial" panose="020B0604020202020204"/>
                  <a:ea typeface="ＭＳ Ｐゴシック"/>
                </a:rPr>
                <a:t>6</a:t>
              </a:r>
              <a:r>
                <a:rPr lang="en-US" sz="1400" b="1" kern="0" dirty="0">
                  <a:solidFill>
                    <a:srgbClr val="23004C"/>
                  </a:solidFill>
                  <a:latin typeface="Arial" panose="020B0604020202020204"/>
                  <a:ea typeface="ＭＳ Ｐゴシック"/>
                </a:rPr>
                <a:t>*</a:t>
              </a:r>
            </a:p>
            <a:p>
              <a:pPr algn="ctr" defTabSz="914354">
                <a:defRPr/>
              </a:pPr>
              <a:r>
                <a:rPr lang="en-US" sz="1400" b="1" kern="0" baseline="30000" dirty="0">
                  <a:solidFill>
                    <a:srgbClr val="23004C"/>
                  </a:solidFill>
                  <a:latin typeface="Arial" panose="020B0604020202020204"/>
                  <a:ea typeface="ＭＳ Ｐゴシック"/>
                </a:rPr>
                <a:t>(HR patients only)</a:t>
              </a:r>
              <a:endParaRPr lang="en-US" sz="1400" b="1" dirty="0">
                <a:solidFill>
                  <a:srgbClr val="23004C"/>
                </a:solidFill>
                <a:latin typeface="Arial" panose="020B0604020202020204"/>
              </a:endParaRPr>
            </a:p>
          </p:txBody>
        </p:sp>
      </p:grpSp>
      <p:cxnSp>
        <p:nvCxnSpPr>
          <p:cNvPr id="1037" name="Straight Connector 1036">
            <a:extLst>
              <a:ext uri="{FF2B5EF4-FFF2-40B4-BE49-F238E27FC236}">
                <a16:creationId xmlns:a16="http://schemas.microsoft.com/office/drawing/2014/main" id="{5A153C91-F2F8-E73A-AB32-54B92F0C86E2}"/>
              </a:ext>
            </a:extLst>
          </p:cNvPr>
          <p:cNvCxnSpPr>
            <a:cxnSpLocks/>
          </p:cNvCxnSpPr>
          <p:nvPr/>
        </p:nvCxnSpPr>
        <p:spPr>
          <a:xfrm>
            <a:off x="5077943" y="3538369"/>
            <a:ext cx="0" cy="384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9A3111E7-AFFA-49D5-8835-9B546DD43C2E}"/>
              </a:ext>
            </a:extLst>
          </p:cNvPr>
          <p:cNvCxnSpPr>
            <a:cxnSpLocks/>
          </p:cNvCxnSpPr>
          <p:nvPr/>
        </p:nvCxnSpPr>
        <p:spPr>
          <a:xfrm>
            <a:off x="7968648" y="3538369"/>
            <a:ext cx="1608" cy="384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39" name="Straight Arrow Connector 1038">
            <a:extLst>
              <a:ext uri="{FF2B5EF4-FFF2-40B4-BE49-F238E27FC236}">
                <a16:creationId xmlns:a16="http://schemas.microsoft.com/office/drawing/2014/main" id="{E06C4F67-831D-28E3-1B67-D8DA605605BF}"/>
              </a:ext>
            </a:extLst>
          </p:cNvPr>
          <p:cNvCxnSpPr>
            <a:cxnSpLocks/>
          </p:cNvCxnSpPr>
          <p:nvPr/>
        </p:nvCxnSpPr>
        <p:spPr>
          <a:xfrm>
            <a:off x="5077943" y="3921267"/>
            <a:ext cx="288000" cy="1388"/>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040" name="Straight Arrow Connector 1039">
            <a:extLst>
              <a:ext uri="{FF2B5EF4-FFF2-40B4-BE49-F238E27FC236}">
                <a16:creationId xmlns:a16="http://schemas.microsoft.com/office/drawing/2014/main" id="{FE7B9263-86F6-FBF8-936C-4302AC007DC4}"/>
              </a:ext>
            </a:extLst>
          </p:cNvPr>
          <p:cNvCxnSpPr>
            <a:cxnSpLocks/>
          </p:cNvCxnSpPr>
          <p:nvPr/>
        </p:nvCxnSpPr>
        <p:spPr>
          <a:xfrm flipH="1">
            <a:off x="7636969" y="3918421"/>
            <a:ext cx="336000"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041" name="Rectangle: Rounded Corners 1040">
            <a:extLst>
              <a:ext uri="{FF2B5EF4-FFF2-40B4-BE49-F238E27FC236}">
                <a16:creationId xmlns:a16="http://schemas.microsoft.com/office/drawing/2014/main" id="{D209E411-CD6C-9617-B038-1EC086CDF6CE}"/>
              </a:ext>
            </a:extLst>
          </p:cNvPr>
          <p:cNvSpPr/>
          <p:nvPr/>
        </p:nvSpPr>
        <p:spPr>
          <a:xfrm>
            <a:off x="3730086" y="3129132"/>
            <a:ext cx="2080727" cy="405417"/>
          </a:xfrm>
          <a:prstGeom prst="roundRect">
            <a:avLst>
              <a:gd name="adj" fmla="val 31442"/>
            </a:avLst>
          </a:prstGeom>
          <a:solidFill>
            <a:schemeClr val="accent5"/>
          </a:solidFill>
          <a:ln w="12700" cap="flat" cmpd="sng" algn="ctr">
            <a:noFill/>
            <a:prstDash val="solid"/>
            <a:miter lim="800000"/>
          </a:ln>
          <a:effectLst/>
        </p:spPr>
        <p:txBody>
          <a:bodyPr lIns="0" r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err="1">
                <a:solidFill>
                  <a:srgbClr val="FFFFFF"/>
                </a:solidFill>
                <a:latin typeface="Arial" panose="020B0604020202020204"/>
              </a:rPr>
              <a:t>Te</a:t>
            </a:r>
            <a:r>
              <a:rPr lang="en-GB" sz="1600" b="1" dirty="0">
                <a:solidFill>
                  <a:srgbClr val="FFFFFF"/>
                </a:solidFill>
                <a:latin typeface="Arial" panose="020B0604020202020204"/>
              </a:rPr>
              <a:t> NDMM</a:t>
            </a:r>
            <a:endParaRPr lang="en-GB" sz="1067" b="1" strike="sngStrike" dirty="0">
              <a:solidFill>
                <a:srgbClr val="FF0000"/>
              </a:solidFill>
              <a:latin typeface="Arial" panose="020B0604020202020204"/>
            </a:endParaRPr>
          </a:p>
        </p:txBody>
      </p:sp>
      <p:cxnSp>
        <p:nvCxnSpPr>
          <p:cNvPr id="1042" name="Straight Connector 1041">
            <a:extLst>
              <a:ext uri="{FF2B5EF4-FFF2-40B4-BE49-F238E27FC236}">
                <a16:creationId xmlns:a16="http://schemas.microsoft.com/office/drawing/2014/main" id="{13A55A77-9E85-810F-9B76-8B95FDE75F1A}"/>
              </a:ext>
            </a:extLst>
          </p:cNvPr>
          <p:cNvCxnSpPr>
            <a:cxnSpLocks/>
          </p:cNvCxnSpPr>
          <p:nvPr/>
        </p:nvCxnSpPr>
        <p:spPr>
          <a:xfrm flipH="1">
            <a:off x="8209576" y="3538370"/>
            <a:ext cx="1" cy="788005"/>
          </a:xfrm>
          <a:prstGeom prst="line">
            <a:avLst/>
          </a:prstGeom>
        </p:spPr>
        <p:style>
          <a:lnRef idx="1">
            <a:schemeClr val="accent1"/>
          </a:lnRef>
          <a:fillRef idx="0">
            <a:schemeClr val="accent1"/>
          </a:fillRef>
          <a:effectRef idx="0">
            <a:schemeClr val="accent1"/>
          </a:effectRef>
          <a:fontRef idx="minor">
            <a:schemeClr val="tx1"/>
          </a:fontRef>
        </p:style>
      </p:cxnSp>
      <p:sp>
        <p:nvSpPr>
          <p:cNvPr id="1043" name="Rectangle: Rounded Corners 1042">
            <a:extLst>
              <a:ext uri="{FF2B5EF4-FFF2-40B4-BE49-F238E27FC236}">
                <a16:creationId xmlns:a16="http://schemas.microsoft.com/office/drawing/2014/main" id="{7AFD9FD0-905B-C629-2013-F1867DB52DF1}"/>
              </a:ext>
            </a:extLst>
          </p:cNvPr>
          <p:cNvSpPr/>
          <p:nvPr/>
        </p:nvSpPr>
        <p:spPr>
          <a:xfrm>
            <a:off x="7088430" y="3136219"/>
            <a:ext cx="2139837" cy="402151"/>
          </a:xfrm>
          <a:prstGeom prst="roundRect">
            <a:avLst>
              <a:gd name="adj" fmla="val 31442"/>
            </a:avLst>
          </a:prstGeom>
          <a:solidFill>
            <a:schemeClr val="accent3"/>
          </a:solidFill>
          <a:ln w="12700" cap="flat" cmpd="sng" algn="ctr">
            <a:noFill/>
            <a:prstDash val="solid"/>
            <a:miter lim="800000"/>
          </a:ln>
          <a:effectLst/>
        </p:spPr>
        <p:txBody>
          <a:bodyPr lIns="0" r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a:defRPr/>
            </a:pPr>
            <a:r>
              <a:rPr lang="en-GB" sz="1600" b="1" dirty="0">
                <a:solidFill>
                  <a:srgbClr val="FFFFFF"/>
                </a:solidFill>
                <a:latin typeface="Arial" panose="020B0604020202020204"/>
              </a:rPr>
              <a:t>Ti NDMM</a:t>
            </a:r>
            <a:endParaRPr lang="en-GB" sz="1600" b="1" strike="sngStrike" dirty="0">
              <a:solidFill>
                <a:srgbClr val="FF0000"/>
              </a:solidFill>
              <a:latin typeface="Arial" panose="020B0604020202020204"/>
            </a:endParaRPr>
          </a:p>
        </p:txBody>
      </p:sp>
      <p:sp>
        <p:nvSpPr>
          <p:cNvPr id="1045" name="Rectangle 1044">
            <a:extLst>
              <a:ext uri="{FF2B5EF4-FFF2-40B4-BE49-F238E27FC236}">
                <a16:creationId xmlns:a16="http://schemas.microsoft.com/office/drawing/2014/main" id="{5A0744C8-4FDD-CFD6-B71C-F27CE98D2E71}"/>
              </a:ext>
            </a:extLst>
          </p:cNvPr>
          <p:cNvSpPr/>
          <p:nvPr/>
        </p:nvSpPr>
        <p:spPr>
          <a:xfrm>
            <a:off x="10444494" y="2853536"/>
            <a:ext cx="317716" cy="313932"/>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baseline="30000" dirty="0">
                <a:solidFill>
                  <a:srgbClr val="23004C"/>
                </a:solidFill>
                <a:latin typeface="Arial" panose="020B0604020202020204"/>
                <a:ea typeface="ＭＳ Ｐゴシック"/>
              </a:rPr>
              <a:t>7</a:t>
            </a:r>
            <a:r>
              <a:rPr lang="en-US" sz="1600" b="1" kern="0" dirty="0">
                <a:solidFill>
                  <a:srgbClr val="23004C"/>
                </a:solidFill>
                <a:latin typeface="Arial" panose="020B0604020202020204"/>
                <a:ea typeface="ＭＳ Ｐゴシック"/>
              </a:rPr>
              <a:t> </a:t>
            </a:r>
          </a:p>
        </p:txBody>
      </p:sp>
      <p:sp>
        <p:nvSpPr>
          <p:cNvPr id="1046" name="Rectangle 1045">
            <a:extLst>
              <a:ext uri="{FF2B5EF4-FFF2-40B4-BE49-F238E27FC236}">
                <a16:creationId xmlns:a16="http://schemas.microsoft.com/office/drawing/2014/main" id="{1FE921E2-9A7D-0C6E-B470-D74AE74BFCCD}"/>
              </a:ext>
            </a:extLst>
          </p:cNvPr>
          <p:cNvSpPr/>
          <p:nvPr/>
        </p:nvSpPr>
        <p:spPr>
          <a:xfrm>
            <a:off x="1893736" y="4803245"/>
            <a:ext cx="317716" cy="313932"/>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baseline="30000" dirty="0">
                <a:solidFill>
                  <a:srgbClr val="23004C"/>
                </a:solidFill>
                <a:latin typeface="Arial" panose="020B0604020202020204"/>
                <a:ea typeface="ＭＳ Ｐゴシック"/>
              </a:rPr>
              <a:t>9</a:t>
            </a:r>
            <a:r>
              <a:rPr lang="en-US" sz="1600" b="1" kern="0" dirty="0">
                <a:solidFill>
                  <a:srgbClr val="23004C"/>
                </a:solidFill>
                <a:latin typeface="Arial" panose="020B0604020202020204"/>
                <a:ea typeface="ＭＳ Ｐゴシック"/>
              </a:rPr>
              <a:t> </a:t>
            </a:r>
          </a:p>
        </p:txBody>
      </p:sp>
      <p:sp>
        <p:nvSpPr>
          <p:cNvPr id="1047" name="Rectangle 1046">
            <a:extLst>
              <a:ext uri="{FF2B5EF4-FFF2-40B4-BE49-F238E27FC236}">
                <a16:creationId xmlns:a16="http://schemas.microsoft.com/office/drawing/2014/main" id="{4E54C7A3-E492-294D-BD72-A00DF11D65D9}"/>
              </a:ext>
            </a:extLst>
          </p:cNvPr>
          <p:cNvSpPr/>
          <p:nvPr/>
        </p:nvSpPr>
        <p:spPr>
          <a:xfrm>
            <a:off x="9622249" y="4388921"/>
            <a:ext cx="393056" cy="313932"/>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baseline="30000" dirty="0">
                <a:solidFill>
                  <a:srgbClr val="23004C"/>
                </a:solidFill>
                <a:latin typeface="Arial" panose="020B0604020202020204"/>
                <a:ea typeface="ＭＳ Ｐゴシック"/>
              </a:rPr>
              <a:t>12</a:t>
            </a:r>
            <a:r>
              <a:rPr lang="en-US" sz="1600" b="1" kern="0" dirty="0">
                <a:solidFill>
                  <a:srgbClr val="23004C"/>
                </a:solidFill>
                <a:latin typeface="Arial" panose="020B0604020202020204"/>
                <a:ea typeface="ＭＳ Ｐゴシック"/>
              </a:rPr>
              <a:t> </a:t>
            </a:r>
          </a:p>
        </p:txBody>
      </p:sp>
      <p:sp>
        <p:nvSpPr>
          <p:cNvPr id="1048" name="Rectangle 1047">
            <a:extLst>
              <a:ext uri="{FF2B5EF4-FFF2-40B4-BE49-F238E27FC236}">
                <a16:creationId xmlns:a16="http://schemas.microsoft.com/office/drawing/2014/main" id="{CD097747-88A1-0829-AABC-470C0ACAC2B3}"/>
              </a:ext>
            </a:extLst>
          </p:cNvPr>
          <p:cNvSpPr/>
          <p:nvPr/>
        </p:nvSpPr>
        <p:spPr>
          <a:xfrm>
            <a:off x="9692469" y="5125892"/>
            <a:ext cx="393056" cy="313932"/>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baseline="30000" dirty="0">
                <a:solidFill>
                  <a:srgbClr val="23004C"/>
                </a:solidFill>
                <a:latin typeface="Arial" panose="020B0604020202020204"/>
                <a:ea typeface="ＭＳ Ｐゴシック"/>
              </a:rPr>
              <a:t>13</a:t>
            </a:r>
            <a:r>
              <a:rPr lang="en-US" sz="1600" b="1" kern="0" dirty="0">
                <a:solidFill>
                  <a:srgbClr val="23004C"/>
                </a:solidFill>
                <a:latin typeface="Arial" panose="020B0604020202020204"/>
                <a:ea typeface="ＭＳ Ｐゴシック"/>
              </a:rPr>
              <a:t> </a:t>
            </a:r>
          </a:p>
        </p:txBody>
      </p:sp>
      <p:sp>
        <p:nvSpPr>
          <p:cNvPr id="1049" name="Rectangle 1048">
            <a:extLst>
              <a:ext uri="{FF2B5EF4-FFF2-40B4-BE49-F238E27FC236}">
                <a16:creationId xmlns:a16="http://schemas.microsoft.com/office/drawing/2014/main" id="{B868711B-424B-E043-41DC-5C64DFF8FE25}"/>
              </a:ext>
            </a:extLst>
          </p:cNvPr>
          <p:cNvSpPr/>
          <p:nvPr/>
        </p:nvSpPr>
        <p:spPr>
          <a:xfrm>
            <a:off x="11431990" y="4755736"/>
            <a:ext cx="335348" cy="313932"/>
          </a:xfrm>
          <a:prstGeom prst="rect">
            <a:avLst/>
          </a:prstGeom>
        </p:spPr>
        <p:txBody>
          <a:bodyPr wrap="none">
            <a:spAutoFit/>
          </a:bodyPr>
          <a:lstStyle/>
          <a:p>
            <a:pPr algn="ctr" defTabSz="914309" eaLnBrk="0" fontAlgn="base" hangingPunct="0">
              <a:lnSpc>
                <a:spcPct val="90000"/>
              </a:lnSpc>
              <a:spcBef>
                <a:spcPct val="0"/>
              </a:spcBef>
              <a:spcAft>
                <a:spcPct val="0"/>
              </a:spcAft>
              <a:defRPr/>
            </a:pPr>
            <a:r>
              <a:rPr lang="en-US" sz="1600" b="1" kern="0" baseline="30000" dirty="0">
                <a:solidFill>
                  <a:srgbClr val="23004C"/>
                </a:solidFill>
                <a:latin typeface="Arial" panose="020B0604020202020204"/>
                <a:ea typeface="ＭＳ Ｐゴシック"/>
              </a:rPr>
              <a:t>14</a:t>
            </a:r>
            <a:endParaRPr lang="en-US" sz="1600" b="1" kern="0" dirty="0">
              <a:solidFill>
                <a:srgbClr val="23004C"/>
              </a:solidFill>
              <a:latin typeface="Arial" panose="020B0604020202020204"/>
              <a:ea typeface="ＭＳ Ｐゴシック"/>
            </a:endParaRPr>
          </a:p>
        </p:txBody>
      </p:sp>
      <p:sp>
        <p:nvSpPr>
          <p:cNvPr id="1050" name="Rectangle 84">
            <a:extLst>
              <a:ext uri="{FF2B5EF4-FFF2-40B4-BE49-F238E27FC236}">
                <a16:creationId xmlns:a16="http://schemas.microsoft.com/office/drawing/2014/main" id="{74A705CC-BC35-BEEF-F027-9AC9817FE943}"/>
              </a:ext>
            </a:extLst>
          </p:cNvPr>
          <p:cNvSpPr/>
          <p:nvPr/>
        </p:nvSpPr>
        <p:spPr>
          <a:xfrm>
            <a:off x="9326547" y="3451601"/>
            <a:ext cx="2576152" cy="541633"/>
          </a:xfrm>
          <a:prstGeom prst="roundRect">
            <a:avLst/>
          </a:prstGeom>
          <a:solidFill>
            <a:schemeClr val="bg1"/>
          </a:solidFill>
          <a:ln w="12700" cap="flat" cmpd="sng" algn="ctr">
            <a:solidFill>
              <a:schemeClr val="accent3"/>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err="1">
                <a:solidFill>
                  <a:srgbClr val="23004C"/>
                </a:solidFill>
                <a:latin typeface="Arial" panose="020B0604020202020204"/>
                <a:ea typeface="ＭＳ Ｐゴシック"/>
              </a:rPr>
              <a:t>Isa-Rd±V</a:t>
            </a:r>
            <a:r>
              <a:rPr lang="en-US" sz="1200" b="1" kern="0" baseline="30000" dirty="0">
                <a:solidFill>
                  <a:srgbClr val="23004C"/>
                </a:solidFill>
                <a:latin typeface="Arial" panose="020B0604020202020204"/>
                <a:ea typeface="ＭＳ Ｐゴシック"/>
              </a:rPr>
              <a:t>  </a:t>
            </a:r>
            <a:r>
              <a:rPr lang="en-US" sz="1200" b="1" kern="0" dirty="0">
                <a:solidFill>
                  <a:srgbClr val="23004C"/>
                </a:solidFill>
                <a:latin typeface="Arial" panose="020B0604020202020204"/>
                <a:ea typeface="ＭＳ Ｐゴシック"/>
              </a:rPr>
              <a:t>(QW V)</a:t>
            </a:r>
          </a:p>
        </p:txBody>
      </p:sp>
      <p:pic>
        <p:nvPicPr>
          <p:cNvPr id="1051" name="Picture 1050">
            <a:extLst>
              <a:ext uri="{FF2B5EF4-FFF2-40B4-BE49-F238E27FC236}">
                <a16:creationId xmlns:a16="http://schemas.microsoft.com/office/drawing/2014/main" id="{46D99152-1DBA-082C-07AD-B8C04CD48EB3}"/>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9440285" y="3526498"/>
            <a:ext cx="338636" cy="376869"/>
          </a:xfrm>
          <a:prstGeom prst="rect">
            <a:avLst/>
          </a:prstGeom>
        </p:spPr>
      </p:pic>
      <p:sp>
        <p:nvSpPr>
          <p:cNvPr id="1052" name="Rectangle 1051">
            <a:extLst>
              <a:ext uri="{FF2B5EF4-FFF2-40B4-BE49-F238E27FC236}">
                <a16:creationId xmlns:a16="http://schemas.microsoft.com/office/drawing/2014/main" id="{764819E8-EA8F-CC1F-2053-448F9F1DE1E9}"/>
              </a:ext>
            </a:extLst>
          </p:cNvPr>
          <p:cNvSpPr/>
          <p:nvPr/>
        </p:nvSpPr>
        <p:spPr>
          <a:xfrm>
            <a:off x="9572673" y="3452705"/>
            <a:ext cx="2423649" cy="286232"/>
          </a:xfrm>
          <a:prstGeom prst="rect">
            <a:avLst/>
          </a:prstGeom>
        </p:spPr>
        <p:txBody>
          <a:bodyPr wrap="square">
            <a:spAutoFit/>
          </a:bodyPr>
          <a:lstStyle/>
          <a:p>
            <a:pPr algn="ctr" defTabSz="914309" eaLnBrk="0" fontAlgn="base" hangingPunct="0">
              <a:lnSpc>
                <a:spcPct val="90000"/>
              </a:lnSpc>
              <a:spcBef>
                <a:spcPct val="0"/>
              </a:spcBef>
              <a:spcAft>
                <a:spcPct val="0"/>
              </a:spcAft>
              <a:defRPr/>
            </a:pPr>
            <a:r>
              <a:rPr lang="en-US" sz="1400" b="1" kern="0" dirty="0">
                <a:solidFill>
                  <a:srgbClr val="23004C"/>
                </a:solidFill>
                <a:latin typeface="Arial" panose="020B0604020202020204"/>
                <a:ea typeface="ＭＳ Ｐゴシック"/>
              </a:rPr>
              <a:t>BENEFIT/IFM2020-05</a:t>
            </a:r>
            <a:r>
              <a:rPr lang="en-US" sz="1400" b="1" kern="0" baseline="30000" dirty="0">
                <a:solidFill>
                  <a:srgbClr val="23004C"/>
                </a:solidFill>
                <a:latin typeface="Arial" panose="020B0604020202020204"/>
                <a:ea typeface="ＭＳ Ｐゴシック"/>
              </a:rPr>
              <a:t>8</a:t>
            </a:r>
            <a:r>
              <a:rPr lang="en-US" sz="1400" b="1" kern="0" dirty="0">
                <a:solidFill>
                  <a:srgbClr val="23004C"/>
                </a:solidFill>
                <a:latin typeface="Arial" panose="020B0604020202020204"/>
                <a:ea typeface="ＭＳ Ｐゴシック"/>
              </a:rPr>
              <a:t>*</a:t>
            </a:r>
          </a:p>
        </p:txBody>
      </p:sp>
      <p:sp>
        <p:nvSpPr>
          <p:cNvPr id="1053" name="TextBox 1052">
            <a:extLst>
              <a:ext uri="{FF2B5EF4-FFF2-40B4-BE49-F238E27FC236}">
                <a16:creationId xmlns:a16="http://schemas.microsoft.com/office/drawing/2014/main" id="{11554974-9E70-E6C3-3B8A-82487D91DCE0}"/>
              </a:ext>
            </a:extLst>
          </p:cNvPr>
          <p:cNvSpPr txBox="1"/>
          <p:nvPr/>
        </p:nvSpPr>
        <p:spPr>
          <a:xfrm>
            <a:off x="927978" y="1382480"/>
            <a:ext cx="2154767" cy="297454"/>
          </a:xfrm>
          <a:prstGeom prst="rect">
            <a:avLst/>
          </a:prstGeom>
          <a:noFill/>
        </p:spPr>
        <p:txBody>
          <a:bodyPr wrap="square" rtlCol="0">
            <a:spAutoFit/>
          </a:bodyPr>
          <a:lstStyle/>
          <a:p>
            <a:pPr defTabSz="914377"/>
            <a:r>
              <a:rPr lang="en-GB" sz="1333" b="1" dirty="0">
                <a:solidFill>
                  <a:srgbClr val="6B747B"/>
                </a:solidFill>
                <a:latin typeface="Arial" panose="020B0604020202020204"/>
              </a:rPr>
              <a:t>SC Isa administration</a:t>
            </a:r>
          </a:p>
        </p:txBody>
      </p:sp>
      <p:grpSp>
        <p:nvGrpSpPr>
          <p:cNvPr id="1054" name="Group 1053">
            <a:extLst>
              <a:ext uri="{FF2B5EF4-FFF2-40B4-BE49-F238E27FC236}">
                <a16:creationId xmlns:a16="http://schemas.microsoft.com/office/drawing/2014/main" id="{6DB005E7-D850-3DF3-B500-098E961722B3}"/>
              </a:ext>
            </a:extLst>
          </p:cNvPr>
          <p:cNvGrpSpPr/>
          <p:nvPr/>
        </p:nvGrpSpPr>
        <p:grpSpPr>
          <a:xfrm>
            <a:off x="2319354" y="4394375"/>
            <a:ext cx="2165517" cy="445731"/>
            <a:chOff x="876459" y="3055780"/>
            <a:chExt cx="1624138" cy="334298"/>
          </a:xfrm>
        </p:grpSpPr>
        <p:sp>
          <p:nvSpPr>
            <p:cNvPr id="1055" name="Rectangle 84">
              <a:extLst>
                <a:ext uri="{FF2B5EF4-FFF2-40B4-BE49-F238E27FC236}">
                  <a16:creationId xmlns:a16="http://schemas.microsoft.com/office/drawing/2014/main" id="{DDC31011-0D38-EA36-9F12-793E13FAD2BA}"/>
                </a:ext>
              </a:extLst>
            </p:cNvPr>
            <p:cNvSpPr/>
            <p:nvPr/>
          </p:nvSpPr>
          <p:spPr>
            <a:xfrm>
              <a:off x="876459" y="3055780"/>
              <a:ext cx="1468755" cy="334298"/>
            </a:xfrm>
            <a:prstGeom prst="roundRect">
              <a:avLst/>
            </a:prstGeom>
            <a:solidFill>
              <a:schemeClr val="bg1"/>
            </a:solidFill>
            <a:ln w="12700" cap="flat" cmpd="sng" algn="ctr">
              <a:solidFill>
                <a:schemeClr val="bg2"/>
              </a:solidFill>
              <a:prstDash val="solid"/>
              <a:miter lim="800000"/>
            </a:ln>
            <a:effectLst/>
          </p:spPr>
          <p:txBody>
            <a:bodyPr lIns="64000" tIns="81271" rIns="64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048" eaLnBrk="0" fontAlgn="base" hangingPunct="0">
                <a:lnSpc>
                  <a:spcPct val="90000"/>
                </a:lnSpc>
                <a:spcBef>
                  <a:spcPct val="0"/>
                </a:spcBef>
                <a:spcAft>
                  <a:spcPct val="0"/>
                </a:spcAft>
                <a:defRPr/>
              </a:pPr>
              <a:endParaRPr lang="en-US" sz="1467" b="1" kern="0" dirty="0">
                <a:solidFill>
                  <a:srgbClr val="3E90D0"/>
                </a:solidFill>
                <a:latin typeface="Arial" panose="020B0604020202020204"/>
                <a:ea typeface="ＭＳ Ｐゴシック"/>
              </a:endParaRPr>
            </a:p>
            <a:p>
              <a:pPr algn="ctr" defTabSz="1219048" eaLnBrk="0" fontAlgn="base" hangingPunct="0">
                <a:lnSpc>
                  <a:spcPct val="90000"/>
                </a:lnSpc>
                <a:spcBef>
                  <a:spcPct val="0"/>
                </a:spcBef>
                <a:spcAft>
                  <a:spcPct val="0"/>
                </a:spcAft>
                <a:defRPr/>
              </a:pPr>
              <a:r>
                <a:rPr lang="en-US" sz="1200" b="1" kern="0" dirty="0" err="1">
                  <a:solidFill>
                    <a:srgbClr val="23004C"/>
                  </a:solidFill>
                  <a:latin typeface="Arial" panose="020B0604020202020204"/>
                  <a:ea typeface="ＭＳ Ｐゴシック"/>
                </a:rPr>
                <a:t>Kd</a:t>
              </a:r>
              <a:r>
                <a:rPr lang="en-US" sz="1200" b="1" kern="0" dirty="0">
                  <a:solidFill>
                    <a:srgbClr val="23004C"/>
                  </a:solidFill>
                  <a:latin typeface="Arial" panose="020B0604020202020204"/>
                  <a:ea typeface="ＭＳ Ｐゴシック"/>
                </a:rPr>
                <a:t> + Isa SC OBDS</a:t>
              </a:r>
            </a:p>
          </p:txBody>
        </p:sp>
        <p:sp>
          <p:nvSpPr>
            <p:cNvPr id="1056" name="Rectangle 1055">
              <a:extLst>
                <a:ext uri="{FF2B5EF4-FFF2-40B4-BE49-F238E27FC236}">
                  <a16:creationId xmlns:a16="http://schemas.microsoft.com/office/drawing/2014/main" id="{3263193E-CDCB-3838-B0AA-7955B3E3DBBA}"/>
                </a:ext>
              </a:extLst>
            </p:cNvPr>
            <p:cNvSpPr/>
            <p:nvPr/>
          </p:nvSpPr>
          <p:spPr>
            <a:xfrm>
              <a:off x="977783" y="3062160"/>
              <a:ext cx="1522814" cy="214674"/>
            </a:xfrm>
            <a:prstGeom prst="rect">
              <a:avLst/>
            </a:prstGeom>
          </p:spPr>
          <p:txBody>
            <a:bodyPr wrap="square">
              <a:spAutoFit/>
            </a:bodyPr>
            <a:lstStyle/>
            <a:p>
              <a:pPr defTabSz="1219048" eaLnBrk="0" fontAlgn="base" hangingPunct="0">
                <a:lnSpc>
                  <a:spcPct val="90000"/>
                </a:lnSpc>
                <a:spcBef>
                  <a:spcPct val="0"/>
                </a:spcBef>
                <a:spcAft>
                  <a:spcPct val="0"/>
                </a:spcAft>
                <a:defRPr/>
              </a:pPr>
              <a:r>
                <a:rPr lang="en-US" sz="1400" b="1" kern="0" dirty="0">
                  <a:solidFill>
                    <a:srgbClr val="23004C"/>
                  </a:solidFill>
                  <a:latin typeface="Arial" panose="020B0604020202020204"/>
                  <a:ea typeface="ＭＳ Ｐゴシック"/>
                </a:rPr>
                <a:t>     SubQSA</a:t>
              </a:r>
              <a:r>
                <a:rPr lang="en-US" sz="1400" b="1" kern="0" baseline="30000" dirty="0">
                  <a:solidFill>
                    <a:srgbClr val="23004C"/>
                  </a:solidFill>
                  <a:latin typeface="Arial" panose="020B0604020202020204"/>
                  <a:ea typeface="ＭＳ Ｐゴシック"/>
                </a:rPr>
                <a:t>10</a:t>
              </a:r>
              <a:endParaRPr lang="en-US" sz="1400" strike="sngStrike" kern="0" dirty="0">
                <a:solidFill>
                  <a:srgbClr val="FF0000"/>
                </a:solidFill>
                <a:latin typeface="Arial" panose="020B0604020202020204"/>
                <a:ea typeface="ＭＳ Ｐゴシック"/>
              </a:endParaRPr>
            </a:p>
          </p:txBody>
        </p:sp>
      </p:grpSp>
      <p:pic>
        <p:nvPicPr>
          <p:cNvPr id="1057" name="Picture 1056">
            <a:extLst>
              <a:ext uri="{FF2B5EF4-FFF2-40B4-BE49-F238E27FC236}">
                <a16:creationId xmlns:a16="http://schemas.microsoft.com/office/drawing/2014/main" id="{4C6E3474-8B2E-5E33-C80E-F5E9E323B130}"/>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487861" y="1373507"/>
            <a:ext cx="523240" cy="330200"/>
          </a:xfrm>
          <a:prstGeom prst="rect">
            <a:avLst/>
          </a:prstGeom>
        </p:spPr>
      </p:pic>
      <p:pic>
        <p:nvPicPr>
          <p:cNvPr id="1058" name="Picture 1057">
            <a:extLst>
              <a:ext uri="{FF2B5EF4-FFF2-40B4-BE49-F238E27FC236}">
                <a16:creationId xmlns:a16="http://schemas.microsoft.com/office/drawing/2014/main" id="{9B8DA1E2-74DE-C584-430E-BBC359EBBD07}"/>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428427" y="2811291"/>
            <a:ext cx="386107" cy="238357"/>
          </a:xfrm>
          <a:prstGeom prst="roundRect">
            <a:avLst>
              <a:gd name="adj" fmla="val 50000"/>
            </a:avLst>
          </a:prstGeom>
        </p:spPr>
      </p:pic>
      <p:pic>
        <p:nvPicPr>
          <p:cNvPr id="1059" name="Picture 1058">
            <a:extLst>
              <a:ext uri="{FF2B5EF4-FFF2-40B4-BE49-F238E27FC236}">
                <a16:creationId xmlns:a16="http://schemas.microsoft.com/office/drawing/2014/main" id="{185FF9E0-705F-8241-7464-3040E32B7F61}"/>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2357152" y="4404535"/>
            <a:ext cx="386107" cy="238357"/>
          </a:xfrm>
          <a:prstGeom prst="roundRect">
            <a:avLst>
              <a:gd name="adj" fmla="val 50000"/>
            </a:avLst>
          </a:prstGeom>
        </p:spPr>
      </p:pic>
      <p:grpSp>
        <p:nvGrpSpPr>
          <p:cNvPr id="1060" name="Group 1059">
            <a:extLst>
              <a:ext uri="{FF2B5EF4-FFF2-40B4-BE49-F238E27FC236}">
                <a16:creationId xmlns:a16="http://schemas.microsoft.com/office/drawing/2014/main" id="{7FA269C2-74EB-9603-3B06-70DDEBC1C0CB}"/>
              </a:ext>
            </a:extLst>
          </p:cNvPr>
          <p:cNvGrpSpPr/>
          <p:nvPr/>
        </p:nvGrpSpPr>
        <p:grpSpPr>
          <a:xfrm>
            <a:off x="2309537" y="4944682"/>
            <a:ext cx="1936492" cy="531724"/>
            <a:chOff x="1875032" y="3779951"/>
            <a:chExt cx="1452369" cy="398793"/>
          </a:xfrm>
        </p:grpSpPr>
        <p:grpSp>
          <p:nvGrpSpPr>
            <p:cNvPr id="1061" name="Group 1060">
              <a:extLst>
                <a:ext uri="{FF2B5EF4-FFF2-40B4-BE49-F238E27FC236}">
                  <a16:creationId xmlns:a16="http://schemas.microsoft.com/office/drawing/2014/main" id="{D1392614-BF4D-BD5D-E095-576A341D8C0C}"/>
                </a:ext>
              </a:extLst>
            </p:cNvPr>
            <p:cNvGrpSpPr/>
            <p:nvPr/>
          </p:nvGrpSpPr>
          <p:grpSpPr>
            <a:xfrm>
              <a:off x="1875032" y="3779951"/>
              <a:ext cx="1452369" cy="398793"/>
              <a:chOff x="10039438" y="4753708"/>
              <a:chExt cx="1799999" cy="531724"/>
            </a:xfrm>
          </p:grpSpPr>
          <p:sp>
            <p:nvSpPr>
              <p:cNvPr id="1063" name="Rectangle 84">
                <a:extLst>
                  <a:ext uri="{FF2B5EF4-FFF2-40B4-BE49-F238E27FC236}">
                    <a16:creationId xmlns:a16="http://schemas.microsoft.com/office/drawing/2014/main" id="{0180ABBF-D086-7D39-C6BB-EE9F9F1CA558}"/>
                  </a:ext>
                </a:extLst>
              </p:cNvPr>
              <p:cNvSpPr/>
              <p:nvPr/>
            </p:nvSpPr>
            <p:spPr>
              <a:xfrm>
                <a:off x="10039438" y="4753708"/>
                <a:ext cx="1799999" cy="531724"/>
              </a:xfrm>
              <a:prstGeom prst="roundRect">
                <a:avLst/>
              </a:prstGeom>
              <a:solidFill>
                <a:schemeClr val="bg1"/>
              </a:solidFill>
              <a:ln w="12700" cap="flat" cmpd="sng" algn="ctr">
                <a:solidFill>
                  <a:schemeClr val="bg2"/>
                </a:solidFill>
                <a:prstDash val="solid"/>
                <a:miter lim="800000"/>
              </a:ln>
              <a:effectLst/>
            </p:spPr>
            <p:txBody>
              <a:bodyPr lIns="64000" tIns="81271" rIns="64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048" eaLnBrk="0" fontAlgn="base" hangingPunct="0">
                  <a:lnSpc>
                    <a:spcPct val="90000"/>
                  </a:lnSpc>
                  <a:spcBef>
                    <a:spcPct val="0"/>
                  </a:spcBef>
                  <a:spcAft>
                    <a:spcPct val="0"/>
                  </a:spcAft>
                  <a:defRPr/>
                </a:pPr>
                <a:endParaRPr lang="en-US" sz="1467" b="1" kern="0" dirty="0">
                  <a:solidFill>
                    <a:srgbClr val="3E90D0"/>
                  </a:solidFill>
                  <a:latin typeface="Arial" panose="020B0604020202020204"/>
                  <a:ea typeface="ＭＳ Ｐゴシック"/>
                </a:endParaRPr>
              </a:p>
              <a:p>
                <a:pPr algn="ctr" defTabSz="1219048"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Isa-</a:t>
                </a:r>
                <a:r>
                  <a:rPr lang="en-US" sz="1200" b="1" kern="0" dirty="0" err="1">
                    <a:solidFill>
                      <a:srgbClr val="23004C"/>
                    </a:solidFill>
                    <a:latin typeface="Arial" panose="020B0604020202020204"/>
                    <a:ea typeface="ＭＳ Ｐゴシック"/>
                  </a:rPr>
                  <a:t>Kd</a:t>
                </a:r>
                <a:r>
                  <a:rPr lang="en-US" sz="1200" b="1" kern="0" dirty="0">
                    <a:solidFill>
                      <a:srgbClr val="23004C"/>
                    </a:solidFill>
                    <a:latin typeface="Arial" panose="020B0604020202020204"/>
                    <a:ea typeface="ＭＳ Ｐゴシック"/>
                  </a:rPr>
                  <a:t> SC vs SC OBDS</a:t>
                </a:r>
              </a:p>
            </p:txBody>
          </p:sp>
          <p:sp>
            <p:nvSpPr>
              <p:cNvPr id="1064" name="Rectangle 1063">
                <a:extLst>
                  <a:ext uri="{FF2B5EF4-FFF2-40B4-BE49-F238E27FC236}">
                    <a16:creationId xmlns:a16="http://schemas.microsoft.com/office/drawing/2014/main" id="{20DDD1A5-99B0-5146-A014-6D137FC0AF74}"/>
                  </a:ext>
                </a:extLst>
              </p:cNvPr>
              <p:cNvSpPr/>
              <p:nvPr/>
            </p:nvSpPr>
            <p:spPr>
              <a:xfrm>
                <a:off x="10050970" y="4799779"/>
                <a:ext cx="1760062" cy="286232"/>
              </a:xfrm>
              <a:prstGeom prst="rect">
                <a:avLst/>
              </a:prstGeom>
            </p:spPr>
            <p:txBody>
              <a:bodyPr wrap="square">
                <a:spAutoFit/>
              </a:bodyPr>
              <a:lstStyle/>
              <a:p>
                <a:pPr algn="ctr" defTabSz="1219048" eaLnBrk="0" fontAlgn="base" hangingPunct="0">
                  <a:lnSpc>
                    <a:spcPct val="90000"/>
                  </a:lnSpc>
                  <a:spcBef>
                    <a:spcPct val="0"/>
                  </a:spcBef>
                  <a:spcAft>
                    <a:spcPct val="0"/>
                  </a:spcAft>
                  <a:defRPr/>
                </a:pPr>
                <a:r>
                  <a:rPr lang="en-US" sz="1400" b="1" kern="0" dirty="0">
                    <a:solidFill>
                      <a:srgbClr val="23004C"/>
                    </a:solidFill>
                    <a:latin typeface="Arial" panose="020B0604020202020204"/>
                    <a:ea typeface="ＭＳ Ｐゴシック"/>
                  </a:rPr>
                  <a:t>IZALCO</a:t>
                </a:r>
                <a:r>
                  <a:rPr lang="en-US" sz="1400" b="1" kern="0" baseline="30000" dirty="0">
                    <a:solidFill>
                      <a:srgbClr val="23004C"/>
                    </a:solidFill>
                    <a:latin typeface="Arial" panose="020B0604020202020204"/>
                    <a:ea typeface="ＭＳ Ｐゴシック"/>
                  </a:rPr>
                  <a:t>11</a:t>
                </a:r>
                <a:r>
                  <a:rPr lang="en-US" sz="1400" b="1" kern="0" dirty="0">
                    <a:solidFill>
                      <a:srgbClr val="525CA3"/>
                    </a:solidFill>
                    <a:latin typeface="Arial" panose="020B0604020202020204"/>
                    <a:ea typeface="ＭＳ Ｐゴシック"/>
                  </a:rPr>
                  <a:t> </a:t>
                </a:r>
              </a:p>
            </p:txBody>
          </p:sp>
        </p:grpSp>
        <p:pic>
          <p:nvPicPr>
            <p:cNvPr id="1062" name="Picture 1061">
              <a:extLst>
                <a:ext uri="{FF2B5EF4-FFF2-40B4-BE49-F238E27FC236}">
                  <a16:creationId xmlns:a16="http://schemas.microsoft.com/office/drawing/2014/main" id="{31AF48B1-BF45-CCC3-466F-7B4432FCF3DD}"/>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898654" y="3829873"/>
              <a:ext cx="289580" cy="178768"/>
            </a:xfrm>
            <a:prstGeom prst="roundRect">
              <a:avLst>
                <a:gd name="adj" fmla="val 50000"/>
              </a:avLst>
            </a:prstGeom>
          </p:spPr>
        </p:pic>
      </p:grpSp>
      <p:pic>
        <p:nvPicPr>
          <p:cNvPr id="1065" name="Picture 1064">
            <a:extLst>
              <a:ext uri="{FF2B5EF4-FFF2-40B4-BE49-F238E27FC236}">
                <a16:creationId xmlns:a16="http://schemas.microsoft.com/office/drawing/2014/main" id="{E4DF2CCA-F71F-5629-B583-B2EEDD5D8FC9}"/>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653540" y="4819060"/>
            <a:ext cx="386107" cy="238357"/>
          </a:xfrm>
          <a:prstGeom prst="roundRect">
            <a:avLst>
              <a:gd name="adj" fmla="val 50000"/>
            </a:avLst>
          </a:prstGeom>
        </p:spPr>
      </p:pic>
      <p:grpSp>
        <p:nvGrpSpPr>
          <p:cNvPr id="2" name="Group 1">
            <a:extLst>
              <a:ext uri="{FF2B5EF4-FFF2-40B4-BE49-F238E27FC236}">
                <a16:creationId xmlns:a16="http://schemas.microsoft.com/office/drawing/2014/main" id="{84B86AA6-8735-B884-4137-6D33F04FA410}"/>
              </a:ext>
            </a:extLst>
          </p:cNvPr>
          <p:cNvGrpSpPr/>
          <p:nvPr/>
        </p:nvGrpSpPr>
        <p:grpSpPr>
          <a:xfrm>
            <a:off x="1124374" y="1981895"/>
            <a:ext cx="2829261" cy="521588"/>
            <a:chOff x="1227143" y="2328409"/>
            <a:chExt cx="1999919" cy="391191"/>
          </a:xfrm>
        </p:grpSpPr>
        <p:sp>
          <p:nvSpPr>
            <p:cNvPr id="3" name="Rectangle 84">
              <a:extLst>
                <a:ext uri="{FF2B5EF4-FFF2-40B4-BE49-F238E27FC236}">
                  <a16:creationId xmlns:a16="http://schemas.microsoft.com/office/drawing/2014/main" id="{F50344C6-62B9-A5BE-452D-0EA95D78D17C}"/>
                </a:ext>
              </a:extLst>
            </p:cNvPr>
            <p:cNvSpPr/>
            <p:nvPr/>
          </p:nvSpPr>
          <p:spPr>
            <a:xfrm>
              <a:off x="1227143" y="2335490"/>
              <a:ext cx="1775483" cy="384110"/>
            </a:xfrm>
            <a:prstGeom prst="roundRect">
              <a:avLst/>
            </a:prstGeom>
            <a:solidFill>
              <a:schemeClr val="bg1"/>
            </a:solidFill>
            <a:ln w="12700" cap="flat" cmpd="sng" algn="ctr">
              <a:solidFill>
                <a:schemeClr val="accent5"/>
              </a:solidFill>
              <a:prstDash val="solid"/>
              <a:miter lim="800000"/>
            </a:ln>
            <a:effectLst/>
          </p:spPr>
          <p:txBody>
            <a:bodyPr lIns="48000" tIns="60953" rIns="48000" bIns="0" rtlCol="0" anchor="b"/>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14309" eaLnBrk="0" fontAlgn="base" hangingPunct="0">
                <a:lnSpc>
                  <a:spcPct val="90000"/>
                </a:lnSpc>
                <a:spcBef>
                  <a:spcPct val="0"/>
                </a:spcBef>
                <a:spcAft>
                  <a:spcPct val="0"/>
                </a:spcAft>
                <a:defRPr/>
              </a:pPr>
              <a:r>
                <a:rPr lang="en-US" sz="1200" b="1" kern="0" dirty="0">
                  <a:solidFill>
                    <a:srgbClr val="23004C"/>
                  </a:solidFill>
                  <a:latin typeface="Arial" panose="020B0604020202020204"/>
                  <a:ea typeface="ＭＳ Ｐゴシック"/>
                </a:rPr>
                <a:t>   </a:t>
              </a:r>
              <a:r>
                <a:rPr lang="en-US" sz="1200" b="1" kern="0" dirty="0" err="1">
                  <a:solidFill>
                    <a:srgbClr val="23004C"/>
                  </a:solidFill>
                  <a:latin typeface="Arial" panose="020B0604020202020204"/>
                  <a:ea typeface="ＭＳ Ｐゴシック"/>
                </a:rPr>
                <a:t>Iber</a:t>
              </a:r>
              <a:r>
                <a:rPr lang="en-US" sz="1200" b="1" kern="0" dirty="0">
                  <a:solidFill>
                    <a:srgbClr val="23004C"/>
                  </a:solidFill>
                  <a:latin typeface="Arial" panose="020B0604020202020204"/>
                  <a:ea typeface="ＭＳ Ｐゴシック"/>
                </a:rPr>
                <a:t> ± SC Isa</a:t>
              </a:r>
            </a:p>
          </p:txBody>
        </p:sp>
        <p:sp>
          <p:nvSpPr>
            <p:cNvPr id="4" name="TextBox 3">
              <a:extLst>
                <a:ext uri="{FF2B5EF4-FFF2-40B4-BE49-F238E27FC236}">
                  <a16:creationId xmlns:a16="http://schemas.microsoft.com/office/drawing/2014/main" id="{8D293941-9B1C-E689-836C-F84501052488}"/>
                </a:ext>
              </a:extLst>
            </p:cNvPr>
            <p:cNvSpPr txBox="1"/>
            <p:nvPr/>
          </p:nvSpPr>
          <p:spPr>
            <a:xfrm>
              <a:off x="1384193" y="2328409"/>
              <a:ext cx="1842869" cy="230833"/>
            </a:xfrm>
            <a:prstGeom prst="rect">
              <a:avLst/>
            </a:prstGeom>
            <a:noFill/>
          </p:spPr>
          <p:txBody>
            <a:bodyPr wrap="square" rtlCol="0">
              <a:spAutoFit/>
            </a:bodyPr>
            <a:lstStyle/>
            <a:p>
              <a:pPr defTabSz="914354">
                <a:defRPr/>
              </a:pPr>
              <a:r>
                <a:rPr lang="en-US" sz="1400" b="1" dirty="0">
                  <a:solidFill>
                    <a:srgbClr val="23004C"/>
                  </a:solidFill>
                  <a:latin typeface="Arial" panose="020B0604020202020204"/>
                </a:rPr>
                <a:t>GMMG-HD9/DSMM-XVIII</a:t>
              </a:r>
              <a:r>
                <a:rPr lang="en-US" sz="1400" b="1" kern="0" baseline="30000" dirty="0">
                  <a:solidFill>
                    <a:srgbClr val="23004C"/>
                  </a:solidFill>
                  <a:latin typeface="Arial" panose="020B0604020202020204"/>
                  <a:ea typeface="ＭＳ Ｐゴシック"/>
                </a:rPr>
                <a:t>2*</a:t>
              </a:r>
              <a:r>
                <a:rPr lang="en-US" sz="1400" b="1" kern="0" dirty="0">
                  <a:solidFill>
                    <a:srgbClr val="23004C"/>
                  </a:solidFill>
                  <a:latin typeface="Arial" panose="020B0604020202020204"/>
                  <a:ea typeface="ＭＳ Ｐゴシック"/>
                </a:rPr>
                <a:t>  </a:t>
              </a:r>
              <a:endParaRPr lang="en-US" sz="1400" b="1" dirty="0">
                <a:solidFill>
                  <a:srgbClr val="23004C"/>
                </a:solidFill>
                <a:latin typeface="Arial" panose="020B0604020202020204"/>
              </a:endParaRPr>
            </a:p>
          </p:txBody>
        </p:sp>
        <p:pic>
          <p:nvPicPr>
            <p:cNvPr id="5" name="Picture 4">
              <a:extLst>
                <a:ext uri="{FF2B5EF4-FFF2-40B4-BE49-F238E27FC236}">
                  <a16:creationId xmlns:a16="http://schemas.microsoft.com/office/drawing/2014/main" id="{994D492F-5660-BBE9-3020-69C18D2074A7}"/>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1241507" y="2354032"/>
              <a:ext cx="207229" cy="205200"/>
            </a:xfrm>
            <a:prstGeom prst="round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6" name="Picture 5">
            <a:extLst>
              <a:ext uri="{FF2B5EF4-FFF2-40B4-BE49-F238E27FC236}">
                <a16:creationId xmlns:a16="http://schemas.microsoft.com/office/drawing/2014/main" id="{69A822EC-17DA-8D20-1DC4-29650734EC40}"/>
              </a:ext>
            </a:extLst>
          </p:cNvPr>
          <p:cNvPicPr>
            <a:picLocks noChangeAspect="1"/>
          </p:cNvPicPr>
          <p:nvPr/>
        </p:nvPicPr>
        <p:blipFill rotWithShape="1">
          <a:blip r:embed="rId13" cstate="screen">
            <a:extLst>
              <a:ext uri="{28A0092B-C50C-407E-A947-70E740481C1C}">
                <a14:useLocalDpi xmlns:a14="http://schemas.microsoft.com/office/drawing/2010/main"/>
              </a:ext>
            </a:extLst>
          </a:blip>
          <a:srcRect/>
          <a:stretch/>
        </p:blipFill>
        <p:spPr>
          <a:xfrm>
            <a:off x="1437857" y="2248552"/>
            <a:ext cx="386107" cy="238357"/>
          </a:xfrm>
          <a:prstGeom prst="roundRect">
            <a:avLst>
              <a:gd name="adj" fmla="val 50000"/>
            </a:avLst>
          </a:prstGeom>
        </p:spPr>
      </p:pic>
      <p:pic>
        <p:nvPicPr>
          <p:cNvPr id="8" name="Picture 7">
            <a:extLst>
              <a:ext uri="{FF2B5EF4-FFF2-40B4-BE49-F238E27FC236}">
                <a16:creationId xmlns:a16="http://schemas.microsoft.com/office/drawing/2014/main" id="{1CD720A4-21F9-5317-2E3B-4186938FFD52}"/>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1140602" y="2600949"/>
            <a:ext cx="293164" cy="273600"/>
          </a:xfrm>
          <a:prstGeom prst="round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8">
            <a:extLst>
              <a:ext uri="{FF2B5EF4-FFF2-40B4-BE49-F238E27FC236}">
                <a16:creationId xmlns:a16="http://schemas.microsoft.com/office/drawing/2014/main" id="{E6B0A2D0-DAA6-CF28-8437-6A68D40AB41C}"/>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2049117" y="3243725"/>
            <a:ext cx="293164" cy="273600"/>
          </a:xfrm>
          <a:prstGeom prst="round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13">
            <a:extLst>
              <a:ext uri="{FF2B5EF4-FFF2-40B4-BE49-F238E27FC236}">
                <a16:creationId xmlns:a16="http://schemas.microsoft.com/office/drawing/2014/main" id="{597698C2-61AF-CF18-EBF6-5AEFC2C3A399}"/>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5549959" y="3870217"/>
            <a:ext cx="293164" cy="273600"/>
          </a:xfrm>
          <a:prstGeom prst="round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2" name="Image 1">
            <a:extLst>
              <a:ext uri="{FF2B5EF4-FFF2-40B4-BE49-F238E27FC236}">
                <a16:creationId xmlns:a16="http://schemas.microsoft.com/office/drawing/2014/main" id="{C73C3468-E32D-3FC1-1C29-DEE58E60B713}"/>
              </a:ext>
            </a:extLst>
          </p:cNvPr>
          <p:cNvPicPr>
            <a:picLocks noChangeAspect="1" noChangeArrowheads="1"/>
          </p:cNvPicPr>
          <p:nvPr/>
        </p:nvPicPr>
        <p:blipFill rotWithShape="1">
          <a:blip r:embed="rId15" cstate="screen">
            <a:extLst>
              <a:ext uri="{28A0092B-C50C-407E-A947-70E740481C1C}">
                <a14:useLocalDpi xmlns:a14="http://schemas.microsoft.com/office/drawing/2010/main"/>
              </a:ext>
            </a:extLst>
          </a:blip>
          <a:srcRect/>
          <a:stretch/>
        </p:blipFill>
        <p:spPr bwMode="auto">
          <a:xfrm>
            <a:off x="9054820" y="1701743"/>
            <a:ext cx="271725" cy="414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79529858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b="1" dirty="0">
                <a:solidFill>
                  <a:schemeClr val="bg2"/>
                </a:solidFill>
              </a:rPr>
            </a:br>
            <a:r>
              <a:rPr lang="en-US" sz="2133" dirty="0"/>
              <a:t>Key studies (1/4)</a:t>
            </a:r>
            <a:endParaRPr lang="en-US" dirty="0"/>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103</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Facon T, et al. N Eng J Med 2024;</a:t>
            </a:r>
            <a:br>
              <a:rPr lang="en-GB" dirty="0"/>
            </a:br>
            <a:r>
              <a:rPr lang="en-GB" dirty="0"/>
              <a:t>2. ClinicalTrials.gov: NCT03319667;</a:t>
            </a:r>
          </a:p>
          <a:p>
            <a:r>
              <a:rPr lang="en-GB" dirty="0"/>
              <a:t>3. Leleu X, et al. Nat Med 2024; </a:t>
            </a:r>
            <a:br>
              <a:rPr lang="en-GB" dirty="0"/>
            </a:br>
            <a:r>
              <a:rPr lang="en-GB" dirty="0"/>
              <a:t>4. Leleu X, et al. EHA 2024. Oral abstract S202</a:t>
            </a:r>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4" y="5880100"/>
            <a:ext cx="8725991" cy="381000"/>
          </a:xfrm>
        </p:spPr>
        <p:txBody>
          <a:bodyPr/>
          <a:lstStyle/>
          <a:p>
            <a:br>
              <a:rPr lang="en-GB" dirty="0"/>
            </a:br>
            <a:r>
              <a:rPr lang="en-GB" dirty="0"/>
              <a:t>CI, confidence interval; </a:t>
            </a:r>
            <a:r>
              <a:rPr lang="en-GB" dirty="0">
                <a:solidFill>
                  <a:srgbClr val="6B747B"/>
                </a:solidFill>
              </a:rPr>
              <a:t>CR, complete response; </a:t>
            </a:r>
            <a:r>
              <a:rPr lang="en-GB" dirty="0"/>
              <a:t>d, dexamethasone; FU, follow-up; HR, hazard ratio; ITT, intention-to-treat; Isa, isatuximab; MRD, minimal residual disease; </a:t>
            </a:r>
            <a:r>
              <a:rPr lang="en-GB" dirty="0" err="1"/>
              <a:t>mPFS</a:t>
            </a:r>
            <a:r>
              <a:rPr lang="en-GB" dirty="0"/>
              <a:t>, median progression-free survival; NDMM, newly diagnosed multiple myeloma; NGS, next-generation sequencing; NR, not reached; OR, odds ratio; OS, overall survival; PFS, progression-free survival; R, lenalidomide; </a:t>
            </a:r>
            <a:r>
              <a:rPr lang="en-IN" dirty="0">
                <a:solidFill>
                  <a:srgbClr val="6B747B"/>
                </a:solidFill>
                <a:latin typeface="Arial" panose="020B0604020202020204"/>
              </a:rPr>
              <a:t>TEAE, treatment-emergent adverse event; Ti, transplant-ineligible; </a:t>
            </a:r>
            <a:r>
              <a:rPr lang="en-GB" dirty="0"/>
              <a:t>V, bortezomib; </a:t>
            </a:r>
            <a:r>
              <a:rPr lang="en-GB" dirty="0">
                <a:solidFill>
                  <a:srgbClr val="6B747B"/>
                </a:solidFill>
              </a:rPr>
              <a:t>VGPR, very good partial response</a:t>
            </a:r>
          </a:p>
        </p:txBody>
      </p:sp>
      <p:graphicFrame>
        <p:nvGraphicFramePr>
          <p:cNvPr id="12" name="Content Placeholder 18">
            <a:extLst>
              <a:ext uri="{FF2B5EF4-FFF2-40B4-BE49-F238E27FC236}">
                <a16:creationId xmlns:a16="http://schemas.microsoft.com/office/drawing/2014/main" id="{EAE97100-9E84-88C1-A0FF-35CD2EC5B30B}"/>
              </a:ext>
            </a:extLst>
          </p:cNvPr>
          <p:cNvGraphicFramePr>
            <a:graphicFrameLocks/>
          </p:cNvGraphicFramePr>
          <p:nvPr/>
        </p:nvGraphicFramePr>
        <p:xfrm>
          <a:off x="478367" y="1011218"/>
          <a:ext cx="11255957" cy="4852625"/>
        </p:xfrm>
        <a:graphic>
          <a:graphicData uri="http://schemas.openxmlformats.org/drawingml/2006/table">
            <a:tbl>
              <a:tblPr firstRow="1"/>
              <a:tblGrid>
                <a:gridCol w="1045633">
                  <a:extLst>
                    <a:ext uri="{9D8B030D-6E8A-4147-A177-3AD203B41FA5}">
                      <a16:colId xmlns:a16="http://schemas.microsoft.com/office/drawing/2014/main" val="20000"/>
                    </a:ext>
                  </a:extLst>
                </a:gridCol>
                <a:gridCol w="666044">
                  <a:extLst>
                    <a:ext uri="{9D8B030D-6E8A-4147-A177-3AD203B41FA5}">
                      <a16:colId xmlns:a16="http://schemas.microsoft.com/office/drawing/2014/main" val="20001"/>
                    </a:ext>
                  </a:extLst>
                </a:gridCol>
                <a:gridCol w="891823">
                  <a:extLst>
                    <a:ext uri="{9D8B030D-6E8A-4147-A177-3AD203B41FA5}">
                      <a16:colId xmlns:a16="http://schemas.microsoft.com/office/drawing/2014/main" val="20002"/>
                    </a:ext>
                  </a:extLst>
                </a:gridCol>
                <a:gridCol w="1343377">
                  <a:extLst>
                    <a:ext uri="{9D8B030D-6E8A-4147-A177-3AD203B41FA5}">
                      <a16:colId xmlns:a16="http://schemas.microsoft.com/office/drawing/2014/main" val="2406366484"/>
                    </a:ext>
                  </a:extLst>
                </a:gridCol>
                <a:gridCol w="1095023">
                  <a:extLst>
                    <a:ext uri="{9D8B030D-6E8A-4147-A177-3AD203B41FA5}">
                      <a16:colId xmlns:a16="http://schemas.microsoft.com/office/drawing/2014/main" val="2443382671"/>
                    </a:ext>
                  </a:extLst>
                </a:gridCol>
                <a:gridCol w="6214057">
                  <a:extLst>
                    <a:ext uri="{9D8B030D-6E8A-4147-A177-3AD203B41FA5}">
                      <a16:colId xmlns:a16="http://schemas.microsoft.com/office/drawing/2014/main" val="4189020843"/>
                    </a:ext>
                  </a:extLst>
                </a:gridCol>
              </a:tblGrid>
              <a:tr h="682985">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j-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a:latin typeface="+mj-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a:latin typeface="+mj-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j-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j-lt"/>
                        </a:rPr>
                        <a:t>Median FU </a:t>
                      </a:r>
                    </a:p>
                    <a:p>
                      <a:pPr algn="ctr"/>
                      <a:r>
                        <a:rPr lang="en-GB" sz="1200" b="1">
                          <a:solidFill>
                            <a:schemeClr val="bg1"/>
                          </a:solidFill>
                          <a:latin typeface="+mj-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j-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006080">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tabLst>
                          <a:tab pos="3321050" algn="r"/>
                        </a:tabLst>
                      </a:pPr>
                      <a:r>
                        <a:rPr lang="en-GB" sz="1100" b="0" baseline="0" dirty="0">
                          <a:solidFill>
                            <a:schemeClr val="tx1"/>
                          </a:solidFill>
                          <a:latin typeface="+mj-lt"/>
                        </a:rPr>
                        <a:t>IMROZ</a:t>
                      </a:r>
                      <a:r>
                        <a:rPr lang="en-GB" sz="1100" b="0" baseline="30000" dirty="0">
                          <a:solidFill>
                            <a:schemeClr val="tx1"/>
                          </a:solidFill>
                          <a:latin typeface="+mj-lt"/>
                        </a:rPr>
                        <a:t>1,2</a:t>
                      </a: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algn="ctr" defTabSz="685800" rtl="0" eaLnBrk="1" latinLnBrk="0" hangingPunct="1"/>
                      <a:r>
                        <a:rPr lang="en-GB" sz="1100" b="0" kern="1200" baseline="0" dirty="0">
                          <a:solidFill>
                            <a:schemeClr val="tx1"/>
                          </a:solidFill>
                          <a:latin typeface="+mj-lt"/>
                          <a:ea typeface="+mn-ea"/>
                          <a:cs typeface="+mn-cs"/>
                        </a:rPr>
                        <a:t>III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r>
                        <a:rPr lang="en-GB" sz="1100" b="0" kern="1200" baseline="0" dirty="0">
                          <a:solidFill>
                            <a:schemeClr val="tx1"/>
                          </a:solidFill>
                          <a:latin typeface="+mj-lt"/>
                          <a:ea typeface="+mn-ea"/>
                          <a:cs typeface="+mn-cs"/>
                        </a:rPr>
                        <a:t>Ti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b="1" strike="noStrike" kern="1200" baseline="0" dirty="0">
                          <a:solidFill>
                            <a:schemeClr val="tx1"/>
                          </a:solidFill>
                          <a:latin typeface="+mj-lt"/>
                          <a:ea typeface="+mn-ea"/>
                          <a:cs typeface="+mn-cs"/>
                        </a:rPr>
                        <a:t>Initiation </a:t>
                      </a:r>
                      <a:r>
                        <a:rPr lang="en-GB" sz="1100" b="1" kern="1200" baseline="0" dirty="0">
                          <a:solidFill>
                            <a:schemeClr val="tx1"/>
                          </a:solidFill>
                          <a:latin typeface="+mj-lt"/>
                          <a:ea typeface="+mn-ea"/>
                          <a:cs typeface="+mn-cs"/>
                        </a:rPr>
                        <a:t>phase</a:t>
                      </a:r>
                      <a:br>
                        <a:rPr lang="en-GB" sz="1100" b="1" kern="1200" baseline="0" dirty="0">
                          <a:solidFill>
                            <a:schemeClr val="tx1"/>
                          </a:solidFill>
                          <a:latin typeface="+mj-lt"/>
                          <a:ea typeface="+mn-ea"/>
                          <a:cs typeface="+mn-cs"/>
                        </a:rPr>
                      </a:br>
                      <a:r>
                        <a:rPr lang="en-GB" sz="1100" b="0" kern="1200" baseline="0" dirty="0">
                          <a:solidFill>
                            <a:schemeClr val="tx1"/>
                          </a:solidFill>
                          <a:latin typeface="+mn-lt"/>
                          <a:ea typeface="+mn-ea"/>
                          <a:cs typeface="+mn-cs"/>
                        </a:rPr>
                        <a:t>(4 x 6-week cycles): </a:t>
                      </a:r>
                      <a:r>
                        <a:rPr lang="en-GB" sz="1100" b="0" kern="1200" baseline="0" dirty="0">
                          <a:solidFill>
                            <a:schemeClr val="tx1"/>
                          </a:solidFill>
                          <a:latin typeface="+mj-lt"/>
                          <a:ea typeface="+mn-ea"/>
                          <a:cs typeface="+mn-cs"/>
                        </a:rPr>
                        <a:t> </a:t>
                      </a:r>
                      <a:br>
                        <a:rPr lang="en-GB" sz="1100" b="0" kern="1200" baseline="0" dirty="0">
                          <a:solidFill>
                            <a:schemeClr val="tx1"/>
                          </a:solidFill>
                          <a:latin typeface="+mj-lt"/>
                          <a:ea typeface="+mn-ea"/>
                          <a:cs typeface="+mn-cs"/>
                        </a:rPr>
                      </a:br>
                      <a:r>
                        <a:rPr lang="en-GB" sz="1100" b="0" kern="1200" baseline="0" dirty="0">
                          <a:solidFill>
                            <a:schemeClr val="tx1"/>
                          </a:solidFill>
                          <a:latin typeface="+mj-lt"/>
                          <a:ea typeface="+mn-ea"/>
                          <a:cs typeface="+mn-cs"/>
                        </a:rPr>
                        <a:t>Isa-</a:t>
                      </a:r>
                      <a:r>
                        <a:rPr lang="en-GB" sz="1100" b="0" kern="1200" baseline="0" dirty="0" err="1">
                          <a:solidFill>
                            <a:schemeClr val="tx1"/>
                          </a:solidFill>
                          <a:latin typeface="+mj-lt"/>
                          <a:ea typeface="+mn-ea"/>
                          <a:cs typeface="+mn-cs"/>
                        </a:rPr>
                        <a:t>VRd</a:t>
                      </a:r>
                      <a:r>
                        <a:rPr lang="en-GB" sz="1100" b="0" kern="1200" baseline="0" dirty="0">
                          <a:solidFill>
                            <a:schemeClr val="tx1"/>
                          </a:solidFill>
                          <a:latin typeface="+mj-lt"/>
                          <a:ea typeface="+mn-ea"/>
                          <a:cs typeface="+mn-cs"/>
                        </a:rPr>
                        <a:t> or </a:t>
                      </a:r>
                      <a:r>
                        <a:rPr lang="en-GB" sz="1100" b="0" kern="1200" baseline="0" dirty="0" err="1">
                          <a:solidFill>
                            <a:schemeClr val="tx1"/>
                          </a:solidFill>
                          <a:latin typeface="+mj-lt"/>
                          <a:ea typeface="+mn-ea"/>
                          <a:cs typeface="+mn-cs"/>
                        </a:rPr>
                        <a:t>VRd</a:t>
                      </a:r>
                      <a:endParaRPr lang="en-GB" sz="1100" b="0" kern="1200" baseline="0" dirty="0">
                        <a:solidFill>
                          <a:schemeClr val="tx1"/>
                        </a:solidFill>
                        <a:latin typeface="+mj-lt"/>
                        <a:ea typeface="+mn-ea"/>
                        <a:cs typeface="+mn-cs"/>
                      </a:endParaRPr>
                    </a:p>
                    <a:p>
                      <a:pPr algn="ctr"/>
                      <a:r>
                        <a:rPr lang="en-GB" sz="1100" b="1" kern="1200" baseline="0" dirty="0">
                          <a:solidFill>
                            <a:schemeClr val="tx1"/>
                          </a:solidFill>
                          <a:latin typeface="+mj-lt"/>
                          <a:ea typeface="+mn-ea"/>
                          <a:cs typeface="+mn-cs"/>
                        </a:rPr>
                        <a:t>Maintenance phase </a:t>
                      </a:r>
                      <a:br>
                        <a:rPr lang="en-GB" sz="1100" b="1" kern="1200" baseline="0" dirty="0">
                          <a:solidFill>
                            <a:schemeClr val="tx1"/>
                          </a:solidFill>
                          <a:latin typeface="+mj-lt"/>
                          <a:ea typeface="+mn-ea"/>
                          <a:cs typeface="+mn-cs"/>
                        </a:rPr>
                      </a:br>
                      <a:r>
                        <a:rPr lang="en-GB" sz="1100" b="0" kern="1200" baseline="0" dirty="0">
                          <a:solidFill>
                            <a:schemeClr val="tx1"/>
                          </a:solidFill>
                          <a:latin typeface="+mn-lt"/>
                          <a:ea typeface="+mn-ea"/>
                          <a:cs typeface="+mn-cs"/>
                        </a:rPr>
                        <a:t>(4-week cycles): </a:t>
                      </a:r>
                      <a:r>
                        <a:rPr lang="en-GB" sz="1100" b="0" kern="1200" baseline="0" dirty="0">
                          <a:solidFill>
                            <a:schemeClr val="tx1"/>
                          </a:solidFill>
                          <a:latin typeface="+mj-lt"/>
                          <a:ea typeface="+mn-ea"/>
                          <a:cs typeface="+mn-cs"/>
                        </a:rPr>
                        <a:t> Isa-Rd or Rd</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1100" b="0" kern="1200" baseline="0" dirty="0">
                          <a:solidFill>
                            <a:schemeClr val="tx1"/>
                          </a:solidFill>
                          <a:latin typeface="+mj-lt"/>
                          <a:ea typeface="+mn-ea"/>
                          <a:cs typeface="+mn-cs"/>
                        </a:rPr>
                        <a:t>59.7 </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Comparison: Isa-</a:t>
                      </a:r>
                      <a:r>
                        <a:rPr lang="en-GB" sz="1100" b="0" kern="1200" baseline="0" dirty="0" err="1">
                          <a:solidFill>
                            <a:schemeClr val="tx1"/>
                          </a:solidFill>
                          <a:latin typeface="+mj-lt"/>
                          <a:ea typeface="+mn-ea"/>
                          <a:cs typeface="+mn-cs"/>
                        </a:rPr>
                        <a:t>VRd</a:t>
                      </a:r>
                      <a:r>
                        <a:rPr lang="en-GB" sz="1100" b="0" kern="1200" baseline="0" dirty="0">
                          <a:solidFill>
                            <a:schemeClr val="tx1"/>
                          </a:solidFill>
                          <a:latin typeface="+mj-lt"/>
                          <a:ea typeface="+mn-ea"/>
                          <a:cs typeface="+mn-cs"/>
                        </a:rPr>
                        <a:t> vs </a:t>
                      </a:r>
                      <a:r>
                        <a:rPr lang="en-GB" sz="1100" b="0" kern="1200" baseline="0" dirty="0" err="1">
                          <a:solidFill>
                            <a:schemeClr val="tx1"/>
                          </a:solidFill>
                          <a:latin typeface="+mj-lt"/>
                          <a:ea typeface="+mn-ea"/>
                          <a:cs typeface="+mn-cs"/>
                        </a:rPr>
                        <a:t>VRd</a:t>
                      </a:r>
                      <a:endParaRPr lang="en-GB" sz="1100" b="0" kern="1200" baseline="0" dirty="0">
                        <a:solidFill>
                          <a:schemeClr val="tx1"/>
                        </a:solidFill>
                        <a:latin typeface="+mj-lt"/>
                        <a:ea typeface="+mn-ea"/>
                        <a:cs typeface="+mn-cs"/>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60-month PFS rate: 63.2% vs 45.2%; HR: 0.60 (98.5% CI: 0.41–0.88)</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err="1">
                          <a:solidFill>
                            <a:schemeClr val="tx1"/>
                          </a:solidFill>
                          <a:latin typeface="+mj-lt"/>
                          <a:ea typeface="+mn-ea"/>
                          <a:cs typeface="+mn-cs"/>
                        </a:rPr>
                        <a:t>mPFS</a:t>
                      </a:r>
                      <a:r>
                        <a:rPr lang="en-GB" sz="1100" b="0" kern="1200" baseline="0" dirty="0">
                          <a:solidFill>
                            <a:schemeClr val="tx1"/>
                          </a:solidFill>
                          <a:latin typeface="+mj-lt"/>
                          <a:ea typeface="+mn-ea"/>
                          <a:cs typeface="+mn-cs"/>
                        </a:rPr>
                        <a:t>: NR vs 54.3 months (95% CI: NR–NR vs 45.2–NR)</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MRD– (ITT; NGS 10</a:t>
                      </a:r>
                      <a:r>
                        <a:rPr lang="en-GB" sz="1100" b="0" kern="1200" baseline="30000" dirty="0">
                          <a:solidFill>
                            <a:schemeClr val="tx1"/>
                          </a:solidFill>
                          <a:latin typeface="+mj-lt"/>
                          <a:ea typeface="+mn-ea"/>
                          <a:cs typeface="+mn-cs"/>
                        </a:rPr>
                        <a:t>–5</a:t>
                      </a:r>
                      <a:r>
                        <a:rPr lang="en-GB" sz="1100" b="0" kern="1200" baseline="0" dirty="0">
                          <a:solidFill>
                            <a:schemeClr val="tx1"/>
                          </a:solidFill>
                          <a:latin typeface="+mj-lt"/>
                          <a:ea typeface="+mn-ea"/>
                          <a:cs typeface="+mn-cs"/>
                        </a:rPr>
                        <a:t>): 58.1% vs 43.6%; MRD– (CR; NGS 10</a:t>
                      </a:r>
                      <a:r>
                        <a:rPr lang="en-GB" sz="1100" b="0" kern="1200" baseline="30000" dirty="0">
                          <a:solidFill>
                            <a:schemeClr val="tx1"/>
                          </a:solidFill>
                          <a:latin typeface="+mj-lt"/>
                          <a:ea typeface="+mn-ea"/>
                          <a:cs typeface="+mn-cs"/>
                        </a:rPr>
                        <a:t>–5</a:t>
                      </a:r>
                      <a:r>
                        <a:rPr lang="en-GB" sz="1100" b="0" kern="1200" baseline="0" dirty="0">
                          <a:solidFill>
                            <a:schemeClr val="tx1"/>
                          </a:solidFill>
                          <a:latin typeface="+mj-lt"/>
                          <a:ea typeface="+mn-ea"/>
                          <a:cs typeface="+mn-cs"/>
                        </a:rPr>
                        <a:t>): 55.5% vs 40.9%</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Grade 5 TEAEs: 11.0% vs 5.5%; event rate per patient-year: 0.031 vs 0.019</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TEAE leading to treatment discontinuation: 22.8% vs 26.0%</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Grade ≥3 TEAEs of interest: </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Lymphopenia: 60.1% vs 53.0%</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Neutropenia: 54.4% vs 37.0%</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Infections: 44.9% vs 38.1%</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Cataract: 15.6% vs 11.0%</a:t>
                      </a:r>
                    </a:p>
                    <a:p>
                      <a:pPr marL="171450" indent="-171450" algn="l">
                        <a:spcBef>
                          <a:spcPts val="0"/>
                        </a:spcBef>
                        <a:buFont typeface="Arial" panose="020B0604020202020204" pitchFamily="34" charset="0"/>
                        <a:buChar char="•"/>
                      </a:pPr>
                      <a:endParaRPr lang="en-GB" sz="800" b="0" kern="1200" baseline="0" dirty="0">
                        <a:solidFill>
                          <a:schemeClr val="tx1"/>
                        </a:solidFill>
                        <a:latin typeface="+mj-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1"/>
                  </a:ext>
                </a:extLst>
              </a:tr>
              <a:tr h="2046720">
                <a:tc>
                  <a:txBody>
                    <a:bodyPr/>
                    <a:lstStyle/>
                    <a:p>
                      <a:pPr>
                        <a:tabLst>
                          <a:tab pos="3321050" algn="r"/>
                        </a:tabLst>
                      </a:pPr>
                      <a:r>
                        <a:rPr lang="en-GB" sz="1100" b="0" baseline="0" dirty="0">
                          <a:solidFill>
                            <a:schemeClr val="tx1"/>
                          </a:solidFill>
                          <a:latin typeface="+mj-lt"/>
                        </a:rPr>
                        <a:t>BENEFIT/</a:t>
                      </a:r>
                      <a:br>
                        <a:rPr lang="en-GB" sz="1100" b="0" baseline="0" dirty="0">
                          <a:solidFill>
                            <a:schemeClr val="tx1"/>
                          </a:solidFill>
                          <a:latin typeface="+mj-lt"/>
                        </a:rPr>
                      </a:br>
                      <a:r>
                        <a:rPr lang="en-GB" sz="1100" b="0" baseline="0" dirty="0">
                          <a:solidFill>
                            <a:schemeClr val="tx1"/>
                          </a:solidFill>
                          <a:latin typeface="+mj-lt"/>
                        </a:rPr>
                        <a:t>IFM2020-5</a:t>
                      </a:r>
                      <a:r>
                        <a:rPr lang="en-GB" sz="1100" b="0" baseline="30000" dirty="0">
                          <a:solidFill>
                            <a:schemeClr val="tx1"/>
                          </a:solidFill>
                          <a:latin typeface="+mj-lt"/>
                        </a:rPr>
                        <a:t>3,4</a:t>
                      </a: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latinLnBrk="0" hangingPunct="1"/>
                      <a:r>
                        <a:rPr lang="en-GB" sz="1100" b="0" kern="1200" baseline="0" dirty="0">
                          <a:solidFill>
                            <a:schemeClr val="tx1"/>
                          </a:solidFill>
                          <a:latin typeface="+mj-lt"/>
                          <a:ea typeface="+mn-ea"/>
                          <a:cs typeface="+mn-cs"/>
                        </a:rPr>
                        <a:t>III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100" b="0" kern="1200" baseline="0" dirty="0">
                          <a:solidFill>
                            <a:schemeClr val="tx1"/>
                          </a:solidFill>
                          <a:latin typeface="+mj-lt"/>
                          <a:ea typeface="+mn-ea"/>
                          <a:cs typeface="+mn-cs"/>
                        </a:rPr>
                        <a:t>Ti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100" strike="noStrike" kern="1200" baseline="0" dirty="0">
                          <a:solidFill>
                            <a:schemeClr val="tx1"/>
                          </a:solidFill>
                          <a:latin typeface="+mj-lt"/>
                          <a:ea typeface="+mn-ea"/>
                          <a:cs typeface="+mn-cs"/>
                        </a:rPr>
                        <a:t>Isa-</a:t>
                      </a:r>
                      <a:r>
                        <a:rPr lang="en-GB" sz="1100" strike="noStrike" kern="1200" baseline="0" dirty="0" err="1">
                          <a:solidFill>
                            <a:schemeClr val="tx1"/>
                          </a:solidFill>
                          <a:latin typeface="+mj-lt"/>
                          <a:ea typeface="+mn-ea"/>
                          <a:cs typeface="+mn-cs"/>
                        </a:rPr>
                        <a:t>VRd</a:t>
                      </a:r>
                      <a:r>
                        <a:rPr lang="en-GB" sz="1100" strike="noStrike" kern="1200" baseline="0" dirty="0">
                          <a:solidFill>
                            <a:schemeClr val="tx1"/>
                          </a:solidFill>
                          <a:latin typeface="+mj-lt"/>
                          <a:ea typeface="+mn-ea"/>
                          <a:cs typeface="+mn-cs"/>
                        </a:rPr>
                        <a:t> lite or</a:t>
                      </a:r>
                      <a:br>
                        <a:rPr lang="en-GB" sz="1100" strike="noStrike" kern="1200" baseline="0" dirty="0">
                          <a:solidFill>
                            <a:schemeClr val="tx1"/>
                          </a:solidFill>
                          <a:latin typeface="+mj-lt"/>
                          <a:ea typeface="+mn-ea"/>
                          <a:cs typeface="+mn-cs"/>
                        </a:rPr>
                      </a:br>
                      <a:r>
                        <a:rPr lang="en-GB" sz="1100" strike="noStrike" kern="1200" baseline="0" dirty="0">
                          <a:solidFill>
                            <a:schemeClr val="tx1"/>
                          </a:solidFill>
                          <a:latin typeface="+mj-lt"/>
                          <a:ea typeface="+mn-ea"/>
                          <a:cs typeface="+mn-cs"/>
                        </a:rPr>
                        <a:t>Isa-Rd </a:t>
                      </a:r>
                      <a:br>
                        <a:rPr lang="en-GB" sz="1100" strike="noStrike" kern="1200" baseline="0" dirty="0">
                          <a:solidFill>
                            <a:schemeClr val="tx1"/>
                          </a:solidFill>
                          <a:latin typeface="+mj-lt"/>
                          <a:ea typeface="+mn-ea"/>
                          <a:cs typeface="+mn-cs"/>
                        </a:rPr>
                      </a:br>
                      <a:r>
                        <a:rPr lang="en-GB" sz="1100" b="0" kern="1200" baseline="0" dirty="0">
                          <a:solidFill>
                            <a:schemeClr val="tx1"/>
                          </a:solidFill>
                          <a:latin typeface="+mn-lt"/>
                          <a:ea typeface="+mn-ea"/>
                          <a:cs typeface="+mn-cs"/>
                        </a:rPr>
                        <a:t>(4-week cycles)</a:t>
                      </a:r>
                    </a:p>
                    <a:p>
                      <a:pPr algn="ctr"/>
                      <a:endParaRPr lang="en-GB" sz="1100" b="0" kern="1200" baseline="0" dirty="0">
                        <a:solidFill>
                          <a:schemeClr val="tx1"/>
                        </a:solidFill>
                        <a:latin typeface="+mn-lt"/>
                        <a:ea typeface="+mn-ea"/>
                        <a:cs typeface="+mn-cs"/>
                      </a:endParaRPr>
                    </a:p>
                    <a:p>
                      <a:pPr algn="ctr"/>
                      <a:r>
                        <a:rPr lang="en-GB" sz="1100" b="1" kern="1200" baseline="0" dirty="0">
                          <a:solidFill>
                            <a:schemeClr val="tx1"/>
                          </a:solidFill>
                          <a:latin typeface="+mn-lt"/>
                          <a:ea typeface="+mn-ea"/>
                          <a:cs typeface="+mn-cs"/>
                        </a:rPr>
                        <a:t>Cycles 1–12: </a:t>
                      </a:r>
                    </a:p>
                    <a:p>
                      <a:pPr algn="ctr"/>
                      <a:r>
                        <a:rPr lang="en-GB" sz="1100" b="0" kern="1200" baseline="0" dirty="0">
                          <a:solidFill>
                            <a:schemeClr val="tx1"/>
                          </a:solidFill>
                          <a:latin typeface="+mn-lt"/>
                          <a:ea typeface="+mn-ea"/>
                          <a:cs typeface="+mn-cs"/>
                        </a:rPr>
                        <a:t>Isa-</a:t>
                      </a:r>
                      <a:r>
                        <a:rPr lang="en-GB" sz="1100" b="0" kern="1200" baseline="0" dirty="0" err="1">
                          <a:solidFill>
                            <a:schemeClr val="tx1"/>
                          </a:solidFill>
                          <a:latin typeface="+mn-lt"/>
                          <a:ea typeface="+mn-ea"/>
                          <a:cs typeface="+mn-cs"/>
                        </a:rPr>
                        <a:t>VRd</a:t>
                      </a:r>
                      <a:r>
                        <a:rPr lang="en-GB" sz="1100" b="0" kern="1200" baseline="0" dirty="0">
                          <a:solidFill>
                            <a:schemeClr val="tx1"/>
                          </a:solidFill>
                          <a:latin typeface="+mn-lt"/>
                          <a:ea typeface="+mn-ea"/>
                          <a:cs typeface="+mn-cs"/>
                        </a:rPr>
                        <a:t> or Isa-Rd</a:t>
                      </a:r>
                    </a:p>
                    <a:p>
                      <a:pPr algn="ctr"/>
                      <a:endParaRPr lang="en-GB" sz="1100" b="0" kern="1200" baseline="0" dirty="0">
                        <a:solidFill>
                          <a:schemeClr val="tx1"/>
                        </a:solidFill>
                        <a:latin typeface="+mn-lt"/>
                        <a:ea typeface="+mn-ea"/>
                        <a:cs typeface="+mn-cs"/>
                      </a:endParaRPr>
                    </a:p>
                    <a:p>
                      <a:pPr algn="ctr"/>
                      <a:r>
                        <a:rPr lang="en-GB" sz="1100" b="1" kern="1200" baseline="0" dirty="0">
                          <a:solidFill>
                            <a:schemeClr val="tx1"/>
                          </a:solidFill>
                          <a:latin typeface="+mn-lt"/>
                          <a:ea typeface="+mn-ea"/>
                          <a:cs typeface="+mn-cs"/>
                        </a:rPr>
                        <a:t>Cycles 13–18: </a:t>
                      </a:r>
                    </a:p>
                    <a:p>
                      <a:pPr algn="ctr"/>
                      <a:r>
                        <a:rPr lang="en-GB" sz="1100" b="0" kern="1200" baseline="0" dirty="0">
                          <a:solidFill>
                            <a:schemeClr val="tx1"/>
                          </a:solidFill>
                          <a:latin typeface="+mn-lt"/>
                          <a:ea typeface="+mn-ea"/>
                          <a:cs typeface="+mn-cs"/>
                        </a:rPr>
                        <a:t>Isa-VR vs Isa-R</a:t>
                      </a:r>
                    </a:p>
                    <a:p>
                      <a:pPr algn="ctr"/>
                      <a:endParaRPr lang="en-GB" sz="1100" b="0" kern="1200" baseline="0" dirty="0">
                        <a:solidFill>
                          <a:schemeClr val="tx1"/>
                        </a:solidFill>
                        <a:latin typeface="+mn-lt"/>
                        <a:ea typeface="+mn-ea"/>
                        <a:cs typeface="+mn-cs"/>
                      </a:endParaRPr>
                    </a:p>
                    <a:p>
                      <a:pPr algn="ctr"/>
                      <a:r>
                        <a:rPr lang="en-GB" sz="1100" b="1" kern="1200" baseline="0" dirty="0">
                          <a:solidFill>
                            <a:schemeClr val="tx1"/>
                          </a:solidFill>
                          <a:latin typeface="+mn-lt"/>
                          <a:ea typeface="+mn-ea"/>
                          <a:cs typeface="+mn-cs"/>
                        </a:rPr>
                        <a:t>Cycles 19–PD: </a:t>
                      </a:r>
                    </a:p>
                    <a:p>
                      <a:pPr algn="ctr"/>
                      <a:r>
                        <a:rPr lang="en-GB" sz="1100" b="0" kern="1200" baseline="0" dirty="0">
                          <a:solidFill>
                            <a:schemeClr val="tx1"/>
                          </a:solidFill>
                          <a:latin typeface="+mn-lt"/>
                          <a:ea typeface="+mn-ea"/>
                          <a:cs typeface="+mn-cs"/>
                        </a:rPr>
                        <a:t>Isa-R or Isa-R </a:t>
                      </a:r>
                      <a:endParaRPr lang="en-GB" sz="1100" strike="noStrike" kern="1200" baseline="0" dirty="0">
                        <a:solidFill>
                          <a:schemeClr val="tx1"/>
                        </a:solidFill>
                        <a:latin typeface="+mj-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1100" strike="noStrike" kern="1200" baseline="0" dirty="0">
                          <a:solidFill>
                            <a:schemeClr val="tx1"/>
                          </a:solidFill>
                          <a:latin typeface="+mj-lt"/>
                          <a:ea typeface="+mn-ea"/>
                          <a:cs typeface="+mn-cs"/>
                        </a:rPr>
                        <a:t>23.5</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buFont typeface="Arial" panose="020B0604020202020204" pitchFamily="34" charset="0"/>
                        <a:buChar char="•"/>
                      </a:pPr>
                      <a:r>
                        <a:rPr lang="en-GB" sz="1100" b="0" kern="1200" baseline="0" dirty="0">
                          <a:solidFill>
                            <a:schemeClr val="tx1"/>
                          </a:solidFill>
                          <a:latin typeface="+mj-lt"/>
                          <a:ea typeface="+mn-ea"/>
                          <a:cs typeface="+mn-cs"/>
                        </a:rPr>
                        <a:t>Comparison: Isa-</a:t>
                      </a:r>
                      <a:r>
                        <a:rPr lang="en-GB" sz="1100" b="0" kern="1200" baseline="0" dirty="0" err="1">
                          <a:solidFill>
                            <a:schemeClr val="tx1"/>
                          </a:solidFill>
                          <a:latin typeface="+mj-lt"/>
                          <a:ea typeface="+mn-ea"/>
                          <a:cs typeface="+mn-cs"/>
                        </a:rPr>
                        <a:t>VRd</a:t>
                      </a:r>
                      <a:r>
                        <a:rPr lang="en-GB" sz="1100" b="0" kern="1200" baseline="0" dirty="0">
                          <a:solidFill>
                            <a:schemeClr val="tx1"/>
                          </a:solidFill>
                          <a:latin typeface="+mj-lt"/>
                          <a:ea typeface="+mn-ea"/>
                          <a:cs typeface="+mn-cs"/>
                        </a:rPr>
                        <a:t> lite vs Isa-Rd</a:t>
                      </a:r>
                    </a:p>
                    <a:p>
                      <a:pPr marL="171450" indent="-171450">
                        <a:buFont typeface="Arial" panose="020B0604020202020204" pitchFamily="34" charset="0"/>
                        <a:buChar char="•"/>
                      </a:pPr>
                      <a:r>
                        <a:rPr lang="en-GB" sz="1100" b="0" kern="1200" baseline="0" dirty="0">
                          <a:solidFill>
                            <a:schemeClr val="tx1"/>
                          </a:solidFill>
                          <a:latin typeface="+mj-lt"/>
                          <a:ea typeface="+mn-ea"/>
                          <a:cs typeface="+mn-cs"/>
                        </a:rPr>
                        <a:t>≥VGPR: 82% vs 70%; ≥CR: 58% vs 31% (OR: 2.97 [95% CI: 2–5]; P&lt;0.0001)</a:t>
                      </a:r>
                    </a:p>
                    <a:p>
                      <a:pPr marL="171450" indent="-171450">
                        <a:buFont typeface="Arial" panose="020B0604020202020204" pitchFamily="34" charset="0"/>
                        <a:buChar char="•"/>
                      </a:pPr>
                      <a:r>
                        <a:rPr lang="en-GB" sz="1100" b="0" kern="1200" baseline="0" dirty="0">
                          <a:solidFill>
                            <a:schemeClr val="tx1"/>
                          </a:solidFill>
                          <a:latin typeface="+mj-lt"/>
                          <a:ea typeface="+mn-ea"/>
                          <a:cs typeface="+mn-cs"/>
                        </a:rPr>
                        <a:t>Estimated 24-month PFS: 85.2% (95% CI: 79.2–91.7) vs 80.0% (95% CI: 73.3–87.4)</a:t>
                      </a:r>
                    </a:p>
                    <a:p>
                      <a:pPr marL="171450" indent="-171450">
                        <a:buFont typeface="Arial" panose="020B0604020202020204" pitchFamily="34" charset="0"/>
                        <a:buChar char="•"/>
                      </a:pPr>
                      <a:r>
                        <a:rPr lang="en-GB" sz="1100" b="0" kern="1200" baseline="0" dirty="0">
                          <a:solidFill>
                            <a:schemeClr val="tx1"/>
                          </a:solidFill>
                          <a:latin typeface="+mj-lt"/>
                          <a:ea typeface="+mn-ea"/>
                          <a:cs typeface="+mn-cs"/>
                        </a:rPr>
                        <a:t>Estimated 24-month OS: 91.1% (95% CI: 86.1–96.4) vs 91.5% (95% CI: 86.5–96.8)</a:t>
                      </a:r>
                    </a:p>
                    <a:p>
                      <a:pPr marL="171450" indent="-171450">
                        <a:buFont typeface="Arial" panose="020B0604020202020204" pitchFamily="34" charset="0"/>
                        <a:buChar char="•"/>
                      </a:pPr>
                      <a:r>
                        <a:rPr lang="en-GB" sz="1100" b="0" kern="1200" baseline="0" dirty="0">
                          <a:solidFill>
                            <a:schemeClr val="tx1"/>
                          </a:solidFill>
                          <a:latin typeface="+mj-lt"/>
                          <a:ea typeface="+mn-ea"/>
                          <a:cs typeface="+mn-cs"/>
                        </a:rPr>
                        <a:t>Event rate per patient-year of TEAE leading to treatment discontinuation: 0.01 vs 0.01</a:t>
                      </a:r>
                    </a:p>
                    <a:p>
                      <a:pPr marL="171450" indent="-171450">
                        <a:buFont typeface="Arial" panose="020B0604020202020204" pitchFamily="34" charset="0"/>
                        <a:buChar char="•"/>
                      </a:pPr>
                      <a:r>
                        <a:rPr lang="en-GB" sz="1100" b="0" kern="1200" baseline="0" dirty="0">
                          <a:solidFill>
                            <a:schemeClr val="tx1"/>
                          </a:solidFill>
                          <a:latin typeface="+mj-lt"/>
                          <a:ea typeface="+mn-ea"/>
                          <a:cs typeface="+mn-cs"/>
                        </a:rPr>
                        <a:t>TEAEs of interest:</a:t>
                      </a:r>
                    </a:p>
                    <a:p>
                      <a:pPr marL="514342" lvl="1" indent="-171450">
                        <a:buFont typeface="Arial" panose="020B0604020202020204" pitchFamily="34" charset="0"/>
                        <a:buChar char="•"/>
                      </a:pPr>
                      <a:r>
                        <a:rPr lang="en-GB" sz="1100" b="0" kern="1200" baseline="0" dirty="0">
                          <a:solidFill>
                            <a:schemeClr val="tx1"/>
                          </a:solidFill>
                          <a:latin typeface="+mj-lt"/>
                          <a:ea typeface="+mn-ea"/>
                          <a:cs typeface="+mn-cs"/>
                        </a:rPr>
                        <a:t>Neutropenia (</a:t>
                      </a:r>
                      <a:r>
                        <a:rPr lang="en-GB" sz="1100" b="0" kern="1200" baseline="0" dirty="0">
                          <a:solidFill>
                            <a:schemeClr val="tx1"/>
                          </a:solidFill>
                          <a:latin typeface="+mn-lt"/>
                          <a:ea typeface="+mn-ea"/>
                          <a:cs typeface="+mn-cs"/>
                        </a:rPr>
                        <a:t>Grade ≥3)</a:t>
                      </a:r>
                      <a:r>
                        <a:rPr lang="en-GB" sz="1100" b="0" kern="1200" baseline="0" dirty="0">
                          <a:solidFill>
                            <a:schemeClr val="tx1"/>
                          </a:solidFill>
                          <a:latin typeface="+mj-lt"/>
                          <a:ea typeface="+mn-ea"/>
                          <a:cs typeface="+mn-cs"/>
                        </a:rPr>
                        <a:t>: 40% vs 45%</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n-lt"/>
                          <a:ea typeface="+mn-ea"/>
                          <a:cs typeface="+mn-cs"/>
                        </a:rPr>
                        <a:t>Lymphopenia (Grade ≥3): 33% vs 24%</a:t>
                      </a:r>
                      <a:endParaRPr lang="en-GB" sz="1100" b="0" kern="1200" baseline="0" dirty="0">
                        <a:solidFill>
                          <a:schemeClr val="tx1"/>
                        </a:solidFill>
                        <a:latin typeface="+mj-lt"/>
                        <a:ea typeface="+mn-ea"/>
                        <a:cs typeface="+mn-cs"/>
                      </a:endParaRPr>
                    </a:p>
                    <a:p>
                      <a:pPr marL="514342" lvl="1" indent="-171450">
                        <a:buFont typeface="Arial" panose="020B0604020202020204" pitchFamily="34" charset="0"/>
                        <a:buChar char="•"/>
                      </a:pPr>
                      <a:r>
                        <a:rPr lang="en-GB" sz="1100" b="0" kern="1200" baseline="0" dirty="0">
                          <a:solidFill>
                            <a:schemeClr val="tx1"/>
                          </a:solidFill>
                          <a:latin typeface="+mj-lt"/>
                          <a:ea typeface="+mn-ea"/>
                          <a:cs typeface="+mn-cs"/>
                        </a:rPr>
                        <a:t>Infection of other types (not including respiratory) (Grade </a:t>
                      </a:r>
                      <a:r>
                        <a:rPr lang="en-GB" sz="1100" b="0" kern="1200" baseline="0" dirty="0">
                          <a:solidFill>
                            <a:schemeClr val="tx1"/>
                          </a:solidFill>
                          <a:latin typeface="+mn-lt"/>
                          <a:ea typeface="+mn-ea"/>
                          <a:cs typeface="+mn-cs"/>
                        </a:rPr>
                        <a:t>≥2)</a:t>
                      </a:r>
                      <a:r>
                        <a:rPr lang="en-GB" sz="1100" b="0" kern="1200" baseline="0" dirty="0">
                          <a:solidFill>
                            <a:schemeClr val="tx1"/>
                          </a:solidFill>
                          <a:latin typeface="+mj-lt"/>
                          <a:ea typeface="+mn-ea"/>
                          <a:cs typeface="+mn-cs"/>
                        </a:rPr>
                        <a:t>: 36% vs 28%</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346633821"/>
                  </a:ext>
                </a:extLst>
              </a:tr>
            </a:tbl>
          </a:graphicData>
        </a:graphic>
      </p:graphicFrame>
    </p:spTree>
    <p:custDataLst>
      <p:tags r:id="rId1"/>
    </p:custDataLst>
    <p:extLst>
      <p:ext uri="{BB962C8B-B14F-4D97-AF65-F5344CB8AC3E}">
        <p14:creationId xmlns:p14="http://schemas.microsoft.com/office/powerpoint/2010/main" val="76049731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b="1" dirty="0">
                <a:solidFill>
                  <a:schemeClr val="bg2"/>
                </a:solidFill>
              </a:rPr>
            </a:br>
            <a:r>
              <a:rPr lang="en-US" sz="2133" dirty="0"/>
              <a:t>Key studies (2/4)</a:t>
            </a:r>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104</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Goldschmidt H, et al. Lancet </a:t>
            </a:r>
            <a:r>
              <a:rPr lang="en-GB" dirty="0" err="1"/>
              <a:t>Haematol</a:t>
            </a:r>
            <a:r>
              <a:rPr lang="en-GB" dirty="0"/>
              <a:t> 2022;9:e810–21; </a:t>
            </a:r>
            <a:br>
              <a:rPr lang="en-GB" dirty="0"/>
            </a:br>
            <a:r>
              <a:rPr lang="en-GB" dirty="0"/>
              <a:t>2. Raab MS, et al. EHA 2024; Abstract s202</a:t>
            </a:r>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5" y="5413024"/>
            <a:ext cx="8332045" cy="848077"/>
          </a:xfrm>
        </p:spPr>
        <p:txBody>
          <a:bodyPr/>
          <a:lstStyle/>
          <a:p>
            <a:r>
              <a:rPr lang="en-GB" dirty="0">
                <a:solidFill>
                  <a:srgbClr val="6B747B"/>
                </a:solidFill>
              </a:rPr>
              <a:t>*Investigator-sponsored. AE, adverse events; CI, confidence interval; CR, complete response; d, dexamethasone; FU, follow-up; Isa, isatuximab; ITT, intent to treat; MRD, minimal residual disease; NDMM, newly diagnosed multiple myeloma; NGF, next-generation flow; NR, not reached; OR, odds ratio; OS, overall survival; PFS, progression-free survival; R, lenalidomide; </a:t>
            </a:r>
            <a:r>
              <a:rPr lang="en-GB" dirty="0" err="1">
                <a:solidFill>
                  <a:srgbClr val="6B747B"/>
                </a:solidFill>
              </a:rPr>
              <a:t>Te</a:t>
            </a:r>
            <a:r>
              <a:rPr lang="en-GB" dirty="0">
                <a:solidFill>
                  <a:srgbClr val="6B747B"/>
                </a:solidFill>
              </a:rPr>
              <a:t>, transplant eligible; TEAE, treatment emergent adverse event; V, bortezomib; VGPR, very good partial response</a:t>
            </a:r>
          </a:p>
        </p:txBody>
      </p:sp>
      <p:sp>
        <p:nvSpPr>
          <p:cNvPr id="10" name="Rectangle 9">
            <a:hlinkClick r:id="rId4" action="ppaction://hlinksldjump"/>
            <a:extLst>
              <a:ext uri="{FF2B5EF4-FFF2-40B4-BE49-F238E27FC236}">
                <a16:creationId xmlns:a16="http://schemas.microsoft.com/office/drawing/2014/main" id="{2406CB90-F984-4D89-A97B-3B6235B3524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aphicFrame>
        <p:nvGraphicFramePr>
          <p:cNvPr id="6" name="Content Placeholder 18">
            <a:extLst>
              <a:ext uri="{FF2B5EF4-FFF2-40B4-BE49-F238E27FC236}">
                <a16:creationId xmlns:a16="http://schemas.microsoft.com/office/drawing/2014/main" id="{1C56AB89-407A-05C6-6DB1-C1E568BEA1C0}"/>
              </a:ext>
            </a:extLst>
          </p:cNvPr>
          <p:cNvGraphicFramePr>
            <a:graphicFrameLocks/>
          </p:cNvGraphicFramePr>
          <p:nvPr/>
        </p:nvGraphicFramePr>
        <p:xfrm>
          <a:off x="477939" y="999069"/>
          <a:ext cx="11232000" cy="4787519"/>
        </p:xfrm>
        <a:graphic>
          <a:graphicData uri="http://schemas.openxmlformats.org/drawingml/2006/table">
            <a:tbl>
              <a:tblPr firstRow="1"/>
              <a:tblGrid>
                <a:gridCol w="1104000">
                  <a:extLst>
                    <a:ext uri="{9D8B030D-6E8A-4147-A177-3AD203B41FA5}">
                      <a16:colId xmlns:a16="http://schemas.microsoft.com/office/drawing/2014/main" val="20000"/>
                    </a:ext>
                  </a:extLst>
                </a:gridCol>
                <a:gridCol w="624000">
                  <a:extLst>
                    <a:ext uri="{9D8B030D-6E8A-4147-A177-3AD203B41FA5}">
                      <a16:colId xmlns:a16="http://schemas.microsoft.com/office/drawing/2014/main" val="20001"/>
                    </a:ext>
                  </a:extLst>
                </a:gridCol>
                <a:gridCol w="912000">
                  <a:extLst>
                    <a:ext uri="{9D8B030D-6E8A-4147-A177-3AD203B41FA5}">
                      <a16:colId xmlns:a16="http://schemas.microsoft.com/office/drawing/2014/main" val="20002"/>
                    </a:ext>
                  </a:extLst>
                </a:gridCol>
                <a:gridCol w="1584000">
                  <a:extLst>
                    <a:ext uri="{9D8B030D-6E8A-4147-A177-3AD203B41FA5}">
                      <a16:colId xmlns:a16="http://schemas.microsoft.com/office/drawing/2014/main" val="1984118442"/>
                    </a:ext>
                  </a:extLst>
                </a:gridCol>
                <a:gridCol w="1152000">
                  <a:extLst>
                    <a:ext uri="{9D8B030D-6E8A-4147-A177-3AD203B41FA5}">
                      <a16:colId xmlns:a16="http://schemas.microsoft.com/office/drawing/2014/main" val="2443382671"/>
                    </a:ext>
                  </a:extLst>
                </a:gridCol>
                <a:gridCol w="5856000">
                  <a:extLst>
                    <a:ext uri="{9D8B030D-6E8A-4147-A177-3AD203B41FA5}">
                      <a16:colId xmlns:a16="http://schemas.microsoft.com/office/drawing/2014/main" val="4189020843"/>
                    </a:ext>
                  </a:extLst>
                </a:gridCol>
              </a:tblGrid>
              <a:tr h="332879">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Median FU </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4322560">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1100" baseline="0" dirty="0">
                          <a:solidFill>
                            <a:schemeClr val="tx1"/>
                          </a:solidFill>
                          <a:latin typeface="+mj-lt"/>
                        </a:rPr>
                        <a:t>GMMG-HD7*</a:t>
                      </a:r>
                      <a:r>
                        <a:rPr lang="en-GB" sz="1100" baseline="30000" dirty="0">
                          <a:solidFill>
                            <a:schemeClr val="tx1"/>
                          </a:solidFill>
                          <a:latin typeface="+mj-lt"/>
                        </a:rPr>
                        <a:t>1,2</a:t>
                      </a: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algn="ctr" defTabSz="685800" rtl="0" eaLnBrk="1" latinLnBrk="0" hangingPunct="1"/>
                      <a:r>
                        <a:rPr lang="en-GB" sz="1100" b="0" kern="1200" baseline="0" dirty="0">
                          <a:solidFill>
                            <a:schemeClr val="tx1"/>
                          </a:solidFill>
                          <a:latin typeface="+mj-lt"/>
                          <a:ea typeface="+mn-ea"/>
                          <a:cs typeface="+mn-cs"/>
                        </a:rPr>
                        <a:t>III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r>
                        <a:rPr lang="en-GB" sz="1100" b="0" kern="1200" baseline="0" dirty="0" err="1">
                          <a:solidFill>
                            <a:schemeClr val="tx1"/>
                          </a:solidFill>
                          <a:latin typeface="+mj-lt"/>
                          <a:ea typeface="+mn-ea"/>
                          <a:cs typeface="+mn-cs"/>
                        </a:rPr>
                        <a:t>Te</a:t>
                      </a:r>
                      <a:r>
                        <a:rPr lang="en-GB" sz="1100" b="0" kern="1200" baseline="0" dirty="0">
                          <a:solidFill>
                            <a:schemeClr val="tx1"/>
                          </a:solidFill>
                          <a:latin typeface="+mj-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100" b="1" kern="1200" baseline="0" dirty="0">
                          <a:solidFill>
                            <a:schemeClr val="tx1"/>
                          </a:solidFill>
                          <a:latin typeface="+mj-lt"/>
                          <a:ea typeface="+mn-ea"/>
                          <a:cs typeface="+mn-cs"/>
                        </a:rPr>
                        <a:t>Part 1 </a:t>
                      </a:r>
                      <a:br>
                        <a:rPr lang="en-GB" sz="1100" b="1" kern="1200" baseline="0" dirty="0">
                          <a:solidFill>
                            <a:schemeClr val="tx1"/>
                          </a:solidFill>
                          <a:latin typeface="+mj-lt"/>
                          <a:ea typeface="+mn-ea"/>
                          <a:cs typeface="+mn-cs"/>
                        </a:rPr>
                      </a:br>
                      <a:r>
                        <a:rPr lang="en-GB" sz="1100" b="1" kern="1200" baseline="0" dirty="0">
                          <a:solidFill>
                            <a:schemeClr val="tx1"/>
                          </a:solidFill>
                          <a:latin typeface="+mj-lt"/>
                          <a:ea typeface="+mn-ea"/>
                          <a:cs typeface="+mn-cs"/>
                        </a:rPr>
                        <a:t>(Induction phase </a:t>
                      </a:r>
                      <a:br>
                        <a:rPr lang="en-GB" sz="1100" b="1" kern="1200" baseline="0" dirty="0">
                          <a:solidFill>
                            <a:schemeClr val="tx1"/>
                          </a:solidFill>
                          <a:latin typeface="+mj-lt"/>
                          <a:ea typeface="+mn-ea"/>
                          <a:cs typeface="+mn-cs"/>
                        </a:rPr>
                      </a:br>
                      <a:r>
                        <a:rPr lang="en-GB" sz="1100" b="1" kern="1200" baseline="0" dirty="0">
                          <a:solidFill>
                            <a:schemeClr val="tx1"/>
                          </a:solidFill>
                          <a:latin typeface="+mj-lt"/>
                          <a:ea typeface="+mn-ea"/>
                          <a:cs typeface="+mn-cs"/>
                        </a:rPr>
                        <a:t>[3 x 6-week cycles]): </a:t>
                      </a:r>
                      <a:br>
                        <a:rPr lang="en-GB" sz="1100" b="1" kern="1200" baseline="0" dirty="0">
                          <a:solidFill>
                            <a:schemeClr val="tx1"/>
                          </a:solidFill>
                          <a:latin typeface="+mj-lt"/>
                          <a:ea typeface="+mn-ea"/>
                          <a:cs typeface="+mn-cs"/>
                        </a:rPr>
                      </a:br>
                      <a:r>
                        <a:rPr lang="en-GB" sz="1100" b="0" kern="1200" baseline="0" dirty="0">
                          <a:solidFill>
                            <a:schemeClr val="tx1"/>
                          </a:solidFill>
                          <a:latin typeface="+mj-lt"/>
                          <a:ea typeface="+mn-ea"/>
                          <a:cs typeface="+mn-cs"/>
                        </a:rPr>
                        <a:t>Isa-</a:t>
                      </a:r>
                      <a:r>
                        <a:rPr lang="en-GB" sz="1100" b="0" kern="1200" baseline="0" dirty="0" err="1">
                          <a:solidFill>
                            <a:schemeClr val="tx1"/>
                          </a:solidFill>
                          <a:latin typeface="+mj-lt"/>
                          <a:ea typeface="+mn-ea"/>
                          <a:cs typeface="+mn-cs"/>
                        </a:rPr>
                        <a:t>RVd</a:t>
                      </a:r>
                      <a:r>
                        <a:rPr lang="en-GB" sz="1100" b="0" kern="1200" baseline="0" dirty="0">
                          <a:solidFill>
                            <a:schemeClr val="tx1"/>
                          </a:solidFill>
                          <a:latin typeface="+mj-lt"/>
                          <a:ea typeface="+mn-ea"/>
                          <a:cs typeface="+mn-cs"/>
                        </a:rPr>
                        <a:t> or </a:t>
                      </a:r>
                      <a:r>
                        <a:rPr lang="en-GB" sz="1100" b="0" kern="1200" baseline="0" dirty="0" err="1">
                          <a:solidFill>
                            <a:schemeClr val="tx1"/>
                          </a:solidFill>
                          <a:latin typeface="+mj-lt"/>
                          <a:ea typeface="+mn-ea"/>
                          <a:cs typeface="+mn-cs"/>
                        </a:rPr>
                        <a:t>RVd</a:t>
                      </a:r>
                      <a:endParaRPr lang="en-GB" sz="1100" b="0" kern="1200" baseline="0" dirty="0">
                        <a:solidFill>
                          <a:schemeClr val="tx1"/>
                        </a:solidFill>
                        <a:latin typeface="+mj-lt"/>
                        <a:ea typeface="+mn-ea"/>
                        <a:cs typeface="+mn-cs"/>
                      </a:endParaRPr>
                    </a:p>
                    <a:p>
                      <a:pPr algn="ctr"/>
                      <a:endParaRPr lang="en-GB" sz="1100" b="1" kern="1200" baseline="0" dirty="0">
                        <a:solidFill>
                          <a:schemeClr val="tx1"/>
                        </a:solidFill>
                        <a:latin typeface="+mj-lt"/>
                        <a:ea typeface="+mn-ea"/>
                        <a:cs typeface="+mn-cs"/>
                      </a:endParaRPr>
                    </a:p>
                    <a:p>
                      <a:pPr algn="ctr"/>
                      <a:r>
                        <a:rPr lang="en-GB" sz="1100" b="1" kern="1200" baseline="0" dirty="0">
                          <a:solidFill>
                            <a:schemeClr val="tx1"/>
                          </a:solidFill>
                          <a:latin typeface="+mj-lt"/>
                          <a:ea typeface="+mn-ea"/>
                          <a:cs typeface="+mn-cs"/>
                        </a:rPr>
                        <a:t>Part 2 </a:t>
                      </a:r>
                      <a:br>
                        <a:rPr lang="en-GB" sz="1100" b="1" kern="1200" baseline="0" dirty="0">
                          <a:solidFill>
                            <a:schemeClr val="tx1"/>
                          </a:solidFill>
                          <a:latin typeface="+mj-lt"/>
                          <a:ea typeface="+mn-ea"/>
                          <a:cs typeface="+mn-cs"/>
                        </a:rPr>
                      </a:br>
                      <a:r>
                        <a:rPr lang="en-GB" sz="1100" b="1" kern="1200" baseline="0" dirty="0">
                          <a:solidFill>
                            <a:schemeClr val="tx1"/>
                          </a:solidFill>
                          <a:latin typeface="+mj-lt"/>
                          <a:ea typeface="+mn-ea"/>
                          <a:cs typeface="+mn-cs"/>
                        </a:rPr>
                        <a:t>(Maintenance phase [4-week cycles]): </a:t>
                      </a:r>
                      <a:br>
                        <a:rPr lang="en-GB" sz="1100" b="1" kern="1200" baseline="0" dirty="0">
                          <a:solidFill>
                            <a:schemeClr val="tx1"/>
                          </a:solidFill>
                          <a:latin typeface="+mj-lt"/>
                          <a:ea typeface="+mn-ea"/>
                          <a:cs typeface="+mn-cs"/>
                        </a:rPr>
                      </a:br>
                      <a:r>
                        <a:rPr lang="en-GB" sz="1100" b="0" kern="1200" baseline="0" dirty="0">
                          <a:solidFill>
                            <a:schemeClr val="tx1"/>
                          </a:solidFill>
                          <a:latin typeface="+mj-lt"/>
                          <a:ea typeface="+mn-ea"/>
                          <a:cs typeface="+mn-cs"/>
                        </a:rPr>
                        <a:t>Isa-R or</a:t>
                      </a:r>
                      <a:r>
                        <a:rPr lang="en-GB" sz="1100" b="1" kern="1200" baseline="0" dirty="0">
                          <a:solidFill>
                            <a:schemeClr val="tx1"/>
                          </a:solidFill>
                          <a:latin typeface="+mj-lt"/>
                          <a:ea typeface="+mn-ea"/>
                          <a:cs typeface="+mn-cs"/>
                        </a:rPr>
                        <a:t> </a:t>
                      </a:r>
                      <a:r>
                        <a:rPr lang="en-GB" sz="1100" b="0" kern="1200" baseline="0" dirty="0">
                          <a:solidFill>
                            <a:schemeClr val="tx1"/>
                          </a:solidFill>
                          <a:latin typeface="+mj-lt"/>
                          <a:ea typeface="+mn-ea"/>
                          <a:cs typeface="+mn-cs"/>
                        </a:rPr>
                        <a:t>R</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1100" b="0" kern="1200" baseline="0" dirty="0">
                          <a:solidFill>
                            <a:schemeClr val="tx1"/>
                          </a:solidFill>
                          <a:latin typeface="+mj-lt"/>
                          <a:ea typeface="+mn-ea"/>
                          <a:cs typeface="+mn-cs"/>
                        </a:rPr>
                        <a:t>Post-induction:</a:t>
                      </a:r>
                      <a:r>
                        <a:rPr lang="en-GB" sz="1100" b="0" kern="1200" baseline="30000" dirty="0">
                          <a:solidFill>
                            <a:schemeClr val="tx1"/>
                          </a:solidFill>
                          <a:latin typeface="+mj-lt"/>
                          <a:ea typeface="+mn-ea"/>
                          <a:cs typeface="+mn-cs"/>
                        </a:rPr>
                        <a:t>1</a:t>
                      </a:r>
                      <a:r>
                        <a:rPr lang="en-GB" sz="1100" b="0" kern="1200" baseline="0" dirty="0">
                          <a:solidFill>
                            <a:schemeClr val="tx1"/>
                          </a:solidFill>
                          <a:latin typeface="+mj-lt"/>
                          <a:ea typeface="+mn-ea"/>
                          <a:cs typeface="+mn-cs"/>
                        </a:rPr>
                        <a:t> </a:t>
                      </a:r>
                      <a:br>
                        <a:rPr lang="en-GB" sz="1100" b="0" kern="1200" baseline="0" dirty="0">
                          <a:solidFill>
                            <a:schemeClr val="tx1"/>
                          </a:solidFill>
                          <a:latin typeface="+mj-lt"/>
                          <a:ea typeface="+mn-ea"/>
                          <a:cs typeface="+mn-cs"/>
                        </a:rPr>
                      </a:br>
                      <a:r>
                        <a:rPr lang="en-GB" sz="1100" b="0" kern="1200" baseline="0" dirty="0">
                          <a:solidFill>
                            <a:schemeClr val="tx1"/>
                          </a:solidFill>
                          <a:latin typeface="+mj-lt"/>
                          <a:ea typeface="+mn-ea"/>
                          <a:cs typeface="+mn-cs"/>
                        </a:rPr>
                        <a:t>125 days</a:t>
                      </a:r>
                    </a:p>
                    <a:p>
                      <a:pPr marL="0" marR="0" lvl="0" indent="0" algn="ctr" defTabSz="685800" rtl="0" eaLnBrk="1" fontAlgn="auto" latinLnBrk="0" hangingPunct="1">
                        <a:lnSpc>
                          <a:spcPct val="100000"/>
                        </a:lnSpc>
                        <a:spcBef>
                          <a:spcPts val="0"/>
                        </a:spcBef>
                        <a:spcAft>
                          <a:spcPts val="0"/>
                        </a:spcAft>
                        <a:buClrTx/>
                        <a:buSzTx/>
                        <a:buFontTx/>
                        <a:buNone/>
                        <a:tabLst/>
                        <a:defRPr/>
                      </a:pPr>
                      <a:endParaRPr lang="en-GB" sz="1100" b="0" kern="1200" baseline="0" dirty="0">
                        <a:solidFill>
                          <a:schemeClr val="tx1"/>
                        </a:solidFill>
                        <a:latin typeface="+mj-lt"/>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lang="en-GB" sz="1100" b="0" kern="1200" baseline="0" dirty="0">
                          <a:solidFill>
                            <a:schemeClr val="tx1"/>
                          </a:solidFill>
                          <a:latin typeface="+mj-lt"/>
                          <a:ea typeface="+mn-ea"/>
                          <a:cs typeface="+mn-cs"/>
                        </a:rPr>
                        <a:t>Post-transplant:</a:t>
                      </a:r>
                      <a:r>
                        <a:rPr lang="en-GB" sz="1100" b="0" kern="1200" baseline="30000" dirty="0">
                          <a:solidFill>
                            <a:schemeClr val="tx1"/>
                          </a:solidFill>
                          <a:latin typeface="+mj-lt"/>
                          <a:ea typeface="+mn-ea"/>
                          <a:cs typeface="+mn-cs"/>
                        </a:rPr>
                        <a:t>2</a:t>
                      </a:r>
                      <a:r>
                        <a:rPr lang="en-GB" sz="1100" b="0" kern="1200" baseline="0" dirty="0">
                          <a:solidFill>
                            <a:schemeClr val="tx1"/>
                          </a:solidFill>
                          <a:latin typeface="+mj-lt"/>
                          <a:ea typeface="+mn-ea"/>
                          <a:cs typeface="+mn-cs"/>
                        </a:rPr>
                        <a:t> </a:t>
                      </a:r>
                      <a:br>
                        <a:rPr lang="en-GB" sz="1100" b="0" kern="1200" baseline="0" dirty="0">
                          <a:solidFill>
                            <a:schemeClr val="tx1"/>
                          </a:solidFill>
                          <a:latin typeface="+mj-lt"/>
                          <a:ea typeface="+mn-ea"/>
                          <a:cs typeface="+mn-cs"/>
                        </a:rPr>
                      </a:br>
                      <a:r>
                        <a:rPr lang="en-GB" sz="1100" b="0" kern="1200" baseline="0" dirty="0">
                          <a:solidFill>
                            <a:schemeClr val="tx1"/>
                          </a:solidFill>
                          <a:latin typeface="+mj-lt"/>
                          <a:ea typeface="+mn-ea"/>
                          <a:cs typeface="+mn-cs"/>
                        </a:rPr>
                        <a:t>N/A</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100" b="1" kern="1200" baseline="0" dirty="0">
                          <a:solidFill>
                            <a:schemeClr val="tx1"/>
                          </a:solidFill>
                          <a:latin typeface="+mj-lt"/>
                          <a:ea typeface="+mn-ea"/>
                          <a:cs typeface="+mn-cs"/>
                        </a:rPr>
                        <a:t>Efficacy (End of Induction)</a:t>
                      </a:r>
                      <a:r>
                        <a:rPr lang="en-GB" sz="1100" b="1" kern="1200" baseline="30000" dirty="0">
                          <a:solidFill>
                            <a:schemeClr val="tx1"/>
                          </a:solidFill>
                          <a:latin typeface="+mj-lt"/>
                          <a:ea typeface="+mn-ea"/>
                          <a:cs typeface="+mn-cs"/>
                        </a:rPr>
                        <a:t>1</a:t>
                      </a:r>
                      <a:endParaRPr lang="en-GB" sz="1100" b="0" kern="1200" baseline="30000" dirty="0">
                        <a:solidFill>
                          <a:schemeClr val="tx1"/>
                        </a:solidFill>
                        <a:latin typeface="+mj-lt"/>
                        <a:ea typeface="+mn-ea"/>
                        <a:cs typeface="+mn-cs"/>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Primary Endpoint (Part 1): MRD– (NGF 10</a:t>
                      </a:r>
                      <a:r>
                        <a:rPr lang="en-GB" sz="1100" b="0" kern="1200" baseline="30000" dirty="0">
                          <a:solidFill>
                            <a:schemeClr val="tx1"/>
                          </a:solidFill>
                          <a:latin typeface="+mj-lt"/>
                          <a:ea typeface="+mn-ea"/>
                          <a:cs typeface="+mn-cs"/>
                        </a:rPr>
                        <a:t>–5</a:t>
                      </a:r>
                      <a:r>
                        <a:rPr lang="en-GB" sz="1100" b="0" kern="1200" baseline="0" dirty="0">
                          <a:solidFill>
                            <a:schemeClr val="tx1"/>
                          </a:solidFill>
                          <a:latin typeface="+mj-lt"/>
                          <a:ea typeface="+mn-ea"/>
                          <a:cs typeface="+mn-cs"/>
                        </a:rPr>
                        <a:t>) 50% vs 36%; OR: 1.82 (95% CI: 1.33–2.48); P=0.00017</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A consistent MRD negativity benefit was observed with Isa-</a:t>
                      </a:r>
                      <a:r>
                        <a:rPr lang="en-GB" sz="1100" b="0" kern="1200" baseline="0" dirty="0" err="1">
                          <a:solidFill>
                            <a:schemeClr val="tx1"/>
                          </a:solidFill>
                          <a:latin typeface="+mj-lt"/>
                          <a:ea typeface="+mn-ea"/>
                          <a:cs typeface="+mn-cs"/>
                        </a:rPr>
                        <a:t>RVd</a:t>
                      </a:r>
                      <a:r>
                        <a:rPr lang="en-GB" sz="1100" b="0" kern="1200" baseline="0" dirty="0">
                          <a:solidFill>
                            <a:schemeClr val="tx1"/>
                          </a:solidFill>
                          <a:latin typeface="+mj-lt"/>
                          <a:ea typeface="+mn-ea"/>
                          <a:cs typeface="+mn-cs"/>
                        </a:rPr>
                        <a:t> across all subgroups after induction</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Median PFS: NR; Median OS: NR</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CR: 24% vs 22%; OR: 1.12 (95% CI: 0.77–1.63); P=0.58</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MRD– and ≥VGPR: 47% vs 32%; OR: 1.93 (95% CI: 1.39–2.68); P&lt;0.0001</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≥VGPR: 77% vs 61%; OR: 2.13 (95% CI: 1.50–3.05); P&lt;0.0001</a:t>
                      </a: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100" b="1" kern="1200" baseline="0" dirty="0">
                          <a:solidFill>
                            <a:schemeClr val="tx1"/>
                          </a:solidFill>
                          <a:latin typeface="+mj-lt"/>
                          <a:ea typeface="+mn-ea"/>
                          <a:cs typeface="+mn-cs"/>
                        </a:rPr>
                        <a:t>Efficacy (Post-transplant)</a:t>
                      </a:r>
                      <a:r>
                        <a:rPr lang="en-GB" sz="1100" b="1" kern="1200" baseline="30000" dirty="0">
                          <a:solidFill>
                            <a:schemeClr val="tx1"/>
                          </a:solidFill>
                          <a:latin typeface="+mj-lt"/>
                          <a:ea typeface="+mn-ea"/>
                          <a:cs typeface="+mn-cs"/>
                        </a:rPr>
                        <a:t>2</a:t>
                      </a:r>
                      <a:endParaRPr lang="en-GB" sz="1100" b="0" kern="1200" baseline="30000" dirty="0">
                        <a:solidFill>
                          <a:schemeClr val="tx1"/>
                        </a:solidFill>
                        <a:latin typeface="+mj-lt"/>
                        <a:ea typeface="+mn-ea"/>
                        <a:cs typeface="+mn-cs"/>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≥CR: 43.5% vs 34.0%; P=0.013</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MRD– (ITT): 66.2% vs 47.7%; OR: 2.13 (95% CI: 1.56–2.92); P&lt;0.001</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MRD– (per protocol): 72.0% vs 56.5%; OR: 1.98 (95% CI: 1.39–2.85); P&lt;0.001</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MRD– (CR): 38.1% vs 25.8%; P&lt;0.001</a:t>
                      </a:r>
                      <a:endParaRPr lang="en-GB" sz="1100" b="1" kern="1200" baseline="0" dirty="0">
                        <a:solidFill>
                          <a:schemeClr val="tx1"/>
                        </a:solidFill>
                        <a:latin typeface="+mj-lt"/>
                        <a:ea typeface="+mn-ea"/>
                        <a:cs typeface="+mn-cs"/>
                      </a:endParaRP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100" b="1" kern="1200" baseline="0" dirty="0">
                          <a:solidFill>
                            <a:schemeClr val="tx1"/>
                          </a:solidFill>
                          <a:latin typeface="+mj-lt"/>
                          <a:ea typeface="+mn-ea"/>
                          <a:cs typeface="+mn-cs"/>
                        </a:rPr>
                        <a:t>Safety (End of Induction)</a:t>
                      </a:r>
                      <a:r>
                        <a:rPr lang="en-GB" sz="1100" b="1" kern="1200" baseline="30000" dirty="0">
                          <a:solidFill>
                            <a:schemeClr val="tx1"/>
                          </a:solidFill>
                          <a:latin typeface="+mj-lt"/>
                          <a:ea typeface="+mn-ea"/>
                          <a:cs typeface="+mn-cs"/>
                        </a:rPr>
                        <a:t>1</a:t>
                      </a:r>
                      <a:endParaRPr lang="en-GB" sz="1100" b="0" kern="1200" baseline="30000" dirty="0">
                        <a:solidFill>
                          <a:schemeClr val="tx1"/>
                        </a:solidFill>
                        <a:latin typeface="+mj-lt"/>
                        <a:ea typeface="+mn-ea"/>
                        <a:cs typeface="+mn-cs"/>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Median time to end of induction: 125 vs 125 days</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Grade 3 or 4 TEAEs: 63% vs 61%</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Serious Grade 3 or 4 TEAEs: 28% vs 28%</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Fatal TEAEs: 1% vs 2%</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Any AE leading to discontinuation: 2% vs 2%</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Leukocytopenia (Grade 3 or 4): 8% vs 4%</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Neutropenia (Grade 3 or 4): 23% vs 7%</a:t>
                      </a:r>
                    </a:p>
                    <a:p>
                      <a:pPr marL="0" marR="0" lvl="0" indent="0" algn="l" defTabSz="685783"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100" b="1" kern="1200" baseline="0" dirty="0">
                          <a:solidFill>
                            <a:schemeClr val="tx1"/>
                          </a:solidFill>
                          <a:latin typeface="+mj-lt"/>
                          <a:ea typeface="+mn-ea"/>
                          <a:cs typeface="+mn-cs"/>
                        </a:rPr>
                        <a:t>Safety (Post-transplant)</a:t>
                      </a:r>
                      <a:r>
                        <a:rPr lang="en-GB" sz="1100" b="1" kern="1200" baseline="30000" dirty="0">
                          <a:solidFill>
                            <a:schemeClr val="tx1"/>
                          </a:solidFill>
                          <a:latin typeface="+mj-lt"/>
                          <a:ea typeface="+mn-ea"/>
                          <a:cs typeface="+mn-cs"/>
                        </a:rPr>
                        <a:t>2</a:t>
                      </a:r>
                      <a:endParaRPr lang="en-GB" sz="1100" b="0" kern="1200" baseline="30000" dirty="0">
                        <a:solidFill>
                          <a:schemeClr val="tx1"/>
                        </a:solidFill>
                        <a:latin typeface="+mj-lt"/>
                        <a:ea typeface="+mn-ea"/>
                        <a:cs typeface="+mn-cs"/>
                      </a:endParaRP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Safety Profile: The addition of Isa had no significant impact on the safety profile or dose intensity of </a:t>
                      </a:r>
                      <a:r>
                        <a:rPr lang="en-GB" sz="1100" b="0" kern="1200" baseline="0" dirty="0" err="1">
                          <a:solidFill>
                            <a:schemeClr val="tx1"/>
                          </a:solidFill>
                          <a:latin typeface="+mj-lt"/>
                          <a:ea typeface="+mn-ea"/>
                          <a:cs typeface="+mn-cs"/>
                        </a:rPr>
                        <a:t>RVd</a:t>
                      </a:r>
                      <a:r>
                        <a:rPr lang="en-GB" sz="1100" b="0" kern="1200" baseline="0" dirty="0">
                          <a:solidFill>
                            <a:schemeClr val="tx1"/>
                          </a:solidFill>
                          <a:latin typeface="+mj-lt"/>
                          <a:ea typeface="+mn-ea"/>
                          <a:cs typeface="+mn-cs"/>
                        </a:rPr>
                        <a:t>.</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kern="1200" baseline="0" dirty="0">
                          <a:solidFill>
                            <a:schemeClr val="tx1"/>
                          </a:solidFill>
                          <a:latin typeface="+mj-lt"/>
                          <a:ea typeface="+mn-ea"/>
                          <a:cs typeface="+mn-cs"/>
                        </a:rPr>
                        <a:t>Discontinuation due to AEs: 3.0% vs 3.3%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86709639"/>
                  </a:ext>
                </a:extLst>
              </a:tr>
            </a:tbl>
          </a:graphicData>
        </a:graphic>
      </p:graphicFrame>
    </p:spTree>
    <p:custDataLst>
      <p:tags r:id="rId1"/>
    </p:custDataLst>
    <p:extLst>
      <p:ext uri="{BB962C8B-B14F-4D97-AF65-F5344CB8AC3E}">
        <p14:creationId xmlns:p14="http://schemas.microsoft.com/office/powerpoint/2010/main" val="141013322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b="1" dirty="0">
                <a:solidFill>
                  <a:schemeClr val="bg2"/>
                </a:solidFill>
              </a:rPr>
            </a:br>
            <a:r>
              <a:rPr lang="en-US" sz="2133" dirty="0"/>
              <a:t>Key studies (3/4)</a:t>
            </a:r>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105</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Gay F, et al. ASH 2023 OA-4;</a:t>
            </a:r>
          </a:p>
          <a:p>
            <a:r>
              <a:rPr lang="en-GB" dirty="0"/>
              <a:t>2. </a:t>
            </a:r>
            <a:r>
              <a:rPr lang="fr-FR" dirty="0">
                <a:solidFill>
                  <a:srgbClr val="7F7F7F"/>
                </a:solidFill>
              </a:rPr>
              <a:t>Perrot A, et al. IMS 2024; </a:t>
            </a:r>
            <a:r>
              <a:rPr lang="fr-FR" dirty="0" err="1">
                <a:solidFill>
                  <a:srgbClr val="7F7F7F"/>
                </a:solidFill>
              </a:rPr>
              <a:t>Presentation</a:t>
            </a:r>
            <a:r>
              <a:rPr lang="fr-FR" dirty="0">
                <a:solidFill>
                  <a:srgbClr val="7F7F7F"/>
                </a:solidFill>
              </a:rPr>
              <a:t> OA-54</a:t>
            </a:r>
            <a:r>
              <a:rPr lang="en-GB" dirty="0"/>
              <a:t> </a:t>
            </a:r>
            <a:br>
              <a:rPr lang="en-GB" dirty="0"/>
            </a:br>
            <a:endParaRPr lang="en-GB" dirty="0"/>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5" y="5413024"/>
            <a:ext cx="8464125" cy="848077"/>
          </a:xfrm>
        </p:spPr>
        <p:txBody>
          <a:bodyPr/>
          <a:lstStyle/>
          <a:p>
            <a:r>
              <a:rPr lang="en-GB" dirty="0"/>
              <a:t>*D</a:t>
            </a:r>
            <a:r>
              <a:rPr lang="en-GB" altLang="de-DE" dirty="0"/>
              <a:t>efined as all patients that completed six cycles of induction. </a:t>
            </a:r>
            <a:r>
              <a:rPr lang="en-GB" dirty="0"/>
              <a:t>AEs, adverse events; ASCT, autologous stem cell transplantation; CR, complete response; d, dexamethasone; FU, follow-up; </a:t>
            </a:r>
            <a:r>
              <a:rPr lang="en-GB" dirty="0" err="1"/>
              <a:t>iber</a:t>
            </a:r>
            <a:r>
              <a:rPr lang="en-GB" dirty="0"/>
              <a:t>, </a:t>
            </a:r>
            <a:r>
              <a:rPr lang="en-GB" dirty="0" err="1"/>
              <a:t>iberdomide</a:t>
            </a:r>
            <a:r>
              <a:rPr lang="en-GB" dirty="0"/>
              <a:t>;  Isa, </a:t>
            </a:r>
            <a:r>
              <a:rPr lang="en-GB" dirty="0" err="1"/>
              <a:t>isatuximab</a:t>
            </a:r>
            <a:r>
              <a:rPr lang="en-GB" dirty="0"/>
              <a:t>; ITT, intention-to-treat; K, carfilzomib; MRD, minimal residual disease; NDMM, newly diagnosed multiple myeloma; NGS, next-generation sequencing; OR, odds ratio; ORR, overall response rate; PP, per protocol; R, lenalidomide; </a:t>
            </a:r>
            <a:r>
              <a:rPr lang="en-GB" dirty="0" err="1"/>
              <a:t>sCR</a:t>
            </a:r>
            <a:r>
              <a:rPr lang="en-GB" dirty="0"/>
              <a:t>, stringent complete response; </a:t>
            </a:r>
            <a:r>
              <a:rPr lang="en-GB" dirty="0" err="1"/>
              <a:t>Te</a:t>
            </a:r>
            <a:r>
              <a:rPr lang="en-GB" dirty="0"/>
              <a:t>, transplant eligible; VGPR, very good partial response</a:t>
            </a:r>
          </a:p>
        </p:txBody>
      </p:sp>
      <p:sp>
        <p:nvSpPr>
          <p:cNvPr id="10" name="Rectangle 9">
            <a:hlinkClick r:id="rId4" action="ppaction://hlinksldjump"/>
            <a:extLst>
              <a:ext uri="{FF2B5EF4-FFF2-40B4-BE49-F238E27FC236}">
                <a16:creationId xmlns:a16="http://schemas.microsoft.com/office/drawing/2014/main" id="{2406CB90-F984-4D89-A97B-3B6235B3524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aphicFrame>
        <p:nvGraphicFramePr>
          <p:cNvPr id="6" name="Content Placeholder 18">
            <a:extLst>
              <a:ext uri="{FF2B5EF4-FFF2-40B4-BE49-F238E27FC236}">
                <a16:creationId xmlns:a16="http://schemas.microsoft.com/office/drawing/2014/main" id="{1C56AB89-407A-05C6-6DB1-C1E568BEA1C0}"/>
              </a:ext>
            </a:extLst>
          </p:cNvPr>
          <p:cNvGraphicFramePr>
            <a:graphicFrameLocks/>
          </p:cNvGraphicFramePr>
          <p:nvPr/>
        </p:nvGraphicFramePr>
        <p:xfrm>
          <a:off x="477939" y="999067"/>
          <a:ext cx="11235694" cy="4514676"/>
        </p:xfrm>
        <a:graphic>
          <a:graphicData uri="http://schemas.openxmlformats.org/drawingml/2006/table">
            <a:tbl>
              <a:tblPr firstRow="1"/>
              <a:tblGrid>
                <a:gridCol w="690461">
                  <a:extLst>
                    <a:ext uri="{9D8B030D-6E8A-4147-A177-3AD203B41FA5}">
                      <a16:colId xmlns:a16="http://schemas.microsoft.com/office/drawing/2014/main" val="20000"/>
                    </a:ext>
                  </a:extLst>
                </a:gridCol>
                <a:gridCol w="635000">
                  <a:extLst>
                    <a:ext uri="{9D8B030D-6E8A-4147-A177-3AD203B41FA5}">
                      <a16:colId xmlns:a16="http://schemas.microsoft.com/office/drawing/2014/main" val="20001"/>
                    </a:ext>
                  </a:extLst>
                </a:gridCol>
                <a:gridCol w="931333">
                  <a:extLst>
                    <a:ext uri="{9D8B030D-6E8A-4147-A177-3AD203B41FA5}">
                      <a16:colId xmlns:a16="http://schemas.microsoft.com/office/drawing/2014/main" val="20002"/>
                    </a:ext>
                  </a:extLst>
                </a:gridCol>
                <a:gridCol w="1853557">
                  <a:extLst>
                    <a:ext uri="{9D8B030D-6E8A-4147-A177-3AD203B41FA5}">
                      <a16:colId xmlns:a16="http://schemas.microsoft.com/office/drawing/2014/main" val="1984118442"/>
                    </a:ext>
                  </a:extLst>
                </a:gridCol>
                <a:gridCol w="1125055">
                  <a:extLst>
                    <a:ext uri="{9D8B030D-6E8A-4147-A177-3AD203B41FA5}">
                      <a16:colId xmlns:a16="http://schemas.microsoft.com/office/drawing/2014/main" val="2443382671"/>
                    </a:ext>
                  </a:extLst>
                </a:gridCol>
                <a:gridCol w="6000288">
                  <a:extLst>
                    <a:ext uri="{9D8B030D-6E8A-4147-A177-3AD203B41FA5}">
                      <a16:colId xmlns:a16="http://schemas.microsoft.com/office/drawing/2014/main" val="4189020843"/>
                    </a:ext>
                  </a:extLst>
                </a:gridCol>
              </a:tblGrid>
              <a:tr h="482196">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Median FU </a:t>
                      </a:r>
                    </a:p>
                    <a:p>
                      <a:pPr algn="ctr"/>
                      <a:r>
                        <a:rPr lang="en-GB" sz="1200" b="1" dirty="0">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514080">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kern="1200" baseline="0" dirty="0">
                          <a:solidFill>
                            <a:schemeClr val="tx1"/>
                          </a:solidFill>
                          <a:latin typeface="+mn-lt"/>
                          <a:ea typeface="+mn-ea"/>
                          <a:cs typeface="+mn-cs"/>
                        </a:rPr>
                        <a:t>EMN24/</a:t>
                      </a:r>
                      <a:br>
                        <a:rPr lang="en-GB" sz="900" kern="1200" baseline="0" dirty="0">
                          <a:solidFill>
                            <a:schemeClr val="tx1"/>
                          </a:solidFill>
                          <a:latin typeface="+mn-lt"/>
                          <a:ea typeface="+mn-ea"/>
                          <a:cs typeface="+mn-cs"/>
                        </a:rPr>
                      </a:br>
                      <a:r>
                        <a:rPr lang="en-GB" sz="900" kern="1200" baseline="0" dirty="0" err="1">
                          <a:solidFill>
                            <a:schemeClr val="tx1"/>
                          </a:solidFill>
                          <a:latin typeface="+mn-lt"/>
                          <a:ea typeface="+mn-ea"/>
                          <a:cs typeface="+mn-cs"/>
                        </a:rPr>
                        <a:t>IsKia</a:t>
                      </a:r>
                      <a:r>
                        <a:rPr lang="en-GB" sz="900" strike="sngStrike" kern="1200" baseline="30000" dirty="0">
                          <a:solidFill>
                            <a:schemeClr val="tx1"/>
                          </a:solidFill>
                          <a:latin typeface="+mn-lt"/>
                          <a:ea typeface="+mn-ea"/>
                          <a:cs typeface="+mn-cs"/>
                        </a:rPr>
                        <a:t>*</a:t>
                      </a:r>
                      <a:r>
                        <a:rPr lang="en-GB" sz="900" kern="1200" baseline="30000" dirty="0">
                          <a:solidFill>
                            <a:schemeClr val="tx1"/>
                          </a:solidFill>
                          <a:latin typeface="+mn-lt"/>
                          <a:ea typeface="+mn-ea"/>
                          <a:cs typeface="+mn-cs"/>
                        </a:rPr>
                        <a:t>1</a:t>
                      </a: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algn="ctr" defTabSz="685800" rtl="0" eaLnBrk="1" latinLnBrk="0" hangingPunct="1"/>
                      <a:r>
                        <a:rPr lang="en-GB" sz="900" kern="1200" baseline="0" dirty="0">
                          <a:solidFill>
                            <a:schemeClr val="tx1"/>
                          </a:solidFill>
                          <a:latin typeface="+mn-lt"/>
                          <a:ea typeface="+mn-ea"/>
                          <a:cs typeface="+mn-cs"/>
                        </a:rPr>
                        <a:t>III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r>
                        <a:rPr lang="en-GB" sz="900" kern="1200" baseline="0" dirty="0" err="1">
                          <a:solidFill>
                            <a:schemeClr val="tx1"/>
                          </a:solidFill>
                          <a:latin typeface="+mn-lt"/>
                          <a:ea typeface="+mn-ea"/>
                          <a:cs typeface="+mn-cs"/>
                        </a:rPr>
                        <a:t>Te</a:t>
                      </a:r>
                      <a:r>
                        <a:rPr lang="en-GB" sz="900" kern="1200" baseline="0" dirty="0">
                          <a:solidFill>
                            <a:schemeClr val="tx1"/>
                          </a:solidFill>
                          <a:latin typeface="+mn-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Isa-KRd or </a:t>
                      </a:r>
                      <a:r>
                        <a:rPr lang="en-GB" sz="900" kern="1200" baseline="0" dirty="0" err="1">
                          <a:solidFill>
                            <a:schemeClr val="tx1"/>
                          </a:solidFill>
                          <a:latin typeface="+mn-lt"/>
                          <a:ea typeface="+mn-ea"/>
                          <a:cs typeface="+mn-cs"/>
                        </a:rPr>
                        <a:t>KRd</a:t>
                      </a:r>
                      <a:r>
                        <a:rPr lang="en-GB" sz="900" kern="1200" baseline="0" dirty="0">
                          <a:solidFill>
                            <a:schemeClr val="tx1"/>
                          </a:solidFill>
                          <a:latin typeface="+mn-lt"/>
                          <a:ea typeface="+mn-ea"/>
                          <a:cs typeface="+mn-cs"/>
                        </a:rPr>
                        <a:t> induction </a:t>
                      </a:r>
                      <a:br>
                        <a:rPr lang="en-GB" sz="900" kern="1200" baseline="0" dirty="0">
                          <a:solidFill>
                            <a:schemeClr val="tx1"/>
                          </a:solidFill>
                          <a:latin typeface="+mn-lt"/>
                          <a:ea typeface="+mn-ea"/>
                          <a:cs typeface="+mn-cs"/>
                        </a:rPr>
                      </a:br>
                      <a:r>
                        <a:rPr lang="en-GB" sz="900" b="0" kern="1200" baseline="0" dirty="0">
                          <a:solidFill>
                            <a:schemeClr val="tx1"/>
                          </a:solidFill>
                          <a:latin typeface="+mn-lt"/>
                          <a:ea typeface="+mn-ea"/>
                          <a:cs typeface="+mn-cs"/>
                        </a:rPr>
                        <a:t>(4 x 4-week cycles)</a:t>
                      </a:r>
                      <a:r>
                        <a:rPr lang="en-GB" sz="900" kern="1200" baseline="0" dirty="0">
                          <a:solidFill>
                            <a:schemeClr val="tx1"/>
                          </a:solidFill>
                          <a:latin typeface="+mn-lt"/>
                          <a:ea typeface="+mn-ea"/>
                          <a:cs typeface="+mn-cs"/>
                        </a:rPr>
                        <a:t>, transplant,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post-ASCT consolidation </a:t>
                      </a:r>
                      <a:r>
                        <a:rPr lang="en-GB" sz="900" b="0" kern="1200" baseline="0" dirty="0">
                          <a:solidFill>
                            <a:schemeClr val="tx1"/>
                          </a:solidFill>
                          <a:latin typeface="+mn-lt"/>
                          <a:ea typeface="+mn-ea"/>
                          <a:cs typeface="+mn-cs"/>
                        </a:rPr>
                        <a:t>(4 x </a:t>
                      </a:r>
                      <a:r>
                        <a:rPr lang="en-GB" sz="900" b="0" strike="sngStrike" kern="1200" baseline="0" dirty="0">
                          <a:solidFill>
                            <a:schemeClr val="tx1"/>
                          </a:solidFill>
                          <a:latin typeface="+mn-lt"/>
                          <a:ea typeface="+mn-ea"/>
                          <a:cs typeface="+mn-cs"/>
                        </a:rPr>
                        <a:t>6</a:t>
                      </a:r>
                      <a:r>
                        <a:rPr lang="en-GB" sz="900" b="0" kern="1200" baseline="0" dirty="0">
                          <a:solidFill>
                            <a:schemeClr val="tx1"/>
                          </a:solidFill>
                          <a:latin typeface="+mn-lt"/>
                          <a:ea typeface="+mn-ea"/>
                          <a:cs typeface="+mn-cs"/>
                        </a:rPr>
                        <a:t> 4-week cycles), light consolidation </a:t>
                      </a:r>
                      <a:br>
                        <a:rPr lang="en-GB" sz="900" b="0" kern="1200" baseline="0" dirty="0">
                          <a:solidFill>
                            <a:schemeClr val="tx1"/>
                          </a:solidFill>
                          <a:latin typeface="+mn-lt"/>
                          <a:ea typeface="+mn-ea"/>
                          <a:cs typeface="+mn-cs"/>
                        </a:rPr>
                      </a:br>
                      <a:r>
                        <a:rPr lang="en-GB" sz="900" b="0" kern="1200" baseline="0" dirty="0">
                          <a:solidFill>
                            <a:schemeClr val="tx1"/>
                          </a:solidFill>
                          <a:latin typeface="+mn-lt"/>
                          <a:ea typeface="+mn-ea"/>
                          <a:cs typeface="+mn-cs"/>
                        </a:rPr>
                        <a:t>(12  x 4-week cycles) </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21</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indent="-171450">
                        <a:buFont typeface="Arial" panose="020B0604020202020204" pitchFamily="34" charset="0"/>
                        <a:buChar char="•"/>
                      </a:pPr>
                      <a:r>
                        <a:rPr lang="en-GB" sz="900" b="0" kern="1200" baseline="0" dirty="0">
                          <a:solidFill>
                            <a:schemeClr val="tx1"/>
                          </a:solidFill>
                          <a:latin typeface="+mn-lt"/>
                          <a:ea typeface="+mn-ea"/>
                          <a:cs typeface="+mn-cs"/>
                        </a:rPr>
                        <a:t>Comparison: Isa-</a:t>
                      </a:r>
                      <a:r>
                        <a:rPr lang="en-GB" sz="900" b="0" kern="1200" baseline="0" dirty="0" err="1">
                          <a:solidFill>
                            <a:schemeClr val="tx1"/>
                          </a:solidFill>
                          <a:latin typeface="+mn-lt"/>
                          <a:ea typeface="+mn-ea"/>
                          <a:cs typeface="+mn-cs"/>
                        </a:rPr>
                        <a:t>KRd</a:t>
                      </a:r>
                      <a:r>
                        <a:rPr lang="en-GB" sz="900" b="0" kern="1200" baseline="0" dirty="0">
                          <a:solidFill>
                            <a:schemeClr val="tx1"/>
                          </a:solidFill>
                          <a:latin typeface="+mn-lt"/>
                          <a:ea typeface="+mn-ea"/>
                          <a:cs typeface="+mn-cs"/>
                        </a:rPr>
                        <a:t> vs </a:t>
                      </a:r>
                      <a:r>
                        <a:rPr lang="en-GB" sz="900" b="0" kern="1200" baseline="0" dirty="0" err="1">
                          <a:solidFill>
                            <a:schemeClr val="tx1"/>
                          </a:solidFill>
                          <a:latin typeface="+mn-lt"/>
                          <a:ea typeface="+mn-ea"/>
                          <a:cs typeface="+mn-cs"/>
                        </a:rPr>
                        <a:t>KRd</a:t>
                      </a:r>
                      <a:endParaRPr lang="en-GB" sz="900" b="0" kern="1200" baseline="0" dirty="0">
                        <a:solidFill>
                          <a:schemeClr val="tx1"/>
                        </a:solidFill>
                        <a:latin typeface="+mn-lt"/>
                        <a:ea typeface="+mn-ea"/>
                        <a:cs typeface="+mn-cs"/>
                      </a:endParaRP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Primary Endpoint (Post-Consolidation MRD–, NGS 10</a:t>
                      </a:r>
                      <a:r>
                        <a:rPr lang="en-GB" sz="900" b="0" kern="1200" baseline="30000" dirty="0">
                          <a:solidFill>
                            <a:schemeClr val="tx1"/>
                          </a:solidFill>
                          <a:latin typeface="+mn-lt"/>
                          <a:ea typeface="+mn-ea"/>
                          <a:cs typeface="+mn-cs"/>
                        </a:rPr>
                        <a:t>–5</a:t>
                      </a:r>
                      <a:r>
                        <a:rPr lang="en-GB" sz="900" b="0" kern="1200" baseline="0" dirty="0">
                          <a:solidFill>
                            <a:schemeClr val="tx1"/>
                          </a:solidFill>
                          <a:latin typeface="+mn-lt"/>
                          <a:ea typeface="+mn-ea"/>
                          <a:cs typeface="+mn-cs"/>
                        </a:rPr>
                        <a:t>): 77% vs 67%; OR: 1.67; P=0.049</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MRD– at 10</a:t>
                      </a:r>
                      <a:r>
                        <a:rPr lang="en-GB" sz="900" b="0" kern="1200" baseline="30000" dirty="0">
                          <a:solidFill>
                            <a:schemeClr val="tx1"/>
                          </a:solidFill>
                          <a:latin typeface="+mn-lt"/>
                          <a:ea typeface="+mn-ea"/>
                          <a:cs typeface="+mn-cs"/>
                        </a:rPr>
                        <a:t>–6</a:t>
                      </a:r>
                      <a:r>
                        <a:rPr lang="en-GB" sz="900" b="0" kern="1200" baseline="0" dirty="0">
                          <a:solidFill>
                            <a:schemeClr val="tx1"/>
                          </a:solidFill>
                          <a:latin typeface="+mn-lt"/>
                          <a:ea typeface="+mn-ea"/>
                          <a:cs typeface="+mn-cs"/>
                        </a:rPr>
                        <a:t>: 67% vs 48%; OR: 2.29; P&lt;0.001</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Post-Consolidation Response Rates:</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≥VGPR: 94% in both arms; ≥CR: 74% vs 72%; </a:t>
                      </a:r>
                      <a:r>
                        <a:rPr lang="en-GB" sz="900" b="0" kern="1200" baseline="0" dirty="0" err="1">
                          <a:solidFill>
                            <a:schemeClr val="tx1"/>
                          </a:solidFill>
                          <a:latin typeface="+mn-lt"/>
                          <a:ea typeface="+mn-ea"/>
                          <a:cs typeface="+mn-cs"/>
                        </a:rPr>
                        <a:t>sCR</a:t>
                      </a:r>
                      <a:r>
                        <a:rPr lang="en-GB" sz="900" b="0" kern="1200" baseline="0" dirty="0">
                          <a:solidFill>
                            <a:schemeClr val="tx1"/>
                          </a:solidFill>
                          <a:latin typeface="+mn-lt"/>
                          <a:ea typeface="+mn-ea"/>
                          <a:cs typeface="+mn-cs"/>
                        </a:rPr>
                        <a:t>: 64% vs 67%</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MRD– (10</a:t>
                      </a:r>
                      <a:r>
                        <a:rPr lang="en-GB" sz="900" b="0" kern="1200" baseline="30000" dirty="0">
                          <a:solidFill>
                            <a:schemeClr val="tx1"/>
                          </a:solidFill>
                          <a:latin typeface="+mn-lt"/>
                          <a:ea typeface="+mn-ea"/>
                          <a:cs typeface="+mn-cs"/>
                        </a:rPr>
                        <a:t>–5</a:t>
                      </a:r>
                      <a:r>
                        <a:rPr lang="en-GB" sz="900" b="0" kern="1200" baseline="0" dirty="0">
                          <a:solidFill>
                            <a:schemeClr val="tx1"/>
                          </a:solidFill>
                          <a:latin typeface="+mn-lt"/>
                          <a:ea typeface="+mn-ea"/>
                          <a:cs typeface="+mn-cs"/>
                        </a:rPr>
                        <a:t>):</a:t>
                      </a:r>
                      <a:endParaRPr lang="en-GB" sz="1800" b="0" kern="1200" baseline="0" dirty="0">
                        <a:solidFill>
                          <a:schemeClr val="tx1"/>
                        </a:solidFill>
                        <a:effectLst/>
                        <a:latin typeface="+mn-lt"/>
                        <a:ea typeface="+mn-ea"/>
                        <a:cs typeface="+mn-cs"/>
                      </a:endParaRP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Post-Induction: 45% vs 26%; Post-ASCT: 64% vs 49%; Post-Consolidation: 77% vs 67%</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High-Risk: 78% vs 65%; Ultra High-Risk: 77% vs 53%</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MRD– (10</a:t>
                      </a:r>
                      <a:r>
                        <a:rPr lang="en-GB" sz="900" b="0" kern="1200" baseline="30000" dirty="0">
                          <a:solidFill>
                            <a:schemeClr val="tx1"/>
                          </a:solidFill>
                          <a:latin typeface="+mn-lt"/>
                          <a:ea typeface="+mn-ea"/>
                          <a:cs typeface="+mn-cs"/>
                        </a:rPr>
                        <a:t>–6</a:t>
                      </a:r>
                      <a:r>
                        <a:rPr lang="en-GB" sz="900" b="0" kern="1200" baseline="0" dirty="0">
                          <a:solidFill>
                            <a:schemeClr val="tx1"/>
                          </a:solidFill>
                          <a:latin typeface="+mn-lt"/>
                          <a:ea typeface="+mn-ea"/>
                          <a:cs typeface="+mn-cs"/>
                        </a:rPr>
                        <a:t>):</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Post-Induction: 27% vs 14%; Post-ASCT: 52% vs 27%; Post-Consolidation: 67% vs 48%</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High-Risk: 69% vs 53%; Ultra High-Risk: 77% vs 27%</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Common Grade 3–4 Hematologic AEs:</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Neutropenia: 36%  vs 22%</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Thrombocytopenia: 15% vs 17%</a:t>
                      </a:r>
                    </a:p>
                    <a:p>
                      <a:pPr marL="171450" lvl="0" indent="-171450">
                        <a:buFont typeface="Arial" panose="020B0604020202020204" pitchFamily="34" charset="0"/>
                        <a:buChar char="•"/>
                      </a:pPr>
                      <a:r>
                        <a:rPr lang="en-GB" sz="900" b="0" kern="1200" baseline="0" dirty="0">
                          <a:solidFill>
                            <a:schemeClr val="tx1"/>
                          </a:solidFill>
                          <a:latin typeface="+mn-lt"/>
                          <a:ea typeface="+mn-ea"/>
                          <a:cs typeface="+mn-cs"/>
                        </a:rPr>
                        <a:t>Cardiac disorders: &lt;1% vs 3%</a:t>
                      </a:r>
                    </a:p>
                    <a:p>
                      <a:pPr marL="171450" lvl="0" indent="-171450">
                        <a:buFont typeface="Arial" panose="020B0604020202020204" pitchFamily="34" charset="0"/>
                        <a:buChar char="•"/>
                      </a:pPr>
                      <a:r>
                        <a:rPr lang="en-GB" sz="900" b="0" kern="1200" baseline="0" dirty="0">
                          <a:solidFill>
                            <a:schemeClr val="tx1"/>
                          </a:solidFill>
                          <a:latin typeface="+mn-lt"/>
                          <a:ea typeface="+mn-ea"/>
                          <a:cs typeface="+mn-cs"/>
                        </a:rPr>
                        <a:t>Discontinuation Rate Due to AEs: Similar between arms (6% vs 5%), with slightly higher Grade </a:t>
                      </a:r>
                      <a:r>
                        <a:rPr lang="en-GB" sz="900" b="0" kern="1200" baseline="0" dirty="0">
                          <a:solidFill>
                            <a:schemeClr val="tx1"/>
                          </a:solidFill>
                          <a:latin typeface="Arial" panose="020B0604020202020204" pitchFamily="34" charset="0"/>
                          <a:ea typeface="+mn-ea"/>
                          <a:cs typeface="Arial" panose="020B0604020202020204" pitchFamily="34" charset="0"/>
                        </a:rPr>
                        <a:t>≥3</a:t>
                      </a:r>
                      <a:r>
                        <a:rPr lang="en-GB" sz="900" b="0" kern="1200" baseline="0" dirty="0">
                          <a:solidFill>
                            <a:schemeClr val="tx1"/>
                          </a:solidFill>
                          <a:latin typeface="+mn-lt"/>
                          <a:ea typeface="+mn-ea"/>
                          <a:cs typeface="+mn-cs"/>
                        </a:rPr>
                        <a:t> infection rates in Isa-</a:t>
                      </a:r>
                      <a:r>
                        <a:rPr lang="en-GB" sz="900" b="0" kern="1200" baseline="0" dirty="0" err="1">
                          <a:solidFill>
                            <a:schemeClr val="tx1"/>
                          </a:solidFill>
                          <a:latin typeface="+mn-lt"/>
                          <a:ea typeface="+mn-ea"/>
                          <a:cs typeface="+mn-cs"/>
                        </a:rPr>
                        <a:t>KRd</a:t>
                      </a:r>
                      <a:r>
                        <a:rPr lang="en-GB" sz="900" b="0" kern="1200" baseline="0" dirty="0">
                          <a:solidFill>
                            <a:schemeClr val="tx1"/>
                          </a:solidFill>
                          <a:latin typeface="+mn-lt"/>
                          <a:ea typeface="+mn-ea"/>
                          <a:cs typeface="+mn-cs"/>
                        </a:rPr>
                        <a:t> (15% vs 11% )</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431755486"/>
                  </a:ext>
                </a:extLst>
              </a:tr>
              <a:tr h="1518400">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kern="1200" baseline="0" dirty="0">
                          <a:solidFill>
                            <a:schemeClr val="tx1"/>
                          </a:solidFill>
                          <a:latin typeface="+mn-lt"/>
                          <a:ea typeface="+mn-ea"/>
                          <a:cs typeface="+mn-cs"/>
                        </a:rPr>
                        <a:t>MIDAS</a:t>
                      </a:r>
                      <a:r>
                        <a:rPr lang="en-GB" sz="900" kern="1200" baseline="30000" dirty="0">
                          <a:solidFill>
                            <a:schemeClr val="tx1"/>
                          </a:solidFill>
                          <a:latin typeface="+mn-lt"/>
                          <a:ea typeface="+mn-ea"/>
                          <a:cs typeface="+mn-cs"/>
                        </a:rPr>
                        <a:t>2</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kern="1200" baseline="0" dirty="0">
                          <a:solidFill>
                            <a:schemeClr val="tx1"/>
                          </a:solidFill>
                          <a:latin typeface="+mn-lt"/>
                          <a:ea typeface="+mn-ea"/>
                          <a:cs typeface="+mn-cs"/>
                        </a:rPr>
                        <a:t>III</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900" kern="1200" baseline="0" dirty="0" err="1">
                          <a:solidFill>
                            <a:schemeClr val="tx1"/>
                          </a:solidFill>
                          <a:latin typeface="+mn-lt"/>
                          <a:ea typeface="+mn-ea"/>
                          <a:cs typeface="+mn-cs"/>
                        </a:rPr>
                        <a:t>Te</a:t>
                      </a:r>
                      <a:r>
                        <a:rPr lang="en-US" sz="900" kern="1200" baseline="0" dirty="0">
                          <a:solidFill>
                            <a:schemeClr val="tx1"/>
                          </a:solidFill>
                          <a:latin typeface="+mn-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900" b="1" kern="1200" baseline="0" dirty="0">
                          <a:solidFill>
                            <a:schemeClr val="tx1"/>
                          </a:solidFill>
                          <a:latin typeface="+mn-lt"/>
                          <a:ea typeface="+mn-ea"/>
                          <a:cs typeface="+mn-cs"/>
                        </a:rPr>
                        <a:t>Induction phase</a:t>
                      </a:r>
                      <a:r>
                        <a:rPr lang="en-US" sz="900" kern="1200" baseline="0" dirty="0">
                          <a:solidFill>
                            <a:schemeClr val="tx1"/>
                          </a:solidFill>
                          <a:latin typeface="+mn-lt"/>
                          <a:ea typeface="+mn-ea"/>
                          <a:cs typeface="+mn-cs"/>
                        </a:rPr>
                        <a:t>: Isa-</a:t>
                      </a:r>
                      <a:r>
                        <a:rPr lang="en-US" sz="900" kern="1200" baseline="0" dirty="0" err="1">
                          <a:solidFill>
                            <a:schemeClr val="tx1"/>
                          </a:solidFill>
                          <a:latin typeface="+mn-lt"/>
                          <a:ea typeface="+mn-ea"/>
                          <a:cs typeface="+mn-cs"/>
                        </a:rPr>
                        <a:t>KRd</a:t>
                      </a:r>
                      <a:endParaRPr lang="en-US" sz="900" kern="1200" baseline="0" dirty="0">
                        <a:solidFill>
                          <a:schemeClr val="tx1"/>
                        </a:solidFill>
                        <a:latin typeface="+mn-lt"/>
                        <a:ea typeface="+mn-ea"/>
                        <a:cs typeface="+mn-cs"/>
                      </a:endParaRPr>
                    </a:p>
                    <a:p>
                      <a:pPr algn="ctr"/>
                      <a:endParaRPr lang="en-US" sz="900" kern="1200" baseline="0" dirty="0">
                        <a:solidFill>
                          <a:schemeClr val="tx1"/>
                        </a:solidFill>
                        <a:latin typeface="+mn-lt"/>
                        <a:ea typeface="+mn-ea"/>
                        <a:cs typeface="+mn-cs"/>
                      </a:endParaRPr>
                    </a:p>
                    <a:p>
                      <a:pPr algn="ctr"/>
                      <a:r>
                        <a:rPr lang="en-US" sz="900" b="1" kern="1200" baseline="0" dirty="0">
                          <a:solidFill>
                            <a:schemeClr val="tx1"/>
                          </a:solidFill>
                          <a:latin typeface="+mn-lt"/>
                          <a:ea typeface="+mn-ea"/>
                          <a:cs typeface="+mn-cs"/>
                        </a:rPr>
                        <a:t>Consolidation phase (MRD–): </a:t>
                      </a:r>
                      <a:r>
                        <a:rPr lang="en-US" sz="900" kern="1200" baseline="0" dirty="0">
                          <a:solidFill>
                            <a:schemeClr val="tx1"/>
                          </a:solidFill>
                          <a:latin typeface="+mn-lt"/>
                          <a:ea typeface="+mn-ea"/>
                          <a:cs typeface="+mn-cs"/>
                        </a:rPr>
                        <a:t>Isa-</a:t>
                      </a:r>
                      <a:r>
                        <a:rPr lang="en-US" sz="900" kern="1200" baseline="0" dirty="0" err="1">
                          <a:solidFill>
                            <a:schemeClr val="tx1"/>
                          </a:solidFill>
                          <a:latin typeface="+mn-lt"/>
                          <a:ea typeface="+mn-ea"/>
                          <a:cs typeface="+mn-cs"/>
                        </a:rPr>
                        <a:t>KRd</a:t>
                      </a:r>
                      <a:r>
                        <a:rPr lang="en-US" sz="900" kern="1200" baseline="0" dirty="0">
                          <a:solidFill>
                            <a:schemeClr val="tx1"/>
                          </a:solidFill>
                          <a:latin typeface="+mn-lt"/>
                          <a:ea typeface="+mn-ea"/>
                          <a:cs typeface="+mn-cs"/>
                        </a:rPr>
                        <a:t> or ASCT + Isa-</a:t>
                      </a:r>
                      <a:r>
                        <a:rPr lang="en-US" sz="900" kern="1200" baseline="0" dirty="0" err="1">
                          <a:solidFill>
                            <a:schemeClr val="tx1"/>
                          </a:solidFill>
                          <a:latin typeface="+mn-lt"/>
                          <a:ea typeface="+mn-ea"/>
                          <a:cs typeface="+mn-cs"/>
                        </a:rPr>
                        <a:t>KRd</a:t>
                      </a:r>
                      <a:r>
                        <a:rPr lang="en-US" sz="900" kern="1200" baseline="0" dirty="0">
                          <a:solidFill>
                            <a:schemeClr val="tx1"/>
                          </a:solidFill>
                          <a:latin typeface="+mn-lt"/>
                          <a:ea typeface="+mn-ea"/>
                          <a:cs typeface="+mn-cs"/>
                        </a:rPr>
                        <a:t> followed by R maintenance</a:t>
                      </a:r>
                    </a:p>
                    <a:p>
                      <a:pPr algn="ctr"/>
                      <a:endParaRPr lang="en-US" sz="900" kern="1200" baseline="0" dirty="0">
                        <a:solidFill>
                          <a:schemeClr val="tx1"/>
                        </a:solidFill>
                        <a:latin typeface="+mn-lt"/>
                        <a:ea typeface="+mn-ea"/>
                        <a:cs typeface="+mn-cs"/>
                      </a:endParaRPr>
                    </a:p>
                    <a:p>
                      <a:pPr algn="ctr"/>
                      <a:r>
                        <a:rPr lang="en-US" sz="900" b="1" kern="1200" baseline="0" dirty="0">
                          <a:solidFill>
                            <a:schemeClr val="tx1"/>
                          </a:solidFill>
                          <a:latin typeface="+mn-lt"/>
                          <a:ea typeface="+mn-ea"/>
                          <a:cs typeface="+mn-cs"/>
                        </a:rPr>
                        <a:t>Consolidation phase  (MRD+): </a:t>
                      </a:r>
                      <a:r>
                        <a:rPr lang="en-US" sz="900" kern="1200" baseline="0" dirty="0">
                          <a:solidFill>
                            <a:schemeClr val="tx1"/>
                          </a:solidFill>
                          <a:latin typeface="+mn-lt"/>
                          <a:ea typeface="+mn-ea"/>
                          <a:cs typeface="+mn-cs"/>
                        </a:rPr>
                        <a:t>ASCT + Isa-</a:t>
                      </a:r>
                      <a:r>
                        <a:rPr lang="en-US" sz="900" kern="1200" baseline="0" dirty="0" err="1">
                          <a:solidFill>
                            <a:schemeClr val="tx1"/>
                          </a:solidFill>
                          <a:latin typeface="+mn-lt"/>
                          <a:ea typeface="+mn-ea"/>
                          <a:cs typeface="+mn-cs"/>
                        </a:rPr>
                        <a:t>KRd</a:t>
                      </a:r>
                      <a:r>
                        <a:rPr lang="en-US" sz="900" kern="1200" baseline="0" dirty="0">
                          <a:solidFill>
                            <a:schemeClr val="tx1"/>
                          </a:solidFill>
                          <a:latin typeface="+mn-lt"/>
                          <a:ea typeface="+mn-ea"/>
                          <a:cs typeface="+mn-cs"/>
                        </a:rPr>
                        <a:t> or tandem ASCT followed by Isa + </a:t>
                      </a:r>
                      <a:r>
                        <a:rPr lang="en-US" sz="900" kern="1200" baseline="0" dirty="0" err="1">
                          <a:solidFill>
                            <a:schemeClr val="tx1"/>
                          </a:solidFill>
                          <a:latin typeface="+mn-lt"/>
                          <a:ea typeface="+mn-ea"/>
                          <a:cs typeface="+mn-cs"/>
                        </a:rPr>
                        <a:t>iber</a:t>
                      </a:r>
                      <a:r>
                        <a:rPr lang="en-US" sz="900" kern="1200" baseline="0" dirty="0">
                          <a:solidFill>
                            <a:schemeClr val="tx1"/>
                          </a:solidFill>
                          <a:latin typeface="+mn-lt"/>
                          <a:ea typeface="+mn-ea"/>
                          <a:cs typeface="+mn-cs"/>
                        </a:rPr>
                        <a:t> maintenance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kern="1200" baseline="0" dirty="0">
                          <a:solidFill>
                            <a:schemeClr val="tx1"/>
                          </a:solidFill>
                          <a:latin typeface="+mn-lt"/>
                          <a:ea typeface="+mn-ea"/>
                          <a:cs typeface="+mn-cs"/>
                        </a:rPr>
                        <a:t>Not reported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(only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post-induction data are available)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buFont typeface="Arial" panose="020B0604020202020204" pitchFamily="34" charset="0"/>
                        <a:buChar char="•"/>
                      </a:pPr>
                      <a:r>
                        <a:rPr lang="en-GB" sz="900" b="0" kern="1200" baseline="0" dirty="0">
                          <a:solidFill>
                            <a:schemeClr val="tx1"/>
                          </a:solidFill>
                          <a:latin typeface="+mn-lt"/>
                          <a:ea typeface="+mn-ea"/>
                          <a:cs typeface="+mn-cs"/>
                        </a:rPr>
                        <a:t>Post-induction response rates:</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ORR: 92% and 99% (ITT and PP*, respectively)</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≥VGPR: 89% and 96% (ITT and PP*, respectively)</a:t>
                      </a:r>
                    </a:p>
                    <a:p>
                      <a:pPr marL="171450" lvl="0" indent="-171450">
                        <a:buFont typeface="Arial" panose="020B0604020202020204" pitchFamily="34" charset="0"/>
                        <a:buChar char="•"/>
                      </a:pPr>
                      <a:r>
                        <a:rPr lang="en-GB" sz="900" b="0" kern="1200" baseline="0" dirty="0">
                          <a:solidFill>
                            <a:schemeClr val="tx1"/>
                          </a:solidFill>
                          <a:latin typeface="+mn-lt"/>
                          <a:ea typeface="+mn-ea"/>
                          <a:cs typeface="+mn-cs"/>
                        </a:rPr>
                        <a:t>Post-induction MRD:</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Sensitivity of 10</a:t>
                      </a:r>
                      <a:r>
                        <a:rPr lang="en-GB" sz="900" b="0" kern="1200" baseline="30000" dirty="0">
                          <a:solidFill>
                            <a:schemeClr val="tx1"/>
                          </a:solidFill>
                          <a:latin typeface="+mn-lt"/>
                          <a:ea typeface="+mn-ea"/>
                          <a:cs typeface="+mn-cs"/>
                        </a:rPr>
                        <a:t>–5</a:t>
                      </a:r>
                      <a:r>
                        <a:rPr lang="en-GB" sz="900" b="0" kern="1200" baseline="0" dirty="0">
                          <a:solidFill>
                            <a:schemeClr val="tx1"/>
                          </a:solidFill>
                          <a:latin typeface="+mn-lt"/>
                          <a:ea typeface="+mn-ea"/>
                          <a:cs typeface="+mn-cs"/>
                        </a:rPr>
                        <a:t>: 63% and 66% (ITT and PP*, respectively)</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Sensitivity of 10</a:t>
                      </a:r>
                      <a:r>
                        <a:rPr lang="en-GB" sz="900" b="0" kern="1200" baseline="30000" dirty="0">
                          <a:solidFill>
                            <a:schemeClr val="tx1"/>
                          </a:solidFill>
                          <a:latin typeface="+mn-lt"/>
                          <a:ea typeface="+mn-ea"/>
                          <a:cs typeface="+mn-cs"/>
                        </a:rPr>
                        <a:t>–6</a:t>
                      </a:r>
                      <a:r>
                        <a:rPr lang="en-GB" sz="900" b="0" kern="1200" baseline="0" dirty="0">
                          <a:solidFill>
                            <a:schemeClr val="tx1"/>
                          </a:solidFill>
                          <a:latin typeface="+mn-lt"/>
                          <a:ea typeface="+mn-ea"/>
                          <a:cs typeface="+mn-cs"/>
                        </a:rPr>
                        <a:t>: 47% and 50% (ITT and PP*, respectively)</a:t>
                      </a:r>
                    </a:p>
                    <a:p>
                      <a:pPr marL="171450" marR="0" lvl="0"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Common/particular interest Grade &gt;2 Hematologic AEs:</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Anemia: 7%</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Thrombocytopenia: 5%</a:t>
                      </a:r>
                    </a:p>
                    <a:p>
                      <a:pPr marL="514342" marR="0" lvl="1" indent="-171450" algn="l" defTabSz="685783"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b="0" kern="1200" baseline="0" dirty="0">
                          <a:solidFill>
                            <a:schemeClr val="tx1"/>
                          </a:solidFill>
                          <a:latin typeface="+mn-lt"/>
                          <a:ea typeface="+mn-ea"/>
                          <a:cs typeface="+mn-cs"/>
                        </a:rPr>
                        <a:t>Neutropenia: 25%</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86433150"/>
                  </a:ext>
                </a:extLst>
              </a:tr>
            </a:tbl>
          </a:graphicData>
        </a:graphic>
      </p:graphicFrame>
    </p:spTree>
    <p:custDataLst>
      <p:tags r:id="rId1"/>
    </p:custDataLst>
    <p:extLst>
      <p:ext uri="{BB962C8B-B14F-4D97-AF65-F5344CB8AC3E}">
        <p14:creationId xmlns:p14="http://schemas.microsoft.com/office/powerpoint/2010/main" val="344947793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b="1" dirty="0">
                <a:solidFill>
                  <a:schemeClr val="bg2"/>
                </a:solidFill>
              </a:rPr>
            </a:br>
            <a:r>
              <a:rPr lang="en-US" sz="2133" dirty="0"/>
              <a:t>Key studies (4/4)</a:t>
            </a:r>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106</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Leypoldt LB, et al. </a:t>
            </a:r>
            <a:r>
              <a:rPr lang="en-GB" dirty="0" err="1"/>
              <a:t>Leukemia</a:t>
            </a:r>
            <a:r>
              <a:rPr lang="en-GB" dirty="0"/>
              <a:t> 2021;36:885–8;</a:t>
            </a:r>
          </a:p>
          <a:p>
            <a:r>
              <a:rPr lang="en-GB" dirty="0"/>
              <a:t>2. Leypoldt LB, et al. J Clin Oncol 2023; DOI: JCO.23.01696; </a:t>
            </a:r>
            <a:br>
              <a:rPr lang="en-GB" dirty="0"/>
            </a:br>
            <a:r>
              <a:rPr lang="en-GB" dirty="0"/>
              <a:t>3.</a:t>
            </a:r>
            <a:r>
              <a:rPr lang="en-GB" dirty="0">
                <a:latin typeface="Arial" panose="020B0604020202020204"/>
              </a:rPr>
              <a:t> </a:t>
            </a:r>
            <a:r>
              <a:rPr lang="en-GB" dirty="0"/>
              <a:t>Leypoldt L, et al. IMS 2024; Presentation OA-53 </a:t>
            </a:r>
          </a:p>
        </p:txBody>
      </p:sp>
      <p:sp>
        <p:nvSpPr>
          <p:cNvPr id="10" name="Rectangle 9">
            <a:hlinkClick r:id="rId4" action="ppaction://hlinksldjump"/>
            <a:extLst>
              <a:ext uri="{FF2B5EF4-FFF2-40B4-BE49-F238E27FC236}">
                <a16:creationId xmlns:a16="http://schemas.microsoft.com/office/drawing/2014/main" id="{2406CB90-F984-4D89-A97B-3B6235B3524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aphicFrame>
        <p:nvGraphicFramePr>
          <p:cNvPr id="6" name="Content Placeholder 18">
            <a:extLst>
              <a:ext uri="{FF2B5EF4-FFF2-40B4-BE49-F238E27FC236}">
                <a16:creationId xmlns:a16="http://schemas.microsoft.com/office/drawing/2014/main" id="{1C56AB89-407A-05C6-6DB1-C1E568BEA1C0}"/>
              </a:ext>
            </a:extLst>
          </p:cNvPr>
          <p:cNvGraphicFramePr>
            <a:graphicFrameLocks/>
          </p:cNvGraphicFramePr>
          <p:nvPr/>
        </p:nvGraphicFramePr>
        <p:xfrm>
          <a:off x="477939" y="999068"/>
          <a:ext cx="11235695" cy="2702089"/>
        </p:xfrm>
        <a:graphic>
          <a:graphicData uri="http://schemas.openxmlformats.org/drawingml/2006/table">
            <a:tbl>
              <a:tblPr firstRow="1"/>
              <a:tblGrid>
                <a:gridCol w="1195772">
                  <a:extLst>
                    <a:ext uri="{9D8B030D-6E8A-4147-A177-3AD203B41FA5}">
                      <a16:colId xmlns:a16="http://schemas.microsoft.com/office/drawing/2014/main" val="20000"/>
                    </a:ext>
                  </a:extLst>
                </a:gridCol>
                <a:gridCol w="694957">
                  <a:extLst>
                    <a:ext uri="{9D8B030D-6E8A-4147-A177-3AD203B41FA5}">
                      <a16:colId xmlns:a16="http://schemas.microsoft.com/office/drawing/2014/main" val="20001"/>
                    </a:ext>
                  </a:extLst>
                </a:gridCol>
                <a:gridCol w="910280">
                  <a:extLst>
                    <a:ext uri="{9D8B030D-6E8A-4147-A177-3AD203B41FA5}">
                      <a16:colId xmlns:a16="http://schemas.microsoft.com/office/drawing/2014/main" val="20002"/>
                    </a:ext>
                  </a:extLst>
                </a:gridCol>
                <a:gridCol w="1309343">
                  <a:extLst>
                    <a:ext uri="{9D8B030D-6E8A-4147-A177-3AD203B41FA5}">
                      <a16:colId xmlns:a16="http://schemas.microsoft.com/office/drawing/2014/main" val="1984118442"/>
                    </a:ext>
                  </a:extLst>
                </a:gridCol>
                <a:gridCol w="1125055">
                  <a:extLst>
                    <a:ext uri="{9D8B030D-6E8A-4147-A177-3AD203B41FA5}">
                      <a16:colId xmlns:a16="http://schemas.microsoft.com/office/drawing/2014/main" val="2443382671"/>
                    </a:ext>
                  </a:extLst>
                </a:gridCol>
                <a:gridCol w="6000288">
                  <a:extLst>
                    <a:ext uri="{9D8B030D-6E8A-4147-A177-3AD203B41FA5}">
                      <a16:colId xmlns:a16="http://schemas.microsoft.com/office/drawing/2014/main" val="4189020843"/>
                    </a:ext>
                  </a:extLst>
                </a:gridCol>
              </a:tblGrid>
              <a:tr h="482196">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Median FU </a:t>
                      </a:r>
                    </a:p>
                    <a:p>
                      <a:pPr algn="ctr"/>
                      <a:r>
                        <a:rPr lang="en-GB" sz="1200" b="1" dirty="0">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219893">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kern="1200" baseline="0" dirty="0">
                          <a:solidFill>
                            <a:schemeClr val="tx1"/>
                          </a:solidFill>
                          <a:latin typeface="+mn-lt"/>
                          <a:ea typeface="+mn-ea"/>
                          <a:cs typeface="+mn-cs"/>
                        </a:rPr>
                        <a:t>GMMG-CONCEPT</a:t>
                      </a:r>
                      <a:r>
                        <a:rPr lang="en-GB" sz="900" kern="1200" baseline="30000" dirty="0">
                          <a:solidFill>
                            <a:schemeClr val="tx1"/>
                          </a:solidFill>
                          <a:latin typeface="+mn-lt"/>
                          <a:ea typeface="+mn-ea"/>
                          <a:cs typeface="+mn-cs"/>
                        </a:rPr>
                        <a:t>1–3</a:t>
                      </a:r>
                    </a:p>
                  </a:txBody>
                  <a:tcPr marL="85127" marR="85127" marT="48000" marB="48000" anchor="ctr">
                    <a:lnL w="12700" cap="flat" cmpd="sng" algn="ctr">
                      <a:solidFill>
                        <a:schemeClr val="accent5"/>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II</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High-risk* </a:t>
                      </a:r>
                      <a:r>
                        <a:rPr lang="en-GB" sz="900" kern="1200" baseline="0" dirty="0" err="1">
                          <a:solidFill>
                            <a:schemeClr val="tx1"/>
                          </a:solidFill>
                          <a:latin typeface="+mn-lt"/>
                          <a:ea typeface="+mn-ea"/>
                          <a:cs typeface="+mn-cs"/>
                        </a:rPr>
                        <a:t>Te</a:t>
                      </a:r>
                      <a:r>
                        <a:rPr lang="en-GB" sz="900" kern="1200" baseline="0" dirty="0">
                          <a:solidFill>
                            <a:schemeClr val="tx1"/>
                          </a:solidFill>
                          <a:latin typeface="+mn-lt"/>
                          <a:ea typeface="+mn-ea"/>
                          <a:cs typeface="+mn-cs"/>
                        </a:rPr>
                        <a:t> and Ti NDMM</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Induction (6 or 8 x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4-week cycles):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KRd</a:t>
                      </a:r>
                      <a:r>
                        <a:rPr lang="en-GB" sz="900" kern="1200" baseline="0" dirty="0">
                          <a:solidFill>
                            <a:schemeClr val="tx1"/>
                          </a:solidFill>
                          <a:latin typeface="+mn-lt"/>
                          <a:ea typeface="+mn-ea"/>
                          <a:cs typeface="+mn-cs"/>
                        </a:rPr>
                        <a:t> + transplant or Isa-</a:t>
                      </a:r>
                      <a:r>
                        <a:rPr lang="en-GB" sz="900" kern="1200" baseline="0" dirty="0" err="1">
                          <a:solidFill>
                            <a:schemeClr val="tx1"/>
                          </a:solidFill>
                          <a:latin typeface="+mn-lt"/>
                          <a:ea typeface="+mn-ea"/>
                          <a:cs typeface="+mn-cs"/>
                        </a:rPr>
                        <a:t>KRd</a:t>
                      </a:r>
                      <a:br>
                        <a:rPr lang="en-GB" sz="900" kern="1200" baseline="0" dirty="0">
                          <a:solidFill>
                            <a:schemeClr val="tx1"/>
                          </a:solidFill>
                          <a:latin typeface="+mn-lt"/>
                          <a:ea typeface="+mn-ea"/>
                          <a:cs typeface="+mn-cs"/>
                        </a:rPr>
                      </a:b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Consolidation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(4 x 4-week cycles): Isa-</a:t>
                      </a:r>
                      <a:r>
                        <a:rPr lang="en-GB" sz="900" kern="1200" baseline="0" dirty="0" err="1">
                          <a:solidFill>
                            <a:schemeClr val="tx1"/>
                          </a:solidFill>
                          <a:latin typeface="+mn-lt"/>
                          <a:ea typeface="+mn-ea"/>
                          <a:cs typeface="+mn-cs"/>
                        </a:rPr>
                        <a:t>KRd</a:t>
                      </a:r>
                      <a:br>
                        <a:rPr lang="en-GB" sz="900" kern="1200" baseline="0" dirty="0">
                          <a:solidFill>
                            <a:schemeClr val="tx1"/>
                          </a:solidFill>
                          <a:latin typeface="+mn-lt"/>
                          <a:ea typeface="+mn-ea"/>
                          <a:cs typeface="+mn-cs"/>
                        </a:rPr>
                      </a:b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Maintenance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(26 x 4-week cycles):</a:t>
                      </a:r>
                    </a:p>
                    <a:p>
                      <a:pPr algn="ctr"/>
                      <a:r>
                        <a:rPr lang="en-GB" sz="900" kern="1200" baseline="0" dirty="0">
                          <a:solidFill>
                            <a:schemeClr val="tx1"/>
                          </a:solidFill>
                          <a:latin typeface="+mn-lt"/>
                          <a:ea typeface="+mn-ea"/>
                          <a:cs typeface="+mn-cs"/>
                        </a:rPr>
                        <a:t>Isa-KR</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err="1">
                          <a:solidFill>
                            <a:schemeClr val="tx1"/>
                          </a:solidFill>
                          <a:latin typeface="+mn-lt"/>
                          <a:ea typeface="+mn-ea"/>
                          <a:cs typeface="+mn-cs"/>
                        </a:rPr>
                        <a:t>Te</a:t>
                      </a:r>
                      <a:r>
                        <a:rPr lang="en-GB" sz="900" kern="1200" baseline="0" dirty="0">
                          <a:solidFill>
                            <a:schemeClr val="tx1"/>
                          </a:solidFill>
                          <a:latin typeface="+mn-lt"/>
                          <a:ea typeface="+mn-ea"/>
                          <a:cs typeface="+mn-cs"/>
                        </a:rPr>
                        <a:t>: 44 </a:t>
                      </a:r>
                    </a:p>
                    <a:p>
                      <a:pPr algn="ctr"/>
                      <a:r>
                        <a:rPr lang="en-GB" sz="900" kern="1200" baseline="0" dirty="0">
                          <a:solidFill>
                            <a:schemeClr val="tx1"/>
                          </a:solidFill>
                          <a:latin typeface="+mn-lt"/>
                          <a:ea typeface="+mn-ea"/>
                          <a:cs typeface="+mn-cs"/>
                        </a:rPr>
                        <a:t>Ti: 33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indent="-171450">
                        <a:buFont typeface="Arial" panose="020B0604020202020204" pitchFamily="34" charset="0"/>
                        <a:buChar char="•"/>
                      </a:pPr>
                      <a:r>
                        <a:rPr lang="en-GB" sz="900" b="0" kern="1200" baseline="0" dirty="0">
                          <a:solidFill>
                            <a:schemeClr val="tx1"/>
                          </a:solidFill>
                          <a:latin typeface="+mn-lt"/>
                          <a:ea typeface="+mn-ea"/>
                          <a:cs typeface="+mn-cs"/>
                        </a:rPr>
                        <a:t>Primary Endpoint (MRD– Post-Consolidation): 67.7% (</a:t>
                      </a: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and 54.2% (Ti)</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Response Rates:</a:t>
                      </a:r>
                    </a:p>
                    <a:p>
                      <a:pPr marL="514342" lvl="1" indent="-171450">
                        <a:buFont typeface="Arial" panose="020B0604020202020204" pitchFamily="34" charset="0"/>
                        <a:buChar char="•"/>
                      </a:pP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ORR: 94.9%; ≥VGPR: 90.9%</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Ti ORR: 88.5%; ≥VGPR: 88.5%</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Grade ≥3 Adverse Events of interest:</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Neutropenia: 39.2% (</a:t>
                      </a: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28% (Ti)</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Infection: 27.8% (</a:t>
                      </a: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28% (Ti)</a:t>
                      </a:r>
                    </a:p>
                    <a:p>
                      <a:pPr marL="514342" lvl="1" indent="-171450">
                        <a:buFont typeface="Arial" panose="020B0604020202020204" pitchFamily="34" charset="0"/>
                        <a:buChar char="•"/>
                      </a:pPr>
                      <a:r>
                        <a:rPr lang="en-GB" sz="900" b="0" kern="1200" baseline="0" dirty="0">
                          <a:solidFill>
                            <a:schemeClr val="tx1"/>
                          </a:solidFill>
                          <a:latin typeface="+mn-lt"/>
                          <a:ea typeface="+mn-ea"/>
                          <a:cs typeface="+mn-cs"/>
                        </a:rPr>
                        <a:t>Cardiac Events: 2.1% (</a:t>
                      </a: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20% (Ti)</a:t>
                      </a:r>
                    </a:p>
                    <a:p>
                      <a:pPr marL="171450" indent="-171450">
                        <a:buFont typeface="Arial" panose="020B0604020202020204" pitchFamily="34" charset="0"/>
                        <a:buChar char="•"/>
                      </a:pPr>
                      <a:r>
                        <a:rPr lang="en-GB" sz="900" b="0" kern="1200" baseline="0" dirty="0">
                          <a:solidFill>
                            <a:schemeClr val="tx1"/>
                          </a:solidFill>
                          <a:latin typeface="+mn-lt"/>
                          <a:ea typeface="+mn-ea"/>
                          <a:cs typeface="+mn-cs"/>
                        </a:rPr>
                        <a:t>Median PFS: NR in both </a:t>
                      </a:r>
                      <a:r>
                        <a:rPr lang="en-GB" sz="900" b="0" kern="1200" baseline="0" dirty="0" err="1">
                          <a:solidFill>
                            <a:schemeClr val="tx1"/>
                          </a:solidFill>
                          <a:latin typeface="+mn-lt"/>
                          <a:ea typeface="+mn-ea"/>
                          <a:cs typeface="+mn-cs"/>
                        </a:rPr>
                        <a:t>Te</a:t>
                      </a:r>
                      <a:r>
                        <a:rPr lang="en-GB" sz="900" b="0" kern="1200" baseline="0" dirty="0">
                          <a:solidFill>
                            <a:schemeClr val="tx1"/>
                          </a:solidFill>
                          <a:latin typeface="+mn-lt"/>
                          <a:ea typeface="+mn-ea"/>
                          <a:cs typeface="+mn-cs"/>
                        </a:rPr>
                        <a:t> and Ti patients </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431755486"/>
                  </a:ext>
                </a:extLst>
              </a:tr>
            </a:tbl>
          </a:graphicData>
        </a:graphic>
      </p:graphicFrame>
      <p:sp>
        <p:nvSpPr>
          <p:cNvPr id="9" name="Text Placeholder 3">
            <a:extLst>
              <a:ext uri="{FF2B5EF4-FFF2-40B4-BE49-F238E27FC236}">
                <a16:creationId xmlns:a16="http://schemas.microsoft.com/office/drawing/2014/main" id="{03849B7F-11D4-2A5A-5FA7-C78D8A82C4F6}"/>
              </a:ext>
            </a:extLst>
          </p:cNvPr>
          <p:cNvSpPr>
            <a:spLocks noGrp="1"/>
          </p:cNvSpPr>
          <p:nvPr>
            <p:ph type="body" sz="quarter" idx="14"/>
          </p:nvPr>
        </p:nvSpPr>
        <p:spPr>
          <a:xfrm>
            <a:off x="486835" y="5413024"/>
            <a:ext cx="7498925" cy="848077"/>
          </a:xfrm>
        </p:spPr>
        <p:txBody>
          <a:bodyPr/>
          <a:lstStyle/>
          <a:p>
            <a:r>
              <a:rPr lang="en-GB" dirty="0">
                <a:solidFill>
                  <a:srgbClr val="6B747B"/>
                </a:solidFill>
              </a:rPr>
              <a:t>*</a:t>
            </a:r>
            <a:r>
              <a:rPr lang="en-GB" dirty="0"/>
              <a:t>High-risk defined by mandatory International Staging System stage II/III combined with del(17p), t(4;14), t(14;16), gain/amp(1q)</a:t>
            </a:r>
            <a:r>
              <a:rPr lang="en-GB" dirty="0">
                <a:solidFill>
                  <a:srgbClr val="6B747B"/>
                </a:solidFill>
              </a:rPr>
              <a:t>. d, dexamethasone; FU, follow-up; Isa, isatuximab; K, carfilzomib; MRD, minimal residual disease; NDMM, newly diagnosed multiple myeloma; NR, not reported; ORR, overall response rate; PFS, progression-free survival; R, lenalidomide; </a:t>
            </a:r>
            <a:r>
              <a:rPr lang="en-GB" dirty="0" err="1">
                <a:solidFill>
                  <a:srgbClr val="6B747B"/>
                </a:solidFill>
              </a:rPr>
              <a:t>Te</a:t>
            </a:r>
            <a:r>
              <a:rPr lang="en-GB" dirty="0">
                <a:solidFill>
                  <a:srgbClr val="6B747B"/>
                </a:solidFill>
              </a:rPr>
              <a:t>, transplant eligible; Ti, transplant ineligible; VGPR, very good partial response</a:t>
            </a:r>
          </a:p>
        </p:txBody>
      </p:sp>
    </p:spTree>
    <p:custDataLst>
      <p:tags r:id="rId1"/>
    </p:custDataLst>
    <p:extLst>
      <p:ext uri="{BB962C8B-B14F-4D97-AF65-F5344CB8AC3E}">
        <p14:creationId xmlns:p14="http://schemas.microsoft.com/office/powerpoint/2010/main" val="173984063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Arrow Connector 6">
            <a:extLst>
              <a:ext uri="{FF2B5EF4-FFF2-40B4-BE49-F238E27FC236}">
                <a16:creationId xmlns:a16="http://schemas.microsoft.com/office/drawing/2014/main" id="{117BE783-6D80-4EB8-A7CF-90644FF58211}"/>
              </a:ext>
            </a:extLst>
          </p:cNvPr>
          <p:cNvCxnSpPr/>
          <p:nvPr/>
        </p:nvCxnSpPr>
        <p:spPr>
          <a:xfrm flipV="1">
            <a:off x="6332562" y="2452037"/>
            <a:ext cx="476487" cy="476487"/>
          </a:xfrm>
          <a:prstGeom prst="straightConnector1">
            <a:avLst/>
          </a:prstGeom>
          <a:ln w="28575">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D2EF9E22-1870-4C4D-A4E2-C3EEAD2D6A68}"/>
              </a:ext>
            </a:extLst>
          </p:cNvPr>
          <p:cNvSpPr>
            <a:spLocks noGrp="1"/>
          </p:cNvSpPr>
          <p:nvPr>
            <p:ph type="title"/>
          </p:nvPr>
        </p:nvSpPr>
        <p:spPr/>
        <p:txBody>
          <a:bodyPr anchor="b"/>
          <a:lstStyle/>
          <a:p>
            <a:r>
              <a:rPr lang="en-US" sz="2933" b="1" dirty="0">
                <a:solidFill>
                  <a:schemeClr val="bg2"/>
                </a:solidFill>
              </a:rPr>
              <a:t>IMROZ</a:t>
            </a:r>
            <a:br>
              <a:rPr lang="en-US" sz="2933" dirty="0"/>
            </a:br>
            <a:r>
              <a:rPr lang="en-US" sz="2133" dirty="0">
                <a:cs typeface="Arial" panose="020B0604020202020204" pitchFamily="34" charset="0"/>
              </a:rPr>
              <a:t>Study design</a:t>
            </a:r>
            <a:r>
              <a:rPr lang="en-US" sz="2133" baseline="30000" dirty="0">
                <a:cs typeface="Arial" panose="020B0604020202020204" pitchFamily="34" charset="0"/>
              </a:rPr>
              <a:t>1,2</a:t>
            </a:r>
            <a:endParaRPr lang="en-GB" sz="2933" baseline="30000" dirty="0"/>
          </a:p>
        </p:txBody>
      </p:sp>
      <p:sp>
        <p:nvSpPr>
          <p:cNvPr id="4" name="Slide Number Placeholder 3">
            <a:extLst>
              <a:ext uri="{FF2B5EF4-FFF2-40B4-BE49-F238E27FC236}">
                <a16:creationId xmlns:a16="http://schemas.microsoft.com/office/drawing/2014/main" id="{112AAA7C-2688-40DC-BB34-4FEEA783A739}"/>
              </a:ext>
            </a:extLst>
          </p:cNvPr>
          <p:cNvSpPr>
            <a:spLocks noGrp="1"/>
          </p:cNvSpPr>
          <p:nvPr>
            <p:ph type="sldNum" sz="quarter" idx="12"/>
          </p:nvPr>
        </p:nvSpPr>
        <p:spPr/>
        <p:txBody>
          <a:bodyPr/>
          <a:lstStyle/>
          <a:p>
            <a:pPr defTabSz="914377">
              <a:defRPr/>
            </a:pPr>
            <a:r>
              <a:rPr lang="fr-FR" sz="900" baseline="16000">
                <a:solidFill>
                  <a:srgbClr val="6B747B"/>
                </a:solidFill>
                <a:latin typeface="Arial" panose="020B0604020202020204"/>
              </a:rPr>
              <a:t>      </a:t>
            </a:r>
            <a:fld id="{6AC570C6-BE92-4392-9D1F-1A0F4B21DAF8}" type="slidenum">
              <a:rPr lang="fr-FR">
                <a:solidFill>
                  <a:srgbClr val="6B747B"/>
                </a:solidFill>
                <a:latin typeface="Arial" panose="020B0604020202020204"/>
              </a:rPr>
              <a:pPr defTabSz="914377">
                <a:defRPr/>
              </a:pPr>
              <a:t>107</a:t>
            </a:fld>
            <a:endParaRPr lang="fr-FR">
              <a:solidFill>
                <a:srgbClr val="6B747B"/>
              </a:solidFill>
              <a:latin typeface="Arial" panose="020B0604020202020204"/>
            </a:endParaRPr>
          </a:p>
        </p:txBody>
      </p:sp>
      <p:sp>
        <p:nvSpPr>
          <p:cNvPr id="21" name="Text Placeholder 20">
            <a:extLst>
              <a:ext uri="{FF2B5EF4-FFF2-40B4-BE49-F238E27FC236}">
                <a16:creationId xmlns:a16="http://schemas.microsoft.com/office/drawing/2014/main" id="{207E3A3D-D312-4A00-805F-89D6F27ED372}"/>
              </a:ext>
            </a:extLst>
          </p:cNvPr>
          <p:cNvSpPr>
            <a:spLocks noGrp="1"/>
          </p:cNvSpPr>
          <p:nvPr>
            <p:ph type="body" sz="quarter" idx="13"/>
          </p:nvPr>
        </p:nvSpPr>
        <p:spPr>
          <a:xfrm>
            <a:off x="6108702" y="5848347"/>
            <a:ext cx="5609167" cy="381000"/>
          </a:xfrm>
        </p:spPr>
        <p:txBody>
          <a:bodyPr/>
          <a:lstStyle/>
          <a:p>
            <a:r>
              <a:rPr lang="en-GB" dirty="0"/>
              <a:t>1. Orlowski RZ, et al. ASCO 2018; </a:t>
            </a:r>
            <a:br>
              <a:rPr lang="en-GB" dirty="0"/>
            </a:br>
            <a:r>
              <a:rPr lang="en-GB" dirty="0"/>
              <a:t>2. </a:t>
            </a:r>
            <a:r>
              <a:rPr lang="en-GB" dirty="0" err="1">
                <a:latin typeface="+mj-lt"/>
              </a:rPr>
              <a:t>Facon</a:t>
            </a:r>
            <a:r>
              <a:rPr lang="en-GB" dirty="0">
                <a:latin typeface="+mj-lt"/>
              </a:rPr>
              <a:t> T, et al. N Eng J Med 2024;391:1597–1609</a:t>
            </a:r>
            <a:endParaRPr lang="en-GB" dirty="0"/>
          </a:p>
        </p:txBody>
      </p:sp>
      <p:sp>
        <p:nvSpPr>
          <p:cNvPr id="18" name="Text Placeholder 17">
            <a:extLst>
              <a:ext uri="{FF2B5EF4-FFF2-40B4-BE49-F238E27FC236}">
                <a16:creationId xmlns:a16="http://schemas.microsoft.com/office/drawing/2014/main" id="{600A5AA2-DE36-4570-B6CF-BF0968EFBBC3}"/>
              </a:ext>
            </a:extLst>
          </p:cNvPr>
          <p:cNvSpPr>
            <a:spLocks noGrp="1"/>
          </p:cNvSpPr>
          <p:nvPr>
            <p:ph type="body" sz="quarter" idx="14"/>
          </p:nvPr>
        </p:nvSpPr>
        <p:spPr>
          <a:xfrm>
            <a:off x="483660" y="5854351"/>
            <a:ext cx="9184881" cy="381000"/>
          </a:xfrm>
        </p:spPr>
        <p:txBody>
          <a:bodyPr/>
          <a:lstStyle/>
          <a:p>
            <a:r>
              <a:rPr lang="en-GB" dirty="0"/>
              <a:t>*In the initiation phase, </a:t>
            </a:r>
            <a:r>
              <a:rPr lang="en-GB" dirty="0" err="1"/>
              <a:t>isatuximab</a:t>
            </a:r>
            <a:r>
              <a:rPr lang="en-GB" dirty="0"/>
              <a:t> will be administered every week for Cycle 1, and then every two weeks for Cycles 2–4.</a:t>
            </a:r>
          </a:p>
          <a:p>
            <a:r>
              <a:rPr lang="en-GB" baseline="30000" dirty="0"/>
              <a:t>†</a:t>
            </a:r>
            <a:r>
              <a:rPr lang="en-GB" dirty="0"/>
              <a:t>In the maintenance phase, </a:t>
            </a:r>
            <a:r>
              <a:rPr lang="en-GB" dirty="0" err="1"/>
              <a:t>isatuximab</a:t>
            </a:r>
            <a:r>
              <a:rPr lang="en-GB" dirty="0"/>
              <a:t> will be administered every two weeks for Cycles 5–17, and then every 4 weeks starting with Cycle 18 of treatment.</a:t>
            </a:r>
            <a:br>
              <a:rPr lang="en-GB" dirty="0"/>
            </a:br>
            <a:r>
              <a:rPr lang="en-GB" baseline="30000" dirty="0"/>
              <a:t>‡</a:t>
            </a:r>
            <a:r>
              <a:rPr lang="en-GB" dirty="0"/>
              <a:t>In the maintenance phase, patients randomized to the </a:t>
            </a:r>
            <a:r>
              <a:rPr lang="en-GB" dirty="0" err="1"/>
              <a:t>VRd</a:t>
            </a:r>
            <a:r>
              <a:rPr lang="en-GB" dirty="0"/>
              <a:t> arm who experience PD may crossover to receive Isa-Rd. </a:t>
            </a:r>
            <a:r>
              <a:rPr lang="en-GB" baseline="30000" dirty="0"/>
              <a:t>§</a:t>
            </a:r>
            <a:r>
              <a:rPr lang="en-GB" dirty="0"/>
              <a:t>Cycle 1 only. </a:t>
            </a:r>
            <a:r>
              <a:rPr lang="en-GB" baseline="30000" dirty="0"/>
              <a:t>||</a:t>
            </a:r>
            <a:r>
              <a:rPr lang="en-GB" dirty="0"/>
              <a:t>Cycles 5–17 only.</a:t>
            </a:r>
            <a:r>
              <a:rPr lang="en-GB" baseline="30000" dirty="0"/>
              <a:t> </a:t>
            </a:r>
            <a:br>
              <a:rPr lang="en-GB" baseline="30000" dirty="0"/>
            </a:br>
            <a:r>
              <a:rPr lang="en-GB" dirty="0"/>
              <a:t>D, day; d, dexamethasone; Isa, </a:t>
            </a:r>
            <a:r>
              <a:rPr lang="en-GB" dirty="0" err="1"/>
              <a:t>isatuximab</a:t>
            </a:r>
            <a:r>
              <a:rPr lang="en-GB" dirty="0"/>
              <a:t>; IV, intravenous; NDMM, newly diagnosed multiple myeloma; PO, oral; R, lenalidomide; SC, subcutaneous; V, bortezomib</a:t>
            </a:r>
          </a:p>
        </p:txBody>
      </p:sp>
      <p:grpSp>
        <p:nvGrpSpPr>
          <p:cNvPr id="103" name="Group 102">
            <a:extLst>
              <a:ext uri="{FF2B5EF4-FFF2-40B4-BE49-F238E27FC236}">
                <a16:creationId xmlns:a16="http://schemas.microsoft.com/office/drawing/2014/main" id="{CC08EEB2-A8FD-45F9-BC11-E3F8E1A07C46}"/>
              </a:ext>
            </a:extLst>
          </p:cNvPr>
          <p:cNvGrpSpPr/>
          <p:nvPr/>
        </p:nvGrpSpPr>
        <p:grpSpPr>
          <a:xfrm>
            <a:off x="423481" y="2158423"/>
            <a:ext cx="1741209" cy="905955"/>
            <a:chOff x="3601279" y="2672176"/>
            <a:chExt cx="1305907" cy="679466"/>
          </a:xfrm>
        </p:grpSpPr>
        <p:sp>
          <p:nvSpPr>
            <p:cNvPr id="104" name="Arrow: Pentagon 103">
              <a:extLst>
                <a:ext uri="{FF2B5EF4-FFF2-40B4-BE49-F238E27FC236}">
                  <a16:creationId xmlns:a16="http://schemas.microsoft.com/office/drawing/2014/main" id="{B6963F97-6640-42DB-AFD2-D39EFEEF4082}"/>
                </a:ext>
              </a:extLst>
            </p:cNvPr>
            <p:cNvSpPr/>
            <p:nvPr/>
          </p:nvSpPr>
          <p:spPr>
            <a:xfrm>
              <a:off x="3967882" y="2782368"/>
              <a:ext cx="939304" cy="452501"/>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105" name="Chevron 374">
              <a:extLst>
                <a:ext uri="{FF2B5EF4-FFF2-40B4-BE49-F238E27FC236}">
                  <a16:creationId xmlns:a16="http://schemas.microsoft.com/office/drawing/2014/main" id="{96B1006B-9A69-4B4A-99D3-D7D9580D6DF3}"/>
                </a:ext>
              </a:extLst>
            </p:cNvPr>
            <p:cNvSpPr/>
            <p:nvPr/>
          </p:nvSpPr>
          <p:spPr>
            <a:xfrm rot="10800000" flipH="1">
              <a:off x="4369484" y="2782368"/>
              <a:ext cx="400228" cy="453050"/>
            </a:xfrm>
            <a:prstGeom prst="chevron">
              <a:avLst>
                <a:gd name="adj" fmla="val 56589"/>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6B747B"/>
                </a:solidFill>
                <a:latin typeface="Arial" panose="020B0604020202020204"/>
              </a:endParaRPr>
            </a:p>
          </p:txBody>
        </p:sp>
        <p:sp>
          <p:nvSpPr>
            <p:cNvPr id="106" name="Oval 105">
              <a:extLst>
                <a:ext uri="{FF2B5EF4-FFF2-40B4-BE49-F238E27FC236}">
                  <a16:creationId xmlns:a16="http://schemas.microsoft.com/office/drawing/2014/main" id="{35BA98EC-A8BA-43AB-A9EB-F648D00F26AE}"/>
                </a:ext>
              </a:extLst>
            </p:cNvPr>
            <p:cNvSpPr/>
            <p:nvPr/>
          </p:nvSpPr>
          <p:spPr>
            <a:xfrm>
              <a:off x="3601279" y="2672176"/>
              <a:ext cx="679466" cy="67946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2400" b="1">
                <a:solidFill>
                  <a:srgbClr val="525CA3"/>
                </a:solidFill>
                <a:latin typeface="Arial" panose="020B0604020202020204"/>
              </a:endParaRPr>
            </a:p>
          </p:txBody>
        </p:sp>
      </p:grpSp>
      <p:sp>
        <p:nvSpPr>
          <p:cNvPr id="209" name="Rectangle: Rounded Corners 208">
            <a:extLst>
              <a:ext uri="{FF2B5EF4-FFF2-40B4-BE49-F238E27FC236}">
                <a16:creationId xmlns:a16="http://schemas.microsoft.com/office/drawing/2014/main" id="{8D6DE2BA-9A39-4445-8574-07030BF67A46}"/>
              </a:ext>
            </a:extLst>
          </p:cNvPr>
          <p:cNvSpPr/>
          <p:nvPr/>
        </p:nvSpPr>
        <p:spPr>
          <a:xfrm>
            <a:off x="9096192" y="1837639"/>
            <a:ext cx="2608549" cy="1528408"/>
          </a:xfrm>
          <a:prstGeom prst="roundRect">
            <a:avLst>
              <a:gd name="adj" fmla="val 13261"/>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0394" indent="-230394" algn="ctr" defTabSz="1219170">
              <a:defRPr/>
            </a:pPr>
            <a:r>
              <a:rPr lang="en-GB" sz="1400" b="1" kern="0">
                <a:solidFill>
                  <a:srgbClr val="525CA3"/>
                </a:solidFill>
                <a:latin typeface="Arial" panose="020B0604020202020204"/>
              </a:rPr>
              <a:t>Disease progression,</a:t>
            </a:r>
          </a:p>
          <a:p>
            <a:pPr marL="230394" indent="-230394" algn="ctr" defTabSz="1219170">
              <a:defRPr/>
            </a:pPr>
            <a:r>
              <a:rPr lang="en-GB" sz="1400" b="1" kern="0">
                <a:solidFill>
                  <a:srgbClr val="525CA3"/>
                </a:solidFill>
                <a:latin typeface="Arial" panose="020B0604020202020204"/>
              </a:rPr>
              <a:t>unacceptable toxicities,</a:t>
            </a:r>
          </a:p>
          <a:p>
            <a:pPr marL="230394" indent="-230394" algn="ctr" defTabSz="1219170">
              <a:defRPr/>
            </a:pPr>
            <a:r>
              <a:rPr lang="en-GB" sz="1400" b="1" kern="0">
                <a:solidFill>
                  <a:srgbClr val="525CA3"/>
                </a:solidFill>
                <a:latin typeface="Arial" panose="020B0604020202020204"/>
              </a:rPr>
              <a:t>patient withdrawal</a:t>
            </a:r>
          </a:p>
        </p:txBody>
      </p:sp>
      <p:sp>
        <p:nvSpPr>
          <p:cNvPr id="210" name="Arrow: Pentagon 209">
            <a:extLst>
              <a:ext uri="{FF2B5EF4-FFF2-40B4-BE49-F238E27FC236}">
                <a16:creationId xmlns:a16="http://schemas.microsoft.com/office/drawing/2014/main" id="{3DC601F3-06E2-4D12-8D1B-F378B76A7C65}"/>
              </a:ext>
            </a:extLst>
          </p:cNvPr>
          <p:cNvSpPr/>
          <p:nvPr/>
        </p:nvSpPr>
        <p:spPr>
          <a:xfrm>
            <a:off x="3116259" y="2762713"/>
            <a:ext cx="2691844" cy="603335"/>
          </a:xfrm>
          <a:prstGeom prst="homePlate">
            <a:avLst/>
          </a:prstGeom>
          <a:solidFill>
            <a:srgbClr val="D2C5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211" name="Arrow: Pentagon 210">
            <a:extLst>
              <a:ext uri="{FF2B5EF4-FFF2-40B4-BE49-F238E27FC236}">
                <a16:creationId xmlns:a16="http://schemas.microsoft.com/office/drawing/2014/main" id="{D0641EB1-AD7B-4BFA-B1D7-3A1A850C4876}"/>
              </a:ext>
            </a:extLst>
          </p:cNvPr>
          <p:cNvSpPr/>
          <p:nvPr/>
        </p:nvSpPr>
        <p:spPr>
          <a:xfrm>
            <a:off x="3116259" y="1850711"/>
            <a:ext cx="2691844" cy="603335"/>
          </a:xfrm>
          <a:prstGeom prst="homePlate">
            <a:avLst/>
          </a:prstGeom>
          <a:solidFill>
            <a:srgbClr val="8DA9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212" name="TextBox 211">
            <a:extLst>
              <a:ext uri="{FF2B5EF4-FFF2-40B4-BE49-F238E27FC236}">
                <a16:creationId xmlns:a16="http://schemas.microsoft.com/office/drawing/2014/main" id="{744D2028-9F35-4367-A3EB-FEC0B776FE1C}"/>
              </a:ext>
            </a:extLst>
          </p:cNvPr>
          <p:cNvSpPr txBox="1"/>
          <p:nvPr/>
        </p:nvSpPr>
        <p:spPr>
          <a:xfrm>
            <a:off x="538664" y="1770830"/>
            <a:ext cx="895232" cy="543867"/>
          </a:xfrm>
          <a:prstGeom prst="rect">
            <a:avLst/>
          </a:prstGeom>
          <a:noFill/>
        </p:spPr>
        <p:txBody>
          <a:bodyPr wrap="square" rtlCol="0">
            <a:spAutoFit/>
          </a:bodyPr>
          <a:lstStyle/>
          <a:p>
            <a:pPr algn="ctr" defTabSz="914377"/>
            <a:r>
              <a:rPr lang="en-GB" sz="1467" b="1" dirty="0">
                <a:solidFill>
                  <a:srgbClr val="6B747B"/>
                </a:solidFill>
                <a:latin typeface="Arial" panose="020B0604020202020204"/>
              </a:rPr>
              <a:t>NDMM</a:t>
            </a:r>
            <a:br>
              <a:rPr lang="en-GB" sz="1467" b="1" dirty="0">
                <a:solidFill>
                  <a:srgbClr val="6B747B"/>
                </a:solidFill>
                <a:latin typeface="Arial" panose="020B0604020202020204"/>
              </a:rPr>
            </a:br>
            <a:r>
              <a:rPr lang="en-GB" sz="1467" b="1" dirty="0">
                <a:solidFill>
                  <a:srgbClr val="6B747B"/>
                </a:solidFill>
                <a:latin typeface="Arial" panose="020B0604020202020204"/>
              </a:rPr>
              <a:t>N=446</a:t>
            </a:r>
          </a:p>
        </p:txBody>
      </p:sp>
      <p:sp>
        <p:nvSpPr>
          <p:cNvPr id="213" name="TextBox 212">
            <a:extLst>
              <a:ext uri="{FF2B5EF4-FFF2-40B4-BE49-F238E27FC236}">
                <a16:creationId xmlns:a16="http://schemas.microsoft.com/office/drawing/2014/main" id="{D6664E95-71DC-4679-ABD4-E361963D148A}"/>
              </a:ext>
            </a:extLst>
          </p:cNvPr>
          <p:cNvSpPr txBox="1"/>
          <p:nvPr/>
        </p:nvSpPr>
        <p:spPr>
          <a:xfrm>
            <a:off x="3048004" y="2316436"/>
            <a:ext cx="571915" cy="571547"/>
          </a:xfrm>
          <a:prstGeom prst="ellipse">
            <a:avLst/>
          </a:prstGeom>
          <a:noFill/>
        </p:spPr>
        <p:txBody>
          <a:bodyPr wrap="square" lIns="0" tIns="0" rIns="0" bIns="0" rtlCol="0" anchor="ctr" anchorCtr="0">
            <a:noAutofit/>
          </a:bodyPr>
          <a:lstStyle/>
          <a:p>
            <a:pPr defTabSz="914377"/>
            <a:r>
              <a:rPr lang="en-GB" sz="1467" b="1">
                <a:solidFill>
                  <a:srgbClr val="6B747B"/>
                </a:solidFill>
                <a:latin typeface="Arial" panose="020B0604020202020204"/>
              </a:rPr>
              <a:t>3:2</a:t>
            </a:r>
          </a:p>
        </p:txBody>
      </p:sp>
      <p:sp>
        <p:nvSpPr>
          <p:cNvPr id="214" name="TextBox 213">
            <a:extLst>
              <a:ext uri="{FF2B5EF4-FFF2-40B4-BE49-F238E27FC236}">
                <a16:creationId xmlns:a16="http://schemas.microsoft.com/office/drawing/2014/main" id="{6116D446-14C8-494B-A0B1-792F50403F0F}"/>
              </a:ext>
            </a:extLst>
          </p:cNvPr>
          <p:cNvSpPr txBox="1"/>
          <p:nvPr/>
        </p:nvSpPr>
        <p:spPr>
          <a:xfrm>
            <a:off x="3349801" y="1965632"/>
            <a:ext cx="1840795" cy="297454"/>
          </a:xfrm>
          <a:prstGeom prst="rect">
            <a:avLst/>
          </a:prstGeom>
          <a:noFill/>
        </p:spPr>
        <p:txBody>
          <a:bodyPr wrap="square" rtlCol="0">
            <a:spAutoFit/>
          </a:bodyPr>
          <a:lstStyle/>
          <a:p>
            <a:pPr defTabSz="914377"/>
            <a:r>
              <a:rPr lang="en-GB" sz="1333" b="1">
                <a:solidFill>
                  <a:srgbClr val="FFFFFF"/>
                </a:solidFill>
                <a:latin typeface="Arial" panose="020B0604020202020204"/>
              </a:rPr>
              <a:t>Isa + VRd</a:t>
            </a:r>
          </a:p>
        </p:txBody>
      </p:sp>
      <p:sp>
        <p:nvSpPr>
          <p:cNvPr id="215" name="Chevron 374">
            <a:extLst>
              <a:ext uri="{FF2B5EF4-FFF2-40B4-BE49-F238E27FC236}">
                <a16:creationId xmlns:a16="http://schemas.microsoft.com/office/drawing/2014/main" id="{1A77B4BE-21D8-4A30-8F7E-40D684899013}"/>
              </a:ext>
            </a:extLst>
          </p:cNvPr>
          <p:cNvSpPr/>
          <p:nvPr/>
        </p:nvSpPr>
        <p:spPr>
          <a:xfrm rot="10800000" flipH="1">
            <a:off x="5091168" y="2761979"/>
            <a:ext cx="533637" cy="604800"/>
          </a:xfrm>
          <a:prstGeom prst="chevron">
            <a:avLst>
              <a:gd name="adj" fmla="val 56589"/>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6B747B"/>
              </a:solidFill>
              <a:latin typeface="Arial" panose="020B0604020202020204"/>
            </a:endParaRPr>
          </a:p>
        </p:txBody>
      </p:sp>
      <p:sp>
        <p:nvSpPr>
          <p:cNvPr id="216" name="Chevron 374">
            <a:extLst>
              <a:ext uri="{FF2B5EF4-FFF2-40B4-BE49-F238E27FC236}">
                <a16:creationId xmlns:a16="http://schemas.microsoft.com/office/drawing/2014/main" id="{4906BF6F-98E3-4829-8936-F3D4E48E45BD}"/>
              </a:ext>
            </a:extLst>
          </p:cNvPr>
          <p:cNvSpPr/>
          <p:nvPr/>
        </p:nvSpPr>
        <p:spPr>
          <a:xfrm rot="10800000" flipH="1">
            <a:off x="5091168" y="1849929"/>
            <a:ext cx="533637" cy="604067"/>
          </a:xfrm>
          <a:prstGeom prst="chevron">
            <a:avLst>
              <a:gd name="adj" fmla="val 56589"/>
            </a:avLst>
          </a:prstGeom>
          <a:solidFill>
            <a:srgbClr val="DEE6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6B747B"/>
              </a:solidFill>
              <a:latin typeface="Arial" panose="020B0604020202020204"/>
            </a:endParaRPr>
          </a:p>
        </p:txBody>
      </p:sp>
      <p:sp>
        <p:nvSpPr>
          <p:cNvPr id="217" name="TextBox 216">
            <a:extLst>
              <a:ext uri="{FF2B5EF4-FFF2-40B4-BE49-F238E27FC236}">
                <a16:creationId xmlns:a16="http://schemas.microsoft.com/office/drawing/2014/main" id="{33A1EAEB-2688-4A78-A5D1-E43DE6D9393C}"/>
              </a:ext>
            </a:extLst>
          </p:cNvPr>
          <p:cNvSpPr txBox="1"/>
          <p:nvPr/>
        </p:nvSpPr>
        <p:spPr>
          <a:xfrm>
            <a:off x="3349802" y="2889972"/>
            <a:ext cx="1359788" cy="297454"/>
          </a:xfrm>
          <a:prstGeom prst="rect">
            <a:avLst/>
          </a:prstGeom>
          <a:noFill/>
        </p:spPr>
        <p:txBody>
          <a:bodyPr wrap="square" rtlCol="0">
            <a:spAutoFit/>
          </a:bodyPr>
          <a:lstStyle/>
          <a:p>
            <a:pPr defTabSz="914377"/>
            <a:r>
              <a:rPr lang="en-GB" sz="1333" b="1">
                <a:solidFill>
                  <a:srgbClr val="FFFFFF"/>
                </a:solidFill>
                <a:latin typeface="Arial" panose="020B0604020202020204"/>
              </a:rPr>
              <a:t>VRd</a:t>
            </a:r>
          </a:p>
        </p:txBody>
      </p:sp>
      <p:sp>
        <p:nvSpPr>
          <p:cNvPr id="218" name="Rectangle 217">
            <a:extLst>
              <a:ext uri="{FF2B5EF4-FFF2-40B4-BE49-F238E27FC236}">
                <a16:creationId xmlns:a16="http://schemas.microsoft.com/office/drawing/2014/main" id="{910BF46E-7C13-4C55-A05B-469EBC59F7DD}"/>
              </a:ext>
            </a:extLst>
          </p:cNvPr>
          <p:cNvSpPr/>
          <p:nvPr/>
        </p:nvSpPr>
        <p:spPr>
          <a:xfrm rot="16200000">
            <a:off x="1749153" y="2405871"/>
            <a:ext cx="1514000" cy="4078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333" b="1">
                <a:solidFill>
                  <a:srgbClr val="FFFFFF"/>
                </a:solidFill>
                <a:latin typeface="Arial" panose="020B0604020202020204"/>
              </a:rPr>
              <a:t>Randomization</a:t>
            </a:r>
          </a:p>
        </p:txBody>
      </p:sp>
      <p:sp>
        <p:nvSpPr>
          <p:cNvPr id="219" name="Arrow: Pentagon 218">
            <a:extLst>
              <a:ext uri="{FF2B5EF4-FFF2-40B4-BE49-F238E27FC236}">
                <a16:creationId xmlns:a16="http://schemas.microsoft.com/office/drawing/2014/main" id="{224A412C-D8CE-4FF4-B310-7F238684C592}"/>
              </a:ext>
            </a:extLst>
          </p:cNvPr>
          <p:cNvSpPr/>
          <p:nvPr/>
        </p:nvSpPr>
        <p:spPr>
          <a:xfrm>
            <a:off x="6077793" y="2762713"/>
            <a:ext cx="2691844" cy="603335"/>
          </a:xfrm>
          <a:prstGeom prst="homePlat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222" name="Arrow: Pentagon 221">
            <a:extLst>
              <a:ext uri="{FF2B5EF4-FFF2-40B4-BE49-F238E27FC236}">
                <a16:creationId xmlns:a16="http://schemas.microsoft.com/office/drawing/2014/main" id="{1FF24829-0D16-4C7B-8D39-31ABFCF09008}"/>
              </a:ext>
            </a:extLst>
          </p:cNvPr>
          <p:cNvSpPr/>
          <p:nvPr/>
        </p:nvSpPr>
        <p:spPr>
          <a:xfrm>
            <a:off x="6077793" y="1850711"/>
            <a:ext cx="2691844" cy="603335"/>
          </a:xfrm>
          <a:prstGeom prst="homePlate">
            <a:avLst/>
          </a:prstGeom>
          <a:solidFill>
            <a:srgbClr val="7F84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225" name="TextBox 224">
            <a:extLst>
              <a:ext uri="{FF2B5EF4-FFF2-40B4-BE49-F238E27FC236}">
                <a16:creationId xmlns:a16="http://schemas.microsoft.com/office/drawing/2014/main" id="{745B997C-D9E8-4BE3-BA44-9DCFD749A437}"/>
              </a:ext>
            </a:extLst>
          </p:cNvPr>
          <p:cNvSpPr txBox="1"/>
          <p:nvPr/>
        </p:nvSpPr>
        <p:spPr>
          <a:xfrm>
            <a:off x="6018659" y="2316436"/>
            <a:ext cx="822408" cy="571547"/>
          </a:xfrm>
          <a:prstGeom prst="ellipse">
            <a:avLst/>
          </a:prstGeom>
          <a:noFill/>
        </p:spPr>
        <p:txBody>
          <a:bodyPr wrap="square" lIns="0" tIns="0" rIns="0" bIns="0" rtlCol="0" anchor="ctr" anchorCtr="0">
            <a:noAutofit/>
          </a:bodyPr>
          <a:lstStyle/>
          <a:p>
            <a:pPr defTabSz="914377"/>
            <a:r>
              <a:rPr lang="en-GB" sz="1467" b="1" dirty="0">
                <a:solidFill>
                  <a:srgbClr val="6B747B"/>
                </a:solidFill>
                <a:latin typeface="Arial" panose="020B0604020202020204"/>
              </a:rPr>
              <a:t>PD</a:t>
            </a:r>
            <a:r>
              <a:rPr lang="en-GB" sz="1467" b="1" baseline="30000" dirty="0">
                <a:solidFill>
                  <a:srgbClr val="6B747B"/>
                </a:solidFill>
                <a:latin typeface="Arial" panose="020B0604020202020204"/>
              </a:rPr>
              <a:t>‡</a:t>
            </a:r>
          </a:p>
        </p:txBody>
      </p:sp>
      <p:sp>
        <p:nvSpPr>
          <p:cNvPr id="227" name="TextBox 226">
            <a:extLst>
              <a:ext uri="{FF2B5EF4-FFF2-40B4-BE49-F238E27FC236}">
                <a16:creationId xmlns:a16="http://schemas.microsoft.com/office/drawing/2014/main" id="{1802C161-9A13-4AE4-A68B-3B7404496253}"/>
              </a:ext>
            </a:extLst>
          </p:cNvPr>
          <p:cNvSpPr txBox="1"/>
          <p:nvPr/>
        </p:nvSpPr>
        <p:spPr>
          <a:xfrm>
            <a:off x="6311335" y="1965632"/>
            <a:ext cx="1840795" cy="297454"/>
          </a:xfrm>
          <a:prstGeom prst="rect">
            <a:avLst/>
          </a:prstGeom>
          <a:noFill/>
        </p:spPr>
        <p:txBody>
          <a:bodyPr wrap="square" rtlCol="0">
            <a:spAutoFit/>
          </a:bodyPr>
          <a:lstStyle/>
          <a:p>
            <a:pPr defTabSz="914377"/>
            <a:r>
              <a:rPr lang="en-GB" sz="1333" b="1">
                <a:solidFill>
                  <a:srgbClr val="FFFFFF"/>
                </a:solidFill>
                <a:latin typeface="Arial" panose="020B0604020202020204"/>
              </a:rPr>
              <a:t>Isa + Rd</a:t>
            </a:r>
          </a:p>
        </p:txBody>
      </p:sp>
      <p:sp>
        <p:nvSpPr>
          <p:cNvPr id="228" name="Chevron 374">
            <a:extLst>
              <a:ext uri="{FF2B5EF4-FFF2-40B4-BE49-F238E27FC236}">
                <a16:creationId xmlns:a16="http://schemas.microsoft.com/office/drawing/2014/main" id="{3C9E1335-76F1-4643-98D2-BCDFF24C385D}"/>
              </a:ext>
            </a:extLst>
          </p:cNvPr>
          <p:cNvSpPr/>
          <p:nvPr/>
        </p:nvSpPr>
        <p:spPr>
          <a:xfrm rot="10800000" flipH="1">
            <a:off x="8052702" y="2761979"/>
            <a:ext cx="533637" cy="604800"/>
          </a:xfrm>
          <a:prstGeom prst="chevron">
            <a:avLst>
              <a:gd name="adj" fmla="val 56589"/>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6B747B"/>
              </a:solidFill>
              <a:latin typeface="Arial" panose="020B0604020202020204"/>
            </a:endParaRPr>
          </a:p>
        </p:txBody>
      </p:sp>
      <p:sp>
        <p:nvSpPr>
          <p:cNvPr id="229" name="Chevron 374">
            <a:extLst>
              <a:ext uri="{FF2B5EF4-FFF2-40B4-BE49-F238E27FC236}">
                <a16:creationId xmlns:a16="http://schemas.microsoft.com/office/drawing/2014/main" id="{2BFC67BC-10FF-47E3-9D67-3E4F6EA8C13F}"/>
              </a:ext>
            </a:extLst>
          </p:cNvPr>
          <p:cNvSpPr/>
          <p:nvPr/>
        </p:nvSpPr>
        <p:spPr>
          <a:xfrm rot="10800000" flipH="1">
            <a:off x="8052702" y="1849929"/>
            <a:ext cx="533637" cy="604067"/>
          </a:xfrm>
          <a:prstGeom prst="chevron">
            <a:avLst>
              <a:gd name="adj" fmla="val 56589"/>
            </a:avLst>
          </a:prstGeom>
          <a:solidFill>
            <a:srgbClr val="E2E3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6B747B"/>
              </a:solidFill>
              <a:latin typeface="Arial" panose="020B0604020202020204"/>
            </a:endParaRPr>
          </a:p>
        </p:txBody>
      </p:sp>
      <p:sp>
        <p:nvSpPr>
          <p:cNvPr id="230" name="TextBox 229">
            <a:extLst>
              <a:ext uri="{FF2B5EF4-FFF2-40B4-BE49-F238E27FC236}">
                <a16:creationId xmlns:a16="http://schemas.microsoft.com/office/drawing/2014/main" id="{13E027F7-35F2-4D8B-B28A-09455BA67020}"/>
              </a:ext>
            </a:extLst>
          </p:cNvPr>
          <p:cNvSpPr txBox="1"/>
          <p:nvPr/>
        </p:nvSpPr>
        <p:spPr>
          <a:xfrm>
            <a:off x="6311335" y="2889972"/>
            <a:ext cx="1359788" cy="297454"/>
          </a:xfrm>
          <a:prstGeom prst="rect">
            <a:avLst/>
          </a:prstGeom>
          <a:noFill/>
        </p:spPr>
        <p:txBody>
          <a:bodyPr wrap="square" rtlCol="0">
            <a:spAutoFit/>
          </a:bodyPr>
          <a:lstStyle/>
          <a:p>
            <a:pPr defTabSz="914377"/>
            <a:r>
              <a:rPr lang="en-GB" sz="1333" b="1">
                <a:solidFill>
                  <a:srgbClr val="FFFFFF"/>
                </a:solidFill>
                <a:latin typeface="Arial" panose="020B0604020202020204"/>
              </a:rPr>
              <a:t>Rd</a:t>
            </a:r>
          </a:p>
        </p:txBody>
      </p:sp>
      <p:sp>
        <p:nvSpPr>
          <p:cNvPr id="232" name="TextBox 231">
            <a:extLst>
              <a:ext uri="{FF2B5EF4-FFF2-40B4-BE49-F238E27FC236}">
                <a16:creationId xmlns:a16="http://schemas.microsoft.com/office/drawing/2014/main" id="{B43980FF-66C5-4306-A1C9-BF291A8481F6}"/>
              </a:ext>
            </a:extLst>
          </p:cNvPr>
          <p:cNvSpPr txBox="1"/>
          <p:nvPr/>
        </p:nvSpPr>
        <p:spPr>
          <a:xfrm rot="16200000">
            <a:off x="2635910" y="1898573"/>
            <a:ext cx="629716" cy="571547"/>
          </a:xfrm>
          <a:prstGeom prst="rect">
            <a:avLst/>
          </a:prstGeom>
          <a:noFill/>
        </p:spPr>
        <p:txBody>
          <a:bodyPr wrap="square" lIns="0" tIns="0" rIns="0" bIns="0" rtlCol="0" anchor="ctr" anchorCtr="0">
            <a:noAutofit/>
          </a:bodyPr>
          <a:lstStyle/>
          <a:p>
            <a:pPr algn="ctr" defTabSz="914377"/>
            <a:r>
              <a:rPr lang="en-GB" sz="1467" b="1" dirty="0">
                <a:solidFill>
                  <a:srgbClr val="6B747B"/>
                </a:solidFill>
                <a:latin typeface="Arial" panose="020B0604020202020204"/>
              </a:rPr>
              <a:t>N=265</a:t>
            </a:r>
          </a:p>
        </p:txBody>
      </p:sp>
      <p:sp>
        <p:nvSpPr>
          <p:cNvPr id="233" name="TextBox 232">
            <a:extLst>
              <a:ext uri="{FF2B5EF4-FFF2-40B4-BE49-F238E27FC236}">
                <a16:creationId xmlns:a16="http://schemas.microsoft.com/office/drawing/2014/main" id="{85C00F9E-F28C-4C07-AD5D-E3A14FFAF1AC}"/>
              </a:ext>
            </a:extLst>
          </p:cNvPr>
          <p:cNvSpPr txBox="1"/>
          <p:nvPr/>
        </p:nvSpPr>
        <p:spPr>
          <a:xfrm rot="16200000">
            <a:off x="2635910" y="2791828"/>
            <a:ext cx="629716" cy="571547"/>
          </a:xfrm>
          <a:prstGeom prst="rect">
            <a:avLst/>
          </a:prstGeom>
          <a:noFill/>
        </p:spPr>
        <p:txBody>
          <a:bodyPr wrap="square" lIns="0" tIns="0" rIns="0" bIns="0" rtlCol="0" anchor="ctr" anchorCtr="0">
            <a:noAutofit/>
          </a:bodyPr>
          <a:lstStyle/>
          <a:p>
            <a:pPr algn="ctr" defTabSz="914377"/>
            <a:r>
              <a:rPr lang="en-GB" sz="1467" b="1" dirty="0">
                <a:solidFill>
                  <a:srgbClr val="6B747B"/>
                </a:solidFill>
                <a:latin typeface="Arial" panose="020B0604020202020204"/>
              </a:rPr>
              <a:t>N=181</a:t>
            </a:r>
          </a:p>
        </p:txBody>
      </p:sp>
      <p:grpSp>
        <p:nvGrpSpPr>
          <p:cNvPr id="237" name="Group 236">
            <a:extLst>
              <a:ext uri="{FF2B5EF4-FFF2-40B4-BE49-F238E27FC236}">
                <a16:creationId xmlns:a16="http://schemas.microsoft.com/office/drawing/2014/main" id="{A436E65C-B143-490B-B261-A506A87C5F5A}"/>
              </a:ext>
            </a:extLst>
          </p:cNvPr>
          <p:cNvGrpSpPr/>
          <p:nvPr/>
        </p:nvGrpSpPr>
        <p:grpSpPr>
          <a:xfrm>
            <a:off x="4227981" y="3566865"/>
            <a:ext cx="395305" cy="443691"/>
            <a:chOff x="6940393" y="3232346"/>
            <a:chExt cx="424958" cy="476974"/>
          </a:xfrm>
        </p:grpSpPr>
        <p:sp>
          <p:nvSpPr>
            <p:cNvPr id="238" name="Chevron 374">
              <a:extLst>
                <a:ext uri="{FF2B5EF4-FFF2-40B4-BE49-F238E27FC236}">
                  <a16:creationId xmlns:a16="http://schemas.microsoft.com/office/drawing/2014/main" id="{57414296-7DE9-40C3-8C7C-8ADEECD373B3}"/>
                </a:ext>
              </a:extLst>
            </p:cNvPr>
            <p:cNvSpPr/>
            <p:nvPr/>
          </p:nvSpPr>
          <p:spPr>
            <a:xfrm rot="16200000" flipH="1">
              <a:off x="7022673" y="3150066"/>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6B747B"/>
                </a:solidFill>
                <a:latin typeface="Arial" panose="020B0604020202020204"/>
              </a:endParaRPr>
            </a:p>
          </p:txBody>
        </p:sp>
        <p:sp>
          <p:nvSpPr>
            <p:cNvPr id="239" name="Chevron 374">
              <a:extLst>
                <a:ext uri="{FF2B5EF4-FFF2-40B4-BE49-F238E27FC236}">
                  <a16:creationId xmlns:a16="http://schemas.microsoft.com/office/drawing/2014/main" id="{C4581113-6304-4E41-8BB1-10C631275FB6}"/>
                </a:ext>
              </a:extLst>
            </p:cNvPr>
            <p:cNvSpPr/>
            <p:nvPr/>
          </p:nvSpPr>
          <p:spPr>
            <a:xfrm rot="16200000" flipH="1">
              <a:off x="7022675" y="3366645"/>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6B747B"/>
                </a:solidFill>
                <a:latin typeface="Arial" panose="020B0604020202020204"/>
              </a:endParaRPr>
            </a:p>
          </p:txBody>
        </p:sp>
      </p:grpSp>
      <p:grpSp>
        <p:nvGrpSpPr>
          <p:cNvPr id="240" name="Group 239">
            <a:extLst>
              <a:ext uri="{FF2B5EF4-FFF2-40B4-BE49-F238E27FC236}">
                <a16:creationId xmlns:a16="http://schemas.microsoft.com/office/drawing/2014/main" id="{C75CBDB5-B3CD-4EA6-A4E9-25AB329C381D}"/>
              </a:ext>
            </a:extLst>
          </p:cNvPr>
          <p:cNvGrpSpPr/>
          <p:nvPr/>
        </p:nvGrpSpPr>
        <p:grpSpPr>
          <a:xfrm>
            <a:off x="7207637" y="3566865"/>
            <a:ext cx="395305" cy="443691"/>
            <a:chOff x="6940393" y="3232346"/>
            <a:chExt cx="424958" cy="476974"/>
          </a:xfrm>
        </p:grpSpPr>
        <p:sp>
          <p:nvSpPr>
            <p:cNvPr id="241" name="Chevron 374">
              <a:extLst>
                <a:ext uri="{FF2B5EF4-FFF2-40B4-BE49-F238E27FC236}">
                  <a16:creationId xmlns:a16="http://schemas.microsoft.com/office/drawing/2014/main" id="{E9667F88-192A-4426-8514-EB551DB91757}"/>
                </a:ext>
              </a:extLst>
            </p:cNvPr>
            <p:cNvSpPr/>
            <p:nvPr/>
          </p:nvSpPr>
          <p:spPr>
            <a:xfrm rot="16200000" flipH="1">
              <a:off x="7022673" y="3150066"/>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6B747B"/>
                </a:solidFill>
                <a:latin typeface="Arial" panose="020B0604020202020204"/>
              </a:endParaRPr>
            </a:p>
          </p:txBody>
        </p:sp>
        <p:sp>
          <p:nvSpPr>
            <p:cNvPr id="242" name="Chevron 374">
              <a:extLst>
                <a:ext uri="{FF2B5EF4-FFF2-40B4-BE49-F238E27FC236}">
                  <a16:creationId xmlns:a16="http://schemas.microsoft.com/office/drawing/2014/main" id="{0A1F5289-25B3-4873-9E68-633BABBD5129}"/>
                </a:ext>
              </a:extLst>
            </p:cNvPr>
            <p:cNvSpPr/>
            <p:nvPr/>
          </p:nvSpPr>
          <p:spPr>
            <a:xfrm rot="16200000" flipH="1">
              <a:off x="7022675" y="3366645"/>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6B747B"/>
                </a:solidFill>
                <a:latin typeface="Arial" panose="020B0604020202020204"/>
              </a:endParaRPr>
            </a:p>
          </p:txBody>
        </p:sp>
      </p:grpSp>
      <p:sp>
        <p:nvSpPr>
          <p:cNvPr id="243" name="TextBox 242">
            <a:extLst>
              <a:ext uri="{FF2B5EF4-FFF2-40B4-BE49-F238E27FC236}">
                <a16:creationId xmlns:a16="http://schemas.microsoft.com/office/drawing/2014/main" id="{B8C5F42C-99AE-497A-89AA-9C8FBACB7C13}"/>
              </a:ext>
            </a:extLst>
          </p:cNvPr>
          <p:cNvSpPr txBox="1"/>
          <p:nvPr/>
        </p:nvSpPr>
        <p:spPr>
          <a:xfrm>
            <a:off x="3067607" y="1069271"/>
            <a:ext cx="2691844" cy="769634"/>
          </a:xfrm>
          <a:prstGeom prst="rect">
            <a:avLst/>
          </a:prstGeom>
          <a:noFill/>
        </p:spPr>
        <p:txBody>
          <a:bodyPr wrap="square" rtlCol="0">
            <a:spAutoFit/>
          </a:bodyPr>
          <a:lstStyle/>
          <a:p>
            <a:pPr algn="ctr" defTabSz="914377"/>
            <a:r>
              <a:rPr lang="en-US" sz="1467" dirty="0">
                <a:solidFill>
                  <a:srgbClr val="6B747B"/>
                </a:solidFill>
                <a:latin typeface="Arial" panose="020B0604020202020204"/>
              </a:rPr>
              <a:t>Initiation phase*</a:t>
            </a:r>
            <a:br>
              <a:rPr lang="en-US" sz="1467" dirty="0">
                <a:solidFill>
                  <a:srgbClr val="6B747B"/>
                </a:solidFill>
                <a:latin typeface="Arial" panose="020B0604020202020204"/>
              </a:rPr>
            </a:br>
            <a:r>
              <a:rPr lang="en-US" sz="1467" dirty="0">
                <a:solidFill>
                  <a:srgbClr val="6B747B"/>
                </a:solidFill>
                <a:latin typeface="Arial" panose="020B0604020202020204"/>
              </a:rPr>
              <a:t>Cycles 1–4</a:t>
            </a:r>
            <a:br>
              <a:rPr lang="en-US" sz="1467" dirty="0">
                <a:solidFill>
                  <a:srgbClr val="6B747B"/>
                </a:solidFill>
                <a:latin typeface="Arial" panose="020B0604020202020204"/>
              </a:rPr>
            </a:br>
            <a:r>
              <a:rPr lang="en-US" sz="1467" dirty="0">
                <a:solidFill>
                  <a:srgbClr val="6B747B"/>
                </a:solidFill>
                <a:latin typeface="Arial" panose="020B0604020202020204"/>
              </a:rPr>
              <a:t>(6-week cycles)</a:t>
            </a:r>
          </a:p>
        </p:txBody>
      </p:sp>
      <p:sp>
        <p:nvSpPr>
          <p:cNvPr id="244" name="TextBox 243">
            <a:extLst>
              <a:ext uri="{FF2B5EF4-FFF2-40B4-BE49-F238E27FC236}">
                <a16:creationId xmlns:a16="http://schemas.microsoft.com/office/drawing/2014/main" id="{5B54D7E5-FCDA-45AA-9F6F-9D4D9CF3EDFF}"/>
              </a:ext>
            </a:extLst>
          </p:cNvPr>
          <p:cNvSpPr txBox="1"/>
          <p:nvPr/>
        </p:nvSpPr>
        <p:spPr>
          <a:xfrm>
            <a:off x="6067167" y="1069271"/>
            <a:ext cx="2691844" cy="769634"/>
          </a:xfrm>
          <a:prstGeom prst="rect">
            <a:avLst/>
          </a:prstGeom>
          <a:noFill/>
        </p:spPr>
        <p:txBody>
          <a:bodyPr wrap="square" rtlCol="0">
            <a:spAutoFit/>
          </a:bodyPr>
          <a:lstStyle/>
          <a:p>
            <a:pPr algn="ctr" defTabSz="914377"/>
            <a:r>
              <a:rPr lang="en-US" sz="1467" dirty="0">
                <a:solidFill>
                  <a:srgbClr val="6B747B"/>
                </a:solidFill>
                <a:latin typeface="Arial" panose="020B0604020202020204"/>
              </a:rPr>
              <a:t>Maintenance phase</a:t>
            </a:r>
            <a:r>
              <a:rPr lang="en-US" sz="1467" baseline="30000" dirty="0">
                <a:solidFill>
                  <a:srgbClr val="6B747B"/>
                </a:solidFill>
                <a:latin typeface="Arial" panose="020B0604020202020204"/>
              </a:rPr>
              <a:t>†</a:t>
            </a:r>
            <a:br>
              <a:rPr lang="en-US" sz="1467" dirty="0">
                <a:solidFill>
                  <a:srgbClr val="6B747B"/>
                </a:solidFill>
                <a:latin typeface="Arial" panose="020B0604020202020204"/>
              </a:rPr>
            </a:br>
            <a:r>
              <a:rPr lang="en-US" sz="1467" dirty="0">
                <a:solidFill>
                  <a:srgbClr val="6B747B"/>
                </a:solidFill>
                <a:latin typeface="Arial" panose="020B0604020202020204"/>
              </a:rPr>
              <a:t>Cycles 5 onwards</a:t>
            </a:r>
            <a:br>
              <a:rPr lang="en-US" sz="1467" dirty="0">
                <a:solidFill>
                  <a:srgbClr val="6B747B"/>
                </a:solidFill>
                <a:latin typeface="Arial" panose="020B0604020202020204"/>
              </a:rPr>
            </a:br>
            <a:r>
              <a:rPr lang="en-US" sz="1467" dirty="0">
                <a:solidFill>
                  <a:srgbClr val="6B747B"/>
                </a:solidFill>
                <a:latin typeface="Arial" panose="020B0604020202020204"/>
              </a:rPr>
              <a:t>(4-week cycles)</a:t>
            </a:r>
          </a:p>
        </p:txBody>
      </p:sp>
      <p:sp>
        <p:nvSpPr>
          <p:cNvPr id="108" name="Rectangle 107">
            <a:hlinkClick r:id="rId4" action="ppaction://hlinksldjump"/>
            <a:extLst>
              <a:ext uri="{FF2B5EF4-FFF2-40B4-BE49-F238E27FC236}">
                <a16:creationId xmlns:a16="http://schemas.microsoft.com/office/drawing/2014/main" id="{D1C0DFAE-A0D2-488A-9E15-C27BC2198E1B}"/>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pSp>
        <p:nvGrpSpPr>
          <p:cNvPr id="109" name="Group 108">
            <a:extLst>
              <a:ext uri="{FF2B5EF4-FFF2-40B4-BE49-F238E27FC236}">
                <a16:creationId xmlns:a16="http://schemas.microsoft.com/office/drawing/2014/main" id="{FAA92D41-37F0-4EE4-ACB0-2978036D8D2E}"/>
              </a:ext>
            </a:extLst>
          </p:cNvPr>
          <p:cNvGrpSpPr/>
          <p:nvPr/>
        </p:nvGrpSpPr>
        <p:grpSpPr>
          <a:xfrm>
            <a:off x="629392" y="2386226"/>
            <a:ext cx="544561" cy="430109"/>
            <a:chOff x="4721225" y="3030538"/>
            <a:chExt cx="936626" cy="739776"/>
          </a:xfrm>
          <a:solidFill>
            <a:schemeClr val="tx2"/>
          </a:solidFill>
        </p:grpSpPr>
        <p:sp>
          <p:nvSpPr>
            <p:cNvPr id="110" name="Freeform 64">
              <a:extLst>
                <a:ext uri="{FF2B5EF4-FFF2-40B4-BE49-F238E27FC236}">
                  <a16:creationId xmlns:a16="http://schemas.microsoft.com/office/drawing/2014/main" id="{2E3AD407-DECA-43B0-9FCF-FB93EEFAF73C}"/>
                </a:ext>
              </a:extLst>
            </p:cNvPr>
            <p:cNvSpPr>
              <a:spLocks/>
            </p:cNvSpPr>
            <p:nvPr/>
          </p:nvSpPr>
          <p:spPr bwMode="auto">
            <a:xfrm>
              <a:off x="5054600" y="3155951"/>
              <a:ext cx="280988" cy="423863"/>
            </a:xfrm>
            <a:custGeom>
              <a:avLst/>
              <a:gdLst>
                <a:gd name="T0" fmla="*/ 62 w 74"/>
                <a:gd name="T1" fmla="*/ 111 h 111"/>
                <a:gd name="T2" fmla="*/ 61 w 74"/>
                <a:gd name="T3" fmla="*/ 110 h 111"/>
                <a:gd name="T4" fmla="*/ 67 w 74"/>
                <a:gd name="T5" fmla="*/ 108 h 111"/>
                <a:gd name="T6" fmla="*/ 74 w 74"/>
                <a:gd name="T7" fmla="*/ 104 h 111"/>
                <a:gd name="T8" fmla="*/ 72 w 74"/>
                <a:gd name="T9" fmla="*/ 97 h 111"/>
                <a:gd name="T10" fmla="*/ 29 w 74"/>
                <a:gd name="T11" fmla="*/ 76 h 111"/>
                <a:gd name="T12" fmla="*/ 19 w 74"/>
                <a:gd name="T13" fmla="*/ 71 h 111"/>
                <a:gd name="T14" fmla="*/ 15 w 74"/>
                <a:gd name="T15" fmla="*/ 62 h 111"/>
                <a:gd name="T16" fmla="*/ 26 w 74"/>
                <a:gd name="T17" fmla="*/ 31 h 111"/>
                <a:gd name="T18" fmla="*/ 30 w 74"/>
                <a:gd name="T19" fmla="*/ 14 h 111"/>
                <a:gd name="T20" fmla="*/ 30 w 74"/>
                <a:gd name="T21" fmla="*/ 0 h 111"/>
                <a:gd name="T22" fmla="*/ 15 w 74"/>
                <a:gd name="T23" fmla="*/ 9 h 111"/>
                <a:gd name="T24" fmla="*/ 12 w 74"/>
                <a:gd name="T25" fmla="*/ 13 h 111"/>
                <a:gd name="T26" fmla="*/ 11 w 74"/>
                <a:gd name="T27" fmla="*/ 15 h 111"/>
                <a:gd name="T28" fmla="*/ 3 w 74"/>
                <a:gd name="T29" fmla="*/ 85 h 111"/>
                <a:gd name="T30" fmla="*/ 21 w 74"/>
                <a:gd name="T31" fmla="*/ 107 h 111"/>
                <a:gd name="T32" fmla="*/ 26 w 74"/>
                <a:gd name="T33" fmla="*/ 109 h 111"/>
                <a:gd name="T34" fmla="*/ 25 w 74"/>
                <a:gd name="T35" fmla="*/ 111 h 111"/>
                <a:gd name="T36" fmla="*/ 62 w 7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1">
                  <a:moveTo>
                    <a:pt x="62" y="111"/>
                  </a:moveTo>
                  <a:cubicBezTo>
                    <a:pt x="61" y="110"/>
                    <a:pt x="61" y="110"/>
                    <a:pt x="61" y="110"/>
                  </a:cubicBezTo>
                  <a:cubicBezTo>
                    <a:pt x="67" y="108"/>
                    <a:pt x="67" y="108"/>
                    <a:pt x="67" y="108"/>
                  </a:cubicBezTo>
                  <a:cubicBezTo>
                    <a:pt x="69" y="107"/>
                    <a:pt x="71" y="106"/>
                    <a:pt x="74" y="104"/>
                  </a:cubicBezTo>
                  <a:cubicBezTo>
                    <a:pt x="74" y="101"/>
                    <a:pt x="73" y="99"/>
                    <a:pt x="72" y="97"/>
                  </a:cubicBezTo>
                  <a:cubicBezTo>
                    <a:pt x="68" y="86"/>
                    <a:pt x="50" y="78"/>
                    <a:pt x="29" y="76"/>
                  </a:cubicBezTo>
                  <a:cubicBezTo>
                    <a:pt x="27" y="75"/>
                    <a:pt x="22" y="75"/>
                    <a:pt x="19" y="71"/>
                  </a:cubicBezTo>
                  <a:cubicBezTo>
                    <a:pt x="18" y="69"/>
                    <a:pt x="16" y="64"/>
                    <a:pt x="15" y="62"/>
                  </a:cubicBezTo>
                  <a:cubicBezTo>
                    <a:pt x="20" y="54"/>
                    <a:pt x="24" y="44"/>
                    <a:pt x="26" y="31"/>
                  </a:cubicBezTo>
                  <a:cubicBezTo>
                    <a:pt x="26" y="30"/>
                    <a:pt x="34" y="14"/>
                    <a:pt x="30" y="14"/>
                  </a:cubicBezTo>
                  <a:cubicBezTo>
                    <a:pt x="30" y="12"/>
                    <a:pt x="31" y="6"/>
                    <a:pt x="30" y="0"/>
                  </a:cubicBezTo>
                  <a:cubicBezTo>
                    <a:pt x="24" y="1"/>
                    <a:pt x="19" y="4"/>
                    <a:pt x="15" y="9"/>
                  </a:cubicBezTo>
                  <a:cubicBezTo>
                    <a:pt x="14" y="10"/>
                    <a:pt x="13" y="11"/>
                    <a:pt x="12" y="13"/>
                  </a:cubicBezTo>
                  <a:cubicBezTo>
                    <a:pt x="12" y="13"/>
                    <a:pt x="12" y="14"/>
                    <a:pt x="11" y="15"/>
                  </a:cubicBezTo>
                  <a:cubicBezTo>
                    <a:pt x="0" y="37"/>
                    <a:pt x="3" y="85"/>
                    <a:pt x="3" y="85"/>
                  </a:cubicBezTo>
                  <a:cubicBezTo>
                    <a:pt x="5" y="100"/>
                    <a:pt x="17" y="106"/>
                    <a:pt x="21" y="107"/>
                  </a:cubicBezTo>
                  <a:cubicBezTo>
                    <a:pt x="26" y="109"/>
                    <a:pt x="26" y="109"/>
                    <a:pt x="26" y="109"/>
                  </a:cubicBezTo>
                  <a:cubicBezTo>
                    <a:pt x="25" y="111"/>
                    <a:pt x="25" y="111"/>
                    <a:pt x="25" y="111"/>
                  </a:cubicBezTo>
                  <a:lnTo>
                    <a:pt x="6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111" name="Freeform 65">
              <a:extLst>
                <a:ext uri="{FF2B5EF4-FFF2-40B4-BE49-F238E27FC236}">
                  <a16:creationId xmlns:a16="http://schemas.microsoft.com/office/drawing/2014/main" id="{1D6334D1-FFE8-4E57-8CC4-83833DC1A325}"/>
                </a:ext>
              </a:extLst>
            </p:cNvPr>
            <p:cNvSpPr>
              <a:spLocks/>
            </p:cNvSpPr>
            <p:nvPr/>
          </p:nvSpPr>
          <p:spPr bwMode="auto">
            <a:xfrm>
              <a:off x="4721225" y="3030538"/>
              <a:ext cx="439738" cy="549275"/>
            </a:xfrm>
            <a:custGeom>
              <a:avLst/>
              <a:gdLst>
                <a:gd name="T0" fmla="*/ 83 w 116"/>
                <a:gd name="T1" fmla="*/ 119 h 144"/>
                <a:gd name="T2" fmla="*/ 93 w 116"/>
                <a:gd name="T3" fmla="*/ 44 h 144"/>
                <a:gd name="T4" fmla="*/ 94 w 116"/>
                <a:gd name="T5" fmla="*/ 42 h 144"/>
                <a:gd name="T6" fmla="*/ 98 w 116"/>
                <a:gd name="T7" fmla="*/ 36 h 144"/>
                <a:gd name="T8" fmla="*/ 116 w 116"/>
                <a:gd name="T9" fmla="*/ 25 h 144"/>
                <a:gd name="T10" fmla="*/ 111 w 116"/>
                <a:gd name="T11" fmla="*/ 16 h 144"/>
                <a:gd name="T12" fmla="*/ 103 w 116"/>
                <a:gd name="T13" fmla="*/ 10 h 144"/>
                <a:gd name="T14" fmla="*/ 106 w 116"/>
                <a:gd name="T15" fmla="*/ 10 h 144"/>
                <a:gd name="T16" fmla="*/ 82 w 116"/>
                <a:gd name="T17" fmla="*/ 4 h 144"/>
                <a:gd name="T18" fmla="*/ 82 w 116"/>
                <a:gd name="T19" fmla="*/ 2 h 144"/>
                <a:gd name="T20" fmla="*/ 75 w 116"/>
                <a:gd name="T21" fmla="*/ 4 h 144"/>
                <a:gd name="T22" fmla="*/ 76 w 116"/>
                <a:gd name="T23" fmla="*/ 0 h 144"/>
                <a:gd name="T24" fmla="*/ 72 w 116"/>
                <a:gd name="T25" fmla="*/ 6 h 144"/>
                <a:gd name="T26" fmla="*/ 51 w 116"/>
                <a:gd name="T27" fmla="*/ 16 h 144"/>
                <a:gd name="T28" fmla="*/ 45 w 116"/>
                <a:gd name="T29" fmla="*/ 47 h 144"/>
                <a:gd name="T30" fmla="*/ 48 w 116"/>
                <a:gd name="T31" fmla="*/ 64 h 144"/>
                <a:gd name="T32" fmla="*/ 52 w 116"/>
                <a:gd name="T33" fmla="*/ 75 h 144"/>
                <a:gd name="T34" fmla="*/ 59 w 116"/>
                <a:gd name="T35" fmla="*/ 94 h 144"/>
                <a:gd name="T36" fmla="*/ 56 w 116"/>
                <a:gd name="T37" fmla="*/ 105 h 144"/>
                <a:gd name="T38" fmla="*/ 56 w 116"/>
                <a:gd name="T39" fmla="*/ 104 h 144"/>
                <a:gd name="T40" fmla="*/ 46 w 116"/>
                <a:gd name="T41" fmla="*/ 108 h 144"/>
                <a:gd name="T42" fmla="*/ 2 w 116"/>
                <a:gd name="T43" fmla="*/ 130 h 144"/>
                <a:gd name="T44" fmla="*/ 0 w 116"/>
                <a:gd name="T45" fmla="*/ 144 h 144"/>
                <a:gd name="T46" fmla="*/ 100 w 116"/>
                <a:gd name="T47" fmla="*/ 144 h 144"/>
                <a:gd name="T48" fmla="*/ 83 w 116"/>
                <a:gd name="T49"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44">
                  <a:moveTo>
                    <a:pt x="83" y="119"/>
                  </a:moveTo>
                  <a:cubicBezTo>
                    <a:pt x="83" y="117"/>
                    <a:pt x="81" y="69"/>
                    <a:pt x="93" y="44"/>
                  </a:cubicBezTo>
                  <a:cubicBezTo>
                    <a:pt x="94" y="42"/>
                    <a:pt x="94" y="42"/>
                    <a:pt x="94" y="42"/>
                  </a:cubicBezTo>
                  <a:cubicBezTo>
                    <a:pt x="95" y="40"/>
                    <a:pt x="96" y="38"/>
                    <a:pt x="98" y="36"/>
                  </a:cubicBezTo>
                  <a:cubicBezTo>
                    <a:pt x="103" y="31"/>
                    <a:pt x="109" y="27"/>
                    <a:pt x="116" y="25"/>
                  </a:cubicBezTo>
                  <a:cubicBezTo>
                    <a:pt x="115" y="22"/>
                    <a:pt x="114" y="18"/>
                    <a:pt x="111" y="16"/>
                  </a:cubicBezTo>
                  <a:cubicBezTo>
                    <a:pt x="109" y="13"/>
                    <a:pt x="107" y="12"/>
                    <a:pt x="103" y="10"/>
                  </a:cubicBezTo>
                  <a:cubicBezTo>
                    <a:pt x="104" y="10"/>
                    <a:pt x="105" y="10"/>
                    <a:pt x="106" y="10"/>
                  </a:cubicBezTo>
                  <a:cubicBezTo>
                    <a:pt x="96" y="3"/>
                    <a:pt x="85" y="4"/>
                    <a:pt x="82" y="4"/>
                  </a:cubicBezTo>
                  <a:cubicBezTo>
                    <a:pt x="81" y="3"/>
                    <a:pt x="82" y="2"/>
                    <a:pt x="82" y="2"/>
                  </a:cubicBezTo>
                  <a:cubicBezTo>
                    <a:pt x="80" y="2"/>
                    <a:pt x="78" y="2"/>
                    <a:pt x="75" y="4"/>
                  </a:cubicBezTo>
                  <a:cubicBezTo>
                    <a:pt x="75" y="3"/>
                    <a:pt x="75" y="0"/>
                    <a:pt x="76" y="0"/>
                  </a:cubicBezTo>
                  <a:cubicBezTo>
                    <a:pt x="73" y="0"/>
                    <a:pt x="71" y="3"/>
                    <a:pt x="72" y="6"/>
                  </a:cubicBezTo>
                  <a:cubicBezTo>
                    <a:pt x="63" y="7"/>
                    <a:pt x="56" y="11"/>
                    <a:pt x="51" y="16"/>
                  </a:cubicBezTo>
                  <a:cubicBezTo>
                    <a:pt x="43" y="24"/>
                    <a:pt x="43" y="43"/>
                    <a:pt x="45" y="47"/>
                  </a:cubicBezTo>
                  <a:cubicBezTo>
                    <a:pt x="40" y="47"/>
                    <a:pt x="48" y="64"/>
                    <a:pt x="48" y="64"/>
                  </a:cubicBezTo>
                  <a:cubicBezTo>
                    <a:pt x="49" y="67"/>
                    <a:pt x="52" y="74"/>
                    <a:pt x="52" y="75"/>
                  </a:cubicBezTo>
                  <a:cubicBezTo>
                    <a:pt x="54" y="83"/>
                    <a:pt x="56" y="89"/>
                    <a:pt x="59" y="94"/>
                  </a:cubicBezTo>
                  <a:cubicBezTo>
                    <a:pt x="58" y="101"/>
                    <a:pt x="56" y="105"/>
                    <a:pt x="56" y="105"/>
                  </a:cubicBezTo>
                  <a:cubicBezTo>
                    <a:pt x="56" y="104"/>
                    <a:pt x="56" y="104"/>
                    <a:pt x="56" y="104"/>
                  </a:cubicBezTo>
                  <a:cubicBezTo>
                    <a:pt x="53" y="108"/>
                    <a:pt x="47" y="108"/>
                    <a:pt x="46" y="108"/>
                  </a:cubicBezTo>
                  <a:cubicBezTo>
                    <a:pt x="25" y="111"/>
                    <a:pt x="6" y="119"/>
                    <a:pt x="2" y="130"/>
                  </a:cubicBezTo>
                  <a:cubicBezTo>
                    <a:pt x="0" y="134"/>
                    <a:pt x="0" y="139"/>
                    <a:pt x="0" y="144"/>
                  </a:cubicBezTo>
                  <a:cubicBezTo>
                    <a:pt x="100" y="144"/>
                    <a:pt x="100" y="144"/>
                    <a:pt x="100" y="144"/>
                  </a:cubicBezTo>
                  <a:cubicBezTo>
                    <a:pt x="93" y="140"/>
                    <a:pt x="85" y="133"/>
                    <a:pt x="83" y="119"/>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112" name="Freeform 66">
              <a:extLst>
                <a:ext uri="{FF2B5EF4-FFF2-40B4-BE49-F238E27FC236}">
                  <a16:creationId xmlns:a16="http://schemas.microsoft.com/office/drawing/2014/main" id="{118384A6-E60F-4385-AE79-8ADEB83F1D24}"/>
                </a:ext>
              </a:extLst>
            </p:cNvPr>
            <p:cNvSpPr>
              <a:spLocks/>
            </p:cNvSpPr>
            <p:nvPr/>
          </p:nvSpPr>
          <p:spPr bwMode="auto">
            <a:xfrm>
              <a:off x="5187950" y="3155951"/>
              <a:ext cx="204788" cy="423863"/>
            </a:xfrm>
            <a:custGeom>
              <a:avLst/>
              <a:gdLst>
                <a:gd name="T0" fmla="*/ 51 w 54"/>
                <a:gd name="T1" fmla="*/ 85 h 111"/>
                <a:gd name="T2" fmla="*/ 39 w 54"/>
                <a:gd name="T3" fmla="*/ 10 h 111"/>
                <a:gd name="T4" fmla="*/ 39 w 54"/>
                <a:gd name="T5" fmla="*/ 10 h 111"/>
                <a:gd name="T6" fmla="*/ 36 w 54"/>
                <a:gd name="T7" fmla="*/ 7 h 111"/>
                <a:gd name="T8" fmla="*/ 24 w 54"/>
                <a:gd name="T9" fmla="*/ 0 h 111"/>
                <a:gd name="T10" fmla="*/ 20 w 54"/>
                <a:gd name="T11" fmla="*/ 18 h 111"/>
                <a:gd name="T12" fmla="*/ 16 w 54"/>
                <a:gd name="T13" fmla="*/ 37 h 111"/>
                <a:gd name="T14" fmla="*/ 21 w 54"/>
                <a:gd name="T15" fmla="*/ 37 h 111"/>
                <a:gd name="T16" fmla="*/ 26 w 54"/>
                <a:gd name="T17" fmla="*/ 55 h 111"/>
                <a:gd name="T18" fmla="*/ 37 w 54"/>
                <a:gd name="T19" fmla="*/ 55 h 111"/>
                <a:gd name="T20" fmla="*/ 40 w 54"/>
                <a:gd name="T21" fmla="*/ 49 h 111"/>
                <a:gd name="T22" fmla="*/ 40 w 54"/>
                <a:gd name="T23" fmla="*/ 37 h 111"/>
                <a:gd name="T24" fmla="*/ 41 w 54"/>
                <a:gd name="T25" fmla="*/ 39 h 111"/>
                <a:gd name="T26" fmla="*/ 46 w 54"/>
                <a:gd name="T27" fmla="*/ 54 h 111"/>
                <a:gd name="T28" fmla="*/ 44 w 54"/>
                <a:gd name="T29" fmla="*/ 61 h 111"/>
                <a:gd name="T30" fmla="*/ 44 w 54"/>
                <a:gd name="T31" fmla="*/ 61 h 111"/>
                <a:gd name="T32" fmla="*/ 36 w 54"/>
                <a:gd name="T33" fmla="*/ 64 h 111"/>
                <a:gd name="T34" fmla="*/ 4 w 54"/>
                <a:gd name="T35" fmla="*/ 80 h 111"/>
                <a:gd name="T36" fmla="*/ 3 w 54"/>
                <a:gd name="T37" fmla="*/ 110 h 111"/>
                <a:gd name="T38" fmla="*/ 3 w 54"/>
                <a:gd name="T39" fmla="*/ 111 h 111"/>
                <a:gd name="T40" fmla="*/ 27 w 54"/>
                <a:gd name="T41" fmla="*/ 111 h 111"/>
                <a:gd name="T42" fmla="*/ 26 w 54"/>
                <a:gd name="T43" fmla="*/ 110 h 111"/>
                <a:gd name="T44" fmla="*/ 32 w 54"/>
                <a:gd name="T45" fmla="*/ 108 h 111"/>
                <a:gd name="T46" fmla="*/ 51 w 54"/>
                <a:gd name="T4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11">
                  <a:moveTo>
                    <a:pt x="51" y="85"/>
                  </a:moveTo>
                  <a:cubicBezTo>
                    <a:pt x="51" y="85"/>
                    <a:pt x="54" y="30"/>
                    <a:pt x="39" y="10"/>
                  </a:cubicBezTo>
                  <a:cubicBezTo>
                    <a:pt x="39" y="10"/>
                    <a:pt x="39" y="10"/>
                    <a:pt x="39" y="10"/>
                  </a:cubicBezTo>
                  <a:cubicBezTo>
                    <a:pt x="36" y="7"/>
                    <a:pt x="36" y="7"/>
                    <a:pt x="36" y="7"/>
                  </a:cubicBezTo>
                  <a:cubicBezTo>
                    <a:pt x="33" y="4"/>
                    <a:pt x="29" y="1"/>
                    <a:pt x="24" y="0"/>
                  </a:cubicBezTo>
                  <a:cubicBezTo>
                    <a:pt x="22" y="6"/>
                    <a:pt x="21" y="12"/>
                    <a:pt x="20" y="18"/>
                  </a:cubicBezTo>
                  <a:cubicBezTo>
                    <a:pt x="20" y="24"/>
                    <a:pt x="18" y="30"/>
                    <a:pt x="16" y="37"/>
                  </a:cubicBezTo>
                  <a:cubicBezTo>
                    <a:pt x="17" y="37"/>
                    <a:pt x="19" y="37"/>
                    <a:pt x="21" y="37"/>
                  </a:cubicBezTo>
                  <a:cubicBezTo>
                    <a:pt x="20" y="42"/>
                    <a:pt x="22" y="50"/>
                    <a:pt x="26" y="55"/>
                  </a:cubicBezTo>
                  <a:cubicBezTo>
                    <a:pt x="29" y="59"/>
                    <a:pt x="34" y="57"/>
                    <a:pt x="37" y="55"/>
                  </a:cubicBezTo>
                  <a:cubicBezTo>
                    <a:pt x="39" y="55"/>
                    <a:pt x="41" y="51"/>
                    <a:pt x="40" y="49"/>
                  </a:cubicBezTo>
                  <a:cubicBezTo>
                    <a:pt x="40" y="45"/>
                    <a:pt x="40" y="41"/>
                    <a:pt x="40" y="37"/>
                  </a:cubicBezTo>
                  <a:cubicBezTo>
                    <a:pt x="40" y="38"/>
                    <a:pt x="40" y="39"/>
                    <a:pt x="41" y="39"/>
                  </a:cubicBezTo>
                  <a:cubicBezTo>
                    <a:pt x="42" y="45"/>
                    <a:pt x="44" y="50"/>
                    <a:pt x="46" y="54"/>
                  </a:cubicBezTo>
                  <a:cubicBezTo>
                    <a:pt x="45" y="58"/>
                    <a:pt x="44" y="61"/>
                    <a:pt x="44" y="61"/>
                  </a:cubicBezTo>
                  <a:cubicBezTo>
                    <a:pt x="44" y="61"/>
                    <a:pt x="44" y="61"/>
                    <a:pt x="44" y="61"/>
                  </a:cubicBezTo>
                  <a:cubicBezTo>
                    <a:pt x="41" y="63"/>
                    <a:pt x="37" y="64"/>
                    <a:pt x="36" y="64"/>
                  </a:cubicBezTo>
                  <a:cubicBezTo>
                    <a:pt x="20" y="66"/>
                    <a:pt x="7" y="72"/>
                    <a:pt x="4" y="80"/>
                  </a:cubicBezTo>
                  <a:cubicBezTo>
                    <a:pt x="0" y="88"/>
                    <a:pt x="2" y="110"/>
                    <a:pt x="3" y="110"/>
                  </a:cubicBezTo>
                  <a:cubicBezTo>
                    <a:pt x="3" y="110"/>
                    <a:pt x="3" y="111"/>
                    <a:pt x="3" y="111"/>
                  </a:cubicBezTo>
                  <a:cubicBezTo>
                    <a:pt x="13" y="111"/>
                    <a:pt x="20" y="111"/>
                    <a:pt x="27" y="111"/>
                  </a:cubicBezTo>
                  <a:cubicBezTo>
                    <a:pt x="26" y="110"/>
                    <a:pt x="26" y="110"/>
                    <a:pt x="26" y="110"/>
                  </a:cubicBezTo>
                  <a:cubicBezTo>
                    <a:pt x="32" y="108"/>
                    <a:pt x="32" y="108"/>
                    <a:pt x="32" y="108"/>
                  </a:cubicBezTo>
                  <a:cubicBezTo>
                    <a:pt x="37" y="106"/>
                    <a:pt x="48" y="100"/>
                    <a:pt x="51"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113" name="Freeform 67">
              <a:extLst>
                <a:ext uri="{FF2B5EF4-FFF2-40B4-BE49-F238E27FC236}">
                  <a16:creationId xmlns:a16="http://schemas.microsoft.com/office/drawing/2014/main" id="{253788BA-CB1F-4B00-8A85-B26E29C77ED0}"/>
                </a:ext>
              </a:extLst>
            </p:cNvPr>
            <p:cNvSpPr>
              <a:spLocks/>
            </p:cNvSpPr>
            <p:nvPr/>
          </p:nvSpPr>
          <p:spPr bwMode="auto">
            <a:xfrm>
              <a:off x="5291138" y="3041651"/>
              <a:ext cx="366713" cy="538163"/>
            </a:xfrm>
            <a:custGeom>
              <a:avLst/>
              <a:gdLst>
                <a:gd name="T0" fmla="*/ 94 w 97"/>
                <a:gd name="T1" fmla="*/ 110 h 141"/>
                <a:gd name="T2" fmla="*/ 62 w 97"/>
                <a:gd name="T3" fmla="*/ 94 h 141"/>
                <a:gd name="T4" fmla="*/ 54 w 97"/>
                <a:gd name="T5" fmla="*/ 91 h 141"/>
                <a:gd name="T6" fmla="*/ 51 w 97"/>
                <a:gd name="T7" fmla="*/ 84 h 141"/>
                <a:gd name="T8" fmla="*/ 58 w 97"/>
                <a:gd name="T9" fmla="*/ 83 h 141"/>
                <a:gd name="T10" fmla="*/ 67 w 97"/>
                <a:gd name="T11" fmla="*/ 85 h 141"/>
                <a:gd name="T12" fmla="*/ 67 w 97"/>
                <a:gd name="T13" fmla="*/ 78 h 141"/>
                <a:gd name="T14" fmla="*/ 78 w 97"/>
                <a:gd name="T15" fmla="*/ 78 h 141"/>
                <a:gd name="T16" fmla="*/ 72 w 97"/>
                <a:gd name="T17" fmla="*/ 72 h 141"/>
                <a:gd name="T18" fmla="*/ 79 w 97"/>
                <a:gd name="T19" fmla="*/ 62 h 141"/>
                <a:gd name="T20" fmla="*/ 73 w 97"/>
                <a:gd name="T21" fmla="*/ 52 h 141"/>
                <a:gd name="T22" fmla="*/ 53 w 97"/>
                <a:gd name="T23" fmla="*/ 6 h 141"/>
                <a:gd name="T24" fmla="*/ 37 w 97"/>
                <a:gd name="T25" fmla="*/ 1 h 141"/>
                <a:gd name="T26" fmla="*/ 27 w 97"/>
                <a:gd name="T27" fmla="*/ 2 h 141"/>
                <a:gd name="T28" fmla="*/ 10 w 97"/>
                <a:gd name="T29" fmla="*/ 9 h 141"/>
                <a:gd name="T30" fmla="*/ 0 w 97"/>
                <a:gd name="T31" fmla="*/ 23 h 141"/>
                <a:gd name="T32" fmla="*/ 14 w 97"/>
                <a:gd name="T33" fmla="*/ 31 h 141"/>
                <a:gd name="T34" fmla="*/ 16 w 97"/>
                <a:gd name="T35" fmla="*/ 33 h 141"/>
                <a:gd name="T36" fmla="*/ 17 w 97"/>
                <a:gd name="T37" fmla="*/ 34 h 141"/>
                <a:gd name="T38" fmla="*/ 31 w 97"/>
                <a:gd name="T39" fmla="*/ 116 h 141"/>
                <a:gd name="T40" fmla="*/ 15 w 97"/>
                <a:gd name="T41" fmla="*/ 141 h 141"/>
                <a:gd name="T42" fmla="*/ 43 w 97"/>
                <a:gd name="T43" fmla="*/ 141 h 141"/>
                <a:gd name="T44" fmla="*/ 76 w 97"/>
                <a:gd name="T45" fmla="*/ 141 h 141"/>
                <a:gd name="T46" fmla="*/ 94 w 97"/>
                <a:gd name="T47" fmla="*/ 141 h 141"/>
                <a:gd name="T48" fmla="*/ 95 w 97"/>
                <a:gd name="T49" fmla="*/ 140 h 141"/>
                <a:gd name="T50" fmla="*/ 94 w 97"/>
                <a:gd name="T51"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141">
                  <a:moveTo>
                    <a:pt x="94" y="110"/>
                  </a:moveTo>
                  <a:cubicBezTo>
                    <a:pt x="91" y="102"/>
                    <a:pt x="77" y="96"/>
                    <a:pt x="62" y="94"/>
                  </a:cubicBezTo>
                  <a:cubicBezTo>
                    <a:pt x="60" y="94"/>
                    <a:pt x="56" y="93"/>
                    <a:pt x="54" y="91"/>
                  </a:cubicBezTo>
                  <a:cubicBezTo>
                    <a:pt x="53" y="89"/>
                    <a:pt x="52" y="85"/>
                    <a:pt x="51" y="84"/>
                  </a:cubicBezTo>
                  <a:cubicBezTo>
                    <a:pt x="51" y="84"/>
                    <a:pt x="57" y="83"/>
                    <a:pt x="58" y="83"/>
                  </a:cubicBezTo>
                  <a:cubicBezTo>
                    <a:pt x="61" y="84"/>
                    <a:pt x="64" y="86"/>
                    <a:pt x="67" y="85"/>
                  </a:cubicBezTo>
                  <a:cubicBezTo>
                    <a:pt x="68" y="85"/>
                    <a:pt x="63" y="80"/>
                    <a:pt x="67" y="78"/>
                  </a:cubicBezTo>
                  <a:cubicBezTo>
                    <a:pt x="70" y="79"/>
                    <a:pt x="75" y="80"/>
                    <a:pt x="78" y="78"/>
                  </a:cubicBezTo>
                  <a:cubicBezTo>
                    <a:pt x="78" y="78"/>
                    <a:pt x="72" y="76"/>
                    <a:pt x="72" y="72"/>
                  </a:cubicBezTo>
                  <a:cubicBezTo>
                    <a:pt x="77" y="71"/>
                    <a:pt x="78" y="68"/>
                    <a:pt x="79" y="62"/>
                  </a:cubicBezTo>
                  <a:cubicBezTo>
                    <a:pt x="74" y="66"/>
                    <a:pt x="73" y="57"/>
                    <a:pt x="73" y="52"/>
                  </a:cubicBezTo>
                  <a:cubicBezTo>
                    <a:pt x="72" y="34"/>
                    <a:pt x="67" y="18"/>
                    <a:pt x="53" y="6"/>
                  </a:cubicBezTo>
                  <a:cubicBezTo>
                    <a:pt x="49" y="2"/>
                    <a:pt x="44" y="0"/>
                    <a:pt x="37" y="1"/>
                  </a:cubicBezTo>
                  <a:cubicBezTo>
                    <a:pt x="34" y="1"/>
                    <a:pt x="31" y="2"/>
                    <a:pt x="27" y="2"/>
                  </a:cubicBezTo>
                  <a:cubicBezTo>
                    <a:pt x="21" y="2"/>
                    <a:pt x="15" y="4"/>
                    <a:pt x="10" y="9"/>
                  </a:cubicBezTo>
                  <a:cubicBezTo>
                    <a:pt x="6" y="13"/>
                    <a:pt x="2" y="18"/>
                    <a:pt x="0" y="23"/>
                  </a:cubicBezTo>
                  <a:cubicBezTo>
                    <a:pt x="5" y="25"/>
                    <a:pt x="10" y="28"/>
                    <a:pt x="14" y="31"/>
                  </a:cubicBezTo>
                  <a:cubicBezTo>
                    <a:pt x="15" y="32"/>
                    <a:pt x="15" y="32"/>
                    <a:pt x="16" y="33"/>
                  </a:cubicBezTo>
                  <a:cubicBezTo>
                    <a:pt x="17" y="34"/>
                    <a:pt x="17" y="34"/>
                    <a:pt x="17" y="34"/>
                  </a:cubicBezTo>
                  <a:cubicBezTo>
                    <a:pt x="34" y="55"/>
                    <a:pt x="31" y="113"/>
                    <a:pt x="31" y="116"/>
                  </a:cubicBezTo>
                  <a:cubicBezTo>
                    <a:pt x="29" y="129"/>
                    <a:pt x="21" y="137"/>
                    <a:pt x="15" y="141"/>
                  </a:cubicBezTo>
                  <a:cubicBezTo>
                    <a:pt x="43" y="141"/>
                    <a:pt x="43" y="141"/>
                    <a:pt x="43" y="141"/>
                  </a:cubicBezTo>
                  <a:cubicBezTo>
                    <a:pt x="76" y="141"/>
                    <a:pt x="76" y="141"/>
                    <a:pt x="76" y="141"/>
                  </a:cubicBezTo>
                  <a:cubicBezTo>
                    <a:pt x="94" y="141"/>
                    <a:pt x="94" y="141"/>
                    <a:pt x="94" y="141"/>
                  </a:cubicBezTo>
                  <a:cubicBezTo>
                    <a:pt x="94" y="141"/>
                    <a:pt x="95" y="141"/>
                    <a:pt x="95" y="140"/>
                  </a:cubicBezTo>
                  <a:cubicBezTo>
                    <a:pt x="95" y="140"/>
                    <a:pt x="97" y="119"/>
                    <a:pt x="94" y="110"/>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114" name="Freeform 68">
              <a:extLst>
                <a:ext uri="{FF2B5EF4-FFF2-40B4-BE49-F238E27FC236}">
                  <a16:creationId xmlns:a16="http://schemas.microsoft.com/office/drawing/2014/main" id="{8ED6DD23-BE02-4422-B8DA-0C6B1C73B135}"/>
                </a:ext>
              </a:extLst>
            </p:cNvPr>
            <p:cNvSpPr>
              <a:spLocks/>
            </p:cNvSpPr>
            <p:nvPr/>
          </p:nvSpPr>
          <p:spPr bwMode="auto">
            <a:xfrm>
              <a:off x="4926013" y="3149601"/>
              <a:ext cx="584200" cy="620713"/>
            </a:xfrm>
            <a:custGeom>
              <a:avLst/>
              <a:gdLst>
                <a:gd name="T0" fmla="*/ 0 w 154"/>
                <a:gd name="T1" fmla="*/ 163 h 163"/>
                <a:gd name="T2" fmla="*/ 154 w 154"/>
                <a:gd name="T3" fmla="*/ 163 h 163"/>
                <a:gd name="T4" fmla="*/ 150 w 154"/>
                <a:gd name="T5" fmla="*/ 144 h 163"/>
                <a:gd name="T6" fmla="*/ 115 w 154"/>
                <a:gd name="T7" fmla="*/ 123 h 163"/>
                <a:gd name="T8" fmla="*/ 115 w 154"/>
                <a:gd name="T9" fmla="*/ 123 h 163"/>
                <a:gd name="T10" fmla="*/ 100 w 154"/>
                <a:gd name="T11" fmla="*/ 116 h 163"/>
                <a:gd name="T12" fmla="*/ 95 w 154"/>
                <a:gd name="T13" fmla="*/ 112 h 163"/>
                <a:gd name="T14" fmla="*/ 101 w 154"/>
                <a:gd name="T15" fmla="*/ 110 h 163"/>
                <a:gd name="T16" fmla="*/ 120 w 154"/>
                <a:gd name="T17" fmla="*/ 87 h 163"/>
                <a:gd name="T18" fmla="*/ 108 w 154"/>
                <a:gd name="T19" fmla="*/ 12 h 163"/>
                <a:gd name="T20" fmla="*/ 108 w 154"/>
                <a:gd name="T21" fmla="*/ 12 h 163"/>
                <a:gd name="T22" fmla="*/ 105 w 154"/>
                <a:gd name="T23" fmla="*/ 9 h 163"/>
                <a:gd name="T24" fmla="*/ 80 w 154"/>
                <a:gd name="T25" fmla="*/ 0 h 163"/>
                <a:gd name="T26" fmla="*/ 76 w 154"/>
                <a:gd name="T27" fmla="*/ 0 h 163"/>
                <a:gd name="T28" fmla="*/ 49 w 154"/>
                <a:gd name="T29" fmla="*/ 11 h 163"/>
                <a:gd name="T30" fmla="*/ 46 w 154"/>
                <a:gd name="T31" fmla="*/ 15 h 163"/>
                <a:gd name="T32" fmla="*/ 45 w 154"/>
                <a:gd name="T33" fmla="*/ 17 h 163"/>
                <a:gd name="T34" fmla="*/ 37 w 154"/>
                <a:gd name="T35" fmla="*/ 87 h 163"/>
                <a:gd name="T36" fmla="*/ 55 w 154"/>
                <a:gd name="T37" fmla="*/ 109 h 163"/>
                <a:gd name="T38" fmla="*/ 60 w 154"/>
                <a:gd name="T39" fmla="*/ 111 h 163"/>
                <a:gd name="T40" fmla="*/ 56 w 154"/>
                <a:gd name="T41" fmla="*/ 115 h 163"/>
                <a:gd name="T42" fmla="*/ 40 w 154"/>
                <a:gd name="T43" fmla="*/ 123 h 163"/>
                <a:gd name="T44" fmla="*/ 3 w 154"/>
                <a:gd name="T45" fmla="*/ 144 h 163"/>
                <a:gd name="T46" fmla="*/ 0 w 1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63">
                  <a:moveTo>
                    <a:pt x="0" y="163"/>
                  </a:moveTo>
                  <a:cubicBezTo>
                    <a:pt x="154" y="163"/>
                    <a:pt x="154" y="163"/>
                    <a:pt x="154" y="163"/>
                  </a:cubicBezTo>
                  <a:cubicBezTo>
                    <a:pt x="153" y="155"/>
                    <a:pt x="152" y="148"/>
                    <a:pt x="150" y="144"/>
                  </a:cubicBezTo>
                  <a:cubicBezTo>
                    <a:pt x="146" y="132"/>
                    <a:pt x="136" y="126"/>
                    <a:pt x="115" y="123"/>
                  </a:cubicBezTo>
                  <a:cubicBezTo>
                    <a:pt x="115" y="123"/>
                    <a:pt x="115" y="123"/>
                    <a:pt x="115" y="123"/>
                  </a:cubicBezTo>
                  <a:cubicBezTo>
                    <a:pt x="112" y="123"/>
                    <a:pt x="104" y="120"/>
                    <a:pt x="100" y="116"/>
                  </a:cubicBezTo>
                  <a:cubicBezTo>
                    <a:pt x="95" y="112"/>
                    <a:pt x="95" y="112"/>
                    <a:pt x="95" y="112"/>
                  </a:cubicBezTo>
                  <a:cubicBezTo>
                    <a:pt x="101" y="110"/>
                    <a:pt x="101" y="110"/>
                    <a:pt x="101" y="110"/>
                  </a:cubicBezTo>
                  <a:cubicBezTo>
                    <a:pt x="106" y="108"/>
                    <a:pt x="117" y="102"/>
                    <a:pt x="120" y="87"/>
                  </a:cubicBezTo>
                  <a:cubicBezTo>
                    <a:pt x="120" y="87"/>
                    <a:pt x="123" y="32"/>
                    <a:pt x="108" y="12"/>
                  </a:cubicBezTo>
                  <a:cubicBezTo>
                    <a:pt x="108" y="12"/>
                    <a:pt x="108" y="12"/>
                    <a:pt x="108" y="12"/>
                  </a:cubicBezTo>
                  <a:cubicBezTo>
                    <a:pt x="105" y="9"/>
                    <a:pt x="105" y="9"/>
                    <a:pt x="105" y="9"/>
                  </a:cubicBezTo>
                  <a:cubicBezTo>
                    <a:pt x="99" y="3"/>
                    <a:pt x="91" y="0"/>
                    <a:pt x="80" y="0"/>
                  </a:cubicBezTo>
                  <a:cubicBezTo>
                    <a:pt x="76" y="0"/>
                    <a:pt x="76" y="0"/>
                    <a:pt x="76" y="0"/>
                  </a:cubicBezTo>
                  <a:cubicBezTo>
                    <a:pt x="65" y="0"/>
                    <a:pt x="56" y="3"/>
                    <a:pt x="49" y="11"/>
                  </a:cubicBezTo>
                  <a:cubicBezTo>
                    <a:pt x="48" y="12"/>
                    <a:pt x="47" y="13"/>
                    <a:pt x="46" y="15"/>
                  </a:cubicBezTo>
                  <a:cubicBezTo>
                    <a:pt x="46" y="15"/>
                    <a:pt x="46" y="16"/>
                    <a:pt x="45" y="17"/>
                  </a:cubicBezTo>
                  <a:cubicBezTo>
                    <a:pt x="34" y="39"/>
                    <a:pt x="37" y="87"/>
                    <a:pt x="37" y="87"/>
                  </a:cubicBezTo>
                  <a:cubicBezTo>
                    <a:pt x="39" y="102"/>
                    <a:pt x="51" y="108"/>
                    <a:pt x="55" y="109"/>
                  </a:cubicBezTo>
                  <a:cubicBezTo>
                    <a:pt x="60" y="111"/>
                    <a:pt x="60" y="111"/>
                    <a:pt x="60" y="111"/>
                  </a:cubicBezTo>
                  <a:cubicBezTo>
                    <a:pt x="56" y="115"/>
                    <a:pt x="56" y="115"/>
                    <a:pt x="56" y="115"/>
                  </a:cubicBezTo>
                  <a:cubicBezTo>
                    <a:pt x="51" y="120"/>
                    <a:pt x="43" y="123"/>
                    <a:pt x="40" y="123"/>
                  </a:cubicBezTo>
                  <a:cubicBezTo>
                    <a:pt x="18" y="126"/>
                    <a:pt x="6" y="133"/>
                    <a:pt x="3" y="144"/>
                  </a:cubicBezTo>
                  <a:cubicBezTo>
                    <a:pt x="1" y="148"/>
                    <a:pt x="0" y="154"/>
                    <a:pt x="0" y="163"/>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grpSp>
      <p:grpSp>
        <p:nvGrpSpPr>
          <p:cNvPr id="92" name="Group 91">
            <a:extLst>
              <a:ext uri="{FF2B5EF4-FFF2-40B4-BE49-F238E27FC236}">
                <a16:creationId xmlns:a16="http://schemas.microsoft.com/office/drawing/2014/main" id="{583D14D4-CCDE-E4BE-EE49-20F9EE0662A9}"/>
              </a:ext>
            </a:extLst>
          </p:cNvPr>
          <p:cNvGrpSpPr/>
          <p:nvPr/>
        </p:nvGrpSpPr>
        <p:grpSpPr>
          <a:xfrm>
            <a:off x="131373" y="4134118"/>
            <a:ext cx="9627732" cy="1497571"/>
            <a:chOff x="285688" y="2998660"/>
            <a:chExt cx="8804744" cy="1382319"/>
          </a:xfrm>
        </p:grpSpPr>
        <p:sp>
          <p:nvSpPr>
            <p:cNvPr id="9" name="TextBox 8">
              <a:extLst>
                <a:ext uri="{FF2B5EF4-FFF2-40B4-BE49-F238E27FC236}">
                  <a16:creationId xmlns:a16="http://schemas.microsoft.com/office/drawing/2014/main" id="{E9D24B60-BBE0-B3B2-72B5-A25A07E14E26}"/>
                </a:ext>
              </a:extLst>
            </p:cNvPr>
            <p:cNvSpPr txBox="1"/>
            <p:nvPr/>
          </p:nvSpPr>
          <p:spPr>
            <a:xfrm>
              <a:off x="3181831"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15</a:t>
              </a:r>
              <a:endParaRPr lang="en-US" sz="667">
                <a:solidFill>
                  <a:srgbClr val="7030A0"/>
                </a:solidFill>
                <a:latin typeface="Arial" panose="020B0604020202020204"/>
              </a:endParaRPr>
            </a:p>
          </p:txBody>
        </p:sp>
        <p:sp>
          <p:nvSpPr>
            <p:cNvPr id="11" name="TextBox 10">
              <a:extLst>
                <a:ext uri="{FF2B5EF4-FFF2-40B4-BE49-F238E27FC236}">
                  <a16:creationId xmlns:a16="http://schemas.microsoft.com/office/drawing/2014/main" id="{B1A8A051-4A58-8A39-380D-8B4E324A7757}"/>
                </a:ext>
              </a:extLst>
            </p:cNvPr>
            <p:cNvSpPr txBox="1"/>
            <p:nvPr/>
          </p:nvSpPr>
          <p:spPr>
            <a:xfrm>
              <a:off x="4901812"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33</a:t>
              </a:r>
              <a:endParaRPr lang="en-US" sz="667">
                <a:solidFill>
                  <a:srgbClr val="7030A0"/>
                </a:solidFill>
                <a:latin typeface="Arial" panose="020B0604020202020204"/>
              </a:endParaRPr>
            </a:p>
          </p:txBody>
        </p:sp>
        <p:sp>
          <p:nvSpPr>
            <p:cNvPr id="17" name="TextBox 16">
              <a:extLst>
                <a:ext uri="{FF2B5EF4-FFF2-40B4-BE49-F238E27FC236}">
                  <a16:creationId xmlns:a16="http://schemas.microsoft.com/office/drawing/2014/main" id="{057DAA0D-3440-D4AB-6ECC-66B3BB58312B}"/>
                </a:ext>
              </a:extLst>
            </p:cNvPr>
            <p:cNvSpPr txBox="1"/>
            <p:nvPr/>
          </p:nvSpPr>
          <p:spPr>
            <a:xfrm>
              <a:off x="4247243"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26</a:t>
              </a:r>
              <a:endParaRPr lang="en-US" sz="667">
                <a:solidFill>
                  <a:srgbClr val="7030A0"/>
                </a:solidFill>
                <a:latin typeface="Arial" panose="020B0604020202020204"/>
              </a:endParaRPr>
            </a:p>
          </p:txBody>
        </p:sp>
        <p:sp>
          <p:nvSpPr>
            <p:cNvPr id="19" name="TextBox 18">
              <a:extLst>
                <a:ext uri="{FF2B5EF4-FFF2-40B4-BE49-F238E27FC236}">
                  <a16:creationId xmlns:a16="http://schemas.microsoft.com/office/drawing/2014/main" id="{1EA5813E-CF9B-226F-12FC-D36104B2B50C}"/>
                </a:ext>
              </a:extLst>
            </p:cNvPr>
            <p:cNvSpPr txBox="1"/>
            <p:nvPr/>
          </p:nvSpPr>
          <p:spPr>
            <a:xfrm>
              <a:off x="4472303"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29</a:t>
              </a:r>
              <a:endParaRPr lang="en-US" sz="667">
                <a:solidFill>
                  <a:srgbClr val="7030A0"/>
                </a:solidFill>
                <a:latin typeface="Arial" panose="020B0604020202020204"/>
              </a:endParaRPr>
            </a:p>
          </p:txBody>
        </p:sp>
        <p:sp>
          <p:nvSpPr>
            <p:cNvPr id="20" name="TextBox 19">
              <a:extLst>
                <a:ext uri="{FF2B5EF4-FFF2-40B4-BE49-F238E27FC236}">
                  <a16:creationId xmlns:a16="http://schemas.microsoft.com/office/drawing/2014/main" id="{61A99D50-A04E-3CD2-5220-B8ADFE07B376}"/>
                </a:ext>
              </a:extLst>
            </p:cNvPr>
            <p:cNvSpPr txBox="1"/>
            <p:nvPr/>
          </p:nvSpPr>
          <p:spPr>
            <a:xfrm>
              <a:off x="4122576"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25</a:t>
              </a:r>
              <a:endParaRPr lang="en-US" sz="667">
                <a:solidFill>
                  <a:srgbClr val="7030A0"/>
                </a:solidFill>
                <a:latin typeface="Arial" panose="020B0604020202020204"/>
              </a:endParaRPr>
            </a:p>
          </p:txBody>
        </p:sp>
        <p:sp>
          <p:nvSpPr>
            <p:cNvPr id="22" name="TextBox 21">
              <a:extLst>
                <a:ext uri="{FF2B5EF4-FFF2-40B4-BE49-F238E27FC236}">
                  <a16:creationId xmlns:a16="http://schemas.microsoft.com/office/drawing/2014/main" id="{6726FD1A-4E3B-9A3D-CCD8-7AC5A3A188CA}"/>
                </a:ext>
              </a:extLst>
            </p:cNvPr>
            <p:cNvSpPr txBox="1"/>
            <p:nvPr/>
          </p:nvSpPr>
          <p:spPr>
            <a:xfrm>
              <a:off x="3947337"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23</a:t>
              </a:r>
              <a:endParaRPr lang="en-US" sz="667">
                <a:solidFill>
                  <a:srgbClr val="7030A0"/>
                </a:solidFill>
                <a:latin typeface="Arial" panose="020B0604020202020204"/>
              </a:endParaRPr>
            </a:p>
          </p:txBody>
        </p:sp>
        <p:sp>
          <p:nvSpPr>
            <p:cNvPr id="23" name="TextBox 22">
              <a:extLst>
                <a:ext uri="{FF2B5EF4-FFF2-40B4-BE49-F238E27FC236}">
                  <a16:creationId xmlns:a16="http://schemas.microsoft.com/office/drawing/2014/main" id="{5EB9C8D2-4592-7CFD-5DDE-B085CAA36231}"/>
                </a:ext>
              </a:extLst>
            </p:cNvPr>
            <p:cNvSpPr txBox="1"/>
            <p:nvPr/>
          </p:nvSpPr>
          <p:spPr>
            <a:xfrm>
              <a:off x="3818725"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22</a:t>
              </a:r>
              <a:endParaRPr lang="en-US" sz="667">
                <a:solidFill>
                  <a:srgbClr val="7030A0"/>
                </a:solidFill>
                <a:latin typeface="Arial" panose="020B0604020202020204"/>
              </a:endParaRPr>
            </a:p>
          </p:txBody>
        </p:sp>
        <p:sp>
          <p:nvSpPr>
            <p:cNvPr id="24" name="TextBox 23">
              <a:extLst>
                <a:ext uri="{FF2B5EF4-FFF2-40B4-BE49-F238E27FC236}">
                  <a16:creationId xmlns:a16="http://schemas.microsoft.com/office/drawing/2014/main" id="{9E555FAF-1669-DA06-F77C-EF676BE758C3}"/>
                </a:ext>
              </a:extLst>
            </p:cNvPr>
            <p:cNvSpPr txBox="1"/>
            <p:nvPr/>
          </p:nvSpPr>
          <p:spPr>
            <a:xfrm>
              <a:off x="2699234" y="4099780"/>
              <a:ext cx="239247"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9</a:t>
              </a:r>
              <a:endParaRPr lang="en-US" sz="667">
                <a:solidFill>
                  <a:srgbClr val="7030A0"/>
                </a:solidFill>
                <a:latin typeface="Arial" panose="020B0604020202020204"/>
              </a:endParaRPr>
            </a:p>
          </p:txBody>
        </p:sp>
        <p:grpSp>
          <p:nvGrpSpPr>
            <p:cNvPr id="25" name="Group 24">
              <a:extLst>
                <a:ext uri="{FF2B5EF4-FFF2-40B4-BE49-F238E27FC236}">
                  <a16:creationId xmlns:a16="http://schemas.microsoft.com/office/drawing/2014/main" id="{F144E0BD-3D9E-0D3D-A28A-E4E62A777A0E}"/>
                </a:ext>
              </a:extLst>
            </p:cNvPr>
            <p:cNvGrpSpPr/>
            <p:nvPr/>
          </p:nvGrpSpPr>
          <p:grpSpPr>
            <a:xfrm>
              <a:off x="1976234" y="3225196"/>
              <a:ext cx="3479829" cy="77902"/>
              <a:chOff x="1556264" y="3501933"/>
              <a:chExt cx="2448558" cy="77902"/>
            </a:xfrm>
          </p:grpSpPr>
          <p:cxnSp>
            <p:nvCxnSpPr>
              <p:cNvPr id="26" name="Straight Arrow Connector 25">
                <a:extLst>
                  <a:ext uri="{FF2B5EF4-FFF2-40B4-BE49-F238E27FC236}">
                    <a16:creationId xmlns:a16="http://schemas.microsoft.com/office/drawing/2014/main" id="{32085AAE-D8A3-5EEF-7832-2075162E5EAC}"/>
                  </a:ext>
                </a:extLst>
              </p:cNvPr>
              <p:cNvCxnSpPr/>
              <p:nvPr/>
            </p:nvCxnSpPr>
            <p:spPr>
              <a:xfrm>
                <a:off x="1556264" y="3579835"/>
                <a:ext cx="2448558"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42F5362-5437-C2A0-6FF6-0816ACE5DB3A}"/>
                  </a:ext>
                </a:extLst>
              </p:cNvPr>
              <p:cNvCxnSpPr/>
              <p:nvPr/>
            </p:nvCxnSpPr>
            <p:spPr>
              <a:xfrm flipV="1">
                <a:off x="1563884"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AC2566C-1622-DC13-C79F-3D37B617947E}"/>
                  </a:ext>
                </a:extLst>
              </p:cNvPr>
              <p:cNvCxnSpPr/>
              <p:nvPr/>
            </p:nvCxnSpPr>
            <p:spPr>
              <a:xfrm flipV="1">
                <a:off x="3795550"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B777C912-0B7E-9FF2-CCC7-4F7F8414F020}"/>
                  </a:ext>
                </a:extLst>
              </p:cNvPr>
              <p:cNvCxnSpPr/>
              <p:nvPr/>
            </p:nvCxnSpPr>
            <p:spPr>
              <a:xfrm flipV="1">
                <a:off x="2010217"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BEA5033-76BD-B403-76D8-AB744DAA2AC5}"/>
                  </a:ext>
                </a:extLst>
              </p:cNvPr>
              <p:cNvCxnSpPr/>
              <p:nvPr/>
            </p:nvCxnSpPr>
            <p:spPr>
              <a:xfrm flipV="1">
                <a:off x="2456550"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3170C05-136D-CB0F-99E7-7F3BD4E31E20}"/>
                  </a:ext>
                </a:extLst>
              </p:cNvPr>
              <p:cNvCxnSpPr/>
              <p:nvPr/>
            </p:nvCxnSpPr>
            <p:spPr>
              <a:xfrm flipV="1">
                <a:off x="2902883"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49571AA8-AFCD-FA9D-F287-CD7C981233C1}"/>
                  </a:ext>
                </a:extLst>
              </p:cNvPr>
              <p:cNvCxnSpPr/>
              <p:nvPr/>
            </p:nvCxnSpPr>
            <p:spPr>
              <a:xfrm flipV="1">
                <a:off x="3349216"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33" name="TextBox 32">
              <a:extLst>
                <a:ext uri="{FF2B5EF4-FFF2-40B4-BE49-F238E27FC236}">
                  <a16:creationId xmlns:a16="http://schemas.microsoft.com/office/drawing/2014/main" id="{884674DB-6DAC-1B96-A97F-B638B645D439}"/>
                </a:ext>
              </a:extLst>
            </p:cNvPr>
            <p:cNvSpPr txBox="1"/>
            <p:nvPr/>
          </p:nvSpPr>
          <p:spPr>
            <a:xfrm>
              <a:off x="1715703"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1</a:t>
              </a:r>
              <a:endParaRPr lang="en-US" sz="933">
                <a:solidFill>
                  <a:srgbClr val="525CA3">
                    <a:lumMod val="50000"/>
                  </a:srgbClr>
                </a:solidFill>
                <a:latin typeface="Arial" panose="020B0604020202020204"/>
              </a:endParaRPr>
            </a:p>
          </p:txBody>
        </p:sp>
        <p:sp>
          <p:nvSpPr>
            <p:cNvPr id="34" name="TextBox 33">
              <a:extLst>
                <a:ext uri="{FF2B5EF4-FFF2-40B4-BE49-F238E27FC236}">
                  <a16:creationId xmlns:a16="http://schemas.microsoft.com/office/drawing/2014/main" id="{53ADF25C-BDAB-378B-D24B-501D4A2CC96F}"/>
                </a:ext>
              </a:extLst>
            </p:cNvPr>
            <p:cNvSpPr txBox="1"/>
            <p:nvPr/>
          </p:nvSpPr>
          <p:spPr>
            <a:xfrm>
              <a:off x="2350759"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2</a:t>
              </a:r>
              <a:endParaRPr lang="en-US" sz="933">
                <a:solidFill>
                  <a:srgbClr val="525CA3">
                    <a:lumMod val="50000"/>
                  </a:srgbClr>
                </a:solidFill>
                <a:latin typeface="Arial" panose="020B0604020202020204"/>
              </a:endParaRPr>
            </a:p>
          </p:txBody>
        </p:sp>
        <p:sp>
          <p:nvSpPr>
            <p:cNvPr id="35" name="TextBox 34">
              <a:extLst>
                <a:ext uri="{FF2B5EF4-FFF2-40B4-BE49-F238E27FC236}">
                  <a16:creationId xmlns:a16="http://schemas.microsoft.com/office/drawing/2014/main" id="{8D5FB61A-1A4A-3381-D31D-3333DBC5EB97}"/>
                </a:ext>
              </a:extLst>
            </p:cNvPr>
            <p:cNvSpPr txBox="1"/>
            <p:nvPr/>
          </p:nvSpPr>
          <p:spPr>
            <a:xfrm>
              <a:off x="2978975"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3</a:t>
              </a:r>
              <a:endParaRPr lang="en-US" sz="933">
                <a:solidFill>
                  <a:srgbClr val="525CA3">
                    <a:lumMod val="50000"/>
                  </a:srgbClr>
                </a:solidFill>
                <a:latin typeface="Arial" panose="020B0604020202020204"/>
              </a:endParaRPr>
            </a:p>
          </p:txBody>
        </p:sp>
        <p:sp>
          <p:nvSpPr>
            <p:cNvPr id="36" name="TextBox 35">
              <a:extLst>
                <a:ext uri="{FF2B5EF4-FFF2-40B4-BE49-F238E27FC236}">
                  <a16:creationId xmlns:a16="http://schemas.microsoft.com/office/drawing/2014/main" id="{2E6578DA-18C2-D5A0-18F2-642795CC226B}"/>
                </a:ext>
              </a:extLst>
            </p:cNvPr>
            <p:cNvSpPr txBox="1"/>
            <p:nvPr/>
          </p:nvSpPr>
          <p:spPr>
            <a:xfrm>
              <a:off x="3607192"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4</a:t>
              </a:r>
              <a:endParaRPr lang="en-US" sz="933">
                <a:solidFill>
                  <a:srgbClr val="525CA3">
                    <a:lumMod val="50000"/>
                  </a:srgbClr>
                </a:solidFill>
                <a:latin typeface="Arial" panose="020B0604020202020204"/>
              </a:endParaRPr>
            </a:p>
          </p:txBody>
        </p:sp>
        <p:sp>
          <p:nvSpPr>
            <p:cNvPr id="37" name="TextBox 36">
              <a:extLst>
                <a:ext uri="{FF2B5EF4-FFF2-40B4-BE49-F238E27FC236}">
                  <a16:creationId xmlns:a16="http://schemas.microsoft.com/office/drawing/2014/main" id="{5DA89470-C898-4BD7-D8DC-19F85250A99E}"/>
                </a:ext>
              </a:extLst>
            </p:cNvPr>
            <p:cNvSpPr txBox="1"/>
            <p:nvPr/>
          </p:nvSpPr>
          <p:spPr>
            <a:xfrm>
              <a:off x="4235408"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5</a:t>
              </a:r>
              <a:endParaRPr lang="en-US" sz="933">
                <a:solidFill>
                  <a:srgbClr val="525CA3">
                    <a:lumMod val="50000"/>
                  </a:srgbClr>
                </a:solidFill>
                <a:latin typeface="Arial" panose="020B0604020202020204"/>
              </a:endParaRPr>
            </a:p>
          </p:txBody>
        </p:sp>
        <p:sp>
          <p:nvSpPr>
            <p:cNvPr id="38" name="TextBox 37">
              <a:extLst>
                <a:ext uri="{FF2B5EF4-FFF2-40B4-BE49-F238E27FC236}">
                  <a16:creationId xmlns:a16="http://schemas.microsoft.com/office/drawing/2014/main" id="{78EBF43C-59C7-AE3B-AC35-19117C457DA2}"/>
                </a:ext>
              </a:extLst>
            </p:cNvPr>
            <p:cNvSpPr txBox="1"/>
            <p:nvPr/>
          </p:nvSpPr>
          <p:spPr>
            <a:xfrm>
              <a:off x="4911505" y="3038864"/>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6</a:t>
              </a:r>
              <a:endParaRPr lang="en-US" sz="933">
                <a:solidFill>
                  <a:srgbClr val="525CA3">
                    <a:lumMod val="50000"/>
                  </a:srgbClr>
                </a:solidFill>
                <a:latin typeface="Arial" panose="020B0604020202020204"/>
              </a:endParaRPr>
            </a:p>
          </p:txBody>
        </p:sp>
        <p:sp>
          <p:nvSpPr>
            <p:cNvPr id="39" name="TextBox 38">
              <a:extLst>
                <a:ext uri="{FF2B5EF4-FFF2-40B4-BE49-F238E27FC236}">
                  <a16:creationId xmlns:a16="http://schemas.microsoft.com/office/drawing/2014/main" id="{4A7B0A87-8AAF-6F91-346C-217F359CDD34}"/>
                </a:ext>
              </a:extLst>
            </p:cNvPr>
            <p:cNvSpPr txBox="1"/>
            <p:nvPr/>
          </p:nvSpPr>
          <p:spPr>
            <a:xfrm>
              <a:off x="781187" y="3362784"/>
              <a:ext cx="1209724" cy="217743"/>
            </a:xfrm>
            <a:prstGeom prst="rect">
              <a:avLst/>
            </a:prstGeom>
            <a:noFill/>
          </p:spPr>
          <p:txBody>
            <a:bodyPr wrap="none" rtlCol="0">
              <a:spAutoFit/>
            </a:bodyPr>
            <a:lstStyle/>
            <a:p>
              <a:pPr algn="r" defTabSz="914377"/>
              <a:r>
                <a:rPr lang="en-GB" sz="933" dirty="0">
                  <a:solidFill>
                    <a:srgbClr val="525CA3"/>
                  </a:solidFill>
                  <a:latin typeface="Arial" panose="020B0604020202020204"/>
                </a:rPr>
                <a:t>Isa (IV) 10 mg/kg; C1</a:t>
              </a:r>
              <a:endParaRPr lang="en-US" sz="933" dirty="0">
                <a:solidFill>
                  <a:srgbClr val="525CA3"/>
                </a:solidFill>
                <a:latin typeface="Arial" panose="020B0604020202020204"/>
              </a:endParaRPr>
            </a:p>
          </p:txBody>
        </p:sp>
        <p:sp>
          <p:nvSpPr>
            <p:cNvPr id="40" name="TextBox 39">
              <a:extLst>
                <a:ext uri="{FF2B5EF4-FFF2-40B4-BE49-F238E27FC236}">
                  <a16:creationId xmlns:a16="http://schemas.microsoft.com/office/drawing/2014/main" id="{D3C24E54-0B70-BAD1-01DE-C0221892E4B0}"/>
                </a:ext>
              </a:extLst>
            </p:cNvPr>
            <p:cNvSpPr txBox="1"/>
            <p:nvPr/>
          </p:nvSpPr>
          <p:spPr>
            <a:xfrm>
              <a:off x="1883177" y="3241574"/>
              <a:ext cx="309614"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a:t>
              </a:r>
              <a:endParaRPr lang="en-US" sz="933">
                <a:solidFill>
                  <a:srgbClr val="525CA3"/>
                </a:solidFill>
                <a:latin typeface="Arial" panose="020B0604020202020204"/>
              </a:endParaRPr>
            </a:p>
          </p:txBody>
        </p:sp>
        <p:sp>
          <p:nvSpPr>
            <p:cNvPr id="41" name="TextBox 40">
              <a:extLst>
                <a:ext uri="{FF2B5EF4-FFF2-40B4-BE49-F238E27FC236}">
                  <a16:creationId xmlns:a16="http://schemas.microsoft.com/office/drawing/2014/main" id="{C0DF40EB-43E8-F4B2-7F6D-BD0F17CC1B18}"/>
                </a:ext>
              </a:extLst>
            </p:cNvPr>
            <p:cNvSpPr txBox="1"/>
            <p:nvPr/>
          </p:nvSpPr>
          <p:spPr>
            <a:xfrm>
              <a:off x="3124659" y="3241574"/>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D15</a:t>
              </a:r>
              <a:endParaRPr lang="en-US" sz="933">
                <a:solidFill>
                  <a:srgbClr val="525CA3"/>
                </a:solidFill>
                <a:latin typeface="Arial" panose="020B0604020202020204"/>
              </a:endParaRPr>
            </a:p>
          </p:txBody>
        </p:sp>
        <p:sp>
          <p:nvSpPr>
            <p:cNvPr id="42" name="TextBox 41">
              <a:extLst>
                <a:ext uri="{FF2B5EF4-FFF2-40B4-BE49-F238E27FC236}">
                  <a16:creationId xmlns:a16="http://schemas.microsoft.com/office/drawing/2014/main" id="{B8117205-E9E3-C561-45CA-5FB1CD421172}"/>
                </a:ext>
              </a:extLst>
            </p:cNvPr>
            <p:cNvSpPr txBox="1"/>
            <p:nvPr/>
          </p:nvSpPr>
          <p:spPr>
            <a:xfrm>
              <a:off x="3760794" y="3241574"/>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D22</a:t>
              </a:r>
              <a:endParaRPr lang="en-US" sz="933">
                <a:solidFill>
                  <a:srgbClr val="525CA3"/>
                </a:solidFill>
                <a:latin typeface="Arial" panose="020B0604020202020204"/>
              </a:endParaRPr>
            </a:p>
          </p:txBody>
        </p:sp>
        <p:sp>
          <p:nvSpPr>
            <p:cNvPr id="43" name="TextBox 42">
              <a:extLst>
                <a:ext uri="{FF2B5EF4-FFF2-40B4-BE49-F238E27FC236}">
                  <a16:creationId xmlns:a16="http://schemas.microsoft.com/office/drawing/2014/main" id="{FC311720-E8BF-0BA5-CD30-FF67B8390491}"/>
                </a:ext>
              </a:extLst>
            </p:cNvPr>
            <p:cNvSpPr txBox="1"/>
            <p:nvPr/>
          </p:nvSpPr>
          <p:spPr>
            <a:xfrm>
              <a:off x="4396929" y="3241574"/>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D29</a:t>
              </a:r>
              <a:endParaRPr lang="en-US" sz="933">
                <a:solidFill>
                  <a:srgbClr val="525CA3"/>
                </a:solidFill>
                <a:latin typeface="Arial" panose="020B0604020202020204"/>
              </a:endParaRPr>
            </a:p>
          </p:txBody>
        </p:sp>
        <p:sp>
          <p:nvSpPr>
            <p:cNvPr id="44" name="TextBox 43">
              <a:extLst>
                <a:ext uri="{FF2B5EF4-FFF2-40B4-BE49-F238E27FC236}">
                  <a16:creationId xmlns:a16="http://schemas.microsoft.com/office/drawing/2014/main" id="{A264C17B-CD8D-E49F-B508-D13648BDFB0A}"/>
                </a:ext>
              </a:extLst>
            </p:cNvPr>
            <p:cNvSpPr txBox="1"/>
            <p:nvPr/>
          </p:nvSpPr>
          <p:spPr>
            <a:xfrm>
              <a:off x="482131" y="3789346"/>
              <a:ext cx="1508784" cy="217743"/>
            </a:xfrm>
            <a:prstGeom prst="rect">
              <a:avLst/>
            </a:prstGeom>
            <a:noFill/>
          </p:spPr>
          <p:txBody>
            <a:bodyPr wrap="none" rtlCol="0">
              <a:spAutoFit/>
            </a:bodyPr>
            <a:lstStyle/>
            <a:p>
              <a:pPr algn="r" defTabSz="914377"/>
              <a:r>
                <a:rPr lang="en-GB" sz="933">
                  <a:solidFill>
                    <a:srgbClr val="525CA3">
                      <a:lumMod val="75000"/>
                    </a:srgbClr>
                  </a:solidFill>
                  <a:latin typeface="Arial" panose="020B0604020202020204"/>
                </a:rPr>
                <a:t>Bortezomib (SC) 1.3 mg/m²</a:t>
              </a:r>
              <a:endParaRPr lang="en-US" sz="933">
                <a:solidFill>
                  <a:srgbClr val="525CA3">
                    <a:lumMod val="75000"/>
                  </a:srgbClr>
                </a:solidFill>
                <a:latin typeface="Arial" panose="020B0604020202020204"/>
              </a:endParaRPr>
            </a:p>
          </p:txBody>
        </p:sp>
        <p:sp>
          <p:nvSpPr>
            <p:cNvPr id="45" name="TextBox 44">
              <a:extLst>
                <a:ext uri="{FF2B5EF4-FFF2-40B4-BE49-F238E27FC236}">
                  <a16:creationId xmlns:a16="http://schemas.microsoft.com/office/drawing/2014/main" id="{FC7520E8-C3F1-4CE0-F69C-99C2B6B5409C}"/>
                </a:ext>
              </a:extLst>
            </p:cNvPr>
            <p:cNvSpPr txBox="1"/>
            <p:nvPr/>
          </p:nvSpPr>
          <p:spPr>
            <a:xfrm>
              <a:off x="1893437" y="3697012"/>
              <a:ext cx="289090"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D1</a:t>
              </a:r>
              <a:endParaRPr lang="en-US" sz="800">
                <a:solidFill>
                  <a:srgbClr val="525CA3">
                    <a:lumMod val="75000"/>
                  </a:srgbClr>
                </a:solidFill>
                <a:latin typeface="Arial" panose="020B0604020202020204"/>
              </a:endParaRPr>
            </a:p>
          </p:txBody>
        </p:sp>
        <p:sp>
          <p:nvSpPr>
            <p:cNvPr id="46" name="TextBox 45">
              <a:extLst>
                <a:ext uri="{FF2B5EF4-FFF2-40B4-BE49-F238E27FC236}">
                  <a16:creationId xmlns:a16="http://schemas.microsoft.com/office/drawing/2014/main" id="{96AB1491-7DF0-B8CE-706A-E1D780F4FB0B}"/>
                </a:ext>
              </a:extLst>
            </p:cNvPr>
            <p:cNvSpPr txBox="1"/>
            <p:nvPr/>
          </p:nvSpPr>
          <p:spPr>
            <a:xfrm>
              <a:off x="2529574" y="3697012"/>
              <a:ext cx="289090"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D8</a:t>
              </a:r>
              <a:endParaRPr lang="en-US" sz="800">
                <a:solidFill>
                  <a:srgbClr val="525CA3">
                    <a:lumMod val="75000"/>
                  </a:srgbClr>
                </a:solidFill>
                <a:latin typeface="Arial" panose="020B0604020202020204"/>
              </a:endParaRPr>
            </a:p>
          </p:txBody>
        </p:sp>
        <p:sp>
          <p:nvSpPr>
            <p:cNvPr id="47" name="TextBox 46">
              <a:extLst>
                <a:ext uri="{FF2B5EF4-FFF2-40B4-BE49-F238E27FC236}">
                  <a16:creationId xmlns:a16="http://schemas.microsoft.com/office/drawing/2014/main" id="{230FC2AB-F506-1B4F-3E04-B191FAAC2ACC}"/>
                </a:ext>
              </a:extLst>
            </p:cNvPr>
            <p:cNvSpPr txBox="1"/>
            <p:nvPr/>
          </p:nvSpPr>
          <p:spPr>
            <a:xfrm>
              <a:off x="3775451" y="3697012"/>
              <a:ext cx="341866"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D22</a:t>
              </a:r>
              <a:endParaRPr lang="en-US" sz="800">
                <a:solidFill>
                  <a:srgbClr val="525CA3">
                    <a:lumMod val="75000"/>
                  </a:srgbClr>
                </a:solidFill>
                <a:latin typeface="Arial" panose="020B0604020202020204"/>
              </a:endParaRPr>
            </a:p>
          </p:txBody>
        </p:sp>
        <p:sp>
          <p:nvSpPr>
            <p:cNvPr id="48" name="TextBox 47">
              <a:extLst>
                <a:ext uri="{FF2B5EF4-FFF2-40B4-BE49-F238E27FC236}">
                  <a16:creationId xmlns:a16="http://schemas.microsoft.com/office/drawing/2014/main" id="{58EE94D6-C724-50A6-70E3-0898E3BB91F5}"/>
                </a:ext>
              </a:extLst>
            </p:cNvPr>
            <p:cNvSpPr txBox="1"/>
            <p:nvPr/>
          </p:nvSpPr>
          <p:spPr>
            <a:xfrm>
              <a:off x="4411585" y="3697012"/>
              <a:ext cx="341866"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D29</a:t>
              </a:r>
              <a:endParaRPr lang="en-US" sz="800">
                <a:solidFill>
                  <a:srgbClr val="525CA3">
                    <a:lumMod val="75000"/>
                  </a:srgbClr>
                </a:solidFill>
                <a:latin typeface="Arial" panose="020B0604020202020204"/>
              </a:endParaRPr>
            </a:p>
          </p:txBody>
        </p:sp>
        <p:sp>
          <p:nvSpPr>
            <p:cNvPr id="49" name="TextBox 48">
              <a:extLst>
                <a:ext uri="{FF2B5EF4-FFF2-40B4-BE49-F238E27FC236}">
                  <a16:creationId xmlns:a16="http://schemas.microsoft.com/office/drawing/2014/main" id="{79828BB4-E798-7CC9-7281-49AB4B11EF1A}"/>
                </a:ext>
              </a:extLst>
            </p:cNvPr>
            <p:cNvSpPr txBox="1"/>
            <p:nvPr/>
          </p:nvSpPr>
          <p:spPr>
            <a:xfrm>
              <a:off x="2193444" y="3697012"/>
              <a:ext cx="289090"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D4</a:t>
              </a:r>
              <a:endParaRPr lang="en-US" sz="800">
                <a:solidFill>
                  <a:srgbClr val="525CA3">
                    <a:lumMod val="75000"/>
                  </a:srgbClr>
                </a:solidFill>
                <a:latin typeface="Arial" panose="020B0604020202020204"/>
              </a:endParaRPr>
            </a:p>
          </p:txBody>
        </p:sp>
        <p:sp>
          <p:nvSpPr>
            <p:cNvPr id="50" name="TextBox 49">
              <a:extLst>
                <a:ext uri="{FF2B5EF4-FFF2-40B4-BE49-F238E27FC236}">
                  <a16:creationId xmlns:a16="http://schemas.microsoft.com/office/drawing/2014/main" id="{DEE72E35-4239-9381-2CCF-C33A5FA04C75}"/>
                </a:ext>
              </a:extLst>
            </p:cNvPr>
            <p:cNvSpPr txBox="1"/>
            <p:nvPr/>
          </p:nvSpPr>
          <p:spPr>
            <a:xfrm>
              <a:off x="2831748" y="3697012"/>
              <a:ext cx="341866"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D11</a:t>
              </a:r>
              <a:endParaRPr lang="en-US" sz="800">
                <a:solidFill>
                  <a:srgbClr val="525CA3">
                    <a:lumMod val="75000"/>
                  </a:srgbClr>
                </a:solidFill>
                <a:latin typeface="Arial" panose="020B0604020202020204"/>
              </a:endParaRPr>
            </a:p>
          </p:txBody>
        </p:sp>
        <p:sp>
          <p:nvSpPr>
            <p:cNvPr id="51" name="TextBox 50">
              <a:extLst>
                <a:ext uri="{FF2B5EF4-FFF2-40B4-BE49-F238E27FC236}">
                  <a16:creationId xmlns:a16="http://schemas.microsoft.com/office/drawing/2014/main" id="{252AFB1E-38DA-4642-9174-47DFFBF42966}"/>
                </a:ext>
              </a:extLst>
            </p:cNvPr>
            <p:cNvSpPr txBox="1"/>
            <p:nvPr/>
          </p:nvSpPr>
          <p:spPr>
            <a:xfrm>
              <a:off x="4073259" y="3697012"/>
              <a:ext cx="341866"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D25</a:t>
              </a:r>
              <a:endParaRPr lang="en-US" sz="800">
                <a:solidFill>
                  <a:srgbClr val="525CA3">
                    <a:lumMod val="75000"/>
                  </a:srgbClr>
                </a:solidFill>
                <a:latin typeface="Arial" panose="020B0604020202020204"/>
              </a:endParaRPr>
            </a:p>
          </p:txBody>
        </p:sp>
        <p:sp>
          <p:nvSpPr>
            <p:cNvPr id="52" name="TextBox 51">
              <a:extLst>
                <a:ext uri="{FF2B5EF4-FFF2-40B4-BE49-F238E27FC236}">
                  <a16:creationId xmlns:a16="http://schemas.microsoft.com/office/drawing/2014/main" id="{99F2B9F7-0D2B-2DF2-D60C-BA1758597440}"/>
                </a:ext>
              </a:extLst>
            </p:cNvPr>
            <p:cNvSpPr txBox="1"/>
            <p:nvPr/>
          </p:nvSpPr>
          <p:spPr>
            <a:xfrm>
              <a:off x="4718418" y="3697012"/>
              <a:ext cx="341866" cy="312499"/>
            </a:xfrm>
            <a:prstGeom prst="rect">
              <a:avLst/>
            </a:prstGeom>
            <a:noFill/>
          </p:spPr>
          <p:txBody>
            <a:bodyPr wrap="none" rtlCol="0">
              <a:spAutoFit/>
            </a:bodyPr>
            <a:lstStyle/>
            <a:p>
              <a:pPr algn="ctr" defTabSz="914377"/>
              <a:r>
                <a:rPr lang="en-US" sz="800">
                  <a:solidFill>
                    <a:srgbClr val="525CA3">
                      <a:lumMod val="75000"/>
                    </a:srgbClr>
                  </a:solidFill>
                  <a:latin typeface="Arial" panose="020B0604020202020204"/>
                  <a:sym typeface="Wingdings" panose="05000000000000000000" pitchFamily="2" charset="2"/>
                </a:rPr>
                <a:t></a:t>
              </a:r>
              <a:br>
                <a:rPr lang="en-US" sz="800">
                  <a:solidFill>
                    <a:srgbClr val="525CA3">
                      <a:lumMod val="75000"/>
                    </a:srgbClr>
                  </a:solidFill>
                  <a:latin typeface="Arial" panose="020B0604020202020204"/>
                  <a:sym typeface="Wingdings" panose="05000000000000000000" pitchFamily="2" charset="2"/>
                </a:rPr>
              </a:br>
              <a:r>
                <a:rPr lang="en-US" sz="800">
                  <a:solidFill>
                    <a:srgbClr val="525CA3">
                      <a:lumMod val="75000"/>
                    </a:srgbClr>
                  </a:solidFill>
                  <a:latin typeface="Arial" panose="020B0604020202020204"/>
                  <a:sym typeface="Wingdings" panose="05000000000000000000" pitchFamily="2" charset="2"/>
                </a:rPr>
                <a:t>D32</a:t>
              </a:r>
              <a:endParaRPr lang="en-US" sz="800">
                <a:solidFill>
                  <a:srgbClr val="525CA3">
                    <a:lumMod val="75000"/>
                  </a:srgbClr>
                </a:solidFill>
                <a:latin typeface="Arial" panose="020B0604020202020204"/>
              </a:endParaRPr>
            </a:p>
          </p:txBody>
        </p:sp>
        <p:sp>
          <p:nvSpPr>
            <p:cNvPr id="53" name="TextBox 52">
              <a:extLst>
                <a:ext uri="{FF2B5EF4-FFF2-40B4-BE49-F238E27FC236}">
                  <a16:creationId xmlns:a16="http://schemas.microsoft.com/office/drawing/2014/main" id="{B545AB36-3B4D-0D71-7F5E-AD2E51DC2114}"/>
                </a:ext>
              </a:extLst>
            </p:cNvPr>
            <p:cNvSpPr txBox="1"/>
            <p:nvPr/>
          </p:nvSpPr>
          <p:spPr>
            <a:xfrm>
              <a:off x="564223" y="3968295"/>
              <a:ext cx="1426688" cy="217743"/>
            </a:xfrm>
            <a:prstGeom prst="rect">
              <a:avLst/>
            </a:prstGeom>
            <a:noFill/>
          </p:spPr>
          <p:txBody>
            <a:bodyPr wrap="none" rtlCol="0">
              <a:spAutoFit/>
            </a:bodyPr>
            <a:lstStyle/>
            <a:p>
              <a:pPr algn="r" defTabSz="914377"/>
              <a:r>
                <a:rPr lang="en-GB" sz="933">
                  <a:solidFill>
                    <a:srgbClr val="8F6EAA"/>
                  </a:solidFill>
                  <a:latin typeface="Arial" panose="020B0604020202020204"/>
                </a:rPr>
                <a:t>Lenalidomide (PO) 25 mg</a:t>
              </a:r>
              <a:endParaRPr lang="en-US" sz="933">
                <a:solidFill>
                  <a:srgbClr val="8F6EAA"/>
                </a:solidFill>
                <a:latin typeface="Arial" panose="020B0604020202020204"/>
              </a:endParaRPr>
            </a:p>
          </p:txBody>
        </p:sp>
        <p:sp>
          <p:nvSpPr>
            <p:cNvPr id="54" name="Rectangle 53">
              <a:extLst>
                <a:ext uri="{FF2B5EF4-FFF2-40B4-BE49-F238E27FC236}">
                  <a16:creationId xmlns:a16="http://schemas.microsoft.com/office/drawing/2014/main" id="{45903B0A-19BE-8F9C-79D7-03503CFD27C4}"/>
                </a:ext>
              </a:extLst>
            </p:cNvPr>
            <p:cNvSpPr/>
            <p:nvPr/>
          </p:nvSpPr>
          <p:spPr>
            <a:xfrm>
              <a:off x="1987063" y="4006002"/>
              <a:ext cx="1268634" cy="12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933">
                  <a:solidFill>
                    <a:srgbClr val="FFFFFF"/>
                  </a:solidFill>
                  <a:latin typeface="Arial" panose="020B0604020202020204"/>
                </a:rPr>
                <a:t>Days 1–14</a:t>
              </a:r>
              <a:endParaRPr lang="en-US" sz="933">
                <a:solidFill>
                  <a:srgbClr val="FFFFFF"/>
                </a:solidFill>
                <a:latin typeface="Arial" panose="020B0604020202020204"/>
              </a:endParaRPr>
            </a:p>
          </p:txBody>
        </p:sp>
        <p:sp>
          <p:nvSpPr>
            <p:cNvPr id="55" name="Rectangle 54">
              <a:extLst>
                <a:ext uri="{FF2B5EF4-FFF2-40B4-BE49-F238E27FC236}">
                  <a16:creationId xmlns:a16="http://schemas.microsoft.com/office/drawing/2014/main" id="{84A436FF-CF60-3819-0127-97B68176DD45}"/>
                </a:ext>
              </a:extLst>
            </p:cNvPr>
            <p:cNvSpPr/>
            <p:nvPr/>
          </p:nvSpPr>
          <p:spPr>
            <a:xfrm>
              <a:off x="3871712" y="4006002"/>
              <a:ext cx="1268634" cy="12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933">
                  <a:solidFill>
                    <a:srgbClr val="FFFFFF"/>
                  </a:solidFill>
                  <a:latin typeface="Arial" panose="020B0604020202020204"/>
                </a:rPr>
                <a:t>Days 22–35</a:t>
              </a:r>
              <a:endParaRPr lang="en-US" sz="933">
                <a:solidFill>
                  <a:srgbClr val="FFFFFF"/>
                </a:solidFill>
                <a:latin typeface="Arial" panose="020B0604020202020204"/>
              </a:endParaRPr>
            </a:p>
          </p:txBody>
        </p:sp>
        <p:sp>
          <p:nvSpPr>
            <p:cNvPr id="56" name="TextBox 55">
              <a:extLst>
                <a:ext uri="{FF2B5EF4-FFF2-40B4-BE49-F238E27FC236}">
                  <a16:creationId xmlns:a16="http://schemas.microsoft.com/office/drawing/2014/main" id="{6790A447-8CDF-B4BE-4495-1E7BCC685596}"/>
                </a:ext>
              </a:extLst>
            </p:cNvPr>
            <p:cNvSpPr txBox="1"/>
            <p:nvPr/>
          </p:nvSpPr>
          <p:spPr>
            <a:xfrm>
              <a:off x="285688" y="4163236"/>
              <a:ext cx="1705224" cy="217743"/>
            </a:xfrm>
            <a:prstGeom prst="rect">
              <a:avLst/>
            </a:prstGeom>
            <a:noFill/>
          </p:spPr>
          <p:txBody>
            <a:bodyPr wrap="none" rtlCol="0">
              <a:spAutoFit/>
            </a:bodyPr>
            <a:lstStyle/>
            <a:p>
              <a:pPr algn="r" defTabSz="914377"/>
              <a:r>
                <a:rPr lang="en-GB" sz="933" dirty="0">
                  <a:solidFill>
                    <a:srgbClr val="7030A0"/>
                  </a:solidFill>
                  <a:latin typeface="Arial" panose="020B0604020202020204"/>
                </a:rPr>
                <a:t>Dexamethasone (PO/IV) 20 mg</a:t>
              </a:r>
              <a:endParaRPr lang="en-US" sz="933" dirty="0">
                <a:solidFill>
                  <a:srgbClr val="7030A0"/>
                </a:solidFill>
                <a:latin typeface="Arial" panose="020B0604020202020204"/>
              </a:endParaRPr>
            </a:p>
          </p:txBody>
        </p:sp>
        <p:sp>
          <p:nvSpPr>
            <p:cNvPr id="57" name="TextBox 56">
              <a:extLst>
                <a:ext uri="{FF2B5EF4-FFF2-40B4-BE49-F238E27FC236}">
                  <a16:creationId xmlns:a16="http://schemas.microsoft.com/office/drawing/2014/main" id="{7C68FDFF-A102-CEDA-2BA0-66FD74D78010}"/>
                </a:ext>
              </a:extLst>
            </p:cNvPr>
            <p:cNvSpPr txBox="1"/>
            <p:nvPr/>
          </p:nvSpPr>
          <p:spPr>
            <a:xfrm>
              <a:off x="1906170" y="4099780"/>
              <a:ext cx="270033"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D1</a:t>
              </a:r>
              <a:endParaRPr lang="en-US" sz="667">
                <a:solidFill>
                  <a:srgbClr val="7030A0"/>
                </a:solidFill>
                <a:latin typeface="Arial" panose="020B0604020202020204"/>
              </a:endParaRPr>
            </a:p>
          </p:txBody>
        </p:sp>
        <p:sp>
          <p:nvSpPr>
            <p:cNvPr id="58" name="TextBox 57">
              <a:extLst>
                <a:ext uri="{FF2B5EF4-FFF2-40B4-BE49-F238E27FC236}">
                  <a16:creationId xmlns:a16="http://schemas.microsoft.com/office/drawing/2014/main" id="{6EE3547D-8EA5-8581-084D-64F2350CE50B}"/>
                </a:ext>
              </a:extLst>
            </p:cNvPr>
            <p:cNvSpPr txBox="1"/>
            <p:nvPr/>
          </p:nvSpPr>
          <p:spPr>
            <a:xfrm>
              <a:off x="2050173" y="4099780"/>
              <a:ext cx="239247"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2</a:t>
              </a:r>
              <a:endParaRPr lang="en-US" sz="667">
                <a:solidFill>
                  <a:srgbClr val="7030A0"/>
                </a:solidFill>
                <a:latin typeface="Arial" panose="020B0604020202020204"/>
              </a:endParaRPr>
            </a:p>
          </p:txBody>
        </p:sp>
        <p:sp>
          <p:nvSpPr>
            <p:cNvPr id="59" name="TextBox 58">
              <a:extLst>
                <a:ext uri="{FF2B5EF4-FFF2-40B4-BE49-F238E27FC236}">
                  <a16:creationId xmlns:a16="http://schemas.microsoft.com/office/drawing/2014/main" id="{9CF8A8A5-5395-B68E-178B-4E47A7E3CA15}"/>
                </a:ext>
              </a:extLst>
            </p:cNvPr>
            <p:cNvSpPr txBox="1"/>
            <p:nvPr/>
          </p:nvSpPr>
          <p:spPr>
            <a:xfrm>
              <a:off x="2596647" y="4099780"/>
              <a:ext cx="239247"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8</a:t>
              </a:r>
              <a:endParaRPr lang="en-US" sz="667">
                <a:solidFill>
                  <a:srgbClr val="7030A0"/>
                </a:solidFill>
                <a:latin typeface="Arial" panose="020B0604020202020204"/>
              </a:endParaRPr>
            </a:p>
          </p:txBody>
        </p:sp>
        <p:sp>
          <p:nvSpPr>
            <p:cNvPr id="60" name="TextBox 59">
              <a:extLst>
                <a:ext uri="{FF2B5EF4-FFF2-40B4-BE49-F238E27FC236}">
                  <a16:creationId xmlns:a16="http://schemas.microsoft.com/office/drawing/2014/main" id="{97397634-826D-78A8-1B0A-DE829F816C0C}"/>
                </a:ext>
              </a:extLst>
            </p:cNvPr>
            <p:cNvSpPr txBox="1"/>
            <p:nvPr/>
          </p:nvSpPr>
          <p:spPr>
            <a:xfrm>
              <a:off x="2218363" y="4099780"/>
              <a:ext cx="239247"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4</a:t>
              </a:r>
              <a:endParaRPr lang="en-US" sz="667">
                <a:solidFill>
                  <a:srgbClr val="7030A0"/>
                </a:solidFill>
                <a:latin typeface="Arial" panose="020B0604020202020204"/>
              </a:endParaRPr>
            </a:p>
          </p:txBody>
        </p:sp>
        <p:sp>
          <p:nvSpPr>
            <p:cNvPr id="61" name="TextBox 60">
              <a:extLst>
                <a:ext uri="{FF2B5EF4-FFF2-40B4-BE49-F238E27FC236}">
                  <a16:creationId xmlns:a16="http://schemas.microsoft.com/office/drawing/2014/main" id="{4C193CAD-895B-39E3-90AC-A2B0587D85E3}"/>
                </a:ext>
              </a:extLst>
            </p:cNvPr>
            <p:cNvSpPr txBox="1"/>
            <p:nvPr/>
          </p:nvSpPr>
          <p:spPr>
            <a:xfrm>
              <a:off x="2878651"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11</a:t>
              </a:r>
              <a:endParaRPr lang="en-US" sz="667">
                <a:solidFill>
                  <a:srgbClr val="7030A0"/>
                </a:solidFill>
                <a:latin typeface="Arial" panose="020B0604020202020204"/>
              </a:endParaRPr>
            </a:p>
          </p:txBody>
        </p:sp>
        <p:sp>
          <p:nvSpPr>
            <p:cNvPr id="62" name="TextBox 61">
              <a:extLst>
                <a:ext uri="{FF2B5EF4-FFF2-40B4-BE49-F238E27FC236}">
                  <a16:creationId xmlns:a16="http://schemas.microsoft.com/office/drawing/2014/main" id="{E3F2E0BD-2F8A-6DE4-B0FF-399C9A493AAF}"/>
                </a:ext>
              </a:extLst>
            </p:cNvPr>
            <p:cNvSpPr txBox="1"/>
            <p:nvPr/>
          </p:nvSpPr>
          <p:spPr>
            <a:xfrm>
              <a:off x="2352064" y="4099780"/>
              <a:ext cx="239247"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5</a:t>
              </a:r>
              <a:endParaRPr lang="en-US" sz="667">
                <a:solidFill>
                  <a:srgbClr val="7030A0"/>
                </a:solidFill>
                <a:latin typeface="Arial" panose="020B0604020202020204"/>
              </a:endParaRPr>
            </a:p>
          </p:txBody>
        </p:sp>
        <p:sp>
          <p:nvSpPr>
            <p:cNvPr id="63" name="TextBox 62">
              <a:extLst>
                <a:ext uri="{FF2B5EF4-FFF2-40B4-BE49-F238E27FC236}">
                  <a16:creationId xmlns:a16="http://schemas.microsoft.com/office/drawing/2014/main" id="{D4B12206-2592-418E-08BB-D8A14FC6A0C6}"/>
                </a:ext>
              </a:extLst>
            </p:cNvPr>
            <p:cNvSpPr txBox="1"/>
            <p:nvPr/>
          </p:nvSpPr>
          <p:spPr>
            <a:xfrm>
              <a:off x="3012536"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12</a:t>
              </a:r>
              <a:endParaRPr lang="en-US" sz="667">
                <a:solidFill>
                  <a:srgbClr val="7030A0"/>
                </a:solidFill>
                <a:latin typeface="Arial" panose="020B0604020202020204"/>
              </a:endParaRPr>
            </a:p>
          </p:txBody>
        </p:sp>
        <p:sp>
          <p:nvSpPr>
            <p:cNvPr id="64" name="TextBox 63">
              <a:extLst>
                <a:ext uri="{FF2B5EF4-FFF2-40B4-BE49-F238E27FC236}">
                  <a16:creationId xmlns:a16="http://schemas.microsoft.com/office/drawing/2014/main" id="{D4A0E620-1B36-8B45-E245-16A4DAC378E6}"/>
                </a:ext>
              </a:extLst>
            </p:cNvPr>
            <p:cNvSpPr txBox="1"/>
            <p:nvPr/>
          </p:nvSpPr>
          <p:spPr>
            <a:xfrm>
              <a:off x="4593818" y="4097585"/>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30</a:t>
              </a:r>
              <a:endParaRPr lang="en-US" sz="667">
                <a:solidFill>
                  <a:srgbClr val="7030A0"/>
                </a:solidFill>
                <a:latin typeface="Arial" panose="020B0604020202020204"/>
              </a:endParaRPr>
            </a:p>
          </p:txBody>
        </p:sp>
        <p:sp>
          <p:nvSpPr>
            <p:cNvPr id="65" name="TextBox 64">
              <a:extLst>
                <a:ext uri="{FF2B5EF4-FFF2-40B4-BE49-F238E27FC236}">
                  <a16:creationId xmlns:a16="http://schemas.microsoft.com/office/drawing/2014/main" id="{668787F6-1972-56AB-F475-4CD5B3461C41}"/>
                </a:ext>
              </a:extLst>
            </p:cNvPr>
            <p:cNvSpPr txBox="1"/>
            <p:nvPr/>
          </p:nvSpPr>
          <p:spPr>
            <a:xfrm>
              <a:off x="4762730" y="4099780"/>
              <a:ext cx="256839" cy="274739"/>
            </a:xfrm>
            <a:prstGeom prst="rect">
              <a:avLst/>
            </a:prstGeom>
            <a:noFill/>
          </p:spPr>
          <p:txBody>
            <a:bodyPr wrap="none" rtlCol="0">
              <a:spAutoFit/>
            </a:bodyPr>
            <a:lstStyle/>
            <a:p>
              <a:pPr algn="ctr" defTabSz="914377"/>
              <a:r>
                <a:rPr lang="en-US" sz="667">
                  <a:solidFill>
                    <a:srgbClr val="7030A0"/>
                  </a:solidFill>
                  <a:latin typeface="Arial" panose="020B0604020202020204"/>
                  <a:sym typeface="Wingdings" panose="05000000000000000000" pitchFamily="2" charset="2"/>
                </a:rPr>
                <a:t></a:t>
              </a:r>
              <a:br>
                <a:rPr lang="en-US" sz="667">
                  <a:solidFill>
                    <a:srgbClr val="7030A0"/>
                  </a:solidFill>
                  <a:latin typeface="Arial" panose="020B0604020202020204"/>
                  <a:sym typeface="Wingdings" panose="05000000000000000000" pitchFamily="2" charset="2"/>
                </a:rPr>
              </a:br>
              <a:r>
                <a:rPr lang="en-US" sz="667">
                  <a:solidFill>
                    <a:srgbClr val="7030A0"/>
                  </a:solidFill>
                  <a:latin typeface="Arial" panose="020B0604020202020204"/>
                  <a:sym typeface="Wingdings" panose="05000000000000000000" pitchFamily="2" charset="2"/>
                </a:rPr>
                <a:t>32</a:t>
              </a:r>
              <a:endParaRPr lang="en-US" sz="667">
                <a:solidFill>
                  <a:srgbClr val="7030A0"/>
                </a:solidFill>
                <a:latin typeface="Arial" panose="020B0604020202020204"/>
              </a:endParaRPr>
            </a:p>
          </p:txBody>
        </p:sp>
        <p:sp>
          <p:nvSpPr>
            <p:cNvPr id="66" name="TextBox 65">
              <a:extLst>
                <a:ext uri="{FF2B5EF4-FFF2-40B4-BE49-F238E27FC236}">
                  <a16:creationId xmlns:a16="http://schemas.microsoft.com/office/drawing/2014/main" id="{2090CE8F-6FBC-9409-24B8-49369B10E034}"/>
                </a:ext>
              </a:extLst>
            </p:cNvPr>
            <p:cNvSpPr txBox="1"/>
            <p:nvPr/>
          </p:nvSpPr>
          <p:spPr>
            <a:xfrm>
              <a:off x="2519310" y="3241574"/>
              <a:ext cx="309614"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D8</a:t>
              </a:r>
              <a:endParaRPr lang="en-US" sz="933" baseline="30000">
                <a:solidFill>
                  <a:srgbClr val="525CA3"/>
                </a:solidFill>
                <a:latin typeface="Arial" panose="020B0604020202020204"/>
              </a:endParaRPr>
            </a:p>
          </p:txBody>
        </p:sp>
        <p:sp>
          <p:nvSpPr>
            <p:cNvPr id="67" name="TextBox 66">
              <a:extLst>
                <a:ext uri="{FF2B5EF4-FFF2-40B4-BE49-F238E27FC236}">
                  <a16:creationId xmlns:a16="http://schemas.microsoft.com/office/drawing/2014/main" id="{0FE9FD2E-12A5-F547-1D37-09F64614A96C}"/>
                </a:ext>
              </a:extLst>
            </p:cNvPr>
            <p:cNvSpPr txBox="1"/>
            <p:nvPr/>
          </p:nvSpPr>
          <p:spPr>
            <a:xfrm>
              <a:off x="8040279" y="3879247"/>
              <a:ext cx="341866" cy="312499"/>
            </a:xfrm>
            <a:prstGeom prst="rect">
              <a:avLst/>
            </a:prstGeom>
            <a:noFill/>
          </p:spPr>
          <p:txBody>
            <a:bodyPr wrap="none" rtlCol="0">
              <a:spAutoFit/>
            </a:bodyPr>
            <a:lstStyle/>
            <a:p>
              <a:pPr algn="ctr" defTabSz="914377"/>
              <a:r>
                <a:rPr lang="en-US" sz="800">
                  <a:solidFill>
                    <a:srgbClr val="7030A0"/>
                  </a:solidFill>
                  <a:latin typeface="Arial" panose="020B0604020202020204"/>
                  <a:sym typeface="Wingdings" panose="05000000000000000000" pitchFamily="2" charset="2"/>
                </a:rPr>
                <a:t></a:t>
              </a:r>
              <a:br>
                <a:rPr lang="en-US" sz="800">
                  <a:solidFill>
                    <a:srgbClr val="7030A0"/>
                  </a:solidFill>
                  <a:latin typeface="Arial" panose="020B0604020202020204"/>
                  <a:sym typeface="Wingdings" panose="05000000000000000000" pitchFamily="2" charset="2"/>
                </a:rPr>
              </a:br>
              <a:r>
                <a:rPr lang="en-US" sz="800">
                  <a:solidFill>
                    <a:srgbClr val="7030A0"/>
                  </a:solidFill>
                  <a:latin typeface="Arial" panose="020B0604020202020204"/>
                  <a:sym typeface="Wingdings" panose="05000000000000000000" pitchFamily="2" charset="2"/>
                </a:rPr>
                <a:t>D15</a:t>
              </a:r>
              <a:endParaRPr lang="en-US" sz="800">
                <a:solidFill>
                  <a:srgbClr val="7030A0"/>
                </a:solidFill>
                <a:latin typeface="Arial" panose="020B0604020202020204"/>
              </a:endParaRPr>
            </a:p>
          </p:txBody>
        </p:sp>
        <p:sp>
          <p:nvSpPr>
            <p:cNvPr id="68" name="TextBox 67">
              <a:extLst>
                <a:ext uri="{FF2B5EF4-FFF2-40B4-BE49-F238E27FC236}">
                  <a16:creationId xmlns:a16="http://schemas.microsoft.com/office/drawing/2014/main" id="{EE8182D8-CF0A-D1FB-60A0-38ACBDAECB54}"/>
                </a:ext>
              </a:extLst>
            </p:cNvPr>
            <p:cNvSpPr txBox="1"/>
            <p:nvPr/>
          </p:nvSpPr>
          <p:spPr>
            <a:xfrm>
              <a:off x="7434925" y="3879247"/>
              <a:ext cx="289090" cy="312499"/>
            </a:xfrm>
            <a:prstGeom prst="rect">
              <a:avLst/>
            </a:prstGeom>
            <a:noFill/>
          </p:spPr>
          <p:txBody>
            <a:bodyPr wrap="none" rtlCol="0">
              <a:spAutoFit/>
            </a:bodyPr>
            <a:lstStyle/>
            <a:p>
              <a:pPr algn="ctr" defTabSz="914377"/>
              <a:r>
                <a:rPr lang="en-US" sz="800">
                  <a:solidFill>
                    <a:srgbClr val="7030A0"/>
                  </a:solidFill>
                  <a:latin typeface="Arial" panose="020B0604020202020204"/>
                  <a:sym typeface="Wingdings" panose="05000000000000000000" pitchFamily="2" charset="2"/>
                </a:rPr>
                <a:t></a:t>
              </a:r>
              <a:br>
                <a:rPr lang="en-US" sz="800">
                  <a:solidFill>
                    <a:srgbClr val="7030A0"/>
                  </a:solidFill>
                  <a:latin typeface="Arial" panose="020B0604020202020204"/>
                  <a:sym typeface="Wingdings" panose="05000000000000000000" pitchFamily="2" charset="2"/>
                </a:rPr>
              </a:br>
              <a:r>
                <a:rPr lang="en-US" sz="800">
                  <a:solidFill>
                    <a:srgbClr val="7030A0"/>
                  </a:solidFill>
                  <a:latin typeface="Arial" panose="020B0604020202020204"/>
                  <a:sym typeface="Wingdings" panose="05000000000000000000" pitchFamily="2" charset="2"/>
                </a:rPr>
                <a:t>D8</a:t>
              </a:r>
              <a:endParaRPr lang="en-US" sz="800">
                <a:solidFill>
                  <a:srgbClr val="7030A0"/>
                </a:solidFill>
                <a:latin typeface="Arial" panose="020B0604020202020204"/>
              </a:endParaRPr>
            </a:p>
          </p:txBody>
        </p:sp>
        <p:cxnSp>
          <p:nvCxnSpPr>
            <p:cNvPr id="69" name="Straight Arrow Connector 68">
              <a:extLst>
                <a:ext uri="{FF2B5EF4-FFF2-40B4-BE49-F238E27FC236}">
                  <a16:creationId xmlns:a16="http://schemas.microsoft.com/office/drawing/2014/main" id="{67A26EC1-D8C6-6CB0-7D46-2C06E91F4B66}"/>
                </a:ext>
              </a:extLst>
            </p:cNvPr>
            <p:cNvCxnSpPr/>
            <p:nvPr/>
          </p:nvCxnSpPr>
          <p:spPr>
            <a:xfrm>
              <a:off x="6888025" y="3254015"/>
              <a:ext cx="2199978" cy="0"/>
            </a:xfrm>
            <a:prstGeom prst="straightConnector1">
              <a:avLst/>
            </a:prstGeom>
            <a:ln w="19050" cap="sq">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C914C55D-31AB-6B46-96D9-022065AE272A}"/>
                </a:ext>
              </a:extLst>
            </p:cNvPr>
            <p:cNvCxnSpPr/>
            <p:nvPr/>
          </p:nvCxnSpPr>
          <p:spPr>
            <a:xfrm flipV="1">
              <a:off x="6888025" y="317611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41218FBA-3540-E17D-A942-D2788DE627DF}"/>
                </a:ext>
              </a:extLst>
            </p:cNvPr>
            <p:cNvCxnSpPr/>
            <p:nvPr/>
          </p:nvCxnSpPr>
          <p:spPr>
            <a:xfrm flipV="1">
              <a:off x="7522342" y="317611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FA6075F-AD6C-54A9-30CE-50091D159AB9}"/>
                </a:ext>
              </a:extLst>
            </p:cNvPr>
            <p:cNvCxnSpPr/>
            <p:nvPr/>
          </p:nvCxnSpPr>
          <p:spPr>
            <a:xfrm flipV="1">
              <a:off x="8156658" y="317611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0C9FF153-0581-923E-4DF3-5E312A4CA4C0}"/>
                </a:ext>
              </a:extLst>
            </p:cNvPr>
            <p:cNvCxnSpPr/>
            <p:nvPr/>
          </p:nvCxnSpPr>
          <p:spPr>
            <a:xfrm flipV="1">
              <a:off x="8790975" y="317611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38B53DAE-9249-CE82-EBDE-A5C826BD3E0B}"/>
                </a:ext>
              </a:extLst>
            </p:cNvPr>
            <p:cNvSpPr txBox="1"/>
            <p:nvPr/>
          </p:nvSpPr>
          <p:spPr>
            <a:xfrm>
              <a:off x="6596144" y="2998660"/>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1</a:t>
              </a:r>
              <a:endParaRPr lang="en-US" sz="933">
                <a:solidFill>
                  <a:srgbClr val="525CA3">
                    <a:lumMod val="50000"/>
                  </a:srgbClr>
                </a:solidFill>
                <a:latin typeface="Arial" panose="020B0604020202020204"/>
              </a:endParaRPr>
            </a:p>
          </p:txBody>
        </p:sp>
        <p:sp>
          <p:nvSpPr>
            <p:cNvPr id="75" name="TextBox 74">
              <a:extLst>
                <a:ext uri="{FF2B5EF4-FFF2-40B4-BE49-F238E27FC236}">
                  <a16:creationId xmlns:a16="http://schemas.microsoft.com/office/drawing/2014/main" id="{F19FD055-D690-0269-AD96-4DBC03DE5978}"/>
                </a:ext>
              </a:extLst>
            </p:cNvPr>
            <p:cNvSpPr txBox="1"/>
            <p:nvPr/>
          </p:nvSpPr>
          <p:spPr>
            <a:xfrm>
              <a:off x="7251720" y="2998660"/>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2</a:t>
              </a:r>
              <a:endParaRPr lang="en-US" sz="933">
                <a:solidFill>
                  <a:srgbClr val="525CA3">
                    <a:lumMod val="50000"/>
                  </a:srgbClr>
                </a:solidFill>
                <a:latin typeface="Arial" panose="020B0604020202020204"/>
              </a:endParaRPr>
            </a:p>
          </p:txBody>
        </p:sp>
        <p:sp>
          <p:nvSpPr>
            <p:cNvPr id="76" name="TextBox 75">
              <a:extLst>
                <a:ext uri="{FF2B5EF4-FFF2-40B4-BE49-F238E27FC236}">
                  <a16:creationId xmlns:a16="http://schemas.microsoft.com/office/drawing/2014/main" id="{E21E4A43-9F21-33DD-A08B-F02582F49343}"/>
                </a:ext>
              </a:extLst>
            </p:cNvPr>
            <p:cNvSpPr txBox="1"/>
            <p:nvPr/>
          </p:nvSpPr>
          <p:spPr>
            <a:xfrm>
              <a:off x="7879936" y="2998660"/>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3</a:t>
              </a:r>
              <a:endParaRPr lang="en-US" sz="933">
                <a:solidFill>
                  <a:srgbClr val="525CA3">
                    <a:lumMod val="50000"/>
                  </a:srgbClr>
                </a:solidFill>
                <a:latin typeface="Arial" panose="020B0604020202020204"/>
              </a:endParaRPr>
            </a:p>
          </p:txBody>
        </p:sp>
        <p:sp>
          <p:nvSpPr>
            <p:cNvPr id="77" name="TextBox 76">
              <a:extLst>
                <a:ext uri="{FF2B5EF4-FFF2-40B4-BE49-F238E27FC236}">
                  <a16:creationId xmlns:a16="http://schemas.microsoft.com/office/drawing/2014/main" id="{A89353D1-D62C-B95E-A31A-B9F956D599EC}"/>
                </a:ext>
              </a:extLst>
            </p:cNvPr>
            <p:cNvSpPr txBox="1"/>
            <p:nvPr/>
          </p:nvSpPr>
          <p:spPr>
            <a:xfrm>
              <a:off x="8549193" y="2998660"/>
              <a:ext cx="541239" cy="217743"/>
            </a:xfrm>
            <a:prstGeom prst="rect">
              <a:avLst/>
            </a:prstGeom>
            <a:noFill/>
          </p:spPr>
          <p:txBody>
            <a:bodyPr wrap="none" rtlCol="0">
              <a:spAutoFit/>
            </a:bodyPr>
            <a:lstStyle/>
            <a:p>
              <a:pPr algn="ctr" defTabSz="914377"/>
              <a:r>
                <a:rPr lang="en-GB" sz="933">
                  <a:solidFill>
                    <a:srgbClr val="525CA3">
                      <a:lumMod val="50000"/>
                    </a:srgbClr>
                  </a:solidFill>
                  <a:latin typeface="Arial" panose="020B0604020202020204"/>
                </a:rPr>
                <a:t>Week 4</a:t>
              </a:r>
              <a:endParaRPr lang="en-US" sz="933">
                <a:solidFill>
                  <a:srgbClr val="525CA3">
                    <a:lumMod val="50000"/>
                  </a:srgbClr>
                </a:solidFill>
                <a:latin typeface="Arial" panose="020B0604020202020204"/>
              </a:endParaRPr>
            </a:p>
          </p:txBody>
        </p:sp>
        <p:sp>
          <p:nvSpPr>
            <p:cNvPr id="78" name="TextBox 77">
              <a:extLst>
                <a:ext uri="{FF2B5EF4-FFF2-40B4-BE49-F238E27FC236}">
                  <a16:creationId xmlns:a16="http://schemas.microsoft.com/office/drawing/2014/main" id="{C92EFF3D-C742-A736-0930-AA4EF0AA6FFB}"/>
                </a:ext>
              </a:extLst>
            </p:cNvPr>
            <p:cNvSpPr txBox="1"/>
            <p:nvPr/>
          </p:nvSpPr>
          <p:spPr>
            <a:xfrm>
              <a:off x="5502155" y="3337016"/>
              <a:ext cx="1394437" cy="217743"/>
            </a:xfrm>
            <a:prstGeom prst="rect">
              <a:avLst/>
            </a:prstGeom>
            <a:noFill/>
          </p:spPr>
          <p:txBody>
            <a:bodyPr wrap="none" rtlCol="0">
              <a:spAutoFit/>
            </a:bodyPr>
            <a:lstStyle/>
            <a:p>
              <a:pPr algn="r" defTabSz="914377"/>
              <a:r>
                <a:rPr lang="en-GB" sz="933">
                  <a:solidFill>
                    <a:srgbClr val="525CA3"/>
                  </a:solidFill>
                  <a:latin typeface="Arial" panose="020B0604020202020204"/>
                </a:rPr>
                <a:t>Isa (IV) 10 mg/kg; C5–17</a:t>
              </a:r>
              <a:endParaRPr lang="en-US" sz="933">
                <a:solidFill>
                  <a:srgbClr val="525CA3"/>
                </a:solidFill>
                <a:latin typeface="Arial" panose="020B0604020202020204"/>
              </a:endParaRPr>
            </a:p>
          </p:txBody>
        </p:sp>
        <p:sp>
          <p:nvSpPr>
            <p:cNvPr id="79" name="TextBox 78">
              <a:extLst>
                <a:ext uri="{FF2B5EF4-FFF2-40B4-BE49-F238E27FC236}">
                  <a16:creationId xmlns:a16="http://schemas.microsoft.com/office/drawing/2014/main" id="{B5FB3931-7A74-4452-3D27-AA2AEE34362A}"/>
                </a:ext>
              </a:extLst>
            </p:cNvPr>
            <p:cNvSpPr txBox="1"/>
            <p:nvPr/>
          </p:nvSpPr>
          <p:spPr>
            <a:xfrm>
              <a:off x="6784138" y="3211741"/>
              <a:ext cx="309614"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a:t>
              </a:r>
              <a:endParaRPr lang="en-US" sz="933">
                <a:solidFill>
                  <a:srgbClr val="525CA3"/>
                </a:solidFill>
                <a:latin typeface="Arial" panose="020B0604020202020204"/>
              </a:endParaRPr>
            </a:p>
          </p:txBody>
        </p:sp>
        <p:sp>
          <p:nvSpPr>
            <p:cNvPr id="80" name="TextBox 79">
              <a:extLst>
                <a:ext uri="{FF2B5EF4-FFF2-40B4-BE49-F238E27FC236}">
                  <a16:creationId xmlns:a16="http://schemas.microsoft.com/office/drawing/2014/main" id="{2F867C10-DEBB-F5D4-43B0-E951862CB765}"/>
                </a:ext>
              </a:extLst>
            </p:cNvPr>
            <p:cNvSpPr txBox="1"/>
            <p:nvPr/>
          </p:nvSpPr>
          <p:spPr>
            <a:xfrm>
              <a:off x="5469900" y="3741128"/>
              <a:ext cx="1426688" cy="217743"/>
            </a:xfrm>
            <a:prstGeom prst="rect">
              <a:avLst/>
            </a:prstGeom>
            <a:noFill/>
          </p:spPr>
          <p:txBody>
            <a:bodyPr wrap="none" rtlCol="0">
              <a:spAutoFit/>
            </a:bodyPr>
            <a:lstStyle/>
            <a:p>
              <a:pPr algn="r" defTabSz="914377"/>
              <a:r>
                <a:rPr lang="en-GB" sz="933">
                  <a:solidFill>
                    <a:srgbClr val="8F6EAA"/>
                  </a:solidFill>
                  <a:latin typeface="Arial" panose="020B0604020202020204"/>
                </a:rPr>
                <a:t>Lenalidomide (PO) 25 mg</a:t>
              </a:r>
              <a:endParaRPr lang="en-US" sz="933">
                <a:solidFill>
                  <a:srgbClr val="8F6EAA"/>
                </a:solidFill>
                <a:latin typeface="Arial" panose="020B0604020202020204"/>
              </a:endParaRPr>
            </a:p>
          </p:txBody>
        </p:sp>
        <p:sp>
          <p:nvSpPr>
            <p:cNvPr id="81" name="Rectangle 80">
              <a:extLst>
                <a:ext uri="{FF2B5EF4-FFF2-40B4-BE49-F238E27FC236}">
                  <a16:creationId xmlns:a16="http://schemas.microsoft.com/office/drawing/2014/main" id="{997F352E-D608-B0BC-24DB-8B2CCD9F711B}"/>
                </a:ext>
              </a:extLst>
            </p:cNvPr>
            <p:cNvSpPr/>
            <p:nvPr/>
          </p:nvSpPr>
          <p:spPr>
            <a:xfrm>
              <a:off x="6888023" y="3784665"/>
              <a:ext cx="1934126" cy="12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933">
                  <a:solidFill>
                    <a:srgbClr val="FFFFFF"/>
                  </a:solidFill>
                  <a:latin typeface="Arial" panose="020B0604020202020204"/>
                </a:rPr>
                <a:t>Days 1–21</a:t>
              </a:r>
              <a:endParaRPr lang="en-US" sz="933">
                <a:solidFill>
                  <a:srgbClr val="FFFFFF"/>
                </a:solidFill>
                <a:latin typeface="Arial" panose="020B0604020202020204"/>
              </a:endParaRPr>
            </a:p>
          </p:txBody>
        </p:sp>
        <p:sp>
          <p:nvSpPr>
            <p:cNvPr id="82" name="TextBox 81">
              <a:extLst>
                <a:ext uri="{FF2B5EF4-FFF2-40B4-BE49-F238E27FC236}">
                  <a16:creationId xmlns:a16="http://schemas.microsoft.com/office/drawing/2014/main" id="{B43D99E1-EB13-8979-4F09-8C07C2DB161C}"/>
                </a:ext>
              </a:extLst>
            </p:cNvPr>
            <p:cNvSpPr txBox="1"/>
            <p:nvPr/>
          </p:nvSpPr>
          <p:spPr>
            <a:xfrm>
              <a:off x="5191364" y="3971581"/>
              <a:ext cx="1705224" cy="217743"/>
            </a:xfrm>
            <a:prstGeom prst="rect">
              <a:avLst/>
            </a:prstGeom>
            <a:noFill/>
          </p:spPr>
          <p:txBody>
            <a:bodyPr wrap="none" rtlCol="0">
              <a:spAutoFit/>
            </a:bodyPr>
            <a:lstStyle/>
            <a:p>
              <a:pPr algn="r" defTabSz="914377"/>
              <a:r>
                <a:rPr lang="en-GB" sz="933" dirty="0">
                  <a:solidFill>
                    <a:srgbClr val="7030A0"/>
                  </a:solidFill>
                  <a:latin typeface="Arial" panose="020B0604020202020204"/>
                </a:rPr>
                <a:t>Dexamethasone (PO/IV) 20 mg</a:t>
              </a:r>
              <a:endParaRPr lang="en-US" sz="933" dirty="0">
                <a:solidFill>
                  <a:srgbClr val="7030A0"/>
                </a:solidFill>
                <a:latin typeface="Arial" panose="020B0604020202020204"/>
              </a:endParaRPr>
            </a:p>
          </p:txBody>
        </p:sp>
        <p:sp>
          <p:nvSpPr>
            <p:cNvPr id="83" name="TextBox 82">
              <a:extLst>
                <a:ext uri="{FF2B5EF4-FFF2-40B4-BE49-F238E27FC236}">
                  <a16:creationId xmlns:a16="http://schemas.microsoft.com/office/drawing/2014/main" id="{5EE6BD1A-EF34-2BA8-B137-D993905C9FC2}"/>
                </a:ext>
              </a:extLst>
            </p:cNvPr>
            <p:cNvSpPr txBox="1"/>
            <p:nvPr/>
          </p:nvSpPr>
          <p:spPr>
            <a:xfrm>
              <a:off x="6797604" y="3879247"/>
              <a:ext cx="289090" cy="312499"/>
            </a:xfrm>
            <a:prstGeom prst="rect">
              <a:avLst/>
            </a:prstGeom>
            <a:noFill/>
          </p:spPr>
          <p:txBody>
            <a:bodyPr wrap="none" rtlCol="0">
              <a:spAutoFit/>
            </a:bodyPr>
            <a:lstStyle/>
            <a:p>
              <a:pPr algn="ctr" defTabSz="914377"/>
              <a:r>
                <a:rPr lang="en-US" sz="800">
                  <a:solidFill>
                    <a:srgbClr val="7030A0"/>
                  </a:solidFill>
                  <a:latin typeface="Arial" panose="020B0604020202020204"/>
                  <a:sym typeface="Wingdings" panose="05000000000000000000" pitchFamily="2" charset="2"/>
                </a:rPr>
                <a:t></a:t>
              </a:r>
              <a:br>
                <a:rPr lang="en-US" sz="800">
                  <a:solidFill>
                    <a:srgbClr val="7030A0"/>
                  </a:solidFill>
                  <a:latin typeface="Arial" panose="020B0604020202020204"/>
                  <a:sym typeface="Wingdings" panose="05000000000000000000" pitchFamily="2" charset="2"/>
                </a:rPr>
              </a:br>
              <a:r>
                <a:rPr lang="en-US" sz="800">
                  <a:solidFill>
                    <a:srgbClr val="7030A0"/>
                  </a:solidFill>
                  <a:latin typeface="Arial" panose="020B0604020202020204"/>
                  <a:sym typeface="Wingdings" panose="05000000000000000000" pitchFamily="2" charset="2"/>
                </a:rPr>
                <a:t>D1</a:t>
              </a:r>
              <a:endParaRPr lang="en-US" sz="800">
                <a:solidFill>
                  <a:srgbClr val="7030A0"/>
                </a:solidFill>
                <a:latin typeface="Arial" panose="020B0604020202020204"/>
              </a:endParaRPr>
            </a:p>
          </p:txBody>
        </p:sp>
        <p:sp>
          <p:nvSpPr>
            <p:cNvPr id="84" name="TextBox 83">
              <a:extLst>
                <a:ext uri="{FF2B5EF4-FFF2-40B4-BE49-F238E27FC236}">
                  <a16:creationId xmlns:a16="http://schemas.microsoft.com/office/drawing/2014/main" id="{4D0C4526-390D-822C-8D39-1D4A523AD6B9}"/>
                </a:ext>
              </a:extLst>
            </p:cNvPr>
            <p:cNvSpPr txBox="1"/>
            <p:nvPr/>
          </p:nvSpPr>
          <p:spPr>
            <a:xfrm>
              <a:off x="8677173" y="3879247"/>
              <a:ext cx="341866" cy="312499"/>
            </a:xfrm>
            <a:prstGeom prst="rect">
              <a:avLst/>
            </a:prstGeom>
            <a:noFill/>
          </p:spPr>
          <p:txBody>
            <a:bodyPr wrap="none" rtlCol="0">
              <a:spAutoFit/>
            </a:bodyPr>
            <a:lstStyle/>
            <a:p>
              <a:pPr algn="ctr" defTabSz="914377"/>
              <a:r>
                <a:rPr lang="en-US" sz="800">
                  <a:solidFill>
                    <a:srgbClr val="7030A0"/>
                  </a:solidFill>
                  <a:latin typeface="Arial" panose="020B0604020202020204"/>
                  <a:sym typeface="Wingdings" panose="05000000000000000000" pitchFamily="2" charset="2"/>
                </a:rPr>
                <a:t></a:t>
              </a:r>
              <a:br>
                <a:rPr lang="en-US" sz="800">
                  <a:solidFill>
                    <a:srgbClr val="7030A0"/>
                  </a:solidFill>
                  <a:latin typeface="Arial" panose="020B0604020202020204"/>
                  <a:sym typeface="Wingdings" panose="05000000000000000000" pitchFamily="2" charset="2"/>
                </a:rPr>
              </a:br>
              <a:r>
                <a:rPr lang="en-US" sz="800">
                  <a:solidFill>
                    <a:srgbClr val="7030A0"/>
                  </a:solidFill>
                  <a:latin typeface="Arial" panose="020B0604020202020204"/>
                  <a:sym typeface="Wingdings" panose="05000000000000000000" pitchFamily="2" charset="2"/>
                </a:rPr>
                <a:t>D22</a:t>
              </a:r>
              <a:endParaRPr lang="en-US" sz="800">
                <a:solidFill>
                  <a:srgbClr val="7030A0"/>
                </a:solidFill>
                <a:latin typeface="Arial" panose="020B0604020202020204"/>
              </a:endParaRPr>
            </a:p>
          </p:txBody>
        </p:sp>
        <p:sp>
          <p:nvSpPr>
            <p:cNvPr id="85" name="TextBox 84">
              <a:extLst>
                <a:ext uri="{FF2B5EF4-FFF2-40B4-BE49-F238E27FC236}">
                  <a16:creationId xmlns:a16="http://schemas.microsoft.com/office/drawing/2014/main" id="{33B35025-1956-F521-7379-0044CC8576F3}"/>
                </a:ext>
              </a:extLst>
            </p:cNvPr>
            <p:cNvSpPr txBox="1"/>
            <p:nvPr/>
          </p:nvSpPr>
          <p:spPr>
            <a:xfrm>
              <a:off x="688526" y="3595192"/>
              <a:ext cx="1332866" cy="217743"/>
            </a:xfrm>
            <a:prstGeom prst="rect">
              <a:avLst/>
            </a:prstGeom>
            <a:noFill/>
          </p:spPr>
          <p:txBody>
            <a:bodyPr wrap="none" rtlCol="0">
              <a:spAutoFit/>
            </a:bodyPr>
            <a:lstStyle/>
            <a:p>
              <a:pPr algn="r" defTabSz="914377"/>
              <a:r>
                <a:rPr lang="en-GB" sz="933" dirty="0">
                  <a:solidFill>
                    <a:srgbClr val="525CA3"/>
                  </a:solidFill>
                  <a:latin typeface="Arial" panose="020B0604020202020204"/>
                </a:rPr>
                <a:t>Isa (IV) 10 mg/kg; C2–4</a:t>
              </a:r>
              <a:endParaRPr lang="en-US" sz="933" dirty="0">
                <a:solidFill>
                  <a:srgbClr val="525CA3"/>
                </a:solidFill>
                <a:latin typeface="Arial" panose="020B0604020202020204"/>
              </a:endParaRPr>
            </a:p>
          </p:txBody>
        </p:sp>
        <p:sp>
          <p:nvSpPr>
            <p:cNvPr id="86" name="TextBox 85">
              <a:extLst>
                <a:ext uri="{FF2B5EF4-FFF2-40B4-BE49-F238E27FC236}">
                  <a16:creationId xmlns:a16="http://schemas.microsoft.com/office/drawing/2014/main" id="{131903B3-B4AB-7CC5-97D4-8A9300C98FB1}"/>
                </a:ext>
              </a:extLst>
            </p:cNvPr>
            <p:cNvSpPr txBox="1"/>
            <p:nvPr/>
          </p:nvSpPr>
          <p:spPr>
            <a:xfrm>
              <a:off x="5553174" y="3561806"/>
              <a:ext cx="1335798" cy="217743"/>
            </a:xfrm>
            <a:prstGeom prst="rect">
              <a:avLst/>
            </a:prstGeom>
            <a:noFill/>
          </p:spPr>
          <p:txBody>
            <a:bodyPr wrap="none" rtlCol="0">
              <a:spAutoFit/>
            </a:bodyPr>
            <a:lstStyle/>
            <a:p>
              <a:pPr algn="r" defTabSz="914377"/>
              <a:r>
                <a:rPr lang="en-GB" sz="933">
                  <a:solidFill>
                    <a:srgbClr val="525CA3"/>
                  </a:solidFill>
                  <a:latin typeface="Arial" panose="020B0604020202020204"/>
                </a:rPr>
                <a:t>Isa (IV) 10 mg/kg; C18+</a:t>
              </a:r>
              <a:endParaRPr lang="en-US" sz="933">
                <a:solidFill>
                  <a:srgbClr val="525CA3"/>
                </a:solidFill>
                <a:latin typeface="Arial" panose="020B0604020202020204"/>
              </a:endParaRPr>
            </a:p>
          </p:txBody>
        </p:sp>
        <p:sp>
          <p:nvSpPr>
            <p:cNvPr id="87" name="TextBox 86">
              <a:extLst>
                <a:ext uri="{FF2B5EF4-FFF2-40B4-BE49-F238E27FC236}">
                  <a16:creationId xmlns:a16="http://schemas.microsoft.com/office/drawing/2014/main" id="{E21D9BB1-C887-379B-CB81-E136584DB76E}"/>
                </a:ext>
              </a:extLst>
            </p:cNvPr>
            <p:cNvSpPr txBox="1"/>
            <p:nvPr/>
          </p:nvSpPr>
          <p:spPr>
            <a:xfrm>
              <a:off x="7971843" y="3218237"/>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D15</a:t>
              </a:r>
              <a:endParaRPr lang="en-US" sz="933">
                <a:solidFill>
                  <a:srgbClr val="525CA3"/>
                </a:solidFill>
                <a:latin typeface="Arial" panose="020B0604020202020204"/>
              </a:endParaRPr>
            </a:p>
          </p:txBody>
        </p:sp>
        <p:sp>
          <p:nvSpPr>
            <p:cNvPr id="88" name="TextBox 87">
              <a:extLst>
                <a:ext uri="{FF2B5EF4-FFF2-40B4-BE49-F238E27FC236}">
                  <a16:creationId xmlns:a16="http://schemas.microsoft.com/office/drawing/2014/main" id="{521A2F27-E6BC-F1C0-48A2-E324A9D23817}"/>
                </a:ext>
              </a:extLst>
            </p:cNvPr>
            <p:cNvSpPr txBox="1"/>
            <p:nvPr/>
          </p:nvSpPr>
          <p:spPr>
            <a:xfrm>
              <a:off x="1875278" y="3467491"/>
              <a:ext cx="309614"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a:t>
              </a:r>
              <a:endParaRPr lang="en-US" sz="933">
                <a:solidFill>
                  <a:srgbClr val="525CA3"/>
                </a:solidFill>
                <a:latin typeface="Arial" panose="020B0604020202020204"/>
              </a:endParaRPr>
            </a:p>
          </p:txBody>
        </p:sp>
        <p:sp>
          <p:nvSpPr>
            <p:cNvPr id="89" name="TextBox 88">
              <a:extLst>
                <a:ext uri="{FF2B5EF4-FFF2-40B4-BE49-F238E27FC236}">
                  <a16:creationId xmlns:a16="http://schemas.microsoft.com/office/drawing/2014/main" id="{0E53A86E-5F55-5D43-B652-4475E7C1EE91}"/>
                </a:ext>
              </a:extLst>
            </p:cNvPr>
            <p:cNvSpPr txBox="1"/>
            <p:nvPr/>
          </p:nvSpPr>
          <p:spPr>
            <a:xfrm>
              <a:off x="3116759" y="3467491"/>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D15</a:t>
              </a:r>
              <a:endParaRPr lang="en-US" sz="933">
                <a:solidFill>
                  <a:srgbClr val="525CA3"/>
                </a:solidFill>
                <a:latin typeface="Arial" panose="020B0604020202020204"/>
              </a:endParaRPr>
            </a:p>
          </p:txBody>
        </p:sp>
        <p:sp>
          <p:nvSpPr>
            <p:cNvPr id="90" name="TextBox 89">
              <a:extLst>
                <a:ext uri="{FF2B5EF4-FFF2-40B4-BE49-F238E27FC236}">
                  <a16:creationId xmlns:a16="http://schemas.microsoft.com/office/drawing/2014/main" id="{0FD100BB-C3F0-66BD-4D87-50CD526BD005}"/>
                </a:ext>
              </a:extLst>
            </p:cNvPr>
            <p:cNvSpPr txBox="1"/>
            <p:nvPr/>
          </p:nvSpPr>
          <p:spPr>
            <a:xfrm>
              <a:off x="4389030" y="3467491"/>
              <a:ext cx="371185"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D29</a:t>
              </a:r>
              <a:endParaRPr lang="en-US" sz="933">
                <a:solidFill>
                  <a:srgbClr val="525CA3"/>
                </a:solidFill>
                <a:latin typeface="Arial" panose="020B0604020202020204"/>
              </a:endParaRPr>
            </a:p>
          </p:txBody>
        </p:sp>
        <p:sp>
          <p:nvSpPr>
            <p:cNvPr id="91" name="TextBox 90">
              <a:extLst>
                <a:ext uri="{FF2B5EF4-FFF2-40B4-BE49-F238E27FC236}">
                  <a16:creationId xmlns:a16="http://schemas.microsoft.com/office/drawing/2014/main" id="{0FCB34D7-D25E-0C19-4588-528D08A01389}"/>
                </a:ext>
              </a:extLst>
            </p:cNvPr>
            <p:cNvSpPr txBox="1"/>
            <p:nvPr/>
          </p:nvSpPr>
          <p:spPr>
            <a:xfrm>
              <a:off x="6775951" y="3460678"/>
              <a:ext cx="309614" cy="350260"/>
            </a:xfrm>
            <a:prstGeom prst="rect">
              <a:avLst/>
            </a:prstGeom>
            <a:noFill/>
          </p:spPr>
          <p:txBody>
            <a:bodyPr wrap="none" rtlCol="0">
              <a:spAutoFit/>
            </a:bodyPr>
            <a:lstStyle/>
            <a:p>
              <a:pPr algn="ctr" defTabSz="914377"/>
              <a:r>
                <a:rPr lang="en-US" sz="933">
                  <a:solidFill>
                    <a:srgbClr val="525CA3"/>
                  </a:solidFill>
                  <a:latin typeface="Arial" panose="020B0604020202020204"/>
                  <a:sym typeface="Wingdings" panose="05000000000000000000" pitchFamily="2" charset="2"/>
                </a:rPr>
                <a:t></a:t>
              </a:r>
              <a:br>
                <a:rPr lang="en-US" sz="933">
                  <a:solidFill>
                    <a:srgbClr val="525CA3"/>
                  </a:solidFill>
                  <a:latin typeface="Arial" panose="020B0604020202020204"/>
                  <a:sym typeface="Wingdings" panose="05000000000000000000" pitchFamily="2" charset="2"/>
                </a:rPr>
              </a:br>
              <a:r>
                <a:rPr lang="en-US" sz="933">
                  <a:solidFill>
                    <a:srgbClr val="525CA3"/>
                  </a:solidFill>
                  <a:latin typeface="Arial" panose="020B0604020202020204"/>
                  <a:sym typeface="Wingdings" panose="05000000000000000000" pitchFamily="2" charset="2"/>
                </a:rPr>
                <a:t>D1</a:t>
              </a:r>
              <a:endParaRPr lang="en-US" sz="933">
                <a:solidFill>
                  <a:srgbClr val="525CA3"/>
                </a:solidFill>
                <a:latin typeface="Arial" panose="020B0604020202020204"/>
              </a:endParaRPr>
            </a:p>
          </p:txBody>
        </p:sp>
      </p:grpSp>
    </p:spTree>
    <p:custDataLst>
      <p:tags r:id="rId1"/>
    </p:custDataLst>
    <p:extLst>
      <p:ext uri="{BB962C8B-B14F-4D97-AF65-F5344CB8AC3E}">
        <p14:creationId xmlns:p14="http://schemas.microsoft.com/office/powerpoint/2010/main" val="370556434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A740D-2C09-4DB8-9FD9-3EB5717D2D79}"/>
              </a:ext>
            </a:extLst>
          </p:cNvPr>
          <p:cNvSpPr>
            <a:spLocks noGrp="1"/>
          </p:cNvSpPr>
          <p:nvPr>
            <p:ph type="title"/>
          </p:nvPr>
        </p:nvSpPr>
        <p:spPr>
          <a:xfrm>
            <a:off x="478368" y="180488"/>
            <a:ext cx="11226801" cy="701602"/>
          </a:xfrm>
        </p:spPr>
        <p:txBody>
          <a:bodyPr/>
          <a:lstStyle/>
          <a:p>
            <a:r>
              <a:rPr lang="en-US" b="1" dirty="0">
                <a:solidFill>
                  <a:schemeClr val="bg2"/>
                </a:solidFill>
              </a:rPr>
              <a:t>IMROZ</a:t>
            </a:r>
            <a:br>
              <a:rPr lang="en-US" dirty="0"/>
            </a:br>
            <a:r>
              <a:rPr lang="en-US" sz="2133" dirty="0">
                <a:cs typeface="Arial" panose="020B0604020202020204" pitchFamily="34" charset="0"/>
              </a:rPr>
              <a:t>Patient disposition</a:t>
            </a:r>
            <a:endParaRPr lang="en-GB" baseline="30000" dirty="0"/>
          </a:p>
        </p:txBody>
      </p:sp>
      <p:sp>
        <p:nvSpPr>
          <p:cNvPr id="87" name="Slide Number Placeholder 2">
            <a:extLst>
              <a:ext uri="{FF2B5EF4-FFF2-40B4-BE49-F238E27FC236}">
                <a16:creationId xmlns:a16="http://schemas.microsoft.com/office/drawing/2014/main" id="{1E644232-DE30-48C0-90BA-17C9CEBD9729}"/>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108</a:t>
            </a:fld>
            <a:endParaRPr lang="en-US">
              <a:solidFill>
                <a:srgbClr val="6B747B"/>
              </a:solidFill>
              <a:latin typeface="Arial" panose="020B0604020202020204"/>
            </a:endParaRPr>
          </a:p>
        </p:txBody>
      </p:sp>
      <p:sp>
        <p:nvSpPr>
          <p:cNvPr id="7" name="Text Placeholder 6">
            <a:extLst>
              <a:ext uri="{FF2B5EF4-FFF2-40B4-BE49-F238E27FC236}">
                <a16:creationId xmlns:a16="http://schemas.microsoft.com/office/drawing/2014/main" id="{809927C8-D0AC-4202-8E68-62E9F53F18F8}"/>
              </a:ext>
            </a:extLst>
          </p:cNvPr>
          <p:cNvSpPr>
            <a:spLocks noGrp="1"/>
          </p:cNvSpPr>
          <p:nvPr>
            <p:ph type="body" sz="quarter" idx="14"/>
          </p:nvPr>
        </p:nvSpPr>
        <p:spPr>
          <a:xfrm>
            <a:off x="483661" y="5854703"/>
            <a:ext cx="3500339" cy="381000"/>
          </a:xfrm>
        </p:spPr>
        <p:txBody>
          <a:bodyPr/>
          <a:lstStyle/>
          <a:p>
            <a:r>
              <a:rPr lang="en-US" dirty="0">
                <a:solidFill>
                  <a:schemeClr val="tx1"/>
                </a:solidFill>
              </a:rPr>
              <a:t>AE, adverse event; d, dexamethasone; Isa, isatuximab; ITT, intention-to-treat; PD, progressive disease; </a:t>
            </a:r>
            <a:r>
              <a:rPr lang="en-GB" altLang="en-US" dirty="0">
                <a:solidFill>
                  <a:schemeClr val="tx1"/>
                </a:solidFill>
                <a:ea typeface="Times New Roman" panose="02020603050405020304" pitchFamily="18" charset="0"/>
              </a:rPr>
              <a:t>R, lenalidomide; V, bortezomib.</a:t>
            </a:r>
            <a:r>
              <a:rPr lang="en-US" dirty="0">
                <a:solidFill>
                  <a:schemeClr val="tx1"/>
                </a:solidFill>
              </a:rPr>
              <a:t> </a:t>
            </a:r>
          </a:p>
        </p:txBody>
      </p:sp>
      <p:sp>
        <p:nvSpPr>
          <p:cNvPr id="108" name="Rectangle: Diagonal Corners Rounded 107">
            <a:extLst>
              <a:ext uri="{FF2B5EF4-FFF2-40B4-BE49-F238E27FC236}">
                <a16:creationId xmlns:a16="http://schemas.microsoft.com/office/drawing/2014/main" id="{A151AC7D-42D6-4F74-9699-81F9CF751825}"/>
              </a:ext>
            </a:extLst>
          </p:cNvPr>
          <p:cNvSpPr/>
          <p:nvPr/>
        </p:nvSpPr>
        <p:spPr>
          <a:xfrm>
            <a:off x="4915004" y="4257481"/>
            <a:ext cx="2387395" cy="646986"/>
          </a:xfrm>
          <a:prstGeom prst="round2DiagRect">
            <a:avLst/>
          </a:prstGeom>
          <a:solidFill>
            <a:schemeClr val="accent1">
              <a:lumMod val="20000"/>
              <a:lumOff val="80000"/>
            </a:schemeClr>
          </a:solidFill>
          <a:ln w="12700">
            <a:solidFill>
              <a:schemeClr val="tx2"/>
            </a:solidFill>
          </a:ln>
        </p:spPr>
        <p:txBody>
          <a:bodyPr wrap="square">
            <a:spAutoFit/>
          </a:bodyPr>
          <a:lstStyle/>
          <a:p>
            <a:pPr algn="ctr" defTabSz="914332">
              <a:defRPr/>
            </a:pPr>
            <a:r>
              <a:rPr lang="en-US" sz="1600" b="1" dirty="0">
                <a:solidFill>
                  <a:srgbClr val="525CA3"/>
                </a:solidFill>
                <a:latin typeface="Arial" panose="020B0604020202020204"/>
                <a:ea typeface="Calibri"/>
                <a:cs typeface="Calibri" panose="020F0502020204030204" pitchFamily="34" charset="0"/>
              </a:rPr>
              <a:t>Median follow-up: 59.7 months</a:t>
            </a:r>
          </a:p>
        </p:txBody>
      </p:sp>
      <p:sp>
        <p:nvSpPr>
          <p:cNvPr id="53" name="Rectangle 52">
            <a:hlinkClick r:id="rId3" action="ppaction://hlinksldjump"/>
            <a:extLst>
              <a:ext uri="{FF2B5EF4-FFF2-40B4-BE49-F238E27FC236}">
                <a16:creationId xmlns:a16="http://schemas.microsoft.com/office/drawing/2014/main" id="{455B17E3-68D3-4EA8-A599-BE8D1FF0529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89" name="Rectangle 88">
            <a:hlinkClick r:id="rId3" action="ppaction://hlinksldjump"/>
            <a:extLst>
              <a:ext uri="{FF2B5EF4-FFF2-40B4-BE49-F238E27FC236}">
                <a16:creationId xmlns:a16="http://schemas.microsoft.com/office/drawing/2014/main" id="{D1574EA9-A106-4B92-B60A-B0D71BCB0BA7}"/>
              </a:ext>
            </a:extLst>
          </p:cNvPr>
          <p:cNvSpPr/>
          <p:nvPr/>
        </p:nvSpPr>
        <p:spPr>
          <a:xfrm>
            <a:off x="237491" y="6221503"/>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pSp>
        <p:nvGrpSpPr>
          <p:cNvPr id="19" name="Group 18">
            <a:extLst>
              <a:ext uri="{FF2B5EF4-FFF2-40B4-BE49-F238E27FC236}">
                <a16:creationId xmlns:a16="http://schemas.microsoft.com/office/drawing/2014/main" id="{5F469F22-B848-4678-0FA9-79460BDA6610}"/>
              </a:ext>
            </a:extLst>
          </p:cNvPr>
          <p:cNvGrpSpPr/>
          <p:nvPr/>
        </p:nvGrpSpPr>
        <p:grpSpPr>
          <a:xfrm>
            <a:off x="884768" y="1048291"/>
            <a:ext cx="10166313" cy="3395174"/>
            <a:chOff x="725737" y="726948"/>
            <a:chExt cx="4040953" cy="2143519"/>
          </a:xfrm>
        </p:grpSpPr>
        <p:cxnSp>
          <p:nvCxnSpPr>
            <p:cNvPr id="40" name="Straight Arrow Connector 39">
              <a:extLst>
                <a:ext uri="{FF2B5EF4-FFF2-40B4-BE49-F238E27FC236}">
                  <a16:creationId xmlns:a16="http://schemas.microsoft.com/office/drawing/2014/main" id="{4AA1A3D0-141C-45C2-9FFA-5F22D52826AE}"/>
                </a:ext>
              </a:extLst>
            </p:cNvPr>
            <p:cNvCxnSpPr>
              <a:cxnSpLocks/>
            </p:cNvCxnSpPr>
            <p:nvPr/>
          </p:nvCxnSpPr>
          <p:spPr>
            <a:xfrm>
              <a:off x="2847996" y="846901"/>
              <a:ext cx="0" cy="274429"/>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grpSp>
          <p:nvGrpSpPr>
            <p:cNvPr id="36" name="Group 35">
              <a:extLst>
                <a:ext uri="{FF2B5EF4-FFF2-40B4-BE49-F238E27FC236}">
                  <a16:creationId xmlns:a16="http://schemas.microsoft.com/office/drawing/2014/main" id="{F4D3F1FD-4083-49DE-BD83-D82F24B26C0F}"/>
                </a:ext>
              </a:extLst>
            </p:cNvPr>
            <p:cNvGrpSpPr/>
            <p:nvPr/>
          </p:nvGrpSpPr>
          <p:grpSpPr>
            <a:xfrm>
              <a:off x="2085685" y="726948"/>
              <a:ext cx="1524620" cy="579487"/>
              <a:chOff x="683568" y="601799"/>
              <a:chExt cx="1162710" cy="606245"/>
            </a:xfrm>
          </p:grpSpPr>
          <p:sp>
            <p:nvSpPr>
              <p:cNvPr id="84" name="TextBox 83">
                <a:extLst>
                  <a:ext uri="{FF2B5EF4-FFF2-40B4-BE49-F238E27FC236}">
                    <a16:creationId xmlns:a16="http://schemas.microsoft.com/office/drawing/2014/main" id="{23AE1EEB-6B95-4DDB-82DF-22D6BE843C55}"/>
                  </a:ext>
                </a:extLst>
              </p:cNvPr>
              <p:cNvSpPr txBox="1"/>
              <p:nvPr/>
            </p:nvSpPr>
            <p:spPr>
              <a:xfrm>
                <a:off x="683568" y="601799"/>
                <a:ext cx="1162707" cy="185997"/>
              </a:xfrm>
              <a:prstGeom prst="rect">
                <a:avLst/>
              </a:prstGeom>
              <a:solidFill>
                <a:schemeClr val="accent1"/>
              </a:solidFill>
              <a:ln w="6350">
                <a:noFill/>
              </a:ln>
            </p:spPr>
            <p:txBody>
              <a:bodyPr wrap="square" lIns="96000" tIns="48000" rIns="96000" bIns="48000" rtlCol="0" anchor="t">
                <a:spAutoFit/>
              </a:bodyPr>
              <a:lstStyle/>
              <a:p>
                <a:pPr algn="ctr" defTabSz="914377"/>
                <a:r>
                  <a:rPr lang="en-GB" sz="1200" b="1" dirty="0">
                    <a:solidFill>
                      <a:srgbClr val="FFFFFF"/>
                    </a:solidFill>
                    <a:latin typeface="Arial" panose="020B0604020202020204"/>
                  </a:rPr>
                  <a:t>512 screened</a:t>
                </a:r>
              </a:p>
            </p:txBody>
          </p:sp>
          <p:sp>
            <p:nvSpPr>
              <p:cNvPr id="86" name="TextBox 85">
                <a:extLst>
                  <a:ext uri="{FF2B5EF4-FFF2-40B4-BE49-F238E27FC236}">
                    <a16:creationId xmlns:a16="http://schemas.microsoft.com/office/drawing/2014/main" id="{82359E02-19F8-4D33-AAC6-1CC51407E068}"/>
                  </a:ext>
                </a:extLst>
              </p:cNvPr>
              <p:cNvSpPr txBox="1"/>
              <p:nvPr/>
            </p:nvSpPr>
            <p:spPr>
              <a:xfrm>
                <a:off x="683569" y="1022047"/>
                <a:ext cx="1162709" cy="185997"/>
              </a:xfrm>
              <a:prstGeom prst="rect">
                <a:avLst/>
              </a:prstGeom>
              <a:solidFill>
                <a:schemeClr val="accent1"/>
              </a:solidFill>
              <a:ln w="6350">
                <a:noFill/>
              </a:ln>
            </p:spPr>
            <p:txBody>
              <a:bodyPr wrap="square" lIns="96000" tIns="48000" rIns="96000" bIns="48000" rtlCol="0" anchor="t">
                <a:spAutoFit/>
              </a:bodyPr>
              <a:lstStyle/>
              <a:p>
                <a:pPr algn="ctr" defTabSz="914377"/>
                <a:r>
                  <a:rPr lang="en-GB" sz="1200" b="1" dirty="0">
                    <a:solidFill>
                      <a:srgbClr val="FFFFFF"/>
                    </a:solidFill>
                    <a:latin typeface="Arial" panose="020B0604020202020204"/>
                  </a:rPr>
                  <a:t>446 enrolled</a:t>
                </a:r>
              </a:p>
            </p:txBody>
          </p:sp>
        </p:grpSp>
        <p:cxnSp>
          <p:nvCxnSpPr>
            <p:cNvPr id="44" name="Connector: Elbow 43">
              <a:extLst>
                <a:ext uri="{FF2B5EF4-FFF2-40B4-BE49-F238E27FC236}">
                  <a16:creationId xmlns:a16="http://schemas.microsoft.com/office/drawing/2014/main" id="{03EE7549-15E6-4FC9-9CA0-8DAA11DA9BCC}"/>
                </a:ext>
              </a:extLst>
            </p:cNvPr>
            <p:cNvCxnSpPr>
              <a:cxnSpLocks/>
              <a:stCxn id="86" idx="2"/>
              <a:endCxn id="46" idx="0"/>
            </p:cNvCxnSpPr>
            <p:nvPr/>
          </p:nvCxnSpPr>
          <p:spPr>
            <a:xfrm rot="5400000">
              <a:off x="2046209" y="690167"/>
              <a:ext cx="185519" cy="1418055"/>
            </a:xfrm>
            <a:prstGeom prst="bentConnector3">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259D2A06-A5E0-DC6E-DBC5-76657B5FBCC9}"/>
                </a:ext>
              </a:extLst>
            </p:cNvPr>
            <p:cNvGrpSpPr/>
            <p:nvPr/>
          </p:nvGrpSpPr>
          <p:grpSpPr>
            <a:xfrm>
              <a:off x="725737" y="1491954"/>
              <a:ext cx="1411773" cy="1378513"/>
              <a:chOff x="405987" y="1466097"/>
              <a:chExt cx="1411773" cy="1378513"/>
            </a:xfrm>
          </p:grpSpPr>
          <p:sp>
            <p:nvSpPr>
              <p:cNvPr id="50" name="TextBox 49">
                <a:extLst>
                  <a:ext uri="{FF2B5EF4-FFF2-40B4-BE49-F238E27FC236}">
                    <a16:creationId xmlns:a16="http://schemas.microsoft.com/office/drawing/2014/main" id="{D61E2BFA-7FF8-4046-8549-54CF990D4FA9}"/>
                  </a:ext>
                </a:extLst>
              </p:cNvPr>
              <p:cNvSpPr txBox="1"/>
              <p:nvPr/>
            </p:nvSpPr>
            <p:spPr>
              <a:xfrm>
                <a:off x="712255" y="2194496"/>
                <a:ext cx="1098774" cy="341622"/>
              </a:xfrm>
              <a:prstGeom prst="rect">
                <a:avLst/>
              </a:prstGeom>
              <a:solidFill>
                <a:schemeClr val="tx2">
                  <a:lumMod val="20000"/>
                  <a:lumOff val="80000"/>
                </a:schemeClr>
              </a:solidFill>
              <a:ln w="6350">
                <a:noFill/>
              </a:ln>
            </p:spPr>
            <p:txBody>
              <a:bodyPr wrap="square" lIns="96000" tIns="48000" rIns="96000" bIns="0" rtlCol="0" anchor="ctr">
                <a:spAutoFit/>
              </a:bodyPr>
              <a:lstStyle/>
              <a:p>
                <a:pPr defTabSz="1219170">
                  <a:defRPr/>
                </a:pPr>
                <a:r>
                  <a:rPr lang="en-GB" sz="1067" b="1" kern="0" dirty="0">
                    <a:solidFill>
                      <a:srgbClr val="525CA3"/>
                    </a:solidFill>
                    <a:latin typeface="Arial" panose="020B0604020202020204"/>
                  </a:rPr>
                  <a:t>Discontinued n=138 (52.1%)</a:t>
                </a:r>
              </a:p>
              <a:p>
                <a:pPr marL="0" lvl="1" indent="-135459" defTabSz="1219170">
                  <a:defRPr/>
                </a:pPr>
                <a:r>
                  <a:rPr lang="en-GB" sz="1067" b="1" kern="0" dirty="0">
                    <a:solidFill>
                      <a:srgbClr val="525CA3"/>
                    </a:solidFill>
                    <a:latin typeface="Arial" panose="020B0604020202020204"/>
                  </a:rPr>
                  <a:t>     PD: n=38 (14.3%)</a:t>
                </a:r>
              </a:p>
              <a:p>
                <a:pPr marL="0" lvl="1" indent="-135459" defTabSz="1219170">
                  <a:defRPr/>
                </a:pPr>
                <a:r>
                  <a:rPr lang="en-GB" sz="1067" b="1" kern="0" dirty="0">
                    <a:solidFill>
                      <a:srgbClr val="525CA3"/>
                    </a:solidFill>
                    <a:latin typeface="Arial" panose="020B0604020202020204"/>
                  </a:rPr>
                  <a:t>     AE: n=60 (22.6%)</a:t>
                </a:r>
              </a:p>
            </p:txBody>
          </p:sp>
          <p:cxnSp>
            <p:nvCxnSpPr>
              <p:cNvPr id="59" name="Straight Arrow Connector 58">
                <a:extLst>
                  <a:ext uri="{FF2B5EF4-FFF2-40B4-BE49-F238E27FC236}">
                    <a16:creationId xmlns:a16="http://schemas.microsoft.com/office/drawing/2014/main" id="{5F9D5792-D0A0-4964-8167-DB27FE46183F}"/>
                  </a:ext>
                </a:extLst>
              </p:cNvPr>
              <p:cNvCxnSpPr>
                <a:cxnSpLocks/>
              </p:cNvCxnSpPr>
              <p:nvPr/>
            </p:nvCxnSpPr>
            <p:spPr>
              <a:xfrm>
                <a:off x="500369" y="1992901"/>
                <a:ext cx="20" cy="693871"/>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72C9A93C-A1F4-40C6-8213-DD0D263A30DB}"/>
                  </a:ext>
                </a:extLst>
              </p:cNvPr>
              <p:cNvCxnSpPr>
                <a:cxnSpLocks/>
              </p:cNvCxnSpPr>
              <p:nvPr/>
            </p:nvCxnSpPr>
            <p:spPr>
              <a:xfrm>
                <a:off x="500369" y="1595002"/>
                <a:ext cx="0" cy="268722"/>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5594780-0EA9-403F-83B9-EA4B40EF2D67}"/>
                  </a:ext>
                </a:extLst>
              </p:cNvPr>
              <p:cNvCxnSpPr>
                <a:cxnSpLocks/>
              </p:cNvCxnSpPr>
              <p:nvPr/>
            </p:nvCxnSpPr>
            <p:spPr>
              <a:xfrm>
                <a:off x="500369" y="2296374"/>
                <a:ext cx="188882" cy="0"/>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31188D3C-4036-4B04-A605-488FEF960645}"/>
                  </a:ext>
                </a:extLst>
              </p:cNvPr>
              <p:cNvSpPr txBox="1"/>
              <p:nvPr/>
            </p:nvSpPr>
            <p:spPr>
              <a:xfrm>
                <a:off x="405987" y="1466097"/>
                <a:ext cx="1408407" cy="26854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6000" tIns="48000" rIns="96000" bIns="48000" rtlCol="0">
                <a:spAutoFit/>
              </a:bodyPr>
              <a:lstStyle/>
              <a:p>
                <a:pPr defTabSz="914377"/>
                <a:r>
                  <a:rPr lang="en-GB" sz="1067" b="1" dirty="0">
                    <a:solidFill>
                      <a:srgbClr val="FFFFFF"/>
                    </a:solidFill>
                    <a:latin typeface="Arial" panose="020B0604020202020204"/>
                  </a:rPr>
                  <a:t>265 assigned to Isa-</a:t>
                </a:r>
                <a:r>
                  <a:rPr lang="en-GB" sz="1067" b="1" dirty="0" err="1">
                    <a:solidFill>
                      <a:srgbClr val="FFFFFF"/>
                    </a:solidFill>
                    <a:latin typeface="Arial" panose="020B0604020202020204"/>
                  </a:rPr>
                  <a:t>VRd</a:t>
                </a:r>
                <a:r>
                  <a:rPr lang="en-GB" sz="1067" b="1" dirty="0">
                    <a:solidFill>
                      <a:srgbClr val="FFFFFF"/>
                    </a:solidFill>
                    <a:latin typeface="Arial" panose="020B0604020202020204"/>
                  </a:rPr>
                  <a:t> </a:t>
                </a:r>
                <a:br>
                  <a:rPr lang="en-GB" sz="1067" b="1" dirty="0">
                    <a:solidFill>
                      <a:srgbClr val="FFFFFF"/>
                    </a:solidFill>
                    <a:latin typeface="Arial" panose="020B0604020202020204"/>
                  </a:rPr>
                </a:br>
                <a:r>
                  <a:rPr lang="en-GB" sz="1067" b="1" dirty="0">
                    <a:solidFill>
                      <a:srgbClr val="FFFFFF"/>
                    </a:solidFill>
                    <a:latin typeface="Arial" panose="020B0604020202020204"/>
                  </a:rPr>
                  <a:t>(ITT population)</a:t>
                </a:r>
              </a:p>
            </p:txBody>
          </p:sp>
          <p:sp>
            <p:nvSpPr>
              <p:cNvPr id="49" name="TextBox 48">
                <a:extLst>
                  <a:ext uri="{FF2B5EF4-FFF2-40B4-BE49-F238E27FC236}">
                    <a16:creationId xmlns:a16="http://schemas.microsoft.com/office/drawing/2014/main" id="{65B8F356-CD56-4BAB-AF01-4AAC0CC98BA7}"/>
                  </a:ext>
                </a:extLst>
              </p:cNvPr>
              <p:cNvSpPr txBox="1"/>
              <p:nvPr/>
            </p:nvSpPr>
            <p:spPr>
              <a:xfrm>
                <a:off x="406068" y="1876956"/>
                <a:ext cx="1408326" cy="268549"/>
              </a:xfrm>
              <a:prstGeom prst="rect">
                <a:avLst/>
              </a:prstGeom>
              <a:solidFill>
                <a:schemeClr val="tx2"/>
              </a:solidFill>
              <a:ln w="6350">
                <a:noFill/>
              </a:ln>
            </p:spPr>
            <p:txBody>
              <a:bodyPr wrap="square" lIns="96000" tIns="48000" rIns="96000" bIns="48000" rtlCol="0">
                <a:spAutoFit/>
              </a:bodyPr>
              <a:lstStyle/>
              <a:p>
                <a:pPr defTabSz="914377"/>
                <a:r>
                  <a:rPr lang="en-GB" sz="1067" b="1" dirty="0">
                    <a:solidFill>
                      <a:srgbClr val="FFFFFF"/>
                    </a:solidFill>
                    <a:latin typeface="Arial" panose="020B0604020202020204"/>
                  </a:rPr>
                  <a:t>263 randomized and treated</a:t>
                </a:r>
              </a:p>
              <a:p>
                <a:pPr defTabSz="914377"/>
                <a:r>
                  <a:rPr lang="en-GB" sz="1067" b="1" dirty="0">
                    <a:solidFill>
                      <a:srgbClr val="FFFFFF"/>
                    </a:solidFill>
                    <a:latin typeface="Arial" panose="020B0604020202020204"/>
                  </a:rPr>
                  <a:t>(99%; safety population)</a:t>
                </a:r>
              </a:p>
            </p:txBody>
          </p:sp>
          <p:sp>
            <p:nvSpPr>
              <p:cNvPr id="58" name="TextBox 57">
                <a:extLst>
                  <a:ext uri="{FF2B5EF4-FFF2-40B4-BE49-F238E27FC236}">
                    <a16:creationId xmlns:a16="http://schemas.microsoft.com/office/drawing/2014/main" id="{F6703FBD-BAFB-402E-B395-9ABA0148E2CC}"/>
                  </a:ext>
                </a:extLst>
              </p:cNvPr>
              <p:cNvSpPr txBox="1"/>
              <p:nvPr/>
            </p:nvSpPr>
            <p:spPr>
              <a:xfrm>
                <a:off x="439298" y="2679735"/>
                <a:ext cx="1378462" cy="164875"/>
              </a:xfrm>
              <a:prstGeom prst="rect">
                <a:avLst/>
              </a:prstGeom>
              <a:solidFill>
                <a:schemeClr val="tx2"/>
              </a:solidFill>
              <a:ln w="6350">
                <a:noFill/>
              </a:ln>
            </p:spPr>
            <p:txBody>
              <a:bodyPr wrap="square" lIns="48000" tIns="48000" rIns="96000" bIns="48000" rtlCol="0">
                <a:spAutoFit/>
              </a:bodyPr>
              <a:lstStyle/>
              <a:p>
                <a:pPr defTabSz="914377"/>
                <a:r>
                  <a:rPr lang="en-GB" sz="1067" b="1" dirty="0">
                    <a:solidFill>
                      <a:srgbClr val="FFFFFF"/>
                    </a:solidFill>
                    <a:latin typeface="Arial" panose="020B0604020202020204"/>
                  </a:rPr>
                  <a:t>125 (47%) ongoing treatment</a:t>
                </a:r>
              </a:p>
            </p:txBody>
          </p:sp>
        </p:grpSp>
        <p:grpSp>
          <p:nvGrpSpPr>
            <p:cNvPr id="6" name="Group 5">
              <a:extLst>
                <a:ext uri="{FF2B5EF4-FFF2-40B4-BE49-F238E27FC236}">
                  <a16:creationId xmlns:a16="http://schemas.microsoft.com/office/drawing/2014/main" id="{8BECB674-C4D8-05FC-09AB-C27B1EAF5033}"/>
                </a:ext>
              </a:extLst>
            </p:cNvPr>
            <p:cNvGrpSpPr/>
            <p:nvPr/>
          </p:nvGrpSpPr>
          <p:grpSpPr>
            <a:xfrm>
              <a:off x="3354825" y="1489281"/>
              <a:ext cx="1411865" cy="1381186"/>
              <a:chOff x="405987" y="1463424"/>
              <a:chExt cx="1411865" cy="1381186"/>
            </a:xfrm>
          </p:grpSpPr>
          <p:sp>
            <p:nvSpPr>
              <p:cNvPr id="8" name="TextBox 7">
                <a:extLst>
                  <a:ext uri="{FF2B5EF4-FFF2-40B4-BE49-F238E27FC236}">
                    <a16:creationId xmlns:a16="http://schemas.microsoft.com/office/drawing/2014/main" id="{5BB8794A-9293-A791-D559-71F036D7EFB3}"/>
                  </a:ext>
                </a:extLst>
              </p:cNvPr>
              <p:cNvSpPr txBox="1"/>
              <p:nvPr/>
            </p:nvSpPr>
            <p:spPr>
              <a:xfrm>
                <a:off x="712254" y="2201811"/>
                <a:ext cx="1103197" cy="341622"/>
              </a:xfrm>
              <a:prstGeom prst="rect">
                <a:avLst/>
              </a:prstGeom>
              <a:solidFill>
                <a:srgbClr val="D2C5DD"/>
              </a:solidFill>
              <a:ln w="6350">
                <a:noFill/>
              </a:ln>
            </p:spPr>
            <p:txBody>
              <a:bodyPr wrap="square" lIns="96000" tIns="48000" rIns="96000" bIns="0" rtlCol="0" anchor="ctr">
                <a:spAutoFit/>
              </a:bodyPr>
              <a:lstStyle/>
              <a:p>
                <a:pPr defTabSz="1219170">
                  <a:defRPr/>
                </a:pPr>
                <a:r>
                  <a:rPr lang="en-GB" sz="1067" b="1" kern="0" dirty="0">
                    <a:solidFill>
                      <a:srgbClr val="8F6EAA"/>
                    </a:solidFill>
                    <a:latin typeface="Arial" panose="020B0604020202020204"/>
                  </a:rPr>
                  <a:t>Discontinued n=137 (75.7%)</a:t>
                </a:r>
              </a:p>
              <a:p>
                <a:pPr marL="0" lvl="1" indent="-134617" defTabSz="1219170">
                  <a:defRPr/>
                </a:pPr>
                <a:r>
                  <a:rPr lang="en-GB" sz="1067" b="1" kern="0" dirty="0">
                    <a:solidFill>
                      <a:srgbClr val="8F6EAA"/>
                    </a:solidFill>
                    <a:latin typeface="Arial" panose="020B0604020202020204"/>
                  </a:rPr>
                  <a:t>     PD: n=67 (37.0%)</a:t>
                </a:r>
              </a:p>
              <a:p>
                <a:pPr marL="0" lvl="1" indent="-134617" defTabSz="1219170">
                  <a:defRPr/>
                </a:pPr>
                <a:r>
                  <a:rPr lang="en-GB" sz="1067" b="1" kern="0" dirty="0">
                    <a:solidFill>
                      <a:srgbClr val="8F6EAA"/>
                    </a:solidFill>
                    <a:latin typeface="Arial" panose="020B0604020202020204"/>
                  </a:rPr>
                  <a:t>     AE: n=50 (27.6%)</a:t>
                </a:r>
                <a:endParaRPr lang="en-GB" sz="1067" b="1" kern="0" dirty="0">
                  <a:solidFill>
                    <a:srgbClr val="8F6EAA"/>
                  </a:solidFill>
                  <a:latin typeface="Arial" panose="020B0604020202020204"/>
                  <a:cs typeface="Arial"/>
                </a:endParaRPr>
              </a:p>
            </p:txBody>
          </p:sp>
          <p:cxnSp>
            <p:nvCxnSpPr>
              <p:cNvPr id="9" name="Straight Arrow Connector 8">
                <a:extLst>
                  <a:ext uri="{FF2B5EF4-FFF2-40B4-BE49-F238E27FC236}">
                    <a16:creationId xmlns:a16="http://schemas.microsoft.com/office/drawing/2014/main" id="{09B67170-0F9B-8E53-F19B-8BDE61B26AC5}"/>
                  </a:ext>
                </a:extLst>
              </p:cNvPr>
              <p:cNvCxnSpPr>
                <a:cxnSpLocks/>
              </p:cNvCxnSpPr>
              <p:nvPr/>
            </p:nvCxnSpPr>
            <p:spPr>
              <a:xfrm>
                <a:off x="500369" y="1992901"/>
                <a:ext cx="20" cy="693871"/>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37CE6EFB-599C-CE2E-5EA9-C34CDFE9D05A}"/>
                  </a:ext>
                </a:extLst>
              </p:cNvPr>
              <p:cNvCxnSpPr>
                <a:cxnSpLocks/>
              </p:cNvCxnSpPr>
              <p:nvPr/>
            </p:nvCxnSpPr>
            <p:spPr>
              <a:xfrm>
                <a:off x="500369" y="1595002"/>
                <a:ext cx="0" cy="268722"/>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D16A919-CC46-B20A-923B-591EAAE5E464}"/>
                  </a:ext>
                </a:extLst>
              </p:cNvPr>
              <p:cNvCxnSpPr>
                <a:cxnSpLocks/>
              </p:cNvCxnSpPr>
              <p:nvPr/>
            </p:nvCxnSpPr>
            <p:spPr>
              <a:xfrm>
                <a:off x="500369" y="2296374"/>
                <a:ext cx="188882" cy="0"/>
              </a:xfrm>
              <a:prstGeom prst="straightConnector1">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D3A8DA1-73B3-BC74-0876-EE8475ABB738}"/>
                  </a:ext>
                </a:extLst>
              </p:cNvPr>
              <p:cNvSpPr txBox="1"/>
              <p:nvPr/>
            </p:nvSpPr>
            <p:spPr>
              <a:xfrm>
                <a:off x="405987" y="1463424"/>
                <a:ext cx="1411865" cy="26854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6000" tIns="48000" rIns="96000" bIns="48000" rtlCol="0">
                <a:spAutoFit/>
              </a:bodyPr>
              <a:lstStyle/>
              <a:p>
                <a:pPr defTabSz="914377"/>
                <a:r>
                  <a:rPr lang="en-GB" sz="1067" b="1" dirty="0">
                    <a:solidFill>
                      <a:srgbClr val="FFFFFF"/>
                    </a:solidFill>
                    <a:latin typeface="Arial" panose="020B0604020202020204"/>
                  </a:rPr>
                  <a:t>181 assigned to </a:t>
                </a:r>
                <a:r>
                  <a:rPr lang="en-GB" sz="1067" b="1" dirty="0" err="1">
                    <a:solidFill>
                      <a:srgbClr val="FFFFFF"/>
                    </a:solidFill>
                    <a:latin typeface="Arial" panose="020B0604020202020204"/>
                  </a:rPr>
                  <a:t>VRd</a:t>
                </a:r>
                <a:endParaRPr lang="en-GB" sz="1067" b="1" dirty="0">
                  <a:solidFill>
                    <a:srgbClr val="FFFFFF"/>
                  </a:solidFill>
                  <a:latin typeface="Arial" panose="020B0604020202020204"/>
                </a:endParaRPr>
              </a:p>
              <a:p>
                <a:pPr defTabSz="914377"/>
                <a:r>
                  <a:rPr lang="en-GB" sz="1067" b="1" dirty="0">
                    <a:solidFill>
                      <a:srgbClr val="FFFFFF"/>
                    </a:solidFill>
                    <a:latin typeface="Arial" panose="020B0604020202020204"/>
                  </a:rPr>
                  <a:t>(ITT population)</a:t>
                </a:r>
              </a:p>
            </p:txBody>
          </p:sp>
          <p:sp>
            <p:nvSpPr>
              <p:cNvPr id="14" name="TextBox 13">
                <a:extLst>
                  <a:ext uri="{FF2B5EF4-FFF2-40B4-BE49-F238E27FC236}">
                    <a16:creationId xmlns:a16="http://schemas.microsoft.com/office/drawing/2014/main" id="{D043E864-ADD2-51CE-1E9C-B202036E8CD3}"/>
                  </a:ext>
                </a:extLst>
              </p:cNvPr>
              <p:cNvSpPr txBox="1"/>
              <p:nvPr/>
            </p:nvSpPr>
            <p:spPr>
              <a:xfrm>
                <a:off x="406068" y="1876956"/>
                <a:ext cx="1411784" cy="268549"/>
              </a:xfrm>
              <a:prstGeom prst="rect">
                <a:avLst/>
              </a:prstGeom>
              <a:solidFill>
                <a:schemeClr val="accent3"/>
              </a:solidFill>
              <a:ln w="6350">
                <a:noFill/>
              </a:ln>
            </p:spPr>
            <p:txBody>
              <a:bodyPr wrap="square" lIns="96000" tIns="48000" rIns="96000" bIns="48000" rtlCol="0">
                <a:spAutoFit/>
              </a:bodyPr>
              <a:lstStyle/>
              <a:p>
                <a:pPr defTabSz="914377"/>
                <a:r>
                  <a:rPr lang="en-GB" sz="1067" b="1" dirty="0">
                    <a:solidFill>
                      <a:srgbClr val="FFFFFF"/>
                    </a:solidFill>
                    <a:latin typeface="Arial" panose="020B0604020202020204"/>
                  </a:rPr>
                  <a:t>181 randomized and treated</a:t>
                </a:r>
              </a:p>
              <a:p>
                <a:pPr defTabSz="914377"/>
                <a:r>
                  <a:rPr lang="en-GB" sz="1067" b="1" dirty="0">
                    <a:solidFill>
                      <a:srgbClr val="FFFFFF"/>
                    </a:solidFill>
                    <a:latin typeface="Arial" panose="020B0604020202020204"/>
                  </a:rPr>
                  <a:t>(100%; safety population)</a:t>
                </a:r>
              </a:p>
            </p:txBody>
          </p:sp>
          <p:sp>
            <p:nvSpPr>
              <p:cNvPr id="15" name="TextBox 14">
                <a:extLst>
                  <a:ext uri="{FF2B5EF4-FFF2-40B4-BE49-F238E27FC236}">
                    <a16:creationId xmlns:a16="http://schemas.microsoft.com/office/drawing/2014/main" id="{FFB3E0C7-C02B-072F-4444-F05672BE6749}"/>
                  </a:ext>
                </a:extLst>
              </p:cNvPr>
              <p:cNvSpPr txBox="1"/>
              <p:nvPr/>
            </p:nvSpPr>
            <p:spPr>
              <a:xfrm>
                <a:off x="439298" y="2679735"/>
                <a:ext cx="1378462" cy="164875"/>
              </a:xfrm>
              <a:prstGeom prst="rect">
                <a:avLst/>
              </a:prstGeom>
              <a:solidFill>
                <a:schemeClr val="accent3"/>
              </a:solidFill>
              <a:ln w="6350">
                <a:noFill/>
              </a:ln>
            </p:spPr>
            <p:txBody>
              <a:bodyPr wrap="square" lIns="48000" tIns="48000" rIns="96000" bIns="48000" rtlCol="0">
                <a:spAutoFit/>
              </a:bodyPr>
              <a:lstStyle/>
              <a:p>
                <a:pPr defTabSz="914377"/>
                <a:r>
                  <a:rPr lang="en-GB" sz="1067" b="1" dirty="0">
                    <a:solidFill>
                      <a:srgbClr val="FFFFFF"/>
                    </a:solidFill>
                    <a:latin typeface="Arial" panose="020B0604020202020204"/>
                  </a:rPr>
                  <a:t>44 (24%) ongoing treatment</a:t>
                </a:r>
              </a:p>
            </p:txBody>
          </p:sp>
        </p:grpSp>
        <p:cxnSp>
          <p:nvCxnSpPr>
            <p:cNvPr id="18" name="Connector: Elbow 17">
              <a:extLst>
                <a:ext uri="{FF2B5EF4-FFF2-40B4-BE49-F238E27FC236}">
                  <a16:creationId xmlns:a16="http://schemas.microsoft.com/office/drawing/2014/main" id="{1C9F1E53-DB00-4C4F-826C-8D8898E43977}"/>
                </a:ext>
              </a:extLst>
            </p:cNvPr>
            <p:cNvCxnSpPr>
              <a:cxnSpLocks/>
            </p:cNvCxnSpPr>
            <p:nvPr/>
          </p:nvCxnSpPr>
          <p:spPr>
            <a:xfrm rot="16200000" flipH="1">
              <a:off x="3410894" y="759267"/>
              <a:ext cx="152103" cy="1279422"/>
            </a:xfrm>
            <a:prstGeom prst="bentConnector3">
              <a:avLst/>
            </a:prstGeom>
            <a:ln w="6350">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grpSp>
      <p:sp>
        <p:nvSpPr>
          <p:cNvPr id="24" name="Text Placeholder 2">
            <a:extLst>
              <a:ext uri="{FF2B5EF4-FFF2-40B4-BE49-F238E27FC236}">
                <a16:creationId xmlns:a16="http://schemas.microsoft.com/office/drawing/2014/main" id="{07D5BFE3-1B4B-4FE8-18A9-EF5D86FE5A64}"/>
              </a:ext>
            </a:extLst>
          </p:cNvPr>
          <p:cNvSpPr>
            <a:spLocks noGrp="1"/>
          </p:cNvSpPr>
          <p:nvPr>
            <p:ph type="body" sz="quarter" idx="13"/>
          </p:nvPr>
        </p:nvSpPr>
        <p:spPr>
          <a:xfrm>
            <a:off x="6108702" y="5848347"/>
            <a:ext cx="5609167" cy="381000"/>
          </a:xfrm>
        </p:spPr>
        <p:txBody>
          <a:bodyPr/>
          <a:lstStyle/>
          <a:p>
            <a:r>
              <a:rPr lang="en-GB" dirty="0" err="1">
                <a:latin typeface="+mj-lt"/>
              </a:rPr>
              <a:t>Facon</a:t>
            </a:r>
            <a:r>
              <a:rPr lang="en-GB" dirty="0">
                <a:latin typeface="+mj-lt"/>
              </a:rPr>
              <a:t> T, et al. N Eng J Med 2024;391:1597–1609</a:t>
            </a:r>
          </a:p>
        </p:txBody>
      </p:sp>
      <p:sp>
        <p:nvSpPr>
          <p:cNvPr id="4" name="Rectangle: Diagonal Corners Snipped 3">
            <a:extLst>
              <a:ext uri="{FF2B5EF4-FFF2-40B4-BE49-F238E27FC236}">
                <a16:creationId xmlns:a16="http://schemas.microsoft.com/office/drawing/2014/main" id="{B20653E0-22FC-D68B-7582-9ACB91AA421A}"/>
              </a:ext>
            </a:extLst>
          </p:cNvPr>
          <p:cNvSpPr/>
          <p:nvPr/>
        </p:nvSpPr>
        <p:spPr>
          <a:xfrm>
            <a:off x="-4235" y="5116192"/>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US" sz="1600" dirty="0">
                <a:solidFill>
                  <a:srgbClr val="525CA3"/>
                </a:solidFill>
                <a:latin typeface="Arial" panose="020B0604020202020204"/>
                <a:ea typeface="Calibri"/>
                <a:cs typeface="Calibri" panose="020F0502020204030204" pitchFamily="34" charset="0"/>
              </a:rPr>
              <a:t>A higher percentage of patients are still on treatment in the Isa-</a:t>
            </a:r>
            <a:r>
              <a:rPr lang="en-US" sz="1600" dirty="0" err="1">
                <a:solidFill>
                  <a:srgbClr val="525CA3"/>
                </a:solidFill>
                <a:latin typeface="Arial" panose="020B0604020202020204"/>
                <a:ea typeface="Calibri"/>
                <a:cs typeface="Calibri" panose="020F0502020204030204" pitchFamily="34" charset="0"/>
              </a:rPr>
              <a:t>VRd</a:t>
            </a:r>
            <a:r>
              <a:rPr lang="en-US" sz="1600" dirty="0">
                <a:solidFill>
                  <a:srgbClr val="525CA3"/>
                </a:solidFill>
                <a:latin typeface="Arial" panose="020B0604020202020204"/>
                <a:ea typeface="Calibri"/>
                <a:cs typeface="Calibri" panose="020F0502020204030204" pitchFamily="34" charset="0"/>
              </a:rPr>
              <a:t> arm</a:t>
            </a:r>
          </a:p>
        </p:txBody>
      </p:sp>
    </p:spTree>
    <p:extLst>
      <p:ext uri="{BB962C8B-B14F-4D97-AF65-F5344CB8AC3E}">
        <p14:creationId xmlns:p14="http://schemas.microsoft.com/office/powerpoint/2010/main" val="317887924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A740D-2C09-4DB8-9FD9-3EB5717D2D79}"/>
              </a:ext>
            </a:extLst>
          </p:cNvPr>
          <p:cNvSpPr>
            <a:spLocks noGrp="1"/>
          </p:cNvSpPr>
          <p:nvPr>
            <p:ph type="title"/>
          </p:nvPr>
        </p:nvSpPr>
        <p:spPr>
          <a:xfrm>
            <a:off x="478368" y="180488"/>
            <a:ext cx="11226801" cy="701602"/>
          </a:xfrm>
        </p:spPr>
        <p:txBody>
          <a:bodyPr/>
          <a:lstStyle/>
          <a:p>
            <a:r>
              <a:rPr lang="en-US" b="1" dirty="0">
                <a:solidFill>
                  <a:schemeClr val="bg2"/>
                </a:solidFill>
              </a:rPr>
              <a:t>IMROZ</a:t>
            </a:r>
            <a:br>
              <a:rPr lang="en-US" dirty="0"/>
            </a:br>
            <a:r>
              <a:rPr lang="en-US" sz="2133" dirty="0">
                <a:cs typeface="Arial" panose="020B0604020202020204" pitchFamily="34" charset="0"/>
              </a:rPr>
              <a:t>Baseline characteristics</a:t>
            </a:r>
            <a:endParaRPr lang="en-GB" baseline="30000" dirty="0"/>
          </a:p>
        </p:txBody>
      </p:sp>
      <p:sp>
        <p:nvSpPr>
          <p:cNvPr id="87" name="Slide Number Placeholder 2">
            <a:extLst>
              <a:ext uri="{FF2B5EF4-FFF2-40B4-BE49-F238E27FC236}">
                <a16:creationId xmlns:a16="http://schemas.microsoft.com/office/drawing/2014/main" id="{1E644232-DE30-48C0-90BA-17C9CEBD9729}"/>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109</a:t>
            </a:fld>
            <a:endParaRPr lang="en-US">
              <a:solidFill>
                <a:srgbClr val="6B747B"/>
              </a:solidFill>
              <a:latin typeface="Arial" panose="020B0604020202020204"/>
            </a:endParaRPr>
          </a:p>
        </p:txBody>
      </p:sp>
      <p:sp>
        <p:nvSpPr>
          <p:cNvPr id="7" name="Text Placeholder 6">
            <a:extLst>
              <a:ext uri="{FF2B5EF4-FFF2-40B4-BE49-F238E27FC236}">
                <a16:creationId xmlns:a16="http://schemas.microsoft.com/office/drawing/2014/main" id="{809927C8-D0AC-4202-8E68-62E9F53F18F8}"/>
              </a:ext>
            </a:extLst>
          </p:cNvPr>
          <p:cNvSpPr>
            <a:spLocks noGrp="1"/>
          </p:cNvSpPr>
          <p:nvPr>
            <p:ph type="body" sz="quarter" idx="14"/>
          </p:nvPr>
        </p:nvSpPr>
        <p:spPr>
          <a:xfrm>
            <a:off x="483661" y="5854703"/>
            <a:ext cx="8550272" cy="381000"/>
          </a:xfrm>
        </p:spPr>
        <p:txBody>
          <a:bodyPr/>
          <a:lstStyle/>
          <a:p>
            <a:r>
              <a:rPr lang="en-US" dirty="0"/>
              <a:t>*One patient in the Isa-</a:t>
            </a:r>
            <a:r>
              <a:rPr lang="en-US" dirty="0" err="1"/>
              <a:t>VRd</a:t>
            </a:r>
            <a:r>
              <a:rPr lang="en-US" dirty="0"/>
              <a:t> arm had an ECOG PS of 3. </a:t>
            </a:r>
            <a:r>
              <a:rPr lang="en-US" baseline="30000" dirty="0"/>
              <a:t>†</a:t>
            </a:r>
            <a:r>
              <a:rPr lang="en-US" dirty="0"/>
              <a:t>High risk defined as the presence of del(17p) and/or t(4;14) and/or t(14;16), with cutoffs defined in footnote </a:t>
            </a:r>
            <a:r>
              <a:rPr lang="en-US" baseline="30000" dirty="0">
                <a:cs typeface="Arial" panose="020B0604020202020204" pitchFamily="34" charset="0"/>
              </a:rPr>
              <a:t>‡</a:t>
            </a:r>
            <a:r>
              <a:rPr lang="en-US" kern="1200" dirty="0">
                <a:effectLst/>
                <a:latin typeface="+mn-lt"/>
                <a:ea typeface="+mn-ea"/>
                <a:cs typeface="+mn-cs"/>
              </a:rPr>
              <a:t>. </a:t>
            </a:r>
            <a:r>
              <a:rPr lang="en-US" baseline="30000" dirty="0">
                <a:cs typeface="Arial" panose="020B0604020202020204" pitchFamily="34" charset="0"/>
              </a:rPr>
              <a:t>‡</a:t>
            </a:r>
            <a:r>
              <a:rPr lang="en-US" kern="1200" dirty="0">
                <a:effectLst/>
                <a:latin typeface="+mn-lt"/>
                <a:ea typeface="+mn-ea"/>
                <a:cs typeface="+mn-cs"/>
              </a:rPr>
              <a:t>Abnormality defined as present in at least 30% of abnormal bone marrow plasma cells for t(4;14) and t(14;16) and 1q21+ (at least 3 copies), and at least 50% of abnormal plasma cells for del(17p). Only one patient had 2 high-risk cytogenetic abnormalities: del(17p) and t(4;14). </a:t>
            </a:r>
            <a:r>
              <a:rPr lang="en-US" baseline="30000" dirty="0"/>
              <a:t>§</a:t>
            </a:r>
            <a:r>
              <a:rPr lang="en-GB" kern="1200" dirty="0">
                <a:effectLst/>
                <a:latin typeface="+mn-lt"/>
                <a:ea typeface="+mn-ea"/>
                <a:cs typeface="+mn-cs"/>
              </a:rPr>
              <a:t>1q21+ defined as at least 3 copies of 1q21. Amplification 1q21 defined as at least 4 copies of 1q21. </a:t>
            </a:r>
            <a:r>
              <a:rPr lang="en-GB" kern="1200" baseline="30000" dirty="0">
                <a:effectLst/>
                <a:latin typeface="+mn-lt"/>
                <a:ea typeface="+mn-ea"/>
                <a:cs typeface="+mn-cs"/>
              </a:rPr>
              <a:t>¶ </a:t>
            </a:r>
            <a:r>
              <a:rPr lang="en-US" dirty="0"/>
              <a:t>In addition, there were 67 (25.3%; Isa-</a:t>
            </a:r>
            <a:r>
              <a:rPr lang="en-US" dirty="0" err="1"/>
              <a:t>VRd</a:t>
            </a:r>
            <a:r>
              <a:rPr lang="en-US" dirty="0"/>
              <a:t>) and 49 (27.1%; </a:t>
            </a:r>
            <a:r>
              <a:rPr lang="en-US" dirty="0" err="1"/>
              <a:t>VRd</a:t>
            </a:r>
            <a:r>
              <a:rPr lang="en-US" dirty="0"/>
              <a:t>) patients with </a:t>
            </a:r>
            <a:r>
              <a:rPr lang="en-US" dirty="0" err="1"/>
              <a:t>paramedullary</a:t>
            </a:r>
            <a:r>
              <a:rPr lang="en-US" dirty="0"/>
              <a:t> disease and 1 patient in each group with both extramedullary and </a:t>
            </a:r>
            <a:r>
              <a:rPr lang="en-US" dirty="0" err="1"/>
              <a:t>paramedullary</a:t>
            </a:r>
            <a:r>
              <a:rPr lang="en-US" dirty="0"/>
              <a:t> disease.</a:t>
            </a:r>
            <a:endParaRPr lang="en-US" dirty="0">
              <a:solidFill>
                <a:srgbClr val="49596F"/>
              </a:solidFill>
            </a:endParaRPr>
          </a:p>
          <a:p>
            <a:r>
              <a:rPr lang="en-US" dirty="0"/>
              <a:t>d, dexamethasone; ECOG PS, Eastern Cooperative Oncology Group Performance Status; eGFR, estimated glomerular filtration rate; ITT, intention to treat; Isa, isatuximab; IRC, independent review committee; IRT, interactive response technology; MDRD, Modification of Diet in Renal Disease; R, lenalidomide; R-ISS, Revised International Staging System; V, bortezomib</a:t>
            </a:r>
          </a:p>
        </p:txBody>
      </p:sp>
      <p:sp>
        <p:nvSpPr>
          <p:cNvPr id="53" name="Rectangle 52">
            <a:hlinkClick r:id="rId3" action="ppaction://hlinksldjump"/>
            <a:extLst>
              <a:ext uri="{FF2B5EF4-FFF2-40B4-BE49-F238E27FC236}">
                <a16:creationId xmlns:a16="http://schemas.microsoft.com/office/drawing/2014/main" id="{455B17E3-68D3-4EA8-A599-BE8D1FF0529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89" name="Rectangle 88">
            <a:hlinkClick r:id="rId3" action="ppaction://hlinksldjump"/>
            <a:extLst>
              <a:ext uri="{FF2B5EF4-FFF2-40B4-BE49-F238E27FC236}">
                <a16:creationId xmlns:a16="http://schemas.microsoft.com/office/drawing/2014/main" id="{D1574EA9-A106-4B92-B60A-B0D71BCB0BA7}"/>
              </a:ext>
            </a:extLst>
          </p:cNvPr>
          <p:cNvSpPr/>
          <p:nvPr/>
        </p:nvSpPr>
        <p:spPr>
          <a:xfrm>
            <a:off x="237491" y="6221503"/>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24" name="Text Placeholder 2">
            <a:extLst>
              <a:ext uri="{FF2B5EF4-FFF2-40B4-BE49-F238E27FC236}">
                <a16:creationId xmlns:a16="http://schemas.microsoft.com/office/drawing/2014/main" id="{07D5BFE3-1B4B-4FE8-18A9-EF5D86FE5A64}"/>
              </a:ext>
            </a:extLst>
          </p:cNvPr>
          <p:cNvSpPr>
            <a:spLocks noGrp="1"/>
          </p:cNvSpPr>
          <p:nvPr>
            <p:ph type="body" sz="quarter" idx="13"/>
          </p:nvPr>
        </p:nvSpPr>
        <p:spPr>
          <a:xfrm>
            <a:off x="9804401" y="5848347"/>
            <a:ext cx="1913468" cy="381000"/>
          </a:xfrm>
        </p:spPr>
        <p:txBody>
          <a:bodyPr/>
          <a:lstStyle/>
          <a:p>
            <a:r>
              <a:rPr lang="en-GB" dirty="0" err="1">
                <a:latin typeface="+mj-lt"/>
              </a:rPr>
              <a:t>Facon</a:t>
            </a:r>
            <a:r>
              <a:rPr lang="en-GB" dirty="0">
                <a:latin typeface="+mj-lt"/>
              </a:rPr>
              <a:t> T, et al. N Eng J Med 2024;391:1597–1609</a:t>
            </a:r>
          </a:p>
        </p:txBody>
      </p:sp>
      <p:graphicFrame>
        <p:nvGraphicFramePr>
          <p:cNvPr id="3" name="Content Placeholder 3">
            <a:extLst>
              <a:ext uri="{FF2B5EF4-FFF2-40B4-BE49-F238E27FC236}">
                <a16:creationId xmlns:a16="http://schemas.microsoft.com/office/drawing/2014/main" id="{1F93F569-1ACD-7325-9492-649DF5CDCE31}"/>
              </a:ext>
            </a:extLst>
          </p:cNvPr>
          <p:cNvGraphicFramePr>
            <a:graphicFrameLocks/>
          </p:cNvGraphicFramePr>
          <p:nvPr/>
        </p:nvGraphicFramePr>
        <p:xfrm>
          <a:off x="478367" y="1421236"/>
          <a:ext cx="5040000" cy="3352800"/>
        </p:xfrm>
        <a:graphic>
          <a:graphicData uri="http://schemas.openxmlformats.org/drawingml/2006/table">
            <a:tbl>
              <a:tblPr firstRow="1" bandRow="1"/>
              <a:tblGrid>
                <a:gridCol w="2736000">
                  <a:extLst>
                    <a:ext uri="{9D8B030D-6E8A-4147-A177-3AD203B41FA5}">
                      <a16:colId xmlns:a16="http://schemas.microsoft.com/office/drawing/2014/main" val="20000"/>
                    </a:ext>
                  </a:extLst>
                </a:gridCol>
                <a:gridCol w="1152000">
                  <a:extLst>
                    <a:ext uri="{9D8B030D-6E8A-4147-A177-3AD203B41FA5}">
                      <a16:colId xmlns:a16="http://schemas.microsoft.com/office/drawing/2014/main" val="2762635925"/>
                    </a:ext>
                  </a:extLst>
                </a:gridCol>
                <a:gridCol w="1152000">
                  <a:extLst>
                    <a:ext uri="{9D8B030D-6E8A-4147-A177-3AD203B41FA5}">
                      <a16:colId xmlns:a16="http://schemas.microsoft.com/office/drawing/2014/main" val="1071697511"/>
                    </a:ext>
                  </a:extLst>
                </a:gridCol>
              </a:tblGrid>
              <a:tr h="416560">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br>
                        <a:rPr lang="en-US" sz="1100" b="1" kern="1200" dirty="0">
                          <a:solidFill>
                            <a:schemeClr val="bg1"/>
                          </a:solidFill>
                          <a:latin typeface="+mn-lt"/>
                          <a:ea typeface="+mn-ea"/>
                          <a:cs typeface="+mn-cs"/>
                        </a:rPr>
                      </a:br>
                      <a:r>
                        <a:rPr lang="en-US" sz="1100" b="1" kern="1200" dirty="0">
                          <a:solidFill>
                            <a:schemeClr val="bg1"/>
                          </a:solidFill>
                          <a:latin typeface="+mn-lt"/>
                          <a:ea typeface="+mn-ea"/>
                          <a:cs typeface="+mn-cs"/>
                        </a:rPr>
                        <a:t>ITT population</a:t>
                      </a:r>
                    </a:p>
                  </a:txBody>
                  <a:tcPr marL="96000" marR="624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baseline="0" dirty="0">
                          <a:solidFill>
                            <a:schemeClr val="bg1"/>
                          </a:solidFill>
                          <a:latin typeface="+mn-lt"/>
                          <a:ea typeface="+mn-ea"/>
                          <a:cs typeface="Arial" panose="020B0604020202020204" pitchFamily="34" charset="0"/>
                        </a:rPr>
                        <a:t>Isa-VRd</a:t>
                      </a:r>
                      <a:br>
                        <a:rPr lang="en-US" sz="1100" b="1" kern="1200" baseline="0" dirty="0">
                          <a:solidFill>
                            <a:schemeClr val="bg1"/>
                          </a:solidFill>
                          <a:latin typeface="+mn-lt"/>
                          <a:ea typeface="+mn-ea"/>
                          <a:cs typeface="Arial" panose="020B0604020202020204" pitchFamily="34" charset="0"/>
                        </a:rPr>
                      </a:br>
                      <a:r>
                        <a:rPr lang="en-US" sz="1100" b="1" kern="1200" baseline="0" dirty="0">
                          <a:solidFill>
                            <a:schemeClr val="bg1"/>
                          </a:solidFill>
                          <a:latin typeface="+mn-lt"/>
                          <a:ea typeface="+mn-ea"/>
                          <a:cs typeface="Arial" panose="020B0604020202020204" pitchFamily="34" charset="0"/>
                        </a:rPr>
                        <a:t>(n=265)</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algn="ctr">
                        <a:lnSpc>
                          <a:spcPct val="100000"/>
                        </a:lnSpc>
                      </a:pPr>
                      <a:r>
                        <a:rPr lang="en-US" sz="1100" b="1" kern="1200" baseline="0" dirty="0">
                          <a:solidFill>
                            <a:schemeClr val="bg1"/>
                          </a:solidFill>
                          <a:latin typeface="+mn-lt"/>
                          <a:ea typeface="+mn-ea"/>
                          <a:cs typeface="Arial" panose="020B0604020202020204" pitchFamily="34" charset="0"/>
                        </a:rPr>
                        <a:t>VRd</a:t>
                      </a:r>
                      <a:br>
                        <a:rPr lang="en-US" sz="1100" b="1" kern="1200" baseline="0" dirty="0">
                          <a:solidFill>
                            <a:schemeClr val="bg1"/>
                          </a:solidFill>
                          <a:latin typeface="+mn-lt"/>
                          <a:ea typeface="+mn-ea"/>
                          <a:cs typeface="Arial" panose="020B0604020202020204" pitchFamily="34" charset="0"/>
                        </a:rPr>
                      </a:br>
                      <a:r>
                        <a:rPr lang="en-US" sz="1100" b="1" kern="1200" baseline="0" dirty="0">
                          <a:solidFill>
                            <a:schemeClr val="bg1"/>
                          </a:solidFill>
                          <a:latin typeface="+mn-lt"/>
                          <a:ea typeface="+mn-ea"/>
                          <a:cs typeface="Arial" panose="020B0604020202020204" pitchFamily="34" charset="0"/>
                        </a:rPr>
                        <a:t>(n=181)</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5400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l">
                        <a:lnSpc>
                          <a:spcPct val="100000"/>
                        </a:lnSpc>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Age, median (range), years</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72.0 (60–80)</a:t>
                      </a:r>
                      <a:endPar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72.0 (55–80)</a:t>
                      </a:r>
                      <a:endParaRPr kumimoji="0" lang="en-GB"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01142729"/>
                  </a:ext>
                </a:extLst>
              </a:tr>
              <a:tr h="25400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l">
                        <a:lnSpc>
                          <a:spcPct val="100000"/>
                        </a:lnSpc>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Age by category, years, n (%)</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GB"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2"/>
                  </a:ext>
                </a:extLst>
              </a:tr>
              <a:tr h="25400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lvl="1"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&lt;65</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8 (3.0) </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9 (5.0)</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5400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65</a:t>
                      </a:r>
                      <a:r>
                        <a:rPr kumimoji="0" lang="en-US" sz="1100" b="0" i="0" u="none" strike="noStrike" kern="1200" cap="none" spc="0" normalizeH="0" baseline="0" dirty="0">
                          <a:ln>
                            <a:noFill/>
                          </a:ln>
                          <a:solidFill>
                            <a:schemeClr val="tx1"/>
                          </a:solidFill>
                          <a:effectLst/>
                          <a:uLnTx/>
                          <a:uFillTx/>
                          <a:latin typeface="Arial" panose="020B0604020202020204"/>
                          <a:ea typeface="+mn-ea"/>
                          <a:cs typeface="Arial" panose="020B0604020202020204" pitchFamily="34" charset="0"/>
                        </a:rPr>
                        <a:t>–</a:t>
                      </a: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&lt;70</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73 (27.5)</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47 (26.0)</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4"/>
                  </a:ext>
                </a:extLst>
              </a:tr>
              <a:tr h="25400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70</a:t>
                      </a:r>
                      <a:r>
                        <a:rPr kumimoji="0" lang="en-US" sz="1100" b="0" i="0" u="none" strike="noStrike" kern="1200" cap="none" spc="0" normalizeH="0" baseline="0" dirty="0">
                          <a:ln>
                            <a:noFill/>
                          </a:ln>
                          <a:solidFill>
                            <a:schemeClr val="tx1"/>
                          </a:solidFill>
                          <a:effectLst/>
                          <a:uLnTx/>
                          <a:uFillTx/>
                          <a:latin typeface="Arial" panose="020B0604020202020204"/>
                          <a:ea typeface="+mn-ea"/>
                          <a:cs typeface="Arial" panose="020B0604020202020204" pitchFamily="34" charset="0"/>
                        </a:rPr>
                        <a:t>–</a:t>
                      </a: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74</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115 (43.4)</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68 (37.6)</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254000">
                <a:tc>
                  <a:txBody>
                    <a:body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75–80</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69 (26.0)</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57 (31.5)</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249563630"/>
                  </a:ext>
                </a:extLst>
              </a:tr>
              <a:tr h="254000">
                <a:tc>
                  <a:txBody>
                    <a:bodyPr/>
                    <a:lstStyle/>
                    <a:p>
                      <a:pPr marL="0" algn="l">
                        <a:lnSpc>
                          <a:spcPct val="100000"/>
                        </a:lnSpc>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ECOG PS, n (%)</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86715974"/>
                  </a:ext>
                </a:extLst>
              </a:tr>
              <a:tr h="254000">
                <a:tc>
                  <a:txBody>
                    <a:body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0</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123 (46.4)</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79 (43.6)</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027951569"/>
                  </a:ext>
                </a:extLst>
              </a:tr>
              <a:tr h="254000">
                <a:tc>
                  <a:txBody>
                    <a:body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112 (42.3)</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83 (45.9)</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47211674"/>
                  </a:ext>
                </a:extLst>
              </a:tr>
              <a:tr h="254000">
                <a:tc>
                  <a:txBody>
                    <a:bodyPr/>
                    <a:lstStyle/>
                    <a:p>
                      <a:pPr marL="252000" algn="l">
                        <a:lnSpc>
                          <a:spcPct val="100000"/>
                        </a:lnSpc>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&gt;1*</a:t>
                      </a:r>
                    </a:p>
                  </a:txBody>
                  <a:tcPr marL="96000" marR="6240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30 (11.3)</a:t>
                      </a:r>
                    </a:p>
                  </a:txBody>
                  <a:tcPr marL="62400" marR="624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19 (10.5)</a:t>
                      </a:r>
                    </a:p>
                  </a:txBody>
                  <a:tcPr marL="62400" marR="624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4203681804"/>
                  </a:ext>
                </a:extLst>
              </a:tr>
              <a:tr h="242664">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76200" marR="0" indent="-76200">
                        <a:lnSpc>
                          <a:spcPct val="100000"/>
                        </a:lnSpc>
                        <a:spcBef>
                          <a:spcPts val="150"/>
                        </a:spcBef>
                        <a:spcAft>
                          <a:spcPts val="150"/>
                        </a:spcAft>
                        <a:tabLst>
                          <a:tab pos="2228215" algn="l"/>
                        </a:tabLst>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eGFR &lt;60 mL/min/1.73 m² (MDRD), n (%)</a:t>
                      </a:r>
                    </a:p>
                  </a:txBody>
                  <a:tcPr marL="9600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altLang="zh-CN"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66 (24.9)</a:t>
                      </a:r>
                      <a:endParaRPr kumimoji="0" lang="zh-CN" alt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R="0" algn="ctr" rtl="0">
                        <a:lnSpc>
                          <a:spcPct val="100000"/>
                        </a:lnSpc>
                      </a:pPr>
                      <a:r>
                        <a:rPr kumimoji="0" lang="fr-FR" altLang="zh-CN"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62 (34.3)</a:t>
                      </a:r>
                      <a:endParaRPr kumimoji="0" lang="zh-CN" alt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88939971"/>
                  </a:ext>
                </a:extLst>
              </a:tr>
            </a:tbl>
          </a:graphicData>
        </a:graphic>
      </p:graphicFrame>
      <p:graphicFrame>
        <p:nvGraphicFramePr>
          <p:cNvPr id="4" name="Content Placeholder 3">
            <a:extLst>
              <a:ext uri="{FF2B5EF4-FFF2-40B4-BE49-F238E27FC236}">
                <a16:creationId xmlns:a16="http://schemas.microsoft.com/office/drawing/2014/main" id="{8D4CD608-FACF-FC93-4B87-93F9C2C7B31F}"/>
              </a:ext>
            </a:extLst>
          </p:cNvPr>
          <p:cNvGraphicFramePr>
            <a:graphicFrameLocks/>
          </p:cNvGraphicFramePr>
          <p:nvPr/>
        </p:nvGraphicFramePr>
        <p:xfrm>
          <a:off x="6331788" y="1411818"/>
          <a:ext cx="5385600" cy="3350168"/>
        </p:xfrm>
        <a:graphic>
          <a:graphicData uri="http://schemas.openxmlformats.org/drawingml/2006/table">
            <a:tbl>
              <a:tblPr firstRow="1" bandRow="1"/>
              <a:tblGrid>
                <a:gridCol w="3081600">
                  <a:extLst>
                    <a:ext uri="{9D8B030D-6E8A-4147-A177-3AD203B41FA5}">
                      <a16:colId xmlns:a16="http://schemas.microsoft.com/office/drawing/2014/main" val="20000"/>
                    </a:ext>
                  </a:extLst>
                </a:gridCol>
                <a:gridCol w="1152000">
                  <a:extLst>
                    <a:ext uri="{9D8B030D-6E8A-4147-A177-3AD203B41FA5}">
                      <a16:colId xmlns:a16="http://schemas.microsoft.com/office/drawing/2014/main" val="2762635925"/>
                    </a:ext>
                  </a:extLst>
                </a:gridCol>
                <a:gridCol w="1152000">
                  <a:extLst>
                    <a:ext uri="{9D8B030D-6E8A-4147-A177-3AD203B41FA5}">
                      <a16:colId xmlns:a16="http://schemas.microsoft.com/office/drawing/2014/main" val="1071697511"/>
                    </a:ext>
                  </a:extLst>
                </a:gridCol>
              </a:tblGrid>
              <a:tr h="416560">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br>
                        <a:rPr lang="en-US" sz="1100" b="1" kern="1200" dirty="0">
                          <a:solidFill>
                            <a:schemeClr val="bg1"/>
                          </a:solidFill>
                          <a:latin typeface="+mn-lt"/>
                          <a:ea typeface="+mn-ea"/>
                          <a:cs typeface="+mn-cs"/>
                        </a:rPr>
                      </a:br>
                      <a:r>
                        <a:rPr lang="en-US" sz="1100" b="1" kern="1200" dirty="0">
                          <a:solidFill>
                            <a:schemeClr val="bg1"/>
                          </a:solidFill>
                          <a:latin typeface="+mn-lt"/>
                          <a:ea typeface="+mn-ea"/>
                          <a:cs typeface="+mn-cs"/>
                        </a:rPr>
                        <a:t>ITT population</a:t>
                      </a:r>
                    </a:p>
                  </a:txBody>
                  <a:tcPr marL="96000" marR="6240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baseline="0" dirty="0">
                          <a:solidFill>
                            <a:schemeClr val="bg1"/>
                          </a:solidFill>
                          <a:latin typeface="+mn-lt"/>
                          <a:ea typeface="+mn-ea"/>
                          <a:cs typeface="Arial" panose="020B0604020202020204" pitchFamily="34" charset="0"/>
                        </a:rPr>
                        <a:t>Isa-VRd</a:t>
                      </a:r>
                      <a:br>
                        <a:rPr lang="en-US" sz="1100" b="1" kern="1200" baseline="0" dirty="0">
                          <a:solidFill>
                            <a:schemeClr val="bg1"/>
                          </a:solidFill>
                          <a:latin typeface="+mn-lt"/>
                          <a:ea typeface="+mn-ea"/>
                          <a:cs typeface="Arial" panose="020B0604020202020204" pitchFamily="34" charset="0"/>
                        </a:rPr>
                      </a:br>
                      <a:r>
                        <a:rPr lang="en-US" sz="1100" b="1" kern="1200" baseline="0" dirty="0">
                          <a:solidFill>
                            <a:schemeClr val="bg1"/>
                          </a:solidFill>
                          <a:latin typeface="+mn-lt"/>
                          <a:ea typeface="+mn-ea"/>
                          <a:cs typeface="Arial" panose="020B0604020202020204" pitchFamily="34" charset="0"/>
                        </a:rPr>
                        <a:t>(n=265)</a:t>
                      </a:r>
                    </a:p>
                  </a:txBody>
                  <a:tcPr marL="62400" marR="624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algn="ctr"/>
                      <a:r>
                        <a:rPr lang="en-US" sz="1100" b="1" kern="1200" baseline="0" dirty="0">
                          <a:solidFill>
                            <a:schemeClr val="bg1"/>
                          </a:solidFill>
                          <a:latin typeface="+mn-lt"/>
                          <a:ea typeface="+mn-ea"/>
                          <a:cs typeface="Arial" panose="020B0604020202020204" pitchFamily="34" charset="0"/>
                        </a:rPr>
                        <a:t>VRd</a:t>
                      </a:r>
                      <a:br>
                        <a:rPr lang="en-US" sz="1100" b="1" kern="1200" baseline="0" dirty="0">
                          <a:solidFill>
                            <a:schemeClr val="bg1"/>
                          </a:solidFill>
                          <a:latin typeface="+mn-lt"/>
                          <a:ea typeface="+mn-ea"/>
                          <a:cs typeface="Arial" panose="020B0604020202020204" pitchFamily="34" charset="0"/>
                        </a:rPr>
                      </a:br>
                      <a:r>
                        <a:rPr lang="en-US" sz="1100" b="1" kern="1200" baseline="0" dirty="0">
                          <a:solidFill>
                            <a:schemeClr val="bg1"/>
                          </a:solidFill>
                          <a:latin typeface="+mn-lt"/>
                          <a:ea typeface="+mn-ea"/>
                          <a:cs typeface="Arial" panose="020B0604020202020204" pitchFamily="34" charset="0"/>
                        </a:rPr>
                        <a:t>(n=181)</a:t>
                      </a:r>
                    </a:p>
                  </a:txBody>
                  <a:tcPr marL="62400" marR="6240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41915">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76200" marR="0" indent="-76200" algn="l" defTabSz="914400" rtl="0" eaLnBrk="1" fontAlgn="auto" latinLnBrk="0" hangingPunct="1">
                        <a:lnSpc>
                          <a:spcPct val="100000"/>
                        </a:lnSpc>
                        <a:spcBef>
                          <a:spcPts val="150"/>
                        </a:spcBef>
                        <a:spcAft>
                          <a:spcPts val="150"/>
                        </a:spcAft>
                        <a:buClrTx/>
                        <a:buSzTx/>
                        <a:buFontTx/>
                        <a:buNone/>
                        <a:tabLst>
                          <a:tab pos="2228215" algn="l"/>
                        </a:tabLst>
                        <a:defRPr/>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R-ISS stage at baseline (IRT strata), n (%)</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indent="0" algn="ctr" defTabSz="914400" rtl="0" eaLnBrk="1" fontAlgn="auto" latinLnBrk="0" hangingPunct="1">
                        <a:lnSpc>
                          <a:spcPct val="100000"/>
                        </a:lnSpc>
                        <a:spcBef>
                          <a:spcPts val="0"/>
                        </a:spcBef>
                        <a:spcAft>
                          <a:spcPts val="0"/>
                        </a:spcAft>
                        <a:buClrTx/>
                        <a:buSzTx/>
                        <a:buFontTx/>
                        <a:buNone/>
                        <a:tabLst>
                          <a:tab pos="268288" algn="l"/>
                        </a:tabLst>
                        <a:defRPr/>
                      </a:pPr>
                      <a:endPar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endParaRPr kumimoji="0" lang="en-GB"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66448536"/>
                  </a:ext>
                </a:extLst>
              </a:tr>
              <a:tr h="241915">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marR="0" indent="0">
                        <a:lnSpc>
                          <a:spcPct val="100000"/>
                        </a:lnSpc>
                        <a:spcBef>
                          <a:spcPts val="0"/>
                        </a:spcBef>
                        <a:spcAft>
                          <a:spcPts val="0"/>
                        </a:spcAft>
                        <a:tabLst>
                          <a:tab pos="2228215" algn="l"/>
                        </a:tabLst>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Stages I and II</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234 (88.3)</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157 (86.7)</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4026875975"/>
                  </a:ext>
                </a:extLst>
              </a:tr>
              <a:tr h="241915">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marR="0" indent="0">
                        <a:lnSpc>
                          <a:spcPct val="100000"/>
                        </a:lnSpc>
                        <a:spcBef>
                          <a:spcPts val="0"/>
                        </a:spcBef>
                        <a:spcAft>
                          <a:spcPts val="0"/>
                        </a:spcAft>
                        <a:tabLst>
                          <a:tab pos="2228215" algn="l"/>
                        </a:tabLst>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Stage III</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29 (10.9)</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21 (11.6)</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85766393"/>
                  </a:ext>
                </a:extLst>
              </a:tr>
              <a:tr h="241915">
                <a:tc>
                  <a:txBody>
                    <a:bodyPr/>
                    <a:lstStyle/>
                    <a:p>
                      <a:pPr marL="252000" marR="0" indent="0">
                        <a:lnSpc>
                          <a:spcPct val="100000"/>
                        </a:lnSpc>
                        <a:spcBef>
                          <a:spcPts val="0"/>
                        </a:spcBef>
                        <a:spcAft>
                          <a:spcPts val="0"/>
                        </a:spcAft>
                        <a:tabLst>
                          <a:tab pos="2228215" algn="l"/>
                        </a:tabLst>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Not classified</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 (0.8)</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3 (1.7)</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531719696"/>
                  </a:ext>
                </a:extLst>
              </a:tr>
              <a:tr h="258560">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Cytogenetic risk at baseline, n (%)</a:t>
                      </a:r>
                    </a:p>
                  </a:txBody>
                  <a:tcPr marL="96000" marR="62400" marT="48000" marB="480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7000"/>
                        </a:lnSpc>
                        <a:spcBef>
                          <a:spcPts val="100"/>
                        </a:spcBef>
                        <a:spcAft>
                          <a:spcPts val="100"/>
                        </a:spcAft>
                      </a:pPr>
                      <a:endPar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7000"/>
                        </a:lnSpc>
                        <a:spcBef>
                          <a:spcPts val="100"/>
                        </a:spcBef>
                        <a:spcAft>
                          <a:spcPts val="100"/>
                        </a:spcAft>
                      </a:pPr>
                      <a:endPar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28365154"/>
                  </a:ext>
                </a:extLst>
              </a:tr>
              <a:tr h="241915">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marR="0" indent="0">
                        <a:lnSpc>
                          <a:spcPct val="100000"/>
                        </a:lnSpc>
                        <a:spcBef>
                          <a:spcPts val="0"/>
                        </a:spcBef>
                        <a:spcAft>
                          <a:spcPts val="0"/>
                        </a:spcAft>
                        <a:tabLst>
                          <a:tab pos="2228215" algn="l"/>
                        </a:tabLst>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Standard</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207 (78.1)</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140 (77.3)</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652667771"/>
                  </a:ext>
                </a:extLst>
              </a:tr>
              <a:tr h="241915">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252000" marR="0" indent="0">
                        <a:lnSpc>
                          <a:spcPct val="100000"/>
                        </a:lnSpc>
                        <a:spcBef>
                          <a:spcPts val="0"/>
                        </a:spcBef>
                        <a:spcAft>
                          <a:spcPts val="0"/>
                        </a:spcAft>
                        <a:tabLst>
                          <a:tab pos="2228215" algn="l"/>
                        </a:tabLst>
                      </a:pPr>
                      <a:r>
                        <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High</a:t>
                      </a:r>
                      <a:r>
                        <a:rPr kumimoji="0" lang="en-US" sz="1100" b="1" i="0" u="none" strike="noStrike" kern="1200" cap="none" spc="0" normalizeH="0" baseline="30000" dirty="0">
                          <a:ln>
                            <a:noFill/>
                          </a:ln>
                          <a:solidFill>
                            <a:schemeClr val="tx1"/>
                          </a:solidFill>
                          <a:effectLst/>
                          <a:uLnTx/>
                          <a:uFillTx/>
                          <a:latin typeface="Arial" panose="020B0604020202020204"/>
                          <a:ea typeface="+mn-ea"/>
                          <a:cs typeface="Arial" panose="020B0604020202020204" pitchFamily="34" charset="0"/>
                        </a:rPr>
                        <a:t>†</a:t>
                      </a:r>
                      <a:endParaRPr kumimoji="0" 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40 (15.1)</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34 (18.8)</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342717325"/>
                  </a:ext>
                </a:extLst>
              </a:tr>
              <a:tr h="258560">
                <a:tc>
                  <a:txBody>
                    <a:bodyPr/>
                    <a:lstStyle/>
                    <a:p>
                      <a:pPr marL="252000" marR="0" lvl="0" indent="0" algn="l" defTabSz="685783" rtl="0" eaLnBrk="1" fontAlgn="auto" latinLnBrk="0" hangingPunct="1">
                        <a:lnSpc>
                          <a:spcPct val="100000"/>
                        </a:lnSpc>
                        <a:spcBef>
                          <a:spcPts val="0"/>
                        </a:spcBef>
                        <a:spcAft>
                          <a:spcPts val="0"/>
                        </a:spcAft>
                        <a:buClrTx/>
                        <a:buSzTx/>
                        <a:buFontTx/>
                        <a:buNone/>
                        <a:tabLst>
                          <a:tab pos="2228215" algn="l"/>
                        </a:tabLst>
                        <a:defRPr/>
                      </a:pPr>
                      <a:r>
                        <a:rPr kumimoji="0" lang="en-US" sz="1100" b="0" i="0" u="none" strike="noStrike" kern="1200" cap="none" spc="0" normalizeH="0" baseline="0" noProof="0" dirty="0">
                          <a:ln>
                            <a:noFill/>
                          </a:ln>
                          <a:solidFill>
                            <a:schemeClr val="tx1"/>
                          </a:solidFill>
                          <a:effectLst/>
                          <a:uLnTx/>
                          <a:uFillTx/>
                          <a:latin typeface="+mn-lt"/>
                          <a:ea typeface="+mn-ea"/>
                          <a:cs typeface="Arial" panose="020B0604020202020204" pitchFamily="34" charset="0"/>
                        </a:rPr>
                        <a:t>High and 1q21+</a:t>
                      </a:r>
                      <a:r>
                        <a:rPr kumimoji="0" lang="en-US" sz="1100" b="1" i="0" u="none" strike="noStrike" kern="1200" cap="none" spc="0" normalizeH="0" baseline="30000" dirty="0">
                          <a:ln>
                            <a:noFill/>
                          </a:ln>
                          <a:solidFill>
                            <a:schemeClr val="tx1"/>
                          </a:solidFill>
                          <a:effectLst/>
                          <a:uLnTx/>
                          <a:uFillTx/>
                          <a:latin typeface="+mn-lt"/>
                          <a:ea typeface="+mn-ea"/>
                          <a:cs typeface="Arial" panose="020B0604020202020204" pitchFamily="34" charset="0"/>
                        </a:rPr>
                        <a:t>‡</a:t>
                      </a:r>
                      <a:endParaRPr kumimoji="0" lang="en-US" sz="1100" b="0" i="0" u="none" strike="noStrike" kern="1200" cap="none" spc="0" normalizeH="0" baseline="0" noProof="0" dirty="0">
                        <a:ln>
                          <a:noFill/>
                        </a:ln>
                        <a:solidFill>
                          <a:schemeClr val="tx1"/>
                        </a:solidFill>
                        <a:effectLst/>
                        <a:uLnTx/>
                        <a:uFillTx/>
                        <a:latin typeface="+mn-lt"/>
                        <a:ea typeface="+mn-ea"/>
                        <a:cs typeface="Arial" panose="020B0604020202020204" pitchFamily="34" charset="0"/>
                      </a:endParaRPr>
                    </a:p>
                  </a:txBody>
                  <a:tcPr marL="96000" marR="62400" marT="48000" marB="480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19 (7.2)</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15 (8.3)</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214780464"/>
                  </a:ext>
                </a:extLst>
              </a:tr>
              <a:tr h="335196">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Gain(1q)/amp(1q),</a:t>
                      </a:r>
                      <a:r>
                        <a:rPr lang="en-US" sz="1100" kern="1200" baseline="30000" dirty="0">
                          <a:solidFill>
                            <a:schemeClr val="tx1"/>
                          </a:solidFill>
                          <a:effectLst/>
                          <a:latin typeface="+mn-lt"/>
                          <a:ea typeface="+mn-ea"/>
                          <a:cs typeface="+mn-cs"/>
                        </a:rPr>
                        <a:t>§</a:t>
                      </a: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 n (%)</a:t>
                      </a:r>
                    </a:p>
                  </a:txBody>
                  <a:tcPr marL="96000" marR="62400" marT="48000" marB="480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95 (35.8)/</a:t>
                      </a:r>
                      <a:b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b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32 (12.1)</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70 (38.7)/</a:t>
                      </a:r>
                      <a:b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b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23 (12.7)</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12217736"/>
                  </a:ext>
                </a:extLst>
              </a:tr>
              <a:tr h="258560">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Del(17p) (50% cutoff), n (%)</a:t>
                      </a:r>
                    </a:p>
                  </a:txBody>
                  <a:tcPr marL="96000" marR="62400" marT="48000" marB="4800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15 (5.7)</a:t>
                      </a: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lnSpc>
                          <a:spcPct val="107000"/>
                        </a:lnSpc>
                        <a:spcBef>
                          <a:spcPts val="100"/>
                        </a:spcBef>
                        <a:spcAft>
                          <a:spcPts val="100"/>
                        </a:spcAft>
                      </a:pPr>
                      <a:r>
                        <a:rPr kumimoji="0" lang="fr-FR"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9 (5.0)</a:t>
                      </a: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4132382141"/>
                  </a:ext>
                </a:extLst>
              </a:tr>
              <a:tr h="325120">
                <a:tc>
                  <a:txBody>
                    <a:bodyPr/>
                    <a:lstStyle/>
                    <a:p>
                      <a:pPr marL="0" marR="0" indent="-76200">
                        <a:lnSpc>
                          <a:spcPct val="100000"/>
                        </a:lnSpc>
                        <a:spcBef>
                          <a:spcPts val="150"/>
                        </a:spcBef>
                        <a:spcAft>
                          <a:spcPts val="150"/>
                        </a:spcAft>
                        <a:tabLst>
                          <a:tab pos="2228215" algn="l"/>
                        </a:tabLst>
                      </a:pP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Extramedullary disease at study entry</a:t>
                      </a:r>
                      <a:r>
                        <a:rPr lang="en-US" sz="1100" kern="1200" baseline="30000" dirty="0">
                          <a:solidFill>
                            <a:schemeClr val="tx1"/>
                          </a:solidFill>
                          <a:effectLst/>
                          <a:latin typeface="+mn-lt"/>
                          <a:ea typeface="+mn-ea"/>
                          <a:cs typeface="+mn-cs"/>
                        </a:rPr>
                        <a:t>¶</a:t>
                      </a: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 </a:t>
                      </a:r>
                      <a:b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br>
                      <a:r>
                        <a:rPr kumimoji="0" lang="en-US" sz="1100" b="1" i="0" u="none" strike="noStrike" kern="1200" cap="none" spc="0" normalizeH="0" baseline="0" dirty="0">
                          <a:ln>
                            <a:noFill/>
                          </a:ln>
                          <a:solidFill>
                            <a:schemeClr val="tx1"/>
                          </a:solidFill>
                          <a:effectLst/>
                          <a:uLnTx/>
                          <a:uFillTx/>
                          <a:latin typeface="+mn-lt"/>
                          <a:ea typeface="+mn-ea"/>
                          <a:cs typeface="Arial" panose="020B0604020202020204" pitchFamily="34" charset="0"/>
                        </a:rPr>
                        <a:t>(per IRC), n (%)</a:t>
                      </a:r>
                    </a:p>
                  </a:txBody>
                  <a:tcPr marL="96000" marR="6240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altLang="zh-CN"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18 (6.8)</a:t>
                      </a:r>
                      <a:endParaRPr kumimoji="0" lang="zh-CN" alt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0" algn="ctr" rtl="0"/>
                      <a:r>
                        <a:rPr kumimoji="0" lang="en-US" altLang="zh-CN" sz="1100" b="0" i="0" u="none" strike="noStrike" kern="1200" cap="none" spc="0" normalizeH="0" baseline="0" dirty="0">
                          <a:ln>
                            <a:noFill/>
                          </a:ln>
                          <a:solidFill>
                            <a:schemeClr val="tx1"/>
                          </a:solidFill>
                          <a:effectLst/>
                          <a:uLnTx/>
                          <a:uFillTx/>
                          <a:latin typeface="+mn-lt"/>
                          <a:ea typeface="+mn-ea"/>
                          <a:cs typeface="Arial" panose="020B0604020202020204" pitchFamily="34" charset="0"/>
                        </a:rPr>
                        <a:t>6 (3.3)</a:t>
                      </a:r>
                      <a:endParaRPr kumimoji="0" lang="zh-CN" altLang="en-US" sz="1100" b="0" i="0" u="none" strike="noStrike" kern="1200" cap="none" spc="0" normalizeH="0" baseline="0" dirty="0">
                        <a:ln>
                          <a:noFill/>
                        </a:ln>
                        <a:solidFill>
                          <a:schemeClr val="tx1"/>
                        </a:solidFill>
                        <a:effectLst/>
                        <a:uLnTx/>
                        <a:uFillTx/>
                        <a:latin typeface="+mn-lt"/>
                        <a:ea typeface="+mn-ea"/>
                        <a:cs typeface="Arial" panose="020B0604020202020204" pitchFamily="34" charset="0"/>
                      </a:endParaRPr>
                    </a:p>
                  </a:txBody>
                  <a:tcPr marL="62400" marR="6240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93243254"/>
                  </a:ext>
                </a:extLst>
              </a:tr>
            </a:tbl>
          </a:graphicData>
        </a:graphic>
      </p:graphicFrame>
      <p:sp>
        <p:nvSpPr>
          <p:cNvPr id="5" name="Rectangle: Diagonal Corners Snipped 4">
            <a:extLst>
              <a:ext uri="{FF2B5EF4-FFF2-40B4-BE49-F238E27FC236}">
                <a16:creationId xmlns:a16="http://schemas.microsoft.com/office/drawing/2014/main" id="{DC686436-DCDD-A29E-D011-C0345BCDCEDD}"/>
              </a:ext>
            </a:extLst>
          </p:cNvPr>
          <p:cNvSpPr/>
          <p:nvPr/>
        </p:nvSpPr>
        <p:spPr>
          <a:xfrm>
            <a:off x="-4235" y="4853725"/>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600" dirty="0">
                <a:solidFill>
                  <a:srgbClr val="525CA3"/>
                </a:solidFill>
                <a:latin typeface="Arial" panose="020B0604020202020204"/>
              </a:rPr>
              <a:t>Patient characteristics were balanced in both treatment arms</a:t>
            </a:r>
          </a:p>
        </p:txBody>
      </p:sp>
    </p:spTree>
    <p:extLst>
      <p:ext uri="{BB962C8B-B14F-4D97-AF65-F5344CB8AC3E}">
        <p14:creationId xmlns:p14="http://schemas.microsoft.com/office/powerpoint/2010/main" val="407656580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pSp>
        <p:nvGrpSpPr>
          <p:cNvPr id="179" name="Group 178">
            <a:extLst>
              <a:ext uri="{FF2B5EF4-FFF2-40B4-BE49-F238E27FC236}">
                <a16:creationId xmlns:a16="http://schemas.microsoft.com/office/drawing/2014/main" id="{71AFD227-869A-489C-A9B5-3F0498DF3C0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80" name="Freeform 8">
              <a:extLst>
                <a:ext uri="{FF2B5EF4-FFF2-40B4-BE49-F238E27FC236}">
                  <a16:creationId xmlns:a16="http://schemas.microsoft.com/office/drawing/2014/main" id="{62704B34-199B-4964-9C78-3AB9735915A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1" name="Freeform 10">
              <a:extLst>
                <a:ext uri="{FF2B5EF4-FFF2-40B4-BE49-F238E27FC236}">
                  <a16:creationId xmlns:a16="http://schemas.microsoft.com/office/drawing/2014/main" id="{8B1E8DB8-017D-454E-849F-EE5742849F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2" name="Freeform 15">
              <a:extLst>
                <a:ext uri="{FF2B5EF4-FFF2-40B4-BE49-F238E27FC236}">
                  <a16:creationId xmlns:a16="http://schemas.microsoft.com/office/drawing/2014/main" id="{16D80E5D-5099-41C4-A80A-1B1538C382F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3" name="Freeform 18">
              <a:extLst>
                <a:ext uri="{FF2B5EF4-FFF2-40B4-BE49-F238E27FC236}">
                  <a16:creationId xmlns:a16="http://schemas.microsoft.com/office/drawing/2014/main" id="{947751E1-E2F4-467E-B547-3BD4BAB7F56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4" name="Freeform 19">
              <a:extLst>
                <a:ext uri="{FF2B5EF4-FFF2-40B4-BE49-F238E27FC236}">
                  <a16:creationId xmlns:a16="http://schemas.microsoft.com/office/drawing/2014/main" id="{55D8869B-B701-4268-9856-876345C8AE3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5" name="Freeform 20">
              <a:extLst>
                <a:ext uri="{FF2B5EF4-FFF2-40B4-BE49-F238E27FC236}">
                  <a16:creationId xmlns:a16="http://schemas.microsoft.com/office/drawing/2014/main" id="{A25CA59C-849F-4CE4-A9B0-293F98DE2C7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6" name="Freeform 22">
              <a:extLst>
                <a:ext uri="{FF2B5EF4-FFF2-40B4-BE49-F238E27FC236}">
                  <a16:creationId xmlns:a16="http://schemas.microsoft.com/office/drawing/2014/main" id="{FE000DB1-AAA1-4BFF-8F14-53624C2F9E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7" name="Freeform 23">
              <a:extLst>
                <a:ext uri="{FF2B5EF4-FFF2-40B4-BE49-F238E27FC236}">
                  <a16:creationId xmlns:a16="http://schemas.microsoft.com/office/drawing/2014/main" id="{5EEFBC14-7E5B-47B2-B5E3-E90991F8919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8" name="Freeform 26">
              <a:extLst>
                <a:ext uri="{FF2B5EF4-FFF2-40B4-BE49-F238E27FC236}">
                  <a16:creationId xmlns:a16="http://schemas.microsoft.com/office/drawing/2014/main" id="{00AFF6E4-A34A-4FD3-8C57-BB96114822D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9" name="Freeform 27">
              <a:extLst>
                <a:ext uri="{FF2B5EF4-FFF2-40B4-BE49-F238E27FC236}">
                  <a16:creationId xmlns:a16="http://schemas.microsoft.com/office/drawing/2014/main" id="{C63A8474-C075-4441-A0B3-52286EA500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0" name="Freeform 28">
              <a:extLst>
                <a:ext uri="{FF2B5EF4-FFF2-40B4-BE49-F238E27FC236}">
                  <a16:creationId xmlns:a16="http://schemas.microsoft.com/office/drawing/2014/main" id="{35DA4698-A2ED-4512-8887-F12D3F14372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1" name="Freeform 30">
              <a:extLst>
                <a:ext uri="{FF2B5EF4-FFF2-40B4-BE49-F238E27FC236}">
                  <a16:creationId xmlns:a16="http://schemas.microsoft.com/office/drawing/2014/main" id="{3358E118-D590-4E50-B21C-6CDAA1CCAFC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2" name="Freeform 43">
              <a:extLst>
                <a:ext uri="{FF2B5EF4-FFF2-40B4-BE49-F238E27FC236}">
                  <a16:creationId xmlns:a16="http://schemas.microsoft.com/office/drawing/2014/main" id="{F1EE889E-60FF-423F-ADCB-6CBEE853A04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3" name="Freeform 51">
              <a:extLst>
                <a:ext uri="{FF2B5EF4-FFF2-40B4-BE49-F238E27FC236}">
                  <a16:creationId xmlns:a16="http://schemas.microsoft.com/office/drawing/2014/main" id="{A4AA0634-0A7C-4A35-8EB7-775200F129F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4" name="Freeform 52">
              <a:extLst>
                <a:ext uri="{FF2B5EF4-FFF2-40B4-BE49-F238E27FC236}">
                  <a16:creationId xmlns:a16="http://schemas.microsoft.com/office/drawing/2014/main" id="{EBA21558-CAC3-445C-8882-5D4A0C6D2A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5" name="Freeform 53">
              <a:extLst>
                <a:ext uri="{FF2B5EF4-FFF2-40B4-BE49-F238E27FC236}">
                  <a16:creationId xmlns:a16="http://schemas.microsoft.com/office/drawing/2014/main" id="{2E9415F1-5D31-4C25-9E26-203EEF5008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6" name="Freeform 54">
              <a:extLst>
                <a:ext uri="{FF2B5EF4-FFF2-40B4-BE49-F238E27FC236}">
                  <a16:creationId xmlns:a16="http://schemas.microsoft.com/office/drawing/2014/main" id="{622FC1F6-879A-45BA-8752-08020C39CE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7" name="Freeform 55">
              <a:extLst>
                <a:ext uri="{FF2B5EF4-FFF2-40B4-BE49-F238E27FC236}">
                  <a16:creationId xmlns:a16="http://schemas.microsoft.com/office/drawing/2014/main" id="{BA09826C-58E2-48C5-9666-333326C2CA4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8" name="Freeform 56">
              <a:extLst>
                <a:ext uri="{FF2B5EF4-FFF2-40B4-BE49-F238E27FC236}">
                  <a16:creationId xmlns:a16="http://schemas.microsoft.com/office/drawing/2014/main" id="{A6D3555F-4EA1-4EA7-9D08-2D75CE5192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9" name="Freeform 57">
              <a:extLst>
                <a:ext uri="{FF2B5EF4-FFF2-40B4-BE49-F238E27FC236}">
                  <a16:creationId xmlns:a16="http://schemas.microsoft.com/office/drawing/2014/main" id="{60FA20E8-EDAA-4310-B870-97807901AC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0" name="Freeform 59">
              <a:extLst>
                <a:ext uri="{FF2B5EF4-FFF2-40B4-BE49-F238E27FC236}">
                  <a16:creationId xmlns:a16="http://schemas.microsoft.com/office/drawing/2014/main" id="{F5552AA2-C2AB-4D59-B6EF-E8E5EE110E5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1" name="Freeform 60">
              <a:extLst>
                <a:ext uri="{FF2B5EF4-FFF2-40B4-BE49-F238E27FC236}">
                  <a16:creationId xmlns:a16="http://schemas.microsoft.com/office/drawing/2014/main" id="{0BA267D0-8F6B-4803-B948-70E29B4587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2" name="Freeform 61">
              <a:extLst>
                <a:ext uri="{FF2B5EF4-FFF2-40B4-BE49-F238E27FC236}">
                  <a16:creationId xmlns:a16="http://schemas.microsoft.com/office/drawing/2014/main" id="{86E372A3-B9F4-4FEE-8B96-D9AD879E214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3" name="Freeform 5">
              <a:extLst>
                <a:ext uri="{FF2B5EF4-FFF2-40B4-BE49-F238E27FC236}">
                  <a16:creationId xmlns:a16="http://schemas.microsoft.com/office/drawing/2014/main" id="{FF0C4564-5DA6-4224-A8B7-85CE1323DE8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4" name="Freeform 6">
              <a:extLst>
                <a:ext uri="{FF2B5EF4-FFF2-40B4-BE49-F238E27FC236}">
                  <a16:creationId xmlns:a16="http://schemas.microsoft.com/office/drawing/2014/main" id="{19F31D0D-C43D-4BB0-A13C-9524B84117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5" name="Freeform 7">
              <a:extLst>
                <a:ext uri="{FF2B5EF4-FFF2-40B4-BE49-F238E27FC236}">
                  <a16:creationId xmlns:a16="http://schemas.microsoft.com/office/drawing/2014/main" id="{6B32FB03-B0FE-4731-BE41-C59AFB49FB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6" name="Freeform 8">
              <a:extLst>
                <a:ext uri="{FF2B5EF4-FFF2-40B4-BE49-F238E27FC236}">
                  <a16:creationId xmlns:a16="http://schemas.microsoft.com/office/drawing/2014/main" id="{BDD5B6F0-1E17-4DCD-AE5F-ED8C48892F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7" name="Freeform 9">
              <a:extLst>
                <a:ext uri="{FF2B5EF4-FFF2-40B4-BE49-F238E27FC236}">
                  <a16:creationId xmlns:a16="http://schemas.microsoft.com/office/drawing/2014/main" id="{0290BE17-E89B-4AF9-B3F6-AF4884D5246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8" name="Freeform 11">
              <a:extLst>
                <a:ext uri="{FF2B5EF4-FFF2-40B4-BE49-F238E27FC236}">
                  <a16:creationId xmlns:a16="http://schemas.microsoft.com/office/drawing/2014/main" id="{85F63089-F77F-4F02-8417-AAC1847FBC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9" name="Freeform 12">
              <a:extLst>
                <a:ext uri="{FF2B5EF4-FFF2-40B4-BE49-F238E27FC236}">
                  <a16:creationId xmlns:a16="http://schemas.microsoft.com/office/drawing/2014/main" id="{7B01CD5E-570F-4CBF-9904-94F30D928C5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0" name="Freeform 13">
              <a:extLst>
                <a:ext uri="{FF2B5EF4-FFF2-40B4-BE49-F238E27FC236}">
                  <a16:creationId xmlns:a16="http://schemas.microsoft.com/office/drawing/2014/main" id="{7EE6A672-2915-4B03-99A9-9364D5F152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1" name="Freeform 14">
              <a:extLst>
                <a:ext uri="{FF2B5EF4-FFF2-40B4-BE49-F238E27FC236}">
                  <a16:creationId xmlns:a16="http://schemas.microsoft.com/office/drawing/2014/main" id="{2136B643-14E1-443A-BC1C-06ADAE65C30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2" name="Freeform 16">
              <a:extLst>
                <a:ext uri="{FF2B5EF4-FFF2-40B4-BE49-F238E27FC236}">
                  <a16:creationId xmlns:a16="http://schemas.microsoft.com/office/drawing/2014/main" id="{867FA393-4F37-4E1A-870B-F96775FAB7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3" name="Freeform 17">
              <a:extLst>
                <a:ext uri="{FF2B5EF4-FFF2-40B4-BE49-F238E27FC236}">
                  <a16:creationId xmlns:a16="http://schemas.microsoft.com/office/drawing/2014/main" id="{E225A1BE-FAD2-4764-A7E4-A6DA07D057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4" name="Freeform 21">
              <a:extLst>
                <a:ext uri="{FF2B5EF4-FFF2-40B4-BE49-F238E27FC236}">
                  <a16:creationId xmlns:a16="http://schemas.microsoft.com/office/drawing/2014/main" id="{25D65388-C7E0-4C07-822A-03C5009C6D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5" name="Freeform 25">
              <a:extLst>
                <a:ext uri="{FF2B5EF4-FFF2-40B4-BE49-F238E27FC236}">
                  <a16:creationId xmlns:a16="http://schemas.microsoft.com/office/drawing/2014/main" id="{E1D79822-C494-449C-B439-F437DAD4F2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6" name="Freeform 29">
              <a:extLst>
                <a:ext uri="{FF2B5EF4-FFF2-40B4-BE49-F238E27FC236}">
                  <a16:creationId xmlns:a16="http://schemas.microsoft.com/office/drawing/2014/main" id="{CDB324E5-E8D9-40E3-BAB4-1F87E67E4F4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7" name="Freeform 31">
              <a:extLst>
                <a:ext uri="{FF2B5EF4-FFF2-40B4-BE49-F238E27FC236}">
                  <a16:creationId xmlns:a16="http://schemas.microsoft.com/office/drawing/2014/main" id="{15404AB3-12EB-462E-85A2-AF4A7E91D7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8" name="Freeform 32">
              <a:extLst>
                <a:ext uri="{FF2B5EF4-FFF2-40B4-BE49-F238E27FC236}">
                  <a16:creationId xmlns:a16="http://schemas.microsoft.com/office/drawing/2014/main" id="{228021CB-53B3-4BCC-A14C-0B6951FC971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9" name="Freeform 33">
              <a:extLst>
                <a:ext uri="{FF2B5EF4-FFF2-40B4-BE49-F238E27FC236}">
                  <a16:creationId xmlns:a16="http://schemas.microsoft.com/office/drawing/2014/main" id="{B353D0BC-00A6-4EA4-9311-9FCB88CC202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0" name="Freeform 34">
              <a:extLst>
                <a:ext uri="{FF2B5EF4-FFF2-40B4-BE49-F238E27FC236}">
                  <a16:creationId xmlns:a16="http://schemas.microsoft.com/office/drawing/2014/main" id="{0E001FD3-6EDD-47A3-9916-826E1595DAB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1" name="Freeform 35">
              <a:extLst>
                <a:ext uri="{FF2B5EF4-FFF2-40B4-BE49-F238E27FC236}">
                  <a16:creationId xmlns:a16="http://schemas.microsoft.com/office/drawing/2014/main" id="{FE214D5B-D151-4E09-A01E-BEAAF9C679E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2" name="Freeform 36">
              <a:extLst>
                <a:ext uri="{FF2B5EF4-FFF2-40B4-BE49-F238E27FC236}">
                  <a16:creationId xmlns:a16="http://schemas.microsoft.com/office/drawing/2014/main" id="{3024EF13-0A45-49DD-B0F4-FA3A5169EFF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3" name="Freeform 37">
              <a:extLst>
                <a:ext uri="{FF2B5EF4-FFF2-40B4-BE49-F238E27FC236}">
                  <a16:creationId xmlns:a16="http://schemas.microsoft.com/office/drawing/2014/main" id="{95E0BDAE-48A7-4752-A150-74DA4BAE5E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4" name="Freeform 38">
              <a:extLst>
                <a:ext uri="{FF2B5EF4-FFF2-40B4-BE49-F238E27FC236}">
                  <a16:creationId xmlns:a16="http://schemas.microsoft.com/office/drawing/2014/main" id="{DE128EDB-3179-4F47-8B37-BEDE3B82FF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5" name="Freeform 39">
              <a:extLst>
                <a:ext uri="{FF2B5EF4-FFF2-40B4-BE49-F238E27FC236}">
                  <a16:creationId xmlns:a16="http://schemas.microsoft.com/office/drawing/2014/main" id="{E09CDD49-7B7B-42C0-A09E-6CFB3CDFF6A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6" name="Freeform 40">
              <a:extLst>
                <a:ext uri="{FF2B5EF4-FFF2-40B4-BE49-F238E27FC236}">
                  <a16:creationId xmlns:a16="http://schemas.microsoft.com/office/drawing/2014/main" id="{93C5D839-4CD5-4165-9091-7D9B92CDC1D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7" name="Freeform 41">
              <a:extLst>
                <a:ext uri="{FF2B5EF4-FFF2-40B4-BE49-F238E27FC236}">
                  <a16:creationId xmlns:a16="http://schemas.microsoft.com/office/drawing/2014/main" id="{3C7F638A-BB6D-4B24-A7F9-03BF808745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8" name="Freeform 42">
              <a:extLst>
                <a:ext uri="{FF2B5EF4-FFF2-40B4-BE49-F238E27FC236}">
                  <a16:creationId xmlns:a16="http://schemas.microsoft.com/office/drawing/2014/main" id="{5B59DB64-329B-45EA-8A67-4213A886B5B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9" name="Freeform 44">
              <a:extLst>
                <a:ext uri="{FF2B5EF4-FFF2-40B4-BE49-F238E27FC236}">
                  <a16:creationId xmlns:a16="http://schemas.microsoft.com/office/drawing/2014/main" id="{D8DAB003-6484-4D1D-85AE-93FA09BC5E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0" name="Freeform 45">
              <a:extLst>
                <a:ext uri="{FF2B5EF4-FFF2-40B4-BE49-F238E27FC236}">
                  <a16:creationId xmlns:a16="http://schemas.microsoft.com/office/drawing/2014/main" id="{D49280A1-ACA8-4CD6-9012-AF12660F07E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1" name="Freeform 46">
              <a:extLst>
                <a:ext uri="{FF2B5EF4-FFF2-40B4-BE49-F238E27FC236}">
                  <a16:creationId xmlns:a16="http://schemas.microsoft.com/office/drawing/2014/main" id="{C03EAE8C-6089-40E5-9361-2E266A1EEBA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2" name="Freeform 47">
              <a:extLst>
                <a:ext uri="{FF2B5EF4-FFF2-40B4-BE49-F238E27FC236}">
                  <a16:creationId xmlns:a16="http://schemas.microsoft.com/office/drawing/2014/main" id="{02E3A077-F087-4E14-A13E-4E9D4369B1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3" name="Freeform 48">
              <a:extLst>
                <a:ext uri="{FF2B5EF4-FFF2-40B4-BE49-F238E27FC236}">
                  <a16:creationId xmlns:a16="http://schemas.microsoft.com/office/drawing/2014/main" id="{7CE4FAAA-45E7-4C86-B59A-F284B79EFD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4" name="Freeform 49">
              <a:extLst>
                <a:ext uri="{FF2B5EF4-FFF2-40B4-BE49-F238E27FC236}">
                  <a16:creationId xmlns:a16="http://schemas.microsoft.com/office/drawing/2014/main" id="{E2689B62-CCA1-4EE5-B622-FBA5168689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5" name="Freeform 8">
              <a:extLst>
                <a:ext uri="{FF2B5EF4-FFF2-40B4-BE49-F238E27FC236}">
                  <a16:creationId xmlns:a16="http://schemas.microsoft.com/office/drawing/2014/main" id="{113638EE-3BCF-4315-A329-3C6766A389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6" name="Freeform 106">
              <a:extLst>
                <a:ext uri="{FF2B5EF4-FFF2-40B4-BE49-F238E27FC236}">
                  <a16:creationId xmlns:a16="http://schemas.microsoft.com/office/drawing/2014/main" id="{4FB36B8F-335B-40F2-83BB-C2B2689DC2E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useBgFill="1">
        <p:nvSpPr>
          <p:cNvPr id="238" name="Rectangle 237">
            <a:extLst>
              <a:ext uri="{FF2B5EF4-FFF2-40B4-BE49-F238E27FC236}">
                <a16:creationId xmlns:a16="http://schemas.microsoft.com/office/drawing/2014/main" id="{0B7ED827-06A5-4778-9BB3-74A28B33D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Rectangle 239">
            <a:extLst>
              <a:ext uri="{FF2B5EF4-FFF2-40B4-BE49-F238E27FC236}">
                <a16:creationId xmlns:a16="http://schemas.microsoft.com/office/drawing/2014/main" id="{EBECA81C-4D92-4A79-B23F-C36986805C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2" name="Rectangle 241">
            <a:extLst>
              <a:ext uri="{FF2B5EF4-FFF2-40B4-BE49-F238E27FC236}">
                <a16:creationId xmlns:a16="http://schemas.microsoft.com/office/drawing/2014/main" id="{8B7460A4-2B8D-4636-AC17-9E915EEB2CB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66800" y="883545"/>
            <a:ext cx="11125200" cy="5102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4" name="Group 243">
            <a:extLst>
              <a:ext uri="{FF2B5EF4-FFF2-40B4-BE49-F238E27FC236}">
                <a16:creationId xmlns:a16="http://schemas.microsoft.com/office/drawing/2014/main" id="{224B6EBA-1903-40EC-924D-E0959FD39A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9438964" y="-37765"/>
            <a:ext cx="2077307" cy="6920499"/>
            <a:chOff x="9438964" y="-37765"/>
            <a:chExt cx="2077307" cy="6920499"/>
          </a:xfrm>
        </p:grpSpPr>
        <p:sp>
          <p:nvSpPr>
            <p:cNvPr id="245" name="Freeform 43">
              <a:extLst>
                <a:ext uri="{FF2B5EF4-FFF2-40B4-BE49-F238E27FC236}">
                  <a16:creationId xmlns:a16="http://schemas.microsoft.com/office/drawing/2014/main" id="{5CDF077C-FCBC-4DCD-97D7-FA3CBDA4EB3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6954" y="6319621"/>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51">
              <a:extLst>
                <a:ext uri="{FF2B5EF4-FFF2-40B4-BE49-F238E27FC236}">
                  <a16:creationId xmlns:a16="http://schemas.microsoft.com/office/drawing/2014/main" id="{F8407DD0-FE6F-4B54-8F51-A5C9F01C3DC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9923" y="6474037"/>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Freeform 52">
              <a:extLst>
                <a:ext uri="{FF2B5EF4-FFF2-40B4-BE49-F238E27FC236}">
                  <a16:creationId xmlns:a16="http://schemas.microsoft.com/office/drawing/2014/main" id="{2EF9CB74-080B-456A-AF99-1F2E394269E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98832" y="602924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Freeform 53">
              <a:extLst>
                <a:ext uri="{FF2B5EF4-FFF2-40B4-BE49-F238E27FC236}">
                  <a16:creationId xmlns:a16="http://schemas.microsoft.com/office/drawing/2014/main" id="{B5B2FF09-14DB-4187-B87D-FEEC6B9AE40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8009" y="6712810"/>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Freeform 54">
              <a:extLst>
                <a:ext uri="{FF2B5EF4-FFF2-40B4-BE49-F238E27FC236}">
                  <a16:creationId xmlns:a16="http://schemas.microsoft.com/office/drawing/2014/main" id="{DAAA2100-4A9E-458F-B899-F00953C3536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3856" y="6073234"/>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Freeform 78">
              <a:extLst>
                <a:ext uri="{FF2B5EF4-FFF2-40B4-BE49-F238E27FC236}">
                  <a16:creationId xmlns:a16="http://schemas.microsoft.com/office/drawing/2014/main" id="{35A102A5-234C-4661-9A27-65BA104A915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4234" y="6245785"/>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Freeform 79">
              <a:extLst>
                <a:ext uri="{FF2B5EF4-FFF2-40B4-BE49-F238E27FC236}">
                  <a16:creationId xmlns:a16="http://schemas.microsoft.com/office/drawing/2014/main" id="{DF30E605-870B-4F23-B30C-63A803EEDAE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6606" y="6476830"/>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80">
              <a:extLst>
                <a:ext uri="{FF2B5EF4-FFF2-40B4-BE49-F238E27FC236}">
                  <a16:creationId xmlns:a16="http://schemas.microsoft.com/office/drawing/2014/main" id="{5B620F97-53D4-4871-A219-7BE759CEBCB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1265" y="6714625"/>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84">
              <a:extLst>
                <a:ext uri="{FF2B5EF4-FFF2-40B4-BE49-F238E27FC236}">
                  <a16:creationId xmlns:a16="http://schemas.microsoft.com/office/drawing/2014/main" id="{1248268B-DBDD-435B-9FC4-F1AB803D9F2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5724" y="6041199"/>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106">
              <a:extLst>
                <a:ext uri="{FF2B5EF4-FFF2-40B4-BE49-F238E27FC236}">
                  <a16:creationId xmlns:a16="http://schemas.microsoft.com/office/drawing/2014/main" id="{BE84F767-E660-4CF8-8148-737D4263DB9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41392" y="6185524"/>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108">
              <a:extLst>
                <a:ext uri="{FF2B5EF4-FFF2-40B4-BE49-F238E27FC236}">
                  <a16:creationId xmlns:a16="http://schemas.microsoft.com/office/drawing/2014/main" id="{ABC92BA6-13B6-4A73-A1D6-8694F94A289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39063" y="673560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110">
              <a:extLst>
                <a:ext uri="{FF2B5EF4-FFF2-40B4-BE49-F238E27FC236}">
                  <a16:creationId xmlns:a16="http://schemas.microsoft.com/office/drawing/2014/main" id="{C5D6DB5B-1AE1-42B9-BDBB-F1028A870CC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19116" y="5949642"/>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112">
              <a:extLst>
                <a:ext uri="{FF2B5EF4-FFF2-40B4-BE49-F238E27FC236}">
                  <a16:creationId xmlns:a16="http://schemas.microsoft.com/office/drawing/2014/main" id="{357EC42A-F366-4308-AA1C-6E00D6711FD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29818" y="6446775"/>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130">
              <a:extLst>
                <a:ext uri="{FF2B5EF4-FFF2-40B4-BE49-F238E27FC236}">
                  <a16:creationId xmlns:a16="http://schemas.microsoft.com/office/drawing/2014/main" id="{401010FF-1613-47E6-A1D2-FA567E6713A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74193" y="6045189"/>
              <a:ext cx="157737" cy="81603"/>
            </a:xfrm>
            <a:custGeom>
              <a:avLst/>
              <a:gdLst>
                <a:gd name="T0" fmla="*/ 31 w 48"/>
                <a:gd name="T1" fmla="*/ 0 h 27"/>
                <a:gd name="T2" fmla="*/ 18 w 48"/>
                <a:gd name="T3" fmla="*/ 24 h 27"/>
                <a:gd name="T4" fmla="*/ 31 w 48"/>
                <a:gd name="T5" fmla="*/ 0 h 27"/>
              </a:gdLst>
              <a:ahLst/>
              <a:cxnLst>
                <a:cxn ang="0">
                  <a:pos x="T0" y="T1"/>
                </a:cxn>
                <a:cxn ang="0">
                  <a:pos x="T2" y="T3"/>
                </a:cxn>
                <a:cxn ang="0">
                  <a:pos x="T4" y="T5"/>
                </a:cxn>
              </a:cxnLst>
              <a:rect l="0" t="0" r="r" b="b"/>
              <a:pathLst>
                <a:path w="48" h="27">
                  <a:moveTo>
                    <a:pt x="31" y="0"/>
                  </a:moveTo>
                  <a:cubicBezTo>
                    <a:pt x="48" y="10"/>
                    <a:pt x="32" y="27"/>
                    <a:pt x="18" y="24"/>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131">
              <a:extLst>
                <a:ext uri="{FF2B5EF4-FFF2-40B4-BE49-F238E27FC236}">
                  <a16:creationId xmlns:a16="http://schemas.microsoft.com/office/drawing/2014/main" id="{A1056807-6C09-4E59-9D21-C392E3B8CED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87867" y="6516876"/>
              <a:ext cx="117860" cy="87315"/>
            </a:xfrm>
            <a:custGeom>
              <a:avLst/>
              <a:gdLst>
                <a:gd name="T0" fmla="*/ 15 w 36"/>
                <a:gd name="T1" fmla="*/ 0 h 29"/>
                <a:gd name="T2" fmla="*/ 25 w 36"/>
                <a:gd name="T3" fmla="*/ 15 h 29"/>
                <a:gd name="T4" fmla="*/ 13 w 36"/>
                <a:gd name="T5" fmla="*/ 21 h 29"/>
                <a:gd name="T6" fmla="*/ 15 w 36"/>
                <a:gd name="T7" fmla="*/ 0 h 29"/>
              </a:gdLst>
              <a:ahLst/>
              <a:cxnLst>
                <a:cxn ang="0">
                  <a:pos x="T0" y="T1"/>
                </a:cxn>
                <a:cxn ang="0">
                  <a:pos x="T2" y="T3"/>
                </a:cxn>
                <a:cxn ang="0">
                  <a:pos x="T4" y="T5"/>
                </a:cxn>
                <a:cxn ang="0">
                  <a:pos x="T6" y="T7"/>
                </a:cxn>
              </a:cxnLst>
              <a:rect l="0" t="0" r="r" b="b"/>
              <a:pathLst>
                <a:path w="36" h="29">
                  <a:moveTo>
                    <a:pt x="15" y="0"/>
                  </a:moveTo>
                  <a:cubicBezTo>
                    <a:pt x="21" y="0"/>
                    <a:pt x="36" y="13"/>
                    <a:pt x="25" y="15"/>
                  </a:cubicBezTo>
                  <a:cubicBezTo>
                    <a:pt x="20" y="19"/>
                    <a:pt x="20" y="22"/>
                    <a:pt x="13" y="21"/>
                  </a:cubicBezTo>
                  <a:cubicBezTo>
                    <a:pt x="0" y="29"/>
                    <a:pt x="0" y="0"/>
                    <a:pt x="1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135">
              <a:extLst>
                <a:ext uri="{FF2B5EF4-FFF2-40B4-BE49-F238E27FC236}">
                  <a16:creationId xmlns:a16="http://schemas.microsoft.com/office/drawing/2014/main" id="{B50C3EF0-29C3-42E9-9229-28BB451E3EB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75206" y="6287218"/>
              <a:ext cx="128495" cy="84051"/>
            </a:xfrm>
            <a:custGeom>
              <a:avLst/>
              <a:gdLst>
                <a:gd name="T0" fmla="*/ 21 w 39"/>
                <a:gd name="T1" fmla="*/ 0 h 28"/>
                <a:gd name="T2" fmla="*/ 6 w 39"/>
                <a:gd name="T3" fmla="*/ 20 h 28"/>
                <a:gd name="T4" fmla="*/ 21 w 39"/>
                <a:gd name="T5" fmla="*/ 0 h 28"/>
              </a:gdLst>
              <a:ahLst/>
              <a:cxnLst>
                <a:cxn ang="0">
                  <a:pos x="T0" y="T1"/>
                </a:cxn>
                <a:cxn ang="0">
                  <a:pos x="T2" y="T3"/>
                </a:cxn>
                <a:cxn ang="0">
                  <a:pos x="T4" y="T5"/>
                </a:cxn>
              </a:cxnLst>
              <a:rect l="0" t="0" r="r" b="b"/>
              <a:pathLst>
                <a:path w="39" h="28">
                  <a:moveTo>
                    <a:pt x="21" y="0"/>
                  </a:moveTo>
                  <a:cubicBezTo>
                    <a:pt x="39" y="12"/>
                    <a:pt x="22" y="28"/>
                    <a:pt x="6" y="20"/>
                  </a:cubicBezTo>
                  <a:cubicBezTo>
                    <a:pt x="0" y="7"/>
                    <a:pt x="7"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141">
              <a:extLst>
                <a:ext uri="{FF2B5EF4-FFF2-40B4-BE49-F238E27FC236}">
                  <a16:creationId xmlns:a16="http://schemas.microsoft.com/office/drawing/2014/main" id="{26AB3EF2-FFFE-409A-9DF7-634F1DCB391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48916" y="6643163"/>
              <a:ext cx="163941" cy="163205"/>
            </a:xfrm>
            <a:custGeom>
              <a:avLst/>
              <a:gdLst>
                <a:gd name="T0" fmla="*/ 37 w 50"/>
                <a:gd name="T1" fmla="*/ 3 h 54"/>
                <a:gd name="T2" fmla="*/ 42 w 50"/>
                <a:gd name="T3" fmla="*/ 17 h 54"/>
                <a:gd name="T4" fmla="*/ 37 w 50"/>
                <a:gd name="T5" fmla="*/ 3 h 54"/>
              </a:gdLst>
              <a:ahLst/>
              <a:cxnLst>
                <a:cxn ang="0">
                  <a:pos x="T0" y="T1"/>
                </a:cxn>
                <a:cxn ang="0">
                  <a:pos x="T2" y="T3"/>
                </a:cxn>
                <a:cxn ang="0">
                  <a:pos x="T4" y="T5"/>
                </a:cxn>
              </a:cxnLst>
              <a:rect l="0" t="0" r="r" b="b"/>
              <a:pathLst>
                <a:path w="50" h="54">
                  <a:moveTo>
                    <a:pt x="37" y="3"/>
                  </a:moveTo>
                  <a:cubicBezTo>
                    <a:pt x="50" y="3"/>
                    <a:pt x="36" y="13"/>
                    <a:pt x="42" y="17"/>
                  </a:cubicBezTo>
                  <a:cubicBezTo>
                    <a:pt x="35" y="54"/>
                    <a:pt x="0" y="0"/>
                    <a:pt x="3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10">
              <a:extLst>
                <a:ext uri="{FF2B5EF4-FFF2-40B4-BE49-F238E27FC236}">
                  <a16:creationId xmlns:a16="http://schemas.microsoft.com/office/drawing/2014/main" id="{6E24A9DE-015B-4D82-B6EC-726E263A53F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59621" y="6583722"/>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15">
              <a:extLst>
                <a:ext uri="{FF2B5EF4-FFF2-40B4-BE49-F238E27FC236}">
                  <a16:creationId xmlns:a16="http://schemas.microsoft.com/office/drawing/2014/main" id="{80A9F317-9644-483B-B66B-C588197FFA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84649" y="6370129"/>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18">
              <a:extLst>
                <a:ext uri="{FF2B5EF4-FFF2-40B4-BE49-F238E27FC236}">
                  <a16:creationId xmlns:a16="http://schemas.microsoft.com/office/drawing/2014/main" id="{E9BAE6DC-DAEB-4F56-9031-8AE62A3F33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64242" y="6100955"/>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22">
              <a:extLst>
                <a:ext uri="{FF2B5EF4-FFF2-40B4-BE49-F238E27FC236}">
                  <a16:creationId xmlns:a16="http://schemas.microsoft.com/office/drawing/2014/main" id="{852FD12A-09F0-4A4B-92C6-6301727AD31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67523" y="6757633"/>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23">
              <a:extLst>
                <a:ext uri="{FF2B5EF4-FFF2-40B4-BE49-F238E27FC236}">
                  <a16:creationId xmlns:a16="http://schemas.microsoft.com/office/drawing/2014/main" id="{A82794BA-AD57-4DC6-A2C9-F837C3A296F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45770" y="6615097"/>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43">
              <a:extLst>
                <a:ext uri="{FF2B5EF4-FFF2-40B4-BE49-F238E27FC236}">
                  <a16:creationId xmlns:a16="http://schemas.microsoft.com/office/drawing/2014/main" id="{40740727-B2FE-420C-B281-66AAE814B11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99796" y="6564305"/>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51">
              <a:extLst>
                <a:ext uri="{FF2B5EF4-FFF2-40B4-BE49-F238E27FC236}">
                  <a16:creationId xmlns:a16="http://schemas.microsoft.com/office/drawing/2014/main" id="{2E6ED706-36A1-4CD1-A4DC-F910FF5A6E5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72765" y="6718721"/>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52">
              <a:extLst>
                <a:ext uri="{FF2B5EF4-FFF2-40B4-BE49-F238E27FC236}">
                  <a16:creationId xmlns:a16="http://schemas.microsoft.com/office/drawing/2014/main" id="{6FFB562A-F6AA-4981-ADA1-A42BCA35945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69770" y="6154290"/>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54">
              <a:extLst>
                <a:ext uri="{FF2B5EF4-FFF2-40B4-BE49-F238E27FC236}">
                  <a16:creationId xmlns:a16="http://schemas.microsoft.com/office/drawing/2014/main" id="{5DB688C1-7FDF-416B-A3FA-E3AAC7F1220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46698" y="6317918"/>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78">
              <a:extLst>
                <a:ext uri="{FF2B5EF4-FFF2-40B4-BE49-F238E27FC236}">
                  <a16:creationId xmlns:a16="http://schemas.microsoft.com/office/drawing/2014/main" id="{9012B69D-70E5-42A9-BF69-CE24ED3F195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807076" y="6424733"/>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79">
              <a:extLst>
                <a:ext uri="{FF2B5EF4-FFF2-40B4-BE49-F238E27FC236}">
                  <a16:creationId xmlns:a16="http://schemas.microsoft.com/office/drawing/2014/main" id="{EECEE66B-9286-4C9F-8DFD-844AD914CA3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819448" y="6655778"/>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84">
              <a:extLst>
                <a:ext uri="{FF2B5EF4-FFF2-40B4-BE49-F238E27FC236}">
                  <a16:creationId xmlns:a16="http://schemas.microsoft.com/office/drawing/2014/main" id="{476325B0-FAF7-4410-8E65-079CBE8C996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88566" y="6220147"/>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86">
              <a:extLst>
                <a:ext uri="{FF2B5EF4-FFF2-40B4-BE49-F238E27FC236}">
                  <a16:creationId xmlns:a16="http://schemas.microsoft.com/office/drawing/2014/main" id="{E52FD192-9B05-4D6F-9B38-6915D1B3E50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98714" y="5969173"/>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06">
              <a:extLst>
                <a:ext uri="{FF2B5EF4-FFF2-40B4-BE49-F238E27FC236}">
                  <a16:creationId xmlns:a16="http://schemas.microsoft.com/office/drawing/2014/main" id="{1B9C489B-3BB6-4EA7-9421-917E2C484F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45659" y="6352206"/>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10">
              <a:extLst>
                <a:ext uri="{FF2B5EF4-FFF2-40B4-BE49-F238E27FC236}">
                  <a16:creationId xmlns:a16="http://schemas.microsoft.com/office/drawing/2014/main" id="{A5597A38-5C37-449D-A6B9-B7313A4BCF9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24670" y="6068746"/>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12">
              <a:extLst>
                <a:ext uri="{FF2B5EF4-FFF2-40B4-BE49-F238E27FC236}">
                  <a16:creationId xmlns:a16="http://schemas.microsoft.com/office/drawing/2014/main" id="{4E894A51-B4CA-44AE-ADA2-919055FCDC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48601" y="6601994"/>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8">
              <a:extLst>
                <a:ext uri="{FF2B5EF4-FFF2-40B4-BE49-F238E27FC236}">
                  <a16:creationId xmlns:a16="http://schemas.microsoft.com/office/drawing/2014/main" id="{23A0E403-FEAB-42CA-9711-791738C599A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49994" y="675904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43">
              <a:extLst>
                <a:ext uri="{FF2B5EF4-FFF2-40B4-BE49-F238E27FC236}">
                  <a16:creationId xmlns:a16="http://schemas.microsoft.com/office/drawing/2014/main" id="{15252FDE-8E7F-4F71-B0E4-3C23A94DDE0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3142" y="446468"/>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51">
              <a:extLst>
                <a:ext uri="{FF2B5EF4-FFF2-40B4-BE49-F238E27FC236}">
                  <a16:creationId xmlns:a16="http://schemas.microsoft.com/office/drawing/2014/main" id="{5D0DF9D7-869D-4081-A481-B84414F8D1E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6111" y="600884"/>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52">
              <a:extLst>
                <a:ext uri="{FF2B5EF4-FFF2-40B4-BE49-F238E27FC236}">
                  <a16:creationId xmlns:a16="http://schemas.microsoft.com/office/drawing/2014/main" id="{EB3626B8-D58F-4294-884A-C5D6345F998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3116" y="36453"/>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53">
              <a:extLst>
                <a:ext uri="{FF2B5EF4-FFF2-40B4-BE49-F238E27FC236}">
                  <a16:creationId xmlns:a16="http://schemas.microsoft.com/office/drawing/2014/main" id="{3E9AE0A2-AD1E-48FC-B893-E6C54288A1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4195" y="780854"/>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54">
              <a:extLst>
                <a:ext uri="{FF2B5EF4-FFF2-40B4-BE49-F238E27FC236}">
                  <a16:creationId xmlns:a16="http://schemas.microsoft.com/office/drawing/2014/main" id="{AEC3C2D7-402D-43F2-974E-3AD1CA368B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0044" y="200081"/>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78">
              <a:extLst>
                <a:ext uri="{FF2B5EF4-FFF2-40B4-BE49-F238E27FC236}">
                  <a16:creationId xmlns:a16="http://schemas.microsoft.com/office/drawing/2014/main" id="{F0DB5415-1628-4222-99AE-03A79ABE369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0422" y="306896"/>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79">
              <a:extLst>
                <a:ext uri="{FF2B5EF4-FFF2-40B4-BE49-F238E27FC236}">
                  <a16:creationId xmlns:a16="http://schemas.microsoft.com/office/drawing/2014/main" id="{900B5950-5F06-4FD4-889D-32D892813C8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2794" y="537941"/>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80">
              <a:extLst>
                <a:ext uri="{FF2B5EF4-FFF2-40B4-BE49-F238E27FC236}">
                  <a16:creationId xmlns:a16="http://schemas.microsoft.com/office/drawing/2014/main" id="{E19F41AD-1AFF-4BAA-BD0C-F6EF836854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7452" y="757857"/>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84">
              <a:extLst>
                <a:ext uri="{FF2B5EF4-FFF2-40B4-BE49-F238E27FC236}">
                  <a16:creationId xmlns:a16="http://schemas.microsoft.com/office/drawing/2014/main" id="{81AFDDB9-413F-41B7-93BF-108C8BE48C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1912" y="102310"/>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106">
              <a:extLst>
                <a:ext uri="{FF2B5EF4-FFF2-40B4-BE49-F238E27FC236}">
                  <a16:creationId xmlns:a16="http://schemas.microsoft.com/office/drawing/2014/main" id="{50176B68-8215-4FBF-8B0C-7060FECF1BE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27580" y="216751"/>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108">
              <a:extLst>
                <a:ext uri="{FF2B5EF4-FFF2-40B4-BE49-F238E27FC236}">
                  <a16:creationId xmlns:a16="http://schemas.microsoft.com/office/drawing/2014/main" id="{BC3AD48F-0428-4888-8119-99FE4441E8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25251" y="784764"/>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110">
              <a:extLst>
                <a:ext uri="{FF2B5EF4-FFF2-40B4-BE49-F238E27FC236}">
                  <a16:creationId xmlns:a16="http://schemas.microsoft.com/office/drawing/2014/main" id="{C64C78F1-53FA-438A-9C28-669AE7EF04A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05304" y="-31083"/>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112">
              <a:extLst>
                <a:ext uri="{FF2B5EF4-FFF2-40B4-BE49-F238E27FC236}">
                  <a16:creationId xmlns:a16="http://schemas.microsoft.com/office/drawing/2014/main" id="{2E40D5B6-EC22-4A99-B6FD-5FED92721C9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16006" y="495930"/>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130">
              <a:extLst>
                <a:ext uri="{FF2B5EF4-FFF2-40B4-BE49-F238E27FC236}">
                  <a16:creationId xmlns:a16="http://schemas.microsoft.com/office/drawing/2014/main" id="{93CA0E1C-732A-4AEC-A144-E8A06FF47B7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60237" y="88736"/>
              <a:ext cx="157737" cy="81603"/>
            </a:xfrm>
            <a:custGeom>
              <a:avLst/>
              <a:gdLst>
                <a:gd name="T0" fmla="*/ 31 w 48"/>
                <a:gd name="T1" fmla="*/ 0 h 27"/>
                <a:gd name="T2" fmla="*/ 18 w 48"/>
                <a:gd name="T3" fmla="*/ 24 h 27"/>
                <a:gd name="T4" fmla="*/ 31 w 48"/>
                <a:gd name="T5" fmla="*/ 0 h 27"/>
              </a:gdLst>
              <a:ahLst/>
              <a:cxnLst>
                <a:cxn ang="0">
                  <a:pos x="T0" y="T1"/>
                </a:cxn>
                <a:cxn ang="0">
                  <a:pos x="T2" y="T3"/>
                </a:cxn>
                <a:cxn ang="0">
                  <a:pos x="T4" y="T5"/>
                </a:cxn>
              </a:cxnLst>
              <a:rect l="0" t="0" r="r" b="b"/>
              <a:pathLst>
                <a:path w="48" h="27">
                  <a:moveTo>
                    <a:pt x="31" y="0"/>
                  </a:moveTo>
                  <a:cubicBezTo>
                    <a:pt x="48" y="10"/>
                    <a:pt x="32" y="27"/>
                    <a:pt x="18" y="24"/>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131">
              <a:extLst>
                <a:ext uri="{FF2B5EF4-FFF2-40B4-BE49-F238E27FC236}">
                  <a16:creationId xmlns:a16="http://schemas.microsoft.com/office/drawing/2014/main" id="{32683CA7-AF89-4BDF-B446-9C68F06F202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74055" y="643723"/>
              <a:ext cx="117860" cy="87315"/>
            </a:xfrm>
            <a:custGeom>
              <a:avLst/>
              <a:gdLst>
                <a:gd name="T0" fmla="*/ 15 w 36"/>
                <a:gd name="T1" fmla="*/ 0 h 29"/>
                <a:gd name="T2" fmla="*/ 25 w 36"/>
                <a:gd name="T3" fmla="*/ 15 h 29"/>
                <a:gd name="T4" fmla="*/ 13 w 36"/>
                <a:gd name="T5" fmla="*/ 21 h 29"/>
                <a:gd name="T6" fmla="*/ 15 w 36"/>
                <a:gd name="T7" fmla="*/ 0 h 29"/>
              </a:gdLst>
              <a:ahLst/>
              <a:cxnLst>
                <a:cxn ang="0">
                  <a:pos x="T0" y="T1"/>
                </a:cxn>
                <a:cxn ang="0">
                  <a:pos x="T2" y="T3"/>
                </a:cxn>
                <a:cxn ang="0">
                  <a:pos x="T4" y="T5"/>
                </a:cxn>
                <a:cxn ang="0">
                  <a:pos x="T6" y="T7"/>
                </a:cxn>
              </a:cxnLst>
              <a:rect l="0" t="0" r="r" b="b"/>
              <a:pathLst>
                <a:path w="36" h="29">
                  <a:moveTo>
                    <a:pt x="15" y="0"/>
                  </a:moveTo>
                  <a:cubicBezTo>
                    <a:pt x="21" y="0"/>
                    <a:pt x="36" y="13"/>
                    <a:pt x="25" y="15"/>
                  </a:cubicBezTo>
                  <a:cubicBezTo>
                    <a:pt x="20" y="19"/>
                    <a:pt x="20" y="22"/>
                    <a:pt x="13" y="21"/>
                  </a:cubicBezTo>
                  <a:cubicBezTo>
                    <a:pt x="0" y="29"/>
                    <a:pt x="0" y="0"/>
                    <a:pt x="1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135">
              <a:extLst>
                <a:ext uri="{FF2B5EF4-FFF2-40B4-BE49-F238E27FC236}">
                  <a16:creationId xmlns:a16="http://schemas.microsoft.com/office/drawing/2014/main" id="{914ED512-B217-4BA8-A0A9-F4EB39A6A11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61394" y="414065"/>
              <a:ext cx="128495" cy="84051"/>
            </a:xfrm>
            <a:custGeom>
              <a:avLst/>
              <a:gdLst>
                <a:gd name="T0" fmla="*/ 21 w 39"/>
                <a:gd name="T1" fmla="*/ 0 h 28"/>
                <a:gd name="T2" fmla="*/ 6 w 39"/>
                <a:gd name="T3" fmla="*/ 20 h 28"/>
                <a:gd name="T4" fmla="*/ 21 w 39"/>
                <a:gd name="T5" fmla="*/ 0 h 28"/>
              </a:gdLst>
              <a:ahLst/>
              <a:cxnLst>
                <a:cxn ang="0">
                  <a:pos x="T0" y="T1"/>
                </a:cxn>
                <a:cxn ang="0">
                  <a:pos x="T2" y="T3"/>
                </a:cxn>
                <a:cxn ang="0">
                  <a:pos x="T4" y="T5"/>
                </a:cxn>
              </a:cxnLst>
              <a:rect l="0" t="0" r="r" b="b"/>
              <a:pathLst>
                <a:path w="39" h="28">
                  <a:moveTo>
                    <a:pt x="21" y="0"/>
                  </a:moveTo>
                  <a:cubicBezTo>
                    <a:pt x="39" y="12"/>
                    <a:pt x="22" y="28"/>
                    <a:pt x="6" y="20"/>
                  </a:cubicBezTo>
                  <a:cubicBezTo>
                    <a:pt x="0" y="7"/>
                    <a:pt x="7"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141">
              <a:extLst>
                <a:ext uri="{FF2B5EF4-FFF2-40B4-BE49-F238E27FC236}">
                  <a16:creationId xmlns:a16="http://schemas.microsoft.com/office/drawing/2014/main" id="{44BF35CF-DE2F-4D7C-B703-15B7833B2AA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511031" y="718765"/>
              <a:ext cx="163941" cy="163205"/>
            </a:xfrm>
            <a:custGeom>
              <a:avLst/>
              <a:gdLst>
                <a:gd name="T0" fmla="*/ 37 w 50"/>
                <a:gd name="T1" fmla="*/ 3 h 54"/>
                <a:gd name="T2" fmla="*/ 42 w 50"/>
                <a:gd name="T3" fmla="*/ 17 h 54"/>
                <a:gd name="T4" fmla="*/ 37 w 50"/>
                <a:gd name="T5" fmla="*/ 3 h 54"/>
              </a:gdLst>
              <a:ahLst/>
              <a:cxnLst>
                <a:cxn ang="0">
                  <a:pos x="T0" y="T1"/>
                </a:cxn>
                <a:cxn ang="0">
                  <a:pos x="T2" y="T3"/>
                </a:cxn>
                <a:cxn ang="0">
                  <a:pos x="T4" y="T5"/>
                </a:cxn>
              </a:cxnLst>
              <a:rect l="0" t="0" r="r" b="b"/>
              <a:pathLst>
                <a:path w="50" h="54">
                  <a:moveTo>
                    <a:pt x="37" y="3"/>
                  </a:moveTo>
                  <a:cubicBezTo>
                    <a:pt x="50" y="3"/>
                    <a:pt x="36" y="13"/>
                    <a:pt x="42" y="17"/>
                  </a:cubicBezTo>
                  <a:cubicBezTo>
                    <a:pt x="35" y="54"/>
                    <a:pt x="0" y="0"/>
                    <a:pt x="3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10">
              <a:extLst>
                <a:ext uri="{FF2B5EF4-FFF2-40B4-BE49-F238E27FC236}">
                  <a16:creationId xmlns:a16="http://schemas.microsoft.com/office/drawing/2014/main" id="{F933CABA-2F49-4AE6-A87C-F9040DED7F8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46802" y="2767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15">
              <a:extLst>
                <a:ext uri="{FF2B5EF4-FFF2-40B4-BE49-F238E27FC236}">
                  <a16:creationId xmlns:a16="http://schemas.microsoft.com/office/drawing/2014/main" id="{5857909E-1974-4140-B40C-DFF5978125C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50732" y="54187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18">
              <a:extLst>
                <a:ext uri="{FF2B5EF4-FFF2-40B4-BE49-F238E27FC236}">
                  <a16:creationId xmlns:a16="http://schemas.microsoft.com/office/drawing/2014/main" id="{5D07D1FB-2240-42B1-BA7A-2FDEF5CAF4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54146" y="28512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22">
              <a:extLst>
                <a:ext uri="{FF2B5EF4-FFF2-40B4-BE49-F238E27FC236}">
                  <a16:creationId xmlns:a16="http://schemas.microsoft.com/office/drawing/2014/main" id="{A2EE5B90-5282-435E-A11C-5350E023FB8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799612" y="651423"/>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23">
              <a:extLst>
                <a:ext uri="{FF2B5EF4-FFF2-40B4-BE49-F238E27FC236}">
                  <a16:creationId xmlns:a16="http://schemas.microsoft.com/office/drawing/2014/main" id="{BF1B6CE4-290D-4411-8CF7-2AF2FA6DFB6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11853" y="78683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30">
              <a:extLst>
                <a:ext uri="{FF2B5EF4-FFF2-40B4-BE49-F238E27FC236}">
                  <a16:creationId xmlns:a16="http://schemas.microsoft.com/office/drawing/2014/main" id="{4DA79AF5-0968-4050-A9CC-0C9D63CF5FA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351887" y="102815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43">
              <a:extLst>
                <a:ext uri="{FF2B5EF4-FFF2-40B4-BE49-F238E27FC236}">
                  <a16:creationId xmlns:a16="http://schemas.microsoft.com/office/drawing/2014/main" id="{8359FC94-D77F-43EE-B561-A4AD990B9B3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65879" y="736046"/>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52">
              <a:extLst>
                <a:ext uri="{FF2B5EF4-FFF2-40B4-BE49-F238E27FC236}">
                  <a16:creationId xmlns:a16="http://schemas.microsoft.com/office/drawing/2014/main" id="{FA9CF749-A1FB-4BDD-9F3C-F7A3C40EE32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35853" y="326031"/>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54">
              <a:extLst>
                <a:ext uri="{FF2B5EF4-FFF2-40B4-BE49-F238E27FC236}">
                  <a16:creationId xmlns:a16="http://schemas.microsoft.com/office/drawing/2014/main" id="{F6BC055F-DB23-4077-9083-3E477EA91DF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12781" y="489659"/>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59">
              <a:extLst>
                <a:ext uri="{FF2B5EF4-FFF2-40B4-BE49-F238E27FC236}">
                  <a16:creationId xmlns:a16="http://schemas.microsoft.com/office/drawing/2014/main" id="{9E79616D-FA98-482F-A0BE-D8B042BB8E3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016767" y="94600"/>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78">
              <a:extLst>
                <a:ext uri="{FF2B5EF4-FFF2-40B4-BE49-F238E27FC236}">
                  <a16:creationId xmlns:a16="http://schemas.microsoft.com/office/drawing/2014/main" id="{E94323F7-149F-4956-BEE9-1761D651A36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14244" y="634847"/>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79">
              <a:extLst>
                <a:ext uri="{FF2B5EF4-FFF2-40B4-BE49-F238E27FC236}">
                  <a16:creationId xmlns:a16="http://schemas.microsoft.com/office/drawing/2014/main" id="{D44BFE09-8F5C-407D-AC49-77A1057B1CF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61239" y="803703"/>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84">
              <a:extLst>
                <a:ext uri="{FF2B5EF4-FFF2-40B4-BE49-F238E27FC236}">
                  <a16:creationId xmlns:a16="http://schemas.microsoft.com/office/drawing/2014/main" id="{8E905BEA-A6A1-4742-9C36-E60D219946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54649" y="391888"/>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86">
              <a:extLst>
                <a:ext uri="{FF2B5EF4-FFF2-40B4-BE49-F238E27FC236}">
                  <a16:creationId xmlns:a16="http://schemas.microsoft.com/office/drawing/2014/main" id="{94D27BB9-4387-46C4-8954-1975C0E6577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764618" y="45879"/>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106">
              <a:extLst>
                <a:ext uri="{FF2B5EF4-FFF2-40B4-BE49-F238E27FC236}">
                  <a16:creationId xmlns:a16="http://schemas.microsoft.com/office/drawing/2014/main" id="{F8F7797C-C9E4-4550-A4D7-B67C11552E9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00317" y="464497"/>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110">
              <a:extLst>
                <a:ext uri="{FF2B5EF4-FFF2-40B4-BE49-F238E27FC236}">
                  <a16:creationId xmlns:a16="http://schemas.microsoft.com/office/drawing/2014/main" id="{FB97CF69-925A-4B93-A8C0-02D46F3DF6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432282" y="204639"/>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112">
              <a:extLst>
                <a:ext uri="{FF2B5EF4-FFF2-40B4-BE49-F238E27FC236}">
                  <a16:creationId xmlns:a16="http://schemas.microsoft.com/office/drawing/2014/main" id="{8BC88327-72BA-484F-B99B-7810D594986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488743" y="785508"/>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8">
              <a:extLst>
                <a:ext uri="{FF2B5EF4-FFF2-40B4-BE49-F238E27FC236}">
                  <a16:creationId xmlns:a16="http://schemas.microsoft.com/office/drawing/2014/main" id="{36737585-496C-44B3-8943-00073B255C3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9512055" y="789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 name="Başlık 3">
            <a:extLst>
              <a:ext uri="{FF2B5EF4-FFF2-40B4-BE49-F238E27FC236}">
                <a16:creationId xmlns:a16="http://schemas.microsoft.com/office/drawing/2014/main" id="{3B2487F8-F426-CDE6-1368-A278400BDA17}"/>
              </a:ext>
            </a:extLst>
          </p:cNvPr>
          <p:cNvSpPr>
            <a:spLocks noGrp="1"/>
          </p:cNvSpPr>
          <p:nvPr>
            <p:ph type="title"/>
          </p:nvPr>
        </p:nvSpPr>
        <p:spPr>
          <a:xfrm>
            <a:off x="4875569" y="1220208"/>
            <a:ext cx="6593433" cy="1247484"/>
          </a:xfrm>
        </p:spPr>
        <p:txBody>
          <a:bodyPr vert="horz" lIns="91440" tIns="45720" rIns="91440" bIns="45720" rtlCol="0" anchor="ctr">
            <a:normAutofit/>
          </a:bodyPr>
          <a:lstStyle/>
          <a:p>
            <a:endParaRPr lang="en-US" sz="4000" kern="1200">
              <a:solidFill>
                <a:schemeClr val="tx2"/>
              </a:solidFill>
              <a:latin typeface="+mj-lt"/>
              <a:ea typeface="+mj-ea"/>
              <a:cs typeface="+mj-cs"/>
            </a:endParaRPr>
          </a:p>
        </p:txBody>
      </p:sp>
      <p:pic>
        <p:nvPicPr>
          <p:cNvPr id="8" name="İçerik Yer Tutucusu 7" descr="metin, ekran görüntüsü, yazı tipi, çizgi film içeren bir resim&#10;&#10;Yapay zeka tarafından oluşturulan içerik yanlış olabilir.">
            <a:extLst>
              <a:ext uri="{FF2B5EF4-FFF2-40B4-BE49-F238E27FC236}">
                <a16:creationId xmlns:a16="http://schemas.microsoft.com/office/drawing/2014/main" id="{03DBEAB7-41D8-DF91-A534-5D3CB3C804E8}"/>
              </a:ext>
            </a:extLst>
          </p:cNvPr>
          <p:cNvPicPr>
            <a:picLocks noGrp="1" noChangeAspect="1"/>
          </p:cNvPicPr>
          <p:nvPr>
            <p:ph sz="half" idx="2"/>
          </p:nvPr>
        </p:nvPicPr>
        <p:blipFill>
          <a:blip r:embed="rId2"/>
          <a:stretch>
            <a:fillRect/>
          </a:stretch>
        </p:blipFill>
        <p:spPr>
          <a:xfrm>
            <a:off x="1170039" y="1220208"/>
            <a:ext cx="3103137" cy="4291174"/>
          </a:xfrm>
          <a:prstGeom prst="rect">
            <a:avLst/>
          </a:prstGeom>
        </p:spPr>
      </p:pic>
      <p:graphicFrame>
        <p:nvGraphicFramePr>
          <p:cNvPr id="9" name="İçerik Yer Tutucusu 8">
            <a:extLst>
              <a:ext uri="{FF2B5EF4-FFF2-40B4-BE49-F238E27FC236}">
                <a16:creationId xmlns:a16="http://schemas.microsoft.com/office/drawing/2014/main" id="{723F9A66-59C2-6EC3-9F43-71636BE35CC9}"/>
              </a:ext>
            </a:extLst>
          </p:cNvPr>
          <p:cNvGraphicFramePr>
            <a:graphicFrameLocks noGrp="1"/>
          </p:cNvGraphicFramePr>
          <p:nvPr>
            <p:ph sz="half" idx="1"/>
            <p:extLst>
              <p:ext uri="{D42A27DB-BD31-4B8C-83A1-F6EECF244321}">
                <p14:modId xmlns:p14="http://schemas.microsoft.com/office/powerpoint/2010/main" val="1635599328"/>
              </p:ext>
            </p:extLst>
          </p:nvPr>
        </p:nvGraphicFramePr>
        <p:xfrm>
          <a:off x="4760512" y="1632156"/>
          <a:ext cx="6708490" cy="391401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1085885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A740D-2C09-4DB8-9FD9-3EB5717D2D79}"/>
              </a:ext>
            </a:extLst>
          </p:cNvPr>
          <p:cNvSpPr>
            <a:spLocks noGrp="1"/>
          </p:cNvSpPr>
          <p:nvPr>
            <p:ph type="title"/>
          </p:nvPr>
        </p:nvSpPr>
        <p:spPr>
          <a:xfrm>
            <a:off x="478368" y="180488"/>
            <a:ext cx="11226801" cy="701602"/>
          </a:xfrm>
        </p:spPr>
        <p:txBody>
          <a:bodyPr/>
          <a:lstStyle/>
          <a:p>
            <a:r>
              <a:rPr lang="en-US" b="1" dirty="0">
                <a:solidFill>
                  <a:schemeClr val="bg2"/>
                </a:solidFill>
              </a:rPr>
              <a:t>IMROZ</a:t>
            </a:r>
            <a:br>
              <a:rPr lang="en-US" dirty="0"/>
            </a:br>
            <a:r>
              <a:rPr lang="en-US" sz="2133" dirty="0">
                <a:cs typeface="Arial" panose="020B0604020202020204" pitchFamily="34" charset="0"/>
              </a:rPr>
              <a:t>PFS (primary endpoint)</a:t>
            </a:r>
            <a:endParaRPr lang="en-GB" strike="sngStrike" baseline="30000" dirty="0">
              <a:solidFill>
                <a:srgbClr val="FF0000"/>
              </a:solidFill>
            </a:endParaRPr>
          </a:p>
        </p:txBody>
      </p:sp>
      <p:sp>
        <p:nvSpPr>
          <p:cNvPr id="87" name="Slide Number Placeholder 2">
            <a:extLst>
              <a:ext uri="{FF2B5EF4-FFF2-40B4-BE49-F238E27FC236}">
                <a16:creationId xmlns:a16="http://schemas.microsoft.com/office/drawing/2014/main" id="{1E644232-DE30-48C0-90BA-17C9CEBD9729}"/>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110</a:t>
            </a:fld>
            <a:endParaRPr lang="en-US">
              <a:solidFill>
                <a:srgbClr val="6B747B"/>
              </a:solidFill>
              <a:latin typeface="Arial" panose="020B0604020202020204"/>
            </a:endParaRPr>
          </a:p>
        </p:txBody>
      </p:sp>
      <p:sp>
        <p:nvSpPr>
          <p:cNvPr id="7" name="Text Placeholder 6">
            <a:extLst>
              <a:ext uri="{FF2B5EF4-FFF2-40B4-BE49-F238E27FC236}">
                <a16:creationId xmlns:a16="http://schemas.microsoft.com/office/drawing/2014/main" id="{809927C8-D0AC-4202-8E68-62E9F53F18F8}"/>
              </a:ext>
            </a:extLst>
          </p:cNvPr>
          <p:cNvSpPr>
            <a:spLocks noGrp="1"/>
          </p:cNvSpPr>
          <p:nvPr>
            <p:ph type="body" sz="quarter" idx="14"/>
          </p:nvPr>
        </p:nvSpPr>
        <p:spPr>
          <a:xfrm>
            <a:off x="483661" y="5854701"/>
            <a:ext cx="6675964" cy="381000"/>
          </a:xfrm>
        </p:spPr>
        <p:txBody>
          <a:bodyPr/>
          <a:lstStyle/>
          <a:p>
            <a:r>
              <a:rPr lang="en-US" dirty="0">
                <a:latin typeface="+mj-lt"/>
              </a:rPr>
              <a:t>*Cutoff date for PFS analysis: September 26, 2023 (median follow-up, ~5 years). </a:t>
            </a:r>
            <a:r>
              <a:rPr lang="en-US" kern="0" baseline="30000" dirty="0">
                <a:latin typeface="Trebuchet MS" panose="020B0603020202020204"/>
              </a:rPr>
              <a:t>†</a:t>
            </a:r>
            <a:r>
              <a:rPr lang="en-US" kern="0" dirty="0">
                <a:latin typeface="+mj-lt"/>
              </a:rPr>
              <a:t>Nominal o</a:t>
            </a:r>
            <a:r>
              <a:rPr lang="en-US" dirty="0">
                <a:latin typeface="+mj-lt"/>
              </a:rPr>
              <a:t>ne-sided </a:t>
            </a:r>
            <a:r>
              <a:rPr lang="en-US" i="1" dirty="0">
                <a:latin typeface="+mj-lt"/>
              </a:rPr>
              <a:t>P </a:t>
            </a:r>
            <a:r>
              <a:rPr lang="en-US" dirty="0">
                <a:latin typeface="+mj-lt"/>
              </a:rPr>
              <a:t>value.</a:t>
            </a:r>
            <a:br>
              <a:rPr lang="en-US" dirty="0">
                <a:latin typeface="+mj-lt"/>
              </a:rPr>
            </a:br>
            <a:r>
              <a:rPr lang="en-US" dirty="0">
                <a:latin typeface="+mj-lt"/>
              </a:rPr>
              <a:t>CI, confidence interval; d, dexamethasone; HR, hazard ratio; Isa, isatuximab; ITT, intention-to-treat; </a:t>
            </a:r>
            <a:br>
              <a:rPr lang="en-US" dirty="0">
                <a:latin typeface="+mj-lt"/>
              </a:rPr>
            </a:br>
            <a:r>
              <a:rPr lang="en-US" dirty="0" err="1">
                <a:latin typeface="+mj-lt"/>
              </a:rPr>
              <a:t>mPFS</a:t>
            </a:r>
            <a:r>
              <a:rPr lang="en-US" dirty="0">
                <a:latin typeface="+mj-lt"/>
              </a:rPr>
              <a:t>, median progression-free survival; NR, not reached; PFS, progression-free survival; R, lenalidomide; V, bortezomib</a:t>
            </a:r>
            <a:endParaRPr lang="fr-FR" dirty="0">
              <a:latin typeface="+mj-lt"/>
            </a:endParaRPr>
          </a:p>
        </p:txBody>
      </p:sp>
      <p:sp>
        <p:nvSpPr>
          <p:cNvPr id="53" name="Rectangle 52">
            <a:hlinkClick r:id="rId3" action="ppaction://hlinksldjump"/>
            <a:extLst>
              <a:ext uri="{FF2B5EF4-FFF2-40B4-BE49-F238E27FC236}">
                <a16:creationId xmlns:a16="http://schemas.microsoft.com/office/drawing/2014/main" id="{455B17E3-68D3-4EA8-A599-BE8D1FF0529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89" name="Rectangle 88">
            <a:hlinkClick r:id="rId3" action="ppaction://hlinksldjump"/>
            <a:extLst>
              <a:ext uri="{FF2B5EF4-FFF2-40B4-BE49-F238E27FC236}">
                <a16:creationId xmlns:a16="http://schemas.microsoft.com/office/drawing/2014/main" id="{D1574EA9-A106-4B92-B60A-B0D71BCB0BA7}"/>
              </a:ext>
            </a:extLst>
          </p:cNvPr>
          <p:cNvSpPr/>
          <p:nvPr/>
        </p:nvSpPr>
        <p:spPr>
          <a:xfrm>
            <a:off x="237491" y="6221503"/>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 name="Rectangle: Diagonal Corners Snipped 3">
            <a:extLst>
              <a:ext uri="{FF2B5EF4-FFF2-40B4-BE49-F238E27FC236}">
                <a16:creationId xmlns:a16="http://schemas.microsoft.com/office/drawing/2014/main" id="{EDF2B9BC-62FC-2F66-A5E9-C67E8ABDF93D}"/>
              </a:ext>
            </a:extLst>
          </p:cNvPr>
          <p:cNvSpPr/>
          <p:nvPr/>
        </p:nvSpPr>
        <p:spPr>
          <a:xfrm>
            <a:off x="6481" y="5045605"/>
            <a:ext cx="12192000" cy="777343"/>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600" dirty="0">
                <a:solidFill>
                  <a:srgbClr val="525CA3"/>
                </a:solidFill>
                <a:latin typeface="Arial" panose="020B0604020202020204"/>
              </a:rPr>
              <a:t>At a median follow-up of 5 years, the addition of Isa to </a:t>
            </a:r>
            <a:r>
              <a:rPr lang="en-GB" sz="1600" dirty="0" err="1">
                <a:solidFill>
                  <a:srgbClr val="525CA3"/>
                </a:solidFill>
                <a:latin typeface="Arial" panose="020B0604020202020204"/>
              </a:rPr>
              <a:t>VRd</a:t>
            </a:r>
            <a:r>
              <a:rPr lang="en-GB" sz="1600" dirty="0">
                <a:solidFill>
                  <a:srgbClr val="525CA3"/>
                </a:solidFill>
                <a:latin typeface="Arial" panose="020B0604020202020204"/>
              </a:rPr>
              <a:t> resulted in a statistically significant reduction in the risk of progression or death by 40.4% </a:t>
            </a:r>
            <a:r>
              <a:rPr lang="en-GB" sz="1600" dirty="0">
                <a:solidFill>
                  <a:srgbClr val="525CA3"/>
                </a:solidFill>
                <a:latin typeface="Arial" panose="020B0604020202020204"/>
                <a:sym typeface="+mn-lt"/>
              </a:rPr>
              <a:t>(HR: 0.596 [98.5% CI: 0.406–0.876]; p=0.0005), with the median not reached in the Isa-</a:t>
            </a:r>
            <a:r>
              <a:rPr lang="en-GB" sz="1600" dirty="0" err="1">
                <a:solidFill>
                  <a:srgbClr val="525CA3"/>
                </a:solidFill>
                <a:latin typeface="Arial" panose="020B0604020202020204"/>
                <a:sym typeface="+mn-lt"/>
              </a:rPr>
              <a:t>VRd</a:t>
            </a:r>
            <a:r>
              <a:rPr lang="en-GB" sz="1600" dirty="0">
                <a:solidFill>
                  <a:srgbClr val="525CA3"/>
                </a:solidFill>
                <a:latin typeface="Arial" panose="020B0604020202020204"/>
                <a:sym typeface="+mn-lt"/>
              </a:rPr>
              <a:t> arm (vs 54.34 in the </a:t>
            </a:r>
            <a:r>
              <a:rPr lang="en-GB" sz="1600" dirty="0" err="1">
                <a:solidFill>
                  <a:srgbClr val="525CA3"/>
                </a:solidFill>
                <a:latin typeface="Arial" panose="020B0604020202020204"/>
                <a:sym typeface="+mn-lt"/>
              </a:rPr>
              <a:t>VRd</a:t>
            </a:r>
            <a:r>
              <a:rPr lang="en-GB" sz="1600" dirty="0">
                <a:solidFill>
                  <a:srgbClr val="525CA3"/>
                </a:solidFill>
                <a:latin typeface="Arial" panose="020B0604020202020204"/>
                <a:sym typeface="+mn-lt"/>
              </a:rPr>
              <a:t> arm), highlighting an outstanding PFS benefit in patients with NDMM not intended for transplant</a:t>
            </a:r>
          </a:p>
        </p:txBody>
      </p:sp>
      <p:sp>
        <p:nvSpPr>
          <p:cNvPr id="23" name="TextBox 22">
            <a:extLst>
              <a:ext uri="{FF2B5EF4-FFF2-40B4-BE49-F238E27FC236}">
                <a16:creationId xmlns:a16="http://schemas.microsoft.com/office/drawing/2014/main" id="{5DF3553C-D537-7726-F693-E51AFB69E05E}"/>
              </a:ext>
            </a:extLst>
          </p:cNvPr>
          <p:cNvSpPr txBox="1"/>
          <p:nvPr/>
        </p:nvSpPr>
        <p:spPr>
          <a:xfrm>
            <a:off x="2889412" y="1395358"/>
            <a:ext cx="4932857" cy="492635"/>
          </a:xfrm>
          <a:prstGeom prst="rect">
            <a:avLst/>
          </a:prstGeom>
          <a:noFill/>
        </p:spPr>
        <p:txBody>
          <a:bodyPr wrap="square" lIns="0" tIns="0" rIns="0" bIns="0" rtlCol="0">
            <a:spAutoFit/>
          </a:bodyPr>
          <a:lstStyle/>
          <a:p>
            <a:pPr algn="ctr" defTabSz="914377"/>
            <a:br>
              <a:rPr lang="en-IN" sz="1067" b="1" dirty="0">
                <a:solidFill>
                  <a:srgbClr val="6B747B">
                    <a:lumMod val="50000"/>
                  </a:srgbClr>
                </a:solidFill>
                <a:latin typeface="Arial" panose="020B0604020202020204"/>
              </a:rPr>
            </a:br>
            <a:r>
              <a:rPr lang="en-IN" sz="1067" b="1" dirty="0">
                <a:solidFill>
                  <a:srgbClr val="6B747B">
                    <a:lumMod val="50000"/>
                  </a:srgbClr>
                </a:solidFill>
                <a:latin typeface="Arial" panose="020B0604020202020204"/>
              </a:rPr>
              <a:t>Median follow-up: 59.7 months</a:t>
            </a:r>
          </a:p>
          <a:p>
            <a:pPr algn="ctr" defTabSz="914377"/>
            <a:r>
              <a:rPr lang="en-IN" sz="1067" dirty="0">
                <a:solidFill>
                  <a:srgbClr val="6B747B">
                    <a:lumMod val="50000"/>
                  </a:srgbClr>
                </a:solidFill>
                <a:latin typeface="Arial" panose="020B0604020202020204"/>
              </a:rPr>
              <a:t>162 PFS events: 84 (31.7%) in Isa-</a:t>
            </a:r>
            <a:r>
              <a:rPr lang="en-IN" sz="1067" dirty="0" err="1">
                <a:solidFill>
                  <a:srgbClr val="6B747B">
                    <a:lumMod val="50000"/>
                  </a:srgbClr>
                </a:solidFill>
                <a:latin typeface="Arial" panose="020B0604020202020204"/>
              </a:rPr>
              <a:t>VRd</a:t>
            </a:r>
            <a:r>
              <a:rPr lang="en-IN" sz="1067" dirty="0">
                <a:solidFill>
                  <a:srgbClr val="6B747B">
                    <a:lumMod val="50000"/>
                  </a:srgbClr>
                </a:solidFill>
                <a:latin typeface="Arial" panose="020B0604020202020204"/>
              </a:rPr>
              <a:t>; 78 (43.1%) in </a:t>
            </a:r>
            <a:r>
              <a:rPr lang="en-IN" sz="1067" dirty="0" err="1">
                <a:solidFill>
                  <a:srgbClr val="6B747B">
                    <a:lumMod val="50000"/>
                  </a:srgbClr>
                </a:solidFill>
                <a:latin typeface="Arial" panose="020B0604020202020204"/>
              </a:rPr>
              <a:t>VRd</a:t>
            </a:r>
            <a:r>
              <a:rPr lang="en-IN" sz="1067" dirty="0">
                <a:solidFill>
                  <a:srgbClr val="6B747B">
                    <a:lumMod val="50000"/>
                  </a:srgbClr>
                </a:solidFill>
                <a:latin typeface="Arial" panose="020B0604020202020204"/>
              </a:rPr>
              <a:t>*</a:t>
            </a:r>
          </a:p>
        </p:txBody>
      </p:sp>
      <p:grpSp>
        <p:nvGrpSpPr>
          <p:cNvPr id="6" name="Group 5">
            <a:extLst>
              <a:ext uri="{FF2B5EF4-FFF2-40B4-BE49-F238E27FC236}">
                <a16:creationId xmlns:a16="http://schemas.microsoft.com/office/drawing/2014/main" id="{E601A77B-74F8-06A4-0EC6-CDBEF9C165A2}"/>
              </a:ext>
            </a:extLst>
          </p:cNvPr>
          <p:cNvGrpSpPr/>
          <p:nvPr/>
        </p:nvGrpSpPr>
        <p:grpSpPr>
          <a:xfrm>
            <a:off x="1657895" y="1512878"/>
            <a:ext cx="9438844" cy="3504720"/>
            <a:chOff x="-132253" y="970540"/>
            <a:chExt cx="7079133" cy="2628539"/>
          </a:xfrm>
        </p:grpSpPr>
        <p:sp>
          <p:nvSpPr>
            <p:cNvPr id="385" name="TextBox 384">
              <a:extLst>
                <a:ext uri="{FF2B5EF4-FFF2-40B4-BE49-F238E27FC236}">
                  <a16:creationId xmlns:a16="http://schemas.microsoft.com/office/drawing/2014/main" id="{98B6D8B8-EDEC-7B10-24D3-2EC974FDD992}"/>
                </a:ext>
              </a:extLst>
            </p:cNvPr>
            <p:cNvSpPr txBox="1"/>
            <p:nvPr/>
          </p:nvSpPr>
          <p:spPr>
            <a:xfrm>
              <a:off x="4489176" y="2191898"/>
              <a:ext cx="2457704" cy="484748"/>
            </a:xfrm>
            <a:prstGeom prst="rect">
              <a:avLst/>
            </a:prstGeom>
            <a:noFill/>
          </p:spPr>
          <p:txBody>
            <a:bodyPr wrap="square" rtlCol="0">
              <a:spAutoFit/>
            </a:bodyPr>
            <a:lstStyle/>
            <a:p>
              <a:pPr defTabSz="914377"/>
              <a:r>
                <a:rPr lang="en-GB" sz="1200" b="1" dirty="0">
                  <a:solidFill>
                    <a:srgbClr val="8F6EAA"/>
                  </a:solidFill>
                  <a:latin typeface="Arial" panose="020B0604020202020204"/>
                </a:rPr>
                <a:t>60-mo PFS rate: 45.2%</a:t>
              </a:r>
            </a:p>
            <a:p>
              <a:pPr defTabSz="914377"/>
              <a:r>
                <a:rPr lang="en-GB" sz="1200" dirty="0" err="1">
                  <a:solidFill>
                    <a:srgbClr val="8F6EAA"/>
                  </a:solidFill>
                  <a:latin typeface="Arial" panose="020B0604020202020204"/>
                </a:rPr>
                <a:t>mPFS</a:t>
              </a:r>
              <a:r>
                <a:rPr lang="en-GB" sz="1200" dirty="0">
                  <a:solidFill>
                    <a:srgbClr val="8F6EAA"/>
                  </a:solidFill>
                  <a:latin typeface="Arial" panose="020B0604020202020204"/>
                </a:rPr>
                <a:t>: 54.34 months </a:t>
              </a:r>
              <a:br>
                <a:rPr lang="en-GB" sz="1200" dirty="0">
                  <a:solidFill>
                    <a:srgbClr val="8F6EAA"/>
                  </a:solidFill>
                  <a:latin typeface="Arial" panose="020B0604020202020204"/>
                </a:rPr>
              </a:br>
              <a:r>
                <a:rPr lang="en-GB" sz="1200" dirty="0">
                  <a:solidFill>
                    <a:srgbClr val="8F6EAA"/>
                  </a:solidFill>
                  <a:latin typeface="Arial" panose="020B0604020202020204"/>
                </a:rPr>
                <a:t>(95% CI: 45.2–NR)</a:t>
              </a:r>
            </a:p>
          </p:txBody>
        </p:sp>
        <p:grpSp>
          <p:nvGrpSpPr>
            <p:cNvPr id="5" name="Group 4">
              <a:extLst>
                <a:ext uri="{FF2B5EF4-FFF2-40B4-BE49-F238E27FC236}">
                  <a16:creationId xmlns:a16="http://schemas.microsoft.com/office/drawing/2014/main" id="{21F605B3-FADF-C52E-5339-811BBD7581AE}"/>
                </a:ext>
              </a:extLst>
            </p:cNvPr>
            <p:cNvGrpSpPr/>
            <p:nvPr/>
          </p:nvGrpSpPr>
          <p:grpSpPr>
            <a:xfrm>
              <a:off x="-132253" y="970540"/>
              <a:ext cx="6251093" cy="2628539"/>
              <a:chOff x="-132253" y="970540"/>
              <a:chExt cx="6251093" cy="2628539"/>
            </a:xfrm>
          </p:grpSpPr>
          <p:grpSp>
            <p:nvGrpSpPr>
              <p:cNvPr id="24" name="Group 23">
                <a:extLst>
                  <a:ext uri="{FF2B5EF4-FFF2-40B4-BE49-F238E27FC236}">
                    <a16:creationId xmlns:a16="http://schemas.microsoft.com/office/drawing/2014/main" id="{3AB60F1A-D5AA-C5BE-9CCC-14EFEF5BF5AE}"/>
                  </a:ext>
                </a:extLst>
              </p:cNvPr>
              <p:cNvGrpSpPr/>
              <p:nvPr/>
            </p:nvGrpSpPr>
            <p:grpSpPr>
              <a:xfrm>
                <a:off x="794926" y="1219062"/>
                <a:ext cx="4676502" cy="1590578"/>
                <a:chOff x="3600110" y="1525656"/>
                <a:chExt cx="6355761" cy="3004980"/>
              </a:xfrm>
            </p:grpSpPr>
            <p:sp>
              <p:nvSpPr>
                <p:cNvPr id="391" name="Freeform: Shape 390">
                  <a:extLst>
                    <a:ext uri="{FF2B5EF4-FFF2-40B4-BE49-F238E27FC236}">
                      <a16:creationId xmlns:a16="http://schemas.microsoft.com/office/drawing/2014/main" id="{E1A4E19F-A368-CAFC-11F2-2FD2855F6495}"/>
                    </a:ext>
                  </a:extLst>
                </p:cNvPr>
                <p:cNvSpPr/>
                <p:nvPr/>
              </p:nvSpPr>
              <p:spPr>
                <a:xfrm>
                  <a:off x="3600110" y="1525656"/>
                  <a:ext cx="17751" cy="2996104"/>
                </a:xfrm>
                <a:custGeom>
                  <a:avLst/>
                  <a:gdLst>
                    <a:gd name="connsiteX0" fmla="*/ 0 w 17751"/>
                    <a:gd name="connsiteY0" fmla="*/ 0 h 2996104"/>
                    <a:gd name="connsiteX1" fmla="*/ 0 w 17751"/>
                    <a:gd name="connsiteY1" fmla="*/ 2996105 h 2996104"/>
                  </a:gdLst>
                  <a:ahLst/>
                  <a:cxnLst>
                    <a:cxn ang="0">
                      <a:pos x="connsiteX0" y="connsiteY0"/>
                    </a:cxn>
                    <a:cxn ang="0">
                      <a:pos x="connsiteX1" y="connsiteY1"/>
                    </a:cxn>
                  </a:cxnLst>
                  <a:rect l="l" t="t" r="r" b="b"/>
                  <a:pathLst>
                    <a:path w="17751" h="2996104">
                      <a:moveTo>
                        <a:pt x="0" y="0"/>
                      </a:moveTo>
                      <a:lnTo>
                        <a:pt x="0" y="2996105"/>
                      </a:lnTo>
                    </a:path>
                  </a:pathLst>
                </a:custGeom>
                <a:ln w="6350" cap="flat">
                  <a:solidFill>
                    <a:schemeClr val="tx1">
                      <a:lumMod val="50000"/>
                    </a:schemeClr>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92" name="Freeform: Shape 391">
                  <a:extLst>
                    <a:ext uri="{FF2B5EF4-FFF2-40B4-BE49-F238E27FC236}">
                      <a16:creationId xmlns:a16="http://schemas.microsoft.com/office/drawing/2014/main" id="{68D2F48D-6489-00CB-7AFE-63C63505ACD7}"/>
                    </a:ext>
                  </a:extLst>
                </p:cNvPr>
                <p:cNvSpPr/>
                <p:nvPr/>
              </p:nvSpPr>
              <p:spPr>
                <a:xfrm>
                  <a:off x="3606678" y="4512885"/>
                  <a:ext cx="6349193" cy="17751"/>
                </a:xfrm>
                <a:custGeom>
                  <a:avLst/>
                  <a:gdLst>
                    <a:gd name="connsiteX0" fmla="*/ 6349194 w 6349193"/>
                    <a:gd name="connsiteY0" fmla="*/ 0 h 17751"/>
                    <a:gd name="connsiteX1" fmla="*/ 0 w 6349193"/>
                    <a:gd name="connsiteY1" fmla="*/ 0 h 17751"/>
                  </a:gdLst>
                  <a:ahLst/>
                  <a:cxnLst>
                    <a:cxn ang="0">
                      <a:pos x="connsiteX0" y="connsiteY0"/>
                    </a:cxn>
                    <a:cxn ang="0">
                      <a:pos x="connsiteX1" y="connsiteY1"/>
                    </a:cxn>
                  </a:cxnLst>
                  <a:rect l="l" t="t" r="r" b="b"/>
                  <a:pathLst>
                    <a:path w="6349193" h="17751">
                      <a:moveTo>
                        <a:pt x="6349194" y="0"/>
                      </a:moveTo>
                      <a:lnTo>
                        <a:pt x="0" y="0"/>
                      </a:lnTo>
                    </a:path>
                  </a:pathLst>
                </a:custGeom>
                <a:ln w="6350" cap="flat">
                  <a:solidFill>
                    <a:schemeClr val="tx1">
                      <a:lumMod val="50000"/>
                    </a:schemeClr>
                  </a:solidFill>
                  <a:prstDash val="solid"/>
                  <a:miter/>
                </a:ln>
              </p:spPr>
              <p:txBody>
                <a:bodyPr rtlCol="0" anchor="ctr"/>
                <a:lstStyle/>
                <a:p>
                  <a:pPr defTabSz="914377"/>
                  <a:endParaRPr lang="en-GB">
                    <a:solidFill>
                      <a:srgbClr val="6B747B">
                        <a:lumMod val="50000"/>
                      </a:srgbClr>
                    </a:solidFill>
                    <a:latin typeface="Arial" panose="020B0604020202020204"/>
                  </a:endParaRPr>
                </a:p>
              </p:txBody>
            </p:sp>
          </p:grpSp>
          <p:sp>
            <p:nvSpPr>
              <p:cNvPr id="25" name="Freeform: Shape 24">
                <a:extLst>
                  <a:ext uri="{FF2B5EF4-FFF2-40B4-BE49-F238E27FC236}">
                    <a16:creationId xmlns:a16="http://schemas.microsoft.com/office/drawing/2014/main" id="{E9DB5543-E14D-D796-8746-66905D8709EF}"/>
                  </a:ext>
                </a:extLst>
              </p:cNvPr>
              <p:cNvSpPr/>
              <p:nvPr/>
            </p:nvSpPr>
            <p:spPr>
              <a:xfrm>
                <a:off x="1068069"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26" name="Freeform: Shape 25">
                <a:extLst>
                  <a:ext uri="{FF2B5EF4-FFF2-40B4-BE49-F238E27FC236}">
                    <a16:creationId xmlns:a16="http://schemas.microsoft.com/office/drawing/2014/main" id="{B143813C-44BE-1E60-9C08-74A3E117164D}"/>
                  </a:ext>
                </a:extLst>
              </p:cNvPr>
              <p:cNvSpPr/>
              <p:nvPr/>
            </p:nvSpPr>
            <p:spPr>
              <a:xfrm>
                <a:off x="1412225"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27" name="Freeform: Shape 26">
                <a:extLst>
                  <a:ext uri="{FF2B5EF4-FFF2-40B4-BE49-F238E27FC236}">
                    <a16:creationId xmlns:a16="http://schemas.microsoft.com/office/drawing/2014/main" id="{7439CF8D-6915-F5EF-B7F1-107933B04BF8}"/>
                  </a:ext>
                </a:extLst>
              </p:cNvPr>
              <p:cNvSpPr/>
              <p:nvPr/>
            </p:nvSpPr>
            <p:spPr>
              <a:xfrm>
                <a:off x="1756381"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28" name="Freeform: Shape 27">
                <a:extLst>
                  <a:ext uri="{FF2B5EF4-FFF2-40B4-BE49-F238E27FC236}">
                    <a16:creationId xmlns:a16="http://schemas.microsoft.com/office/drawing/2014/main" id="{55470109-6536-EDFB-7427-B4B074FFA729}"/>
                  </a:ext>
                </a:extLst>
              </p:cNvPr>
              <p:cNvSpPr/>
              <p:nvPr/>
            </p:nvSpPr>
            <p:spPr>
              <a:xfrm>
                <a:off x="2100537"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29" name="Freeform: Shape 28">
                <a:extLst>
                  <a:ext uri="{FF2B5EF4-FFF2-40B4-BE49-F238E27FC236}">
                    <a16:creationId xmlns:a16="http://schemas.microsoft.com/office/drawing/2014/main" id="{87A91BB1-D0ED-2E7D-2E0B-60000E53A44D}"/>
                  </a:ext>
                </a:extLst>
              </p:cNvPr>
              <p:cNvSpPr/>
              <p:nvPr/>
            </p:nvSpPr>
            <p:spPr>
              <a:xfrm>
                <a:off x="2444823"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0" name="Freeform: Shape 29">
                <a:extLst>
                  <a:ext uri="{FF2B5EF4-FFF2-40B4-BE49-F238E27FC236}">
                    <a16:creationId xmlns:a16="http://schemas.microsoft.com/office/drawing/2014/main" id="{BA1CE062-FFEC-F3AA-93C1-03EE5A1C5906}"/>
                  </a:ext>
                </a:extLst>
              </p:cNvPr>
              <p:cNvSpPr/>
              <p:nvPr/>
            </p:nvSpPr>
            <p:spPr>
              <a:xfrm>
                <a:off x="2788979"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1" name="Freeform: Shape 30">
                <a:extLst>
                  <a:ext uri="{FF2B5EF4-FFF2-40B4-BE49-F238E27FC236}">
                    <a16:creationId xmlns:a16="http://schemas.microsoft.com/office/drawing/2014/main" id="{6045957D-959E-CF4F-85D1-A43D9BA63272}"/>
                  </a:ext>
                </a:extLst>
              </p:cNvPr>
              <p:cNvSpPr/>
              <p:nvPr/>
            </p:nvSpPr>
            <p:spPr>
              <a:xfrm>
                <a:off x="3133135"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2" name="Freeform: Shape 31">
                <a:extLst>
                  <a:ext uri="{FF2B5EF4-FFF2-40B4-BE49-F238E27FC236}">
                    <a16:creationId xmlns:a16="http://schemas.microsoft.com/office/drawing/2014/main" id="{D1988E2B-1EB3-F958-0A29-A6A00D333051}"/>
                  </a:ext>
                </a:extLst>
              </p:cNvPr>
              <p:cNvSpPr/>
              <p:nvPr/>
            </p:nvSpPr>
            <p:spPr>
              <a:xfrm>
                <a:off x="3477291"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3" name="Freeform: Shape 32">
                <a:extLst>
                  <a:ext uri="{FF2B5EF4-FFF2-40B4-BE49-F238E27FC236}">
                    <a16:creationId xmlns:a16="http://schemas.microsoft.com/office/drawing/2014/main" id="{FA81F45F-8286-9ACE-BB98-EFB08A75A29C}"/>
                  </a:ext>
                </a:extLst>
              </p:cNvPr>
              <p:cNvSpPr/>
              <p:nvPr/>
            </p:nvSpPr>
            <p:spPr>
              <a:xfrm>
                <a:off x="3821447"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4" name="Freeform: Shape 33">
                <a:extLst>
                  <a:ext uri="{FF2B5EF4-FFF2-40B4-BE49-F238E27FC236}">
                    <a16:creationId xmlns:a16="http://schemas.microsoft.com/office/drawing/2014/main" id="{446E0C3D-ABCD-AAA0-CD0B-0F6AFE57A55B}"/>
                  </a:ext>
                </a:extLst>
              </p:cNvPr>
              <p:cNvSpPr/>
              <p:nvPr/>
            </p:nvSpPr>
            <p:spPr>
              <a:xfrm>
                <a:off x="4165603"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5" name="Freeform: Shape 34">
                <a:extLst>
                  <a:ext uri="{FF2B5EF4-FFF2-40B4-BE49-F238E27FC236}">
                    <a16:creationId xmlns:a16="http://schemas.microsoft.com/office/drawing/2014/main" id="{9BF53C61-F81F-E7FB-529E-BE742F7A1FA2}"/>
                  </a:ext>
                </a:extLst>
              </p:cNvPr>
              <p:cNvSpPr/>
              <p:nvPr/>
            </p:nvSpPr>
            <p:spPr>
              <a:xfrm>
                <a:off x="4509759"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7" name="Freeform: Shape 36">
                <a:extLst>
                  <a:ext uri="{FF2B5EF4-FFF2-40B4-BE49-F238E27FC236}">
                    <a16:creationId xmlns:a16="http://schemas.microsoft.com/office/drawing/2014/main" id="{F2B1B520-62E6-0B2C-C7B8-4671079E7C6A}"/>
                  </a:ext>
                </a:extLst>
              </p:cNvPr>
              <p:cNvSpPr/>
              <p:nvPr/>
            </p:nvSpPr>
            <p:spPr>
              <a:xfrm>
                <a:off x="4853915"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8" name="Freeform: Shape 37">
                <a:extLst>
                  <a:ext uri="{FF2B5EF4-FFF2-40B4-BE49-F238E27FC236}">
                    <a16:creationId xmlns:a16="http://schemas.microsoft.com/office/drawing/2014/main" id="{AF1BA128-3FDA-27BA-0FCD-5DB363C494D9}"/>
                  </a:ext>
                </a:extLst>
              </p:cNvPr>
              <p:cNvSpPr/>
              <p:nvPr/>
            </p:nvSpPr>
            <p:spPr>
              <a:xfrm>
                <a:off x="5198201" y="2797236"/>
                <a:ext cx="13061" cy="64800"/>
              </a:xfrm>
              <a:custGeom>
                <a:avLst/>
                <a:gdLst>
                  <a:gd name="connsiteX0" fmla="*/ 0 w 17751"/>
                  <a:gd name="connsiteY0" fmla="*/ 0 h 87337"/>
                  <a:gd name="connsiteX1" fmla="*/ 0 w 17751"/>
                  <a:gd name="connsiteY1" fmla="*/ 87338 h 87337"/>
                </a:gdLst>
                <a:ahLst/>
                <a:cxnLst>
                  <a:cxn ang="0">
                    <a:pos x="connsiteX0" y="connsiteY0"/>
                  </a:cxn>
                  <a:cxn ang="0">
                    <a:pos x="connsiteX1" y="connsiteY1"/>
                  </a:cxn>
                </a:cxnLst>
                <a:rect l="l" t="t" r="r" b="b"/>
                <a:pathLst>
                  <a:path w="17751" h="87337">
                    <a:moveTo>
                      <a:pt x="0" y="0"/>
                    </a:moveTo>
                    <a:lnTo>
                      <a:pt x="0" y="87338"/>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39" name="Freeform: Shape 38">
                <a:extLst>
                  <a:ext uri="{FF2B5EF4-FFF2-40B4-BE49-F238E27FC236}">
                    <a16:creationId xmlns:a16="http://schemas.microsoft.com/office/drawing/2014/main" id="{70F8ED14-E51C-7A53-5929-229C9D25EDA9}"/>
                  </a:ext>
                </a:extLst>
              </p:cNvPr>
              <p:cNvSpPr/>
              <p:nvPr/>
            </p:nvSpPr>
            <p:spPr>
              <a:xfrm>
                <a:off x="728615" y="1256647"/>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42" name="Freeform: Shape 41">
                <a:extLst>
                  <a:ext uri="{FF2B5EF4-FFF2-40B4-BE49-F238E27FC236}">
                    <a16:creationId xmlns:a16="http://schemas.microsoft.com/office/drawing/2014/main" id="{DFEF2234-BD4B-DB3F-FEE4-5C1B4098DDA9}"/>
                  </a:ext>
                </a:extLst>
              </p:cNvPr>
              <p:cNvSpPr/>
              <p:nvPr/>
            </p:nvSpPr>
            <p:spPr>
              <a:xfrm>
                <a:off x="728615" y="1559015"/>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45" name="Freeform: Shape 44">
                <a:extLst>
                  <a:ext uri="{FF2B5EF4-FFF2-40B4-BE49-F238E27FC236}">
                    <a16:creationId xmlns:a16="http://schemas.microsoft.com/office/drawing/2014/main" id="{6DE95007-1CCF-0521-B90C-625695C93C16}"/>
                  </a:ext>
                </a:extLst>
              </p:cNvPr>
              <p:cNvSpPr/>
              <p:nvPr/>
            </p:nvSpPr>
            <p:spPr>
              <a:xfrm>
                <a:off x="728615" y="1861289"/>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48" name="Freeform: Shape 47">
                <a:extLst>
                  <a:ext uri="{FF2B5EF4-FFF2-40B4-BE49-F238E27FC236}">
                    <a16:creationId xmlns:a16="http://schemas.microsoft.com/office/drawing/2014/main" id="{E444660E-2D26-8BF8-E8B5-B97010A3C2E5}"/>
                  </a:ext>
                </a:extLst>
              </p:cNvPr>
              <p:cNvSpPr/>
              <p:nvPr/>
            </p:nvSpPr>
            <p:spPr>
              <a:xfrm>
                <a:off x="728615" y="2163657"/>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52" name="Freeform: Shape 51">
                <a:extLst>
                  <a:ext uri="{FF2B5EF4-FFF2-40B4-BE49-F238E27FC236}">
                    <a16:creationId xmlns:a16="http://schemas.microsoft.com/office/drawing/2014/main" id="{34C827F3-CE39-B9BB-E18C-554282B52092}"/>
                  </a:ext>
                </a:extLst>
              </p:cNvPr>
              <p:cNvSpPr/>
              <p:nvPr/>
            </p:nvSpPr>
            <p:spPr>
              <a:xfrm>
                <a:off x="728615" y="2465929"/>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55" name="Freeform: Shape 54">
                <a:extLst>
                  <a:ext uri="{FF2B5EF4-FFF2-40B4-BE49-F238E27FC236}">
                    <a16:creationId xmlns:a16="http://schemas.microsoft.com/office/drawing/2014/main" id="{79DA5567-54A5-A085-4AEB-72E70F2089B3}"/>
                  </a:ext>
                </a:extLst>
              </p:cNvPr>
              <p:cNvSpPr/>
              <p:nvPr/>
            </p:nvSpPr>
            <p:spPr>
              <a:xfrm>
                <a:off x="728615" y="2768297"/>
                <a:ext cx="64259" cy="9396"/>
              </a:xfrm>
              <a:custGeom>
                <a:avLst/>
                <a:gdLst>
                  <a:gd name="connsiteX0" fmla="*/ 87338 w 87337"/>
                  <a:gd name="connsiteY0" fmla="*/ 0 h 17751"/>
                  <a:gd name="connsiteX1" fmla="*/ 0 w 87337"/>
                  <a:gd name="connsiteY1" fmla="*/ 0 h 17751"/>
                </a:gdLst>
                <a:ahLst/>
                <a:cxnLst>
                  <a:cxn ang="0">
                    <a:pos x="connsiteX0" y="connsiteY0"/>
                  </a:cxn>
                  <a:cxn ang="0">
                    <a:pos x="connsiteX1" y="connsiteY1"/>
                  </a:cxn>
                </a:cxnLst>
                <a:rect l="l" t="t" r="r" b="b"/>
                <a:pathLst>
                  <a:path w="87337" h="17751">
                    <a:moveTo>
                      <a:pt x="87338"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57" name="Freeform: Shape 56">
                <a:extLst>
                  <a:ext uri="{FF2B5EF4-FFF2-40B4-BE49-F238E27FC236}">
                    <a16:creationId xmlns:a16="http://schemas.microsoft.com/office/drawing/2014/main" id="{BC957F49-8D29-BA9E-CCCF-CC9A07FDA936}"/>
                  </a:ext>
                </a:extLst>
              </p:cNvPr>
              <p:cNvSpPr/>
              <p:nvPr/>
            </p:nvSpPr>
            <p:spPr>
              <a:xfrm>
                <a:off x="837805" y="2012379"/>
                <a:ext cx="4580342" cy="9396"/>
              </a:xfrm>
              <a:custGeom>
                <a:avLst/>
                <a:gdLst>
                  <a:gd name="connsiteX0" fmla="*/ 6225288 w 6225287"/>
                  <a:gd name="connsiteY0" fmla="*/ 0 h 17751"/>
                  <a:gd name="connsiteX1" fmla="*/ 0 w 6225287"/>
                  <a:gd name="connsiteY1" fmla="*/ 0 h 17751"/>
                </a:gdLst>
                <a:ahLst/>
                <a:cxnLst>
                  <a:cxn ang="0">
                    <a:pos x="connsiteX0" y="connsiteY0"/>
                  </a:cxn>
                  <a:cxn ang="0">
                    <a:pos x="connsiteX1" y="connsiteY1"/>
                  </a:cxn>
                </a:cxnLst>
                <a:rect l="l" t="t" r="r" b="b"/>
                <a:pathLst>
                  <a:path w="6225287" h="17751">
                    <a:moveTo>
                      <a:pt x="6225288" y="0"/>
                    </a:moveTo>
                    <a:lnTo>
                      <a:pt x="0" y="0"/>
                    </a:lnTo>
                  </a:path>
                </a:pathLst>
              </a:custGeom>
              <a:ln w="6350" cap="flat">
                <a:solidFill>
                  <a:schemeClr val="tx1">
                    <a:lumMod val="50000"/>
                  </a:schemeClr>
                </a:solidFill>
                <a:custDash>
                  <a:ds d="0" sp="0"/>
                  <a:ds d="297750" sp="149250"/>
                </a:custDash>
                <a:miter/>
              </a:ln>
            </p:spPr>
            <p:txBody>
              <a:bodyPr rtlCol="0" anchor="ctr"/>
              <a:lstStyle/>
              <a:p>
                <a:pPr defTabSz="914377"/>
                <a:endParaRPr lang="en-GB">
                  <a:solidFill>
                    <a:srgbClr val="6B747B">
                      <a:lumMod val="50000"/>
                    </a:srgbClr>
                  </a:solidFill>
                  <a:latin typeface="Arial" panose="020B0604020202020204"/>
                </a:endParaRPr>
              </a:p>
            </p:txBody>
          </p:sp>
          <p:sp>
            <p:nvSpPr>
              <p:cNvPr id="61" name="Freeform: Shape 60">
                <a:extLst>
                  <a:ext uri="{FF2B5EF4-FFF2-40B4-BE49-F238E27FC236}">
                    <a16:creationId xmlns:a16="http://schemas.microsoft.com/office/drawing/2014/main" id="{B2A73638-7652-C0C5-03B6-5AD8DF39CAD6}"/>
                  </a:ext>
                </a:extLst>
              </p:cNvPr>
              <p:cNvSpPr/>
              <p:nvPr/>
            </p:nvSpPr>
            <p:spPr>
              <a:xfrm>
                <a:off x="798753" y="2012379"/>
                <a:ext cx="26122" cy="9396"/>
              </a:xfrm>
              <a:custGeom>
                <a:avLst/>
                <a:gdLst>
                  <a:gd name="connsiteX0" fmla="*/ 35503 w 35503"/>
                  <a:gd name="connsiteY0" fmla="*/ 0 h 17751"/>
                  <a:gd name="connsiteX1" fmla="*/ 0 w 35503"/>
                  <a:gd name="connsiteY1" fmla="*/ 0 h 17751"/>
                </a:gdLst>
                <a:ahLst/>
                <a:cxnLst>
                  <a:cxn ang="0">
                    <a:pos x="connsiteX0" y="connsiteY0"/>
                  </a:cxn>
                  <a:cxn ang="0">
                    <a:pos x="connsiteX1" y="connsiteY1"/>
                  </a:cxn>
                </a:cxnLst>
                <a:rect l="l" t="t" r="r" b="b"/>
                <a:pathLst>
                  <a:path w="35503" h="17751">
                    <a:moveTo>
                      <a:pt x="35503" y="0"/>
                    </a:moveTo>
                    <a:lnTo>
                      <a:pt x="0" y="0"/>
                    </a:lnTo>
                  </a:path>
                </a:pathLst>
              </a:custGeom>
              <a:ln w="6350" cap="flat">
                <a:solidFill>
                  <a:schemeClr val="tx1">
                    <a:lumMod val="50000"/>
                  </a:schemeClr>
                </a:solidFill>
                <a:prstDash val="solid"/>
                <a:miter/>
              </a:ln>
            </p:spPr>
            <p:txBody>
              <a:bodyPr rtlCol="0" anchor="ctr"/>
              <a:lstStyle/>
              <a:p>
                <a:pPr defTabSz="914377"/>
                <a:endParaRPr lang="en-GB" sz="1200">
                  <a:solidFill>
                    <a:srgbClr val="6B747B">
                      <a:lumMod val="50000"/>
                    </a:srgbClr>
                  </a:solidFill>
                  <a:latin typeface="Arial" panose="020B0604020202020204"/>
                </a:endParaRPr>
              </a:p>
            </p:txBody>
          </p:sp>
          <p:sp>
            <p:nvSpPr>
              <p:cNvPr id="62" name="Freeform: Shape 61">
                <a:extLst>
                  <a:ext uri="{FF2B5EF4-FFF2-40B4-BE49-F238E27FC236}">
                    <a16:creationId xmlns:a16="http://schemas.microsoft.com/office/drawing/2014/main" id="{EB26644E-B095-5510-9FCC-C3711CFFD889}"/>
                  </a:ext>
                </a:extLst>
              </p:cNvPr>
              <p:cNvSpPr/>
              <p:nvPr/>
            </p:nvSpPr>
            <p:spPr>
              <a:xfrm>
                <a:off x="4798335" y="1193768"/>
                <a:ext cx="343241" cy="9396"/>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63" name="Freeform: Shape 62">
                <a:extLst>
                  <a:ext uri="{FF2B5EF4-FFF2-40B4-BE49-F238E27FC236}">
                    <a16:creationId xmlns:a16="http://schemas.microsoft.com/office/drawing/2014/main" id="{603863DC-F0FC-C8B7-3FAE-5A264C3E1CD6}"/>
                  </a:ext>
                </a:extLst>
              </p:cNvPr>
              <p:cNvSpPr/>
              <p:nvPr/>
            </p:nvSpPr>
            <p:spPr>
              <a:xfrm>
                <a:off x="4798335" y="1043046"/>
                <a:ext cx="343241" cy="9396"/>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grpSp>
            <p:nvGrpSpPr>
              <p:cNvPr id="65" name="Group 64">
                <a:extLst>
                  <a:ext uri="{FF2B5EF4-FFF2-40B4-BE49-F238E27FC236}">
                    <a16:creationId xmlns:a16="http://schemas.microsoft.com/office/drawing/2014/main" id="{02B0A9EC-D521-AE33-C0EE-CED8B1B99B45}"/>
                  </a:ext>
                </a:extLst>
              </p:cNvPr>
              <p:cNvGrpSpPr/>
              <p:nvPr/>
            </p:nvGrpSpPr>
            <p:grpSpPr>
              <a:xfrm>
                <a:off x="4938093" y="1311366"/>
                <a:ext cx="54004" cy="54000"/>
                <a:chOff x="10509171" y="1881376"/>
                <a:chExt cx="73396" cy="65148"/>
              </a:xfrm>
            </p:grpSpPr>
            <p:sp>
              <p:nvSpPr>
                <p:cNvPr id="389" name="Freeform: Shape 388">
                  <a:extLst>
                    <a:ext uri="{FF2B5EF4-FFF2-40B4-BE49-F238E27FC236}">
                      <a16:creationId xmlns:a16="http://schemas.microsoft.com/office/drawing/2014/main" id="{F8F64397-29CE-DE44-3AEC-519724FC7C59}"/>
                    </a:ext>
                  </a:extLst>
                </p:cNvPr>
                <p:cNvSpPr/>
                <p:nvPr/>
              </p:nvSpPr>
              <p:spPr>
                <a:xfrm>
                  <a:off x="10545873" y="1881376"/>
                  <a:ext cx="17751" cy="65148"/>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1"/>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90" name="Freeform: Shape 389">
                  <a:extLst>
                    <a:ext uri="{FF2B5EF4-FFF2-40B4-BE49-F238E27FC236}">
                      <a16:creationId xmlns:a16="http://schemas.microsoft.com/office/drawing/2014/main" id="{D7C4B4DC-A700-BAD0-BAEC-3A8428277F50}"/>
                    </a:ext>
                  </a:extLst>
                </p:cNvPr>
                <p:cNvSpPr/>
                <p:nvPr/>
              </p:nvSpPr>
              <p:spPr>
                <a:xfrm>
                  <a:off x="10509171" y="1908353"/>
                  <a:ext cx="73396" cy="0"/>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1"/>
                  </a:solidFill>
                  <a:prstDash val="solid"/>
                  <a:miter/>
                </a:ln>
              </p:spPr>
              <p:txBody>
                <a:bodyPr rtlCol="0" anchor="ctr"/>
                <a:lstStyle/>
                <a:p>
                  <a:pPr defTabSz="914377"/>
                  <a:endParaRPr lang="en-GB">
                    <a:solidFill>
                      <a:srgbClr val="6B747B">
                        <a:lumMod val="50000"/>
                      </a:srgbClr>
                    </a:solidFill>
                    <a:latin typeface="Arial" panose="020B0604020202020204"/>
                  </a:endParaRPr>
                </a:p>
              </p:txBody>
            </p:sp>
          </p:grpSp>
          <p:sp>
            <p:nvSpPr>
              <p:cNvPr id="66" name="Freeform: Shape 65">
                <a:extLst>
                  <a:ext uri="{FF2B5EF4-FFF2-40B4-BE49-F238E27FC236}">
                    <a16:creationId xmlns:a16="http://schemas.microsoft.com/office/drawing/2014/main" id="{23C2E311-3090-1066-1DAC-873685BB28CE}"/>
                  </a:ext>
                </a:extLst>
              </p:cNvPr>
              <p:cNvSpPr/>
              <p:nvPr/>
            </p:nvSpPr>
            <p:spPr>
              <a:xfrm>
                <a:off x="1070681" y="1256083"/>
                <a:ext cx="3847362" cy="915748"/>
              </a:xfrm>
              <a:custGeom>
                <a:avLst/>
                <a:gdLst>
                  <a:gd name="connsiteX0" fmla="*/ 0 w 5229071"/>
                  <a:gd name="connsiteY0" fmla="*/ 0 h 1730064"/>
                  <a:gd name="connsiteX1" fmla="*/ 72959 w 5229071"/>
                  <a:gd name="connsiteY1" fmla="*/ 0 h 1730064"/>
                  <a:gd name="connsiteX2" fmla="*/ 72959 w 5229071"/>
                  <a:gd name="connsiteY2" fmla="*/ 19704 h 1730064"/>
                  <a:gd name="connsiteX3" fmla="*/ 161361 w 5229071"/>
                  <a:gd name="connsiteY3" fmla="*/ 19704 h 1730064"/>
                  <a:gd name="connsiteX4" fmla="*/ 161361 w 5229071"/>
                  <a:gd name="connsiteY4" fmla="*/ 37811 h 1730064"/>
                  <a:gd name="connsiteX5" fmla="*/ 233433 w 5229071"/>
                  <a:gd name="connsiteY5" fmla="*/ 37811 h 1730064"/>
                  <a:gd name="connsiteX6" fmla="*/ 233433 w 5229071"/>
                  <a:gd name="connsiteY6" fmla="*/ 64793 h 1730064"/>
                  <a:gd name="connsiteX7" fmla="*/ 253314 w 5229071"/>
                  <a:gd name="connsiteY7" fmla="*/ 64793 h 1730064"/>
                  <a:gd name="connsiteX8" fmla="*/ 253314 w 5229071"/>
                  <a:gd name="connsiteY8" fmla="*/ 91953 h 1730064"/>
                  <a:gd name="connsiteX9" fmla="*/ 280297 w 5229071"/>
                  <a:gd name="connsiteY9" fmla="*/ 91953 h 1730064"/>
                  <a:gd name="connsiteX10" fmla="*/ 280297 w 5229071"/>
                  <a:gd name="connsiteY10" fmla="*/ 108107 h 1730064"/>
                  <a:gd name="connsiteX11" fmla="*/ 345268 w 5229071"/>
                  <a:gd name="connsiteY11" fmla="*/ 108107 h 1730064"/>
                  <a:gd name="connsiteX12" fmla="*/ 345268 w 5229071"/>
                  <a:gd name="connsiteY12" fmla="*/ 129764 h 1730064"/>
                  <a:gd name="connsiteX13" fmla="*/ 399410 w 5229071"/>
                  <a:gd name="connsiteY13" fmla="*/ 129764 h 1730064"/>
                  <a:gd name="connsiteX14" fmla="*/ 399410 w 5229071"/>
                  <a:gd name="connsiteY14" fmla="*/ 149645 h 1730064"/>
                  <a:gd name="connsiteX15" fmla="*/ 422842 w 5229071"/>
                  <a:gd name="connsiteY15" fmla="*/ 149645 h 1730064"/>
                  <a:gd name="connsiteX16" fmla="*/ 422842 w 5229071"/>
                  <a:gd name="connsiteY16" fmla="*/ 183906 h 1730064"/>
                  <a:gd name="connsiteX17" fmla="*/ 440948 w 5229071"/>
                  <a:gd name="connsiteY17" fmla="*/ 183906 h 1730064"/>
                  <a:gd name="connsiteX18" fmla="*/ 440948 w 5229071"/>
                  <a:gd name="connsiteY18" fmla="*/ 230770 h 1730064"/>
                  <a:gd name="connsiteX19" fmla="*/ 507694 w 5229071"/>
                  <a:gd name="connsiteY19" fmla="*/ 230770 h 1730064"/>
                  <a:gd name="connsiteX20" fmla="*/ 507694 w 5229071"/>
                  <a:gd name="connsiteY20" fmla="*/ 254380 h 1730064"/>
                  <a:gd name="connsiteX21" fmla="*/ 531126 w 5229071"/>
                  <a:gd name="connsiteY21" fmla="*/ 254380 h 1730064"/>
                  <a:gd name="connsiteX22" fmla="*/ 531126 w 5229071"/>
                  <a:gd name="connsiteY22" fmla="*/ 281362 h 1730064"/>
                  <a:gd name="connsiteX23" fmla="*/ 560061 w 5229071"/>
                  <a:gd name="connsiteY23" fmla="*/ 281362 h 1730064"/>
                  <a:gd name="connsiteX24" fmla="*/ 560061 w 5229071"/>
                  <a:gd name="connsiteY24" fmla="*/ 312072 h 1730064"/>
                  <a:gd name="connsiteX25" fmla="*/ 594322 w 5229071"/>
                  <a:gd name="connsiteY25" fmla="*/ 312072 h 1730064"/>
                  <a:gd name="connsiteX26" fmla="*/ 594322 w 5229071"/>
                  <a:gd name="connsiteY26" fmla="*/ 328226 h 1730064"/>
                  <a:gd name="connsiteX27" fmla="*/ 733139 w 5229071"/>
                  <a:gd name="connsiteY27" fmla="*/ 328226 h 1730064"/>
                  <a:gd name="connsiteX28" fmla="*/ 733139 w 5229071"/>
                  <a:gd name="connsiteY28" fmla="*/ 346333 h 1730064"/>
                  <a:gd name="connsiteX29" fmla="*/ 760298 w 5229071"/>
                  <a:gd name="connsiteY29" fmla="*/ 346333 h 1730064"/>
                  <a:gd name="connsiteX30" fmla="*/ 760298 w 5229071"/>
                  <a:gd name="connsiteY30" fmla="*/ 362486 h 1730064"/>
                  <a:gd name="connsiteX31" fmla="*/ 817991 w 5229071"/>
                  <a:gd name="connsiteY31" fmla="*/ 362486 h 1730064"/>
                  <a:gd name="connsiteX32" fmla="*/ 817991 w 5229071"/>
                  <a:gd name="connsiteY32" fmla="*/ 377043 h 1730064"/>
                  <a:gd name="connsiteX33" fmla="*/ 866630 w 5229071"/>
                  <a:gd name="connsiteY33" fmla="*/ 377043 h 1730064"/>
                  <a:gd name="connsiteX34" fmla="*/ 866630 w 5229071"/>
                  <a:gd name="connsiteY34" fmla="*/ 394972 h 1730064"/>
                  <a:gd name="connsiteX35" fmla="*/ 955033 w 5229071"/>
                  <a:gd name="connsiteY35" fmla="*/ 394972 h 1730064"/>
                  <a:gd name="connsiteX36" fmla="*/ 955033 w 5229071"/>
                  <a:gd name="connsiteY36" fmla="*/ 427457 h 1730064"/>
                  <a:gd name="connsiteX37" fmla="*/ 983968 w 5229071"/>
                  <a:gd name="connsiteY37" fmla="*/ 427457 h 1730064"/>
                  <a:gd name="connsiteX38" fmla="*/ 983968 w 5229071"/>
                  <a:gd name="connsiteY38" fmla="*/ 449114 h 1730064"/>
                  <a:gd name="connsiteX39" fmla="*/ 1027282 w 5229071"/>
                  <a:gd name="connsiteY39" fmla="*/ 449114 h 1730064"/>
                  <a:gd name="connsiteX40" fmla="*/ 1027282 w 5229071"/>
                  <a:gd name="connsiteY40" fmla="*/ 478049 h 1730064"/>
                  <a:gd name="connsiteX41" fmla="*/ 1072371 w 5229071"/>
                  <a:gd name="connsiteY41" fmla="*/ 478049 h 1730064"/>
                  <a:gd name="connsiteX42" fmla="*/ 1072371 w 5229071"/>
                  <a:gd name="connsiteY42" fmla="*/ 494203 h 1730064"/>
                  <a:gd name="connsiteX43" fmla="*/ 1088524 w 5229071"/>
                  <a:gd name="connsiteY43" fmla="*/ 494203 h 1730064"/>
                  <a:gd name="connsiteX44" fmla="*/ 1088524 w 5229071"/>
                  <a:gd name="connsiteY44" fmla="*/ 512309 h 1730064"/>
                  <a:gd name="connsiteX45" fmla="*/ 1142667 w 5229071"/>
                  <a:gd name="connsiteY45" fmla="*/ 512309 h 1730064"/>
                  <a:gd name="connsiteX46" fmla="*/ 1142667 w 5229071"/>
                  <a:gd name="connsiteY46" fmla="*/ 528463 h 1730064"/>
                  <a:gd name="connsiteX47" fmla="*/ 1191483 w 5229071"/>
                  <a:gd name="connsiteY47" fmla="*/ 528463 h 1730064"/>
                  <a:gd name="connsiteX48" fmla="*/ 1191483 w 5229071"/>
                  <a:gd name="connsiteY48" fmla="*/ 543020 h 1730064"/>
                  <a:gd name="connsiteX49" fmla="*/ 1305093 w 5229071"/>
                  <a:gd name="connsiteY49" fmla="*/ 543020 h 1730064"/>
                  <a:gd name="connsiteX50" fmla="*/ 1305093 w 5229071"/>
                  <a:gd name="connsiteY50" fmla="*/ 562901 h 1730064"/>
                  <a:gd name="connsiteX51" fmla="*/ 1379117 w 5229071"/>
                  <a:gd name="connsiteY51" fmla="*/ 562901 h 1730064"/>
                  <a:gd name="connsiteX52" fmla="*/ 1379117 w 5229071"/>
                  <a:gd name="connsiteY52" fmla="*/ 580830 h 1730064"/>
                  <a:gd name="connsiteX53" fmla="*/ 1440360 w 5229071"/>
                  <a:gd name="connsiteY53" fmla="*/ 580830 h 1730064"/>
                  <a:gd name="connsiteX54" fmla="*/ 1440360 w 5229071"/>
                  <a:gd name="connsiteY54" fmla="*/ 600712 h 1730064"/>
                  <a:gd name="connsiteX55" fmla="*/ 1456692 w 5229071"/>
                  <a:gd name="connsiteY55" fmla="*/ 600712 h 1730064"/>
                  <a:gd name="connsiteX56" fmla="*/ 1456692 w 5229071"/>
                  <a:gd name="connsiteY56" fmla="*/ 629647 h 1730064"/>
                  <a:gd name="connsiteX57" fmla="*/ 1528763 w 5229071"/>
                  <a:gd name="connsiteY57" fmla="*/ 629647 h 1730064"/>
                  <a:gd name="connsiteX58" fmla="*/ 1528763 w 5229071"/>
                  <a:gd name="connsiteY58" fmla="*/ 645801 h 1730064"/>
                  <a:gd name="connsiteX59" fmla="*/ 1545094 w 5229071"/>
                  <a:gd name="connsiteY59" fmla="*/ 645801 h 1730064"/>
                  <a:gd name="connsiteX60" fmla="*/ 1545094 w 5229071"/>
                  <a:gd name="connsiteY60" fmla="*/ 663908 h 1730064"/>
                  <a:gd name="connsiteX61" fmla="*/ 1606337 w 5229071"/>
                  <a:gd name="connsiteY61" fmla="*/ 663908 h 1730064"/>
                  <a:gd name="connsiteX62" fmla="*/ 1606337 w 5229071"/>
                  <a:gd name="connsiteY62" fmla="*/ 680061 h 1730064"/>
                  <a:gd name="connsiteX63" fmla="*/ 1635272 w 5229071"/>
                  <a:gd name="connsiteY63" fmla="*/ 680061 h 1730064"/>
                  <a:gd name="connsiteX64" fmla="*/ 1635272 w 5229071"/>
                  <a:gd name="connsiteY64" fmla="*/ 696393 h 1730064"/>
                  <a:gd name="connsiteX65" fmla="*/ 1665982 w 5229071"/>
                  <a:gd name="connsiteY65" fmla="*/ 696393 h 1730064"/>
                  <a:gd name="connsiteX66" fmla="*/ 1665982 w 5229071"/>
                  <a:gd name="connsiteY66" fmla="*/ 712547 h 1730064"/>
                  <a:gd name="connsiteX67" fmla="*/ 1754385 w 5229071"/>
                  <a:gd name="connsiteY67" fmla="*/ 712547 h 1730064"/>
                  <a:gd name="connsiteX68" fmla="*/ 1754385 w 5229071"/>
                  <a:gd name="connsiteY68" fmla="*/ 730653 h 1730064"/>
                  <a:gd name="connsiteX69" fmla="*/ 1781367 w 5229071"/>
                  <a:gd name="connsiteY69" fmla="*/ 730653 h 1730064"/>
                  <a:gd name="connsiteX70" fmla="*/ 1781367 w 5229071"/>
                  <a:gd name="connsiteY70" fmla="*/ 761186 h 1730064"/>
                  <a:gd name="connsiteX71" fmla="*/ 1844562 w 5229071"/>
                  <a:gd name="connsiteY71" fmla="*/ 761186 h 1730064"/>
                  <a:gd name="connsiteX72" fmla="*/ 1844562 w 5229071"/>
                  <a:gd name="connsiteY72" fmla="*/ 791896 h 1730064"/>
                  <a:gd name="connsiteX73" fmla="*/ 1922137 w 5229071"/>
                  <a:gd name="connsiteY73" fmla="*/ 791896 h 1730064"/>
                  <a:gd name="connsiteX74" fmla="*/ 1922137 w 5229071"/>
                  <a:gd name="connsiteY74" fmla="*/ 819056 h 1730064"/>
                  <a:gd name="connsiteX75" fmla="*/ 2080835 w 5229071"/>
                  <a:gd name="connsiteY75" fmla="*/ 819056 h 1730064"/>
                  <a:gd name="connsiteX76" fmla="*/ 2080835 w 5229071"/>
                  <a:gd name="connsiteY76" fmla="*/ 838760 h 1730064"/>
                  <a:gd name="connsiteX77" fmla="*/ 2257641 w 5229071"/>
                  <a:gd name="connsiteY77" fmla="*/ 838760 h 1730064"/>
                  <a:gd name="connsiteX78" fmla="*/ 2257641 w 5229071"/>
                  <a:gd name="connsiteY78" fmla="*/ 860417 h 1730064"/>
                  <a:gd name="connsiteX79" fmla="*/ 2559062 w 5229071"/>
                  <a:gd name="connsiteY79" fmla="*/ 860417 h 1730064"/>
                  <a:gd name="connsiteX80" fmla="*/ 2559062 w 5229071"/>
                  <a:gd name="connsiteY80" fmla="*/ 880299 h 1730064"/>
                  <a:gd name="connsiteX81" fmla="*/ 2593322 w 5229071"/>
                  <a:gd name="connsiteY81" fmla="*/ 880299 h 1730064"/>
                  <a:gd name="connsiteX82" fmla="*/ 2593322 w 5229071"/>
                  <a:gd name="connsiteY82" fmla="*/ 898405 h 1730064"/>
                  <a:gd name="connsiteX83" fmla="*/ 2613027 w 5229071"/>
                  <a:gd name="connsiteY83" fmla="*/ 898405 h 1730064"/>
                  <a:gd name="connsiteX84" fmla="*/ 2613027 w 5229071"/>
                  <a:gd name="connsiteY84" fmla="*/ 923613 h 1730064"/>
                  <a:gd name="connsiteX85" fmla="*/ 2714210 w 5229071"/>
                  <a:gd name="connsiteY85" fmla="*/ 923613 h 1730064"/>
                  <a:gd name="connsiteX86" fmla="*/ 2714210 w 5229071"/>
                  <a:gd name="connsiteY86" fmla="*/ 943494 h 1730064"/>
                  <a:gd name="connsiteX87" fmla="*/ 2777229 w 5229071"/>
                  <a:gd name="connsiteY87" fmla="*/ 943494 h 1730064"/>
                  <a:gd name="connsiteX88" fmla="*/ 2777229 w 5229071"/>
                  <a:gd name="connsiteY88" fmla="*/ 961601 h 1730064"/>
                  <a:gd name="connsiteX89" fmla="*/ 2871134 w 5229071"/>
                  <a:gd name="connsiteY89" fmla="*/ 961601 h 1730064"/>
                  <a:gd name="connsiteX90" fmla="*/ 2871134 w 5229071"/>
                  <a:gd name="connsiteY90" fmla="*/ 975980 h 1730064"/>
                  <a:gd name="connsiteX91" fmla="*/ 2887288 w 5229071"/>
                  <a:gd name="connsiteY91" fmla="*/ 975980 h 1730064"/>
                  <a:gd name="connsiteX92" fmla="*/ 2887288 w 5229071"/>
                  <a:gd name="connsiteY92" fmla="*/ 992133 h 1730064"/>
                  <a:gd name="connsiteX93" fmla="*/ 2923323 w 5229071"/>
                  <a:gd name="connsiteY93" fmla="*/ 992133 h 1730064"/>
                  <a:gd name="connsiteX94" fmla="*/ 2923323 w 5229071"/>
                  <a:gd name="connsiteY94" fmla="*/ 1026394 h 1730064"/>
                  <a:gd name="connsiteX95" fmla="*/ 2995572 w 5229071"/>
                  <a:gd name="connsiteY95" fmla="*/ 1026394 h 1730064"/>
                  <a:gd name="connsiteX96" fmla="*/ 2995572 w 5229071"/>
                  <a:gd name="connsiteY96" fmla="*/ 1044501 h 1730064"/>
                  <a:gd name="connsiteX97" fmla="*/ 3017229 w 5229071"/>
                  <a:gd name="connsiteY97" fmla="*/ 1044501 h 1730064"/>
                  <a:gd name="connsiteX98" fmla="*/ 3017229 w 5229071"/>
                  <a:gd name="connsiteY98" fmla="*/ 1062607 h 1730064"/>
                  <a:gd name="connsiteX99" fmla="*/ 3033383 w 5229071"/>
                  <a:gd name="connsiteY99" fmla="*/ 1062607 h 1730064"/>
                  <a:gd name="connsiteX100" fmla="*/ 3033383 w 5229071"/>
                  <a:gd name="connsiteY100" fmla="*/ 1075211 h 1730064"/>
                  <a:gd name="connsiteX101" fmla="*/ 3049715 w 5229071"/>
                  <a:gd name="connsiteY101" fmla="*/ 1075211 h 1730064"/>
                  <a:gd name="connsiteX102" fmla="*/ 3049715 w 5229071"/>
                  <a:gd name="connsiteY102" fmla="*/ 1093317 h 1730064"/>
                  <a:gd name="connsiteX103" fmla="*/ 3242674 w 5229071"/>
                  <a:gd name="connsiteY103" fmla="*/ 1093317 h 1730064"/>
                  <a:gd name="connsiteX104" fmla="*/ 3242674 w 5229071"/>
                  <a:gd name="connsiteY104" fmla="*/ 1113022 h 1730064"/>
                  <a:gd name="connsiteX105" fmla="*/ 3350959 w 5229071"/>
                  <a:gd name="connsiteY105" fmla="*/ 1113022 h 1730064"/>
                  <a:gd name="connsiteX106" fmla="*/ 3350959 w 5229071"/>
                  <a:gd name="connsiteY106" fmla="*/ 1134678 h 1730064"/>
                  <a:gd name="connsiteX107" fmla="*/ 3396047 w 5229071"/>
                  <a:gd name="connsiteY107" fmla="*/ 1134678 h 1730064"/>
                  <a:gd name="connsiteX108" fmla="*/ 3396047 w 5229071"/>
                  <a:gd name="connsiteY108" fmla="*/ 1158110 h 1730064"/>
                  <a:gd name="connsiteX109" fmla="*/ 3435811 w 5229071"/>
                  <a:gd name="connsiteY109" fmla="*/ 1158110 h 1730064"/>
                  <a:gd name="connsiteX110" fmla="*/ 3435811 w 5229071"/>
                  <a:gd name="connsiteY110" fmla="*/ 1174442 h 1730064"/>
                  <a:gd name="connsiteX111" fmla="*/ 3513385 w 5229071"/>
                  <a:gd name="connsiteY111" fmla="*/ 1174442 h 1730064"/>
                  <a:gd name="connsiteX112" fmla="*/ 3513385 w 5229071"/>
                  <a:gd name="connsiteY112" fmla="*/ 1192371 h 1730064"/>
                  <a:gd name="connsiteX113" fmla="*/ 3538592 w 5229071"/>
                  <a:gd name="connsiteY113" fmla="*/ 1192371 h 1730064"/>
                  <a:gd name="connsiteX114" fmla="*/ 3538592 w 5229071"/>
                  <a:gd name="connsiteY114" fmla="*/ 1208702 h 1730064"/>
                  <a:gd name="connsiteX115" fmla="*/ 3580130 w 5229071"/>
                  <a:gd name="connsiteY115" fmla="*/ 1208702 h 1730064"/>
                  <a:gd name="connsiteX116" fmla="*/ 3580130 w 5229071"/>
                  <a:gd name="connsiteY116" fmla="*/ 1223081 h 1730064"/>
                  <a:gd name="connsiteX117" fmla="*/ 3605338 w 5229071"/>
                  <a:gd name="connsiteY117" fmla="*/ 1223081 h 1730064"/>
                  <a:gd name="connsiteX118" fmla="*/ 3605338 w 5229071"/>
                  <a:gd name="connsiteY118" fmla="*/ 1242963 h 1730064"/>
                  <a:gd name="connsiteX119" fmla="*/ 3632498 w 5229071"/>
                  <a:gd name="connsiteY119" fmla="*/ 1242963 h 1730064"/>
                  <a:gd name="connsiteX120" fmla="*/ 3632498 w 5229071"/>
                  <a:gd name="connsiteY120" fmla="*/ 1273673 h 1730064"/>
                  <a:gd name="connsiteX121" fmla="*/ 3648652 w 5229071"/>
                  <a:gd name="connsiteY121" fmla="*/ 1273673 h 1730064"/>
                  <a:gd name="connsiteX122" fmla="*/ 3648652 w 5229071"/>
                  <a:gd name="connsiteY122" fmla="*/ 1291602 h 1730064"/>
                  <a:gd name="connsiteX123" fmla="*/ 3672084 w 5229071"/>
                  <a:gd name="connsiteY123" fmla="*/ 1291602 h 1730064"/>
                  <a:gd name="connsiteX124" fmla="*/ 3672084 w 5229071"/>
                  <a:gd name="connsiteY124" fmla="*/ 1309709 h 1730064"/>
                  <a:gd name="connsiteX125" fmla="*/ 3737054 w 5229071"/>
                  <a:gd name="connsiteY125" fmla="*/ 1309709 h 1730064"/>
                  <a:gd name="connsiteX126" fmla="*/ 3737054 w 5229071"/>
                  <a:gd name="connsiteY126" fmla="*/ 1333141 h 1730064"/>
                  <a:gd name="connsiteX127" fmla="*/ 3760486 w 5229071"/>
                  <a:gd name="connsiteY127" fmla="*/ 1333141 h 1730064"/>
                  <a:gd name="connsiteX128" fmla="*/ 3760486 w 5229071"/>
                  <a:gd name="connsiteY128" fmla="*/ 1356573 h 1730064"/>
                  <a:gd name="connsiteX129" fmla="*/ 3816404 w 5229071"/>
                  <a:gd name="connsiteY129" fmla="*/ 1356573 h 1730064"/>
                  <a:gd name="connsiteX130" fmla="*/ 3816404 w 5229071"/>
                  <a:gd name="connsiteY130" fmla="*/ 1390833 h 1730064"/>
                  <a:gd name="connsiteX131" fmla="*/ 4218831 w 5229071"/>
                  <a:gd name="connsiteY131" fmla="*/ 1390833 h 1730064"/>
                  <a:gd name="connsiteX132" fmla="*/ 4218831 w 5229071"/>
                  <a:gd name="connsiteY132" fmla="*/ 1455804 h 1730064"/>
                  <a:gd name="connsiteX133" fmla="*/ 4648241 w 5229071"/>
                  <a:gd name="connsiteY133" fmla="*/ 1455804 h 1730064"/>
                  <a:gd name="connsiteX134" fmla="*/ 4648241 w 5229071"/>
                  <a:gd name="connsiteY134" fmla="*/ 1573141 h 1730064"/>
                  <a:gd name="connsiteX135" fmla="*/ 4888064 w 5229071"/>
                  <a:gd name="connsiteY135" fmla="*/ 1573141 h 1730064"/>
                  <a:gd name="connsiteX136" fmla="*/ 4888064 w 5229071"/>
                  <a:gd name="connsiteY136" fmla="*/ 1730065 h 1730064"/>
                  <a:gd name="connsiteX137" fmla="*/ 5229071 w 5229071"/>
                  <a:gd name="connsiteY137" fmla="*/ 1730065 h 173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229071" h="1730064">
                    <a:moveTo>
                      <a:pt x="0" y="0"/>
                    </a:moveTo>
                    <a:lnTo>
                      <a:pt x="72959" y="0"/>
                    </a:lnTo>
                    <a:lnTo>
                      <a:pt x="72959" y="19704"/>
                    </a:lnTo>
                    <a:lnTo>
                      <a:pt x="161361" y="19704"/>
                    </a:lnTo>
                    <a:lnTo>
                      <a:pt x="161361" y="37811"/>
                    </a:lnTo>
                    <a:lnTo>
                      <a:pt x="233433" y="37811"/>
                    </a:lnTo>
                    <a:lnTo>
                      <a:pt x="233433" y="64793"/>
                    </a:lnTo>
                    <a:lnTo>
                      <a:pt x="253314" y="64793"/>
                    </a:lnTo>
                    <a:lnTo>
                      <a:pt x="253314" y="91953"/>
                    </a:lnTo>
                    <a:lnTo>
                      <a:pt x="280297" y="91953"/>
                    </a:lnTo>
                    <a:lnTo>
                      <a:pt x="280297" y="108107"/>
                    </a:lnTo>
                    <a:lnTo>
                      <a:pt x="345268" y="108107"/>
                    </a:lnTo>
                    <a:lnTo>
                      <a:pt x="345268" y="129764"/>
                    </a:lnTo>
                    <a:lnTo>
                      <a:pt x="399410" y="129764"/>
                    </a:lnTo>
                    <a:lnTo>
                      <a:pt x="399410" y="149645"/>
                    </a:lnTo>
                    <a:lnTo>
                      <a:pt x="422842" y="149645"/>
                    </a:lnTo>
                    <a:lnTo>
                      <a:pt x="422842" y="183906"/>
                    </a:lnTo>
                    <a:lnTo>
                      <a:pt x="440948" y="183906"/>
                    </a:lnTo>
                    <a:lnTo>
                      <a:pt x="440948" y="230770"/>
                    </a:lnTo>
                    <a:lnTo>
                      <a:pt x="507694" y="230770"/>
                    </a:lnTo>
                    <a:lnTo>
                      <a:pt x="507694" y="254380"/>
                    </a:lnTo>
                    <a:lnTo>
                      <a:pt x="531126" y="254380"/>
                    </a:lnTo>
                    <a:lnTo>
                      <a:pt x="531126" y="281362"/>
                    </a:lnTo>
                    <a:lnTo>
                      <a:pt x="560061" y="281362"/>
                    </a:lnTo>
                    <a:lnTo>
                      <a:pt x="560061" y="312072"/>
                    </a:lnTo>
                    <a:lnTo>
                      <a:pt x="594322" y="312072"/>
                    </a:lnTo>
                    <a:lnTo>
                      <a:pt x="594322" y="328226"/>
                    </a:lnTo>
                    <a:lnTo>
                      <a:pt x="733139" y="328226"/>
                    </a:lnTo>
                    <a:lnTo>
                      <a:pt x="733139" y="346333"/>
                    </a:lnTo>
                    <a:lnTo>
                      <a:pt x="760298" y="346333"/>
                    </a:lnTo>
                    <a:lnTo>
                      <a:pt x="760298" y="362486"/>
                    </a:lnTo>
                    <a:lnTo>
                      <a:pt x="817991" y="362486"/>
                    </a:lnTo>
                    <a:lnTo>
                      <a:pt x="817991" y="377043"/>
                    </a:lnTo>
                    <a:lnTo>
                      <a:pt x="866630" y="377043"/>
                    </a:lnTo>
                    <a:lnTo>
                      <a:pt x="866630" y="394972"/>
                    </a:lnTo>
                    <a:lnTo>
                      <a:pt x="955033" y="394972"/>
                    </a:lnTo>
                    <a:lnTo>
                      <a:pt x="955033" y="427457"/>
                    </a:lnTo>
                    <a:lnTo>
                      <a:pt x="983968" y="427457"/>
                    </a:lnTo>
                    <a:lnTo>
                      <a:pt x="983968" y="449114"/>
                    </a:lnTo>
                    <a:lnTo>
                      <a:pt x="1027282" y="449114"/>
                    </a:lnTo>
                    <a:lnTo>
                      <a:pt x="1027282" y="478049"/>
                    </a:lnTo>
                    <a:lnTo>
                      <a:pt x="1072371" y="478049"/>
                    </a:lnTo>
                    <a:lnTo>
                      <a:pt x="1072371" y="494203"/>
                    </a:lnTo>
                    <a:lnTo>
                      <a:pt x="1088524" y="494203"/>
                    </a:lnTo>
                    <a:lnTo>
                      <a:pt x="1088524" y="512309"/>
                    </a:lnTo>
                    <a:lnTo>
                      <a:pt x="1142667" y="512309"/>
                    </a:lnTo>
                    <a:lnTo>
                      <a:pt x="1142667" y="528463"/>
                    </a:lnTo>
                    <a:lnTo>
                      <a:pt x="1191483" y="528463"/>
                    </a:lnTo>
                    <a:lnTo>
                      <a:pt x="1191483" y="543020"/>
                    </a:lnTo>
                    <a:lnTo>
                      <a:pt x="1305093" y="543020"/>
                    </a:lnTo>
                    <a:lnTo>
                      <a:pt x="1305093" y="562901"/>
                    </a:lnTo>
                    <a:lnTo>
                      <a:pt x="1379117" y="562901"/>
                    </a:lnTo>
                    <a:lnTo>
                      <a:pt x="1379117" y="580830"/>
                    </a:lnTo>
                    <a:lnTo>
                      <a:pt x="1440360" y="580830"/>
                    </a:lnTo>
                    <a:lnTo>
                      <a:pt x="1440360" y="600712"/>
                    </a:lnTo>
                    <a:lnTo>
                      <a:pt x="1456692" y="600712"/>
                    </a:lnTo>
                    <a:lnTo>
                      <a:pt x="1456692" y="629647"/>
                    </a:lnTo>
                    <a:lnTo>
                      <a:pt x="1528763" y="629647"/>
                    </a:lnTo>
                    <a:lnTo>
                      <a:pt x="1528763" y="645801"/>
                    </a:lnTo>
                    <a:lnTo>
                      <a:pt x="1545094" y="645801"/>
                    </a:lnTo>
                    <a:lnTo>
                      <a:pt x="1545094" y="663908"/>
                    </a:lnTo>
                    <a:lnTo>
                      <a:pt x="1606337" y="663908"/>
                    </a:lnTo>
                    <a:lnTo>
                      <a:pt x="1606337" y="680061"/>
                    </a:lnTo>
                    <a:lnTo>
                      <a:pt x="1635272" y="680061"/>
                    </a:lnTo>
                    <a:lnTo>
                      <a:pt x="1635272" y="696393"/>
                    </a:lnTo>
                    <a:lnTo>
                      <a:pt x="1665982" y="696393"/>
                    </a:lnTo>
                    <a:lnTo>
                      <a:pt x="1665982" y="712547"/>
                    </a:lnTo>
                    <a:lnTo>
                      <a:pt x="1754385" y="712547"/>
                    </a:lnTo>
                    <a:lnTo>
                      <a:pt x="1754385" y="730653"/>
                    </a:lnTo>
                    <a:lnTo>
                      <a:pt x="1781367" y="730653"/>
                    </a:lnTo>
                    <a:lnTo>
                      <a:pt x="1781367" y="761186"/>
                    </a:lnTo>
                    <a:lnTo>
                      <a:pt x="1844562" y="761186"/>
                    </a:lnTo>
                    <a:lnTo>
                      <a:pt x="1844562" y="791896"/>
                    </a:lnTo>
                    <a:lnTo>
                      <a:pt x="1922137" y="791896"/>
                    </a:lnTo>
                    <a:lnTo>
                      <a:pt x="1922137" y="819056"/>
                    </a:lnTo>
                    <a:lnTo>
                      <a:pt x="2080835" y="819056"/>
                    </a:lnTo>
                    <a:lnTo>
                      <a:pt x="2080835" y="838760"/>
                    </a:lnTo>
                    <a:lnTo>
                      <a:pt x="2257641" y="838760"/>
                    </a:lnTo>
                    <a:lnTo>
                      <a:pt x="2257641" y="860417"/>
                    </a:lnTo>
                    <a:lnTo>
                      <a:pt x="2559062" y="860417"/>
                    </a:lnTo>
                    <a:lnTo>
                      <a:pt x="2559062" y="880299"/>
                    </a:lnTo>
                    <a:lnTo>
                      <a:pt x="2593322" y="880299"/>
                    </a:lnTo>
                    <a:lnTo>
                      <a:pt x="2593322" y="898405"/>
                    </a:lnTo>
                    <a:lnTo>
                      <a:pt x="2613027" y="898405"/>
                    </a:lnTo>
                    <a:lnTo>
                      <a:pt x="2613027" y="923613"/>
                    </a:lnTo>
                    <a:lnTo>
                      <a:pt x="2714210" y="923613"/>
                    </a:lnTo>
                    <a:lnTo>
                      <a:pt x="2714210" y="943494"/>
                    </a:lnTo>
                    <a:lnTo>
                      <a:pt x="2777229" y="943494"/>
                    </a:lnTo>
                    <a:lnTo>
                      <a:pt x="2777229" y="961601"/>
                    </a:lnTo>
                    <a:lnTo>
                      <a:pt x="2871134" y="961601"/>
                    </a:lnTo>
                    <a:lnTo>
                      <a:pt x="2871134" y="975980"/>
                    </a:lnTo>
                    <a:lnTo>
                      <a:pt x="2887288" y="975980"/>
                    </a:lnTo>
                    <a:lnTo>
                      <a:pt x="2887288" y="992133"/>
                    </a:lnTo>
                    <a:lnTo>
                      <a:pt x="2923323" y="992133"/>
                    </a:lnTo>
                    <a:lnTo>
                      <a:pt x="2923323" y="1026394"/>
                    </a:lnTo>
                    <a:lnTo>
                      <a:pt x="2995572" y="1026394"/>
                    </a:lnTo>
                    <a:lnTo>
                      <a:pt x="2995572" y="1044501"/>
                    </a:lnTo>
                    <a:lnTo>
                      <a:pt x="3017229" y="1044501"/>
                    </a:lnTo>
                    <a:lnTo>
                      <a:pt x="3017229" y="1062607"/>
                    </a:lnTo>
                    <a:lnTo>
                      <a:pt x="3033383" y="1062607"/>
                    </a:lnTo>
                    <a:lnTo>
                      <a:pt x="3033383" y="1075211"/>
                    </a:lnTo>
                    <a:lnTo>
                      <a:pt x="3049715" y="1075211"/>
                    </a:lnTo>
                    <a:lnTo>
                      <a:pt x="3049715" y="1093317"/>
                    </a:lnTo>
                    <a:lnTo>
                      <a:pt x="3242674" y="1093317"/>
                    </a:lnTo>
                    <a:lnTo>
                      <a:pt x="3242674" y="1113022"/>
                    </a:lnTo>
                    <a:lnTo>
                      <a:pt x="3350959" y="1113022"/>
                    </a:lnTo>
                    <a:lnTo>
                      <a:pt x="3350959" y="1134678"/>
                    </a:lnTo>
                    <a:lnTo>
                      <a:pt x="3396047" y="1134678"/>
                    </a:lnTo>
                    <a:lnTo>
                      <a:pt x="3396047" y="1158110"/>
                    </a:lnTo>
                    <a:lnTo>
                      <a:pt x="3435811" y="1158110"/>
                    </a:lnTo>
                    <a:lnTo>
                      <a:pt x="3435811" y="1174442"/>
                    </a:lnTo>
                    <a:lnTo>
                      <a:pt x="3513385" y="1174442"/>
                    </a:lnTo>
                    <a:lnTo>
                      <a:pt x="3513385" y="1192371"/>
                    </a:lnTo>
                    <a:lnTo>
                      <a:pt x="3538592" y="1192371"/>
                    </a:lnTo>
                    <a:lnTo>
                      <a:pt x="3538592" y="1208702"/>
                    </a:lnTo>
                    <a:lnTo>
                      <a:pt x="3580130" y="1208702"/>
                    </a:lnTo>
                    <a:lnTo>
                      <a:pt x="3580130" y="1223081"/>
                    </a:lnTo>
                    <a:lnTo>
                      <a:pt x="3605338" y="1223081"/>
                    </a:lnTo>
                    <a:lnTo>
                      <a:pt x="3605338" y="1242963"/>
                    </a:lnTo>
                    <a:lnTo>
                      <a:pt x="3632498" y="1242963"/>
                    </a:lnTo>
                    <a:lnTo>
                      <a:pt x="3632498" y="1273673"/>
                    </a:lnTo>
                    <a:lnTo>
                      <a:pt x="3648652" y="1273673"/>
                    </a:lnTo>
                    <a:lnTo>
                      <a:pt x="3648652" y="1291602"/>
                    </a:lnTo>
                    <a:lnTo>
                      <a:pt x="3672084" y="1291602"/>
                    </a:lnTo>
                    <a:lnTo>
                      <a:pt x="3672084" y="1309709"/>
                    </a:lnTo>
                    <a:lnTo>
                      <a:pt x="3737054" y="1309709"/>
                    </a:lnTo>
                    <a:lnTo>
                      <a:pt x="3737054" y="1333141"/>
                    </a:lnTo>
                    <a:lnTo>
                      <a:pt x="3760486" y="1333141"/>
                    </a:lnTo>
                    <a:lnTo>
                      <a:pt x="3760486" y="1356573"/>
                    </a:lnTo>
                    <a:lnTo>
                      <a:pt x="3816404" y="1356573"/>
                    </a:lnTo>
                    <a:lnTo>
                      <a:pt x="3816404" y="1390833"/>
                    </a:lnTo>
                    <a:lnTo>
                      <a:pt x="4218831" y="1390833"/>
                    </a:lnTo>
                    <a:lnTo>
                      <a:pt x="4218831" y="1455804"/>
                    </a:lnTo>
                    <a:lnTo>
                      <a:pt x="4648241" y="1455804"/>
                    </a:lnTo>
                    <a:lnTo>
                      <a:pt x="4648241" y="1573141"/>
                    </a:lnTo>
                    <a:lnTo>
                      <a:pt x="4888064" y="1573141"/>
                    </a:lnTo>
                    <a:lnTo>
                      <a:pt x="4888064" y="1730065"/>
                    </a:lnTo>
                    <a:lnTo>
                      <a:pt x="5229071" y="1730065"/>
                    </a:lnTo>
                  </a:path>
                </a:pathLst>
              </a:custGeom>
              <a:noFill/>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67" name="Freeform: Shape 66">
                <a:extLst>
                  <a:ext uri="{FF2B5EF4-FFF2-40B4-BE49-F238E27FC236}">
                    <a16:creationId xmlns:a16="http://schemas.microsoft.com/office/drawing/2014/main" id="{8E369BDF-E625-36F6-F413-961DB107822A}"/>
                  </a:ext>
                </a:extLst>
              </p:cNvPr>
              <p:cNvSpPr/>
              <p:nvPr/>
            </p:nvSpPr>
            <p:spPr>
              <a:xfrm>
                <a:off x="2031183" y="1530074"/>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68" name="Freeform: Shape 67">
                <a:extLst>
                  <a:ext uri="{FF2B5EF4-FFF2-40B4-BE49-F238E27FC236}">
                    <a16:creationId xmlns:a16="http://schemas.microsoft.com/office/drawing/2014/main" id="{6D60BDA7-51B7-8F9E-27FB-D79DD799F65C}"/>
                  </a:ext>
                </a:extLst>
              </p:cNvPr>
              <p:cNvSpPr/>
              <p:nvPr/>
            </p:nvSpPr>
            <p:spPr>
              <a:xfrm>
                <a:off x="2007151" y="154727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69" name="Freeform: Shape 68">
                <a:extLst>
                  <a:ext uri="{FF2B5EF4-FFF2-40B4-BE49-F238E27FC236}">
                    <a16:creationId xmlns:a16="http://schemas.microsoft.com/office/drawing/2014/main" id="{83242AD1-B2F2-5C49-6868-B12DABD15DA7}"/>
                  </a:ext>
                </a:extLst>
              </p:cNvPr>
              <p:cNvSpPr/>
              <p:nvPr/>
            </p:nvSpPr>
            <p:spPr>
              <a:xfrm>
                <a:off x="2360058" y="161661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0" name="Freeform: Shape 69">
                <a:extLst>
                  <a:ext uri="{FF2B5EF4-FFF2-40B4-BE49-F238E27FC236}">
                    <a16:creationId xmlns:a16="http://schemas.microsoft.com/office/drawing/2014/main" id="{711FA982-4487-BD87-DC9E-CF3BD275F4C8}"/>
                  </a:ext>
                </a:extLst>
              </p:cNvPr>
              <p:cNvSpPr/>
              <p:nvPr/>
            </p:nvSpPr>
            <p:spPr>
              <a:xfrm>
                <a:off x="2336026" y="163380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1" name="Freeform: Shape 70">
                <a:extLst>
                  <a:ext uri="{FF2B5EF4-FFF2-40B4-BE49-F238E27FC236}">
                    <a16:creationId xmlns:a16="http://schemas.microsoft.com/office/drawing/2014/main" id="{5C8DDF46-DBD9-F22B-8166-68625DB46261}"/>
                  </a:ext>
                </a:extLst>
              </p:cNvPr>
              <p:cNvSpPr/>
              <p:nvPr/>
            </p:nvSpPr>
            <p:spPr>
              <a:xfrm>
                <a:off x="2086431" y="153768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2" name="Freeform: Shape 71">
                <a:extLst>
                  <a:ext uri="{FF2B5EF4-FFF2-40B4-BE49-F238E27FC236}">
                    <a16:creationId xmlns:a16="http://schemas.microsoft.com/office/drawing/2014/main" id="{E95F62CB-1082-A5FD-7C2D-00E500020D9B}"/>
                  </a:ext>
                </a:extLst>
              </p:cNvPr>
              <p:cNvSpPr/>
              <p:nvPr/>
            </p:nvSpPr>
            <p:spPr>
              <a:xfrm>
                <a:off x="2062399" y="1554974"/>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3" name="Freeform: Shape 72">
                <a:extLst>
                  <a:ext uri="{FF2B5EF4-FFF2-40B4-BE49-F238E27FC236}">
                    <a16:creationId xmlns:a16="http://schemas.microsoft.com/office/drawing/2014/main" id="{EEF7A9A2-8198-464B-6955-C276C3B704BA}"/>
                  </a:ext>
                </a:extLst>
              </p:cNvPr>
              <p:cNvSpPr/>
              <p:nvPr/>
            </p:nvSpPr>
            <p:spPr>
              <a:xfrm>
                <a:off x="1910630" y="1509685"/>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4" name="Freeform: Shape 73">
                <a:extLst>
                  <a:ext uri="{FF2B5EF4-FFF2-40B4-BE49-F238E27FC236}">
                    <a16:creationId xmlns:a16="http://schemas.microsoft.com/office/drawing/2014/main" id="{B7DB3F10-1C33-4201-1649-6AD2DCDE6432}"/>
                  </a:ext>
                </a:extLst>
              </p:cNvPr>
              <p:cNvSpPr/>
              <p:nvPr/>
            </p:nvSpPr>
            <p:spPr>
              <a:xfrm>
                <a:off x="1886598" y="1526974"/>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5" name="Freeform: Shape 74">
                <a:extLst>
                  <a:ext uri="{FF2B5EF4-FFF2-40B4-BE49-F238E27FC236}">
                    <a16:creationId xmlns:a16="http://schemas.microsoft.com/office/drawing/2014/main" id="{3D0F4D02-065E-5DFE-FFC8-96392D167667}"/>
                  </a:ext>
                </a:extLst>
              </p:cNvPr>
              <p:cNvSpPr/>
              <p:nvPr/>
            </p:nvSpPr>
            <p:spPr>
              <a:xfrm>
                <a:off x="1828216" y="1488825"/>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6" name="Freeform: Shape 75">
                <a:extLst>
                  <a:ext uri="{FF2B5EF4-FFF2-40B4-BE49-F238E27FC236}">
                    <a16:creationId xmlns:a16="http://schemas.microsoft.com/office/drawing/2014/main" id="{6C81AE9F-145F-EA38-3126-93AA63F44E55}"/>
                  </a:ext>
                </a:extLst>
              </p:cNvPr>
              <p:cNvSpPr/>
              <p:nvPr/>
            </p:nvSpPr>
            <p:spPr>
              <a:xfrm>
                <a:off x="1804184" y="1506114"/>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7" name="Freeform: Shape 76">
                <a:extLst>
                  <a:ext uri="{FF2B5EF4-FFF2-40B4-BE49-F238E27FC236}">
                    <a16:creationId xmlns:a16="http://schemas.microsoft.com/office/drawing/2014/main" id="{F92EAA6D-2AF1-DCC5-FE4B-E4678961A4F9}"/>
                  </a:ext>
                </a:extLst>
              </p:cNvPr>
              <p:cNvSpPr/>
              <p:nvPr/>
            </p:nvSpPr>
            <p:spPr>
              <a:xfrm>
                <a:off x="2395453" y="1641983"/>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8" name="Freeform: Shape 77">
                <a:extLst>
                  <a:ext uri="{FF2B5EF4-FFF2-40B4-BE49-F238E27FC236}">
                    <a16:creationId xmlns:a16="http://schemas.microsoft.com/office/drawing/2014/main" id="{0EB35BFD-960D-674B-853D-A2ABFA996B49}"/>
                  </a:ext>
                </a:extLst>
              </p:cNvPr>
              <p:cNvSpPr/>
              <p:nvPr/>
            </p:nvSpPr>
            <p:spPr>
              <a:xfrm>
                <a:off x="2371421" y="165927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79" name="Freeform: Shape 78">
                <a:extLst>
                  <a:ext uri="{FF2B5EF4-FFF2-40B4-BE49-F238E27FC236}">
                    <a16:creationId xmlns:a16="http://schemas.microsoft.com/office/drawing/2014/main" id="{F2BDF70C-D904-6E59-D036-FDFB13C5E54F}"/>
                  </a:ext>
                </a:extLst>
              </p:cNvPr>
              <p:cNvSpPr/>
              <p:nvPr/>
            </p:nvSpPr>
            <p:spPr>
              <a:xfrm>
                <a:off x="2427191" y="1641983"/>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0" name="Freeform: Shape 79">
                <a:extLst>
                  <a:ext uri="{FF2B5EF4-FFF2-40B4-BE49-F238E27FC236}">
                    <a16:creationId xmlns:a16="http://schemas.microsoft.com/office/drawing/2014/main" id="{789BC1A3-2C80-39C3-789B-50D7E7B5DA5D}"/>
                  </a:ext>
                </a:extLst>
              </p:cNvPr>
              <p:cNvSpPr/>
              <p:nvPr/>
            </p:nvSpPr>
            <p:spPr>
              <a:xfrm>
                <a:off x="2403159" y="165927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1" name="Freeform: Shape 80">
                <a:extLst>
                  <a:ext uri="{FF2B5EF4-FFF2-40B4-BE49-F238E27FC236}">
                    <a16:creationId xmlns:a16="http://schemas.microsoft.com/office/drawing/2014/main" id="{995A9778-0EC2-C305-C064-D6889F066E10}"/>
                  </a:ext>
                </a:extLst>
              </p:cNvPr>
              <p:cNvSpPr/>
              <p:nvPr/>
            </p:nvSpPr>
            <p:spPr>
              <a:xfrm>
                <a:off x="2555841" y="1672614"/>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2" name="Freeform: Shape 81">
                <a:extLst>
                  <a:ext uri="{FF2B5EF4-FFF2-40B4-BE49-F238E27FC236}">
                    <a16:creationId xmlns:a16="http://schemas.microsoft.com/office/drawing/2014/main" id="{B010EBBF-9ECE-9BA5-4E73-2433B4B19D0B}"/>
                  </a:ext>
                </a:extLst>
              </p:cNvPr>
              <p:cNvSpPr/>
              <p:nvPr/>
            </p:nvSpPr>
            <p:spPr>
              <a:xfrm>
                <a:off x="2531809" y="168990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3" name="Freeform: Shape 82">
                <a:extLst>
                  <a:ext uri="{FF2B5EF4-FFF2-40B4-BE49-F238E27FC236}">
                    <a16:creationId xmlns:a16="http://schemas.microsoft.com/office/drawing/2014/main" id="{FC31A7B3-C22F-DF4A-39DE-0215E9403E56}"/>
                  </a:ext>
                </a:extLst>
              </p:cNvPr>
              <p:cNvSpPr/>
              <p:nvPr/>
            </p:nvSpPr>
            <p:spPr>
              <a:xfrm>
                <a:off x="2500593" y="167195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5" name="Freeform: Shape 84">
                <a:extLst>
                  <a:ext uri="{FF2B5EF4-FFF2-40B4-BE49-F238E27FC236}">
                    <a16:creationId xmlns:a16="http://schemas.microsoft.com/office/drawing/2014/main" id="{0937CF7C-F384-2A54-FD80-E2D8B3B1128B}"/>
                  </a:ext>
                </a:extLst>
              </p:cNvPr>
              <p:cNvSpPr/>
              <p:nvPr/>
            </p:nvSpPr>
            <p:spPr>
              <a:xfrm>
                <a:off x="2476562" y="168924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88" name="Freeform: Shape 87">
                <a:extLst>
                  <a:ext uri="{FF2B5EF4-FFF2-40B4-BE49-F238E27FC236}">
                    <a16:creationId xmlns:a16="http://schemas.microsoft.com/office/drawing/2014/main" id="{17840838-E3E6-E43F-8B88-9FFC4424B098}"/>
                  </a:ext>
                </a:extLst>
              </p:cNvPr>
              <p:cNvSpPr/>
              <p:nvPr/>
            </p:nvSpPr>
            <p:spPr>
              <a:xfrm>
                <a:off x="2652754" y="1683044"/>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0" name="Freeform: Shape 89">
                <a:extLst>
                  <a:ext uri="{FF2B5EF4-FFF2-40B4-BE49-F238E27FC236}">
                    <a16:creationId xmlns:a16="http://schemas.microsoft.com/office/drawing/2014/main" id="{86B60C1E-305F-7FCB-79C2-3857FD5A7065}"/>
                  </a:ext>
                </a:extLst>
              </p:cNvPr>
              <p:cNvSpPr/>
              <p:nvPr/>
            </p:nvSpPr>
            <p:spPr>
              <a:xfrm>
                <a:off x="2628721" y="170033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1" name="Freeform: Shape 90">
                <a:extLst>
                  <a:ext uri="{FF2B5EF4-FFF2-40B4-BE49-F238E27FC236}">
                    <a16:creationId xmlns:a16="http://schemas.microsoft.com/office/drawing/2014/main" id="{300C21FF-E611-5C19-72FC-94D6DA9753A1}"/>
                  </a:ext>
                </a:extLst>
              </p:cNvPr>
              <p:cNvSpPr/>
              <p:nvPr/>
            </p:nvSpPr>
            <p:spPr>
              <a:xfrm>
                <a:off x="2493279" y="167195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2" name="Freeform: Shape 91">
                <a:extLst>
                  <a:ext uri="{FF2B5EF4-FFF2-40B4-BE49-F238E27FC236}">
                    <a16:creationId xmlns:a16="http://schemas.microsoft.com/office/drawing/2014/main" id="{8E3600E0-3B05-EBF2-DBA9-8C52D0D1FFEB}"/>
                  </a:ext>
                </a:extLst>
              </p:cNvPr>
              <p:cNvSpPr/>
              <p:nvPr/>
            </p:nvSpPr>
            <p:spPr>
              <a:xfrm>
                <a:off x="2469247" y="168924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3" name="Freeform: Shape 92">
                <a:extLst>
                  <a:ext uri="{FF2B5EF4-FFF2-40B4-BE49-F238E27FC236}">
                    <a16:creationId xmlns:a16="http://schemas.microsoft.com/office/drawing/2014/main" id="{88409B50-5CD1-CDCC-247A-CECA8B88012C}"/>
                  </a:ext>
                </a:extLst>
              </p:cNvPr>
              <p:cNvSpPr/>
              <p:nvPr/>
            </p:nvSpPr>
            <p:spPr>
              <a:xfrm>
                <a:off x="2957204" y="1700708"/>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4" name="Freeform: Shape 93">
                <a:extLst>
                  <a:ext uri="{FF2B5EF4-FFF2-40B4-BE49-F238E27FC236}">
                    <a16:creationId xmlns:a16="http://schemas.microsoft.com/office/drawing/2014/main" id="{EAAEFA53-9D5D-E30A-1737-C7E3F79A926E}"/>
                  </a:ext>
                </a:extLst>
              </p:cNvPr>
              <p:cNvSpPr/>
              <p:nvPr/>
            </p:nvSpPr>
            <p:spPr>
              <a:xfrm>
                <a:off x="2933303" y="1717904"/>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5" name="Freeform: Shape 94">
                <a:extLst>
                  <a:ext uri="{FF2B5EF4-FFF2-40B4-BE49-F238E27FC236}">
                    <a16:creationId xmlns:a16="http://schemas.microsoft.com/office/drawing/2014/main" id="{BC167CB6-29DE-4991-AC4E-7239BDF41AE1}"/>
                  </a:ext>
                </a:extLst>
              </p:cNvPr>
              <p:cNvSpPr/>
              <p:nvPr/>
            </p:nvSpPr>
            <p:spPr>
              <a:xfrm>
                <a:off x="3237231" y="1782173"/>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6" name="Freeform: Shape 95">
                <a:extLst>
                  <a:ext uri="{FF2B5EF4-FFF2-40B4-BE49-F238E27FC236}">
                    <a16:creationId xmlns:a16="http://schemas.microsoft.com/office/drawing/2014/main" id="{F78E1AA7-0FDB-825E-C3B2-E1A8EB3C2C98}"/>
                  </a:ext>
                </a:extLst>
              </p:cNvPr>
              <p:cNvSpPr/>
              <p:nvPr/>
            </p:nvSpPr>
            <p:spPr>
              <a:xfrm>
                <a:off x="3213198" y="179946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7" name="Freeform: Shape 96">
                <a:extLst>
                  <a:ext uri="{FF2B5EF4-FFF2-40B4-BE49-F238E27FC236}">
                    <a16:creationId xmlns:a16="http://schemas.microsoft.com/office/drawing/2014/main" id="{EB9E4AAB-100B-4482-A42B-F7E48A003D93}"/>
                  </a:ext>
                </a:extLst>
              </p:cNvPr>
              <p:cNvSpPr/>
              <p:nvPr/>
            </p:nvSpPr>
            <p:spPr>
              <a:xfrm>
                <a:off x="3772860" y="1931478"/>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8" name="Freeform: Shape 97">
                <a:extLst>
                  <a:ext uri="{FF2B5EF4-FFF2-40B4-BE49-F238E27FC236}">
                    <a16:creationId xmlns:a16="http://schemas.microsoft.com/office/drawing/2014/main" id="{539FA83E-162D-D3A2-0FA9-37C7391D5253}"/>
                  </a:ext>
                </a:extLst>
              </p:cNvPr>
              <p:cNvSpPr/>
              <p:nvPr/>
            </p:nvSpPr>
            <p:spPr>
              <a:xfrm>
                <a:off x="3748828" y="1948673"/>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99" name="Freeform: Shape 98">
                <a:extLst>
                  <a:ext uri="{FF2B5EF4-FFF2-40B4-BE49-F238E27FC236}">
                    <a16:creationId xmlns:a16="http://schemas.microsoft.com/office/drawing/2014/main" id="{25584CCA-AE62-133C-F1C2-8184D708B999}"/>
                  </a:ext>
                </a:extLst>
              </p:cNvPr>
              <p:cNvSpPr/>
              <p:nvPr/>
            </p:nvSpPr>
            <p:spPr>
              <a:xfrm>
                <a:off x="3941347"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0" name="Freeform: Shape 99">
                <a:extLst>
                  <a:ext uri="{FF2B5EF4-FFF2-40B4-BE49-F238E27FC236}">
                    <a16:creationId xmlns:a16="http://schemas.microsoft.com/office/drawing/2014/main" id="{A46E09E1-498A-9999-6231-87A8E820D6EE}"/>
                  </a:ext>
                </a:extLst>
              </p:cNvPr>
              <p:cNvSpPr/>
              <p:nvPr/>
            </p:nvSpPr>
            <p:spPr>
              <a:xfrm>
                <a:off x="3917314"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1" name="Freeform: Shape 100">
                <a:extLst>
                  <a:ext uri="{FF2B5EF4-FFF2-40B4-BE49-F238E27FC236}">
                    <a16:creationId xmlns:a16="http://schemas.microsoft.com/office/drawing/2014/main" id="{427BF016-58F0-469F-F729-3F0F101DC681}"/>
                  </a:ext>
                </a:extLst>
              </p:cNvPr>
              <p:cNvSpPr/>
              <p:nvPr/>
            </p:nvSpPr>
            <p:spPr>
              <a:xfrm>
                <a:off x="4053670"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2" name="Freeform: Shape 101">
                <a:extLst>
                  <a:ext uri="{FF2B5EF4-FFF2-40B4-BE49-F238E27FC236}">
                    <a16:creationId xmlns:a16="http://schemas.microsoft.com/office/drawing/2014/main" id="{77EFCCCF-0A83-7926-8CC8-535B125BC2EC}"/>
                  </a:ext>
                </a:extLst>
              </p:cNvPr>
              <p:cNvSpPr/>
              <p:nvPr/>
            </p:nvSpPr>
            <p:spPr>
              <a:xfrm>
                <a:off x="4029638"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3" name="Freeform: Shape 102">
                <a:extLst>
                  <a:ext uri="{FF2B5EF4-FFF2-40B4-BE49-F238E27FC236}">
                    <a16:creationId xmlns:a16="http://schemas.microsoft.com/office/drawing/2014/main" id="{25DC69ED-210B-142E-A4D4-5467707307AF}"/>
                  </a:ext>
                </a:extLst>
              </p:cNvPr>
              <p:cNvSpPr/>
              <p:nvPr/>
            </p:nvSpPr>
            <p:spPr>
              <a:xfrm>
                <a:off x="4078225"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4" name="Freeform: Shape 103">
                <a:extLst>
                  <a:ext uri="{FF2B5EF4-FFF2-40B4-BE49-F238E27FC236}">
                    <a16:creationId xmlns:a16="http://schemas.microsoft.com/office/drawing/2014/main" id="{47831CD1-8AB4-46C9-8921-194E24D6E39F}"/>
                  </a:ext>
                </a:extLst>
              </p:cNvPr>
              <p:cNvSpPr/>
              <p:nvPr/>
            </p:nvSpPr>
            <p:spPr>
              <a:xfrm>
                <a:off x="4054193" y="1992365"/>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5" name="Freeform: Shape 104">
                <a:extLst>
                  <a:ext uri="{FF2B5EF4-FFF2-40B4-BE49-F238E27FC236}">
                    <a16:creationId xmlns:a16="http://schemas.microsoft.com/office/drawing/2014/main" id="{0EE3CB57-887F-F2BB-D29F-29895C04F890}"/>
                  </a:ext>
                </a:extLst>
              </p:cNvPr>
              <p:cNvSpPr/>
              <p:nvPr/>
            </p:nvSpPr>
            <p:spPr>
              <a:xfrm>
                <a:off x="4101735"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6" name="Freeform: Shape 105">
                <a:extLst>
                  <a:ext uri="{FF2B5EF4-FFF2-40B4-BE49-F238E27FC236}">
                    <a16:creationId xmlns:a16="http://schemas.microsoft.com/office/drawing/2014/main" id="{E049C69C-53B2-2ADD-EBDE-C6E42F010EE7}"/>
                  </a:ext>
                </a:extLst>
              </p:cNvPr>
              <p:cNvSpPr/>
              <p:nvPr/>
            </p:nvSpPr>
            <p:spPr>
              <a:xfrm>
                <a:off x="4077703"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7" name="Freeform: Shape 106">
                <a:extLst>
                  <a:ext uri="{FF2B5EF4-FFF2-40B4-BE49-F238E27FC236}">
                    <a16:creationId xmlns:a16="http://schemas.microsoft.com/office/drawing/2014/main" id="{98BB3E80-AF80-71CA-6994-C0C09234F42E}"/>
                  </a:ext>
                </a:extLst>
              </p:cNvPr>
              <p:cNvSpPr/>
              <p:nvPr/>
            </p:nvSpPr>
            <p:spPr>
              <a:xfrm>
                <a:off x="4114404"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09" name="Freeform: Shape 108">
                <a:extLst>
                  <a:ext uri="{FF2B5EF4-FFF2-40B4-BE49-F238E27FC236}">
                    <a16:creationId xmlns:a16="http://schemas.microsoft.com/office/drawing/2014/main" id="{224AAEAD-E454-533A-B327-2921DDBAC618}"/>
                  </a:ext>
                </a:extLst>
              </p:cNvPr>
              <p:cNvSpPr/>
              <p:nvPr/>
            </p:nvSpPr>
            <p:spPr>
              <a:xfrm>
                <a:off x="4090372"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0" name="Freeform: Shape 109">
                <a:extLst>
                  <a:ext uri="{FF2B5EF4-FFF2-40B4-BE49-F238E27FC236}">
                    <a16:creationId xmlns:a16="http://schemas.microsoft.com/office/drawing/2014/main" id="{E5961BB4-B870-6736-B1FD-CBCF8E324D0F}"/>
                  </a:ext>
                </a:extLst>
              </p:cNvPr>
              <p:cNvSpPr/>
              <p:nvPr/>
            </p:nvSpPr>
            <p:spPr>
              <a:xfrm>
                <a:off x="4127073"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1" name="Freeform: Shape 110">
                <a:extLst>
                  <a:ext uri="{FF2B5EF4-FFF2-40B4-BE49-F238E27FC236}">
                    <a16:creationId xmlns:a16="http://schemas.microsoft.com/office/drawing/2014/main" id="{AB38B312-687D-8FBC-0144-8B5A93007302}"/>
                  </a:ext>
                </a:extLst>
              </p:cNvPr>
              <p:cNvSpPr/>
              <p:nvPr/>
            </p:nvSpPr>
            <p:spPr>
              <a:xfrm>
                <a:off x="4103041"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2" name="Freeform: Shape 111">
                <a:extLst>
                  <a:ext uri="{FF2B5EF4-FFF2-40B4-BE49-F238E27FC236}">
                    <a16:creationId xmlns:a16="http://schemas.microsoft.com/office/drawing/2014/main" id="{96D5E0D4-1E77-2555-1BB9-1E900C7F8C87}"/>
                  </a:ext>
                </a:extLst>
              </p:cNvPr>
              <p:cNvSpPr/>
              <p:nvPr/>
            </p:nvSpPr>
            <p:spPr>
              <a:xfrm>
                <a:off x="4138828"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3" name="Freeform: Shape 112">
                <a:extLst>
                  <a:ext uri="{FF2B5EF4-FFF2-40B4-BE49-F238E27FC236}">
                    <a16:creationId xmlns:a16="http://schemas.microsoft.com/office/drawing/2014/main" id="{63B709FE-4D6F-A4B0-7FC8-908A119941FF}"/>
                  </a:ext>
                </a:extLst>
              </p:cNvPr>
              <p:cNvSpPr/>
              <p:nvPr/>
            </p:nvSpPr>
            <p:spPr>
              <a:xfrm>
                <a:off x="4114926" y="1992365"/>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4" name="Freeform: Shape 113">
                <a:extLst>
                  <a:ext uri="{FF2B5EF4-FFF2-40B4-BE49-F238E27FC236}">
                    <a16:creationId xmlns:a16="http://schemas.microsoft.com/office/drawing/2014/main" id="{DB034ECD-D31A-E777-29C0-0B31EBBB5E12}"/>
                  </a:ext>
                </a:extLst>
              </p:cNvPr>
              <p:cNvSpPr/>
              <p:nvPr/>
            </p:nvSpPr>
            <p:spPr>
              <a:xfrm>
                <a:off x="4150713" y="197507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5" name="Freeform: Shape 114">
                <a:extLst>
                  <a:ext uri="{FF2B5EF4-FFF2-40B4-BE49-F238E27FC236}">
                    <a16:creationId xmlns:a16="http://schemas.microsoft.com/office/drawing/2014/main" id="{6E13F00F-86B3-A828-0DD8-059DEDCBB654}"/>
                  </a:ext>
                </a:extLst>
              </p:cNvPr>
              <p:cNvSpPr/>
              <p:nvPr/>
            </p:nvSpPr>
            <p:spPr>
              <a:xfrm>
                <a:off x="4126681" y="1992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6" name="Freeform: Shape 115">
                <a:extLst>
                  <a:ext uri="{FF2B5EF4-FFF2-40B4-BE49-F238E27FC236}">
                    <a16:creationId xmlns:a16="http://schemas.microsoft.com/office/drawing/2014/main" id="{7631B2D9-A812-177E-19A0-689985F59FDF}"/>
                  </a:ext>
                </a:extLst>
              </p:cNvPr>
              <p:cNvSpPr/>
              <p:nvPr/>
            </p:nvSpPr>
            <p:spPr>
              <a:xfrm>
                <a:off x="4456993"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7" name="Freeform: Shape 116">
                <a:extLst>
                  <a:ext uri="{FF2B5EF4-FFF2-40B4-BE49-F238E27FC236}">
                    <a16:creationId xmlns:a16="http://schemas.microsoft.com/office/drawing/2014/main" id="{DCC4DD39-CEC4-0CAA-0179-741FC7D38C33}"/>
                  </a:ext>
                </a:extLst>
              </p:cNvPr>
              <p:cNvSpPr/>
              <p:nvPr/>
            </p:nvSpPr>
            <p:spPr>
              <a:xfrm>
                <a:off x="4432961" y="202684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8" name="Freeform: Shape 117">
                <a:extLst>
                  <a:ext uri="{FF2B5EF4-FFF2-40B4-BE49-F238E27FC236}">
                    <a16:creationId xmlns:a16="http://schemas.microsoft.com/office/drawing/2014/main" id="{71EFC0C8-B368-E913-4DF0-DF8CDA3D5E69}"/>
                  </a:ext>
                </a:extLst>
              </p:cNvPr>
              <p:cNvSpPr/>
              <p:nvPr/>
            </p:nvSpPr>
            <p:spPr>
              <a:xfrm>
                <a:off x="4408014"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19" name="Freeform: Shape 118">
                <a:extLst>
                  <a:ext uri="{FF2B5EF4-FFF2-40B4-BE49-F238E27FC236}">
                    <a16:creationId xmlns:a16="http://schemas.microsoft.com/office/drawing/2014/main" id="{34218EDC-8481-4236-F3EA-0D9B15AA1C7D}"/>
                  </a:ext>
                </a:extLst>
              </p:cNvPr>
              <p:cNvSpPr/>
              <p:nvPr/>
            </p:nvSpPr>
            <p:spPr>
              <a:xfrm>
                <a:off x="4383981" y="202684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0" name="Freeform: Shape 119">
                <a:extLst>
                  <a:ext uri="{FF2B5EF4-FFF2-40B4-BE49-F238E27FC236}">
                    <a16:creationId xmlns:a16="http://schemas.microsoft.com/office/drawing/2014/main" id="{1D42AA38-271B-B84A-35B4-358A74C071C3}"/>
                  </a:ext>
                </a:extLst>
              </p:cNvPr>
              <p:cNvSpPr/>
              <p:nvPr/>
            </p:nvSpPr>
            <p:spPr>
              <a:xfrm>
                <a:off x="4382675"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1" name="Freeform: Shape 120">
                <a:extLst>
                  <a:ext uri="{FF2B5EF4-FFF2-40B4-BE49-F238E27FC236}">
                    <a16:creationId xmlns:a16="http://schemas.microsoft.com/office/drawing/2014/main" id="{CF836AB9-6511-A6A0-62A4-DBC19342B5A3}"/>
                  </a:ext>
                </a:extLst>
              </p:cNvPr>
              <p:cNvSpPr/>
              <p:nvPr/>
            </p:nvSpPr>
            <p:spPr>
              <a:xfrm>
                <a:off x="4358643" y="202684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2" name="Freeform: Shape 121">
                <a:extLst>
                  <a:ext uri="{FF2B5EF4-FFF2-40B4-BE49-F238E27FC236}">
                    <a16:creationId xmlns:a16="http://schemas.microsoft.com/office/drawing/2014/main" id="{1C0AA302-78FB-C60E-12D7-BF1825771D2A}"/>
                  </a:ext>
                </a:extLst>
              </p:cNvPr>
              <p:cNvSpPr/>
              <p:nvPr/>
            </p:nvSpPr>
            <p:spPr>
              <a:xfrm>
                <a:off x="4361778"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3" name="Freeform: Shape 122">
                <a:extLst>
                  <a:ext uri="{FF2B5EF4-FFF2-40B4-BE49-F238E27FC236}">
                    <a16:creationId xmlns:a16="http://schemas.microsoft.com/office/drawing/2014/main" id="{50C14536-54B7-1902-18E7-314E5503B9C6}"/>
                  </a:ext>
                </a:extLst>
              </p:cNvPr>
              <p:cNvSpPr/>
              <p:nvPr/>
            </p:nvSpPr>
            <p:spPr>
              <a:xfrm>
                <a:off x="4337746" y="202684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4" name="Freeform: Shape 123">
                <a:extLst>
                  <a:ext uri="{FF2B5EF4-FFF2-40B4-BE49-F238E27FC236}">
                    <a16:creationId xmlns:a16="http://schemas.microsoft.com/office/drawing/2014/main" id="{0E124050-33CC-60F5-376C-6F202DB3C244}"/>
                  </a:ext>
                </a:extLst>
              </p:cNvPr>
              <p:cNvSpPr/>
              <p:nvPr/>
            </p:nvSpPr>
            <p:spPr>
              <a:xfrm>
                <a:off x="4309273"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5" name="Freeform: Shape 124">
                <a:extLst>
                  <a:ext uri="{FF2B5EF4-FFF2-40B4-BE49-F238E27FC236}">
                    <a16:creationId xmlns:a16="http://schemas.microsoft.com/office/drawing/2014/main" id="{E30CAC7D-1937-3F93-6B52-CCC0FF67916E}"/>
                  </a:ext>
                </a:extLst>
              </p:cNvPr>
              <p:cNvSpPr/>
              <p:nvPr/>
            </p:nvSpPr>
            <p:spPr>
              <a:xfrm>
                <a:off x="4285241" y="202684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6" name="Freeform: Shape 125">
                <a:extLst>
                  <a:ext uri="{FF2B5EF4-FFF2-40B4-BE49-F238E27FC236}">
                    <a16:creationId xmlns:a16="http://schemas.microsoft.com/office/drawing/2014/main" id="{BEF1F361-DA87-6437-1E8F-71B522D831C6}"/>
                  </a:ext>
                </a:extLst>
              </p:cNvPr>
              <p:cNvSpPr/>
              <p:nvPr/>
            </p:nvSpPr>
            <p:spPr>
              <a:xfrm>
                <a:off x="4235871"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7" name="Freeform: Shape 126">
                <a:extLst>
                  <a:ext uri="{FF2B5EF4-FFF2-40B4-BE49-F238E27FC236}">
                    <a16:creationId xmlns:a16="http://schemas.microsoft.com/office/drawing/2014/main" id="{9A5CCDD2-7542-6406-3B87-D9208C53E972}"/>
                  </a:ext>
                </a:extLst>
              </p:cNvPr>
              <p:cNvSpPr/>
              <p:nvPr/>
            </p:nvSpPr>
            <p:spPr>
              <a:xfrm>
                <a:off x="4211838" y="2026849"/>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8" name="Freeform: Shape 127">
                <a:extLst>
                  <a:ext uri="{FF2B5EF4-FFF2-40B4-BE49-F238E27FC236}">
                    <a16:creationId xmlns:a16="http://schemas.microsoft.com/office/drawing/2014/main" id="{E0855991-7172-1783-CB75-4F0BA5F41D3E}"/>
                  </a:ext>
                </a:extLst>
              </p:cNvPr>
              <p:cNvSpPr/>
              <p:nvPr/>
            </p:nvSpPr>
            <p:spPr>
              <a:xfrm>
                <a:off x="4199561" y="200956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29" name="Freeform: Shape 128">
                <a:extLst>
                  <a:ext uri="{FF2B5EF4-FFF2-40B4-BE49-F238E27FC236}">
                    <a16:creationId xmlns:a16="http://schemas.microsoft.com/office/drawing/2014/main" id="{A37526C0-E8E2-5851-368F-EFD65ADA2150}"/>
                  </a:ext>
                </a:extLst>
              </p:cNvPr>
              <p:cNvSpPr/>
              <p:nvPr/>
            </p:nvSpPr>
            <p:spPr>
              <a:xfrm>
                <a:off x="4175529" y="2026849"/>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0" name="Freeform: Shape 129">
                <a:extLst>
                  <a:ext uri="{FF2B5EF4-FFF2-40B4-BE49-F238E27FC236}">
                    <a16:creationId xmlns:a16="http://schemas.microsoft.com/office/drawing/2014/main" id="{79BCF1C1-0DBD-188D-2441-CD65487CE575}"/>
                  </a:ext>
                </a:extLst>
              </p:cNvPr>
              <p:cNvSpPr/>
              <p:nvPr/>
            </p:nvSpPr>
            <p:spPr>
              <a:xfrm>
                <a:off x="4664400"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1" name="Freeform: Shape 130">
                <a:extLst>
                  <a:ext uri="{FF2B5EF4-FFF2-40B4-BE49-F238E27FC236}">
                    <a16:creationId xmlns:a16="http://schemas.microsoft.com/office/drawing/2014/main" id="{FC60098F-BF75-C0C1-EC24-C3AF92C9E7E6}"/>
                  </a:ext>
                </a:extLst>
              </p:cNvPr>
              <p:cNvSpPr/>
              <p:nvPr/>
            </p:nvSpPr>
            <p:spPr>
              <a:xfrm>
                <a:off x="4640499" y="2088582"/>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2" name="Freeform: Shape 131">
                <a:extLst>
                  <a:ext uri="{FF2B5EF4-FFF2-40B4-BE49-F238E27FC236}">
                    <a16:creationId xmlns:a16="http://schemas.microsoft.com/office/drawing/2014/main" id="{804AA6CA-4BEE-21DE-2230-D4D1B90493A7}"/>
                  </a:ext>
                </a:extLst>
              </p:cNvPr>
              <p:cNvSpPr/>
              <p:nvPr/>
            </p:nvSpPr>
            <p:spPr>
              <a:xfrm>
                <a:off x="4603798"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3" name="Freeform: Shape 132">
                <a:extLst>
                  <a:ext uri="{FF2B5EF4-FFF2-40B4-BE49-F238E27FC236}">
                    <a16:creationId xmlns:a16="http://schemas.microsoft.com/office/drawing/2014/main" id="{8356C589-9213-892A-E84F-538077F623D6}"/>
                  </a:ext>
                </a:extLst>
              </p:cNvPr>
              <p:cNvSpPr/>
              <p:nvPr/>
            </p:nvSpPr>
            <p:spPr>
              <a:xfrm>
                <a:off x="4579765" y="2088582"/>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4" name="Freeform: Shape 133">
                <a:extLst>
                  <a:ext uri="{FF2B5EF4-FFF2-40B4-BE49-F238E27FC236}">
                    <a16:creationId xmlns:a16="http://schemas.microsoft.com/office/drawing/2014/main" id="{B487E81A-DF5B-F6E0-4049-23F833F62188}"/>
                  </a:ext>
                </a:extLst>
              </p:cNvPr>
              <p:cNvSpPr/>
              <p:nvPr/>
            </p:nvSpPr>
            <p:spPr>
              <a:xfrm>
                <a:off x="4575716"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5" name="Freeform: Shape 134">
                <a:extLst>
                  <a:ext uri="{FF2B5EF4-FFF2-40B4-BE49-F238E27FC236}">
                    <a16:creationId xmlns:a16="http://schemas.microsoft.com/office/drawing/2014/main" id="{3E803C99-756E-5FEC-9183-ECA8D89EA86E}"/>
                  </a:ext>
                </a:extLst>
              </p:cNvPr>
              <p:cNvSpPr/>
              <p:nvPr/>
            </p:nvSpPr>
            <p:spPr>
              <a:xfrm>
                <a:off x="4551684" y="2088582"/>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6" name="Freeform: Shape 135">
                <a:extLst>
                  <a:ext uri="{FF2B5EF4-FFF2-40B4-BE49-F238E27FC236}">
                    <a16:creationId xmlns:a16="http://schemas.microsoft.com/office/drawing/2014/main" id="{3B5D923C-8032-7EB8-1F06-5E428C1D3FE9}"/>
                  </a:ext>
                </a:extLst>
              </p:cNvPr>
              <p:cNvSpPr/>
              <p:nvPr/>
            </p:nvSpPr>
            <p:spPr>
              <a:xfrm>
                <a:off x="4552076"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7" name="Freeform: Shape 136">
                <a:extLst>
                  <a:ext uri="{FF2B5EF4-FFF2-40B4-BE49-F238E27FC236}">
                    <a16:creationId xmlns:a16="http://schemas.microsoft.com/office/drawing/2014/main" id="{AD9E8491-3D0A-391F-2759-9BD50B4B9F69}"/>
                  </a:ext>
                </a:extLst>
              </p:cNvPr>
              <p:cNvSpPr/>
              <p:nvPr/>
            </p:nvSpPr>
            <p:spPr>
              <a:xfrm>
                <a:off x="4528044" y="208858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8" name="Freeform: Shape 137">
                <a:extLst>
                  <a:ext uri="{FF2B5EF4-FFF2-40B4-BE49-F238E27FC236}">
                    <a16:creationId xmlns:a16="http://schemas.microsoft.com/office/drawing/2014/main" id="{0C53B1E5-1CC7-760C-6E9A-DE100C2389FB}"/>
                  </a:ext>
                </a:extLst>
              </p:cNvPr>
              <p:cNvSpPr/>
              <p:nvPr/>
            </p:nvSpPr>
            <p:spPr>
              <a:xfrm>
                <a:off x="4504012"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39" name="Freeform: Shape 138">
                <a:extLst>
                  <a:ext uri="{FF2B5EF4-FFF2-40B4-BE49-F238E27FC236}">
                    <a16:creationId xmlns:a16="http://schemas.microsoft.com/office/drawing/2014/main" id="{65633C29-A4AF-A012-8642-DB4F6C00B645}"/>
                  </a:ext>
                </a:extLst>
              </p:cNvPr>
              <p:cNvSpPr/>
              <p:nvPr/>
            </p:nvSpPr>
            <p:spPr>
              <a:xfrm>
                <a:off x="4480110" y="2088582"/>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0" name="Freeform: Shape 139">
                <a:extLst>
                  <a:ext uri="{FF2B5EF4-FFF2-40B4-BE49-F238E27FC236}">
                    <a16:creationId xmlns:a16="http://schemas.microsoft.com/office/drawing/2014/main" id="{9A7FFDF3-921E-D440-F9E8-73299BA7BCCF}"/>
                  </a:ext>
                </a:extLst>
              </p:cNvPr>
              <p:cNvSpPr/>
              <p:nvPr/>
            </p:nvSpPr>
            <p:spPr>
              <a:xfrm>
                <a:off x="4527652" y="2071293"/>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1" name="Freeform: Shape 140">
                <a:extLst>
                  <a:ext uri="{FF2B5EF4-FFF2-40B4-BE49-F238E27FC236}">
                    <a16:creationId xmlns:a16="http://schemas.microsoft.com/office/drawing/2014/main" id="{03483834-EA7D-98A7-3009-2906D9383644}"/>
                  </a:ext>
                </a:extLst>
              </p:cNvPr>
              <p:cNvSpPr/>
              <p:nvPr/>
            </p:nvSpPr>
            <p:spPr>
              <a:xfrm>
                <a:off x="4503620" y="208858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2" name="Freeform: Shape 141">
                <a:extLst>
                  <a:ext uri="{FF2B5EF4-FFF2-40B4-BE49-F238E27FC236}">
                    <a16:creationId xmlns:a16="http://schemas.microsoft.com/office/drawing/2014/main" id="{03EB6890-EC69-7C51-3BAB-2B80FE405D48}"/>
                  </a:ext>
                </a:extLst>
              </p:cNvPr>
              <p:cNvSpPr/>
              <p:nvPr/>
            </p:nvSpPr>
            <p:spPr>
              <a:xfrm>
                <a:off x="4917783" y="215435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3" name="Freeform: Shape 142">
                <a:extLst>
                  <a:ext uri="{FF2B5EF4-FFF2-40B4-BE49-F238E27FC236}">
                    <a16:creationId xmlns:a16="http://schemas.microsoft.com/office/drawing/2014/main" id="{C4BAD476-712B-0DC0-1227-F7ADAFF65253}"/>
                  </a:ext>
                </a:extLst>
              </p:cNvPr>
              <p:cNvSpPr/>
              <p:nvPr/>
            </p:nvSpPr>
            <p:spPr>
              <a:xfrm>
                <a:off x="4893750" y="2171643"/>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4" name="Freeform: Shape 143">
                <a:extLst>
                  <a:ext uri="{FF2B5EF4-FFF2-40B4-BE49-F238E27FC236}">
                    <a16:creationId xmlns:a16="http://schemas.microsoft.com/office/drawing/2014/main" id="{595B561A-B3C3-5849-2AB8-66FDA967C493}"/>
                  </a:ext>
                </a:extLst>
              </p:cNvPr>
              <p:cNvSpPr/>
              <p:nvPr/>
            </p:nvSpPr>
            <p:spPr>
              <a:xfrm>
                <a:off x="4784561" y="215435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5" name="Freeform: Shape 144">
                <a:extLst>
                  <a:ext uri="{FF2B5EF4-FFF2-40B4-BE49-F238E27FC236}">
                    <a16:creationId xmlns:a16="http://schemas.microsoft.com/office/drawing/2014/main" id="{8850487A-9F00-7927-4321-12AA1C304215}"/>
                  </a:ext>
                </a:extLst>
              </p:cNvPr>
              <p:cNvSpPr/>
              <p:nvPr/>
            </p:nvSpPr>
            <p:spPr>
              <a:xfrm>
                <a:off x="4760529" y="217164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6" name="Freeform: Shape 145">
                <a:extLst>
                  <a:ext uri="{FF2B5EF4-FFF2-40B4-BE49-F238E27FC236}">
                    <a16:creationId xmlns:a16="http://schemas.microsoft.com/office/drawing/2014/main" id="{61BAFD84-21CB-9E57-7A17-055C4B0E320B}"/>
                  </a:ext>
                </a:extLst>
              </p:cNvPr>
              <p:cNvSpPr/>
              <p:nvPr/>
            </p:nvSpPr>
            <p:spPr>
              <a:xfrm>
                <a:off x="4710244" y="215435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7" name="Freeform: Shape 146">
                <a:extLst>
                  <a:ext uri="{FF2B5EF4-FFF2-40B4-BE49-F238E27FC236}">
                    <a16:creationId xmlns:a16="http://schemas.microsoft.com/office/drawing/2014/main" id="{39319807-9B5A-A278-0DCA-67B427C477AF}"/>
                  </a:ext>
                </a:extLst>
              </p:cNvPr>
              <p:cNvSpPr/>
              <p:nvPr/>
            </p:nvSpPr>
            <p:spPr>
              <a:xfrm>
                <a:off x="4686212" y="217164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8" name="Freeform: Shape 147">
                <a:extLst>
                  <a:ext uri="{FF2B5EF4-FFF2-40B4-BE49-F238E27FC236}">
                    <a16:creationId xmlns:a16="http://schemas.microsoft.com/office/drawing/2014/main" id="{BC0963E5-5F7B-8D06-9CC0-6A80F415BC80}"/>
                  </a:ext>
                </a:extLst>
              </p:cNvPr>
              <p:cNvSpPr/>
              <p:nvPr/>
            </p:nvSpPr>
            <p:spPr>
              <a:xfrm>
                <a:off x="4760006" y="215435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49" name="Freeform: Shape 148">
                <a:extLst>
                  <a:ext uri="{FF2B5EF4-FFF2-40B4-BE49-F238E27FC236}">
                    <a16:creationId xmlns:a16="http://schemas.microsoft.com/office/drawing/2014/main" id="{039473DA-A876-FC21-4952-43A88B1CF70A}"/>
                  </a:ext>
                </a:extLst>
              </p:cNvPr>
              <p:cNvSpPr/>
              <p:nvPr/>
            </p:nvSpPr>
            <p:spPr>
              <a:xfrm>
                <a:off x="4736105" y="2171643"/>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0" name="Freeform: Shape 149">
                <a:extLst>
                  <a:ext uri="{FF2B5EF4-FFF2-40B4-BE49-F238E27FC236}">
                    <a16:creationId xmlns:a16="http://schemas.microsoft.com/office/drawing/2014/main" id="{E1010678-3335-8EEF-D9EA-0A19A65E3695}"/>
                  </a:ext>
                </a:extLst>
              </p:cNvPr>
              <p:cNvSpPr/>
              <p:nvPr/>
            </p:nvSpPr>
            <p:spPr>
              <a:xfrm>
                <a:off x="4673020" y="2154355"/>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1" name="Freeform: Shape 150">
                <a:extLst>
                  <a:ext uri="{FF2B5EF4-FFF2-40B4-BE49-F238E27FC236}">
                    <a16:creationId xmlns:a16="http://schemas.microsoft.com/office/drawing/2014/main" id="{087D2A24-2966-CBD6-3E8E-057AFF9D2190}"/>
                  </a:ext>
                </a:extLst>
              </p:cNvPr>
              <p:cNvSpPr/>
              <p:nvPr/>
            </p:nvSpPr>
            <p:spPr>
              <a:xfrm>
                <a:off x="4649119" y="2171643"/>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2" name="Freeform: Shape 151">
                <a:extLst>
                  <a:ext uri="{FF2B5EF4-FFF2-40B4-BE49-F238E27FC236}">
                    <a16:creationId xmlns:a16="http://schemas.microsoft.com/office/drawing/2014/main" id="{C9F4DC79-501A-7D5B-5C80-799348BD2AE5}"/>
                  </a:ext>
                </a:extLst>
              </p:cNvPr>
              <p:cNvSpPr/>
              <p:nvPr/>
            </p:nvSpPr>
            <p:spPr>
              <a:xfrm>
                <a:off x="2983979" y="1714333"/>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3" name="Freeform: Shape 152">
                <a:extLst>
                  <a:ext uri="{FF2B5EF4-FFF2-40B4-BE49-F238E27FC236}">
                    <a16:creationId xmlns:a16="http://schemas.microsoft.com/office/drawing/2014/main" id="{FA058C95-A0AF-B9F6-2866-834F3D830726}"/>
                  </a:ext>
                </a:extLst>
              </p:cNvPr>
              <p:cNvSpPr/>
              <p:nvPr/>
            </p:nvSpPr>
            <p:spPr>
              <a:xfrm>
                <a:off x="2959947" y="173162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4" name="Freeform: Shape 153">
                <a:extLst>
                  <a:ext uri="{FF2B5EF4-FFF2-40B4-BE49-F238E27FC236}">
                    <a16:creationId xmlns:a16="http://schemas.microsoft.com/office/drawing/2014/main" id="{FC682508-AF84-7396-2A2D-3A3ED27B98F4}"/>
                  </a:ext>
                </a:extLst>
              </p:cNvPr>
              <p:cNvSpPr/>
              <p:nvPr/>
            </p:nvSpPr>
            <p:spPr>
              <a:xfrm>
                <a:off x="1947332" y="151879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5" name="Freeform: Shape 154">
                <a:extLst>
                  <a:ext uri="{FF2B5EF4-FFF2-40B4-BE49-F238E27FC236}">
                    <a16:creationId xmlns:a16="http://schemas.microsoft.com/office/drawing/2014/main" id="{4C552C9F-B79C-6315-BAE4-29A5DBD60D15}"/>
                  </a:ext>
                </a:extLst>
              </p:cNvPr>
              <p:cNvSpPr/>
              <p:nvPr/>
            </p:nvSpPr>
            <p:spPr>
              <a:xfrm>
                <a:off x="1923300" y="153608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6" name="Freeform: Shape 155">
                <a:extLst>
                  <a:ext uri="{FF2B5EF4-FFF2-40B4-BE49-F238E27FC236}">
                    <a16:creationId xmlns:a16="http://schemas.microsoft.com/office/drawing/2014/main" id="{5418B0CD-CAB3-AB26-EC10-42328BD04B2E}"/>
                  </a:ext>
                </a:extLst>
              </p:cNvPr>
              <p:cNvSpPr/>
              <p:nvPr/>
            </p:nvSpPr>
            <p:spPr>
              <a:xfrm>
                <a:off x="1559552" y="141252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7" name="Freeform: Shape 156">
                <a:extLst>
                  <a:ext uri="{FF2B5EF4-FFF2-40B4-BE49-F238E27FC236}">
                    <a16:creationId xmlns:a16="http://schemas.microsoft.com/office/drawing/2014/main" id="{6481D576-96BF-8A4E-E02E-2128CDA4055D}"/>
                  </a:ext>
                </a:extLst>
              </p:cNvPr>
              <p:cNvSpPr/>
              <p:nvPr/>
            </p:nvSpPr>
            <p:spPr>
              <a:xfrm>
                <a:off x="1535520" y="1429817"/>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8" name="Freeform: Shape 157">
                <a:extLst>
                  <a:ext uri="{FF2B5EF4-FFF2-40B4-BE49-F238E27FC236}">
                    <a16:creationId xmlns:a16="http://schemas.microsoft.com/office/drawing/2014/main" id="{003EA715-8269-B3F6-AE85-D219D1E766E1}"/>
                  </a:ext>
                </a:extLst>
              </p:cNvPr>
              <p:cNvSpPr/>
              <p:nvPr/>
            </p:nvSpPr>
            <p:spPr>
              <a:xfrm>
                <a:off x="1436257" y="1361696"/>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59" name="Freeform: Shape 158">
                <a:extLst>
                  <a:ext uri="{FF2B5EF4-FFF2-40B4-BE49-F238E27FC236}">
                    <a16:creationId xmlns:a16="http://schemas.microsoft.com/office/drawing/2014/main" id="{D99A4CDC-0188-C084-9281-68E1EB07422C}"/>
                  </a:ext>
                </a:extLst>
              </p:cNvPr>
              <p:cNvSpPr/>
              <p:nvPr/>
            </p:nvSpPr>
            <p:spPr>
              <a:xfrm>
                <a:off x="1412225" y="137898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0" name="Freeform: Shape 159">
                <a:extLst>
                  <a:ext uri="{FF2B5EF4-FFF2-40B4-BE49-F238E27FC236}">
                    <a16:creationId xmlns:a16="http://schemas.microsoft.com/office/drawing/2014/main" id="{26A2BE05-04E7-2703-4BBC-B1C1EB7DF89D}"/>
                  </a:ext>
                </a:extLst>
              </p:cNvPr>
              <p:cNvSpPr/>
              <p:nvPr/>
            </p:nvSpPr>
            <p:spPr>
              <a:xfrm>
                <a:off x="1630212" y="143075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1" name="Freeform: Shape 160">
                <a:extLst>
                  <a:ext uri="{FF2B5EF4-FFF2-40B4-BE49-F238E27FC236}">
                    <a16:creationId xmlns:a16="http://schemas.microsoft.com/office/drawing/2014/main" id="{6FB86E09-A19E-9A63-40FF-81A4899101A0}"/>
                  </a:ext>
                </a:extLst>
              </p:cNvPr>
              <p:cNvSpPr/>
              <p:nvPr/>
            </p:nvSpPr>
            <p:spPr>
              <a:xfrm>
                <a:off x="1606180" y="144804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2" name="Freeform: Shape 161">
                <a:extLst>
                  <a:ext uri="{FF2B5EF4-FFF2-40B4-BE49-F238E27FC236}">
                    <a16:creationId xmlns:a16="http://schemas.microsoft.com/office/drawing/2014/main" id="{9FF1103D-F1AD-1BEE-6E39-7616DD68F820}"/>
                  </a:ext>
                </a:extLst>
              </p:cNvPr>
              <p:cNvSpPr/>
              <p:nvPr/>
            </p:nvSpPr>
            <p:spPr>
              <a:xfrm>
                <a:off x="1607486" y="141252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3" name="Freeform: Shape 162">
                <a:extLst>
                  <a:ext uri="{FF2B5EF4-FFF2-40B4-BE49-F238E27FC236}">
                    <a16:creationId xmlns:a16="http://schemas.microsoft.com/office/drawing/2014/main" id="{5F77231E-49A0-15CE-88BF-77096009126D}"/>
                  </a:ext>
                </a:extLst>
              </p:cNvPr>
              <p:cNvSpPr/>
              <p:nvPr/>
            </p:nvSpPr>
            <p:spPr>
              <a:xfrm>
                <a:off x="1583585" y="1429817"/>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4" name="Freeform: Shape 163">
                <a:extLst>
                  <a:ext uri="{FF2B5EF4-FFF2-40B4-BE49-F238E27FC236}">
                    <a16:creationId xmlns:a16="http://schemas.microsoft.com/office/drawing/2014/main" id="{4992789F-147B-E19A-791C-BE79EF9F3A63}"/>
                  </a:ext>
                </a:extLst>
              </p:cNvPr>
              <p:cNvSpPr/>
              <p:nvPr/>
            </p:nvSpPr>
            <p:spPr>
              <a:xfrm>
                <a:off x="1383752" y="133689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5" name="Freeform: Shape 164">
                <a:extLst>
                  <a:ext uri="{FF2B5EF4-FFF2-40B4-BE49-F238E27FC236}">
                    <a16:creationId xmlns:a16="http://schemas.microsoft.com/office/drawing/2014/main" id="{B98F3E96-441A-5E20-D033-F158F43DC20C}"/>
                  </a:ext>
                </a:extLst>
              </p:cNvPr>
              <p:cNvSpPr/>
              <p:nvPr/>
            </p:nvSpPr>
            <p:spPr>
              <a:xfrm>
                <a:off x="1359720" y="135417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6" name="Freeform: Shape 165">
                <a:extLst>
                  <a:ext uri="{FF2B5EF4-FFF2-40B4-BE49-F238E27FC236}">
                    <a16:creationId xmlns:a16="http://schemas.microsoft.com/office/drawing/2014/main" id="{A7786B24-2F98-FFEB-38E4-B2BC3E2D5154}"/>
                  </a:ext>
                </a:extLst>
              </p:cNvPr>
              <p:cNvSpPr/>
              <p:nvPr/>
            </p:nvSpPr>
            <p:spPr>
              <a:xfrm>
                <a:off x="1314007" y="129582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7" name="Freeform: Shape 166">
                <a:extLst>
                  <a:ext uri="{FF2B5EF4-FFF2-40B4-BE49-F238E27FC236}">
                    <a16:creationId xmlns:a16="http://schemas.microsoft.com/office/drawing/2014/main" id="{A09FA432-27AD-6263-947B-3A0373E4DDD4}"/>
                  </a:ext>
                </a:extLst>
              </p:cNvPr>
              <p:cNvSpPr/>
              <p:nvPr/>
            </p:nvSpPr>
            <p:spPr>
              <a:xfrm>
                <a:off x="1289974" y="1305973"/>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8" name="Freeform: Shape 167">
                <a:extLst>
                  <a:ext uri="{FF2B5EF4-FFF2-40B4-BE49-F238E27FC236}">
                    <a16:creationId xmlns:a16="http://schemas.microsoft.com/office/drawing/2014/main" id="{5C0CE9C3-1B66-2C99-C6F9-912F96FAA7A8}"/>
                  </a:ext>
                </a:extLst>
              </p:cNvPr>
              <p:cNvSpPr/>
              <p:nvPr/>
            </p:nvSpPr>
            <p:spPr>
              <a:xfrm>
                <a:off x="1328504" y="130823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69" name="Freeform: Shape 168">
                <a:extLst>
                  <a:ext uri="{FF2B5EF4-FFF2-40B4-BE49-F238E27FC236}">
                    <a16:creationId xmlns:a16="http://schemas.microsoft.com/office/drawing/2014/main" id="{E3F41CC7-5475-C181-E9F7-0CEA4CFA61FB}"/>
                  </a:ext>
                </a:extLst>
              </p:cNvPr>
              <p:cNvSpPr/>
              <p:nvPr/>
            </p:nvSpPr>
            <p:spPr>
              <a:xfrm>
                <a:off x="1304472" y="1325520"/>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0" name="Freeform: Shape 169">
                <a:extLst>
                  <a:ext uri="{FF2B5EF4-FFF2-40B4-BE49-F238E27FC236}">
                    <a16:creationId xmlns:a16="http://schemas.microsoft.com/office/drawing/2014/main" id="{E04C2478-683C-F027-3BBB-5039E0340D93}"/>
                  </a:ext>
                </a:extLst>
              </p:cNvPr>
              <p:cNvSpPr/>
              <p:nvPr/>
            </p:nvSpPr>
            <p:spPr>
              <a:xfrm>
                <a:off x="1274955" y="1289345"/>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1" name="Freeform: Shape 170">
                <a:extLst>
                  <a:ext uri="{FF2B5EF4-FFF2-40B4-BE49-F238E27FC236}">
                    <a16:creationId xmlns:a16="http://schemas.microsoft.com/office/drawing/2014/main" id="{7B86B07E-C908-57BF-903B-6DCFC6061D21}"/>
                  </a:ext>
                </a:extLst>
              </p:cNvPr>
              <p:cNvSpPr/>
              <p:nvPr/>
            </p:nvSpPr>
            <p:spPr>
              <a:xfrm>
                <a:off x="1250922" y="1306634"/>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2" name="Freeform: Shape 171">
                <a:extLst>
                  <a:ext uri="{FF2B5EF4-FFF2-40B4-BE49-F238E27FC236}">
                    <a16:creationId xmlns:a16="http://schemas.microsoft.com/office/drawing/2014/main" id="{34138D87-BB89-B74A-AC13-14EE7B9FA3BD}"/>
                  </a:ext>
                </a:extLst>
              </p:cNvPr>
              <p:cNvSpPr/>
              <p:nvPr/>
            </p:nvSpPr>
            <p:spPr>
              <a:xfrm>
                <a:off x="1155316" y="1248942"/>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3" name="Freeform: Shape 172">
                <a:extLst>
                  <a:ext uri="{FF2B5EF4-FFF2-40B4-BE49-F238E27FC236}">
                    <a16:creationId xmlns:a16="http://schemas.microsoft.com/office/drawing/2014/main" id="{EA516C02-96D9-430D-399D-F2D8FF193A2E}"/>
                  </a:ext>
                </a:extLst>
              </p:cNvPr>
              <p:cNvSpPr/>
              <p:nvPr/>
            </p:nvSpPr>
            <p:spPr>
              <a:xfrm>
                <a:off x="1131414" y="1266137"/>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4" name="Freeform: Shape 173">
                <a:extLst>
                  <a:ext uri="{FF2B5EF4-FFF2-40B4-BE49-F238E27FC236}">
                    <a16:creationId xmlns:a16="http://schemas.microsoft.com/office/drawing/2014/main" id="{618EF5BE-421B-A02E-0B02-517581A004FD}"/>
                  </a:ext>
                </a:extLst>
              </p:cNvPr>
              <p:cNvSpPr/>
              <p:nvPr/>
            </p:nvSpPr>
            <p:spPr>
              <a:xfrm>
                <a:off x="1228718" y="1258714"/>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5" name="Freeform: Shape 174">
                <a:extLst>
                  <a:ext uri="{FF2B5EF4-FFF2-40B4-BE49-F238E27FC236}">
                    <a16:creationId xmlns:a16="http://schemas.microsoft.com/office/drawing/2014/main" id="{59B15786-DF89-5A1E-DDF8-0723A2C66F20}"/>
                  </a:ext>
                </a:extLst>
              </p:cNvPr>
              <p:cNvSpPr/>
              <p:nvPr/>
            </p:nvSpPr>
            <p:spPr>
              <a:xfrm>
                <a:off x="1204817" y="1283146"/>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7743" cap="flat">
                <a:solidFill>
                  <a:schemeClr val="accent3"/>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6" name="Freeform: Shape 175">
                <a:extLst>
                  <a:ext uri="{FF2B5EF4-FFF2-40B4-BE49-F238E27FC236}">
                    <a16:creationId xmlns:a16="http://schemas.microsoft.com/office/drawing/2014/main" id="{D8F0CF8E-CA1B-EDA9-CE63-16B961F367ED}"/>
                  </a:ext>
                </a:extLst>
              </p:cNvPr>
              <p:cNvSpPr/>
              <p:nvPr/>
            </p:nvSpPr>
            <p:spPr>
              <a:xfrm>
                <a:off x="1071073" y="1238512"/>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7743"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7" name="Freeform: Shape 176">
                <a:extLst>
                  <a:ext uri="{FF2B5EF4-FFF2-40B4-BE49-F238E27FC236}">
                    <a16:creationId xmlns:a16="http://schemas.microsoft.com/office/drawing/2014/main" id="{86ACB55C-57B3-E2CC-4A6E-C635EB521A22}"/>
                  </a:ext>
                </a:extLst>
              </p:cNvPr>
              <p:cNvSpPr/>
              <p:nvPr/>
            </p:nvSpPr>
            <p:spPr>
              <a:xfrm>
                <a:off x="1047041" y="1255707"/>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7743"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8" name="Freeform: Shape 177">
                <a:extLst>
                  <a:ext uri="{FF2B5EF4-FFF2-40B4-BE49-F238E27FC236}">
                    <a16:creationId xmlns:a16="http://schemas.microsoft.com/office/drawing/2014/main" id="{A51CD0AA-535F-0395-27D6-F6FDE166651F}"/>
                  </a:ext>
                </a:extLst>
              </p:cNvPr>
              <p:cNvSpPr/>
              <p:nvPr/>
            </p:nvSpPr>
            <p:spPr>
              <a:xfrm>
                <a:off x="1071204" y="1255111"/>
                <a:ext cx="3882104" cy="559165"/>
              </a:xfrm>
              <a:custGeom>
                <a:avLst/>
                <a:gdLst>
                  <a:gd name="connsiteX0" fmla="*/ 0 w 5276290"/>
                  <a:gd name="connsiteY0" fmla="*/ 0 h 1056394"/>
                  <a:gd name="connsiteX1" fmla="*/ 58758 w 5276290"/>
                  <a:gd name="connsiteY1" fmla="*/ 0 h 1056394"/>
                  <a:gd name="connsiteX2" fmla="*/ 58758 w 5276290"/>
                  <a:gd name="connsiteY2" fmla="*/ 40651 h 1056394"/>
                  <a:gd name="connsiteX3" fmla="*/ 200770 w 5276290"/>
                  <a:gd name="connsiteY3" fmla="*/ 40651 h 1056394"/>
                  <a:gd name="connsiteX4" fmla="*/ 200770 w 5276290"/>
                  <a:gd name="connsiteY4" fmla="*/ 60888 h 1056394"/>
                  <a:gd name="connsiteX5" fmla="*/ 231125 w 5276290"/>
                  <a:gd name="connsiteY5" fmla="*/ 60888 h 1056394"/>
                  <a:gd name="connsiteX6" fmla="*/ 231125 w 5276290"/>
                  <a:gd name="connsiteY6" fmla="*/ 79172 h 1056394"/>
                  <a:gd name="connsiteX7" fmla="*/ 279942 w 5276290"/>
                  <a:gd name="connsiteY7" fmla="*/ 79172 h 1056394"/>
                  <a:gd name="connsiteX8" fmla="*/ 279942 w 5276290"/>
                  <a:gd name="connsiteY8" fmla="*/ 113610 h 1056394"/>
                  <a:gd name="connsiteX9" fmla="*/ 413611 w 5276290"/>
                  <a:gd name="connsiteY9" fmla="*/ 113610 h 1056394"/>
                  <a:gd name="connsiteX10" fmla="*/ 413611 w 5276290"/>
                  <a:gd name="connsiteY10" fmla="*/ 131894 h 1056394"/>
                  <a:gd name="connsiteX11" fmla="*/ 513019 w 5276290"/>
                  <a:gd name="connsiteY11" fmla="*/ 131894 h 1056394"/>
                  <a:gd name="connsiteX12" fmla="*/ 513019 w 5276290"/>
                  <a:gd name="connsiteY12" fmla="*/ 145918 h 1056394"/>
                  <a:gd name="connsiteX13" fmla="*/ 547457 w 5276290"/>
                  <a:gd name="connsiteY13" fmla="*/ 145918 h 1056394"/>
                  <a:gd name="connsiteX14" fmla="*/ 547457 w 5276290"/>
                  <a:gd name="connsiteY14" fmla="*/ 162249 h 1056394"/>
                  <a:gd name="connsiteX15" fmla="*/ 727991 w 5276290"/>
                  <a:gd name="connsiteY15" fmla="*/ 162249 h 1056394"/>
                  <a:gd name="connsiteX16" fmla="*/ 727991 w 5276290"/>
                  <a:gd name="connsiteY16" fmla="*/ 178403 h 1056394"/>
                  <a:gd name="connsiteX17" fmla="*/ 788879 w 5276290"/>
                  <a:gd name="connsiteY17" fmla="*/ 178403 h 1056394"/>
                  <a:gd name="connsiteX18" fmla="*/ 788879 w 5276290"/>
                  <a:gd name="connsiteY18" fmla="*/ 196687 h 1056394"/>
                  <a:gd name="connsiteX19" fmla="*/ 942962 w 5276290"/>
                  <a:gd name="connsiteY19" fmla="*/ 196687 h 1056394"/>
                  <a:gd name="connsiteX20" fmla="*/ 942962 w 5276290"/>
                  <a:gd name="connsiteY20" fmla="*/ 227042 h 1056394"/>
                  <a:gd name="connsiteX21" fmla="*/ 1044323 w 5276290"/>
                  <a:gd name="connsiteY21" fmla="*/ 227042 h 1056394"/>
                  <a:gd name="connsiteX22" fmla="*/ 1044323 w 5276290"/>
                  <a:gd name="connsiteY22" fmla="*/ 243374 h 1056394"/>
                  <a:gd name="connsiteX23" fmla="*/ 1088879 w 5276290"/>
                  <a:gd name="connsiteY23" fmla="*/ 243374 h 1056394"/>
                  <a:gd name="connsiteX24" fmla="*/ 1088879 w 5276290"/>
                  <a:gd name="connsiteY24" fmla="*/ 259527 h 1056394"/>
                  <a:gd name="connsiteX25" fmla="*/ 1165921 w 5276290"/>
                  <a:gd name="connsiteY25" fmla="*/ 259527 h 1056394"/>
                  <a:gd name="connsiteX26" fmla="*/ 1165921 w 5276290"/>
                  <a:gd name="connsiteY26" fmla="*/ 273729 h 1056394"/>
                  <a:gd name="connsiteX27" fmla="*/ 1269413 w 5276290"/>
                  <a:gd name="connsiteY27" fmla="*/ 273729 h 1056394"/>
                  <a:gd name="connsiteX28" fmla="*/ 1269413 w 5276290"/>
                  <a:gd name="connsiteY28" fmla="*/ 293965 h 1056394"/>
                  <a:gd name="connsiteX29" fmla="*/ 1322135 w 5276290"/>
                  <a:gd name="connsiteY29" fmla="*/ 293965 h 1056394"/>
                  <a:gd name="connsiteX30" fmla="*/ 1322135 w 5276290"/>
                  <a:gd name="connsiteY30" fmla="*/ 324498 h 1056394"/>
                  <a:gd name="connsiteX31" fmla="*/ 1378940 w 5276290"/>
                  <a:gd name="connsiteY31" fmla="*/ 324498 h 1056394"/>
                  <a:gd name="connsiteX32" fmla="*/ 1378940 w 5276290"/>
                  <a:gd name="connsiteY32" fmla="*/ 346688 h 1056394"/>
                  <a:gd name="connsiteX33" fmla="*/ 1423496 w 5276290"/>
                  <a:gd name="connsiteY33" fmla="*/ 346688 h 1056394"/>
                  <a:gd name="connsiteX34" fmla="*/ 1423496 w 5276290"/>
                  <a:gd name="connsiteY34" fmla="*/ 377220 h 1056394"/>
                  <a:gd name="connsiteX35" fmla="*/ 1508703 w 5276290"/>
                  <a:gd name="connsiteY35" fmla="*/ 377220 h 1056394"/>
                  <a:gd name="connsiteX36" fmla="*/ 1508703 w 5276290"/>
                  <a:gd name="connsiteY36" fmla="*/ 395504 h 1056394"/>
                  <a:gd name="connsiteX37" fmla="*/ 1559295 w 5276290"/>
                  <a:gd name="connsiteY37" fmla="*/ 395504 h 1056394"/>
                  <a:gd name="connsiteX38" fmla="*/ 1559295 w 5276290"/>
                  <a:gd name="connsiteY38" fmla="*/ 409528 h 1056394"/>
                  <a:gd name="connsiteX39" fmla="*/ 1604029 w 5276290"/>
                  <a:gd name="connsiteY39" fmla="*/ 409528 h 1056394"/>
                  <a:gd name="connsiteX40" fmla="*/ 1604029 w 5276290"/>
                  <a:gd name="connsiteY40" fmla="*/ 423729 h 1056394"/>
                  <a:gd name="connsiteX41" fmla="*/ 1794503 w 5276290"/>
                  <a:gd name="connsiteY41" fmla="*/ 423729 h 1056394"/>
                  <a:gd name="connsiteX42" fmla="*/ 1794503 w 5276290"/>
                  <a:gd name="connsiteY42" fmla="*/ 458345 h 1056394"/>
                  <a:gd name="connsiteX43" fmla="*/ 1849355 w 5276290"/>
                  <a:gd name="connsiteY43" fmla="*/ 458345 h 1056394"/>
                  <a:gd name="connsiteX44" fmla="*/ 1849355 w 5276290"/>
                  <a:gd name="connsiteY44" fmla="*/ 474499 h 1056394"/>
                  <a:gd name="connsiteX45" fmla="*/ 1920362 w 5276290"/>
                  <a:gd name="connsiteY45" fmla="*/ 474499 h 1056394"/>
                  <a:gd name="connsiteX46" fmla="*/ 1920362 w 5276290"/>
                  <a:gd name="connsiteY46" fmla="*/ 508937 h 1056394"/>
                  <a:gd name="connsiteX47" fmla="*/ 2177759 w 5276290"/>
                  <a:gd name="connsiteY47" fmla="*/ 508937 h 1056394"/>
                  <a:gd name="connsiteX48" fmla="*/ 2177759 w 5276290"/>
                  <a:gd name="connsiteY48" fmla="*/ 527221 h 1056394"/>
                  <a:gd name="connsiteX49" fmla="*/ 2242730 w 5276290"/>
                  <a:gd name="connsiteY49" fmla="*/ 527221 h 1056394"/>
                  <a:gd name="connsiteX50" fmla="*/ 2242730 w 5276290"/>
                  <a:gd name="connsiteY50" fmla="*/ 545505 h 1056394"/>
                  <a:gd name="connsiteX51" fmla="*/ 2265096 w 5276290"/>
                  <a:gd name="connsiteY51" fmla="*/ 545505 h 1056394"/>
                  <a:gd name="connsiteX52" fmla="*/ 2265096 w 5276290"/>
                  <a:gd name="connsiteY52" fmla="*/ 559706 h 1056394"/>
                  <a:gd name="connsiteX53" fmla="*/ 2333973 w 5276290"/>
                  <a:gd name="connsiteY53" fmla="*/ 559706 h 1056394"/>
                  <a:gd name="connsiteX54" fmla="*/ 2333973 w 5276290"/>
                  <a:gd name="connsiteY54" fmla="*/ 575860 h 1056394"/>
                  <a:gd name="connsiteX55" fmla="*/ 2362375 w 5276290"/>
                  <a:gd name="connsiteY55" fmla="*/ 575860 h 1056394"/>
                  <a:gd name="connsiteX56" fmla="*/ 2362375 w 5276290"/>
                  <a:gd name="connsiteY56" fmla="*/ 602310 h 1056394"/>
                  <a:gd name="connsiteX57" fmla="*/ 2425215 w 5276290"/>
                  <a:gd name="connsiteY57" fmla="*/ 602310 h 1056394"/>
                  <a:gd name="connsiteX58" fmla="*/ 2425215 w 5276290"/>
                  <a:gd name="connsiteY58" fmla="*/ 622546 h 1056394"/>
                  <a:gd name="connsiteX59" fmla="*/ 2559062 w 5276290"/>
                  <a:gd name="connsiteY59" fmla="*/ 622546 h 1056394"/>
                  <a:gd name="connsiteX60" fmla="*/ 2559062 w 5276290"/>
                  <a:gd name="connsiteY60" fmla="*/ 642783 h 1056394"/>
                  <a:gd name="connsiteX61" fmla="*/ 2666459 w 5276290"/>
                  <a:gd name="connsiteY61" fmla="*/ 642783 h 1056394"/>
                  <a:gd name="connsiteX62" fmla="*/ 2666459 w 5276290"/>
                  <a:gd name="connsiteY62" fmla="*/ 656984 h 1056394"/>
                  <a:gd name="connsiteX63" fmla="*/ 2696991 w 5276290"/>
                  <a:gd name="connsiteY63" fmla="*/ 656984 h 1056394"/>
                  <a:gd name="connsiteX64" fmla="*/ 2696991 w 5276290"/>
                  <a:gd name="connsiteY64" fmla="*/ 673138 h 1056394"/>
                  <a:gd name="connsiteX65" fmla="*/ 2786105 w 5276290"/>
                  <a:gd name="connsiteY65" fmla="*/ 673138 h 1056394"/>
                  <a:gd name="connsiteX66" fmla="*/ 2786105 w 5276290"/>
                  <a:gd name="connsiteY66" fmla="*/ 691422 h 1056394"/>
                  <a:gd name="connsiteX67" fmla="*/ 2844862 w 5276290"/>
                  <a:gd name="connsiteY67" fmla="*/ 691422 h 1056394"/>
                  <a:gd name="connsiteX68" fmla="*/ 2844862 w 5276290"/>
                  <a:gd name="connsiteY68" fmla="*/ 705624 h 1056394"/>
                  <a:gd name="connsiteX69" fmla="*/ 2938235 w 5276290"/>
                  <a:gd name="connsiteY69" fmla="*/ 705624 h 1056394"/>
                  <a:gd name="connsiteX70" fmla="*/ 2938235 w 5276290"/>
                  <a:gd name="connsiteY70" fmla="*/ 723908 h 1056394"/>
                  <a:gd name="connsiteX71" fmla="*/ 3003028 w 5276290"/>
                  <a:gd name="connsiteY71" fmla="*/ 723908 h 1056394"/>
                  <a:gd name="connsiteX72" fmla="*/ 3003028 w 5276290"/>
                  <a:gd name="connsiteY72" fmla="*/ 740062 h 1056394"/>
                  <a:gd name="connsiteX73" fmla="*/ 3027525 w 5276290"/>
                  <a:gd name="connsiteY73" fmla="*/ 740062 h 1056394"/>
                  <a:gd name="connsiteX74" fmla="*/ 3027525 w 5276290"/>
                  <a:gd name="connsiteY74" fmla="*/ 770594 h 1056394"/>
                  <a:gd name="connsiteX75" fmla="*/ 3100484 w 5276290"/>
                  <a:gd name="connsiteY75" fmla="*/ 770594 h 1056394"/>
                  <a:gd name="connsiteX76" fmla="*/ 3100484 w 5276290"/>
                  <a:gd name="connsiteY76" fmla="*/ 792784 h 1056394"/>
                  <a:gd name="connsiteX77" fmla="*/ 3339775 w 5276290"/>
                  <a:gd name="connsiteY77" fmla="*/ 792784 h 1056394"/>
                  <a:gd name="connsiteX78" fmla="*/ 3339775 w 5276290"/>
                  <a:gd name="connsiteY78" fmla="*/ 809115 h 1056394"/>
                  <a:gd name="connsiteX79" fmla="*/ 3443089 w 5276290"/>
                  <a:gd name="connsiteY79" fmla="*/ 809115 h 1056394"/>
                  <a:gd name="connsiteX80" fmla="*/ 3443089 w 5276290"/>
                  <a:gd name="connsiteY80" fmla="*/ 823316 h 1056394"/>
                  <a:gd name="connsiteX81" fmla="*/ 3459420 w 5276290"/>
                  <a:gd name="connsiteY81" fmla="*/ 823316 h 1056394"/>
                  <a:gd name="connsiteX82" fmla="*/ 3459420 w 5276290"/>
                  <a:gd name="connsiteY82" fmla="*/ 839470 h 1056394"/>
                  <a:gd name="connsiteX83" fmla="*/ 3570900 w 5276290"/>
                  <a:gd name="connsiteY83" fmla="*/ 839470 h 1056394"/>
                  <a:gd name="connsiteX84" fmla="*/ 3570900 w 5276290"/>
                  <a:gd name="connsiteY84" fmla="*/ 859707 h 1056394"/>
                  <a:gd name="connsiteX85" fmla="*/ 3720900 w 5276290"/>
                  <a:gd name="connsiteY85" fmla="*/ 859707 h 1056394"/>
                  <a:gd name="connsiteX86" fmla="*/ 3720900 w 5276290"/>
                  <a:gd name="connsiteY86" fmla="*/ 873908 h 1056394"/>
                  <a:gd name="connsiteX87" fmla="*/ 3743267 w 5276290"/>
                  <a:gd name="connsiteY87" fmla="*/ 873908 h 1056394"/>
                  <a:gd name="connsiteX88" fmla="*/ 3743267 w 5276290"/>
                  <a:gd name="connsiteY88" fmla="*/ 906394 h 1056394"/>
                  <a:gd name="connsiteX89" fmla="*/ 3874984 w 5276290"/>
                  <a:gd name="connsiteY89" fmla="*/ 906394 h 1056394"/>
                  <a:gd name="connsiteX90" fmla="*/ 3874984 w 5276290"/>
                  <a:gd name="connsiteY90" fmla="*/ 924678 h 1056394"/>
                  <a:gd name="connsiteX91" fmla="*/ 3950073 w 5276290"/>
                  <a:gd name="connsiteY91" fmla="*/ 924678 h 1056394"/>
                  <a:gd name="connsiteX92" fmla="*/ 3950073 w 5276290"/>
                  <a:gd name="connsiteY92" fmla="*/ 940832 h 1056394"/>
                  <a:gd name="connsiteX93" fmla="*/ 4134511 w 5276290"/>
                  <a:gd name="connsiteY93" fmla="*/ 940832 h 1056394"/>
                  <a:gd name="connsiteX94" fmla="*/ 4134511 w 5276290"/>
                  <a:gd name="connsiteY94" fmla="*/ 961068 h 1056394"/>
                  <a:gd name="connsiteX95" fmla="*/ 4244038 w 5276290"/>
                  <a:gd name="connsiteY95" fmla="*/ 961068 h 1056394"/>
                  <a:gd name="connsiteX96" fmla="*/ 4244038 w 5276290"/>
                  <a:gd name="connsiteY96" fmla="*/ 977400 h 1056394"/>
                  <a:gd name="connsiteX97" fmla="*/ 4335281 w 5276290"/>
                  <a:gd name="connsiteY97" fmla="*/ 977400 h 1056394"/>
                  <a:gd name="connsiteX98" fmla="*/ 4335281 w 5276290"/>
                  <a:gd name="connsiteY98" fmla="*/ 993554 h 1056394"/>
                  <a:gd name="connsiteX99" fmla="*/ 4365814 w 5276290"/>
                  <a:gd name="connsiteY99" fmla="*/ 993554 h 1056394"/>
                  <a:gd name="connsiteX100" fmla="*/ 4365814 w 5276290"/>
                  <a:gd name="connsiteY100" fmla="*/ 1009885 h 1056394"/>
                  <a:gd name="connsiteX101" fmla="*/ 4381968 w 5276290"/>
                  <a:gd name="connsiteY101" fmla="*/ 1009885 h 1056394"/>
                  <a:gd name="connsiteX102" fmla="*/ 4381968 w 5276290"/>
                  <a:gd name="connsiteY102" fmla="*/ 1024086 h 1056394"/>
                  <a:gd name="connsiteX103" fmla="*/ 4625341 w 5276290"/>
                  <a:gd name="connsiteY103" fmla="*/ 1024086 h 1056394"/>
                  <a:gd name="connsiteX104" fmla="*/ 4625341 w 5276290"/>
                  <a:gd name="connsiteY104" fmla="*/ 1056394 h 1056394"/>
                  <a:gd name="connsiteX105" fmla="*/ 5276291 w 5276290"/>
                  <a:gd name="connsiteY105" fmla="*/ 1056394 h 105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276290" h="1056394">
                    <a:moveTo>
                      <a:pt x="0" y="0"/>
                    </a:moveTo>
                    <a:lnTo>
                      <a:pt x="58758" y="0"/>
                    </a:lnTo>
                    <a:lnTo>
                      <a:pt x="58758" y="40651"/>
                    </a:lnTo>
                    <a:lnTo>
                      <a:pt x="200770" y="40651"/>
                    </a:lnTo>
                    <a:lnTo>
                      <a:pt x="200770" y="60888"/>
                    </a:lnTo>
                    <a:lnTo>
                      <a:pt x="231125" y="60888"/>
                    </a:lnTo>
                    <a:lnTo>
                      <a:pt x="231125" y="79172"/>
                    </a:lnTo>
                    <a:lnTo>
                      <a:pt x="279942" y="79172"/>
                    </a:lnTo>
                    <a:lnTo>
                      <a:pt x="279942" y="113610"/>
                    </a:lnTo>
                    <a:lnTo>
                      <a:pt x="413611" y="113610"/>
                    </a:lnTo>
                    <a:lnTo>
                      <a:pt x="413611" y="131894"/>
                    </a:lnTo>
                    <a:lnTo>
                      <a:pt x="513019" y="131894"/>
                    </a:lnTo>
                    <a:lnTo>
                      <a:pt x="513019" y="145918"/>
                    </a:lnTo>
                    <a:lnTo>
                      <a:pt x="547457" y="145918"/>
                    </a:lnTo>
                    <a:lnTo>
                      <a:pt x="547457" y="162249"/>
                    </a:lnTo>
                    <a:lnTo>
                      <a:pt x="727991" y="162249"/>
                    </a:lnTo>
                    <a:lnTo>
                      <a:pt x="727991" y="178403"/>
                    </a:lnTo>
                    <a:lnTo>
                      <a:pt x="788879" y="178403"/>
                    </a:lnTo>
                    <a:lnTo>
                      <a:pt x="788879" y="196687"/>
                    </a:lnTo>
                    <a:lnTo>
                      <a:pt x="942962" y="196687"/>
                    </a:lnTo>
                    <a:lnTo>
                      <a:pt x="942962" y="227042"/>
                    </a:lnTo>
                    <a:lnTo>
                      <a:pt x="1044323" y="227042"/>
                    </a:lnTo>
                    <a:lnTo>
                      <a:pt x="1044323" y="243374"/>
                    </a:lnTo>
                    <a:lnTo>
                      <a:pt x="1088879" y="243374"/>
                    </a:lnTo>
                    <a:lnTo>
                      <a:pt x="1088879" y="259527"/>
                    </a:lnTo>
                    <a:lnTo>
                      <a:pt x="1165921" y="259527"/>
                    </a:lnTo>
                    <a:lnTo>
                      <a:pt x="1165921" y="273729"/>
                    </a:lnTo>
                    <a:lnTo>
                      <a:pt x="1269413" y="273729"/>
                    </a:lnTo>
                    <a:lnTo>
                      <a:pt x="1269413" y="293965"/>
                    </a:lnTo>
                    <a:lnTo>
                      <a:pt x="1322135" y="293965"/>
                    </a:lnTo>
                    <a:lnTo>
                      <a:pt x="1322135" y="324498"/>
                    </a:lnTo>
                    <a:lnTo>
                      <a:pt x="1378940" y="324498"/>
                    </a:lnTo>
                    <a:lnTo>
                      <a:pt x="1378940" y="346688"/>
                    </a:lnTo>
                    <a:lnTo>
                      <a:pt x="1423496" y="346688"/>
                    </a:lnTo>
                    <a:lnTo>
                      <a:pt x="1423496" y="377220"/>
                    </a:lnTo>
                    <a:lnTo>
                      <a:pt x="1508703" y="377220"/>
                    </a:lnTo>
                    <a:lnTo>
                      <a:pt x="1508703" y="395504"/>
                    </a:lnTo>
                    <a:lnTo>
                      <a:pt x="1559295" y="395504"/>
                    </a:lnTo>
                    <a:lnTo>
                      <a:pt x="1559295" y="409528"/>
                    </a:lnTo>
                    <a:lnTo>
                      <a:pt x="1604029" y="409528"/>
                    </a:lnTo>
                    <a:lnTo>
                      <a:pt x="1604029" y="423729"/>
                    </a:lnTo>
                    <a:lnTo>
                      <a:pt x="1794503" y="423729"/>
                    </a:lnTo>
                    <a:lnTo>
                      <a:pt x="1794503" y="458345"/>
                    </a:lnTo>
                    <a:lnTo>
                      <a:pt x="1849355" y="458345"/>
                    </a:lnTo>
                    <a:lnTo>
                      <a:pt x="1849355" y="474499"/>
                    </a:lnTo>
                    <a:lnTo>
                      <a:pt x="1920362" y="474499"/>
                    </a:lnTo>
                    <a:lnTo>
                      <a:pt x="1920362" y="508937"/>
                    </a:lnTo>
                    <a:lnTo>
                      <a:pt x="2177759" y="508937"/>
                    </a:lnTo>
                    <a:lnTo>
                      <a:pt x="2177759" y="527221"/>
                    </a:lnTo>
                    <a:lnTo>
                      <a:pt x="2242730" y="527221"/>
                    </a:lnTo>
                    <a:lnTo>
                      <a:pt x="2242730" y="545505"/>
                    </a:lnTo>
                    <a:lnTo>
                      <a:pt x="2265096" y="545505"/>
                    </a:lnTo>
                    <a:lnTo>
                      <a:pt x="2265096" y="559706"/>
                    </a:lnTo>
                    <a:lnTo>
                      <a:pt x="2333973" y="559706"/>
                    </a:lnTo>
                    <a:lnTo>
                      <a:pt x="2333973" y="575860"/>
                    </a:lnTo>
                    <a:lnTo>
                      <a:pt x="2362375" y="575860"/>
                    </a:lnTo>
                    <a:lnTo>
                      <a:pt x="2362375" y="602310"/>
                    </a:lnTo>
                    <a:lnTo>
                      <a:pt x="2425215" y="602310"/>
                    </a:lnTo>
                    <a:lnTo>
                      <a:pt x="2425215" y="622546"/>
                    </a:lnTo>
                    <a:lnTo>
                      <a:pt x="2559062" y="622546"/>
                    </a:lnTo>
                    <a:lnTo>
                      <a:pt x="2559062" y="642783"/>
                    </a:lnTo>
                    <a:lnTo>
                      <a:pt x="2666459" y="642783"/>
                    </a:lnTo>
                    <a:lnTo>
                      <a:pt x="2666459" y="656984"/>
                    </a:lnTo>
                    <a:lnTo>
                      <a:pt x="2696991" y="656984"/>
                    </a:lnTo>
                    <a:lnTo>
                      <a:pt x="2696991" y="673138"/>
                    </a:lnTo>
                    <a:lnTo>
                      <a:pt x="2786105" y="673138"/>
                    </a:lnTo>
                    <a:lnTo>
                      <a:pt x="2786105" y="691422"/>
                    </a:lnTo>
                    <a:lnTo>
                      <a:pt x="2844862" y="691422"/>
                    </a:lnTo>
                    <a:lnTo>
                      <a:pt x="2844862" y="705624"/>
                    </a:lnTo>
                    <a:lnTo>
                      <a:pt x="2938235" y="705624"/>
                    </a:lnTo>
                    <a:lnTo>
                      <a:pt x="2938235" y="723908"/>
                    </a:lnTo>
                    <a:lnTo>
                      <a:pt x="3003028" y="723908"/>
                    </a:lnTo>
                    <a:lnTo>
                      <a:pt x="3003028" y="740062"/>
                    </a:lnTo>
                    <a:lnTo>
                      <a:pt x="3027525" y="740062"/>
                    </a:lnTo>
                    <a:lnTo>
                      <a:pt x="3027525" y="770594"/>
                    </a:lnTo>
                    <a:lnTo>
                      <a:pt x="3100484" y="770594"/>
                    </a:lnTo>
                    <a:lnTo>
                      <a:pt x="3100484" y="792784"/>
                    </a:lnTo>
                    <a:lnTo>
                      <a:pt x="3339775" y="792784"/>
                    </a:lnTo>
                    <a:lnTo>
                      <a:pt x="3339775" y="809115"/>
                    </a:lnTo>
                    <a:lnTo>
                      <a:pt x="3443089" y="809115"/>
                    </a:lnTo>
                    <a:lnTo>
                      <a:pt x="3443089" y="823316"/>
                    </a:lnTo>
                    <a:lnTo>
                      <a:pt x="3459420" y="823316"/>
                    </a:lnTo>
                    <a:lnTo>
                      <a:pt x="3459420" y="839470"/>
                    </a:lnTo>
                    <a:lnTo>
                      <a:pt x="3570900" y="839470"/>
                    </a:lnTo>
                    <a:lnTo>
                      <a:pt x="3570900" y="859707"/>
                    </a:lnTo>
                    <a:lnTo>
                      <a:pt x="3720900" y="859707"/>
                    </a:lnTo>
                    <a:lnTo>
                      <a:pt x="3720900" y="873908"/>
                    </a:lnTo>
                    <a:lnTo>
                      <a:pt x="3743267" y="873908"/>
                    </a:lnTo>
                    <a:lnTo>
                      <a:pt x="3743267" y="906394"/>
                    </a:lnTo>
                    <a:lnTo>
                      <a:pt x="3874984" y="906394"/>
                    </a:lnTo>
                    <a:lnTo>
                      <a:pt x="3874984" y="924678"/>
                    </a:lnTo>
                    <a:lnTo>
                      <a:pt x="3950073" y="924678"/>
                    </a:lnTo>
                    <a:lnTo>
                      <a:pt x="3950073" y="940832"/>
                    </a:lnTo>
                    <a:lnTo>
                      <a:pt x="4134511" y="940832"/>
                    </a:lnTo>
                    <a:lnTo>
                      <a:pt x="4134511" y="961068"/>
                    </a:lnTo>
                    <a:lnTo>
                      <a:pt x="4244038" y="961068"/>
                    </a:lnTo>
                    <a:lnTo>
                      <a:pt x="4244038" y="977400"/>
                    </a:lnTo>
                    <a:lnTo>
                      <a:pt x="4335281" y="977400"/>
                    </a:lnTo>
                    <a:lnTo>
                      <a:pt x="4335281" y="993554"/>
                    </a:lnTo>
                    <a:lnTo>
                      <a:pt x="4365814" y="993554"/>
                    </a:lnTo>
                    <a:lnTo>
                      <a:pt x="4365814" y="1009885"/>
                    </a:lnTo>
                    <a:lnTo>
                      <a:pt x="4381968" y="1009885"/>
                    </a:lnTo>
                    <a:lnTo>
                      <a:pt x="4381968" y="1024086"/>
                    </a:lnTo>
                    <a:lnTo>
                      <a:pt x="4625341" y="1024086"/>
                    </a:lnTo>
                    <a:lnTo>
                      <a:pt x="4625341" y="1056394"/>
                    </a:lnTo>
                    <a:lnTo>
                      <a:pt x="5276291" y="1056394"/>
                    </a:lnTo>
                  </a:path>
                </a:pathLst>
              </a:custGeom>
              <a:noFill/>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79" name="Freeform: Shape 178">
                <a:extLst>
                  <a:ext uri="{FF2B5EF4-FFF2-40B4-BE49-F238E27FC236}">
                    <a16:creationId xmlns:a16="http://schemas.microsoft.com/office/drawing/2014/main" id="{5666214F-D101-9139-851B-2E1DB3B035FC}"/>
                  </a:ext>
                </a:extLst>
              </p:cNvPr>
              <p:cNvSpPr/>
              <p:nvPr/>
            </p:nvSpPr>
            <p:spPr>
              <a:xfrm>
                <a:off x="4829229"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0" name="Freeform: Shape 179">
                <a:extLst>
                  <a:ext uri="{FF2B5EF4-FFF2-40B4-BE49-F238E27FC236}">
                    <a16:creationId xmlns:a16="http://schemas.microsoft.com/office/drawing/2014/main" id="{C00CF201-2768-AD65-CA50-2CF62A108FCA}"/>
                  </a:ext>
                </a:extLst>
              </p:cNvPr>
              <p:cNvSpPr/>
              <p:nvPr/>
            </p:nvSpPr>
            <p:spPr>
              <a:xfrm>
                <a:off x="4805198"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1" name="Freeform: Shape 180">
                <a:extLst>
                  <a:ext uri="{FF2B5EF4-FFF2-40B4-BE49-F238E27FC236}">
                    <a16:creationId xmlns:a16="http://schemas.microsoft.com/office/drawing/2014/main" id="{BEB79AFD-F4F1-C074-C6F2-CFAE837F569C}"/>
                  </a:ext>
                </a:extLst>
              </p:cNvPr>
              <p:cNvSpPr/>
              <p:nvPr/>
            </p:nvSpPr>
            <p:spPr>
              <a:xfrm>
                <a:off x="4887220"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2" name="Freeform: Shape 181">
                <a:extLst>
                  <a:ext uri="{FF2B5EF4-FFF2-40B4-BE49-F238E27FC236}">
                    <a16:creationId xmlns:a16="http://schemas.microsoft.com/office/drawing/2014/main" id="{8407D59F-8672-A456-9E1F-71D2F681B6AE}"/>
                  </a:ext>
                </a:extLst>
              </p:cNvPr>
              <p:cNvSpPr/>
              <p:nvPr/>
            </p:nvSpPr>
            <p:spPr>
              <a:xfrm>
                <a:off x="4863187"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3" name="Freeform: Shape 182">
                <a:extLst>
                  <a:ext uri="{FF2B5EF4-FFF2-40B4-BE49-F238E27FC236}">
                    <a16:creationId xmlns:a16="http://schemas.microsoft.com/office/drawing/2014/main" id="{04EF8F9C-3622-4579-B0D6-326D24B804CD}"/>
                  </a:ext>
                </a:extLst>
              </p:cNvPr>
              <p:cNvSpPr/>
              <p:nvPr/>
            </p:nvSpPr>
            <p:spPr>
              <a:xfrm>
                <a:off x="4957357"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4" name="Freeform: Shape 183">
                <a:extLst>
                  <a:ext uri="{FF2B5EF4-FFF2-40B4-BE49-F238E27FC236}">
                    <a16:creationId xmlns:a16="http://schemas.microsoft.com/office/drawing/2014/main" id="{C38FD337-CCBE-EBBF-4CDA-474658376FBA}"/>
                  </a:ext>
                </a:extLst>
              </p:cNvPr>
              <p:cNvSpPr/>
              <p:nvPr/>
            </p:nvSpPr>
            <p:spPr>
              <a:xfrm>
                <a:off x="4933325"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5" name="Freeform: Shape 184">
                <a:extLst>
                  <a:ext uri="{FF2B5EF4-FFF2-40B4-BE49-F238E27FC236}">
                    <a16:creationId xmlns:a16="http://schemas.microsoft.com/office/drawing/2014/main" id="{3952EE19-8115-BAF4-137A-B55072962A93}"/>
                  </a:ext>
                </a:extLst>
              </p:cNvPr>
              <p:cNvSpPr/>
              <p:nvPr/>
            </p:nvSpPr>
            <p:spPr>
              <a:xfrm>
                <a:off x="4813426"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6" name="Freeform: Shape 185">
                <a:extLst>
                  <a:ext uri="{FF2B5EF4-FFF2-40B4-BE49-F238E27FC236}">
                    <a16:creationId xmlns:a16="http://schemas.microsoft.com/office/drawing/2014/main" id="{EF779F64-80F2-3BB7-D49E-5294680A6A0C}"/>
                  </a:ext>
                </a:extLst>
              </p:cNvPr>
              <p:cNvSpPr/>
              <p:nvPr/>
            </p:nvSpPr>
            <p:spPr>
              <a:xfrm>
                <a:off x="4789393" y="1816281"/>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7" name="Freeform: Shape 186">
                <a:extLst>
                  <a:ext uri="{FF2B5EF4-FFF2-40B4-BE49-F238E27FC236}">
                    <a16:creationId xmlns:a16="http://schemas.microsoft.com/office/drawing/2014/main" id="{BD76B8BD-47BA-D805-C2C7-3E8ABE646F22}"/>
                  </a:ext>
                </a:extLst>
              </p:cNvPr>
              <p:cNvSpPr/>
              <p:nvPr/>
            </p:nvSpPr>
            <p:spPr>
              <a:xfrm>
                <a:off x="4751517"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8" name="Freeform: Shape 187">
                <a:extLst>
                  <a:ext uri="{FF2B5EF4-FFF2-40B4-BE49-F238E27FC236}">
                    <a16:creationId xmlns:a16="http://schemas.microsoft.com/office/drawing/2014/main" id="{6CC8B159-109C-6E80-255E-FE95A7A2D334}"/>
                  </a:ext>
                </a:extLst>
              </p:cNvPr>
              <p:cNvSpPr/>
              <p:nvPr/>
            </p:nvSpPr>
            <p:spPr>
              <a:xfrm>
                <a:off x="4727485"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89" name="Freeform: Shape 188">
                <a:extLst>
                  <a:ext uri="{FF2B5EF4-FFF2-40B4-BE49-F238E27FC236}">
                    <a16:creationId xmlns:a16="http://schemas.microsoft.com/office/drawing/2014/main" id="{6D47005B-A906-D3D0-3824-13882BCBBACA}"/>
                  </a:ext>
                </a:extLst>
              </p:cNvPr>
              <p:cNvSpPr/>
              <p:nvPr/>
            </p:nvSpPr>
            <p:spPr>
              <a:xfrm>
                <a:off x="4479588"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0" name="Freeform: Shape 189">
                <a:extLst>
                  <a:ext uri="{FF2B5EF4-FFF2-40B4-BE49-F238E27FC236}">
                    <a16:creationId xmlns:a16="http://schemas.microsoft.com/office/drawing/2014/main" id="{EB57614C-B16E-E3ED-B2B9-37249AE103BB}"/>
                  </a:ext>
                </a:extLst>
              </p:cNvPr>
              <p:cNvSpPr/>
              <p:nvPr/>
            </p:nvSpPr>
            <p:spPr>
              <a:xfrm>
                <a:off x="4455556" y="1816281"/>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1" name="Freeform: Shape 190">
                <a:extLst>
                  <a:ext uri="{FF2B5EF4-FFF2-40B4-BE49-F238E27FC236}">
                    <a16:creationId xmlns:a16="http://schemas.microsoft.com/office/drawing/2014/main" id="{7C04262F-CCC5-76B7-8CAA-0BF097CEFA9D}"/>
                  </a:ext>
                </a:extLst>
              </p:cNvPr>
              <p:cNvSpPr/>
              <p:nvPr/>
            </p:nvSpPr>
            <p:spPr>
              <a:xfrm>
                <a:off x="4670539"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2" name="Freeform: Shape 191">
                <a:extLst>
                  <a:ext uri="{FF2B5EF4-FFF2-40B4-BE49-F238E27FC236}">
                    <a16:creationId xmlns:a16="http://schemas.microsoft.com/office/drawing/2014/main" id="{4A0D4816-8F09-F40E-D374-CD1BB93782F6}"/>
                  </a:ext>
                </a:extLst>
              </p:cNvPr>
              <p:cNvSpPr/>
              <p:nvPr/>
            </p:nvSpPr>
            <p:spPr>
              <a:xfrm>
                <a:off x="4646506" y="1816281"/>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3" name="Freeform: Shape 192">
                <a:extLst>
                  <a:ext uri="{FF2B5EF4-FFF2-40B4-BE49-F238E27FC236}">
                    <a16:creationId xmlns:a16="http://schemas.microsoft.com/office/drawing/2014/main" id="{7A5F99AE-7343-A145-F934-223B34A3FCBD}"/>
                  </a:ext>
                </a:extLst>
              </p:cNvPr>
              <p:cNvSpPr/>
              <p:nvPr/>
            </p:nvSpPr>
            <p:spPr>
              <a:xfrm>
                <a:off x="4651731"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4" name="Freeform: Shape 193">
                <a:extLst>
                  <a:ext uri="{FF2B5EF4-FFF2-40B4-BE49-F238E27FC236}">
                    <a16:creationId xmlns:a16="http://schemas.microsoft.com/office/drawing/2014/main" id="{6BBBAC3B-B1FE-7477-C50A-8E89C74B5458}"/>
                  </a:ext>
                </a:extLst>
              </p:cNvPr>
              <p:cNvSpPr/>
              <p:nvPr/>
            </p:nvSpPr>
            <p:spPr>
              <a:xfrm>
                <a:off x="4627699" y="1816281"/>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5" name="Freeform: Shape 194">
                <a:extLst>
                  <a:ext uri="{FF2B5EF4-FFF2-40B4-BE49-F238E27FC236}">
                    <a16:creationId xmlns:a16="http://schemas.microsoft.com/office/drawing/2014/main" id="{AE6D4DE0-B350-3E63-C405-C9BDB57437C5}"/>
                  </a:ext>
                </a:extLst>
              </p:cNvPr>
              <p:cNvSpPr/>
              <p:nvPr/>
            </p:nvSpPr>
            <p:spPr>
              <a:xfrm>
                <a:off x="4719648"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6" name="Freeform: Shape 195">
                <a:extLst>
                  <a:ext uri="{FF2B5EF4-FFF2-40B4-BE49-F238E27FC236}">
                    <a16:creationId xmlns:a16="http://schemas.microsoft.com/office/drawing/2014/main" id="{A6E1BE8B-6B3E-15C5-6A77-0F3CBF6681A9}"/>
                  </a:ext>
                </a:extLst>
              </p:cNvPr>
              <p:cNvSpPr/>
              <p:nvPr/>
            </p:nvSpPr>
            <p:spPr>
              <a:xfrm>
                <a:off x="4695616"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7" name="Freeform: Shape 196">
                <a:extLst>
                  <a:ext uri="{FF2B5EF4-FFF2-40B4-BE49-F238E27FC236}">
                    <a16:creationId xmlns:a16="http://schemas.microsoft.com/office/drawing/2014/main" id="{09E1F365-C94E-182C-1B4D-79E4963EE7DB}"/>
                  </a:ext>
                </a:extLst>
              </p:cNvPr>
              <p:cNvSpPr/>
              <p:nvPr/>
            </p:nvSpPr>
            <p:spPr>
              <a:xfrm>
                <a:off x="4735582"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8" name="Freeform: Shape 197">
                <a:extLst>
                  <a:ext uri="{FF2B5EF4-FFF2-40B4-BE49-F238E27FC236}">
                    <a16:creationId xmlns:a16="http://schemas.microsoft.com/office/drawing/2014/main" id="{94D2564B-6BF4-B1B0-3C14-F88CE43AAA8F}"/>
                  </a:ext>
                </a:extLst>
              </p:cNvPr>
              <p:cNvSpPr/>
              <p:nvPr/>
            </p:nvSpPr>
            <p:spPr>
              <a:xfrm>
                <a:off x="4711550"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199" name="Freeform: Shape 198">
                <a:extLst>
                  <a:ext uri="{FF2B5EF4-FFF2-40B4-BE49-F238E27FC236}">
                    <a16:creationId xmlns:a16="http://schemas.microsoft.com/office/drawing/2014/main" id="{7C928F9D-A6C8-41ED-765A-DF1C4B5EBD63}"/>
                  </a:ext>
                </a:extLst>
              </p:cNvPr>
              <p:cNvSpPr/>
              <p:nvPr/>
            </p:nvSpPr>
            <p:spPr>
              <a:xfrm>
                <a:off x="4702277"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0" name="Freeform: Shape 199">
                <a:extLst>
                  <a:ext uri="{FF2B5EF4-FFF2-40B4-BE49-F238E27FC236}">
                    <a16:creationId xmlns:a16="http://schemas.microsoft.com/office/drawing/2014/main" id="{A20A198F-2F0F-5F4B-E45E-B04DB71DFB18}"/>
                  </a:ext>
                </a:extLst>
              </p:cNvPr>
              <p:cNvSpPr/>
              <p:nvPr/>
            </p:nvSpPr>
            <p:spPr>
              <a:xfrm>
                <a:off x="4678245"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1" name="Freeform: Shape 200">
                <a:extLst>
                  <a:ext uri="{FF2B5EF4-FFF2-40B4-BE49-F238E27FC236}">
                    <a16:creationId xmlns:a16="http://schemas.microsoft.com/office/drawing/2014/main" id="{DFAFC422-3FCB-E512-0515-BE0D6C50DCD7}"/>
                  </a:ext>
                </a:extLst>
              </p:cNvPr>
              <p:cNvSpPr/>
              <p:nvPr/>
            </p:nvSpPr>
            <p:spPr>
              <a:xfrm>
                <a:off x="4625609"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2" name="Freeform: Shape 201">
                <a:extLst>
                  <a:ext uri="{FF2B5EF4-FFF2-40B4-BE49-F238E27FC236}">
                    <a16:creationId xmlns:a16="http://schemas.microsoft.com/office/drawing/2014/main" id="{377B5E55-56C7-D3F7-23C0-447F261131C0}"/>
                  </a:ext>
                </a:extLst>
              </p:cNvPr>
              <p:cNvSpPr/>
              <p:nvPr/>
            </p:nvSpPr>
            <p:spPr>
              <a:xfrm>
                <a:off x="4601577"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3" name="Freeform: Shape 202">
                <a:extLst>
                  <a:ext uri="{FF2B5EF4-FFF2-40B4-BE49-F238E27FC236}">
                    <a16:creationId xmlns:a16="http://schemas.microsoft.com/office/drawing/2014/main" id="{6AC2AC0F-C381-0F5C-CBFB-30A4B3599072}"/>
                  </a:ext>
                </a:extLst>
              </p:cNvPr>
              <p:cNvSpPr/>
              <p:nvPr/>
            </p:nvSpPr>
            <p:spPr>
              <a:xfrm>
                <a:off x="4593871"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4" name="Freeform: Shape 203">
                <a:extLst>
                  <a:ext uri="{FF2B5EF4-FFF2-40B4-BE49-F238E27FC236}">
                    <a16:creationId xmlns:a16="http://schemas.microsoft.com/office/drawing/2014/main" id="{BD83A9AC-E3AB-CD75-0D0A-5F95AF25604E}"/>
                  </a:ext>
                </a:extLst>
              </p:cNvPr>
              <p:cNvSpPr/>
              <p:nvPr/>
            </p:nvSpPr>
            <p:spPr>
              <a:xfrm>
                <a:off x="4569839" y="1816281"/>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5" name="Freeform: Shape 204">
                <a:extLst>
                  <a:ext uri="{FF2B5EF4-FFF2-40B4-BE49-F238E27FC236}">
                    <a16:creationId xmlns:a16="http://schemas.microsoft.com/office/drawing/2014/main" id="{80132171-B6D2-6C96-12B3-FD7CF084328C}"/>
                  </a:ext>
                </a:extLst>
              </p:cNvPr>
              <p:cNvSpPr/>
              <p:nvPr/>
            </p:nvSpPr>
            <p:spPr>
              <a:xfrm>
                <a:off x="4609675"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6" name="Freeform: Shape 205">
                <a:extLst>
                  <a:ext uri="{FF2B5EF4-FFF2-40B4-BE49-F238E27FC236}">
                    <a16:creationId xmlns:a16="http://schemas.microsoft.com/office/drawing/2014/main" id="{41FBF5CC-8EE4-556E-451D-1C26604C8845}"/>
                  </a:ext>
                </a:extLst>
              </p:cNvPr>
              <p:cNvSpPr/>
              <p:nvPr/>
            </p:nvSpPr>
            <p:spPr>
              <a:xfrm>
                <a:off x="4585774" y="1816281"/>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7" name="Freeform: Shape 206">
                <a:extLst>
                  <a:ext uri="{FF2B5EF4-FFF2-40B4-BE49-F238E27FC236}">
                    <a16:creationId xmlns:a16="http://schemas.microsoft.com/office/drawing/2014/main" id="{4E837291-418A-655C-4C37-218B453736D5}"/>
                  </a:ext>
                </a:extLst>
              </p:cNvPr>
              <p:cNvSpPr/>
              <p:nvPr/>
            </p:nvSpPr>
            <p:spPr>
              <a:xfrm>
                <a:off x="4576500"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8" name="Freeform: Shape 207">
                <a:extLst>
                  <a:ext uri="{FF2B5EF4-FFF2-40B4-BE49-F238E27FC236}">
                    <a16:creationId xmlns:a16="http://schemas.microsoft.com/office/drawing/2014/main" id="{15E674BB-FDD4-FFA3-8257-61409E60ED4A}"/>
                  </a:ext>
                </a:extLst>
              </p:cNvPr>
              <p:cNvSpPr/>
              <p:nvPr/>
            </p:nvSpPr>
            <p:spPr>
              <a:xfrm>
                <a:off x="4552468"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09" name="Freeform: Shape 208">
                <a:extLst>
                  <a:ext uri="{FF2B5EF4-FFF2-40B4-BE49-F238E27FC236}">
                    <a16:creationId xmlns:a16="http://schemas.microsoft.com/office/drawing/2014/main" id="{7C0B6289-9529-C89A-712F-ACA40113DFFA}"/>
                  </a:ext>
                </a:extLst>
              </p:cNvPr>
              <p:cNvSpPr/>
              <p:nvPr/>
            </p:nvSpPr>
            <p:spPr>
              <a:xfrm>
                <a:off x="4540321"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0" name="Freeform: Shape 209">
                <a:extLst>
                  <a:ext uri="{FF2B5EF4-FFF2-40B4-BE49-F238E27FC236}">
                    <a16:creationId xmlns:a16="http://schemas.microsoft.com/office/drawing/2014/main" id="{AB7DFDFE-014D-5788-FDB1-1F250B58C8D7}"/>
                  </a:ext>
                </a:extLst>
              </p:cNvPr>
              <p:cNvSpPr/>
              <p:nvPr/>
            </p:nvSpPr>
            <p:spPr>
              <a:xfrm>
                <a:off x="4516289"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1" name="Freeform: Shape 210">
                <a:extLst>
                  <a:ext uri="{FF2B5EF4-FFF2-40B4-BE49-F238E27FC236}">
                    <a16:creationId xmlns:a16="http://schemas.microsoft.com/office/drawing/2014/main" id="{09449421-39E1-5D89-4932-2ACBAF67C727}"/>
                  </a:ext>
                </a:extLst>
              </p:cNvPr>
              <p:cNvSpPr/>
              <p:nvPr/>
            </p:nvSpPr>
            <p:spPr>
              <a:xfrm>
                <a:off x="4508453"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2" name="Freeform: Shape 211">
                <a:extLst>
                  <a:ext uri="{FF2B5EF4-FFF2-40B4-BE49-F238E27FC236}">
                    <a16:creationId xmlns:a16="http://schemas.microsoft.com/office/drawing/2014/main" id="{7E834964-4A6A-2680-9B06-FFEFF1169439}"/>
                  </a:ext>
                </a:extLst>
              </p:cNvPr>
              <p:cNvSpPr/>
              <p:nvPr/>
            </p:nvSpPr>
            <p:spPr>
              <a:xfrm>
                <a:off x="4484421"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3" name="Freeform: Shape 212">
                <a:extLst>
                  <a:ext uri="{FF2B5EF4-FFF2-40B4-BE49-F238E27FC236}">
                    <a16:creationId xmlns:a16="http://schemas.microsoft.com/office/drawing/2014/main" id="{3B594D9D-F77B-8D15-D005-24F983E917FE}"/>
                  </a:ext>
                </a:extLst>
              </p:cNvPr>
              <p:cNvSpPr/>
              <p:nvPr/>
            </p:nvSpPr>
            <p:spPr>
              <a:xfrm>
                <a:off x="4524387"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4" name="Freeform: Shape 213">
                <a:extLst>
                  <a:ext uri="{FF2B5EF4-FFF2-40B4-BE49-F238E27FC236}">
                    <a16:creationId xmlns:a16="http://schemas.microsoft.com/office/drawing/2014/main" id="{0C5382A5-661D-00AF-1058-D2A6C0380507}"/>
                  </a:ext>
                </a:extLst>
              </p:cNvPr>
              <p:cNvSpPr/>
              <p:nvPr/>
            </p:nvSpPr>
            <p:spPr>
              <a:xfrm>
                <a:off x="4500355"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5" name="Freeform: Shape 214">
                <a:extLst>
                  <a:ext uri="{FF2B5EF4-FFF2-40B4-BE49-F238E27FC236}">
                    <a16:creationId xmlns:a16="http://schemas.microsoft.com/office/drawing/2014/main" id="{165C6AFF-D682-3DDA-E50A-1B1D459E96EB}"/>
                  </a:ext>
                </a:extLst>
              </p:cNvPr>
              <p:cNvSpPr/>
              <p:nvPr/>
            </p:nvSpPr>
            <p:spPr>
              <a:xfrm>
                <a:off x="4491081"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6" name="Freeform: Shape 215">
                <a:extLst>
                  <a:ext uri="{FF2B5EF4-FFF2-40B4-BE49-F238E27FC236}">
                    <a16:creationId xmlns:a16="http://schemas.microsoft.com/office/drawing/2014/main" id="{315ADA72-CB27-09A1-E3A8-04B4ECB02D51}"/>
                  </a:ext>
                </a:extLst>
              </p:cNvPr>
              <p:cNvSpPr/>
              <p:nvPr/>
            </p:nvSpPr>
            <p:spPr>
              <a:xfrm>
                <a:off x="4467049"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7" name="Freeform: Shape 216">
                <a:extLst>
                  <a:ext uri="{FF2B5EF4-FFF2-40B4-BE49-F238E27FC236}">
                    <a16:creationId xmlns:a16="http://schemas.microsoft.com/office/drawing/2014/main" id="{1DC4ACCC-F5D6-DE6A-5B6A-5C6E58556E7F}"/>
                  </a:ext>
                </a:extLst>
              </p:cNvPr>
              <p:cNvSpPr/>
              <p:nvPr/>
            </p:nvSpPr>
            <p:spPr>
              <a:xfrm>
                <a:off x="4563439" y="179899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8" name="Freeform: Shape 217">
                <a:extLst>
                  <a:ext uri="{FF2B5EF4-FFF2-40B4-BE49-F238E27FC236}">
                    <a16:creationId xmlns:a16="http://schemas.microsoft.com/office/drawing/2014/main" id="{7A9E8EE9-AF95-5109-C214-C9711654B108}"/>
                  </a:ext>
                </a:extLst>
              </p:cNvPr>
              <p:cNvSpPr/>
              <p:nvPr/>
            </p:nvSpPr>
            <p:spPr>
              <a:xfrm>
                <a:off x="4539407" y="181628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19" name="Freeform: Shape 218">
                <a:extLst>
                  <a:ext uri="{FF2B5EF4-FFF2-40B4-BE49-F238E27FC236}">
                    <a16:creationId xmlns:a16="http://schemas.microsoft.com/office/drawing/2014/main" id="{802A5AD3-35B8-1038-CB83-6E6D4DA5BC2F}"/>
                  </a:ext>
                </a:extLst>
              </p:cNvPr>
              <p:cNvSpPr/>
              <p:nvPr/>
            </p:nvSpPr>
            <p:spPr>
              <a:xfrm>
                <a:off x="4431785"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0" name="Freeform: Shape 219">
                <a:extLst>
                  <a:ext uri="{FF2B5EF4-FFF2-40B4-BE49-F238E27FC236}">
                    <a16:creationId xmlns:a16="http://schemas.microsoft.com/office/drawing/2014/main" id="{4B067157-FEC9-E86A-4E31-9BE394636A30}"/>
                  </a:ext>
                </a:extLst>
              </p:cNvPr>
              <p:cNvSpPr/>
              <p:nvPr/>
            </p:nvSpPr>
            <p:spPr>
              <a:xfrm>
                <a:off x="4407752" y="1799556"/>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1" name="Freeform: Shape 220">
                <a:extLst>
                  <a:ext uri="{FF2B5EF4-FFF2-40B4-BE49-F238E27FC236}">
                    <a16:creationId xmlns:a16="http://schemas.microsoft.com/office/drawing/2014/main" id="{7D0E22D4-A4BA-88B1-11C1-4FF67BC32DA0}"/>
                  </a:ext>
                </a:extLst>
              </p:cNvPr>
              <p:cNvSpPr/>
              <p:nvPr/>
            </p:nvSpPr>
            <p:spPr>
              <a:xfrm>
                <a:off x="4443409"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2" name="Freeform: Shape 221">
                <a:extLst>
                  <a:ext uri="{FF2B5EF4-FFF2-40B4-BE49-F238E27FC236}">
                    <a16:creationId xmlns:a16="http://schemas.microsoft.com/office/drawing/2014/main" id="{80917424-864D-8AF8-ABEC-B340CC2A3D5D}"/>
                  </a:ext>
                </a:extLst>
              </p:cNvPr>
              <p:cNvSpPr/>
              <p:nvPr/>
            </p:nvSpPr>
            <p:spPr>
              <a:xfrm>
                <a:off x="4419377" y="17995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3" name="Freeform: Shape 222">
                <a:extLst>
                  <a:ext uri="{FF2B5EF4-FFF2-40B4-BE49-F238E27FC236}">
                    <a16:creationId xmlns:a16="http://schemas.microsoft.com/office/drawing/2014/main" id="{550DE655-BBC5-2D38-A06C-022280FC7C31}"/>
                  </a:ext>
                </a:extLst>
              </p:cNvPr>
              <p:cNvSpPr/>
              <p:nvPr/>
            </p:nvSpPr>
            <p:spPr>
              <a:xfrm>
                <a:off x="4369615"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4" name="Freeform: Shape 223">
                <a:extLst>
                  <a:ext uri="{FF2B5EF4-FFF2-40B4-BE49-F238E27FC236}">
                    <a16:creationId xmlns:a16="http://schemas.microsoft.com/office/drawing/2014/main" id="{C7090C13-3176-E677-F818-42912B74544A}"/>
                  </a:ext>
                </a:extLst>
              </p:cNvPr>
              <p:cNvSpPr/>
              <p:nvPr/>
            </p:nvSpPr>
            <p:spPr>
              <a:xfrm>
                <a:off x="4345583" y="17995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5" name="Freeform: Shape 224">
                <a:extLst>
                  <a:ext uri="{FF2B5EF4-FFF2-40B4-BE49-F238E27FC236}">
                    <a16:creationId xmlns:a16="http://schemas.microsoft.com/office/drawing/2014/main" id="{FDCB8538-5676-CE0D-5AE4-6BAF1BC7F815}"/>
                  </a:ext>
                </a:extLst>
              </p:cNvPr>
              <p:cNvSpPr/>
              <p:nvPr/>
            </p:nvSpPr>
            <p:spPr>
              <a:xfrm>
                <a:off x="4302220"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6" name="Freeform: Shape 225">
                <a:extLst>
                  <a:ext uri="{FF2B5EF4-FFF2-40B4-BE49-F238E27FC236}">
                    <a16:creationId xmlns:a16="http://schemas.microsoft.com/office/drawing/2014/main" id="{D0839BF3-98C8-4BEE-EE13-F57D5A90BF3E}"/>
                  </a:ext>
                </a:extLst>
              </p:cNvPr>
              <p:cNvSpPr/>
              <p:nvPr/>
            </p:nvSpPr>
            <p:spPr>
              <a:xfrm>
                <a:off x="4278188" y="17995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7" name="Freeform: Shape 226">
                <a:extLst>
                  <a:ext uri="{FF2B5EF4-FFF2-40B4-BE49-F238E27FC236}">
                    <a16:creationId xmlns:a16="http://schemas.microsoft.com/office/drawing/2014/main" id="{8D77BDFB-1FFD-8627-D14F-AC72016B42A2}"/>
                  </a:ext>
                </a:extLst>
              </p:cNvPr>
              <p:cNvSpPr/>
              <p:nvPr/>
            </p:nvSpPr>
            <p:spPr>
              <a:xfrm>
                <a:off x="4412063"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8" name="Freeform: Shape 227">
                <a:extLst>
                  <a:ext uri="{FF2B5EF4-FFF2-40B4-BE49-F238E27FC236}">
                    <a16:creationId xmlns:a16="http://schemas.microsoft.com/office/drawing/2014/main" id="{52CD3AFD-C1C7-B373-E25A-B02222A9C3DA}"/>
                  </a:ext>
                </a:extLst>
              </p:cNvPr>
              <p:cNvSpPr/>
              <p:nvPr/>
            </p:nvSpPr>
            <p:spPr>
              <a:xfrm>
                <a:off x="4388161" y="1799556"/>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29" name="Freeform: Shape 228">
                <a:extLst>
                  <a:ext uri="{FF2B5EF4-FFF2-40B4-BE49-F238E27FC236}">
                    <a16:creationId xmlns:a16="http://schemas.microsoft.com/office/drawing/2014/main" id="{B5F54C0F-B663-BA8F-20FE-08179342391C}"/>
                  </a:ext>
                </a:extLst>
              </p:cNvPr>
              <p:cNvSpPr/>
              <p:nvPr/>
            </p:nvSpPr>
            <p:spPr>
              <a:xfrm>
                <a:off x="4458429"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0" name="Freeform: Shape 229">
                <a:extLst>
                  <a:ext uri="{FF2B5EF4-FFF2-40B4-BE49-F238E27FC236}">
                    <a16:creationId xmlns:a16="http://schemas.microsoft.com/office/drawing/2014/main" id="{F9298D45-4B01-3670-F7C4-3797F58E7EB5}"/>
                  </a:ext>
                </a:extLst>
              </p:cNvPr>
              <p:cNvSpPr/>
              <p:nvPr/>
            </p:nvSpPr>
            <p:spPr>
              <a:xfrm>
                <a:off x="4434397" y="17995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1" name="Freeform: Shape 230">
                <a:extLst>
                  <a:ext uri="{FF2B5EF4-FFF2-40B4-BE49-F238E27FC236}">
                    <a16:creationId xmlns:a16="http://schemas.microsoft.com/office/drawing/2014/main" id="{FFDBD98E-1938-721C-A053-A2428E933052}"/>
                  </a:ext>
                </a:extLst>
              </p:cNvPr>
              <p:cNvSpPr/>
              <p:nvPr/>
            </p:nvSpPr>
            <p:spPr>
              <a:xfrm>
                <a:off x="4345583" y="178226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2" name="Freeform: Shape 231">
                <a:extLst>
                  <a:ext uri="{FF2B5EF4-FFF2-40B4-BE49-F238E27FC236}">
                    <a16:creationId xmlns:a16="http://schemas.microsoft.com/office/drawing/2014/main" id="{5759200D-251D-6F99-868F-7508DA0295F6}"/>
                  </a:ext>
                </a:extLst>
              </p:cNvPr>
              <p:cNvSpPr/>
              <p:nvPr/>
            </p:nvSpPr>
            <p:spPr>
              <a:xfrm>
                <a:off x="4321550" y="17995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3" name="Freeform: Shape 232">
                <a:extLst>
                  <a:ext uri="{FF2B5EF4-FFF2-40B4-BE49-F238E27FC236}">
                    <a16:creationId xmlns:a16="http://schemas.microsoft.com/office/drawing/2014/main" id="{78569B7F-7FE6-FE36-3211-6CA0D662F81B}"/>
                  </a:ext>
                </a:extLst>
              </p:cNvPr>
              <p:cNvSpPr/>
              <p:nvPr/>
            </p:nvSpPr>
            <p:spPr>
              <a:xfrm>
                <a:off x="4225552" y="175793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4" name="Freeform: Shape 233">
                <a:extLst>
                  <a:ext uri="{FF2B5EF4-FFF2-40B4-BE49-F238E27FC236}">
                    <a16:creationId xmlns:a16="http://schemas.microsoft.com/office/drawing/2014/main" id="{8488ACF9-7B06-6593-B8F0-78A93DFDE3FC}"/>
                  </a:ext>
                </a:extLst>
              </p:cNvPr>
              <p:cNvSpPr/>
              <p:nvPr/>
            </p:nvSpPr>
            <p:spPr>
              <a:xfrm>
                <a:off x="4201520" y="1775220"/>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5" name="Freeform: Shape 234">
                <a:extLst>
                  <a:ext uri="{FF2B5EF4-FFF2-40B4-BE49-F238E27FC236}">
                    <a16:creationId xmlns:a16="http://schemas.microsoft.com/office/drawing/2014/main" id="{67BFC025-61A1-225F-E02C-E57E7B6C4199}"/>
                  </a:ext>
                </a:extLst>
              </p:cNvPr>
              <p:cNvSpPr/>
              <p:nvPr/>
            </p:nvSpPr>
            <p:spPr>
              <a:xfrm>
                <a:off x="4255854" y="175793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6" name="Freeform: Shape 235">
                <a:extLst>
                  <a:ext uri="{FF2B5EF4-FFF2-40B4-BE49-F238E27FC236}">
                    <a16:creationId xmlns:a16="http://schemas.microsoft.com/office/drawing/2014/main" id="{79A8F5D1-C750-9FC5-8D13-46FF81A22C62}"/>
                  </a:ext>
                </a:extLst>
              </p:cNvPr>
              <p:cNvSpPr/>
              <p:nvPr/>
            </p:nvSpPr>
            <p:spPr>
              <a:xfrm>
                <a:off x="4231822" y="1775220"/>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7" name="Freeform: Shape 236">
                <a:extLst>
                  <a:ext uri="{FF2B5EF4-FFF2-40B4-BE49-F238E27FC236}">
                    <a16:creationId xmlns:a16="http://schemas.microsoft.com/office/drawing/2014/main" id="{842E958E-635D-431C-E0C0-FDA9C92CB5A3}"/>
                  </a:ext>
                </a:extLst>
              </p:cNvPr>
              <p:cNvSpPr/>
              <p:nvPr/>
            </p:nvSpPr>
            <p:spPr>
              <a:xfrm>
                <a:off x="4271788" y="176601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8" name="Freeform: Shape 237">
                <a:extLst>
                  <a:ext uri="{FF2B5EF4-FFF2-40B4-BE49-F238E27FC236}">
                    <a16:creationId xmlns:a16="http://schemas.microsoft.com/office/drawing/2014/main" id="{FF463D61-FE5B-291D-CD1A-4B887398C998}"/>
                  </a:ext>
                </a:extLst>
              </p:cNvPr>
              <p:cNvSpPr/>
              <p:nvPr/>
            </p:nvSpPr>
            <p:spPr>
              <a:xfrm>
                <a:off x="4247756" y="1783301"/>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39" name="Freeform: Shape 238">
                <a:extLst>
                  <a:ext uri="{FF2B5EF4-FFF2-40B4-BE49-F238E27FC236}">
                    <a16:creationId xmlns:a16="http://schemas.microsoft.com/office/drawing/2014/main" id="{53DA55F5-6D13-C563-C4E3-F802C6F302C2}"/>
                  </a:ext>
                </a:extLst>
              </p:cNvPr>
              <p:cNvSpPr/>
              <p:nvPr/>
            </p:nvSpPr>
            <p:spPr>
              <a:xfrm>
                <a:off x="4239920" y="175793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0" name="Freeform: Shape 239">
                <a:extLst>
                  <a:ext uri="{FF2B5EF4-FFF2-40B4-BE49-F238E27FC236}">
                    <a16:creationId xmlns:a16="http://schemas.microsoft.com/office/drawing/2014/main" id="{E1ACA000-BE1F-66E9-D084-BBC1D79E9E28}"/>
                  </a:ext>
                </a:extLst>
              </p:cNvPr>
              <p:cNvSpPr/>
              <p:nvPr/>
            </p:nvSpPr>
            <p:spPr>
              <a:xfrm>
                <a:off x="4216018" y="1775220"/>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1" name="Freeform: Shape 240">
                <a:extLst>
                  <a:ext uri="{FF2B5EF4-FFF2-40B4-BE49-F238E27FC236}">
                    <a16:creationId xmlns:a16="http://schemas.microsoft.com/office/drawing/2014/main" id="{4C7EECAE-BDE6-D855-34A9-A17ADD8CBC7D}"/>
                  </a:ext>
                </a:extLst>
              </p:cNvPr>
              <p:cNvSpPr/>
              <p:nvPr/>
            </p:nvSpPr>
            <p:spPr>
              <a:xfrm>
                <a:off x="4135171" y="174834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2" name="Freeform: Shape 241">
                <a:extLst>
                  <a:ext uri="{FF2B5EF4-FFF2-40B4-BE49-F238E27FC236}">
                    <a16:creationId xmlns:a16="http://schemas.microsoft.com/office/drawing/2014/main" id="{84333C8B-E0A6-CACD-CACF-784063DA6590}"/>
                  </a:ext>
                </a:extLst>
              </p:cNvPr>
              <p:cNvSpPr/>
              <p:nvPr/>
            </p:nvSpPr>
            <p:spPr>
              <a:xfrm>
                <a:off x="4111269" y="1765636"/>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3" name="Freeform: Shape 242">
                <a:extLst>
                  <a:ext uri="{FF2B5EF4-FFF2-40B4-BE49-F238E27FC236}">
                    <a16:creationId xmlns:a16="http://schemas.microsoft.com/office/drawing/2014/main" id="{4C7D9F71-6C5E-82B1-D969-543EEB3B36A3}"/>
                  </a:ext>
                </a:extLst>
              </p:cNvPr>
              <p:cNvSpPr/>
              <p:nvPr/>
            </p:nvSpPr>
            <p:spPr>
              <a:xfrm>
                <a:off x="4198908" y="175793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4" name="Freeform: Shape 243">
                <a:extLst>
                  <a:ext uri="{FF2B5EF4-FFF2-40B4-BE49-F238E27FC236}">
                    <a16:creationId xmlns:a16="http://schemas.microsoft.com/office/drawing/2014/main" id="{E9EEE2B8-1782-2AF4-C9EA-6E4E35E36357}"/>
                  </a:ext>
                </a:extLst>
              </p:cNvPr>
              <p:cNvSpPr/>
              <p:nvPr/>
            </p:nvSpPr>
            <p:spPr>
              <a:xfrm>
                <a:off x="4174876" y="177522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5" name="Freeform: Shape 244">
                <a:extLst>
                  <a:ext uri="{FF2B5EF4-FFF2-40B4-BE49-F238E27FC236}">
                    <a16:creationId xmlns:a16="http://schemas.microsoft.com/office/drawing/2014/main" id="{AF6BC70E-7552-BF00-56B1-8C6CE721254A}"/>
                  </a:ext>
                </a:extLst>
              </p:cNvPr>
              <p:cNvSpPr/>
              <p:nvPr/>
            </p:nvSpPr>
            <p:spPr>
              <a:xfrm>
                <a:off x="4212492" y="175793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6" name="Freeform: Shape 245">
                <a:extLst>
                  <a:ext uri="{FF2B5EF4-FFF2-40B4-BE49-F238E27FC236}">
                    <a16:creationId xmlns:a16="http://schemas.microsoft.com/office/drawing/2014/main" id="{6A04B9D2-78E3-42DC-3ED3-F55D8D618550}"/>
                  </a:ext>
                </a:extLst>
              </p:cNvPr>
              <p:cNvSpPr/>
              <p:nvPr/>
            </p:nvSpPr>
            <p:spPr>
              <a:xfrm>
                <a:off x="4188459" y="177522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7" name="Freeform: Shape 246">
                <a:extLst>
                  <a:ext uri="{FF2B5EF4-FFF2-40B4-BE49-F238E27FC236}">
                    <a16:creationId xmlns:a16="http://schemas.microsoft.com/office/drawing/2014/main" id="{268EACE2-10D4-1A49-606A-7F34930F18E5}"/>
                  </a:ext>
                </a:extLst>
              </p:cNvPr>
              <p:cNvSpPr/>
              <p:nvPr/>
            </p:nvSpPr>
            <p:spPr>
              <a:xfrm>
                <a:off x="4151105" y="174938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8" name="Freeform: Shape 247">
                <a:extLst>
                  <a:ext uri="{FF2B5EF4-FFF2-40B4-BE49-F238E27FC236}">
                    <a16:creationId xmlns:a16="http://schemas.microsoft.com/office/drawing/2014/main" id="{31BE653C-9737-477A-5BAE-15F7DF50BB04}"/>
                  </a:ext>
                </a:extLst>
              </p:cNvPr>
              <p:cNvSpPr/>
              <p:nvPr/>
            </p:nvSpPr>
            <p:spPr>
              <a:xfrm>
                <a:off x="4127073" y="176667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49" name="Freeform: Shape 248">
                <a:extLst>
                  <a:ext uri="{FF2B5EF4-FFF2-40B4-BE49-F238E27FC236}">
                    <a16:creationId xmlns:a16="http://schemas.microsoft.com/office/drawing/2014/main" id="{37198B23-7316-822B-E06E-46C221D6B438}"/>
                  </a:ext>
                </a:extLst>
              </p:cNvPr>
              <p:cNvSpPr/>
              <p:nvPr/>
            </p:nvSpPr>
            <p:spPr>
              <a:xfrm>
                <a:off x="404400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0" name="Freeform: Shape 249">
                <a:extLst>
                  <a:ext uri="{FF2B5EF4-FFF2-40B4-BE49-F238E27FC236}">
                    <a16:creationId xmlns:a16="http://schemas.microsoft.com/office/drawing/2014/main" id="{19658FA5-8055-AA7C-5C9B-B38910A85B97}"/>
                  </a:ext>
                </a:extLst>
              </p:cNvPr>
              <p:cNvSpPr/>
              <p:nvPr/>
            </p:nvSpPr>
            <p:spPr>
              <a:xfrm>
                <a:off x="4019973" y="1755958"/>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1" name="Freeform: Shape 250">
                <a:extLst>
                  <a:ext uri="{FF2B5EF4-FFF2-40B4-BE49-F238E27FC236}">
                    <a16:creationId xmlns:a16="http://schemas.microsoft.com/office/drawing/2014/main" id="{CD315AD1-4E22-9B89-C8AD-10233EFE6F9C}"/>
                  </a:ext>
                </a:extLst>
              </p:cNvPr>
              <p:cNvSpPr/>
              <p:nvPr/>
            </p:nvSpPr>
            <p:spPr>
              <a:xfrm>
                <a:off x="403107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2" name="Freeform: Shape 251">
                <a:extLst>
                  <a:ext uri="{FF2B5EF4-FFF2-40B4-BE49-F238E27FC236}">
                    <a16:creationId xmlns:a16="http://schemas.microsoft.com/office/drawing/2014/main" id="{47266C67-3FC1-A239-4853-5D7CFABCEAB0}"/>
                  </a:ext>
                </a:extLst>
              </p:cNvPr>
              <p:cNvSpPr/>
              <p:nvPr/>
            </p:nvSpPr>
            <p:spPr>
              <a:xfrm>
                <a:off x="4007043" y="175595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3" name="Freeform: Shape 252">
                <a:extLst>
                  <a:ext uri="{FF2B5EF4-FFF2-40B4-BE49-F238E27FC236}">
                    <a16:creationId xmlns:a16="http://schemas.microsoft.com/office/drawing/2014/main" id="{4122AADA-B3CD-E2DC-6B29-E4174123FA31}"/>
                  </a:ext>
                </a:extLst>
              </p:cNvPr>
              <p:cNvSpPr/>
              <p:nvPr/>
            </p:nvSpPr>
            <p:spPr>
              <a:xfrm>
                <a:off x="3979876" y="173791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4" name="Freeform: Shape 253">
                <a:extLst>
                  <a:ext uri="{FF2B5EF4-FFF2-40B4-BE49-F238E27FC236}">
                    <a16:creationId xmlns:a16="http://schemas.microsoft.com/office/drawing/2014/main" id="{2D4E17A3-1F87-99C0-399D-A2CF55E5FFCF}"/>
                  </a:ext>
                </a:extLst>
              </p:cNvPr>
              <p:cNvSpPr/>
              <p:nvPr/>
            </p:nvSpPr>
            <p:spPr>
              <a:xfrm>
                <a:off x="3955844" y="175520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5" name="Freeform: Shape 254">
                <a:extLst>
                  <a:ext uri="{FF2B5EF4-FFF2-40B4-BE49-F238E27FC236}">
                    <a16:creationId xmlns:a16="http://schemas.microsoft.com/office/drawing/2014/main" id="{44089243-6915-2046-049D-87D5C69A8523}"/>
                  </a:ext>
                </a:extLst>
              </p:cNvPr>
              <p:cNvSpPr/>
              <p:nvPr/>
            </p:nvSpPr>
            <p:spPr>
              <a:xfrm>
                <a:off x="4333436" y="1782737"/>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6" name="Freeform: Shape 255">
                <a:extLst>
                  <a:ext uri="{FF2B5EF4-FFF2-40B4-BE49-F238E27FC236}">
                    <a16:creationId xmlns:a16="http://schemas.microsoft.com/office/drawing/2014/main" id="{1D4D5458-9C9E-5B6B-6DA7-E41E53B9D7BB}"/>
                  </a:ext>
                </a:extLst>
              </p:cNvPr>
              <p:cNvSpPr/>
              <p:nvPr/>
            </p:nvSpPr>
            <p:spPr>
              <a:xfrm>
                <a:off x="4309404" y="1799932"/>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7" name="Freeform: Shape 256">
                <a:extLst>
                  <a:ext uri="{FF2B5EF4-FFF2-40B4-BE49-F238E27FC236}">
                    <a16:creationId xmlns:a16="http://schemas.microsoft.com/office/drawing/2014/main" id="{7A82FABC-0E8D-9869-265C-EFEA88FCE5D3}"/>
                  </a:ext>
                </a:extLst>
              </p:cNvPr>
              <p:cNvSpPr/>
              <p:nvPr/>
            </p:nvSpPr>
            <p:spPr>
              <a:xfrm>
                <a:off x="410826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8" name="Freeform: Shape 257">
                <a:extLst>
                  <a:ext uri="{FF2B5EF4-FFF2-40B4-BE49-F238E27FC236}">
                    <a16:creationId xmlns:a16="http://schemas.microsoft.com/office/drawing/2014/main" id="{0BFFB1AD-785B-4E82-60E5-E96F7A57B82B}"/>
                  </a:ext>
                </a:extLst>
              </p:cNvPr>
              <p:cNvSpPr/>
              <p:nvPr/>
            </p:nvSpPr>
            <p:spPr>
              <a:xfrm>
                <a:off x="4084364" y="1755958"/>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59" name="Freeform: Shape 258">
                <a:extLst>
                  <a:ext uri="{FF2B5EF4-FFF2-40B4-BE49-F238E27FC236}">
                    <a16:creationId xmlns:a16="http://schemas.microsoft.com/office/drawing/2014/main" id="{6CCC3666-3842-7AD3-5203-C5B61F9F628D}"/>
                  </a:ext>
                </a:extLst>
              </p:cNvPr>
              <p:cNvSpPr/>
              <p:nvPr/>
            </p:nvSpPr>
            <p:spPr>
              <a:xfrm>
                <a:off x="408253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0" name="Freeform: Shape 259">
                <a:extLst>
                  <a:ext uri="{FF2B5EF4-FFF2-40B4-BE49-F238E27FC236}">
                    <a16:creationId xmlns:a16="http://schemas.microsoft.com/office/drawing/2014/main" id="{8FF45B8F-56DD-6E15-ABCA-2CFC45AC9DC8}"/>
                  </a:ext>
                </a:extLst>
              </p:cNvPr>
              <p:cNvSpPr/>
              <p:nvPr/>
            </p:nvSpPr>
            <p:spPr>
              <a:xfrm>
                <a:off x="4058503" y="175595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1" name="Freeform: Shape 260">
                <a:extLst>
                  <a:ext uri="{FF2B5EF4-FFF2-40B4-BE49-F238E27FC236}">
                    <a16:creationId xmlns:a16="http://schemas.microsoft.com/office/drawing/2014/main" id="{69E598B5-6B2D-88CD-8CFC-9CAA57ACDB72}"/>
                  </a:ext>
                </a:extLst>
              </p:cNvPr>
              <p:cNvSpPr/>
              <p:nvPr/>
            </p:nvSpPr>
            <p:spPr>
              <a:xfrm>
                <a:off x="4095466"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2" name="Freeform: Shape 261">
                <a:extLst>
                  <a:ext uri="{FF2B5EF4-FFF2-40B4-BE49-F238E27FC236}">
                    <a16:creationId xmlns:a16="http://schemas.microsoft.com/office/drawing/2014/main" id="{CBF46D17-740A-48AB-CEB1-BD895C17617C}"/>
                  </a:ext>
                </a:extLst>
              </p:cNvPr>
              <p:cNvSpPr/>
              <p:nvPr/>
            </p:nvSpPr>
            <p:spPr>
              <a:xfrm>
                <a:off x="4071433" y="1755958"/>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3" name="Freeform: Shape 262">
                <a:extLst>
                  <a:ext uri="{FF2B5EF4-FFF2-40B4-BE49-F238E27FC236}">
                    <a16:creationId xmlns:a16="http://schemas.microsoft.com/office/drawing/2014/main" id="{19EEB312-47BA-CA1B-C261-684235987086}"/>
                  </a:ext>
                </a:extLst>
              </p:cNvPr>
              <p:cNvSpPr/>
              <p:nvPr/>
            </p:nvSpPr>
            <p:spPr>
              <a:xfrm>
                <a:off x="406973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4" name="Freeform: Shape 263">
                <a:extLst>
                  <a:ext uri="{FF2B5EF4-FFF2-40B4-BE49-F238E27FC236}">
                    <a16:creationId xmlns:a16="http://schemas.microsoft.com/office/drawing/2014/main" id="{FC1B9360-0EB3-1EBD-06B3-9C594A8FDE47}"/>
                  </a:ext>
                </a:extLst>
              </p:cNvPr>
              <p:cNvSpPr/>
              <p:nvPr/>
            </p:nvSpPr>
            <p:spPr>
              <a:xfrm>
                <a:off x="4045704" y="1755958"/>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5" name="Freeform: Shape 264">
                <a:extLst>
                  <a:ext uri="{FF2B5EF4-FFF2-40B4-BE49-F238E27FC236}">
                    <a16:creationId xmlns:a16="http://schemas.microsoft.com/office/drawing/2014/main" id="{B168F3CA-A6E9-5F0C-6C36-6AD4A6E944D2}"/>
                  </a:ext>
                </a:extLst>
              </p:cNvPr>
              <p:cNvSpPr/>
              <p:nvPr/>
            </p:nvSpPr>
            <p:spPr>
              <a:xfrm>
                <a:off x="4056805" y="173866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6" name="Freeform: Shape 265">
                <a:extLst>
                  <a:ext uri="{FF2B5EF4-FFF2-40B4-BE49-F238E27FC236}">
                    <a16:creationId xmlns:a16="http://schemas.microsoft.com/office/drawing/2014/main" id="{8B9B21BC-D53E-9DC7-DE77-489F14D13567}"/>
                  </a:ext>
                </a:extLst>
              </p:cNvPr>
              <p:cNvSpPr/>
              <p:nvPr/>
            </p:nvSpPr>
            <p:spPr>
              <a:xfrm>
                <a:off x="4032773" y="175595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7" name="Freeform: Shape 266">
                <a:extLst>
                  <a:ext uri="{FF2B5EF4-FFF2-40B4-BE49-F238E27FC236}">
                    <a16:creationId xmlns:a16="http://schemas.microsoft.com/office/drawing/2014/main" id="{F4DE4AEF-58EB-B56A-8E09-5DF565A87513}"/>
                  </a:ext>
                </a:extLst>
              </p:cNvPr>
              <p:cNvSpPr/>
              <p:nvPr/>
            </p:nvSpPr>
            <p:spPr>
              <a:xfrm>
                <a:off x="3810475" y="1700521"/>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8" name="Freeform: Shape 267">
                <a:extLst>
                  <a:ext uri="{FF2B5EF4-FFF2-40B4-BE49-F238E27FC236}">
                    <a16:creationId xmlns:a16="http://schemas.microsoft.com/office/drawing/2014/main" id="{88103D66-AB28-DC00-6B6F-A297D23ADEDF}"/>
                  </a:ext>
                </a:extLst>
              </p:cNvPr>
              <p:cNvSpPr/>
              <p:nvPr/>
            </p:nvSpPr>
            <p:spPr>
              <a:xfrm>
                <a:off x="3786443" y="171771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69" name="Freeform: Shape 268">
                <a:extLst>
                  <a:ext uri="{FF2B5EF4-FFF2-40B4-BE49-F238E27FC236}">
                    <a16:creationId xmlns:a16="http://schemas.microsoft.com/office/drawing/2014/main" id="{F2E6ABCE-BB93-4ED2-7CFD-213147EE4389}"/>
                  </a:ext>
                </a:extLst>
              </p:cNvPr>
              <p:cNvSpPr/>
              <p:nvPr/>
            </p:nvSpPr>
            <p:spPr>
              <a:xfrm>
                <a:off x="3826410" y="1709823"/>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0" name="Freeform: Shape 269">
                <a:extLst>
                  <a:ext uri="{FF2B5EF4-FFF2-40B4-BE49-F238E27FC236}">
                    <a16:creationId xmlns:a16="http://schemas.microsoft.com/office/drawing/2014/main" id="{5DF4AA2A-68CC-70BE-6DC5-513B316FE7DA}"/>
                  </a:ext>
                </a:extLst>
              </p:cNvPr>
              <p:cNvSpPr/>
              <p:nvPr/>
            </p:nvSpPr>
            <p:spPr>
              <a:xfrm>
                <a:off x="3802378" y="1727112"/>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1" name="Freeform: Shape 270">
                <a:extLst>
                  <a:ext uri="{FF2B5EF4-FFF2-40B4-BE49-F238E27FC236}">
                    <a16:creationId xmlns:a16="http://schemas.microsoft.com/office/drawing/2014/main" id="{0853352D-B8C1-27BE-865E-DD45D7BD0AE2}"/>
                  </a:ext>
                </a:extLst>
              </p:cNvPr>
              <p:cNvSpPr/>
              <p:nvPr/>
            </p:nvSpPr>
            <p:spPr>
              <a:xfrm>
                <a:off x="3798851" y="169525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2" name="Freeform: Shape 271">
                <a:extLst>
                  <a:ext uri="{FF2B5EF4-FFF2-40B4-BE49-F238E27FC236}">
                    <a16:creationId xmlns:a16="http://schemas.microsoft.com/office/drawing/2014/main" id="{C5DBEBCD-DF02-B88D-A85B-9EB9FCCA007C}"/>
                  </a:ext>
                </a:extLst>
              </p:cNvPr>
              <p:cNvSpPr/>
              <p:nvPr/>
            </p:nvSpPr>
            <p:spPr>
              <a:xfrm>
                <a:off x="3774820" y="171254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3" name="Freeform: Shape 272">
                <a:extLst>
                  <a:ext uri="{FF2B5EF4-FFF2-40B4-BE49-F238E27FC236}">
                    <a16:creationId xmlns:a16="http://schemas.microsoft.com/office/drawing/2014/main" id="{F6954004-7390-1E43-8FDF-E0C42C9E79EE}"/>
                  </a:ext>
                </a:extLst>
              </p:cNvPr>
              <p:cNvSpPr/>
              <p:nvPr/>
            </p:nvSpPr>
            <p:spPr>
              <a:xfrm>
                <a:off x="3699066" y="1690091"/>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4" name="Freeform: Shape 273">
                <a:extLst>
                  <a:ext uri="{FF2B5EF4-FFF2-40B4-BE49-F238E27FC236}">
                    <a16:creationId xmlns:a16="http://schemas.microsoft.com/office/drawing/2014/main" id="{C1780ED9-66D7-4A67-9EF9-3AE1BACBA7B9}"/>
                  </a:ext>
                </a:extLst>
              </p:cNvPr>
              <p:cNvSpPr/>
              <p:nvPr/>
            </p:nvSpPr>
            <p:spPr>
              <a:xfrm>
                <a:off x="3675034" y="170738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5" name="Freeform: Shape 274">
                <a:extLst>
                  <a:ext uri="{FF2B5EF4-FFF2-40B4-BE49-F238E27FC236}">
                    <a16:creationId xmlns:a16="http://schemas.microsoft.com/office/drawing/2014/main" id="{5DFFD345-F962-09FE-6ECB-D8B6B2ECF7C1}"/>
                  </a:ext>
                </a:extLst>
              </p:cNvPr>
              <p:cNvSpPr/>
              <p:nvPr/>
            </p:nvSpPr>
            <p:spPr>
              <a:xfrm>
                <a:off x="3736551" y="1695259"/>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6" name="Freeform: Shape 275">
                <a:extLst>
                  <a:ext uri="{FF2B5EF4-FFF2-40B4-BE49-F238E27FC236}">
                    <a16:creationId xmlns:a16="http://schemas.microsoft.com/office/drawing/2014/main" id="{63C297CA-3A79-2A95-261A-22DC17DCB982}"/>
                  </a:ext>
                </a:extLst>
              </p:cNvPr>
              <p:cNvSpPr/>
              <p:nvPr/>
            </p:nvSpPr>
            <p:spPr>
              <a:xfrm>
                <a:off x="3712519" y="1712548"/>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7" name="Freeform: Shape 276">
                <a:extLst>
                  <a:ext uri="{FF2B5EF4-FFF2-40B4-BE49-F238E27FC236}">
                    <a16:creationId xmlns:a16="http://schemas.microsoft.com/office/drawing/2014/main" id="{A7AEBC7D-2B81-EF67-D6B4-65E3F94C8F40}"/>
                  </a:ext>
                </a:extLst>
              </p:cNvPr>
              <p:cNvSpPr/>
              <p:nvPr/>
            </p:nvSpPr>
            <p:spPr>
              <a:xfrm>
                <a:off x="3393831" y="1659930"/>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8" name="Freeform: Shape 277">
                <a:extLst>
                  <a:ext uri="{FF2B5EF4-FFF2-40B4-BE49-F238E27FC236}">
                    <a16:creationId xmlns:a16="http://schemas.microsoft.com/office/drawing/2014/main" id="{AC156E67-AFFA-D1A1-F826-2DC845B0CC8A}"/>
                  </a:ext>
                </a:extLst>
              </p:cNvPr>
              <p:cNvSpPr/>
              <p:nvPr/>
            </p:nvSpPr>
            <p:spPr>
              <a:xfrm>
                <a:off x="3369799" y="1677124"/>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79" name="Freeform: Shape 278">
                <a:extLst>
                  <a:ext uri="{FF2B5EF4-FFF2-40B4-BE49-F238E27FC236}">
                    <a16:creationId xmlns:a16="http://schemas.microsoft.com/office/drawing/2014/main" id="{6779E7B8-6734-D6CB-7DA9-1FF49030017A}"/>
                  </a:ext>
                </a:extLst>
              </p:cNvPr>
              <p:cNvSpPr/>
              <p:nvPr/>
            </p:nvSpPr>
            <p:spPr>
              <a:xfrm>
                <a:off x="3298356" y="1644238"/>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0" name="Freeform: Shape 279">
                <a:extLst>
                  <a:ext uri="{FF2B5EF4-FFF2-40B4-BE49-F238E27FC236}">
                    <a16:creationId xmlns:a16="http://schemas.microsoft.com/office/drawing/2014/main" id="{0D7CEE22-5856-51F2-56BB-DC5113781E93}"/>
                  </a:ext>
                </a:extLst>
              </p:cNvPr>
              <p:cNvSpPr/>
              <p:nvPr/>
            </p:nvSpPr>
            <p:spPr>
              <a:xfrm>
                <a:off x="3274324" y="1661526"/>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1" name="Freeform: Shape 280">
                <a:extLst>
                  <a:ext uri="{FF2B5EF4-FFF2-40B4-BE49-F238E27FC236}">
                    <a16:creationId xmlns:a16="http://schemas.microsoft.com/office/drawing/2014/main" id="{12C1491B-1D25-BBB9-8A19-D3A37479F8D2}"/>
                  </a:ext>
                </a:extLst>
              </p:cNvPr>
              <p:cNvSpPr/>
              <p:nvPr/>
            </p:nvSpPr>
            <p:spPr>
              <a:xfrm>
                <a:off x="3529665" y="1661996"/>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2" name="Freeform: Shape 281">
                <a:extLst>
                  <a:ext uri="{FF2B5EF4-FFF2-40B4-BE49-F238E27FC236}">
                    <a16:creationId xmlns:a16="http://schemas.microsoft.com/office/drawing/2014/main" id="{B7273B14-01F4-C3F7-92EA-704AE79CC665}"/>
                  </a:ext>
                </a:extLst>
              </p:cNvPr>
              <p:cNvSpPr/>
              <p:nvPr/>
            </p:nvSpPr>
            <p:spPr>
              <a:xfrm>
                <a:off x="3505633" y="167928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3" name="Freeform: Shape 282">
                <a:extLst>
                  <a:ext uri="{FF2B5EF4-FFF2-40B4-BE49-F238E27FC236}">
                    <a16:creationId xmlns:a16="http://schemas.microsoft.com/office/drawing/2014/main" id="{FBCC4D98-A438-8F90-CA29-9357319AC316}"/>
                  </a:ext>
                </a:extLst>
              </p:cNvPr>
              <p:cNvSpPr/>
              <p:nvPr/>
            </p:nvSpPr>
            <p:spPr>
              <a:xfrm>
                <a:off x="3262177" y="1623472"/>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4" name="Freeform: Shape 283">
                <a:extLst>
                  <a:ext uri="{FF2B5EF4-FFF2-40B4-BE49-F238E27FC236}">
                    <a16:creationId xmlns:a16="http://schemas.microsoft.com/office/drawing/2014/main" id="{A0E8D855-B17F-B27B-7B56-E17C1ED0C8F3}"/>
                  </a:ext>
                </a:extLst>
              </p:cNvPr>
              <p:cNvSpPr/>
              <p:nvPr/>
            </p:nvSpPr>
            <p:spPr>
              <a:xfrm>
                <a:off x="3238145" y="1640761"/>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5" name="Freeform: Shape 284">
                <a:extLst>
                  <a:ext uri="{FF2B5EF4-FFF2-40B4-BE49-F238E27FC236}">
                    <a16:creationId xmlns:a16="http://schemas.microsoft.com/office/drawing/2014/main" id="{959BD3FA-3D02-8BFA-9AC1-4B74AB433E72}"/>
                  </a:ext>
                </a:extLst>
              </p:cNvPr>
              <p:cNvSpPr/>
              <p:nvPr/>
            </p:nvSpPr>
            <p:spPr>
              <a:xfrm>
                <a:off x="3309980" y="1648466"/>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6" name="Freeform: Shape 285">
                <a:extLst>
                  <a:ext uri="{FF2B5EF4-FFF2-40B4-BE49-F238E27FC236}">
                    <a16:creationId xmlns:a16="http://schemas.microsoft.com/office/drawing/2014/main" id="{139603C3-A428-EDBE-C1E5-EB0AD741E880}"/>
                  </a:ext>
                </a:extLst>
              </p:cNvPr>
              <p:cNvSpPr/>
              <p:nvPr/>
            </p:nvSpPr>
            <p:spPr>
              <a:xfrm>
                <a:off x="3285948" y="1665755"/>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7" name="Freeform: Shape 286">
                <a:extLst>
                  <a:ext uri="{FF2B5EF4-FFF2-40B4-BE49-F238E27FC236}">
                    <a16:creationId xmlns:a16="http://schemas.microsoft.com/office/drawing/2014/main" id="{89A488DD-0380-04C3-79C4-8421D6BE54A8}"/>
                  </a:ext>
                </a:extLst>
              </p:cNvPr>
              <p:cNvSpPr/>
              <p:nvPr/>
            </p:nvSpPr>
            <p:spPr>
              <a:xfrm>
                <a:off x="3113021" y="1595378"/>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8" name="Freeform: Shape 287">
                <a:extLst>
                  <a:ext uri="{FF2B5EF4-FFF2-40B4-BE49-F238E27FC236}">
                    <a16:creationId xmlns:a16="http://schemas.microsoft.com/office/drawing/2014/main" id="{96FCF668-7EC5-D898-CDA6-6F85D47288E7}"/>
                  </a:ext>
                </a:extLst>
              </p:cNvPr>
              <p:cNvSpPr/>
              <p:nvPr/>
            </p:nvSpPr>
            <p:spPr>
              <a:xfrm>
                <a:off x="3088989" y="1612666"/>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89" name="Freeform: Shape 288">
                <a:extLst>
                  <a:ext uri="{FF2B5EF4-FFF2-40B4-BE49-F238E27FC236}">
                    <a16:creationId xmlns:a16="http://schemas.microsoft.com/office/drawing/2014/main" id="{CA3242FF-78DF-85C5-B2B0-19D220F7DDFF}"/>
                  </a:ext>
                </a:extLst>
              </p:cNvPr>
              <p:cNvSpPr/>
              <p:nvPr/>
            </p:nvSpPr>
            <p:spPr>
              <a:xfrm>
                <a:off x="2738302" y="153392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0" name="Freeform: Shape 289">
                <a:extLst>
                  <a:ext uri="{FF2B5EF4-FFF2-40B4-BE49-F238E27FC236}">
                    <a16:creationId xmlns:a16="http://schemas.microsoft.com/office/drawing/2014/main" id="{4898CAB7-A3AF-9BCD-8935-619985D6B02F}"/>
                  </a:ext>
                </a:extLst>
              </p:cNvPr>
              <p:cNvSpPr/>
              <p:nvPr/>
            </p:nvSpPr>
            <p:spPr>
              <a:xfrm>
                <a:off x="2714401" y="1551216"/>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1" name="Freeform: Shape 290">
                <a:extLst>
                  <a:ext uri="{FF2B5EF4-FFF2-40B4-BE49-F238E27FC236}">
                    <a16:creationId xmlns:a16="http://schemas.microsoft.com/office/drawing/2014/main" id="{61C7157C-9D08-D75F-0D07-3CB3FBBEE2AD}"/>
                  </a:ext>
                </a:extLst>
              </p:cNvPr>
              <p:cNvSpPr/>
              <p:nvPr/>
            </p:nvSpPr>
            <p:spPr>
              <a:xfrm>
                <a:off x="2981367" y="1579780"/>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2" name="Freeform: Shape 291">
                <a:extLst>
                  <a:ext uri="{FF2B5EF4-FFF2-40B4-BE49-F238E27FC236}">
                    <a16:creationId xmlns:a16="http://schemas.microsoft.com/office/drawing/2014/main" id="{11706BDC-7094-6CD1-BB0F-85378EC2140A}"/>
                  </a:ext>
                </a:extLst>
              </p:cNvPr>
              <p:cNvSpPr/>
              <p:nvPr/>
            </p:nvSpPr>
            <p:spPr>
              <a:xfrm>
                <a:off x="2957335" y="159706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3" name="Freeform: Shape 292">
                <a:extLst>
                  <a:ext uri="{FF2B5EF4-FFF2-40B4-BE49-F238E27FC236}">
                    <a16:creationId xmlns:a16="http://schemas.microsoft.com/office/drawing/2014/main" id="{15CDEC67-355C-6563-8DC6-9860846CD167}"/>
                  </a:ext>
                </a:extLst>
              </p:cNvPr>
              <p:cNvSpPr/>
              <p:nvPr/>
            </p:nvSpPr>
            <p:spPr>
              <a:xfrm>
                <a:off x="3163698" y="1605808"/>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4" name="Freeform: Shape 293">
                <a:extLst>
                  <a:ext uri="{FF2B5EF4-FFF2-40B4-BE49-F238E27FC236}">
                    <a16:creationId xmlns:a16="http://schemas.microsoft.com/office/drawing/2014/main" id="{7989F387-5B29-FE63-8A41-AB90F512BB50}"/>
                  </a:ext>
                </a:extLst>
              </p:cNvPr>
              <p:cNvSpPr/>
              <p:nvPr/>
            </p:nvSpPr>
            <p:spPr>
              <a:xfrm>
                <a:off x="3139665" y="1623002"/>
                <a:ext cx="48064" cy="9396"/>
              </a:xfrm>
              <a:custGeom>
                <a:avLst/>
                <a:gdLst>
                  <a:gd name="connsiteX0" fmla="*/ 65325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5"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5" name="Freeform: Shape 294">
                <a:extLst>
                  <a:ext uri="{FF2B5EF4-FFF2-40B4-BE49-F238E27FC236}">
                    <a16:creationId xmlns:a16="http://schemas.microsoft.com/office/drawing/2014/main" id="{BCBE32E3-02AA-CD80-26FE-F989072CFEF1}"/>
                  </a:ext>
                </a:extLst>
              </p:cNvPr>
              <p:cNvSpPr/>
              <p:nvPr/>
            </p:nvSpPr>
            <p:spPr>
              <a:xfrm>
                <a:off x="2661635" y="1510061"/>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6" name="Freeform: Shape 295">
                <a:extLst>
                  <a:ext uri="{FF2B5EF4-FFF2-40B4-BE49-F238E27FC236}">
                    <a16:creationId xmlns:a16="http://schemas.microsoft.com/office/drawing/2014/main" id="{47DDF326-C712-322C-3EE4-F12BD9E86778}"/>
                  </a:ext>
                </a:extLst>
              </p:cNvPr>
              <p:cNvSpPr/>
              <p:nvPr/>
            </p:nvSpPr>
            <p:spPr>
              <a:xfrm>
                <a:off x="2637734" y="1527256"/>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7" name="Freeform: Shape 296">
                <a:extLst>
                  <a:ext uri="{FF2B5EF4-FFF2-40B4-BE49-F238E27FC236}">
                    <a16:creationId xmlns:a16="http://schemas.microsoft.com/office/drawing/2014/main" id="{AC90DEC9-2B1B-D5E5-97EC-0CDAA76A1586}"/>
                  </a:ext>
                </a:extLst>
              </p:cNvPr>
              <p:cNvSpPr/>
              <p:nvPr/>
            </p:nvSpPr>
            <p:spPr>
              <a:xfrm>
                <a:off x="2004930" y="138932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8" name="Freeform: Shape 297">
                <a:extLst>
                  <a:ext uri="{FF2B5EF4-FFF2-40B4-BE49-F238E27FC236}">
                    <a16:creationId xmlns:a16="http://schemas.microsoft.com/office/drawing/2014/main" id="{7009F8D8-7895-28C4-EC2E-42133BDE5ABE}"/>
                  </a:ext>
                </a:extLst>
              </p:cNvPr>
              <p:cNvSpPr/>
              <p:nvPr/>
            </p:nvSpPr>
            <p:spPr>
              <a:xfrm>
                <a:off x="1980899" y="140660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299" name="Freeform: Shape 298">
                <a:extLst>
                  <a:ext uri="{FF2B5EF4-FFF2-40B4-BE49-F238E27FC236}">
                    <a16:creationId xmlns:a16="http://schemas.microsoft.com/office/drawing/2014/main" id="{9C37D407-A416-133D-B628-9C37B96365FB}"/>
                  </a:ext>
                </a:extLst>
              </p:cNvPr>
              <p:cNvSpPr/>
              <p:nvPr/>
            </p:nvSpPr>
            <p:spPr>
              <a:xfrm>
                <a:off x="2119214" y="1426811"/>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0" name="Freeform: Shape 299">
                <a:extLst>
                  <a:ext uri="{FF2B5EF4-FFF2-40B4-BE49-F238E27FC236}">
                    <a16:creationId xmlns:a16="http://schemas.microsoft.com/office/drawing/2014/main" id="{8955B9E0-A544-CADA-0201-37428974B155}"/>
                  </a:ext>
                </a:extLst>
              </p:cNvPr>
              <p:cNvSpPr/>
              <p:nvPr/>
            </p:nvSpPr>
            <p:spPr>
              <a:xfrm>
                <a:off x="2095182" y="144400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1" name="Freeform: Shape 300">
                <a:extLst>
                  <a:ext uri="{FF2B5EF4-FFF2-40B4-BE49-F238E27FC236}">
                    <a16:creationId xmlns:a16="http://schemas.microsoft.com/office/drawing/2014/main" id="{36258E89-18D2-BE5B-34C9-0CD79F26D5AF}"/>
                  </a:ext>
                </a:extLst>
              </p:cNvPr>
              <p:cNvSpPr/>
              <p:nvPr/>
            </p:nvSpPr>
            <p:spPr>
              <a:xfrm>
                <a:off x="2431632" y="1488168"/>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2" name="Freeform: Shape 301">
                <a:extLst>
                  <a:ext uri="{FF2B5EF4-FFF2-40B4-BE49-F238E27FC236}">
                    <a16:creationId xmlns:a16="http://schemas.microsoft.com/office/drawing/2014/main" id="{2ED1B23B-731C-ABF4-3C5C-F0640AD77D26}"/>
                  </a:ext>
                </a:extLst>
              </p:cNvPr>
              <p:cNvSpPr/>
              <p:nvPr/>
            </p:nvSpPr>
            <p:spPr>
              <a:xfrm>
                <a:off x="2407599" y="150545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3" name="Freeform: Shape 302">
                <a:extLst>
                  <a:ext uri="{FF2B5EF4-FFF2-40B4-BE49-F238E27FC236}">
                    <a16:creationId xmlns:a16="http://schemas.microsoft.com/office/drawing/2014/main" id="{E5180C19-AF99-9179-5F28-79C8EA4A26FD}"/>
                  </a:ext>
                </a:extLst>
              </p:cNvPr>
              <p:cNvSpPr/>
              <p:nvPr/>
            </p:nvSpPr>
            <p:spPr>
              <a:xfrm>
                <a:off x="2046856" y="1403884"/>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4" name="Freeform: Shape 303">
                <a:extLst>
                  <a:ext uri="{FF2B5EF4-FFF2-40B4-BE49-F238E27FC236}">
                    <a16:creationId xmlns:a16="http://schemas.microsoft.com/office/drawing/2014/main" id="{564ADAC9-EF1A-E802-FCC2-5DF9E0FE55D7}"/>
                  </a:ext>
                </a:extLst>
              </p:cNvPr>
              <p:cNvSpPr/>
              <p:nvPr/>
            </p:nvSpPr>
            <p:spPr>
              <a:xfrm>
                <a:off x="2022824" y="142117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5" name="Freeform: Shape 304">
                <a:extLst>
                  <a:ext uri="{FF2B5EF4-FFF2-40B4-BE49-F238E27FC236}">
                    <a16:creationId xmlns:a16="http://schemas.microsoft.com/office/drawing/2014/main" id="{633AAAFB-13DD-50CB-B702-1E7CC17C3581}"/>
                  </a:ext>
                </a:extLst>
              </p:cNvPr>
              <p:cNvSpPr/>
              <p:nvPr/>
            </p:nvSpPr>
            <p:spPr>
              <a:xfrm>
                <a:off x="2179947" y="1442409"/>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6" name="Freeform: Shape 305">
                <a:extLst>
                  <a:ext uri="{FF2B5EF4-FFF2-40B4-BE49-F238E27FC236}">
                    <a16:creationId xmlns:a16="http://schemas.microsoft.com/office/drawing/2014/main" id="{A420648A-6E26-1093-2C86-8592B01CAEB4}"/>
                  </a:ext>
                </a:extLst>
              </p:cNvPr>
              <p:cNvSpPr/>
              <p:nvPr/>
            </p:nvSpPr>
            <p:spPr>
              <a:xfrm>
                <a:off x="2155915" y="1459697"/>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7" name="Freeform: Shape 306">
                <a:extLst>
                  <a:ext uri="{FF2B5EF4-FFF2-40B4-BE49-F238E27FC236}">
                    <a16:creationId xmlns:a16="http://schemas.microsoft.com/office/drawing/2014/main" id="{300BDC86-1170-8274-DD20-EE5EA18DBD69}"/>
                  </a:ext>
                </a:extLst>
              </p:cNvPr>
              <p:cNvSpPr/>
              <p:nvPr/>
            </p:nvSpPr>
            <p:spPr>
              <a:xfrm>
                <a:off x="1766176" y="1351830"/>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8" name="Freeform: Shape 307">
                <a:extLst>
                  <a:ext uri="{FF2B5EF4-FFF2-40B4-BE49-F238E27FC236}">
                    <a16:creationId xmlns:a16="http://schemas.microsoft.com/office/drawing/2014/main" id="{D0DD6CC0-C4B2-ADB6-FFCB-EE8043B3EB34}"/>
                  </a:ext>
                </a:extLst>
              </p:cNvPr>
              <p:cNvSpPr/>
              <p:nvPr/>
            </p:nvSpPr>
            <p:spPr>
              <a:xfrm>
                <a:off x="1742144" y="136911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09" name="Freeform: Shape 308">
                <a:extLst>
                  <a:ext uri="{FF2B5EF4-FFF2-40B4-BE49-F238E27FC236}">
                    <a16:creationId xmlns:a16="http://schemas.microsoft.com/office/drawing/2014/main" id="{A8708EE5-D2CB-F4D4-3B5A-ADD70243746F}"/>
                  </a:ext>
                </a:extLst>
              </p:cNvPr>
              <p:cNvSpPr/>
              <p:nvPr/>
            </p:nvSpPr>
            <p:spPr>
              <a:xfrm>
                <a:off x="1679452" y="1344594"/>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0" name="Freeform: Shape 309">
                <a:extLst>
                  <a:ext uri="{FF2B5EF4-FFF2-40B4-BE49-F238E27FC236}">
                    <a16:creationId xmlns:a16="http://schemas.microsoft.com/office/drawing/2014/main" id="{52C19A12-405A-8020-EB87-21234C84B769}"/>
                  </a:ext>
                </a:extLst>
              </p:cNvPr>
              <p:cNvSpPr/>
              <p:nvPr/>
            </p:nvSpPr>
            <p:spPr>
              <a:xfrm>
                <a:off x="1655420" y="1361789"/>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1" name="Freeform: Shape 310">
                <a:extLst>
                  <a:ext uri="{FF2B5EF4-FFF2-40B4-BE49-F238E27FC236}">
                    <a16:creationId xmlns:a16="http://schemas.microsoft.com/office/drawing/2014/main" id="{36DCF37B-1085-C438-5F52-F84E52C5B3C3}"/>
                  </a:ext>
                </a:extLst>
              </p:cNvPr>
              <p:cNvSpPr/>
              <p:nvPr/>
            </p:nvSpPr>
            <p:spPr>
              <a:xfrm>
                <a:off x="1812543" y="1361226"/>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2" name="Freeform: Shape 311">
                <a:extLst>
                  <a:ext uri="{FF2B5EF4-FFF2-40B4-BE49-F238E27FC236}">
                    <a16:creationId xmlns:a16="http://schemas.microsoft.com/office/drawing/2014/main" id="{0ECEC80F-949A-318A-1FE5-E489F89E0973}"/>
                  </a:ext>
                </a:extLst>
              </p:cNvPr>
              <p:cNvSpPr/>
              <p:nvPr/>
            </p:nvSpPr>
            <p:spPr>
              <a:xfrm>
                <a:off x="1788510" y="137851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3" name="Freeform: Shape 312">
                <a:extLst>
                  <a:ext uri="{FF2B5EF4-FFF2-40B4-BE49-F238E27FC236}">
                    <a16:creationId xmlns:a16="http://schemas.microsoft.com/office/drawing/2014/main" id="{05F12B80-5A03-6B80-70C0-3B621042DBEB}"/>
                  </a:ext>
                </a:extLst>
              </p:cNvPr>
              <p:cNvSpPr/>
              <p:nvPr/>
            </p:nvSpPr>
            <p:spPr>
              <a:xfrm>
                <a:off x="1729998" y="1344594"/>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4" name="Freeform: Shape 313">
                <a:extLst>
                  <a:ext uri="{FF2B5EF4-FFF2-40B4-BE49-F238E27FC236}">
                    <a16:creationId xmlns:a16="http://schemas.microsoft.com/office/drawing/2014/main" id="{2AA60F4F-F403-3E67-1A2F-C28240BCC1B1}"/>
                  </a:ext>
                </a:extLst>
              </p:cNvPr>
              <p:cNvSpPr/>
              <p:nvPr/>
            </p:nvSpPr>
            <p:spPr>
              <a:xfrm>
                <a:off x="1706096" y="1361789"/>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5" name="Freeform: Shape 314">
                <a:extLst>
                  <a:ext uri="{FF2B5EF4-FFF2-40B4-BE49-F238E27FC236}">
                    <a16:creationId xmlns:a16="http://schemas.microsoft.com/office/drawing/2014/main" id="{DD32D0C9-ACFB-C5AD-ACE1-78C2E9625A30}"/>
                  </a:ext>
                </a:extLst>
              </p:cNvPr>
              <p:cNvSpPr/>
              <p:nvPr/>
            </p:nvSpPr>
            <p:spPr>
              <a:xfrm>
                <a:off x="1692382" y="1344594"/>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6" name="Freeform: Shape 315">
                <a:extLst>
                  <a:ext uri="{FF2B5EF4-FFF2-40B4-BE49-F238E27FC236}">
                    <a16:creationId xmlns:a16="http://schemas.microsoft.com/office/drawing/2014/main" id="{BE571857-38C2-D07E-A480-B2DF0002BE5C}"/>
                  </a:ext>
                </a:extLst>
              </p:cNvPr>
              <p:cNvSpPr/>
              <p:nvPr/>
            </p:nvSpPr>
            <p:spPr>
              <a:xfrm>
                <a:off x="1668481" y="1361789"/>
                <a:ext cx="47934" cy="9396"/>
              </a:xfrm>
              <a:custGeom>
                <a:avLst/>
                <a:gdLst>
                  <a:gd name="connsiteX0" fmla="*/ 65148 w 65148"/>
                  <a:gd name="connsiteY0" fmla="*/ 0 h 17751"/>
                  <a:gd name="connsiteX1" fmla="*/ 0 w 65148"/>
                  <a:gd name="connsiteY1" fmla="*/ 0 h 17751"/>
                </a:gdLst>
                <a:ahLst/>
                <a:cxnLst>
                  <a:cxn ang="0">
                    <a:pos x="connsiteX0" y="connsiteY0"/>
                  </a:cxn>
                  <a:cxn ang="0">
                    <a:pos x="connsiteX1" y="connsiteY1"/>
                  </a:cxn>
                </a:cxnLst>
                <a:rect l="l" t="t" r="r" b="b"/>
                <a:pathLst>
                  <a:path w="65148" h="17751">
                    <a:moveTo>
                      <a:pt x="65148"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7" name="Freeform: Shape 316">
                <a:extLst>
                  <a:ext uri="{FF2B5EF4-FFF2-40B4-BE49-F238E27FC236}">
                    <a16:creationId xmlns:a16="http://schemas.microsoft.com/office/drawing/2014/main" id="{59951BE7-2352-8914-B99C-795BEFC21BFF}"/>
                  </a:ext>
                </a:extLst>
              </p:cNvPr>
              <p:cNvSpPr/>
              <p:nvPr/>
            </p:nvSpPr>
            <p:spPr>
              <a:xfrm>
                <a:off x="1260065" y="128107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8" name="Freeform: Shape 317">
                <a:extLst>
                  <a:ext uri="{FF2B5EF4-FFF2-40B4-BE49-F238E27FC236}">
                    <a16:creationId xmlns:a16="http://schemas.microsoft.com/office/drawing/2014/main" id="{951D53D5-29AC-3700-9A61-CF6C5DB98C2E}"/>
                  </a:ext>
                </a:extLst>
              </p:cNvPr>
              <p:cNvSpPr/>
              <p:nvPr/>
            </p:nvSpPr>
            <p:spPr>
              <a:xfrm>
                <a:off x="1236033" y="1298365"/>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19" name="Freeform: Shape 318">
                <a:extLst>
                  <a:ext uri="{FF2B5EF4-FFF2-40B4-BE49-F238E27FC236}">
                    <a16:creationId xmlns:a16="http://schemas.microsoft.com/office/drawing/2014/main" id="{7923E39C-026F-3927-9131-10C7140476FF}"/>
                  </a:ext>
                </a:extLst>
              </p:cNvPr>
              <p:cNvSpPr/>
              <p:nvPr/>
            </p:nvSpPr>
            <p:spPr>
              <a:xfrm>
                <a:off x="1222450" y="1272714"/>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0" name="Freeform: Shape 319">
                <a:extLst>
                  <a:ext uri="{FF2B5EF4-FFF2-40B4-BE49-F238E27FC236}">
                    <a16:creationId xmlns:a16="http://schemas.microsoft.com/office/drawing/2014/main" id="{2B031EA9-4412-AC89-FEC2-84037F3A0ED3}"/>
                  </a:ext>
                </a:extLst>
              </p:cNvPr>
              <p:cNvSpPr/>
              <p:nvPr/>
            </p:nvSpPr>
            <p:spPr>
              <a:xfrm>
                <a:off x="1198417" y="129000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1" name="Freeform: Shape 320">
                <a:extLst>
                  <a:ext uri="{FF2B5EF4-FFF2-40B4-BE49-F238E27FC236}">
                    <a16:creationId xmlns:a16="http://schemas.microsoft.com/office/drawing/2014/main" id="{B4DE531C-846D-62E4-0255-9678892FA95A}"/>
                  </a:ext>
                </a:extLst>
              </p:cNvPr>
              <p:cNvSpPr/>
              <p:nvPr/>
            </p:nvSpPr>
            <p:spPr>
              <a:xfrm>
                <a:off x="1113913" y="1246687"/>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2" name="Freeform: Shape 321">
                <a:extLst>
                  <a:ext uri="{FF2B5EF4-FFF2-40B4-BE49-F238E27FC236}">
                    <a16:creationId xmlns:a16="http://schemas.microsoft.com/office/drawing/2014/main" id="{9CEC874F-F8C1-514A-B909-4FC4B9AE2A5D}"/>
                  </a:ext>
                </a:extLst>
              </p:cNvPr>
              <p:cNvSpPr/>
              <p:nvPr/>
            </p:nvSpPr>
            <p:spPr>
              <a:xfrm>
                <a:off x="1089881" y="1263976"/>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3" name="Freeform: Shape 322">
                <a:extLst>
                  <a:ext uri="{FF2B5EF4-FFF2-40B4-BE49-F238E27FC236}">
                    <a16:creationId xmlns:a16="http://schemas.microsoft.com/office/drawing/2014/main" id="{21F5F658-E8B3-6683-C6A3-A4980E3633C0}"/>
                  </a:ext>
                </a:extLst>
              </p:cNvPr>
              <p:cNvSpPr/>
              <p:nvPr/>
            </p:nvSpPr>
            <p:spPr>
              <a:xfrm>
                <a:off x="1168899" y="1262378"/>
                <a:ext cx="13061" cy="34484"/>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4" name="Freeform: Shape 323">
                <a:extLst>
                  <a:ext uri="{FF2B5EF4-FFF2-40B4-BE49-F238E27FC236}">
                    <a16:creationId xmlns:a16="http://schemas.microsoft.com/office/drawing/2014/main" id="{D04C4FD8-7ACC-9526-9BEE-5967428975E1}"/>
                  </a:ext>
                </a:extLst>
              </p:cNvPr>
              <p:cNvSpPr/>
              <p:nvPr/>
            </p:nvSpPr>
            <p:spPr>
              <a:xfrm>
                <a:off x="1144868" y="1279573"/>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5" name="Freeform: Shape 324">
                <a:extLst>
                  <a:ext uri="{FF2B5EF4-FFF2-40B4-BE49-F238E27FC236}">
                    <a16:creationId xmlns:a16="http://schemas.microsoft.com/office/drawing/2014/main" id="{7748C65C-B9BF-073D-A8BF-9FFC832FA190}"/>
                  </a:ext>
                </a:extLst>
              </p:cNvPr>
              <p:cNvSpPr/>
              <p:nvPr/>
            </p:nvSpPr>
            <p:spPr>
              <a:xfrm>
                <a:off x="1070550" y="1239451"/>
                <a:ext cx="13061" cy="34577"/>
              </a:xfrm>
              <a:custGeom>
                <a:avLst/>
                <a:gdLst>
                  <a:gd name="connsiteX0" fmla="*/ 0 w 17751"/>
                  <a:gd name="connsiteY0" fmla="*/ 0 h 65325"/>
                  <a:gd name="connsiteX1" fmla="*/ 0 w 17751"/>
                  <a:gd name="connsiteY1" fmla="*/ 65326 h 65325"/>
                </a:gdLst>
                <a:ahLst/>
                <a:cxnLst>
                  <a:cxn ang="0">
                    <a:pos x="connsiteX0" y="connsiteY0"/>
                  </a:cxn>
                  <a:cxn ang="0">
                    <a:pos x="connsiteX1" y="connsiteY1"/>
                  </a:cxn>
                </a:cxnLst>
                <a:rect l="l" t="t" r="r" b="b"/>
                <a:pathLst>
                  <a:path w="17751" h="65325">
                    <a:moveTo>
                      <a:pt x="0" y="0"/>
                    </a:moveTo>
                    <a:lnTo>
                      <a:pt x="0" y="65326"/>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6" name="Freeform: Shape 325">
                <a:extLst>
                  <a:ext uri="{FF2B5EF4-FFF2-40B4-BE49-F238E27FC236}">
                    <a16:creationId xmlns:a16="http://schemas.microsoft.com/office/drawing/2014/main" id="{49389FFC-904D-2BB4-E458-C34684B664BA}"/>
                  </a:ext>
                </a:extLst>
              </p:cNvPr>
              <p:cNvSpPr/>
              <p:nvPr/>
            </p:nvSpPr>
            <p:spPr>
              <a:xfrm>
                <a:off x="1046518" y="1256740"/>
                <a:ext cx="48064" cy="9396"/>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chemeClr val="tx2"/>
                </a:solidFill>
                <a:prstDash val="solid"/>
                <a:miter/>
              </a:ln>
            </p:spPr>
            <p:txBody>
              <a:bodyPr rtlCol="0" anchor="ctr"/>
              <a:lstStyle/>
              <a:p>
                <a:pPr defTabSz="914377"/>
                <a:endParaRPr lang="en-GB">
                  <a:solidFill>
                    <a:srgbClr val="6B747B">
                      <a:lumMod val="50000"/>
                    </a:srgbClr>
                  </a:solidFill>
                  <a:latin typeface="Arial" panose="020B0604020202020204"/>
                </a:endParaRPr>
              </a:p>
            </p:txBody>
          </p:sp>
          <p:sp>
            <p:nvSpPr>
              <p:cNvPr id="327" name="TextBox 326">
                <a:extLst>
                  <a:ext uri="{FF2B5EF4-FFF2-40B4-BE49-F238E27FC236}">
                    <a16:creationId xmlns:a16="http://schemas.microsoft.com/office/drawing/2014/main" id="{1E688868-B969-6E54-6C8F-48071A8B732E}"/>
                  </a:ext>
                </a:extLst>
              </p:cNvPr>
              <p:cNvSpPr txBox="1"/>
              <p:nvPr/>
            </p:nvSpPr>
            <p:spPr>
              <a:xfrm>
                <a:off x="169027" y="1185375"/>
                <a:ext cx="570772"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100</a:t>
                </a:r>
              </a:p>
            </p:txBody>
          </p:sp>
          <p:sp>
            <p:nvSpPr>
              <p:cNvPr id="329" name="TextBox 328">
                <a:extLst>
                  <a:ext uri="{FF2B5EF4-FFF2-40B4-BE49-F238E27FC236}">
                    <a16:creationId xmlns:a16="http://schemas.microsoft.com/office/drawing/2014/main" id="{E30F4FA4-4D3B-73B3-49A5-7A0B347977FD}"/>
                  </a:ext>
                </a:extLst>
              </p:cNvPr>
              <p:cNvSpPr txBox="1"/>
              <p:nvPr/>
            </p:nvSpPr>
            <p:spPr>
              <a:xfrm>
                <a:off x="352014" y="1487743"/>
                <a:ext cx="387785"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80</a:t>
                </a:r>
              </a:p>
            </p:txBody>
          </p:sp>
          <p:sp>
            <p:nvSpPr>
              <p:cNvPr id="331" name="TextBox 330">
                <a:extLst>
                  <a:ext uri="{FF2B5EF4-FFF2-40B4-BE49-F238E27FC236}">
                    <a16:creationId xmlns:a16="http://schemas.microsoft.com/office/drawing/2014/main" id="{5720E238-E7F6-908A-FA82-B2E72A31EB7A}"/>
                  </a:ext>
                </a:extLst>
              </p:cNvPr>
              <p:cNvSpPr txBox="1"/>
              <p:nvPr/>
            </p:nvSpPr>
            <p:spPr>
              <a:xfrm>
                <a:off x="352014" y="1788408"/>
                <a:ext cx="387785"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60</a:t>
                </a:r>
              </a:p>
            </p:txBody>
          </p:sp>
          <p:sp>
            <p:nvSpPr>
              <p:cNvPr id="333" name="TextBox 332">
                <a:extLst>
                  <a:ext uri="{FF2B5EF4-FFF2-40B4-BE49-F238E27FC236}">
                    <a16:creationId xmlns:a16="http://schemas.microsoft.com/office/drawing/2014/main" id="{EC39CC82-BB9D-F04E-59B0-BD2CC876E0EC}"/>
                  </a:ext>
                </a:extLst>
              </p:cNvPr>
              <p:cNvSpPr txBox="1"/>
              <p:nvPr/>
            </p:nvSpPr>
            <p:spPr>
              <a:xfrm>
                <a:off x="352014" y="2090773"/>
                <a:ext cx="387785"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40</a:t>
                </a:r>
              </a:p>
            </p:txBody>
          </p:sp>
          <p:sp>
            <p:nvSpPr>
              <p:cNvPr id="335" name="TextBox 334">
                <a:extLst>
                  <a:ext uri="{FF2B5EF4-FFF2-40B4-BE49-F238E27FC236}">
                    <a16:creationId xmlns:a16="http://schemas.microsoft.com/office/drawing/2014/main" id="{6BE81EBA-3012-CE8A-99EA-00F4943A2B0C}"/>
                  </a:ext>
                </a:extLst>
              </p:cNvPr>
              <p:cNvSpPr txBox="1"/>
              <p:nvPr/>
            </p:nvSpPr>
            <p:spPr>
              <a:xfrm>
                <a:off x="352014" y="2391439"/>
                <a:ext cx="387785"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20</a:t>
                </a:r>
              </a:p>
            </p:txBody>
          </p:sp>
          <p:sp>
            <p:nvSpPr>
              <p:cNvPr id="337" name="TextBox 336">
                <a:extLst>
                  <a:ext uri="{FF2B5EF4-FFF2-40B4-BE49-F238E27FC236}">
                    <a16:creationId xmlns:a16="http://schemas.microsoft.com/office/drawing/2014/main" id="{C487E221-5387-2884-8435-A6963BFF25B4}"/>
                  </a:ext>
                </a:extLst>
              </p:cNvPr>
              <p:cNvSpPr txBox="1"/>
              <p:nvPr/>
            </p:nvSpPr>
            <p:spPr>
              <a:xfrm>
                <a:off x="352014" y="2697214"/>
                <a:ext cx="387785" cy="138499"/>
              </a:xfrm>
              <a:prstGeom prst="rect">
                <a:avLst/>
              </a:prstGeom>
              <a:noFill/>
            </p:spPr>
            <p:txBody>
              <a:bodyPr wrap="square" tIns="0" bIns="0" rtlCol="0" anchor="ctr">
                <a:spAutoFit/>
              </a:bodyPr>
              <a:lstStyle/>
              <a:p>
                <a:pPr algn="r" defTabSz="914377"/>
                <a:r>
                  <a:rPr lang="en-GB" sz="1200" dirty="0">
                    <a:solidFill>
                      <a:srgbClr val="6B747B">
                        <a:lumMod val="50000"/>
                      </a:srgbClr>
                    </a:solidFill>
                    <a:latin typeface="Arial" panose="020B0604020202020204"/>
                  </a:rPr>
                  <a:t>0</a:t>
                </a:r>
              </a:p>
            </p:txBody>
          </p:sp>
          <p:sp>
            <p:nvSpPr>
              <p:cNvPr id="338" name="TextBox 337">
                <a:extLst>
                  <a:ext uri="{FF2B5EF4-FFF2-40B4-BE49-F238E27FC236}">
                    <a16:creationId xmlns:a16="http://schemas.microsoft.com/office/drawing/2014/main" id="{ADF7FE95-8E86-6D4D-C8E4-443871C52D1E}"/>
                  </a:ext>
                </a:extLst>
              </p:cNvPr>
              <p:cNvSpPr txBox="1"/>
              <p:nvPr/>
            </p:nvSpPr>
            <p:spPr>
              <a:xfrm>
                <a:off x="878770"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0</a:t>
                </a:r>
              </a:p>
            </p:txBody>
          </p:sp>
          <p:sp>
            <p:nvSpPr>
              <p:cNvPr id="339" name="TextBox 338">
                <a:extLst>
                  <a:ext uri="{FF2B5EF4-FFF2-40B4-BE49-F238E27FC236}">
                    <a16:creationId xmlns:a16="http://schemas.microsoft.com/office/drawing/2014/main" id="{28682604-B60B-B9E9-C3FA-3EF27B2DF369}"/>
                  </a:ext>
                </a:extLst>
              </p:cNvPr>
              <p:cNvSpPr txBox="1"/>
              <p:nvPr/>
            </p:nvSpPr>
            <p:spPr>
              <a:xfrm>
                <a:off x="1217843"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6</a:t>
                </a:r>
              </a:p>
            </p:txBody>
          </p:sp>
          <p:sp>
            <p:nvSpPr>
              <p:cNvPr id="340" name="TextBox 339">
                <a:extLst>
                  <a:ext uri="{FF2B5EF4-FFF2-40B4-BE49-F238E27FC236}">
                    <a16:creationId xmlns:a16="http://schemas.microsoft.com/office/drawing/2014/main" id="{8F28274A-2DBF-EA82-F75A-B335597B7A88}"/>
                  </a:ext>
                </a:extLst>
              </p:cNvPr>
              <p:cNvSpPr txBox="1"/>
              <p:nvPr/>
            </p:nvSpPr>
            <p:spPr>
              <a:xfrm>
                <a:off x="1562111"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12</a:t>
                </a:r>
              </a:p>
            </p:txBody>
          </p:sp>
          <p:sp>
            <p:nvSpPr>
              <p:cNvPr id="341" name="TextBox 340">
                <a:extLst>
                  <a:ext uri="{FF2B5EF4-FFF2-40B4-BE49-F238E27FC236}">
                    <a16:creationId xmlns:a16="http://schemas.microsoft.com/office/drawing/2014/main" id="{98ACEFA9-8C8D-B2DC-9C7D-3800F939F712}"/>
                  </a:ext>
                </a:extLst>
              </p:cNvPr>
              <p:cNvSpPr txBox="1"/>
              <p:nvPr/>
            </p:nvSpPr>
            <p:spPr>
              <a:xfrm>
                <a:off x="1906378"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18</a:t>
                </a:r>
              </a:p>
            </p:txBody>
          </p:sp>
          <p:sp>
            <p:nvSpPr>
              <p:cNvPr id="342" name="TextBox 341">
                <a:extLst>
                  <a:ext uri="{FF2B5EF4-FFF2-40B4-BE49-F238E27FC236}">
                    <a16:creationId xmlns:a16="http://schemas.microsoft.com/office/drawing/2014/main" id="{8182FCC9-8D78-80A7-F4BA-59D0C3F941A4}"/>
                  </a:ext>
                </a:extLst>
              </p:cNvPr>
              <p:cNvSpPr txBox="1"/>
              <p:nvPr/>
            </p:nvSpPr>
            <p:spPr>
              <a:xfrm>
                <a:off x="2250645"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24</a:t>
                </a:r>
              </a:p>
            </p:txBody>
          </p:sp>
          <p:sp>
            <p:nvSpPr>
              <p:cNvPr id="343" name="TextBox 342">
                <a:extLst>
                  <a:ext uri="{FF2B5EF4-FFF2-40B4-BE49-F238E27FC236}">
                    <a16:creationId xmlns:a16="http://schemas.microsoft.com/office/drawing/2014/main" id="{1625A359-F3B6-7DFD-371B-10BDFE484E29}"/>
                  </a:ext>
                </a:extLst>
              </p:cNvPr>
              <p:cNvSpPr txBox="1"/>
              <p:nvPr/>
            </p:nvSpPr>
            <p:spPr>
              <a:xfrm>
                <a:off x="2594915"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30</a:t>
                </a:r>
              </a:p>
            </p:txBody>
          </p:sp>
          <p:sp>
            <p:nvSpPr>
              <p:cNvPr id="344" name="TextBox 343">
                <a:extLst>
                  <a:ext uri="{FF2B5EF4-FFF2-40B4-BE49-F238E27FC236}">
                    <a16:creationId xmlns:a16="http://schemas.microsoft.com/office/drawing/2014/main" id="{168A7540-EE94-617D-017C-6BC2AFA3CF5D}"/>
                  </a:ext>
                </a:extLst>
              </p:cNvPr>
              <p:cNvSpPr txBox="1"/>
              <p:nvPr/>
            </p:nvSpPr>
            <p:spPr>
              <a:xfrm>
                <a:off x="2516286" y="3036558"/>
                <a:ext cx="1233435" cy="138499"/>
              </a:xfrm>
              <a:prstGeom prst="rect">
                <a:avLst/>
              </a:prstGeom>
              <a:noFill/>
            </p:spPr>
            <p:txBody>
              <a:bodyPr wrap="square" tIns="0" bIns="0" rtlCol="0" anchor="ctr">
                <a:spAutoFit/>
              </a:bodyPr>
              <a:lstStyle/>
              <a:p>
                <a:pPr algn="ctr" defTabSz="914377"/>
                <a:r>
                  <a:rPr lang="en-GB" sz="1200" b="1" dirty="0">
                    <a:solidFill>
                      <a:srgbClr val="6B747B">
                        <a:lumMod val="50000"/>
                      </a:srgbClr>
                    </a:solidFill>
                    <a:latin typeface="Arial" panose="020B0604020202020204"/>
                  </a:rPr>
                  <a:t>Time, months</a:t>
                </a:r>
              </a:p>
            </p:txBody>
          </p:sp>
          <p:sp>
            <p:nvSpPr>
              <p:cNvPr id="345" name="TextBox 344">
                <a:extLst>
                  <a:ext uri="{FF2B5EF4-FFF2-40B4-BE49-F238E27FC236}">
                    <a16:creationId xmlns:a16="http://schemas.microsoft.com/office/drawing/2014/main" id="{63BA13CD-EDF9-5B28-B324-35D8A8F998E3}"/>
                  </a:ext>
                </a:extLst>
              </p:cNvPr>
              <p:cNvSpPr txBox="1"/>
              <p:nvPr/>
            </p:nvSpPr>
            <p:spPr>
              <a:xfrm>
                <a:off x="3283449"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42</a:t>
                </a:r>
              </a:p>
            </p:txBody>
          </p:sp>
          <p:sp>
            <p:nvSpPr>
              <p:cNvPr id="346" name="TextBox 345">
                <a:extLst>
                  <a:ext uri="{FF2B5EF4-FFF2-40B4-BE49-F238E27FC236}">
                    <a16:creationId xmlns:a16="http://schemas.microsoft.com/office/drawing/2014/main" id="{842433B7-0CE2-3868-031C-EE641896F087}"/>
                  </a:ext>
                </a:extLst>
              </p:cNvPr>
              <p:cNvSpPr txBox="1"/>
              <p:nvPr/>
            </p:nvSpPr>
            <p:spPr>
              <a:xfrm>
                <a:off x="3627717" y="2834155"/>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48</a:t>
                </a:r>
              </a:p>
            </p:txBody>
          </p:sp>
          <p:sp>
            <p:nvSpPr>
              <p:cNvPr id="347" name="TextBox 346">
                <a:extLst>
                  <a:ext uri="{FF2B5EF4-FFF2-40B4-BE49-F238E27FC236}">
                    <a16:creationId xmlns:a16="http://schemas.microsoft.com/office/drawing/2014/main" id="{66C5D57C-9DCD-8E38-9A5F-43BE55D21663}"/>
                  </a:ext>
                </a:extLst>
              </p:cNvPr>
              <p:cNvSpPr txBox="1"/>
              <p:nvPr/>
            </p:nvSpPr>
            <p:spPr>
              <a:xfrm>
                <a:off x="3971984"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54</a:t>
                </a:r>
              </a:p>
            </p:txBody>
          </p:sp>
          <p:sp>
            <p:nvSpPr>
              <p:cNvPr id="348" name="TextBox 347">
                <a:extLst>
                  <a:ext uri="{FF2B5EF4-FFF2-40B4-BE49-F238E27FC236}">
                    <a16:creationId xmlns:a16="http://schemas.microsoft.com/office/drawing/2014/main" id="{8E647EB4-B365-B0C2-FAD1-03C32EF27BA8}"/>
                  </a:ext>
                </a:extLst>
              </p:cNvPr>
              <p:cNvSpPr txBox="1"/>
              <p:nvPr/>
            </p:nvSpPr>
            <p:spPr>
              <a:xfrm>
                <a:off x="4316252"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60</a:t>
                </a:r>
              </a:p>
            </p:txBody>
          </p:sp>
          <p:sp>
            <p:nvSpPr>
              <p:cNvPr id="349" name="TextBox 348">
                <a:extLst>
                  <a:ext uri="{FF2B5EF4-FFF2-40B4-BE49-F238E27FC236}">
                    <a16:creationId xmlns:a16="http://schemas.microsoft.com/office/drawing/2014/main" id="{1EB248C1-71B4-AB17-63F1-8A935B3F5274}"/>
                  </a:ext>
                </a:extLst>
              </p:cNvPr>
              <p:cNvSpPr txBox="1"/>
              <p:nvPr/>
            </p:nvSpPr>
            <p:spPr>
              <a:xfrm>
                <a:off x="4660520"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66</a:t>
                </a:r>
              </a:p>
            </p:txBody>
          </p:sp>
          <p:sp>
            <p:nvSpPr>
              <p:cNvPr id="350" name="TextBox 349">
                <a:extLst>
                  <a:ext uri="{FF2B5EF4-FFF2-40B4-BE49-F238E27FC236}">
                    <a16:creationId xmlns:a16="http://schemas.microsoft.com/office/drawing/2014/main" id="{CCDD07DD-F469-38DC-03D1-F13D24908292}"/>
                  </a:ext>
                </a:extLst>
              </p:cNvPr>
              <p:cNvSpPr txBox="1"/>
              <p:nvPr/>
            </p:nvSpPr>
            <p:spPr>
              <a:xfrm>
                <a:off x="5004792" y="2831468"/>
                <a:ext cx="387785" cy="207749"/>
              </a:xfrm>
              <a:prstGeom prst="rect">
                <a:avLst/>
              </a:prstGeom>
              <a:noFill/>
            </p:spPr>
            <p:txBody>
              <a:bodyPr wrap="square" rtlCol="0">
                <a:spAutoFit/>
              </a:bodyPr>
              <a:lstStyle/>
              <a:p>
                <a:pPr algn="ctr" defTabSz="914377"/>
                <a:r>
                  <a:rPr lang="en-GB" sz="1200">
                    <a:solidFill>
                      <a:srgbClr val="6B747B">
                        <a:lumMod val="50000"/>
                      </a:srgbClr>
                    </a:solidFill>
                    <a:latin typeface="Arial" panose="020B0604020202020204"/>
                  </a:rPr>
                  <a:t>72</a:t>
                </a:r>
              </a:p>
            </p:txBody>
          </p:sp>
          <p:sp>
            <p:nvSpPr>
              <p:cNvPr id="351" name="TextBox 350">
                <a:extLst>
                  <a:ext uri="{FF2B5EF4-FFF2-40B4-BE49-F238E27FC236}">
                    <a16:creationId xmlns:a16="http://schemas.microsoft.com/office/drawing/2014/main" id="{2A68D6C7-E123-06E5-D7E0-0606306110DD}"/>
                  </a:ext>
                </a:extLst>
              </p:cNvPr>
              <p:cNvSpPr txBox="1"/>
              <p:nvPr/>
            </p:nvSpPr>
            <p:spPr>
              <a:xfrm>
                <a:off x="873575"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265</a:t>
                </a:r>
              </a:p>
            </p:txBody>
          </p:sp>
          <p:sp>
            <p:nvSpPr>
              <p:cNvPr id="352" name="TextBox 351">
                <a:extLst>
                  <a:ext uri="{FF2B5EF4-FFF2-40B4-BE49-F238E27FC236}">
                    <a16:creationId xmlns:a16="http://schemas.microsoft.com/office/drawing/2014/main" id="{11D27DF9-C1E9-475B-C1E8-B318D049169D}"/>
                  </a:ext>
                </a:extLst>
              </p:cNvPr>
              <p:cNvSpPr txBox="1"/>
              <p:nvPr/>
            </p:nvSpPr>
            <p:spPr>
              <a:xfrm>
                <a:off x="1217843"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243</a:t>
                </a:r>
              </a:p>
            </p:txBody>
          </p:sp>
          <p:sp>
            <p:nvSpPr>
              <p:cNvPr id="353" name="TextBox 352">
                <a:extLst>
                  <a:ext uri="{FF2B5EF4-FFF2-40B4-BE49-F238E27FC236}">
                    <a16:creationId xmlns:a16="http://schemas.microsoft.com/office/drawing/2014/main" id="{9D1FA869-50A2-F11B-4051-90140A0FCD5D}"/>
                  </a:ext>
                </a:extLst>
              </p:cNvPr>
              <p:cNvSpPr txBox="1"/>
              <p:nvPr/>
            </p:nvSpPr>
            <p:spPr>
              <a:xfrm>
                <a:off x="1562111"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234</a:t>
                </a:r>
              </a:p>
            </p:txBody>
          </p:sp>
          <p:sp>
            <p:nvSpPr>
              <p:cNvPr id="354" name="TextBox 353">
                <a:extLst>
                  <a:ext uri="{FF2B5EF4-FFF2-40B4-BE49-F238E27FC236}">
                    <a16:creationId xmlns:a16="http://schemas.microsoft.com/office/drawing/2014/main" id="{B4035DBE-4DEC-9B7C-0B4C-5B8A813E0FAB}"/>
                  </a:ext>
                </a:extLst>
              </p:cNvPr>
              <p:cNvSpPr txBox="1"/>
              <p:nvPr/>
            </p:nvSpPr>
            <p:spPr>
              <a:xfrm>
                <a:off x="1906378"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217</a:t>
                </a:r>
              </a:p>
            </p:txBody>
          </p:sp>
          <p:sp>
            <p:nvSpPr>
              <p:cNvPr id="355" name="TextBox 354">
                <a:extLst>
                  <a:ext uri="{FF2B5EF4-FFF2-40B4-BE49-F238E27FC236}">
                    <a16:creationId xmlns:a16="http://schemas.microsoft.com/office/drawing/2014/main" id="{1D6C803D-A553-336B-627D-1D18C3DBCDB5}"/>
                  </a:ext>
                </a:extLst>
              </p:cNvPr>
              <p:cNvSpPr txBox="1"/>
              <p:nvPr/>
            </p:nvSpPr>
            <p:spPr>
              <a:xfrm>
                <a:off x="2250645"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201</a:t>
                </a:r>
              </a:p>
            </p:txBody>
          </p:sp>
          <p:sp>
            <p:nvSpPr>
              <p:cNvPr id="356" name="TextBox 355">
                <a:extLst>
                  <a:ext uri="{FF2B5EF4-FFF2-40B4-BE49-F238E27FC236}">
                    <a16:creationId xmlns:a16="http://schemas.microsoft.com/office/drawing/2014/main" id="{A8F03048-A4E3-B247-259D-D47A77BAF048}"/>
                  </a:ext>
                </a:extLst>
              </p:cNvPr>
              <p:cNvSpPr txBox="1"/>
              <p:nvPr/>
            </p:nvSpPr>
            <p:spPr>
              <a:xfrm>
                <a:off x="2594915"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190</a:t>
                </a:r>
              </a:p>
            </p:txBody>
          </p:sp>
          <p:sp>
            <p:nvSpPr>
              <p:cNvPr id="357" name="TextBox 356">
                <a:extLst>
                  <a:ext uri="{FF2B5EF4-FFF2-40B4-BE49-F238E27FC236}">
                    <a16:creationId xmlns:a16="http://schemas.microsoft.com/office/drawing/2014/main" id="{2304AB91-75A4-CFA6-1E71-E7B83D777C9A}"/>
                  </a:ext>
                </a:extLst>
              </p:cNvPr>
              <p:cNvSpPr txBox="1"/>
              <p:nvPr/>
            </p:nvSpPr>
            <p:spPr>
              <a:xfrm>
                <a:off x="2939181"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177</a:t>
                </a:r>
              </a:p>
            </p:txBody>
          </p:sp>
          <p:sp>
            <p:nvSpPr>
              <p:cNvPr id="358" name="TextBox 357">
                <a:extLst>
                  <a:ext uri="{FF2B5EF4-FFF2-40B4-BE49-F238E27FC236}">
                    <a16:creationId xmlns:a16="http://schemas.microsoft.com/office/drawing/2014/main" id="{2841BE85-80C9-A0C5-E1C0-6C2C88B05B7D}"/>
                  </a:ext>
                </a:extLst>
              </p:cNvPr>
              <p:cNvSpPr txBox="1"/>
              <p:nvPr/>
            </p:nvSpPr>
            <p:spPr>
              <a:xfrm>
                <a:off x="3283449"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164</a:t>
                </a:r>
              </a:p>
            </p:txBody>
          </p:sp>
          <p:sp>
            <p:nvSpPr>
              <p:cNvPr id="359" name="TextBox 358">
                <a:extLst>
                  <a:ext uri="{FF2B5EF4-FFF2-40B4-BE49-F238E27FC236}">
                    <a16:creationId xmlns:a16="http://schemas.microsoft.com/office/drawing/2014/main" id="{C097CABC-08ED-0F5C-1981-569D4C35BF04}"/>
                  </a:ext>
                </a:extLst>
              </p:cNvPr>
              <p:cNvSpPr txBox="1"/>
              <p:nvPr/>
            </p:nvSpPr>
            <p:spPr>
              <a:xfrm>
                <a:off x="3627717" y="3253429"/>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153</a:t>
                </a:r>
              </a:p>
            </p:txBody>
          </p:sp>
          <p:sp>
            <p:nvSpPr>
              <p:cNvPr id="360" name="TextBox 359">
                <a:extLst>
                  <a:ext uri="{FF2B5EF4-FFF2-40B4-BE49-F238E27FC236}">
                    <a16:creationId xmlns:a16="http://schemas.microsoft.com/office/drawing/2014/main" id="{59F16882-880E-1E16-EB23-EBE899DC43AF}"/>
                  </a:ext>
                </a:extLst>
              </p:cNvPr>
              <p:cNvSpPr txBox="1"/>
              <p:nvPr/>
            </p:nvSpPr>
            <p:spPr>
              <a:xfrm>
                <a:off x="3971984"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104</a:t>
                </a:r>
              </a:p>
            </p:txBody>
          </p:sp>
          <p:sp>
            <p:nvSpPr>
              <p:cNvPr id="361" name="TextBox 360">
                <a:extLst>
                  <a:ext uri="{FF2B5EF4-FFF2-40B4-BE49-F238E27FC236}">
                    <a16:creationId xmlns:a16="http://schemas.microsoft.com/office/drawing/2014/main" id="{BCD6AA52-7892-7950-7415-193FCDF600CE}"/>
                  </a:ext>
                </a:extLst>
              </p:cNvPr>
              <p:cNvSpPr txBox="1"/>
              <p:nvPr/>
            </p:nvSpPr>
            <p:spPr>
              <a:xfrm>
                <a:off x="4316252"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43</a:t>
                </a:r>
              </a:p>
            </p:txBody>
          </p:sp>
          <p:sp>
            <p:nvSpPr>
              <p:cNvPr id="362" name="TextBox 361">
                <a:extLst>
                  <a:ext uri="{FF2B5EF4-FFF2-40B4-BE49-F238E27FC236}">
                    <a16:creationId xmlns:a16="http://schemas.microsoft.com/office/drawing/2014/main" id="{7DA67359-CF2A-3B17-16D8-C382FA3A901F}"/>
                  </a:ext>
                </a:extLst>
              </p:cNvPr>
              <p:cNvSpPr txBox="1"/>
              <p:nvPr/>
            </p:nvSpPr>
            <p:spPr>
              <a:xfrm>
                <a:off x="4660520"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2</a:t>
                </a:r>
              </a:p>
            </p:txBody>
          </p:sp>
          <p:sp>
            <p:nvSpPr>
              <p:cNvPr id="363" name="TextBox 362">
                <a:extLst>
                  <a:ext uri="{FF2B5EF4-FFF2-40B4-BE49-F238E27FC236}">
                    <a16:creationId xmlns:a16="http://schemas.microsoft.com/office/drawing/2014/main" id="{39F22279-FD64-35EF-817E-3ADAC8773FFE}"/>
                  </a:ext>
                </a:extLst>
              </p:cNvPr>
              <p:cNvSpPr txBox="1"/>
              <p:nvPr/>
            </p:nvSpPr>
            <p:spPr>
              <a:xfrm>
                <a:off x="5004792" y="3250741"/>
                <a:ext cx="387785" cy="192409"/>
              </a:xfrm>
              <a:prstGeom prst="rect">
                <a:avLst/>
              </a:prstGeom>
              <a:noFill/>
            </p:spPr>
            <p:txBody>
              <a:bodyPr wrap="square" rtlCol="0" anchor="ctr">
                <a:spAutoFit/>
              </a:bodyPr>
              <a:lstStyle/>
              <a:p>
                <a:pPr algn="ctr" defTabSz="914377"/>
                <a:r>
                  <a:rPr lang="en-GB" sz="1067">
                    <a:solidFill>
                      <a:srgbClr val="525CA3"/>
                    </a:solidFill>
                    <a:latin typeface="Arial" panose="020B0604020202020204"/>
                  </a:rPr>
                  <a:t>0</a:t>
                </a:r>
              </a:p>
            </p:txBody>
          </p:sp>
          <p:sp>
            <p:nvSpPr>
              <p:cNvPr id="364" name="TextBox 363">
                <a:extLst>
                  <a:ext uri="{FF2B5EF4-FFF2-40B4-BE49-F238E27FC236}">
                    <a16:creationId xmlns:a16="http://schemas.microsoft.com/office/drawing/2014/main" id="{C2DDB315-8156-0625-8D94-DA281860F5BD}"/>
                  </a:ext>
                </a:extLst>
              </p:cNvPr>
              <p:cNvSpPr txBox="1"/>
              <p:nvPr/>
            </p:nvSpPr>
            <p:spPr>
              <a:xfrm>
                <a:off x="873575" y="3403981"/>
                <a:ext cx="387785" cy="192409"/>
              </a:xfrm>
              <a:prstGeom prst="rect">
                <a:avLst/>
              </a:prstGeom>
              <a:noFill/>
            </p:spPr>
            <p:txBody>
              <a:bodyPr wrap="square" rtlCol="0" anchor="ctr">
                <a:spAutoFit/>
              </a:bodyPr>
              <a:lstStyle/>
              <a:p>
                <a:pPr algn="ctr" defTabSz="914377"/>
                <a:r>
                  <a:rPr lang="en-GB" sz="1067" dirty="0">
                    <a:solidFill>
                      <a:srgbClr val="8F6EAA"/>
                    </a:solidFill>
                    <a:latin typeface="Arial" panose="020B0604020202020204"/>
                  </a:rPr>
                  <a:t>181</a:t>
                </a:r>
              </a:p>
            </p:txBody>
          </p:sp>
          <p:sp>
            <p:nvSpPr>
              <p:cNvPr id="365" name="TextBox 364">
                <a:extLst>
                  <a:ext uri="{FF2B5EF4-FFF2-40B4-BE49-F238E27FC236}">
                    <a16:creationId xmlns:a16="http://schemas.microsoft.com/office/drawing/2014/main" id="{9869ACAA-0414-EE0C-62F4-668B427F25BE}"/>
                  </a:ext>
                </a:extLst>
              </p:cNvPr>
              <p:cNvSpPr txBox="1"/>
              <p:nvPr/>
            </p:nvSpPr>
            <p:spPr>
              <a:xfrm>
                <a:off x="1217843" y="3403981"/>
                <a:ext cx="387785" cy="192409"/>
              </a:xfrm>
              <a:prstGeom prst="rect">
                <a:avLst/>
              </a:prstGeom>
              <a:noFill/>
            </p:spPr>
            <p:txBody>
              <a:bodyPr wrap="square" rtlCol="0" anchor="ctr">
                <a:spAutoFit/>
              </a:bodyPr>
              <a:lstStyle/>
              <a:p>
                <a:pPr algn="ctr" defTabSz="914377"/>
                <a:r>
                  <a:rPr lang="en-GB" sz="1067" dirty="0">
                    <a:solidFill>
                      <a:srgbClr val="8F6EAA"/>
                    </a:solidFill>
                    <a:latin typeface="Arial" panose="020B0604020202020204"/>
                  </a:rPr>
                  <a:t>155</a:t>
                </a:r>
              </a:p>
            </p:txBody>
          </p:sp>
          <p:sp>
            <p:nvSpPr>
              <p:cNvPr id="366" name="TextBox 365">
                <a:extLst>
                  <a:ext uri="{FF2B5EF4-FFF2-40B4-BE49-F238E27FC236}">
                    <a16:creationId xmlns:a16="http://schemas.microsoft.com/office/drawing/2014/main" id="{EA8F619E-1517-0281-B049-C1DB3DFA7838}"/>
                  </a:ext>
                </a:extLst>
              </p:cNvPr>
              <p:cNvSpPr txBox="1"/>
              <p:nvPr/>
            </p:nvSpPr>
            <p:spPr>
              <a:xfrm>
                <a:off x="1562111" y="3406669"/>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141</a:t>
                </a:r>
              </a:p>
            </p:txBody>
          </p:sp>
          <p:sp>
            <p:nvSpPr>
              <p:cNvPr id="367" name="TextBox 366">
                <a:extLst>
                  <a:ext uri="{FF2B5EF4-FFF2-40B4-BE49-F238E27FC236}">
                    <a16:creationId xmlns:a16="http://schemas.microsoft.com/office/drawing/2014/main" id="{CF786A95-0880-60BA-5A15-C46C790E1F0E}"/>
                  </a:ext>
                </a:extLst>
              </p:cNvPr>
              <p:cNvSpPr txBox="1"/>
              <p:nvPr/>
            </p:nvSpPr>
            <p:spPr>
              <a:xfrm>
                <a:off x="1906378" y="3406669"/>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121</a:t>
                </a:r>
              </a:p>
            </p:txBody>
          </p:sp>
          <p:sp>
            <p:nvSpPr>
              <p:cNvPr id="368" name="TextBox 367">
                <a:extLst>
                  <a:ext uri="{FF2B5EF4-FFF2-40B4-BE49-F238E27FC236}">
                    <a16:creationId xmlns:a16="http://schemas.microsoft.com/office/drawing/2014/main" id="{88772745-AC72-4AB2-1EF3-18FCFFF54FAD}"/>
                  </a:ext>
                </a:extLst>
              </p:cNvPr>
              <p:cNvSpPr txBox="1"/>
              <p:nvPr/>
            </p:nvSpPr>
            <p:spPr>
              <a:xfrm>
                <a:off x="2250645" y="3405850"/>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104</a:t>
                </a:r>
              </a:p>
            </p:txBody>
          </p:sp>
          <p:sp>
            <p:nvSpPr>
              <p:cNvPr id="369" name="TextBox 368">
                <a:extLst>
                  <a:ext uri="{FF2B5EF4-FFF2-40B4-BE49-F238E27FC236}">
                    <a16:creationId xmlns:a16="http://schemas.microsoft.com/office/drawing/2014/main" id="{DFDFBD68-6672-48C8-D4B7-59B430301414}"/>
                  </a:ext>
                </a:extLst>
              </p:cNvPr>
              <p:cNvSpPr txBox="1"/>
              <p:nvPr/>
            </p:nvSpPr>
            <p:spPr>
              <a:xfrm>
                <a:off x="2594915" y="3406670"/>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96</a:t>
                </a:r>
              </a:p>
            </p:txBody>
          </p:sp>
          <p:sp>
            <p:nvSpPr>
              <p:cNvPr id="370" name="TextBox 369">
                <a:extLst>
                  <a:ext uri="{FF2B5EF4-FFF2-40B4-BE49-F238E27FC236}">
                    <a16:creationId xmlns:a16="http://schemas.microsoft.com/office/drawing/2014/main" id="{89A8F0C0-4FDB-6159-1658-324B24E9D66D}"/>
                  </a:ext>
                </a:extLst>
              </p:cNvPr>
              <p:cNvSpPr txBox="1"/>
              <p:nvPr/>
            </p:nvSpPr>
            <p:spPr>
              <a:xfrm>
                <a:off x="2939181" y="3406670"/>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89</a:t>
                </a:r>
              </a:p>
            </p:txBody>
          </p:sp>
          <p:sp>
            <p:nvSpPr>
              <p:cNvPr id="371" name="TextBox 370">
                <a:extLst>
                  <a:ext uri="{FF2B5EF4-FFF2-40B4-BE49-F238E27FC236}">
                    <a16:creationId xmlns:a16="http://schemas.microsoft.com/office/drawing/2014/main" id="{36380197-2109-512A-9675-2A430C31D955}"/>
                  </a:ext>
                </a:extLst>
              </p:cNvPr>
              <p:cNvSpPr txBox="1"/>
              <p:nvPr/>
            </p:nvSpPr>
            <p:spPr>
              <a:xfrm>
                <a:off x="3283449" y="3406670"/>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81</a:t>
                </a:r>
              </a:p>
            </p:txBody>
          </p:sp>
          <p:sp>
            <p:nvSpPr>
              <p:cNvPr id="372" name="TextBox 371">
                <a:extLst>
                  <a:ext uri="{FF2B5EF4-FFF2-40B4-BE49-F238E27FC236}">
                    <a16:creationId xmlns:a16="http://schemas.microsoft.com/office/drawing/2014/main" id="{CF7ADA80-9022-E1A9-A9D0-0D4EEE7EE7FE}"/>
                  </a:ext>
                </a:extLst>
              </p:cNvPr>
              <p:cNvSpPr txBox="1"/>
              <p:nvPr/>
            </p:nvSpPr>
            <p:spPr>
              <a:xfrm>
                <a:off x="3627717" y="3406670"/>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70</a:t>
                </a:r>
              </a:p>
            </p:txBody>
          </p:sp>
          <p:sp>
            <p:nvSpPr>
              <p:cNvPr id="373" name="TextBox 372">
                <a:extLst>
                  <a:ext uri="{FF2B5EF4-FFF2-40B4-BE49-F238E27FC236}">
                    <a16:creationId xmlns:a16="http://schemas.microsoft.com/office/drawing/2014/main" id="{EA65A6DC-2E6E-B5BC-108E-5700BCE0F072}"/>
                  </a:ext>
                </a:extLst>
              </p:cNvPr>
              <p:cNvSpPr txBox="1"/>
              <p:nvPr/>
            </p:nvSpPr>
            <p:spPr>
              <a:xfrm>
                <a:off x="3971984" y="3403981"/>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51</a:t>
                </a:r>
              </a:p>
            </p:txBody>
          </p:sp>
          <p:sp>
            <p:nvSpPr>
              <p:cNvPr id="374" name="TextBox 373">
                <a:extLst>
                  <a:ext uri="{FF2B5EF4-FFF2-40B4-BE49-F238E27FC236}">
                    <a16:creationId xmlns:a16="http://schemas.microsoft.com/office/drawing/2014/main" id="{DE243799-2E3A-69F3-6CC3-297E740AFE6A}"/>
                  </a:ext>
                </a:extLst>
              </p:cNvPr>
              <p:cNvSpPr txBox="1"/>
              <p:nvPr/>
            </p:nvSpPr>
            <p:spPr>
              <a:xfrm>
                <a:off x="4316252" y="3403981"/>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20</a:t>
                </a:r>
              </a:p>
            </p:txBody>
          </p:sp>
          <p:sp>
            <p:nvSpPr>
              <p:cNvPr id="375" name="TextBox 374">
                <a:extLst>
                  <a:ext uri="{FF2B5EF4-FFF2-40B4-BE49-F238E27FC236}">
                    <a16:creationId xmlns:a16="http://schemas.microsoft.com/office/drawing/2014/main" id="{625DAAE4-FADD-83C7-7A77-6CDC89B67A01}"/>
                  </a:ext>
                </a:extLst>
              </p:cNvPr>
              <p:cNvSpPr txBox="1"/>
              <p:nvPr/>
            </p:nvSpPr>
            <p:spPr>
              <a:xfrm>
                <a:off x="4660520" y="3403981"/>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2</a:t>
                </a:r>
              </a:p>
            </p:txBody>
          </p:sp>
          <p:sp>
            <p:nvSpPr>
              <p:cNvPr id="376" name="TextBox 375">
                <a:extLst>
                  <a:ext uri="{FF2B5EF4-FFF2-40B4-BE49-F238E27FC236}">
                    <a16:creationId xmlns:a16="http://schemas.microsoft.com/office/drawing/2014/main" id="{F9E36772-43AB-C0BD-BE6A-BF0716CF714D}"/>
                  </a:ext>
                </a:extLst>
              </p:cNvPr>
              <p:cNvSpPr txBox="1"/>
              <p:nvPr/>
            </p:nvSpPr>
            <p:spPr>
              <a:xfrm>
                <a:off x="5004792" y="3403981"/>
                <a:ext cx="387785" cy="192409"/>
              </a:xfrm>
              <a:prstGeom prst="rect">
                <a:avLst/>
              </a:prstGeom>
              <a:noFill/>
            </p:spPr>
            <p:txBody>
              <a:bodyPr wrap="square" rtlCol="0" anchor="ctr">
                <a:spAutoFit/>
              </a:bodyPr>
              <a:lstStyle/>
              <a:p>
                <a:pPr algn="ctr" defTabSz="914377"/>
                <a:r>
                  <a:rPr lang="en-GB" sz="1067">
                    <a:solidFill>
                      <a:srgbClr val="8F6EAA"/>
                    </a:solidFill>
                    <a:latin typeface="Arial" panose="020B0604020202020204"/>
                  </a:rPr>
                  <a:t>0</a:t>
                </a:r>
              </a:p>
            </p:txBody>
          </p:sp>
          <p:sp>
            <p:nvSpPr>
              <p:cNvPr id="377" name="TextBox 376">
                <a:extLst>
                  <a:ext uri="{FF2B5EF4-FFF2-40B4-BE49-F238E27FC236}">
                    <a16:creationId xmlns:a16="http://schemas.microsoft.com/office/drawing/2014/main" id="{6FB2242E-3043-C3C1-FC04-25918DCF8002}"/>
                  </a:ext>
                </a:extLst>
              </p:cNvPr>
              <p:cNvSpPr txBox="1"/>
              <p:nvPr/>
            </p:nvSpPr>
            <p:spPr>
              <a:xfrm>
                <a:off x="-29197" y="3248636"/>
                <a:ext cx="883962" cy="192409"/>
              </a:xfrm>
              <a:prstGeom prst="rect">
                <a:avLst/>
              </a:prstGeom>
              <a:noFill/>
            </p:spPr>
            <p:txBody>
              <a:bodyPr wrap="square" rtlCol="0" anchor="ctr">
                <a:spAutoFit/>
              </a:bodyPr>
              <a:lstStyle/>
              <a:p>
                <a:pPr algn="r" defTabSz="914377"/>
                <a:r>
                  <a:rPr lang="en-GB" sz="1067" dirty="0">
                    <a:solidFill>
                      <a:srgbClr val="525CA3"/>
                    </a:solidFill>
                    <a:latin typeface="Arial" panose="020B0604020202020204"/>
                  </a:rPr>
                  <a:t>Isa-</a:t>
                </a:r>
                <a:r>
                  <a:rPr lang="en-GB" sz="1067" dirty="0" err="1">
                    <a:solidFill>
                      <a:srgbClr val="525CA3"/>
                    </a:solidFill>
                    <a:latin typeface="Arial" panose="020B0604020202020204"/>
                  </a:rPr>
                  <a:t>VRd</a:t>
                </a:r>
                <a:endParaRPr lang="en-GB" sz="1067" dirty="0">
                  <a:solidFill>
                    <a:srgbClr val="525CA3"/>
                  </a:solidFill>
                  <a:latin typeface="Arial" panose="020B0604020202020204"/>
                </a:endParaRPr>
              </a:p>
            </p:txBody>
          </p:sp>
          <p:sp>
            <p:nvSpPr>
              <p:cNvPr id="378" name="TextBox 377">
                <a:extLst>
                  <a:ext uri="{FF2B5EF4-FFF2-40B4-BE49-F238E27FC236}">
                    <a16:creationId xmlns:a16="http://schemas.microsoft.com/office/drawing/2014/main" id="{4A1C4AB8-8A11-0B03-7D57-1728A83737F8}"/>
                  </a:ext>
                </a:extLst>
              </p:cNvPr>
              <p:cNvSpPr txBox="1"/>
              <p:nvPr/>
            </p:nvSpPr>
            <p:spPr>
              <a:xfrm>
                <a:off x="-29197" y="3401876"/>
                <a:ext cx="883962" cy="192409"/>
              </a:xfrm>
              <a:prstGeom prst="rect">
                <a:avLst/>
              </a:prstGeom>
              <a:noFill/>
            </p:spPr>
            <p:txBody>
              <a:bodyPr wrap="square" rtlCol="0" anchor="ctr">
                <a:spAutoFit/>
              </a:bodyPr>
              <a:lstStyle/>
              <a:p>
                <a:pPr algn="r" defTabSz="914377"/>
                <a:r>
                  <a:rPr lang="en-GB" sz="1067" dirty="0" err="1">
                    <a:solidFill>
                      <a:srgbClr val="8F6EAA"/>
                    </a:solidFill>
                    <a:latin typeface="Arial" panose="020B0604020202020204"/>
                  </a:rPr>
                  <a:t>VRd</a:t>
                </a:r>
                <a:endParaRPr lang="en-GB" sz="1067" dirty="0">
                  <a:solidFill>
                    <a:srgbClr val="8F6EAA"/>
                  </a:solidFill>
                  <a:latin typeface="Arial" panose="020B0604020202020204"/>
                </a:endParaRPr>
              </a:p>
            </p:txBody>
          </p:sp>
          <p:sp>
            <p:nvSpPr>
              <p:cNvPr id="379" name="TextBox 378">
                <a:extLst>
                  <a:ext uri="{FF2B5EF4-FFF2-40B4-BE49-F238E27FC236}">
                    <a16:creationId xmlns:a16="http://schemas.microsoft.com/office/drawing/2014/main" id="{9E5C37A4-7A1E-9CFC-3321-80A09EE8460F}"/>
                  </a:ext>
                </a:extLst>
              </p:cNvPr>
              <p:cNvSpPr txBox="1"/>
              <p:nvPr/>
            </p:nvSpPr>
            <p:spPr>
              <a:xfrm>
                <a:off x="5225986" y="970540"/>
                <a:ext cx="883962" cy="138499"/>
              </a:xfrm>
              <a:prstGeom prst="rect">
                <a:avLst/>
              </a:prstGeom>
              <a:noFill/>
            </p:spPr>
            <p:txBody>
              <a:bodyPr wrap="square" tIns="0" bIns="0" rtlCol="0" anchor="ctr">
                <a:spAutoFit/>
              </a:bodyPr>
              <a:lstStyle/>
              <a:p>
                <a:pPr defTabSz="914377"/>
                <a:r>
                  <a:rPr lang="en-GB" sz="1200" dirty="0">
                    <a:solidFill>
                      <a:srgbClr val="6B747B">
                        <a:lumMod val="50000"/>
                      </a:srgbClr>
                    </a:solidFill>
                    <a:latin typeface="Arial" panose="020B0604020202020204"/>
                  </a:rPr>
                  <a:t>Isa-</a:t>
                </a:r>
                <a:r>
                  <a:rPr lang="en-GB" sz="1200" dirty="0" err="1">
                    <a:solidFill>
                      <a:srgbClr val="6B747B">
                        <a:lumMod val="50000"/>
                      </a:srgbClr>
                    </a:solidFill>
                    <a:latin typeface="Arial" panose="020B0604020202020204"/>
                  </a:rPr>
                  <a:t>VRd</a:t>
                </a:r>
                <a:endParaRPr lang="en-GB" sz="1200" dirty="0">
                  <a:solidFill>
                    <a:srgbClr val="6B747B">
                      <a:lumMod val="50000"/>
                    </a:srgbClr>
                  </a:solidFill>
                  <a:latin typeface="Arial" panose="020B0604020202020204"/>
                </a:endParaRPr>
              </a:p>
            </p:txBody>
          </p:sp>
          <p:sp>
            <p:nvSpPr>
              <p:cNvPr id="380" name="TextBox 379">
                <a:extLst>
                  <a:ext uri="{FF2B5EF4-FFF2-40B4-BE49-F238E27FC236}">
                    <a16:creationId xmlns:a16="http://schemas.microsoft.com/office/drawing/2014/main" id="{22778C52-FDB5-98C9-21E9-945C1ED6C5EF}"/>
                  </a:ext>
                </a:extLst>
              </p:cNvPr>
              <p:cNvSpPr txBox="1"/>
              <p:nvPr/>
            </p:nvSpPr>
            <p:spPr>
              <a:xfrm>
                <a:off x="5225986" y="1125994"/>
                <a:ext cx="883962" cy="138499"/>
              </a:xfrm>
              <a:prstGeom prst="rect">
                <a:avLst/>
              </a:prstGeom>
              <a:noFill/>
            </p:spPr>
            <p:txBody>
              <a:bodyPr wrap="square" tIns="0" bIns="0" rtlCol="0" anchor="ctr">
                <a:spAutoFit/>
              </a:bodyPr>
              <a:lstStyle/>
              <a:p>
                <a:pPr defTabSz="914377"/>
                <a:r>
                  <a:rPr lang="en-GB" sz="1200">
                    <a:solidFill>
                      <a:srgbClr val="6B747B">
                        <a:lumMod val="50000"/>
                      </a:srgbClr>
                    </a:solidFill>
                    <a:latin typeface="Arial" panose="020B0604020202020204"/>
                  </a:rPr>
                  <a:t>VRd</a:t>
                </a:r>
              </a:p>
            </p:txBody>
          </p:sp>
          <p:sp>
            <p:nvSpPr>
              <p:cNvPr id="381" name="TextBox 380">
                <a:extLst>
                  <a:ext uri="{FF2B5EF4-FFF2-40B4-BE49-F238E27FC236}">
                    <a16:creationId xmlns:a16="http://schemas.microsoft.com/office/drawing/2014/main" id="{95D9B618-26C0-4973-5D73-DF6A1DBE45E4}"/>
                  </a:ext>
                </a:extLst>
              </p:cNvPr>
              <p:cNvSpPr txBox="1"/>
              <p:nvPr/>
            </p:nvSpPr>
            <p:spPr>
              <a:xfrm>
                <a:off x="2939181" y="2834156"/>
                <a:ext cx="387785" cy="223090"/>
              </a:xfrm>
              <a:prstGeom prst="rect">
                <a:avLst/>
              </a:prstGeom>
              <a:noFill/>
            </p:spPr>
            <p:txBody>
              <a:bodyPr wrap="square" rtlCol="0">
                <a:spAutoFit/>
              </a:bodyPr>
              <a:lstStyle/>
              <a:p>
                <a:pPr algn="ctr" defTabSz="914377"/>
                <a:r>
                  <a:rPr lang="en-GB" sz="1333">
                    <a:solidFill>
                      <a:srgbClr val="6B747B">
                        <a:lumMod val="50000"/>
                      </a:srgbClr>
                    </a:solidFill>
                    <a:latin typeface="Arial" panose="020B0604020202020204"/>
                  </a:rPr>
                  <a:t>36</a:t>
                </a:r>
              </a:p>
            </p:txBody>
          </p:sp>
          <p:sp>
            <p:nvSpPr>
              <p:cNvPr id="382" name="TextBox 381">
                <a:extLst>
                  <a:ext uri="{FF2B5EF4-FFF2-40B4-BE49-F238E27FC236}">
                    <a16:creationId xmlns:a16="http://schemas.microsoft.com/office/drawing/2014/main" id="{E9293905-73F2-5A3A-33C1-DB8EDB4BF712}"/>
                  </a:ext>
                </a:extLst>
              </p:cNvPr>
              <p:cNvSpPr txBox="1"/>
              <p:nvPr/>
            </p:nvSpPr>
            <p:spPr>
              <a:xfrm>
                <a:off x="5225986" y="1278373"/>
                <a:ext cx="883962" cy="138499"/>
              </a:xfrm>
              <a:prstGeom prst="rect">
                <a:avLst/>
              </a:prstGeom>
              <a:noFill/>
            </p:spPr>
            <p:txBody>
              <a:bodyPr wrap="square" tIns="0" bIns="0" rtlCol="0" anchor="ctr">
                <a:spAutoFit/>
              </a:bodyPr>
              <a:lstStyle/>
              <a:p>
                <a:pPr defTabSz="914377"/>
                <a:r>
                  <a:rPr lang="en-GB" sz="1200" dirty="0">
                    <a:solidFill>
                      <a:srgbClr val="6B747B">
                        <a:lumMod val="50000"/>
                      </a:srgbClr>
                    </a:solidFill>
                    <a:latin typeface="Arial" panose="020B0604020202020204"/>
                  </a:rPr>
                  <a:t>Censor</a:t>
                </a:r>
              </a:p>
            </p:txBody>
          </p:sp>
          <p:sp>
            <p:nvSpPr>
              <p:cNvPr id="383" name="TextBox 382">
                <a:extLst>
                  <a:ext uri="{FF2B5EF4-FFF2-40B4-BE49-F238E27FC236}">
                    <a16:creationId xmlns:a16="http://schemas.microsoft.com/office/drawing/2014/main" id="{E119DD45-06BB-DE27-901A-1994AB09CCCB}"/>
                  </a:ext>
                </a:extLst>
              </p:cNvPr>
              <p:cNvSpPr txBox="1"/>
              <p:nvPr/>
            </p:nvSpPr>
            <p:spPr>
              <a:xfrm>
                <a:off x="807232" y="2578523"/>
                <a:ext cx="1233435" cy="192409"/>
              </a:xfrm>
              <a:prstGeom prst="rect">
                <a:avLst/>
              </a:prstGeom>
              <a:noFill/>
            </p:spPr>
            <p:txBody>
              <a:bodyPr wrap="square" rtlCol="0">
                <a:spAutoFit/>
              </a:bodyPr>
              <a:lstStyle/>
              <a:p>
                <a:pPr defTabSz="914377"/>
                <a:r>
                  <a:rPr lang="en-GB" sz="1067" dirty="0">
                    <a:solidFill>
                      <a:srgbClr val="6B747B">
                        <a:lumMod val="50000"/>
                      </a:srgbClr>
                    </a:solidFill>
                    <a:latin typeface="Arial" panose="020B0604020202020204"/>
                  </a:rPr>
                  <a:t>Log-rank </a:t>
                </a:r>
                <a:r>
                  <a:rPr lang="en-GB" sz="1067" i="1" dirty="0">
                    <a:solidFill>
                      <a:srgbClr val="6B747B">
                        <a:lumMod val="50000"/>
                      </a:srgbClr>
                    </a:solidFill>
                    <a:latin typeface="Arial" panose="020B0604020202020204"/>
                  </a:rPr>
                  <a:t>P</a:t>
                </a:r>
                <a:r>
                  <a:rPr lang="en-GB" sz="1067" dirty="0">
                    <a:solidFill>
                      <a:srgbClr val="6B747B">
                        <a:lumMod val="50000"/>
                      </a:srgbClr>
                    </a:solidFill>
                    <a:latin typeface="Arial" panose="020B0604020202020204"/>
                  </a:rPr>
                  <a:t>=0.0005</a:t>
                </a:r>
                <a:r>
                  <a:rPr lang="en-US" sz="1067" kern="0" baseline="30000" dirty="0">
                    <a:solidFill>
                      <a:srgbClr val="6B747B">
                        <a:lumMod val="50000"/>
                      </a:srgbClr>
                    </a:solidFill>
                    <a:latin typeface="Arial" panose="020B0604020202020204"/>
                  </a:rPr>
                  <a:t>†</a:t>
                </a:r>
                <a:endParaRPr lang="en-GB" sz="1067" baseline="30000" dirty="0">
                  <a:solidFill>
                    <a:srgbClr val="6B747B">
                      <a:lumMod val="50000"/>
                    </a:srgbClr>
                  </a:solidFill>
                  <a:latin typeface="Arial" panose="020B0604020202020204"/>
                </a:endParaRPr>
              </a:p>
            </p:txBody>
          </p:sp>
          <p:sp>
            <p:nvSpPr>
              <p:cNvPr id="384" name="TextBox 383">
                <a:extLst>
                  <a:ext uri="{FF2B5EF4-FFF2-40B4-BE49-F238E27FC236}">
                    <a16:creationId xmlns:a16="http://schemas.microsoft.com/office/drawing/2014/main" id="{825EC3B7-AA66-9364-A0BF-8FCE8D280DBF}"/>
                  </a:ext>
                </a:extLst>
              </p:cNvPr>
              <p:cNvSpPr txBox="1"/>
              <p:nvPr/>
            </p:nvSpPr>
            <p:spPr>
              <a:xfrm>
                <a:off x="807232" y="2438354"/>
                <a:ext cx="2552836" cy="192409"/>
              </a:xfrm>
              <a:prstGeom prst="rect">
                <a:avLst/>
              </a:prstGeom>
              <a:noFill/>
            </p:spPr>
            <p:txBody>
              <a:bodyPr wrap="square" rtlCol="0">
                <a:spAutoFit/>
              </a:bodyPr>
              <a:lstStyle/>
              <a:p>
                <a:pPr defTabSz="914377"/>
                <a:r>
                  <a:rPr lang="pl-PL" sz="1067" b="1" dirty="0">
                    <a:solidFill>
                      <a:srgbClr val="6B747B">
                        <a:lumMod val="50000"/>
                      </a:srgbClr>
                    </a:solidFill>
                    <a:latin typeface="Arial" panose="020B0604020202020204"/>
                  </a:rPr>
                  <a:t>HR</a:t>
                </a:r>
                <a:r>
                  <a:rPr lang="en-GB" sz="1067" b="1" dirty="0">
                    <a:solidFill>
                      <a:srgbClr val="6B747B">
                        <a:lumMod val="50000"/>
                      </a:srgbClr>
                    </a:solidFill>
                    <a:latin typeface="Arial" panose="020B0604020202020204"/>
                  </a:rPr>
                  <a:t>: </a:t>
                </a:r>
                <a:r>
                  <a:rPr lang="pl-PL" sz="1067" b="1" dirty="0">
                    <a:solidFill>
                      <a:srgbClr val="6B747B">
                        <a:lumMod val="50000"/>
                      </a:srgbClr>
                    </a:solidFill>
                    <a:latin typeface="Arial" panose="020B0604020202020204"/>
                  </a:rPr>
                  <a:t>0.</a:t>
                </a:r>
                <a:r>
                  <a:rPr lang="en-GB" sz="1067" b="1" dirty="0">
                    <a:solidFill>
                      <a:srgbClr val="6B747B">
                        <a:lumMod val="50000"/>
                      </a:srgbClr>
                    </a:solidFill>
                    <a:latin typeface="Arial" panose="020B0604020202020204"/>
                  </a:rPr>
                  <a:t>60</a:t>
                </a:r>
                <a:r>
                  <a:rPr lang="pl-PL" sz="1067" b="1" dirty="0">
                    <a:solidFill>
                      <a:srgbClr val="6B747B">
                        <a:lumMod val="50000"/>
                      </a:srgbClr>
                    </a:solidFill>
                    <a:latin typeface="Arial" panose="020B0604020202020204"/>
                  </a:rPr>
                  <a:t> (98.5% CI</a:t>
                </a:r>
                <a:r>
                  <a:rPr lang="en-GB" sz="1067" b="1" dirty="0">
                    <a:solidFill>
                      <a:srgbClr val="6B747B">
                        <a:lumMod val="50000"/>
                      </a:srgbClr>
                    </a:solidFill>
                    <a:latin typeface="Arial" panose="020B0604020202020204"/>
                  </a:rPr>
                  <a:t>: </a:t>
                </a:r>
                <a:r>
                  <a:rPr lang="pl-PL" sz="1067" b="1" dirty="0">
                    <a:solidFill>
                      <a:srgbClr val="6B747B">
                        <a:lumMod val="50000"/>
                      </a:srgbClr>
                    </a:solidFill>
                    <a:latin typeface="Arial" panose="020B0604020202020204"/>
                  </a:rPr>
                  <a:t>0.4</a:t>
                </a:r>
                <a:r>
                  <a:rPr lang="en-GB" sz="1067" b="1" dirty="0">
                    <a:solidFill>
                      <a:srgbClr val="6B747B">
                        <a:lumMod val="50000"/>
                      </a:srgbClr>
                    </a:solidFill>
                    <a:latin typeface="Arial" panose="020B0604020202020204"/>
                  </a:rPr>
                  <a:t>1</a:t>
                </a:r>
                <a:r>
                  <a:rPr lang="pl-PL" sz="1067" b="1" dirty="0">
                    <a:solidFill>
                      <a:srgbClr val="6B747B">
                        <a:lumMod val="50000"/>
                      </a:srgbClr>
                    </a:solidFill>
                    <a:latin typeface="Arial" panose="020B0604020202020204"/>
                  </a:rPr>
                  <a:t>–0.8</a:t>
                </a:r>
                <a:r>
                  <a:rPr lang="en-GB" sz="1067" b="1" dirty="0">
                    <a:solidFill>
                      <a:srgbClr val="6B747B">
                        <a:lumMod val="50000"/>
                      </a:srgbClr>
                    </a:solidFill>
                    <a:latin typeface="Arial" panose="020B0604020202020204"/>
                  </a:rPr>
                  <a:t>8</a:t>
                </a:r>
                <a:r>
                  <a:rPr lang="pl-PL" sz="1067" b="1" dirty="0">
                    <a:solidFill>
                      <a:srgbClr val="6B747B">
                        <a:lumMod val="50000"/>
                      </a:srgbClr>
                    </a:solidFill>
                    <a:latin typeface="Arial" panose="020B0604020202020204"/>
                  </a:rPr>
                  <a:t>)</a:t>
                </a:r>
                <a:endParaRPr lang="en-GB" sz="1067" b="1" dirty="0">
                  <a:solidFill>
                    <a:srgbClr val="6B747B">
                      <a:lumMod val="50000"/>
                    </a:srgbClr>
                  </a:solidFill>
                  <a:latin typeface="Arial" panose="020B0604020202020204"/>
                </a:endParaRPr>
              </a:p>
            </p:txBody>
          </p:sp>
          <p:sp>
            <p:nvSpPr>
              <p:cNvPr id="386" name="TextBox 385">
                <a:extLst>
                  <a:ext uri="{FF2B5EF4-FFF2-40B4-BE49-F238E27FC236}">
                    <a16:creationId xmlns:a16="http://schemas.microsoft.com/office/drawing/2014/main" id="{E3B7251D-E32A-E131-E037-45BF14B975C4}"/>
                  </a:ext>
                </a:extLst>
              </p:cNvPr>
              <p:cNvSpPr txBox="1"/>
              <p:nvPr/>
            </p:nvSpPr>
            <p:spPr>
              <a:xfrm rot="16200000">
                <a:off x="-476588" y="1915978"/>
                <a:ext cx="1631885" cy="223090"/>
              </a:xfrm>
              <a:prstGeom prst="rect">
                <a:avLst/>
              </a:prstGeom>
              <a:noFill/>
            </p:spPr>
            <p:txBody>
              <a:bodyPr wrap="square" rtlCol="0">
                <a:spAutoFit/>
              </a:bodyPr>
              <a:lstStyle/>
              <a:p>
                <a:pPr algn="ctr" defTabSz="914377"/>
                <a:r>
                  <a:rPr lang="en-GB" sz="1333" b="1" dirty="0">
                    <a:solidFill>
                      <a:srgbClr val="6B747B">
                        <a:lumMod val="50000"/>
                      </a:srgbClr>
                    </a:solidFill>
                    <a:latin typeface="Arial" panose="020B0604020202020204"/>
                  </a:rPr>
                  <a:t>PFS, %</a:t>
                </a:r>
              </a:p>
            </p:txBody>
          </p:sp>
          <p:sp>
            <p:nvSpPr>
              <p:cNvPr id="387" name="TextBox 386">
                <a:extLst>
                  <a:ext uri="{FF2B5EF4-FFF2-40B4-BE49-F238E27FC236}">
                    <a16:creationId xmlns:a16="http://schemas.microsoft.com/office/drawing/2014/main" id="{2F385C36-A6E2-35F6-AE3B-6F2670AF7162}"/>
                  </a:ext>
                </a:extLst>
              </p:cNvPr>
              <p:cNvSpPr txBox="1"/>
              <p:nvPr/>
            </p:nvSpPr>
            <p:spPr>
              <a:xfrm>
                <a:off x="4487467" y="1445763"/>
                <a:ext cx="1631373" cy="346249"/>
              </a:xfrm>
              <a:prstGeom prst="rect">
                <a:avLst/>
              </a:prstGeom>
              <a:noFill/>
            </p:spPr>
            <p:txBody>
              <a:bodyPr wrap="square" rtlCol="0">
                <a:spAutoFit/>
              </a:bodyPr>
              <a:lstStyle/>
              <a:p>
                <a:pPr defTabSz="914377"/>
                <a:r>
                  <a:rPr lang="en-GB" sz="1200" b="1" dirty="0">
                    <a:solidFill>
                      <a:srgbClr val="525CA3"/>
                    </a:solidFill>
                    <a:latin typeface="Arial" panose="020B0604020202020204"/>
                  </a:rPr>
                  <a:t>60-mo PFS rate: 63.2%</a:t>
                </a:r>
              </a:p>
              <a:p>
                <a:pPr defTabSz="914377"/>
                <a:r>
                  <a:rPr lang="en-GB" sz="1200" dirty="0" err="1">
                    <a:solidFill>
                      <a:srgbClr val="525CA3"/>
                    </a:solidFill>
                    <a:latin typeface="Arial" panose="020B0604020202020204"/>
                  </a:rPr>
                  <a:t>mPFS</a:t>
                </a:r>
                <a:r>
                  <a:rPr lang="en-GB" sz="1200" dirty="0">
                    <a:solidFill>
                      <a:srgbClr val="525CA3"/>
                    </a:solidFill>
                    <a:latin typeface="Arial" panose="020B0604020202020204"/>
                  </a:rPr>
                  <a:t>: NR</a:t>
                </a:r>
              </a:p>
            </p:txBody>
          </p:sp>
          <p:sp>
            <p:nvSpPr>
              <p:cNvPr id="388" name="TextBox 387">
                <a:extLst>
                  <a:ext uri="{FF2B5EF4-FFF2-40B4-BE49-F238E27FC236}">
                    <a16:creationId xmlns:a16="http://schemas.microsoft.com/office/drawing/2014/main" id="{D6A3FA9F-17AA-91C9-8A16-C113BF3EB185}"/>
                  </a:ext>
                </a:extLst>
              </p:cNvPr>
              <p:cNvSpPr txBox="1"/>
              <p:nvPr/>
            </p:nvSpPr>
            <p:spPr>
              <a:xfrm>
                <a:off x="-132253" y="3079761"/>
                <a:ext cx="1233435" cy="207749"/>
              </a:xfrm>
              <a:prstGeom prst="rect">
                <a:avLst/>
              </a:prstGeom>
              <a:noFill/>
            </p:spPr>
            <p:txBody>
              <a:bodyPr wrap="square" rtlCol="0" anchor="ctr">
                <a:spAutoFit/>
              </a:bodyPr>
              <a:lstStyle/>
              <a:p>
                <a:pPr algn="r" defTabSz="914377"/>
                <a:r>
                  <a:rPr lang="en-GB" sz="1200" dirty="0">
                    <a:solidFill>
                      <a:srgbClr val="6B747B">
                        <a:lumMod val="50000"/>
                      </a:srgbClr>
                    </a:solidFill>
                    <a:latin typeface="Arial" panose="020B0604020202020204"/>
                  </a:rPr>
                  <a:t>Number at risk</a:t>
                </a:r>
              </a:p>
            </p:txBody>
          </p:sp>
          <p:sp>
            <p:nvSpPr>
              <p:cNvPr id="21" name="Freeform: Shape 20">
                <a:extLst>
                  <a:ext uri="{FF2B5EF4-FFF2-40B4-BE49-F238E27FC236}">
                    <a16:creationId xmlns:a16="http://schemas.microsoft.com/office/drawing/2014/main" id="{3FE4FC79-A1C8-AC51-811E-A89A3803E653}"/>
                  </a:ext>
                </a:extLst>
              </p:cNvPr>
              <p:cNvSpPr/>
              <p:nvPr/>
            </p:nvSpPr>
            <p:spPr>
              <a:xfrm rot="5400000" flipV="1">
                <a:off x="3706602" y="1948655"/>
                <a:ext cx="1656805" cy="45719"/>
              </a:xfrm>
              <a:custGeom>
                <a:avLst/>
                <a:gdLst>
                  <a:gd name="connsiteX0" fmla="*/ 6225656 w 6225656"/>
                  <a:gd name="connsiteY0" fmla="*/ 0 h 17753"/>
                  <a:gd name="connsiteX1" fmla="*/ 0 w 6225656"/>
                  <a:gd name="connsiteY1" fmla="*/ 0 h 17753"/>
                </a:gdLst>
                <a:ahLst/>
                <a:cxnLst>
                  <a:cxn ang="0">
                    <a:pos x="connsiteX0" y="connsiteY0"/>
                  </a:cxn>
                  <a:cxn ang="0">
                    <a:pos x="connsiteX1" y="connsiteY1"/>
                  </a:cxn>
                </a:cxnLst>
                <a:rect l="l" t="t" r="r" b="b"/>
                <a:pathLst>
                  <a:path w="6225656" h="17753">
                    <a:moveTo>
                      <a:pt x="6225656" y="0"/>
                    </a:moveTo>
                    <a:lnTo>
                      <a:pt x="0" y="0"/>
                    </a:lnTo>
                  </a:path>
                </a:pathLst>
              </a:custGeom>
              <a:ln w="9525" cap="flat">
                <a:solidFill>
                  <a:schemeClr val="tx1">
                    <a:lumMod val="50000"/>
                  </a:schemeClr>
                </a:solidFill>
                <a:custDash>
                  <a:ds d="0" sp="0"/>
                  <a:ds d="297750" sp="149250"/>
                </a:custDash>
                <a:miter/>
              </a:ln>
            </p:spPr>
            <p:txBody>
              <a:bodyPr rtlCol="0" anchor="ctr"/>
              <a:lstStyle/>
              <a:p>
                <a:pPr defTabSz="1219170"/>
                <a:endParaRPr lang="en-GB" sz="1867">
                  <a:ln>
                    <a:solidFill>
                      <a:srgbClr val="FFFFFF">
                        <a:lumMod val="95000"/>
                      </a:srgbClr>
                    </a:solidFill>
                  </a:ln>
                  <a:solidFill>
                    <a:srgbClr val="6B747B">
                      <a:lumMod val="50000"/>
                    </a:srgbClr>
                  </a:solidFill>
                  <a:latin typeface="Arial" panose="020B0604020202020204"/>
                </a:endParaRPr>
              </a:p>
            </p:txBody>
          </p:sp>
        </p:grpSp>
      </p:grpSp>
      <p:sp>
        <p:nvSpPr>
          <p:cNvPr id="397" name="Text Placeholder 2">
            <a:extLst>
              <a:ext uri="{FF2B5EF4-FFF2-40B4-BE49-F238E27FC236}">
                <a16:creationId xmlns:a16="http://schemas.microsoft.com/office/drawing/2014/main" id="{B4C25C23-163E-D372-211D-F21B797053B9}"/>
              </a:ext>
            </a:extLst>
          </p:cNvPr>
          <p:cNvSpPr>
            <a:spLocks noGrp="1"/>
          </p:cNvSpPr>
          <p:nvPr>
            <p:ph type="body" sz="quarter" idx="13"/>
          </p:nvPr>
        </p:nvSpPr>
        <p:spPr>
          <a:xfrm>
            <a:off x="7708801" y="5848347"/>
            <a:ext cx="4009068" cy="381000"/>
          </a:xfrm>
        </p:spPr>
        <p:txBody>
          <a:bodyPr/>
          <a:lstStyle/>
          <a:p>
            <a:r>
              <a:rPr lang="en-GB" dirty="0">
                <a:latin typeface="+mj-lt"/>
              </a:rPr>
              <a:t>1. </a:t>
            </a:r>
            <a:r>
              <a:rPr lang="da-DK" dirty="0">
                <a:latin typeface="+mj-lt"/>
              </a:rPr>
              <a:t>Facon T, et al. N Eng J Med 2024;391:1597–1609</a:t>
            </a:r>
            <a:r>
              <a:rPr lang="en-GB" dirty="0">
                <a:latin typeface="+mj-lt"/>
              </a:rPr>
              <a:t>; </a:t>
            </a:r>
            <a:br>
              <a:rPr lang="en-GB" dirty="0">
                <a:latin typeface="+mj-lt"/>
              </a:rPr>
            </a:br>
            <a:r>
              <a:rPr lang="en-GB" dirty="0">
                <a:latin typeface="+mj-lt"/>
              </a:rPr>
              <a:t>2. Facon T, et al. ASCO 2024. Oral Abstract 7500</a:t>
            </a:r>
          </a:p>
        </p:txBody>
      </p:sp>
      <p:sp>
        <p:nvSpPr>
          <p:cNvPr id="8" name="TextBox 7">
            <a:extLst>
              <a:ext uri="{FF2B5EF4-FFF2-40B4-BE49-F238E27FC236}">
                <a16:creationId xmlns:a16="http://schemas.microsoft.com/office/drawing/2014/main" id="{BF1EF537-1501-34A4-5CBA-062DA9441257}"/>
              </a:ext>
            </a:extLst>
          </p:cNvPr>
          <p:cNvSpPr txBox="1"/>
          <p:nvPr/>
        </p:nvSpPr>
        <p:spPr>
          <a:xfrm>
            <a:off x="3468517" y="1145134"/>
            <a:ext cx="4665060" cy="338554"/>
          </a:xfrm>
          <a:prstGeom prst="rect">
            <a:avLst/>
          </a:prstGeom>
          <a:noFill/>
        </p:spPr>
        <p:txBody>
          <a:bodyPr wrap="none" rtlCol="0">
            <a:spAutoFit/>
          </a:bodyPr>
          <a:lstStyle/>
          <a:p>
            <a:pPr defTabSz="914377">
              <a:defRPr/>
            </a:pPr>
            <a:r>
              <a:rPr lang="en-GB" sz="1600" b="1" dirty="0">
                <a:solidFill>
                  <a:srgbClr val="6B747B">
                    <a:lumMod val="50000"/>
                  </a:srgbClr>
                </a:solidFill>
                <a:latin typeface="Arial" panose="020B0604020202020204"/>
                <a:sym typeface="Arial"/>
              </a:rPr>
              <a:t>Primary endpoint: PFS in the ITT population</a:t>
            </a:r>
            <a:r>
              <a:rPr lang="en-GB" sz="1600" b="1" baseline="30000" dirty="0">
                <a:solidFill>
                  <a:srgbClr val="6B747B">
                    <a:lumMod val="50000"/>
                  </a:srgbClr>
                </a:solidFill>
                <a:latin typeface="Arial" panose="020B0604020202020204"/>
                <a:sym typeface="Arial"/>
              </a:rPr>
              <a:t>1</a:t>
            </a:r>
            <a:r>
              <a:rPr lang="en-GB" sz="1600" b="1" dirty="0">
                <a:solidFill>
                  <a:srgbClr val="6B747B">
                    <a:lumMod val="50000"/>
                  </a:srgbClr>
                </a:solidFill>
                <a:latin typeface="Arial" panose="020B0604020202020204"/>
                <a:sym typeface="Arial"/>
              </a:rPr>
              <a:t>  </a:t>
            </a:r>
          </a:p>
        </p:txBody>
      </p:sp>
    </p:spTree>
    <p:extLst>
      <p:ext uri="{BB962C8B-B14F-4D97-AF65-F5344CB8AC3E}">
        <p14:creationId xmlns:p14="http://schemas.microsoft.com/office/powerpoint/2010/main" val="3987215283"/>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3A740D-2C09-4DB8-9FD9-3EB5717D2D79}"/>
              </a:ext>
            </a:extLst>
          </p:cNvPr>
          <p:cNvSpPr>
            <a:spLocks noGrp="1"/>
          </p:cNvSpPr>
          <p:nvPr>
            <p:ph type="title"/>
          </p:nvPr>
        </p:nvSpPr>
        <p:spPr>
          <a:xfrm>
            <a:off x="478368" y="180488"/>
            <a:ext cx="11226801" cy="701602"/>
          </a:xfrm>
        </p:spPr>
        <p:txBody>
          <a:bodyPr/>
          <a:lstStyle/>
          <a:p>
            <a:r>
              <a:rPr lang="en-US" b="1" dirty="0">
                <a:solidFill>
                  <a:schemeClr val="bg2"/>
                </a:solidFill>
              </a:rPr>
              <a:t>IMROZ</a:t>
            </a:r>
            <a:br>
              <a:rPr lang="en-US" dirty="0"/>
            </a:br>
            <a:r>
              <a:rPr lang="en-US" sz="2133" dirty="0">
                <a:cs typeface="Arial" panose="020B0604020202020204" pitchFamily="34" charset="0"/>
              </a:rPr>
              <a:t>Interim OS</a:t>
            </a:r>
            <a:endParaRPr lang="en-GB" baseline="30000" dirty="0"/>
          </a:p>
        </p:txBody>
      </p:sp>
      <p:sp>
        <p:nvSpPr>
          <p:cNvPr id="87" name="Slide Number Placeholder 2">
            <a:extLst>
              <a:ext uri="{FF2B5EF4-FFF2-40B4-BE49-F238E27FC236}">
                <a16:creationId xmlns:a16="http://schemas.microsoft.com/office/drawing/2014/main" id="{1E644232-DE30-48C0-90BA-17C9CEBD9729}"/>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111</a:t>
            </a:fld>
            <a:endParaRPr lang="en-US">
              <a:solidFill>
                <a:srgbClr val="6B747B"/>
              </a:solidFill>
              <a:latin typeface="Arial" panose="020B0604020202020204"/>
            </a:endParaRPr>
          </a:p>
        </p:txBody>
      </p:sp>
      <p:sp>
        <p:nvSpPr>
          <p:cNvPr id="7" name="Text Placeholder 6">
            <a:extLst>
              <a:ext uri="{FF2B5EF4-FFF2-40B4-BE49-F238E27FC236}">
                <a16:creationId xmlns:a16="http://schemas.microsoft.com/office/drawing/2014/main" id="{809927C8-D0AC-4202-8E68-62E9F53F18F8}"/>
              </a:ext>
            </a:extLst>
          </p:cNvPr>
          <p:cNvSpPr>
            <a:spLocks noGrp="1"/>
          </p:cNvSpPr>
          <p:nvPr>
            <p:ph type="body" sz="quarter" idx="14"/>
          </p:nvPr>
        </p:nvSpPr>
        <p:spPr>
          <a:xfrm>
            <a:off x="483660" y="5854701"/>
            <a:ext cx="7049981" cy="381000"/>
          </a:xfrm>
        </p:spPr>
        <p:txBody>
          <a:bodyPr/>
          <a:lstStyle/>
          <a:p>
            <a:r>
              <a:rPr lang="en-US" dirty="0">
                <a:latin typeface="+mj-lt"/>
              </a:rPr>
              <a:t>*Cutoff date for analysis: September 26, 2023 (median follow-up, ~5 years). </a:t>
            </a:r>
            <a:r>
              <a:rPr lang="en-US" kern="0" baseline="30000" dirty="0">
                <a:latin typeface="Trebuchet MS" panose="020B0603020202020204"/>
              </a:rPr>
              <a:t>†</a:t>
            </a:r>
            <a:r>
              <a:rPr lang="en-US" kern="0" dirty="0">
                <a:latin typeface="+mj-lt"/>
              </a:rPr>
              <a:t>HR passed the prespecified futility threshold (&gt;1.1); follow-up is ongoing.</a:t>
            </a:r>
            <a:br>
              <a:rPr lang="en-US" dirty="0">
                <a:latin typeface="+mj-lt"/>
              </a:rPr>
            </a:br>
            <a:r>
              <a:rPr lang="en-US" dirty="0">
                <a:latin typeface="+mj-lt"/>
              </a:rPr>
              <a:t>CI, confidence interval; d, dexamethasone; HR, hazard ratio; Isa, isatuximab; ITT, intention-to-treat; OS, overall survival; R, lenalidomide; </a:t>
            </a:r>
            <a:br>
              <a:rPr lang="en-US" dirty="0">
                <a:latin typeface="+mj-lt"/>
              </a:rPr>
            </a:br>
            <a:r>
              <a:rPr lang="en-US" dirty="0">
                <a:latin typeface="+mj-lt"/>
              </a:rPr>
              <a:t>V, bortezomib</a:t>
            </a:r>
            <a:endParaRPr lang="fr-FR" dirty="0">
              <a:latin typeface="+mj-lt"/>
            </a:endParaRPr>
          </a:p>
        </p:txBody>
      </p:sp>
      <p:sp>
        <p:nvSpPr>
          <p:cNvPr id="53" name="Rectangle 52">
            <a:hlinkClick r:id="rId3" action="ppaction://hlinksldjump"/>
            <a:extLst>
              <a:ext uri="{FF2B5EF4-FFF2-40B4-BE49-F238E27FC236}">
                <a16:creationId xmlns:a16="http://schemas.microsoft.com/office/drawing/2014/main" id="{455B17E3-68D3-4EA8-A599-BE8D1FF0529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89" name="Rectangle 88">
            <a:hlinkClick r:id="rId3" action="ppaction://hlinksldjump"/>
            <a:extLst>
              <a:ext uri="{FF2B5EF4-FFF2-40B4-BE49-F238E27FC236}">
                <a16:creationId xmlns:a16="http://schemas.microsoft.com/office/drawing/2014/main" id="{D1574EA9-A106-4B92-B60A-B0D71BCB0BA7}"/>
              </a:ext>
            </a:extLst>
          </p:cNvPr>
          <p:cNvSpPr/>
          <p:nvPr/>
        </p:nvSpPr>
        <p:spPr>
          <a:xfrm>
            <a:off x="237491" y="6221503"/>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 name="Rectangle: Diagonal Corners Snipped 3">
            <a:extLst>
              <a:ext uri="{FF2B5EF4-FFF2-40B4-BE49-F238E27FC236}">
                <a16:creationId xmlns:a16="http://schemas.microsoft.com/office/drawing/2014/main" id="{EDF2B9BC-62FC-2F66-A5E9-C67E8ABDF93D}"/>
              </a:ext>
            </a:extLst>
          </p:cNvPr>
          <p:cNvSpPr/>
          <p:nvPr/>
        </p:nvSpPr>
        <p:spPr>
          <a:xfrm>
            <a:off x="6481" y="5359116"/>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sz="1600" dirty="0">
                <a:solidFill>
                  <a:srgbClr val="525CA3"/>
                </a:solidFill>
                <a:latin typeface="Arial" panose="020B0604020202020204"/>
              </a:rPr>
              <a:t>At a median follow-up of 5 years, OS data are still immature; however, a favorable trend was observed for Isa-</a:t>
            </a:r>
            <a:r>
              <a:rPr lang="en-US" sz="1600" dirty="0" err="1">
                <a:solidFill>
                  <a:srgbClr val="525CA3"/>
                </a:solidFill>
                <a:latin typeface="Arial" panose="020B0604020202020204"/>
              </a:rPr>
              <a:t>VRd</a:t>
            </a:r>
            <a:r>
              <a:rPr lang="en-US" sz="1600" dirty="0">
                <a:solidFill>
                  <a:srgbClr val="525CA3"/>
                </a:solidFill>
                <a:latin typeface="Arial" panose="020B0604020202020204"/>
              </a:rPr>
              <a:t>, with a 22.4% risk reduction compared with the </a:t>
            </a:r>
            <a:r>
              <a:rPr lang="en-US" sz="1600" dirty="0" err="1">
                <a:solidFill>
                  <a:srgbClr val="525CA3"/>
                </a:solidFill>
                <a:latin typeface="Arial" panose="020B0604020202020204"/>
              </a:rPr>
              <a:t>VRd</a:t>
            </a:r>
            <a:r>
              <a:rPr lang="en-US" sz="1600" dirty="0">
                <a:solidFill>
                  <a:srgbClr val="525CA3"/>
                </a:solidFill>
                <a:latin typeface="Arial" panose="020B0604020202020204"/>
              </a:rPr>
              <a:t> arm</a:t>
            </a:r>
            <a:endParaRPr lang="en-GB" sz="1600" dirty="0">
              <a:solidFill>
                <a:srgbClr val="FFFFFF"/>
              </a:solidFill>
              <a:latin typeface="Arial" panose="020B0604020202020204"/>
              <a:ea typeface="+mn-lt"/>
              <a:cs typeface="Arial" panose="020B0604020202020204"/>
              <a:sym typeface="+mn-lt"/>
            </a:endParaRPr>
          </a:p>
        </p:txBody>
      </p:sp>
      <p:sp>
        <p:nvSpPr>
          <p:cNvPr id="23" name="TextBox 22">
            <a:extLst>
              <a:ext uri="{FF2B5EF4-FFF2-40B4-BE49-F238E27FC236}">
                <a16:creationId xmlns:a16="http://schemas.microsoft.com/office/drawing/2014/main" id="{5DF3553C-D537-7726-F693-E51AFB69E05E}"/>
              </a:ext>
            </a:extLst>
          </p:cNvPr>
          <p:cNvSpPr txBox="1"/>
          <p:nvPr/>
        </p:nvSpPr>
        <p:spPr>
          <a:xfrm>
            <a:off x="3764253" y="1263498"/>
            <a:ext cx="4932857" cy="492635"/>
          </a:xfrm>
          <a:prstGeom prst="rect">
            <a:avLst/>
          </a:prstGeom>
          <a:noFill/>
        </p:spPr>
        <p:txBody>
          <a:bodyPr wrap="square" lIns="0" tIns="0" rIns="0" bIns="0" rtlCol="0">
            <a:spAutoFit/>
          </a:bodyPr>
          <a:lstStyle/>
          <a:p>
            <a:pPr algn="ctr" defTabSz="914377"/>
            <a:br>
              <a:rPr lang="en-IN" sz="1067" b="1" dirty="0">
                <a:solidFill>
                  <a:srgbClr val="6B747B">
                    <a:lumMod val="50000"/>
                  </a:srgbClr>
                </a:solidFill>
                <a:latin typeface="Arial" panose="020B0604020202020204"/>
              </a:rPr>
            </a:br>
            <a:r>
              <a:rPr lang="en-IN" sz="1067" b="1" dirty="0">
                <a:solidFill>
                  <a:srgbClr val="6B747B">
                    <a:lumMod val="50000"/>
                  </a:srgbClr>
                </a:solidFill>
                <a:latin typeface="Arial" panose="020B0604020202020204"/>
              </a:rPr>
              <a:t>Median follow-up: 59.7 months</a:t>
            </a:r>
          </a:p>
          <a:p>
            <a:pPr algn="ctr" defTabSz="914377"/>
            <a:r>
              <a:rPr lang="en-IN" sz="1067" dirty="0">
                <a:solidFill>
                  <a:srgbClr val="6B747B">
                    <a:lumMod val="50000"/>
                  </a:srgbClr>
                </a:solidFill>
                <a:latin typeface="Arial" panose="020B0604020202020204"/>
              </a:rPr>
              <a:t>128 OS events: 69 (26.0%) in Isa-</a:t>
            </a:r>
            <a:r>
              <a:rPr lang="en-IN" sz="1067" dirty="0" err="1">
                <a:solidFill>
                  <a:srgbClr val="6B747B">
                    <a:lumMod val="50000"/>
                  </a:srgbClr>
                </a:solidFill>
                <a:latin typeface="Arial" panose="020B0604020202020204"/>
              </a:rPr>
              <a:t>VRd</a:t>
            </a:r>
            <a:r>
              <a:rPr lang="en-IN" sz="1067" dirty="0">
                <a:solidFill>
                  <a:srgbClr val="6B747B">
                    <a:lumMod val="50000"/>
                  </a:srgbClr>
                </a:solidFill>
                <a:latin typeface="Arial" panose="020B0604020202020204"/>
              </a:rPr>
              <a:t>; 59 (32.6%) in </a:t>
            </a:r>
            <a:r>
              <a:rPr lang="en-IN" sz="1067" dirty="0" err="1">
                <a:solidFill>
                  <a:srgbClr val="6B747B">
                    <a:lumMod val="50000"/>
                  </a:srgbClr>
                </a:solidFill>
                <a:latin typeface="Arial" panose="020B0604020202020204"/>
              </a:rPr>
              <a:t>VRd</a:t>
            </a:r>
            <a:r>
              <a:rPr lang="en-IN" sz="1067" dirty="0">
                <a:solidFill>
                  <a:srgbClr val="6B747B">
                    <a:lumMod val="50000"/>
                  </a:srgbClr>
                </a:solidFill>
                <a:latin typeface="Arial" panose="020B0604020202020204"/>
              </a:rPr>
              <a:t>*</a:t>
            </a:r>
          </a:p>
        </p:txBody>
      </p:sp>
      <p:sp>
        <p:nvSpPr>
          <p:cNvPr id="397" name="Text Placeholder 2">
            <a:extLst>
              <a:ext uri="{FF2B5EF4-FFF2-40B4-BE49-F238E27FC236}">
                <a16:creationId xmlns:a16="http://schemas.microsoft.com/office/drawing/2014/main" id="{B4C25C23-163E-D372-211D-F21B797053B9}"/>
              </a:ext>
            </a:extLst>
          </p:cNvPr>
          <p:cNvSpPr>
            <a:spLocks noGrp="1"/>
          </p:cNvSpPr>
          <p:nvPr>
            <p:ph type="body" sz="quarter" idx="13"/>
          </p:nvPr>
        </p:nvSpPr>
        <p:spPr>
          <a:xfrm>
            <a:off x="7708801" y="5848347"/>
            <a:ext cx="4009068" cy="381000"/>
          </a:xfrm>
        </p:spPr>
        <p:txBody>
          <a:bodyPr/>
          <a:lstStyle/>
          <a:p>
            <a:r>
              <a:rPr lang="en-GB" dirty="0">
                <a:latin typeface="+mj-lt"/>
              </a:rPr>
              <a:t>1. </a:t>
            </a:r>
            <a:r>
              <a:rPr lang="en-GB" dirty="0" err="1">
                <a:latin typeface="+mj-lt"/>
              </a:rPr>
              <a:t>Facon</a:t>
            </a:r>
            <a:r>
              <a:rPr lang="en-GB" dirty="0">
                <a:latin typeface="+mj-lt"/>
              </a:rPr>
              <a:t> T, et al. N Eng J Med 2024;391:1597–1609; </a:t>
            </a:r>
            <a:br>
              <a:rPr lang="en-GB" dirty="0">
                <a:latin typeface="+mj-lt"/>
              </a:rPr>
            </a:br>
            <a:r>
              <a:rPr lang="en-GB" dirty="0">
                <a:latin typeface="+mj-lt"/>
              </a:rPr>
              <a:t>2. Facon T, et al. IMS 2024; Oral OA-49</a:t>
            </a:r>
            <a:endParaRPr lang="en-GB" strike="sngStrike" dirty="0">
              <a:latin typeface="+mj-lt"/>
            </a:endParaRPr>
          </a:p>
        </p:txBody>
      </p:sp>
      <p:sp>
        <p:nvSpPr>
          <p:cNvPr id="8" name="TextBox 7">
            <a:extLst>
              <a:ext uri="{FF2B5EF4-FFF2-40B4-BE49-F238E27FC236}">
                <a16:creationId xmlns:a16="http://schemas.microsoft.com/office/drawing/2014/main" id="{BF1EF537-1501-34A4-5CBA-062DA9441257}"/>
              </a:ext>
            </a:extLst>
          </p:cNvPr>
          <p:cNvSpPr txBox="1"/>
          <p:nvPr/>
        </p:nvSpPr>
        <p:spPr>
          <a:xfrm>
            <a:off x="4218771" y="1013720"/>
            <a:ext cx="3850734" cy="338554"/>
          </a:xfrm>
          <a:prstGeom prst="rect">
            <a:avLst/>
          </a:prstGeom>
          <a:noFill/>
        </p:spPr>
        <p:txBody>
          <a:bodyPr wrap="none" rtlCol="0">
            <a:spAutoFit/>
          </a:bodyPr>
          <a:lstStyle/>
          <a:p>
            <a:pPr defTabSz="914377">
              <a:defRPr/>
            </a:pPr>
            <a:r>
              <a:rPr lang="en-GB" sz="1600" b="1" dirty="0">
                <a:solidFill>
                  <a:srgbClr val="6B747B">
                    <a:lumMod val="50000"/>
                  </a:srgbClr>
                </a:solidFill>
                <a:latin typeface="Arial" panose="020B0604020202020204"/>
                <a:sym typeface="Arial"/>
              </a:rPr>
              <a:t>Interim OS analysis – ITT population  </a:t>
            </a:r>
          </a:p>
        </p:txBody>
      </p:sp>
      <p:sp>
        <p:nvSpPr>
          <p:cNvPr id="821" name="Freeform: Shape 820">
            <a:extLst>
              <a:ext uri="{FF2B5EF4-FFF2-40B4-BE49-F238E27FC236}">
                <a16:creationId xmlns:a16="http://schemas.microsoft.com/office/drawing/2014/main" id="{3EF80BD6-35CA-E70E-FD44-1DDF7A91E91F}"/>
              </a:ext>
            </a:extLst>
          </p:cNvPr>
          <p:cNvSpPr/>
          <p:nvPr/>
        </p:nvSpPr>
        <p:spPr>
          <a:xfrm>
            <a:off x="3510744" y="1723024"/>
            <a:ext cx="15664" cy="2643661"/>
          </a:xfrm>
          <a:custGeom>
            <a:avLst/>
            <a:gdLst>
              <a:gd name="connsiteX0" fmla="*/ 0 w 17753"/>
              <a:gd name="connsiteY0" fmla="*/ 0 h 2996190"/>
              <a:gd name="connsiteX1" fmla="*/ 0 w 17753"/>
              <a:gd name="connsiteY1" fmla="*/ 2996190 h 2996190"/>
            </a:gdLst>
            <a:ahLst/>
            <a:cxnLst>
              <a:cxn ang="0">
                <a:pos x="connsiteX0" y="connsiteY0"/>
              </a:cxn>
              <a:cxn ang="0">
                <a:pos x="connsiteX1" y="connsiteY1"/>
              </a:cxn>
            </a:cxnLst>
            <a:rect l="l" t="t" r="r" b="b"/>
            <a:pathLst>
              <a:path w="17753" h="2996190">
                <a:moveTo>
                  <a:pt x="0" y="0"/>
                </a:moveTo>
                <a:lnTo>
                  <a:pt x="0" y="299619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2" name="Freeform: Shape 821">
            <a:extLst>
              <a:ext uri="{FF2B5EF4-FFF2-40B4-BE49-F238E27FC236}">
                <a16:creationId xmlns:a16="http://schemas.microsoft.com/office/drawing/2014/main" id="{F8709784-C48F-9948-8BB1-3160673D259E}"/>
              </a:ext>
            </a:extLst>
          </p:cNvPr>
          <p:cNvSpPr/>
          <p:nvPr/>
        </p:nvSpPr>
        <p:spPr>
          <a:xfrm>
            <a:off x="3516539" y="4358853"/>
            <a:ext cx="5602647" cy="15664"/>
          </a:xfrm>
          <a:custGeom>
            <a:avLst/>
            <a:gdLst>
              <a:gd name="connsiteX0" fmla="*/ 6349751 w 6349750"/>
              <a:gd name="connsiteY0" fmla="*/ 0 h 17753"/>
              <a:gd name="connsiteX1" fmla="*/ 0 w 6349750"/>
              <a:gd name="connsiteY1" fmla="*/ 0 h 17753"/>
            </a:gdLst>
            <a:ahLst/>
            <a:cxnLst>
              <a:cxn ang="0">
                <a:pos x="connsiteX0" y="connsiteY0"/>
              </a:cxn>
              <a:cxn ang="0">
                <a:pos x="connsiteX1" y="connsiteY1"/>
              </a:cxn>
            </a:cxnLst>
            <a:rect l="l" t="t" r="r" b="b"/>
            <a:pathLst>
              <a:path w="6349750" h="17753">
                <a:moveTo>
                  <a:pt x="6349751"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grpSp>
        <p:nvGrpSpPr>
          <p:cNvPr id="823" name="Graphic 6">
            <a:extLst>
              <a:ext uri="{FF2B5EF4-FFF2-40B4-BE49-F238E27FC236}">
                <a16:creationId xmlns:a16="http://schemas.microsoft.com/office/drawing/2014/main" id="{0F8E2048-7C79-6880-EAA6-9A0F194B4961}"/>
              </a:ext>
            </a:extLst>
          </p:cNvPr>
          <p:cNvGrpSpPr/>
          <p:nvPr/>
        </p:nvGrpSpPr>
        <p:grpSpPr>
          <a:xfrm>
            <a:off x="3838441" y="4353841"/>
            <a:ext cx="4953361" cy="77068"/>
            <a:chOff x="4118304" y="4355534"/>
            <a:chExt cx="5613884" cy="87345"/>
          </a:xfrm>
        </p:grpSpPr>
        <p:sp>
          <p:nvSpPr>
            <p:cNvPr id="824" name="Freeform: Shape 823">
              <a:extLst>
                <a:ext uri="{FF2B5EF4-FFF2-40B4-BE49-F238E27FC236}">
                  <a16:creationId xmlns:a16="http://schemas.microsoft.com/office/drawing/2014/main" id="{E78611DB-1DAB-9DC6-0245-C7930CF30906}"/>
                </a:ext>
              </a:extLst>
            </p:cNvPr>
            <p:cNvSpPr/>
            <p:nvPr/>
          </p:nvSpPr>
          <p:spPr>
            <a:xfrm>
              <a:off x="4118304"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5" name="Freeform: Shape 824">
              <a:extLst>
                <a:ext uri="{FF2B5EF4-FFF2-40B4-BE49-F238E27FC236}">
                  <a16:creationId xmlns:a16="http://schemas.microsoft.com/office/drawing/2014/main" id="{1047198F-4D67-5DE7-47BA-AE27D96FAA3E}"/>
                </a:ext>
              </a:extLst>
            </p:cNvPr>
            <p:cNvSpPr/>
            <p:nvPr/>
          </p:nvSpPr>
          <p:spPr>
            <a:xfrm>
              <a:off x="4586099"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6" name="Freeform: Shape 825">
              <a:extLst>
                <a:ext uri="{FF2B5EF4-FFF2-40B4-BE49-F238E27FC236}">
                  <a16:creationId xmlns:a16="http://schemas.microsoft.com/office/drawing/2014/main" id="{18A7D59D-4531-15AE-7112-36A314F5B9F4}"/>
                </a:ext>
              </a:extLst>
            </p:cNvPr>
            <p:cNvSpPr/>
            <p:nvPr/>
          </p:nvSpPr>
          <p:spPr>
            <a:xfrm>
              <a:off x="5053893"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7" name="Freeform: Shape 826">
              <a:extLst>
                <a:ext uri="{FF2B5EF4-FFF2-40B4-BE49-F238E27FC236}">
                  <a16:creationId xmlns:a16="http://schemas.microsoft.com/office/drawing/2014/main" id="{1DEF605C-4E7A-C68F-B199-9203A00D28C4}"/>
                </a:ext>
              </a:extLst>
            </p:cNvPr>
            <p:cNvSpPr/>
            <p:nvPr/>
          </p:nvSpPr>
          <p:spPr>
            <a:xfrm>
              <a:off x="5521687"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8" name="Freeform: Shape 827">
              <a:extLst>
                <a:ext uri="{FF2B5EF4-FFF2-40B4-BE49-F238E27FC236}">
                  <a16:creationId xmlns:a16="http://schemas.microsoft.com/office/drawing/2014/main" id="{21158D36-3A6F-9212-1FA3-69CE6000B927}"/>
                </a:ext>
              </a:extLst>
            </p:cNvPr>
            <p:cNvSpPr/>
            <p:nvPr/>
          </p:nvSpPr>
          <p:spPr>
            <a:xfrm>
              <a:off x="5989481"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29" name="Freeform: Shape 828">
              <a:extLst>
                <a:ext uri="{FF2B5EF4-FFF2-40B4-BE49-F238E27FC236}">
                  <a16:creationId xmlns:a16="http://schemas.microsoft.com/office/drawing/2014/main" id="{6FF66FAB-D265-9F1D-A538-31912C0922B4}"/>
                </a:ext>
              </a:extLst>
            </p:cNvPr>
            <p:cNvSpPr/>
            <p:nvPr/>
          </p:nvSpPr>
          <p:spPr>
            <a:xfrm>
              <a:off x="6457453"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0" name="Freeform: Shape 829">
              <a:extLst>
                <a:ext uri="{FF2B5EF4-FFF2-40B4-BE49-F238E27FC236}">
                  <a16:creationId xmlns:a16="http://schemas.microsoft.com/office/drawing/2014/main" id="{4FBD6AF8-8C2B-B5AE-BD0A-3956ECDECA65}"/>
                </a:ext>
              </a:extLst>
            </p:cNvPr>
            <p:cNvSpPr/>
            <p:nvPr/>
          </p:nvSpPr>
          <p:spPr>
            <a:xfrm>
              <a:off x="6925247"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1" name="Freeform: Shape 830">
              <a:extLst>
                <a:ext uri="{FF2B5EF4-FFF2-40B4-BE49-F238E27FC236}">
                  <a16:creationId xmlns:a16="http://schemas.microsoft.com/office/drawing/2014/main" id="{65BCC79B-FE4B-6DC6-6458-63526804D7A7}"/>
                </a:ext>
              </a:extLst>
            </p:cNvPr>
            <p:cNvSpPr/>
            <p:nvPr/>
          </p:nvSpPr>
          <p:spPr>
            <a:xfrm>
              <a:off x="7393041"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2" name="Freeform: Shape 831">
              <a:extLst>
                <a:ext uri="{FF2B5EF4-FFF2-40B4-BE49-F238E27FC236}">
                  <a16:creationId xmlns:a16="http://schemas.microsoft.com/office/drawing/2014/main" id="{2C5CB379-27E2-97D0-A792-6873269E7F3F}"/>
                </a:ext>
              </a:extLst>
            </p:cNvPr>
            <p:cNvSpPr/>
            <p:nvPr/>
          </p:nvSpPr>
          <p:spPr>
            <a:xfrm>
              <a:off x="7860835"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3" name="Freeform: Shape 832">
              <a:extLst>
                <a:ext uri="{FF2B5EF4-FFF2-40B4-BE49-F238E27FC236}">
                  <a16:creationId xmlns:a16="http://schemas.microsoft.com/office/drawing/2014/main" id="{6BDC104A-0724-9D40-2804-0BA4568BF239}"/>
                </a:ext>
              </a:extLst>
            </p:cNvPr>
            <p:cNvSpPr/>
            <p:nvPr/>
          </p:nvSpPr>
          <p:spPr>
            <a:xfrm>
              <a:off x="8328629"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4" name="Freeform: Shape 833">
              <a:extLst>
                <a:ext uri="{FF2B5EF4-FFF2-40B4-BE49-F238E27FC236}">
                  <a16:creationId xmlns:a16="http://schemas.microsoft.com/office/drawing/2014/main" id="{7AAA5224-2C0F-7354-CA37-896E3D3130E6}"/>
                </a:ext>
              </a:extLst>
            </p:cNvPr>
            <p:cNvSpPr/>
            <p:nvPr/>
          </p:nvSpPr>
          <p:spPr>
            <a:xfrm>
              <a:off x="8796423"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5" name="Freeform: Shape 834">
              <a:extLst>
                <a:ext uri="{FF2B5EF4-FFF2-40B4-BE49-F238E27FC236}">
                  <a16:creationId xmlns:a16="http://schemas.microsoft.com/office/drawing/2014/main" id="{F260A5CE-02F6-131D-1977-159EA0DCCAFE}"/>
                </a:ext>
              </a:extLst>
            </p:cNvPr>
            <p:cNvSpPr/>
            <p:nvPr/>
          </p:nvSpPr>
          <p:spPr>
            <a:xfrm>
              <a:off x="9264217"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36" name="Freeform: Shape 835">
              <a:extLst>
                <a:ext uri="{FF2B5EF4-FFF2-40B4-BE49-F238E27FC236}">
                  <a16:creationId xmlns:a16="http://schemas.microsoft.com/office/drawing/2014/main" id="{54F60E87-CBB2-4403-E284-41AABF05FA1F}"/>
                </a:ext>
              </a:extLst>
            </p:cNvPr>
            <p:cNvSpPr/>
            <p:nvPr/>
          </p:nvSpPr>
          <p:spPr>
            <a:xfrm>
              <a:off x="9732189" y="4355534"/>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grpSp>
      <p:grpSp>
        <p:nvGrpSpPr>
          <p:cNvPr id="837" name="Graphic 6">
            <a:extLst>
              <a:ext uri="{FF2B5EF4-FFF2-40B4-BE49-F238E27FC236}">
                <a16:creationId xmlns:a16="http://schemas.microsoft.com/office/drawing/2014/main" id="{5BB3EB2E-0ADF-9939-BA6F-1A81B78D8913}"/>
              </a:ext>
            </a:extLst>
          </p:cNvPr>
          <p:cNvGrpSpPr/>
          <p:nvPr/>
        </p:nvGrpSpPr>
        <p:grpSpPr>
          <a:xfrm>
            <a:off x="3431326" y="1785680"/>
            <a:ext cx="77068" cy="2535579"/>
            <a:chOff x="3656901" y="1444913"/>
            <a:chExt cx="87345" cy="2873694"/>
          </a:xfrm>
        </p:grpSpPr>
        <p:sp>
          <p:nvSpPr>
            <p:cNvPr id="838" name="Freeform: Shape 837">
              <a:extLst>
                <a:ext uri="{FF2B5EF4-FFF2-40B4-BE49-F238E27FC236}">
                  <a16:creationId xmlns:a16="http://schemas.microsoft.com/office/drawing/2014/main" id="{E6A807E2-499C-E86B-476B-D389C4475DBF}"/>
                </a:ext>
              </a:extLst>
            </p:cNvPr>
            <p:cNvSpPr/>
            <p:nvPr/>
          </p:nvSpPr>
          <p:spPr>
            <a:xfrm>
              <a:off x="3656901" y="1444913"/>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40" name="Freeform: Shape 839">
              <a:extLst>
                <a:ext uri="{FF2B5EF4-FFF2-40B4-BE49-F238E27FC236}">
                  <a16:creationId xmlns:a16="http://schemas.microsoft.com/office/drawing/2014/main" id="{FCD7B1FE-3D9D-9D4F-42B5-8080981ECED8}"/>
                </a:ext>
              </a:extLst>
            </p:cNvPr>
            <p:cNvSpPr/>
            <p:nvPr/>
          </p:nvSpPr>
          <p:spPr>
            <a:xfrm>
              <a:off x="3656901" y="2016031"/>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42" name="Freeform: Shape 841">
              <a:extLst>
                <a:ext uri="{FF2B5EF4-FFF2-40B4-BE49-F238E27FC236}">
                  <a16:creationId xmlns:a16="http://schemas.microsoft.com/office/drawing/2014/main" id="{C8379DA5-1FDF-9A34-83CA-0DBD83F1EC2C}"/>
                </a:ext>
              </a:extLst>
            </p:cNvPr>
            <p:cNvSpPr/>
            <p:nvPr/>
          </p:nvSpPr>
          <p:spPr>
            <a:xfrm>
              <a:off x="3656901" y="2587325"/>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43" name="Freeform: Shape 842">
              <a:extLst>
                <a:ext uri="{FF2B5EF4-FFF2-40B4-BE49-F238E27FC236}">
                  <a16:creationId xmlns:a16="http://schemas.microsoft.com/office/drawing/2014/main" id="{8DEBA2DF-C7EB-0B2B-FDE9-FCDD6613FC38}"/>
                </a:ext>
              </a:extLst>
            </p:cNvPr>
            <p:cNvSpPr/>
            <p:nvPr/>
          </p:nvSpPr>
          <p:spPr>
            <a:xfrm>
              <a:off x="3656901" y="2872795"/>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46" name="Freeform: Shape 845">
              <a:extLst>
                <a:ext uri="{FF2B5EF4-FFF2-40B4-BE49-F238E27FC236}">
                  <a16:creationId xmlns:a16="http://schemas.microsoft.com/office/drawing/2014/main" id="{903F4703-F5B3-EF43-C6B3-FC43CBBECD63}"/>
                </a:ext>
              </a:extLst>
            </p:cNvPr>
            <p:cNvSpPr/>
            <p:nvPr/>
          </p:nvSpPr>
          <p:spPr>
            <a:xfrm>
              <a:off x="3656901" y="3729737"/>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48" name="Freeform: Shape 847">
              <a:extLst>
                <a:ext uri="{FF2B5EF4-FFF2-40B4-BE49-F238E27FC236}">
                  <a16:creationId xmlns:a16="http://schemas.microsoft.com/office/drawing/2014/main" id="{768EA91C-EE91-DC09-CF51-C2476DF8EC53}"/>
                </a:ext>
              </a:extLst>
            </p:cNvPr>
            <p:cNvSpPr/>
            <p:nvPr/>
          </p:nvSpPr>
          <p:spPr>
            <a:xfrm>
              <a:off x="3656901" y="4300854"/>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grpSp>
      <p:grpSp>
        <p:nvGrpSpPr>
          <p:cNvPr id="849" name="Graphic 6">
            <a:extLst>
              <a:ext uri="{FF2B5EF4-FFF2-40B4-BE49-F238E27FC236}">
                <a16:creationId xmlns:a16="http://schemas.microsoft.com/office/drawing/2014/main" id="{CBE3C183-2262-7F6F-506D-F063580B28C1}"/>
              </a:ext>
            </a:extLst>
          </p:cNvPr>
          <p:cNvGrpSpPr/>
          <p:nvPr/>
        </p:nvGrpSpPr>
        <p:grpSpPr>
          <a:xfrm>
            <a:off x="3515286" y="3045401"/>
            <a:ext cx="5602647" cy="15664"/>
            <a:chOff x="3752058" y="2872617"/>
            <a:chExt cx="6349750" cy="17753"/>
          </a:xfrm>
        </p:grpSpPr>
        <p:sp>
          <p:nvSpPr>
            <p:cNvPr id="850" name="Freeform: Shape 849">
              <a:extLst>
                <a:ext uri="{FF2B5EF4-FFF2-40B4-BE49-F238E27FC236}">
                  <a16:creationId xmlns:a16="http://schemas.microsoft.com/office/drawing/2014/main" id="{B556EC3D-55DE-FBE6-09E6-13A72EF29BAD}"/>
                </a:ext>
              </a:extLst>
            </p:cNvPr>
            <p:cNvSpPr/>
            <p:nvPr/>
          </p:nvSpPr>
          <p:spPr>
            <a:xfrm>
              <a:off x="10066302" y="2872617"/>
              <a:ext cx="35506" cy="17753"/>
            </a:xfrm>
            <a:custGeom>
              <a:avLst/>
              <a:gdLst>
                <a:gd name="connsiteX0" fmla="*/ 35506 w 35506"/>
                <a:gd name="connsiteY0" fmla="*/ 0 h 17753"/>
                <a:gd name="connsiteX1" fmla="*/ 0 w 35506"/>
                <a:gd name="connsiteY1" fmla="*/ 0 h 17753"/>
              </a:gdLst>
              <a:ahLst/>
              <a:cxnLst>
                <a:cxn ang="0">
                  <a:pos x="connsiteX0" y="connsiteY0"/>
                </a:cxn>
                <a:cxn ang="0">
                  <a:pos x="connsiteX1" y="connsiteY1"/>
                </a:cxn>
              </a:cxnLst>
              <a:rect l="l" t="t" r="r" b="b"/>
              <a:pathLst>
                <a:path w="35506" h="17753">
                  <a:moveTo>
                    <a:pt x="35506"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sp>
          <p:nvSpPr>
            <p:cNvPr id="851" name="Freeform: Shape 850">
              <a:extLst>
                <a:ext uri="{FF2B5EF4-FFF2-40B4-BE49-F238E27FC236}">
                  <a16:creationId xmlns:a16="http://schemas.microsoft.com/office/drawing/2014/main" id="{FA4A992B-31EB-8167-11CE-E8138E627A36}"/>
                </a:ext>
              </a:extLst>
            </p:cNvPr>
            <p:cNvSpPr/>
            <p:nvPr/>
          </p:nvSpPr>
          <p:spPr>
            <a:xfrm>
              <a:off x="3805317" y="2872617"/>
              <a:ext cx="6225656" cy="17753"/>
            </a:xfrm>
            <a:custGeom>
              <a:avLst/>
              <a:gdLst>
                <a:gd name="connsiteX0" fmla="*/ 6225656 w 6225656"/>
                <a:gd name="connsiteY0" fmla="*/ 0 h 17753"/>
                <a:gd name="connsiteX1" fmla="*/ 0 w 6225656"/>
                <a:gd name="connsiteY1" fmla="*/ 0 h 17753"/>
              </a:gdLst>
              <a:ahLst/>
              <a:cxnLst>
                <a:cxn ang="0">
                  <a:pos x="connsiteX0" y="connsiteY0"/>
                </a:cxn>
                <a:cxn ang="0">
                  <a:pos x="connsiteX1" y="connsiteY1"/>
                </a:cxn>
              </a:cxnLst>
              <a:rect l="l" t="t" r="r" b="b"/>
              <a:pathLst>
                <a:path w="6225656" h="17753">
                  <a:moveTo>
                    <a:pt x="6225656" y="0"/>
                  </a:moveTo>
                  <a:lnTo>
                    <a:pt x="0" y="0"/>
                  </a:lnTo>
                </a:path>
              </a:pathLst>
            </a:custGeom>
            <a:ln w="17743" cap="flat">
              <a:solidFill>
                <a:srgbClr val="272425"/>
              </a:solidFill>
              <a:custDash>
                <a:ds d="0" sp="0"/>
                <a:ds d="297750" sp="149250"/>
              </a:custDash>
              <a:miter/>
            </a:ln>
          </p:spPr>
          <p:txBody>
            <a:bodyPr rtlCol="0" anchor="ctr"/>
            <a:lstStyle/>
            <a:p>
              <a:pPr defTabSz="914377">
                <a:defRPr/>
              </a:pPr>
              <a:endParaRPr lang="en-GB" sz="2400" dirty="0">
                <a:solidFill>
                  <a:prstClr val="black"/>
                </a:solidFill>
                <a:latin typeface="Arial" panose="020B0604020202020204"/>
              </a:endParaRPr>
            </a:p>
          </p:txBody>
        </p:sp>
        <p:sp>
          <p:nvSpPr>
            <p:cNvPr id="852" name="Freeform: Shape 851">
              <a:extLst>
                <a:ext uri="{FF2B5EF4-FFF2-40B4-BE49-F238E27FC236}">
                  <a16:creationId xmlns:a16="http://schemas.microsoft.com/office/drawing/2014/main" id="{9E325F23-BA7E-17A1-311C-BCA080D34075}"/>
                </a:ext>
              </a:extLst>
            </p:cNvPr>
            <p:cNvSpPr/>
            <p:nvPr/>
          </p:nvSpPr>
          <p:spPr>
            <a:xfrm>
              <a:off x="3752058" y="2872617"/>
              <a:ext cx="35506" cy="17753"/>
            </a:xfrm>
            <a:custGeom>
              <a:avLst/>
              <a:gdLst>
                <a:gd name="connsiteX0" fmla="*/ 35506 w 35506"/>
                <a:gd name="connsiteY0" fmla="*/ 0 h 17753"/>
                <a:gd name="connsiteX1" fmla="*/ 0 w 35506"/>
                <a:gd name="connsiteY1" fmla="*/ 0 h 17753"/>
              </a:gdLst>
              <a:ahLst/>
              <a:cxnLst>
                <a:cxn ang="0">
                  <a:pos x="connsiteX0" y="connsiteY0"/>
                </a:cxn>
                <a:cxn ang="0">
                  <a:pos x="connsiteX1" y="connsiteY1"/>
                </a:cxn>
              </a:cxnLst>
              <a:rect l="l" t="t" r="r" b="b"/>
              <a:pathLst>
                <a:path w="35506" h="17753">
                  <a:moveTo>
                    <a:pt x="35506" y="0"/>
                  </a:moveTo>
                  <a:lnTo>
                    <a:pt x="0" y="0"/>
                  </a:lnTo>
                </a:path>
              </a:pathLst>
            </a:custGeom>
            <a:ln w="17743" cap="flat">
              <a:solidFill>
                <a:srgbClr val="272425"/>
              </a:solidFill>
              <a:prstDash val="solid"/>
              <a:miter/>
            </a:ln>
          </p:spPr>
          <p:txBody>
            <a:bodyPr rtlCol="0" anchor="ctr"/>
            <a:lstStyle/>
            <a:p>
              <a:pPr defTabSz="914377">
                <a:defRPr/>
              </a:pPr>
              <a:endParaRPr lang="en-GB" sz="2400" dirty="0">
                <a:solidFill>
                  <a:prstClr val="black"/>
                </a:solidFill>
                <a:latin typeface="Arial" panose="020B0604020202020204"/>
              </a:endParaRPr>
            </a:p>
          </p:txBody>
        </p:sp>
      </p:grpSp>
      <p:sp>
        <p:nvSpPr>
          <p:cNvPr id="853" name="Freeform: Shape 852">
            <a:extLst>
              <a:ext uri="{FF2B5EF4-FFF2-40B4-BE49-F238E27FC236}">
                <a16:creationId xmlns:a16="http://schemas.microsoft.com/office/drawing/2014/main" id="{6BB560EC-685B-9710-9B0E-2BE1612377A2}"/>
              </a:ext>
            </a:extLst>
          </p:cNvPr>
          <p:cNvSpPr/>
          <p:nvPr/>
        </p:nvSpPr>
        <p:spPr>
          <a:xfrm>
            <a:off x="3860841" y="1787249"/>
            <a:ext cx="4718084" cy="698313"/>
          </a:xfrm>
          <a:custGeom>
            <a:avLst/>
            <a:gdLst>
              <a:gd name="connsiteX0" fmla="*/ 0 w 5347233"/>
              <a:gd name="connsiteY0" fmla="*/ 0 h 791432"/>
              <a:gd name="connsiteX1" fmla="*/ 30358 w 5347233"/>
              <a:gd name="connsiteY1" fmla="*/ 0 h 791432"/>
              <a:gd name="connsiteX2" fmla="*/ 30358 w 5347233"/>
              <a:gd name="connsiteY2" fmla="*/ 27695 h 791432"/>
              <a:gd name="connsiteX3" fmla="*/ 116283 w 5347233"/>
              <a:gd name="connsiteY3" fmla="*/ 27695 h 791432"/>
              <a:gd name="connsiteX4" fmla="*/ 116283 w 5347233"/>
              <a:gd name="connsiteY4" fmla="*/ 47223 h 791432"/>
              <a:gd name="connsiteX5" fmla="*/ 176288 w 5347233"/>
              <a:gd name="connsiteY5" fmla="*/ 47223 h 791432"/>
              <a:gd name="connsiteX6" fmla="*/ 176288 w 5347233"/>
              <a:gd name="connsiteY6" fmla="*/ 61958 h 791432"/>
              <a:gd name="connsiteX7" fmla="*/ 218718 w 5347233"/>
              <a:gd name="connsiteY7" fmla="*/ 61958 h 791432"/>
              <a:gd name="connsiteX8" fmla="*/ 218718 w 5347233"/>
              <a:gd name="connsiteY8" fmla="*/ 74918 h 791432"/>
              <a:gd name="connsiteX9" fmla="*/ 321331 w 5347233"/>
              <a:gd name="connsiteY9" fmla="*/ 74918 h 791432"/>
              <a:gd name="connsiteX10" fmla="*/ 321331 w 5347233"/>
              <a:gd name="connsiteY10" fmla="*/ 108116 h 791432"/>
              <a:gd name="connsiteX11" fmla="*/ 529042 w 5347233"/>
              <a:gd name="connsiteY11" fmla="*/ 108116 h 791432"/>
              <a:gd name="connsiteX12" fmla="*/ 529042 w 5347233"/>
              <a:gd name="connsiteY12" fmla="*/ 123739 h 791432"/>
              <a:gd name="connsiteX13" fmla="*/ 560465 w 5347233"/>
              <a:gd name="connsiteY13" fmla="*/ 123739 h 791432"/>
              <a:gd name="connsiteX14" fmla="*/ 560465 w 5347233"/>
              <a:gd name="connsiteY14" fmla="*/ 138474 h 791432"/>
              <a:gd name="connsiteX15" fmla="*/ 783799 w 5347233"/>
              <a:gd name="connsiteY15" fmla="*/ 138474 h 791432"/>
              <a:gd name="connsiteX16" fmla="*/ 783977 w 5347233"/>
              <a:gd name="connsiteY16" fmla="*/ 146996 h 791432"/>
              <a:gd name="connsiteX17" fmla="*/ 899194 w 5347233"/>
              <a:gd name="connsiteY17" fmla="*/ 146286 h 791432"/>
              <a:gd name="connsiteX18" fmla="*/ 899194 w 5347233"/>
              <a:gd name="connsiteY18" fmla="*/ 154274 h 791432"/>
              <a:gd name="connsiteX19" fmla="*/ 1055422 w 5347233"/>
              <a:gd name="connsiteY19" fmla="*/ 154274 h 791432"/>
              <a:gd name="connsiteX20" fmla="*/ 1055422 w 5347233"/>
              <a:gd name="connsiteY20" fmla="*/ 170962 h 791432"/>
              <a:gd name="connsiteX21" fmla="*/ 1333258 w 5347233"/>
              <a:gd name="connsiteY21" fmla="*/ 170962 h 791432"/>
              <a:gd name="connsiteX22" fmla="*/ 1333258 w 5347233"/>
              <a:gd name="connsiteY22" fmla="*/ 185697 h 791432"/>
              <a:gd name="connsiteX23" fmla="*/ 1438534 w 5347233"/>
              <a:gd name="connsiteY23" fmla="*/ 185697 h 791432"/>
              <a:gd name="connsiteX24" fmla="*/ 1438534 w 5347233"/>
              <a:gd name="connsiteY24" fmla="*/ 201320 h 791432"/>
              <a:gd name="connsiteX25" fmla="*/ 1488420 w 5347233"/>
              <a:gd name="connsiteY25" fmla="*/ 201320 h 791432"/>
              <a:gd name="connsiteX26" fmla="*/ 1488420 w 5347233"/>
              <a:gd name="connsiteY26" fmla="*/ 215168 h 791432"/>
              <a:gd name="connsiteX27" fmla="*/ 1744242 w 5347233"/>
              <a:gd name="connsiteY27" fmla="*/ 215168 h 791432"/>
              <a:gd name="connsiteX28" fmla="*/ 1744242 w 5347233"/>
              <a:gd name="connsiteY28" fmla="*/ 230968 h 791432"/>
              <a:gd name="connsiteX29" fmla="*/ 1774600 w 5347233"/>
              <a:gd name="connsiteY29" fmla="*/ 230968 h 791432"/>
              <a:gd name="connsiteX30" fmla="*/ 1774600 w 5347233"/>
              <a:gd name="connsiteY30" fmla="*/ 246591 h 791432"/>
              <a:gd name="connsiteX31" fmla="*/ 1891948 w 5347233"/>
              <a:gd name="connsiteY31" fmla="*/ 246591 h 791432"/>
              <a:gd name="connsiteX32" fmla="*/ 1891948 w 5347233"/>
              <a:gd name="connsiteY32" fmla="*/ 276061 h 791432"/>
              <a:gd name="connsiteX33" fmla="*/ 1922483 w 5347233"/>
              <a:gd name="connsiteY33" fmla="*/ 276061 h 791432"/>
              <a:gd name="connsiteX34" fmla="*/ 1922483 w 5347233"/>
              <a:gd name="connsiteY34" fmla="*/ 294524 h 791432"/>
              <a:gd name="connsiteX35" fmla="*/ 2033262 w 5347233"/>
              <a:gd name="connsiteY35" fmla="*/ 294524 h 791432"/>
              <a:gd name="connsiteX36" fmla="*/ 2033262 w 5347233"/>
              <a:gd name="connsiteY36" fmla="*/ 307484 h 791432"/>
              <a:gd name="connsiteX37" fmla="*/ 2120963 w 5347233"/>
              <a:gd name="connsiteY37" fmla="*/ 307484 h 791432"/>
              <a:gd name="connsiteX38" fmla="*/ 2120963 w 5347233"/>
              <a:gd name="connsiteY38" fmla="*/ 322396 h 791432"/>
              <a:gd name="connsiteX39" fmla="*/ 2177240 w 5347233"/>
              <a:gd name="connsiteY39" fmla="*/ 322396 h 791432"/>
              <a:gd name="connsiteX40" fmla="*/ 2177240 w 5347233"/>
              <a:gd name="connsiteY40" fmla="*/ 338907 h 791432"/>
              <a:gd name="connsiteX41" fmla="*/ 2213279 w 5347233"/>
              <a:gd name="connsiteY41" fmla="*/ 338907 h 791432"/>
              <a:gd name="connsiteX42" fmla="*/ 2213279 w 5347233"/>
              <a:gd name="connsiteY42" fmla="*/ 355595 h 791432"/>
              <a:gd name="connsiteX43" fmla="*/ 2308435 w 5347233"/>
              <a:gd name="connsiteY43" fmla="*/ 355595 h 791432"/>
              <a:gd name="connsiteX44" fmla="*/ 2308435 w 5347233"/>
              <a:gd name="connsiteY44" fmla="*/ 368554 h 791432"/>
              <a:gd name="connsiteX45" fmla="*/ 2355481 w 5347233"/>
              <a:gd name="connsiteY45" fmla="*/ 368554 h 791432"/>
              <a:gd name="connsiteX46" fmla="*/ 2355481 w 5347233"/>
              <a:gd name="connsiteY46" fmla="*/ 385065 h 791432"/>
              <a:gd name="connsiteX47" fmla="*/ 2373944 w 5347233"/>
              <a:gd name="connsiteY47" fmla="*/ 385065 h 791432"/>
              <a:gd name="connsiteX48" fmla="*/ 2373944 w 5347233"/>
              <a:gd name="connsiteY48" fmla="*/ 414712 h 791432"/>
              <a:gd name="connsiteX49" fmla="*/ 2404480 w 5347233"/>
              <a:gd name="connsiteY49" fmla="*/ 414712 h 791432"/>
              <a:gd name="connsiteX50" fmla="*/ 2404480 w 5347233"/>
              <a:gd name="connsiteY50" fmla="*/ 432110 h 791432"/>
              <a:gd name="connsiteX51" fmla="*/ 2446910 w 5347233"/>
              <a:gd name="connsiteY51" fmla="*/ 432110 h 791432"/>
              <a:gd name="connsiteX52" fmla="*/ 2446910 w 5347233"/>
              <a:gd name="connsiteY52" fmla="*/ 445958 h 791432"/>
              <a:gd name="connsiteX53" fmla="*/ 2506915 w 5347233"/>
              <a:gd name="connsiteY53" fmla="*/ 445958 h 791432"/>
              <a:gd name="connsiteX54" fmla="*/ 2506915 w 5347233"/>
              <a:gd name="connsiteY54" fmla="*/ 465486 h 791432"/>
              <a:gd name="connsiteX55" fmla="*/ 2534610 w 5347233"/>
              <a:gd name="connsiteY55" fmla="*/ 465486 h 791432"/>
              <a:gd name="connsiteX56" fmla="*/ 2534610 w 5347233"/>
              <a:gd name="connsiteY56" fmla="*/ 476493 h 791432"/>
              <a:gd name="connsiteX57" fmla="*/ 2548457 w 5347233"/>
              <a:gd name="connsiteY57" fmla="*/ 476493 h 791432"/>
              <a:gd name="connsiteX58" fmla="*/ 2548457 w 5347233"/>
              <a:gd name="connsiteY58" fmla="*/ 494956 h 791432"/>
              <a:gd name="connsiteX59" fmla="*/ 2654621 w 5347233"/>
              <a:gd name="connsiteY59" fmla="*/ 494956 h 791432"/>
              <a:gd name="connsiteX60" fmla="*/ 2654621 w 5347233"/>
              <a:gd name="connsiteY60" fmla="*/ 507028 h 791432"/>
              <a:gd name="connsiteX61" fmla="*/ 2679653 w 5347233"/>
              <a:gd name="connsiteY61" fmla="*/ 507028 h 791432"/>
              <a:gd name="connsiteX62" fmla="*/ 2679653 w 5347233"/>
              <a:gd name="connsiteY62" fmla="*/ 522651 h 791432"/>
              <a:gd name="connsiteX63" fmla="*/ 2747825 w 5347233"/>
              <a:gd name="connsiteY63" fmla="*/ 522651 h 791432"/>
              <a:gd name="connsiteX64" fmla="*/ 2747825 w 5347233"/>
              <a:gd name="connsiteY64" fmla="*/ 537386 h 791432"/>
              <a:gd name="connsiteX65" fmla="*/ 2825405 w 5347233"/>
              <a:gd name="connsiteY65" fmla="*/ 537386 h 791432"/>
              <a:gd name="connsiteX66" fmla="*/ 2825405 w 5347233"/>
              <a:gd name="connsiteY66" fmla="*/ 555849 h 791432"/>
              <a:gd name="connsiteX67" fmla="*/ 2915059 w 5347233"/>
              <a:gd name="connsiteY67" fmla="*/ 555849 h 791432"/>
              <a:gd name="connsiteX68" fmla="*/ 2915059 w 5347233"/>
              <a:gd name="connsiteY68" fmla="*/ 570762 h 791432"/>
              <a:gd name="connsiteX69" fmla="*/ 2972224 w 5347233"/>
              <a:gd name="connsiteY69" fmla="*/ 570762 h 791432"/>
              <a:gd name="connsiteX70" fmla="*/ 2972224 w 5347233"/>
              <a:gd name="connsiteY70" fmla="*/ 583544 h 791432"/>
              <a:gd name="connsiteX71" fmla="*/ 3092234 w 5347233"/>
              <a:gd name="connsiteY71" fmla="*/ 583544 h 791432"/>
              <a:gd name="connsiteX72" fmla="*/ 3092234 w 5347233"/>
              <a:gd name="connsiteY72" fmla="*/ 599345 h 791432"/>
              <a:gd name="connsiteX73" fmla="*/ 3197511 w 5347233"/>
              <a:gd name="connsiteY73" fmla="*/ 599345 h 791432"/>
              <a:gd name="connsiteX74" fmla="*/ 3197511 w 5347233"/>
              <a:gd name="connsiteY74" fmla="*/ 617808 h 791432"/>
              <a:gd name="connsiteX75" fmla="*/ 3382320 w 5347233"/>
              <a:gd name="connsiteY75" fmla="*/ 617808 h 791432"/>
              <a:gd name="connsiteX76" fmla="*/ 3382320 w 5347233"/>
              <a:gd name="connsiteY76" fmla="*/ 633431 h 791432"/>
              <a:gd name="connsiteX77" fmla="*/ 3415519 w 5347233"/>
              <a:gd name="connsiteY77" fmla="*/ 633431 h 791432"/>
              <a:gd name="connsiteX78" fmla="*/ 3415519 w 5347233"/>
              <a:gd name="connsiteY78" fmla="*/ 649231 h 791432"/>
              <a:gd name="connsiteX79" fmla="*/ 3518841 w 5347233"/>
              <a:gd name="connsiteY79" fmla="*/ 649231 h 791432"/>
              <a:gd name="connsiteX80" fmla="*/ 3518841 w 5347233"/>
              <a:gd name="connsiteY80" fmla="*/ 664853 h 791432"/>
              <a:gd name="connsiteX81" fmla="*/ 3720161 w 5347233"/>
              <a:gd name="connsiteY81" fmla="*/ 664853 h 791432"/>
              <a:gd name="connsiteX82" fmla="*/ 3720161 w 5347233"/>
              <a:gd name="connsiteY82" fmla="*/ 676926 h 791432"/>
              <a:gd name="connsiteX83" fmla="*/ 3738625 w 5347233"/>
              <a:gd name="connsiteY83" fmla="*/ 676926 h 791432"/>
              <a:gd name="connsiteX84" fmla="*/ 3738625 w 5347233"/>
              <a:gd name="connsiteY84" fmla="*/ 694501 h 791432"/>
              <a:gd name="connsiteX85" fmla="*/ 4108955 w 5347233"/>
              <a:gd name="connsiteY85" fmla="*/ 694501 h 791432"/>
              <a:gd name="connsiteX86" fmla="*/ 4108955 w 5347233"/>
              <a:gd name="connsiteY86" fmla="*/ 714740 h 791432"/>
              <a:gd name="connsiteX87" fmla="*/ 4285243 w 5347233"/>
              <a:gd name="connsiteY87" fmla="*/ 714740 h 791432"/>
              <a:gd name="connsiteX88" fmla="*/ 4285243 w 5347233"/>
              <a:gd name="connsiteY88" fmla="*/ 729475 h 791432"/>
              <a:gd name="connsiteX89" fmla="*/ 4337082 w 5347233"/>
              <a:gd name="connsiteY89" fmla="*/ 729475 h 791432"/>
              <a:gd name="connsiteX90" fmla="*/ 4337082 w 5347233"/>
              <a:gd name="connsiteY90" fmla="*/ 755394 h 791432"/>
              <a:gd name="connsiteX91" fmla="*/ 4406319 w 5347233"/>
              <a:gd name="connsiteY91" fmla="*/ 755394 h 791432"/>
              <a:gd name="connsiteX92" fmla="*/ 4406319 w 5347233"/>
              <a:gd name="connsiteY92" fmla="*/ 772082 h 791432"/>
              <a:gd name="connsiteX93" fmla="*/ 4561481 w 5347233"/>
              <a:gd name="connsiteY93" fmla="*/ 772082 h 791432"/>
              <a:gd name="connsiteX94" fmla="*/ 4561481 w 5347233"/>
              <a:gd name="connsiteY94" fmla="*/ 791433 h 791432"/>
              <a:gd name="connsiteX95" fmla="*/ 5347233 w 5347233"/>
              <a:gd name="connsiteY95" fmla="*/ 791433 h 79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347233" h="791432">
                <a:moveTo>
                  <a:pt x="0" y="0"/>
                </a:moveTo>
                <a:lnTo>
                  <a:pt x="30358" y="0"/>
                </a:lnTo>
                <a:lnTo>
                  <a:pt x="30358" y="27695"/>
                </a:lnTo>
                <a:lnTo>
                  <a:pt x="116283" y="27695"/>
                </a:lnTo>
                <a:lnTo>
                  <a:pt x="116283" y="47223"/>
                </a:lnTo>
                <a:lnTo>
                  <a:pt x="176288" y="47223"/>
                </a:lnTo>
                <a:lnTo>
                  <a:pt x="176288" y="61958"/>
                </a:lnTo>
                <a:lnTo>
                  <a:pt x="218718" y="61958"/>
                </a:lnTo>
                <a:lnTo>
                  <a:pt x="218718" y="74918"/>
                </a:lnTo>
                <a:lnTo>
                  <a:pt x="321331" y="74918"/>
                </a:lnTo>
                <a:lnTo>
                  <a:pt x="321331" y="108116"/>
                </a:lnTo>
                <a:lnTo>
                  <a:pt x="529042" y="108116"/>
                </a:lnTo>
                <a:lnTo>
                  <a:pt x="529042" y="123739"/>
                </a:lnTo>
                <a:lnTo>
                  <a:pt x="560465" y="123739"/>
                </a:lnTo>
                <a:lnTo>
                  <a:pt x="560465" y="138474"/>
                </a:lnTo>
                <a:lnTo>
                  <a:pt x="783799" y="138474"/>
                </a:lnTo>
                <a:lnTo>
                  <a:pt x="783977" y="146996"/>
                </a:lnTo>
                <a:lnTo>
                  <a:pt x="899194" y="146286"/>
                </a:lnTo>
                <a:lnTo>
                  <a:pt x="899194" y="154274"/>
                </a:lnTo>
                <a:lnTo>
                  <a:pt x="1055422" y="154274"/>
                </a:lnTo>
                <a:lnTo>
                  <a:pt x="1055422" y="170962"/>
                </a:lnTo>
                <a:lnTo>
                  <a:pt x="1333258" y="170962"/>
                </a:lnTo>
                <a:lnTo>
                  <a:pt x="1333258" y="185697"/>
                </a:lnTo>
                <a:lnTo>
                  <a:pt x="1438534" y="185697"/>
                </a:lnTo>
                <a:lnTo>
                  <a:pt x="1438534" y="201320"/>
                </a:lnTo>
                <a:lnTo>
                  <a:pt x="1488420" y="201320"/>
                </a:lnTo>
                <a:lnTo>
                  <a:pt x="1488420" y="215168"/>
                </a:lnTo>
                <a:lnTo>
                  <a:pt x="1744242" y="215168"/>
                </a:lnTo>
                <a:lnTo>
                  <a:pt x="1744242" y="230968"/>
                </a:lnTo>
                <a:lnTo>
                  <a:pt x="1774600" y="230968"/>
                </a:lnTo>
                <a:lnTo>
                  <a:pt x="1774600" y="246591"/>
                </a:lnTo>
                <a:lnTo>
                  <a:pt x="1891948" y="246591"/>
                </a:lnTo>
                <a:lnTo>
                  <a:pt x="1891948" y="276061"/>
                </a:lnTo>
                <a:lnTo>
                  <a:pt x="1922483" y="276061"/>
                </a:lnTo>
                <a:lnTo>
                  <a:pt x="1922483" y="294524"/>
                </a:lnTo>
                <a:lnTo>
                  <a:pt x="2033262" y="294524"/>
                </a:lnTo>
                <a:lnTo>
                  <a:pt x="2033262" y="307484"/>
                </a:lnTo>
                <a:lnTo>
                  <a:pt x="2120963" y="307484"/>
                </a:lnTo>
                <a:lnTo>
                  <a:pt x="2120963" y="322396"/>
                </a:lnTo>
                <a:lnTo>
                  <a:pt x="2177240" y="322396"/>
                </a:lnTo>
                <a:lnTo>
                  <a:pt x="2177240" y="338907"/>
                </a:lnTo>
                <a:lnTo>
                  <a:pt x="2213279" y="338907"/>
                </a:lnTo>
                <a:lnTo>
                  <a:pt x="2213279" y="355595"/>
                </a:lnTo>
                <a:lnTo>
                  <a:pt x="2308435" y="355595"/>
                </a:lnTo>
                <a:lnTo>
                  <a:pt x="2308435" y="368554"/>
                </a:lnTo>
                <a:lnTo>
                  <a:pt x="2355481" y="368554"/>
                </a:lnTo>
                <a:lnTo>
                  <a:pt x="2355481" y="385065"/>
                </a:lnTo>
                <a:lnTo>
                  <a:pt x="2373944" y="385065"/>
                </a:lnTo>
                <a:lnTo>
                  <a:pt x="2373944" y="414712"/>
                </a:lnTo>
                <a:lnTo>
                  <a:pt x="2404480" y="414712"/>
                </a:lnTo>
                <a:lnTo>
                  <a:pt x="2404480" y="432110"/>
                </a:lnTo>
                <a:lnTo>
                  <a:pt x="2446910" y="432110"/>
                </a:lnTo>
                <a:lnTo>
                  <a:pt x="2446910" y="445958"/>
                </a:lnTo>
                <a:lnTo>
                  <a:pt x="2506915" y="445958"/>
                </a:lnTo>
                <a:lnTo>
                  <a:pt x="2506915" y="465486"/>
                </a:lnTo>
                <a:lnTo>
                  <a:pt x="2534610" y="465486"/>
                </a:lnTo>
                <a:lnTo>
                  <a:pt x="2534610" y="476493"/>
                </a:lnTo>
                <a:lnTo>
                  <a:pt x="2548457" y="476493"/>
                </a:lnTo>
                <a:lnTo>
                  <a:pt x="2548457" y="494956"/>
                </a:lnTo>
                <a:lnTo>
                  <a:pt x="2654621" y="494956"/>
                </a:lnTo>
                <a:lnTo>
                  <a:pt x="2654621" y="507028"/>
                </a:lnTo>
                <a:lnTo>
                  <a:pt x="2679653" y="507028"/>
                </a:lnTo>
                <a:lnTo>
                  <a:pt x="2679653" y="522651"/>
                </a:lnTo>
                <a:lnTo>
                  <a:pt x="2747825" y="522651"/>
                </a:lnTo>
                <a:lnTo>
                  <a:pt x="2747825" y="537386"/>
                </a:lnTo>
                <a:lnTo>
                  <a:pt x="2825405" y="537386"/>
                </a:lnTo>
                <a:lnTo>
                  <a:pt x="2825405" y="555849"/>
                </a:lnTo>
                <a:lnTo>
                  <a:pt x="2915059" y="555849"/>
                </a:lnTo>
                <a:lnTo>
                  <a:pt x="2915059" y="570762"/>
                </a:lnTo>
                <a:lnTo>
                  <a:pt x="2972224" y="570762"/>
                </a:lnTo>
                <a:lnTo>
                  <a:pt x="2972224" y="583544"/>
                </a:lnTo>
                <a:lnTo>
                  <a:pt x="3092234" y="583544"/>
                </a:lnTo>
                <a:lnTo>
                  <a:pt x="3092234" y="599345"/>
                </a:lnTo>
                <a:lnTo>
                  <a:pt x="3197511" y="599345"/>
                </a:lnTo>
                <a:lnTo>
                  <a:pt x="3197511" y="617808"/>
                </a:lnTo>
                <a:lnTo>
                  <a:pt x="3382320" y="617808"/>
                </a:lnTo>
                <a:lnTo>
                  <a:pt x="3382320" y="633431"/>
                </a:lnTo>
                <a:lnTo>
                  <a:pt x="3415519" y="633431"/>
                </a:lnTo>
                <a:lnTo>
                  <a:pt x="3415519" y="649231"/>
                </a:lnTo>
                <a:lnTo>
                  <a:pt x="3518841" y="649231"/>
                </a:lnTo>
                <a:lnTo>
                  <a:pt x="3518841" y="664853"/>
                </a:lnTo>
                <a:lnTo>
                  <a:pt x="3720161" y="664853"/>
                </a:lnTo>
                <a:lnTo>
                  <a:pt x="3720161" y="676926"/>
                </a:lnTo>
                <a:lnTo>
                  <a:pt x="3738625" y="676926"/>
                </a:lnTo>
                <a:lnTo>
                  <a:pt x="3738625" y="694501"/>
                </a:lnTo>
                <a:lnTo>
                  <a:pt x="4108955" y="694501"/>
                </a:lnTo>
                <a:lnTo>
                  <a:pt x="4108955" y="714740"/>
                </a:lnTo>
                <a:lnTo>
                  <a:pt x="4285243" y="714740"/>
                </a:lnTo>
                <a:lnTo>
                  <a:pt x="4285243" y="729475"/>
                </a:lnTo>
                <a:lnTo>
                  <a:pt x="4337082" y="729475"/>
                </a:lnTo>
                <a:lnTo>
                  <a:pt x="4337082" y="755394"/>
                </a:lnTo>
                <a:lnTo>
                  <a:pt x="4406319" y="755394"/>
                </a:lnTo>
                <a:lnTo>
                  <a:pt x="4406319" y="772082"/>
                </a:lnTo>
                <a:lnTo>
                  <a:pt x="4561481" y="772082"/>
                </a:lnTo>
                <a:lnTo>
                  <a:pt x="4561481" y="791433"/>
                </a:lnTo>
                <a:lnTo>
                  <a:pt x="5347233" y="791433"/>
                </a:lnTo>
              </a:path>
            </a:pathLst>
          </a:custGeom>
          <a:noFill/>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54" name="Freeform: Shape 853">
            <a:extLst>
              <a:ext uri="{FF2B5EF4-FFF2-40B4-BE49-F238E27FC236}">
                <a16:creationId xmlns:a16="http://schemas.microsoft.com/office/drawing/2014/main" id="{BBB3B6E3-1E26-A689-8B6B-41B0CF43C8E0}"/>
              </a:ext>
            </a:extLst>
          </p:cNvPr>
          <p:cNvSpPr/>
          <p:nvPr/>
        </p:nvSpPr>
        <p:spPr>
          <a:xfrm>
            <a:off x="3862563" y="1787561"/>
            <a:ext cx="4719651" cy="975884"/>
          </a:xfrm>
          <a:custGeom>
            <a:avLst/>
            <a:gdLst>
              <a:gd name="connsiteX0" fmla="*/ 0 w 5349008"/>
              <a:gd name="connsiteY0" fmla="*/ 0 h 1106017"/>
              <a:gd name="connsiteX1" fmla="*/ 71368 w 5349008"/>
              <a:gd name="connsiteY1" fmla="*/ 0 h 1106017"/>
              <a:gd name="connsiteX2" fmla="*/ 71368 w 5349008"/>
              <a:gd name="connsiteY2" fmla="*/ 18641 h 1106017"/>
              <a:gd name="connsiteX3" fmla="*/ 208066 w 5349008"/>
              <a:gd name="connsiteY3" fmla="*/ 18641 h 1106017"/>
              <a:gd name="connsiteX4" fmla="*/ 208066 w 5349008"/>
              <a:gd name="connsiteY4" fmla="*/ 33198 h 1106017"/>
              <a:gd name="connsiteX5" fmla="*/ 250141 w 5349008"/>
              <a:gd name="connsiteY5" fmla="*/ 33198 h 1106017"/>
              <a:gd name="connsiteX6" fmla="*/ 250141 w 5349008"/>
              <a:gd name="connsiteY6" fmla="*/ 47933 h 1106017"/>
              <a:gd name="connsiteX7" fmla="*/ 339972 w 5349008"/>
              <a:gd name="connsiteY7" fmla="*/ 47933 h 1106017"/>
              <a:gd name="connsiteX8" fmla="*/ 339972 w 5349008"/>
              <a:gd name="connsiteY8" fmla="*/ 75273 h 1106017"/>
              <a:gd name="connsiteX9" fmla="*/ 387905 w 5349008"/>
              <a:gd name="connsiteY9" fmla="*/ 75273 h 1106017"/>
              <a:gd name="connsiteX10" fmla="*/ 387905 w 5349008"/>
              <a:gd name="connsiteY10" fmla="*/ 123206 h 1106017"/>
              <a:gd name="connsiteX11" fmla="*/ 523716 w 5349008"/>
              <a:gd name="connsiteY11" fmla="*/ 123206 h 1106017"/>
              <a:gd name="connsiteX12" fmla="*/ 523716 w 5349008"/>
              <a:gd name="connsiteY12" fmla="*/ 153387 h 1106017"/>
              <a:gd name="connsiteX13" fmla="*/ 685802 w 5349008"/>
              <a:gd name="connsiteY13" fmla="*/ 153387 h 1106017"/>
              <a:gd name="connsiteX14" fmla="*/ 685802 w 5349008"/>
              <a:gd name="connsiteY14" fmla="*/ 170962 h 1106017"/>
              <a:gd name="connsiteX15" fmla="*/ 852859 w 5349008"/>
              <a:gd name="connsiteY15" fmla="*/ 170962 h 1106017"/>
              <a:gd name="connsiteX16" fmla="*/ 852859 w 5349008"/>
              <a:gd name="connsiteY16" fmla="*/ 194396 h 1106017"/>
              <a:gd name="connsiteX17" fmla="*/ 1012104 w 5349008"/>
              <a:gd name="connsiteY17" fmla="*/ 194396 h 1106017"/>
              <a:gd name="connsiteX18" fmla="*/ 1012104 w 5349008"/>
              <a:gd name="connsiteY18" fmla="*/ 214990 h 1106017"/>
              <a:gd name="connsiteX19" fmla="*/ 1167444 w 5349008"/>
              <a:gd name="connsiteY19" fmla="*/ 214990 h 1106017"/>
              <a:gd name="connsiteX20" fmla="*/ 1167444 w 5349008"/>
              <a:gd name="connsiteY20" fmla="*/ 228660 h 1106017"/>
              <a:gd name="connsiteX21" fmla="*/ 1275915 w 5349008"/>
              <a:gd name="connsiteY21" fmla="*/ 228660 h 1106017"/>
              <a:gd name="connsiteX22" fmla="*/ 1275915 w 5349008"/>
              <a:gd name="connsiteY22" fmla="*/ 244283 h 1106017"/>
              <a:gd name="connsiteX23" fmla="*/ 1304320 w 5349008"/>
              <a:gd name="connsiteY23" fmla="*/ 244283 h 1106017"/>
              <a:gd name="connsiteX24" fmla="*/ 1304320 w 5349008"/>
              <a:gd name="connsiteY24" fmla="*/ 259905 h 1106017"/>
              <a:gd name="connsiteX25" fmla="*/ 1495699 w 5349008"/>
              <a:gd name="connsiteY25" fmla="*/ 259905 h 1106017"/>
              <a:gd name="connsiteX26" fmla="*/ 1495699 w 5349008"/>
              <a:gd name="connsiteY26" fmla="*/ 276593 h 1106017"/>
              <a:gd name="connsiteX27" fmla="*/ 1586594 w 5349008"/>
              <a:gd name="connsiteY27" fmla="*/ 276593 h 1106017"/>
              <a:gd name="connsiteX28" fmla="*/ 1586594 w 5349008"/>
              <a:gd name="connsiteY28" fmla="*/ 293104 h 1106017"/>
              <a:gd name="connsiteX29" fmla="*/ 1611981 w 5349008"/>
              <a:gd name="connsiteY29" fmla="*/ 293104 h 1106017"/>
              <a:gd name="connsiteX30" fmla="*/ 1611981 w 5349008"/>
              <a:gd name="connsiteY30" fmla="*/ 306774 h 1106017"/>
              <a:gd name="connsiteX31" fmla="*/ 1669679 w 5349008"/>
              <a:gd name="connsiteY31" fmla="*/ 306774 h 1106017"/>
              <a:gd name="connsiteX32" fmla="*/ 1669679 w 5349008"/>
              <a:gd name="connsiteY32" fmla="*/ 324349 h 1106017"/>
              <a:gd name="connsiteX33" fmla="*/ 1804602 w 5349008"/>
              <a:gd name="connsiteY33" fmla="*/ 324349 h 1106017"/>
              <a:gd name="connsiteX34" fmla="*/ 1804602 w 5349008"/>
              <a:gd name="connsiteY34" fmla="*/ 339972 h 1106017"/>
              <a:gd name="connsiteX35" fmla="*/ 2049773 w 5349008"/>
              <a:gd name="connsiteY35" fmla="*/ 339972 h 1106017"/>
              <a:gd name="connsiteX36" fmla="*/ 2049773 w 5349008"/>
              <a:gd name="connsiteY36" fmla="*/ 354707 h 1106017"/>
              <a:gd name="connsiteX37" fmla="*/ 2070189 w 5349008"/>
              <a:gd name="connsiteY37" fmla="*/ 354707 h 1106017"/>
              <a:gd name="connsiteX38" fmla="*/ 2070189 w 5349008"/>
              <a:gd name="connsiteY38" fmla="*/ 370330 h 1106017"/>
              <a:gd name="connsiteX39" fmla="*/ 2133745 w 5349008"/>
              <a:gd name="connsiteY39" fmla="*/ 370330 h 1106017"/>
              <a:gd name="connsiteX40" fmla="*/ 2133745 w 5349008"/>
              <a:gd name="connsiteY40" fmla="*/ 385065 h 1106017"/>
              <a:gd name="connsiteX41" fmla="*/ 2250028 w 5349008"/>
              <a:gd name="connsiteY41" fmla="*/ 385065 h 1106017"/>
              <a:gd name="connsiteX42" fmla="*/ 2250028 w 5349008"/>
              <a:gd name="connsiteY42" fmla="*/ 401575 h 1106017"/>
              <a:gd name="connsiteX43" fmla="*/ 2269556 w 5349008"/>
              <a:gd name="connsiteY43" fmla="*/ 401575 h 1106017"/>
              <a:gd name="connsiteX44" fmla="*/ 2269556 w 5349008"/>
              <a:gd name="connsiteY44" fmla="*/ 422169 h 1106017"/>
              <a:gd name="connsiteX45" fmla="*/ 2344829 w 5349008"/>
              <a:gd name="connsiteY45" fmla="*/ 422169 h 1106017"/>
              <a:gd name="connsiteX46" fmla="*/ 2344829 w 5349008"/>
              <a:gd name="connsiteY46" fmla="*/ 441697 h 1106017"/>
              <a:gd name="connsiteX47" fmla="*/ 2570471 w 5349008"/>
              <a:gd name="connsiteY47" fmla="*/ 441697 h 1106017"/>
              <a:gd name="connsiteX48" fmla="*/ 2570471 w 5349008"/>
              <a:gd name="connsiteY48" fmla="*/ 469925 h 1106017"/>
              <a:gd name="connsiteX49" fmla="*/ 2790254 w 5349008"/>
              <a:gd name="connsiteY49" fmla="*/ 469925 h 1106017"/>
              <a:gd name="connsiteX50" fmla="*/ 2790254 w 5349008"/>
              <a:gd name="connsiteY50" fmla="*/ 490518 h 1106017"/>
              <a:gd name="connsiteX51" fmla="*/ 2869433 w 5349008"/>
              <a:gd name="connsiteY51" fmla="*/ 490518 h 1106017"/>
              <a:gd name="connsiteX52" fmla="*/ 2869433 w 5349008"/>
              <a:gd name="connsiteY52" fmla="*/ 507028 h 1106017"/>
              <a:gd name="connsiteX53" fmla="*/ 2899791 w 5349008"/>
              <a:gd name="connsiteY53" fmla="*/ 507028 h 1106017"/>
              <a:gd name="connsiteX54" fmla="*/ 2899791 w 5349008"/>
              <a:gd name="connsiteY54" fmla="*/ 529575 h 1106017"/>
              <a:gd name="connsiteX55" fmla="*/ 2912396 w 5349008"/>
              <a:gd name="connsiteY55" fmla="*/ 529575 h 1106017"/>
              <a:gd name="connsiteX56" fmla="*/ 2912396 w 5349008"/>
              <a:gd name="connsiteY56" fmla="*/ 554074 h 1106017"/>
              <a:gd name="connsiteX57" fmla="*/ 2985716 w 5349008"/>
              <a:gd name="connsiteY57" fmla="*/ 554074 h 1106017"/>
              <a:gd name="connsiteX58" fmla="*/ 2985716 w 5349008"/>
              <a:gd name="connsiteY58" fmla="*/ 574490 h 1106017"/>
              <a:gd name="connsiteX59" fmla="*/ 3073594 w 5349008"/>
              <a:gd name="connsiteY59" fmla="*/ 574490 h 1106017"/>
              <a:gd name="connsiteX60" fmla="*/ 3073594 w 5349008"/>
              <a:gd name="connsiteY60" fmla="*/ 585320 h 1106017"/>
              <a:gd name="connsiteX61" fmla="*/ 3129339 w 5349008"/>
              <a:gd name="connsiteY61" fmla="*/ 585320 h 1106017"/>
              <a:gd name="connsiteX62" fmla="*/ 3129339 w 5349008"/>
              <a:gd name="connsiteY62" fmla="*/ 608754 h 1106017"/>
              <a:gd name="connsiteX63" fmla="*/ 3192895 w 5349008"/>
              <a:gd name="connsiteY63" fmla="*/ 608754 h 1106017"/>
              <a:gd name="connsiteX64" fmla="*/ 3192895 w 5349008"/>
              <a:gd name="connsiteY64" fmla="*/ 631123 h 1106017"/>
              <a:gd name="connsiteX65" fmla="*/ 3276867 w 5349008"/>
              <a:gd name="connsiteY65" fmla="*/ 631123 h 1106017"/>
              <a:gd name="connsiteX66" fmla="*/ 3276867 w 5349008"/>
              <a:gd name="connsiteY66" fmla="*/ 648698 h 1106017"/>
              <a:gd name="connsiteX67" fmla="*/ 3373621 w 5349008"/>
              <a:gd name="connsiteY67" fmla="*/ 648698 h 1106017"/>
              <a:gd name="connsiteX68" fmla="*/ 3373621 w 5349008"/>
              <a:gd name="connsiteY68" fmla="*/ 661480 h 1106017"/>
              <a:gd name="connsiteX69" fmla="*/ 3518131 w 5349008"/>
              <a:gd name="connsiteY69" fmla="*/ 661480 h 1106017"/>
              <a:gd name="connsiteX70" fmla="*/ 3518131 w 5349008"/>
              <a:gd name="connsiteY70" fmla="*/ 673197 h 1106017"/>
              <a:gd name="connsiteX71" fmla="*/ 3557188 w 5349008"/>
              <a:gd name="connsiteY71" fmla="*/ 673197 h 1106017"/>
              <a:gd name="connsiteX72" fmla="*/ 3557188 w 5349008"/>
              <a:gd name="connsiteY72" fmla="*/ 691838 h 1106017"/>
              <a:gd name="connsiteX73" fmla="*/ 3604234 w 5349008"/>
              <a:gd name="connsiteY73" fmla="*/ 691838 h 1106017"/>
              <a:gd name="connsiteX74" fmla="*/ 3604234 w 5349008"/>
              <a:gd name="connsiteY74" fmla="*/ 707461 h 1106017"/>
              <a:gd name="connsiteX75" fmla="*/ 3809282 w 5349008"/>
              <a:gd name="connsiteY75" fmla="*/ 707461 h 1106017"/>
              <a:gd name="connsiteX76" fmla="*/ 3809282 w 5349008"/>
              <a:gd name="connsiteY76" fmla="*/ 725036 h 1106017"/>
              <a:gd name="connsiteX77" fmla="*/ 3840528 w 5349008"/>
              <a:gd name="connsiteY77" fmla="*/ 725036 h 1106017"/>
              <a:gd name="connsiteX78" fmla="*/ 3840528 w 5349008"/>
              <a:gd name="connsiteY78" fmla="*/ 739594 h 1106017"/>
              <a:gd name="connsiteX79" fmla="*/ 3959829 w 5349008"/>
              <a:gd name="connsiteY79" fmla="*/ 739594 h 1106017"/>
              <a:gd name="connsiteX80" fmla="*/ 3959829 w 5349008"/>
              <a:gd name="connsiteY80" fmla="*/ 755217 h 1106017"/>
              <a:gd name="connsiteX81" fmla="*/ 3970481 w 5349008"/>
              <a:gd name="connsiteY81" fmla="*/ 755217 h 1106017"/>
              <a:gd name="connsiteX82" fmla="*/ 3970481 w 5349008"/>
              <a:gd name="connsiteY82" fmla="*/ 770839 h 1106017"/>
              <a:gd name="connsiteX83" fmla="*/ 4046819 w 5349008"/>
              <a:gd name="connsiteY83" fmla="*/ 770839 h 1106017"/>
              <a:gd name="connsiteX84" fmla="*/ 4046819 w 5349008"/>
              <a:gd name="connsiteY84" fmla="*/ 791433 h 1106017"/>
              <a:gd name="connsiteX85" fmla="*/ 4272460 w 5349008"/>
              <a:gd name="connsiteY85" fmla="*/ 791433 h 1106017"/>
              <a:gd name="connsiteX86" fmla="*/ 4272460 w 5349008"/>
              <a:gd name="connsiteY86" fmla="*/ 816820 h 1106017"/>
              <a:gd name="connsiteX87" fmla="*/ 4293942 w 5349008"/>
              <a:gd name="connsiteY87" fmla="*/ 816820 h 1106017"/>
              <a:gd name="connsiteX88" fmla="*/ 4293942 w 5349008"/>
              <a:gd name="connsiteY88" fmla="*/ 845225 h 1106017"/>
              <a:gd name="connsiteX89" fmla="*/ 4312405 w 5349008"/>
              <a:gd name="connsiteY89" fmla="*/ 845225 h 1106017"/>
              <a:gd name="connsiteX90" fmla="*/ 4312405 w 5349008"/>
              <a:gd name="connsiteY90" fmla="*/ 874518 h 1106017"/>
              <a:gd name="connsiteX91" fmla="*/ 4361404 w 5349008"/>
              <a:gd name="connsiteY91" fmla="*/ 874518 h 1106017"/>
              <a:gd name="connsiteX92" fmla="*/ 4361404 w 5349008"/>
              <a:gd name="connsiteY92" fmla="*/ 894046 h 1106017"/>
              <a:gd name="connsiteX93" fmla="*/ 4395490 w 5349008"/>
              <a:gd name="connsiteY93" fmla="*/ 894046 h 1106017"/>
              <a:gd name="connsiteX94" fmla="*/ 4395490 w 5349008"/>
              <a:gd name="connsiteY94" fmla="*/ 937896 h 1106017"/>
              <a:gd name="connsiteX95" fmla="*/ 4539112 w 5349008"/>
              <a:gd name="connsiteY95" fmla="*/ 937896 h 1106017"/>
              <a:gd name="connsiteX96" fmla="*/ 4539112 w 5349008"/>
              <a:gd name="connsiteY96" fmla="*/ 960443 h 1106017"/>
              <a:gd name="connsiteX97" fmla="*/ 4675989 w 5349008"/>
              <a:gd name="connsiteY97" fmla="*/ 960443 h 1106017"/>
              <a:gd name="connsiteX98" fmla="*/ 4675989 w 5349008"/>
              <a:gd name="connsiteY98" fmla="*/ 987782 h 1106017"/>
              <a:gd name="connsiteX99" fmla="*/ 4754102 w 5349008"/>
              <a:gd name="connsiteY99" fmla="*/ 987782 h 1106017"/>
              <a:gd name="connsiteX100" fmla="*/ 4754102 w 5349008"/>
              <a:gd name="connsiteY100" fmla="*/ 1014234 h 1106017"/>
              <a:gd name="connsiteX101" fmla="*/ 4772565 w 5349008"/>
              <a:gd name="connsiteY101" fmla="*/ 1014234 h 1106017"/>
              <a:gd name="connsiteX102" fmla="*/ 4772565 w 5349008"/>
              <a:gd name="connsiteY102" fmla="*/ 1031810 h 1106017"/>
              <a:gd name="connsiteX103" fmla="*/ 4921159 w 5349008"/>
              <a:gd name="connsiteY103" fmla="*/ 1031810 h 1106017"/>
              <a:gd name="connsiteX104" fmla="*/ 4921159 w 5349008"/>
              <a:gd name="connsiteY104" fmla="*/ 1106018 h 1106017"/>
              <a:gd name="connsiteX105" fmla="*/ 5349009 w 5349008"/>
              <a:gd name="connsiteY105" fmla="*/ 1106018 h 110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349008" h="1106017">
                <a:moveTo>
                  <a:pt x="0" y="0"/>
                </a:moveTo>
                <a:lnTo>
                  <a:pt x="71368" y="0"/>
                </a:lnTo>
                <a:lnTo>
                  <a:pt x="71368" y="18641"/>
                </a:lnTo>
                <a:lnTo>
                  <a:pt x="208066" y="18641"/>
                </a:lnTo>
                <a:lnTo>
                  <a:pt x="208066" y="33198"/>
                </a:lnTo>
                <a:lnTo>
                  <a:pt x="250141" y="33198"/>
                </a:lnTo>
                <a:lnTo>
                  <a:pt x="250141" y="47933"/>
                </a:lnTo>
                <a:lnTo>
                  <a:pt x="339972" y="47933"/>
                </a:lnTo>
                <a:lnTo>
                  <a:pt x="339972" y="75273"/>
                </a:lnTo>
                <a:lnTo>
                  <a:pt x="387905" y="75273"/>
                </a:lnTo>
                <a:lnTo>
                  <a:pt x="387905" y="123206"/>
                </a:lnTo>
                <a:lnTo>
                  <a:pt x="523716" y="123206"/>
                </a:lnTo>
                <a:lnTo>
                  <a:pt x="523716" y="153387"/>
                </a:lnTo>
                <a:lnTo>
                  <a:pt x="685802" y="153387"/>
                </a:lnTo>
                <a:lnTo>
                  <a:pt x="685802" y="170962"/>
                </a:lnTo>
                <a:lnTo>
                  <a:pt x="852859" y="170962"/>
                </a:lnTo>
                <a:lnTo>
                  <a:pt x="852859" y="194396"/>
                </a:lnTo>
                <a:lnTo>
                  <a:pt x="1012104" y="194396"/>
                </a:lnTo>
                <a:lnTo>
                  <a:pt x="1012104" y="214990"/>
                </a:lnTo>
                <a:lnTo>
                  <a:pt x="1167444" y="214990"/>
                </a:lnTo>
                <a:lnTo>
                  <a:pt x="1167444" y="228660"/>
                </a:lnTo>
                <a:lnTo>
                  <a:pt x="1275915" y="228660"/>
                </a:lnTo>
                <a:lnTo>
                  <a:pt x="1275915" y="244283"/>
                </a:lnTo>
                <a:lnTo>
                  <a:pt x="1304320" y="244283"/>
                </a:lnTo>
                <a:lnTo>
                  <a:pt x="1304320" y="259905"/>
                </a:lnTo>
                <a:lnTo>
                  <a:pt x="1495699" y="259905"/>
                </a:lnTo>
                <a:lnTo>
                  <a:pt x="1495699" y="276593"/>
                </a:lnTo>
                <a:lnTo>
                  <a:pt x="1586594" y="276593"/>
                </a:lnTo>
                <a:lnTo>
                  <a:pt x="1586594" y="293104"/>
                </a:lnTo>
                <a:lnTo>
                  <a:pt x="1611981" y="293104"/>
                </a:lnTo>
                <a:lnTo>
                  <a:pt x="1611981" y="306774"/>
                </a:lnTo>
                <a:lnTo>
                  <a:pt x="1669679" y="306774"/>
                </a:lnTo>
                <a:lnTo>
                  <a:pt x="1669679" y="324349"/>
                </a:lnTo>
                <a:lnTo>
                  <a:pt x="1804602" y="324349"/>
                </a:lnTo>
                <a:lnTo>
                  <a:pt x="1804602" y="339972"/>
                </a:lnTo>
                <a:lnTo>
                  <a:pt x="2049773" y="339972"/>
                </a:lnTo>
                <a:lnTo>
                  <a:pt x="2049773" y="354707"/>
                </a:lnTo>
                <a:lnTo>
                  <a:pt x="2070189" y="354707"/>
                </a:lnTo>
                <a:lnTo>
                  <a:pt x="2070189" y="370330"/>
                </a:lnTo>
                <a:lnTo>
                  <a:pt x="2133745" y="370330"/>
                </a:lnTo>
                <a:lnTo>
                  <a:pt x="2133745" y="385065"/>
                </a:lnTo>
                <a:lnTo>
                  <a:pt x="2250028" y="385065"/>
                </a:lnTo>
                <a:lnTo>
                  <a:pt x="2250028" y="401575"/>
                </a:lnTo>
                <a:lnTo>
                  <a:pt x="2269556" y="401575"/>
                </a:lnTo>
                <a:lnTo>
                  <a:pt x="2269556" y="422169"/>
                </a:lnTo>
                <a:lnTo>
                  <a:pt x="2344829" y="422169"/>
                </a:lnTo>
                <a:lnTo>
                  <a:pt x="2344829" y="441697"/>
                </a:lnTo>
                <a:lnTo>
                  <a:pt x="2570471" y="441697"/>
                </a:lnTo>
                <a:lnTo>
                  <a:pt x="2570471" y="469925"/>
                </a:lnTo>
                <a:lnTo>
                  <a:pt x="2790254" y="469925"/>
                </a:lnTo>
                <a:lnTo>
                  <a:pt x="2790254" y="490518"/>
                </a:lnTo>
                <a:lnTo>
                  <a:pt x="2869433" y="490518"/>
                </a:lnTo>
                <a:lnTo>
                  <a:pt x="2869433" y="507028"/>
                </a:lnTo>
                <a:lnTo>
                  <a:pt x="2899791" y="507028"/>
                </a:lnTo>
                <a:lnTo>
                  <a:pt x="2899791" y="529575"/>
                </a:lnTo>
                <a:lnTo>
                  <a:pt x="2912396" y="529575"/>
                </a:lnTo>
                <a:lnTo>
                  <a:pt x="2912396" y="554074"/>
                </a:lnTo>
                <a:lnTo>
                  <a:pt x="2985716" y="554074"/>
                </a:lnTo>
                <a:lnTo>
                  <a:pt x="2985716" y="574490"/>
                </a:lnTo>
                <a:lnTo>
                  <a:pt x="3073594" y="574490"/>
                </a:lnTo>
                <a:lnTo>
                  <a:pt x="3073594" y="585320"/>
                </a:lnTo>
                <a:lnTo>
                  <a:pt x="3129339" y="585320"/>
                </a:lnTo>
                <a:lnTo>
                  <a:pt x="3129339" y="608754"/>
                </a:lnTo>
                <a:lnTo>
                  <a:pt x="3192895" y="608754"/>
                </a:lnTo>
                <a:lnTo>
                  <a:pt x="3192895" y="631123"/>
                </a:lnTo>
                <a:lnTo>
                  <a:pt x="3276867" y="631123"/>
                </a:lnTo>
                <a:lnTo>
                  <a:pt x="3276867" y="648698"/>
                </a:lnTo>
                <a:lnTo>
                  <a:pt x="3373621" y="648698"/>
                </a:lnTo>
                <a:lnTo>
                  <a:pt x="3373621" y="661480"/>
                </a:lnTo>
                <a:lnTo>
                  <a:pt x="3518131" y="661480"/>
                </a:lnTo>
                <a:lnTo>
                  <a:pt x="3518131" y="673197"/>
                </a:lnTo>
                <a:lnTo>
                  <a:pt x="3557188" y="673197"/>
                </a:lnTo>
                <a:lnTo>
                  <a:pt x="3557188" y="691838"/>
                </a:lnTo>
                <a:lnTo>
                  <a:pt x="3604234" y="691838"/>
                </a:lnTo>
                <a:lnTo>
                  <a:pt x="3604234" y="707461"/>
                </a:lnTo>
                <a:lnTo>
                  <a:pt x="3809282" y="707461"/>
                </a:lnTo>
                <a:lnTo>
                  <a:pt x="3809282" y="725036"/>
                </a:lnTo>
                <a:lnTo>
                  <a:pt x="3840528" y="725036"/>
                </a:lnTo>
                <a:lnTo>
                  <a:pt x="3840528" y="739594"/>
                </a:lnTo>
                <a:lnTo>
                  <a:pt x="3959829" y="739594"/>
                </a:lnTo>
                <a:lnTo>
                  <a:pt x="3959829" y="755217"/>
                </a:lnTo>
                <a:lnTo>
                  <a:pt x="3970481" y="755217"/>
                </a:lnTo>
                <a:lnTo>
                  <a:pt x="3970481" y="770839"/>
                </a:lnTo>
                <a:lnTo>
                  <a:pt x="4046819" y="770839"/>
                </a:lnTo>
                <a:lnTo>
                  <a:pt x="4046819" y="791433"/>
                </a:lnTo>
                <a:lnTo>
                  <a:pt x="4272460" y="791433"/>
                </a:lnTo>
                <a:lnTo>
                  <a:pt x="4272460" y="816820"/>
                </a:lnTo>
                <a:lnTo>
                  <a:pt x="4293942" y="816820"/>
                </a:lnTo>
                <a:lnTo>
                  <a:pt x="4293942" y="845225"/>
                </a:lnTo>
                <a:lnTo>
                  <a:pt x="4312405" y="845225"/>
                </a:lnTo>
                <a:lnTo>
                  <a:pt x="4312405" y="874518"/>
                </a:lnTo>
                <a:lnTo>
                  <a:pt x="4361404" y="874518"/>
                </a:lnTo>
                <a:lnTo>
                  <a:pt x="4361404" y="894046"/>
                </a:lnTo>
                <a:lnTo>
                  <a:pt x="4395490" y="894046"/>
                </a:lnTo>
                <a:lnTo>
                  <a:pt x="4395490" y="937896"/>
                </a:lnTo>
                <a:lnTo>
                  <a:pt x="4539112" y="937896"/>
                </a:lnTo>
                <a:lnTo>
                  <a:pt x="4539112" y="960443"/>
                </a:lnTo>
                <a:lnTo>
                  <a:pt x="4675989" y="960443"/>
                </a:lnTo>
                <a:lnTo>
                  <a:pt x="4675989" y="987782"/>
                </a:lnTo>
                <a:lnTo>
                  <a:pt x="4754102" y="987782"/>
                </a:lnTo>
                <a:lnTo>
                  <a:pt x="4754102" y="1014234"/>
                </a:lnTo>
                <a:lnTo>
                  <a:pt x="4772565" y="1014234"/>
                </a:lnTo>
                <a:lnTo>
                  <a:pt x="4772565" y="1031810"/>
                </a:lnTo>
                <a:lnTo>
                  <a:pt x="4921159" y="1031810"/>
                </a:lnTo>
                <a:lnTo>
                  <a:pt x="4921159" y="1106018"/>
                </a:lnTo>
                <a:lnTo>
                  <a:pt x="5349009" y="1106018"/>
                </a:lnTo>
              </a:path>
            </a:pathLst>
          </a:custGeom>
          <a:noFill/>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nvGrpSpPr>
          <p:cNvPr id="855" name="Graphic 6">
            <a:extLst>
              <a:ext uri="{FF2B5EF4-FFF2-40B4-BE49-F238E27FC236}">
                <a16:creationId xmlns:a16="http://schemas.microsoft.com/office/drawing/2014/main" id="{812192BF-FBAF-2735-FE25-63AE214D6E51}"/>
              </a:ext>
            </a:extLst>
          </p:cNvPr>
          <p:cNvGrpSpPr/>
          <p:nvPr/>
        </p:nvGrpSpPr>
        <p:grpSpPr>
          <a:xfrm>
            <a:off x="5026421" y="1987438"/>
            <a:ext cx="57644" cy="57487"/>
            <a:chOff x="5464699" y="1673573"/>
            <a:chExt cx="65331" cy="65153"/>
          </a:xfrm>
        </p:grpSpPr>
        <p:sp>
          <p:nvSpPr>
            <p:cNvPr id="856" name="Freeform: Shape 855">
              <a:extLst>
                <a:ext uri="{FF2B5EF4-FFF2-40B4-BE49-F238E27FC236}">
                  <a16:creationId xmlns:a16="http://schemas.microsoft.com/office/drawing/2014/main" id="{8A89E743-1307-2303-0A0C-752EA0718F8C}"/>
                </a:ext>
              </a:extLst>
            </p:cNvPr>
            <p:cNvSpPr/>
            <p:nvPr/>
          </p:nvSpPr>
          <p:spPr>
            <a:xfrm>
              <a:off x="5497365" y="1673573"/>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57" name="Freeform: Shape 856">
              <a:extLst>
                <a:ext uri="{FF2B5EF4-FFF2-40B4-BE49-F238E27FC236}">
                  <a16:creationId xmlns:a16="http://schemas.microsoft.com/office/drawing/2014/main" id="{38C6397C-42C8-81BA-F08E-2758C4B92F71}"/>
                </a:ext>
              </a:extLst>
            </p:cNvPr>
            <p:cNvSpPr/>
            <p:nvPr/>
          </p:nvSpPr>
          <p:spPr>
            <a:xfrm>
              <a:off x="5464699" y="17062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58" name="Graphic 6">
            <a:extLst>
              <a:ext uri="{FF2B5EF4-FFF2-40B4-BE49-F238E27FC236}">
                <a16:creationId xmlns:a16="http://schemas.microsoft.com/office/drawing/2014/main" id="{5457A6C1-2169-41AC-C60B-A63769B3D89F}"/>
              </a:ext>
            </a:extLst>
          </p:cNvPr>
          <p:cNvGrpSpPr/>
          <p:nvPr/>
        </p:nvGrpSpPr>
        <p:grpSpPr>
          <a:xfrm>
            <a:off x="4568867" y="1909115"/>
            <a:ext cx="57644" cy="57644"/>
            <a:chOff x="4946131" y="1584808"/>
            <a:chExt cx="65331" cy="65331"/>
          </a:xfrm>
        </p:grpSpPr>
        <p:sp>
          <p:nvSpPr>
            <p:cNvPr id="859" name="Freeform: Shape 858">
              <a:extLst>
                <a:ext uri="{FF2B5EF4-FFF2-40B4-BE49-F238E27FC236}">
                  <a16:creationId xmlns:a16="http://schemas.microsoft.com/office/drawing/2014/main" id="{304EE08C-4166-053C-B339-02B30CE201DC}"/>
                </a:ext>
              </a:extLst>
            </p:cNvPr>
            <p:cNvSpPr/>
            <p:nvPr/>
          </p:nvSpPr>
          <p:spPr>
            <a:xfrm>
              <a:off x="4978797" y="158480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60" name="Freeform: Shape 859">
              <a:extLst>
                <a:ext uri="{FF2B5EF4-FFF2-40B4-BE49-F238E27FC236}">
                  <a16:creationId xmlns:a16="http://schemas.microsoft.com/office/drawing/2014/main" id="{758E22B7-9952-9446-37C8-CA9AF6300F30}"/>
                </a:ext>
              </a:extLst>
            </p:cNvPr>
            <p:cNvSpPr/>
            <p:nvPr/>
          </p:nvSpPr>
          <p:spPr>
            <a:xfrm>
              <a:off x="4946131" y="161747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61" name="Graphic 6">
            <a:extLst>
              <a:ext uri="{FF2B5EF4-FFF2-40B4-BE49-F238E27FC236}">
                <a16:creationId xmlns:a16="http://schemas.microsoft.com/office/drawing/2014/main" id="{67B6D515-F981-241F-92F1-376217589301}"/>
              </a:ext>
            </a:extLst>
          </p:cNvPr>
          <p:cNvGrpSpPr/>
          <p:nvPr/>
        </p:nvGrpSpPr>
        <p:grpSpPr>
          <a:xfrm>
            <a:off x="4724885" y="1932926"/>
            <a:ext cx="57487" cy="57644"/>
            <a:chOff x="5122952" y="1611793"/>
            <a:chExt cx="65153" cy="65331"/>
          </a:xfrm>
        </p:grpSpPr>
        <p:sp>
          <p:nvSpPr>
            <p:cNvPr id="862" name="Freeform: Shape 861">
              <a:extLst>
                <a:ext uri="{FF2B5EF4-FFF2-40B4-BE49-F238E27FC236}">
                  <a16:creationId xmlns:a16="http://schemas.microsoft.com/office/drawing/2014/main" id="{5764B2F8-5C01-7D04-7AB3-D2D9AE6F1879}"/>
                </a:ext>
              </a:extLst>
            </p:cNvPr>
            <p:cNvSpPr/>
            <p:nvPr/>
          </p:nvSpPr>
          <p:spPr>
            <a:xfrm>
              <a:off x="5155618" y="161179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63" name="Freeform: Shape 862">
              <a:extLst>
                <a:ext uri="{FF2B5EF4-FFF2-40B4-BE49-F238E27FC236}">
                  <a16:creationId xmlns:a16="http://schemas.microsoft.com/office/drawing/2014/main" id="{454FF4B2-D767-660A-8E5A-2CC802A42DE6}"/>
                </a:ext>
              </a:extLst>
            </p:cNvPr>
            <p:cNvSpPr/>
            <p:nvPr/>
          </p:nvSpPr>
          <p:spPr>
            <a:xfrm>
              <a:off x="5122952" y="1644458"/>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64" name="Graphic 6">
            <a:extLst>
              <a:ext uri="{FF2B5EF4-FFF2-40B4-BE49-F238E27FC236}">
                <a16:creationId xmlns:a16="http://schemas.microsoft.com/office/drawing/2014/main" id="{78E1F273-702D-0EF8-3644-EF6E5E41BDED}"/>
              </a:ext>
            </a:extLst>
          </p:cNvPr>
          <p:cNvGrpSpPr/>
          <p:nvPr/>
        </p:nvGrpSpPr>
        <p:grpSpPr>
          <a:xfrm>
            <a:off x="4492897" y="1909115"/>
            <a:ext cx="57487" cy="57644"/>
            <a:chOff x="4860029" y="1584808"/>
            <a:chExt cx="65153" cy="65331"/>
          </a:xfrm>
        </p:grpSpPr>
        <p:sp>
          <p:nvSpPr>
            <p:cNvPr id="865" name="Freeform: Shape 864">
              <a:extLst>
                <a:ext uri="{FF2B5EF4-FFF2-40B4-BE49-F238E27FC236}">
                  <a16:creationId xmlns:a16="http://schemas.microsoft.com/office/drawing/2014/main" id="{5CAF9420-AE84-3D44-B9BB-790F038B6D06}"/>
                </a:ext>
              </a:extLst>
            </p:cNvPr>
            <p:cNvSpPr/>
            <p:nvPr/>
          </p:nvSpPr>
          <p:spPr>
            <a:xfrm>
              <a:off x="4892695" y="158480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66" name="Freeform: Shape 865">
              <a:extLst>
                <a:ext uri="{FF2B5EF4-FFF2-40B4-BE49-F238E27FC236}">
                  <a16:creationId xmlns:a16="http://schemas.microsoft.com/office/drawing/2014/main" id="{430526F0-0CCF-ECC7-5B6E-753B5A04D6E9}"/>
                </a:ext>
              </a:extLst>
            </p:cNvPr>
            <p:cNvSpPr/>
            <p:nvPr/>
          </p:nvSpPr>
          <p:spPr>
            <a:xfrm>
              <a:off x="4860029" y="1617474"/>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67" name="Graphic 6">
            <a:extLst>
              <a:ext uri="{FF2B5EF4-FFF2-40B4-BE49-F238E27FC236}">
                <a16:creationId xmlns:a16="http://schemas.microsoft.com/office/drawing/2014/main" id="{1B085A8D-6BE0-68FA-3B8B-E25C08B09065}"/>
              </a:ext>
            </a:extLst>
          </p:cNvPr>
          <p:cNvGrpSpPr/>
          <p:nvPr/>
        </p:nvGrpSpPr>
        <p:grpSpPr>
          <a:xfrm>
            <a:off x="4439010" y="1909115"/>
            <a:ext cx="57487" cy="57644"/>
            <a:chOff x="4798958" y="1584808"/>
            <a:chExt cx="65153" cy="65331"/>
          </a:xfrm>
        </p:grpSpPr>
        <p:sp>
          <p:nvSpPr>
            <p:cNvPr id="868" name="Freeform: Shape 867">
              <a:extLst>
                <a:ext uri="{FF2B5EF4-FFF2-40B4-BE49-F238E27FC236}">
                  <a16:creationId xmlns:a16="http://schemas.microsoft.com/office/drawing/2014/main" id="{7BA7BE7E-3F02-A1FE-CB32-61C30BFB3BD5}"/>
                </a:ext>
              </a:extLst>
            </p:cNvPr>
            <p:cNvSpPr/>
            <p:nvPr/>
          </p:nvSpPr>
          <p:spPr>
            <a:xfrm>
              <a:off x="4831624" y="158480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69" name="Freeform: Shape 868">
              <a:extLst>
                <a:ext uri="{FF2B5EF4-FFF2-40B4-BE49-F238E27FC236}">
                  <a16:creationId xmlns:a16="http://schemas.microsoft.com/office/drawing/2014/main" id="{54759FAA-63D0-CAC5-28DA-04F33283F7E0}"/>
                </a:ext>
              </a:extLst>
            </p:cNvPr>
            <p:cNvSpPr/>
            <p:nvPr/>
          </p:nvSpPr>
          <p:spPr>
            <a:xfrm>
              <a:off x="4798958" y="1617474"/>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70" name="Graphic 6">
            <a:extLst>
              <a:ext uri="{FF2B5EF4-FFF2-40B4-BE49-F238E27FC236}">
                <a16:creationId xmlns:a16="http://schemas.microsoft.com/office/drawing/2014/main" id="{DD8B5544-48F8-B1C7-BCF2-70409EE5AF08}"/>
              </a:ext>
            </a:extLst>
          </p:cNvPr>
          <p:cNvGrpSpPr/>
          <p:nvPr/>
        </p:nvGrpSpPr>
        <p:grpSpPr>
          <a:xfrm>
            <a:off x="4478642" y="1909115"/>
            <a:ext cx="57487" cy="57644"/>
            <a:chOff x="4843874" y="1584808"/>
            <a:chExt cx="65153" cy="65331"/>
          </a:xfrm>
        </p:grpSpPr>
        <p:sp>
          <p:nvSpPr>
            <p:cNvPr id="871" name="Freeform: Shape 870">
              <a:extLst>
                <a:ext uri="{FF2B5EF4-FFF2-40B4-BE49-F238E27FC236}">
                  <a16:creationId xmlns:a16="http://schemas.microsoft.com/office/drawing/2014/main" id="{37EC10E3-92BD-B6C8-F722-D339413C400F}"/>
                </a:ext>
              </a:extLst>
            </p:cNvPr>
            <p:cNvSpPr/>
            <p:nvPr/>
          </p:nvSpPr>
          <p:spPr>
            <a:xfrm>
              <a:off x="4876539" y="158480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72" name="Freeform: Shape 871">
              <a:extLst>
                <a:ext uri="{FF2B5EF4-FFF2-40B4-BE49-F238E27FC236}">
                  <a16:creationId xmlns:a16="http://schemas.microsoft.com/office/drawing/2014/main" id="{575E29BA-21A2-219E-7C63-60814A6403D5}"/>
                </a:ext>
              </a:extLst>
            </p:cNvPr>
            <p:cNvSpPr/>
            <p:nvPr/>
          </p:nvSpPr>
          <p:spPr>
            <a:xfrm>
              <a:off x="4843874" y="1617474"/>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73" name="Graphic 6">
            <a:extLst>
              <a:ext uri="{FF2B5EF4-FFF2-40B4-BE49-F238E27FC236}">
                <a16:creationId xmlns:a16="http://schemas.microsoft.com/office/drawing/2014/main" id="{C1F381B9-8DF1-B34D-CA4C-47CBF1EC31B7}"/>
              </a:ext>
            </a:extLst>
          </p:cNvPr>
          <p:cNvGrpSpPr/>
          <p:nvPr/>
        </p:nvGrpSpPr>
        <p:grpSpPr>
          <a:xfrm>
            <a:off x="4173501" y="1841290"/>
            <a:ext cx="57644" cy="57487"/>
            <a:chOff x="4498043" y="1507937"/>
            <a:chExt cx="65331" cy="65153"/>
          </a:xfrm>
        </p:grpSpPr>
        <p:sp>
          <p:nvSpPr>
            <p:cNvPr id="874" name="Freeform: Shape 873">
              <a:extLst>
                <a:ext uri="{FF2B5EF4-FFF2-40B4-BE49-F238E27FC236}">
                  <a16:creationId xmlns:a16="http://schemas.microsoft.com/office/drawing/2014/main" id="{62B09313-717C-D4F5-30A6-9DAB2D6EEEF9}"/>
                </a:ext>
              </a:extLst>
            </p:cNvPr>
            <p:cNvSpPr/>
            <p:nvPr/>
          </p:nvSpPr>
          <p:spPr>
            <a:xfrm>
              <a:off x="4530709" y="1507937"/>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75" name="Freeform: Shape 874">
              <a:extLst>
                <a:ext uri="{FF2B5EF4-FFF2-40B4-BE49-F238E27FC236}">
                  <a16:creationId xmlns:a16="http://schemas.microsoft.com/office/drawing/2014/main" id="{523E667E-A86D-88DE-C13B-E8824C1DEC1E}"/>
                </a:ext>
              </a:extLst>
            </p:cNvPr>
            <p:cNvSpPr/>
            <p:nvPr/>
          </p:nvSpPr>
          <p:spPr>
            <a:xfrm>
              <a:off x="4498043" y="1540603"/>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76" name="Graphic 6">
            <a:extLst>
              <a:ext uri="{FF2B5EF4-FFF2-40B4-BE49-F238E27FC236}">
                <a16:creationId xmlns:a16="http://schemas.microsoft.com/office/drawing/2014/main" id="{AB904230-BEF8-874E-481A-DCDC6041EF68}"/>
              </a:ext>
            </a:extLst>
          </p:cNvPr>
          <p:cNvGrpSpPr/>
          <p:nvPr/>
        </p:nvGrpSpPr>
        <p:grpSpPr>
          <a:xfrm>
            <a:off x="3831549" y="1758738"/>
            <a:ext cx="57644" cy="57487"/>
            <a:chOff x="4110493" y="1414378"/>
            <a:chExt cx="65331" cy="65153"/>
          </a:xfrm>
        </p:grpSpPr>
        <p:sp>
          <p:nvSpPr>
            <p:cNvPr id="877" name="Freeform: Shape 876">
              <a:extLst>
                <a:ext uri="{FF2B5EF4-FFF2-40B4-BE49-F238E27FC236}">
                  <a16:creationId xmlns:a16="http://schemas.microsoft.com/office/drawing/2014/main" id="{73AE3043-CE09-3C62-021A-306E8DF2DEBF}"/>
                </a:ext>
              </a:extLst>
            </p:cNvPr>
            <p:cNvSpPr/>
            <p:nvPr/>
          </p:nvSpPr>
          <p:spPr>
            <a:xfrm>
              <a:off x="4143159" y="1414378"/>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CA99F5"/>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78" name="Freeform: Shape 877">
              <a:extLst>
                <a:ext uri="{FF2B5EF4-FFF2-40B4-BE49-F238E27FC236}">
                  <a16:creationId xmlns:a16="http://schemas.microsoft.com/office/drawing/2014/main" id="{21D26BE8-0900-A7D2-D266-16811A394A5D}"/>
                </a:ext>
              </a:extLst>
            </p:cNvPr>
            <p:cNvSpPr/>
            <p:nvPr/>
          </p:nvSpPr>
          <p:spPr>
            <a:xfrm>
              <a:off x="4110493" y="144686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CA99F5"/>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79" name="Graphic 6">
            <a:extLst>
              <a:ext uri="{FF2B5EF4-FFF2-40B4-BE49-F238E27FC236}">
                <a16:creationId xmlns:a16="http://schemas.microsoft.com/office/drawing/2014/main" id="{FB58B638-3FEB-3DB7-E377-074544416976}"/>
              </a:ext>
            </a:extLst>
          </p:cNvPr>
          <p:cNvGrpSpPr/>
          <p:nvPr/>
        </p:nvGrpSpPr>
        <p:grpSpPr>
          <a:xfrm>
            <a:off x="3921150" y="1773307"/>
            <a:ext cx="57487" cy="57644"/>
            <a:chOff x="4212041" y="1430889"/>
            <a:chExt cx="65153" cy="65331"/>
          </a:xfrm>
        </p:grpSpPr>
        <p:sp>
          <p:nvSpPr>
            <p:cNvPr id="880" name="Freeform: Shape 879">
              <a:extLst>
                <a:ext uri="{FF2B5EF4-FFF2-40B4-BE49-F238E27FC236}">
                  <a16:creationId xmlns:a16="http://schemas.microsoft.com/office/drawing/2014/main" id="{C796953E-A190-95B5-38FB-3450D38EB944}"/>
                </a:ext>
              </a:extLst>
            </p:cNvPr>
            <p:cNvSpPr/>
            <p:nvPr/>
          </p:nvSpPr>
          <p:spPr>
            <a:xfrm>
              <a:off x="4244529" y="143088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81" name="Freeform: Shape 880">
              <a:extLst>
                <a:ext uri="{FF2B5EF4-FFF2-40B4-BE49-F238E27FC236}">
                  <a16:creationId xmlns:a16="http://schemas.microsoft.com/office/drawing/2014/main" id="{0F24100A-CB35-C80A-C1D6-944F07AB1F5B}"/>
                </a:ext>
              </a:extLst>
            </p:cNvPr>
            <p:cNvSpPr/>
            <p:nvPr/>
          </p:nvSpPr>
          <p:spPr>
            <a:xfrm>
              <a:off x="4212041" y="1463554"/>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82" name="Graphic 6">
            <a:extLst>
              <a:ext uri="{FF2B5EF4-FFF2-40B4-BE49-F238E27FC236}">
                <a16:creationId xmlns:a16="http://schemas.microsoft.com/office/drawing/2014/main" id="{DA8B3FCD-B1E1-3542-A985-F57D6C3AF1C2}"/>
              </a:ext>
            </a:extLst>
          </p:cNvPr>
          <p:cNvGrpSpPr/>
          <p:nvPr/>
        </p:nvGrpSpPr>
        <p:grpSpPr>
          <a:xfrm>
            <a:off x="6223330" y="2173371"/>
            <a:ext cx="57644" cy="57644"/>
            <a:chOff x="6821214" y="1884303"/>
            <a:chExt cx="65331" cy="65331"/>
          </a:xfrm>
        </p:grpSpPr>
        <p:sp>
          <p:nvSpPr>
            <p:cNvPr id="883" name="Freeform: Shape 882">
              <a:extLst>
                <a:ext uri="{FF2B5EF4-FFF2-40B4-BE49-F238E27FC236}">
                  <a16:creationId xmlns:a16="http://schemas.microsoft.com/office/drawing/2014/main" id="{001B0BEE-24C4-2075-627F-FA8D1F510439}"/>
                </a:ext>
              </a:extLst>
            </p:cNvPr>
            <p:cNvSpPr/>
            <p:nvPr/>
          </p:nvSpPr>
          <p:spPr>
            <a:xfrm>
              <a:off x="6853879" y="188430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84" name="Freeform: Shape 883">
              <a:extLst>
                <a:ext uri="{FF2B5EF4-FFF2-40B4-BE49-F238E27FC236}">
                  <a16:creationId xmlns:a16="http://schemas.microsoft.com/office/drawing/2014/main" id="{D9A52B39-404C-A3C9-CEA8-FBF22CC2168C}"/>
                </a:ext>
              </a:extLst>
            </p:cNvPr>
            <p:cNvSpPr/>
            <p:nvPr/>
          </p:nvSpPr>
          <p:spPr>
            <a:xfrm>
              <a:off x="6821214" y="1916968"/>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85" name="Graphic 6">
            <a:extLst>
              <a:ext uri="{FF2B5EF4-FFF2-40B4-BE49-F238E27FC236}">
                <a16:creationId xmlns:a16="http://schemas.microsoft.com/office/drawing/2014/main" id="{AEC83BFE-4878-4651-BD09-73B3442EF9E0}"/>
              </a:ext>
            </a:extLst>
          </p:cNvPr>
          <p:cNvGrpSpPr/>
          <p:nvPr/>
        </p:nvGrpSpPr>
        <p:grpSpPr>
          <a:xfrm>
            <a:off x="6094257" y="2147683"/>
            <a:ext cx="57487" cy="57644"/>
            <a:chOff x="6674928" y="1855188"/>
            <a:chExt cx="65153" cy="65331"/>
          </a:xfrm>
        </p:grpSpPr>
        <p:sp>
          <p:nvSpPr>
            <p:cNvPr id="886" name="Freeform: Shape 885">
              <a:extLst>
                <a:ext uri="{FF2B5EF4-FFF2-40B4-BE49-F238E27FC236}">
                  <a16:creationId xmlns:a16="http://schemas.microsoft.com/office/drawing/2014/main" id="{71EC00B0-2E64-1632-DD1A-C37FA4D94DCC}"/>
                </a:ext>
              </a:extLst>
            </p:cNvPr>
            <p:cNvSpPr/>
            <p:nvPr/>
          </p:nvSpPr>
          <p:spPr>
            <a:xfrm>
              <a:off x="6707594" y="185518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87" name="Freeform: Shape 886">
              <a:extLst>
                <a:ext uri="{FF2B5EF4-FFF2-40B4-BE49-F238E27FC236}">
                  <a16:creationId xmlns:a16="http://schemas.microsoft.com/office/drawing/2014/main" id="{D2C7C6B6-C868-BA08-85C9-9B53FE60B86E}"/>
                </a:ext>
              </a:extLst>
            </p:cNvPr>
            <p:cNvSpPr/>
            <p:nvPr/>
          </p:nvSpPr>
          <p:spPr>
            <a:xfrm>
              <a:off x="6674928" y="1887853"/>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88" name="Graphic 6">
            <a:extLst>
              <a:ext uri="{FF2B5EF4-FFF2-40B4-BE49-F238E27FC236}">
                <a16:creationId xmlns:a16="http://schemas.microsoft.com/office/drawing/2014/main" id="{7A5F540C-EE03-5609-CF40-B9749E0A343A}"/>
              </a:ext>
            </a:extLst>
          </p:cNvPr>
          <p:cNvGrpSpPr/>
          <p:nvPr/>
        </p:nvGrpSpPr>
        <p:grpSpPr>
          <a:xfrm>
            <a:off x="6132007" y="2173371"/>
            <a:ext cx="57644" cy="57644"/>
            <a:chOff x="6717713" y="1884303"/>
            <a:chExt cx="65331" cy="65331"/>
          </a:xfrm>
        </p:grpSpPr>
        <p:sp>
          <p:nvSpPr>
            <p:cNvPr id="889" name="Freeform: Shape 888">
              <a:extLst>
                <a:ext uri="{FF2B5EF4-FFF2-40B4-BE49-F238E27FC236}">
                  <a16:creationId xmlns:a16="http://schemas.microsoft.com/office/drawing/2014/main" id="{0E07133F-7679-78C1-B71A-19EF7808BCBB}"/>
                </a:ext>
              </a:extLst>
            </p:cNvPr>
            <p:cNvSpPr/>
            <p:nvPr/>
          </p:nvSpPr>
          <p:spPr>
            <a:xfrm>
              <a:off x="6750379" y="188430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90" name="Freeform: Shape 889">
              <a:extLst>
                <a:ext uri="{FF2B5EF4-FFF2-40B4-BE49-F238E27FC236}">
                  <a16:creationId xmlns:a16="http://schemas.microsoft.com/office/drawing/2014/main" id="{65BF662C-3689-C634-612B-4AC49A0822C9}"/>
                </a:ext>
              </a:extLst>
            </p:cNvPr>
            <p:cNvSpPr/>
            <p:nvPr/>
          </p:nvSpPr>
          <p:spPr>
            <a:xfrm>
              <a:off x="6717713" y="191696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91" name="Graphic 6">
            <a:extLst>
              <a:ext uri="{FF2B5EF4-FFF2-40B4-BE49-F238E27FC236}">
                <a16:creationId xmlns:a16="http://schemas.microsoft.com/office/drawing/2014/main" id="{F5B16FA7-8AF2-6230-E482-11E92DC3D6C6}"/>
              </a:ext>
            </a:extLst>
          </p:cNvPr>
          <p:cNvGrpSpPr/>
          <p:nvPr/>
        </p:nvGrpSpPr>
        <p:grpSpPr>
          <a:xfrm>
            <a:off x="6880289" y="2340354"/>
            <a:ext cx="57644" cy="57644"/>
            <a:chOff x="7565778" y="2073551"/>
            <a:chExt cx="65331" cy="65331"/>
          </a:xfrm>
        </p:grpSpPr>
        <p:sp>
          <p:nvSpPr>
            <p:cNvPr id="892" name="Freeform: Shape 891">
              <a:extLst>
                <a:ext uri="{FF2B5EF4-FFF2-40B4-BE49-F238E27FC236}">
                  <a16:creationId xmlns:a16="http://schemas.microsoft.com/office/drawing/2014/main" id="{D89AE75F-59F6-2BBE-65D9-F6B4B80911A4}"/>
                </a:ext>
              </a:extLst>
            </p:cNvPr>
            <p:cNvSpPr/>
            <p:nvPr/>
          </p:nvSpPr>
          <p:spPr>
            <a:xfrm>
              <a:off x="7598444" y="207355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93" name="Freeform: Shape 892">
              <a:extLst>
                <a:ext uri="{FF2B5EF4-FFF2-40B4-BE49-F238E27FC236}">
                  <a16:creationId xmlns:a16="http://schemas.microsoft.com/office/drawing/2014/main" id="{1ACE354D-DADF-382F-EFCC-FBC18CBAD210}"/>
                </a:ext>
              </a:extLst>
            </p:cNvPr>
            <p:cNvSpPr/>
            <p:nvPr/>
          </p:nvSpPr>
          <p:spPr>
            <a:xfrm>
              <a:off x="7565778" y="210621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94" name="Graphic 6">
            <a:extLst>
              <a:ext uri="{FF2B5EF4-FFF2-40B4-BE49-F238E27FC236}">
                <a16:creationId xmlns:a16="http://schemas.microsoft.com/office/drawing/2014/main" id="{C136C553-F1FD-9170-0F2C-C111585FFB17}"/>
              </a:ext>
            </a:extLst>
          </p:cNvPr>
          <p:cNvGrpSpPr/>
          <p:nvPr/>
        </p:nvGrpSpPr>
        <p:grpSpPr>
          <a:xfrm>
            <a:off x="6908643" y="2340354"/>
            <a:ext cx="57487" cy="57644"/>
            <a:chOff x="7597912" y="2073551"/>
            <a:chExt cx="65153" cy="65331"/>
          </a:xfrm>
        </p:grpSpPr>
        <p:sp>
          <p:nvSpPr>
            <p:cNvPr id="895" name="Freeform: Shape 894">
              <a:extLst>
                <a:ext uri="{FF2B5EF4-FFF2-40B4-BE49-F238E27FC236}">
                  <a16:creationId xmlns:a16="http://schemas.microsoft.com/office/drawing/2014/main" id="{CD54131F-65AD-C744-847F-CF9651B9C47A}"/>
                </a:ext>
              </a:extLst>
            </p:cNvPr>
            <p:cNvSpPr/>
            <p:nvPr/>
          </p:nvSpPr>
          <p:spPr>
            <a:xfrm>
              <a:off x="7630400" y="207355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96" name="Freeform: Shape 895">
              <a:extLst>
                <a:ext uri="{FF2B5EF4-FFF2-40B4-BE49-F238E27FC236}">
                  <a16:creationId xmlns:a16="http://schemas.microsoft.com/office/drawing/2014/main" id="{C8440900-E178-140C-AF68-AF64DFD9812F}"/>
                </a:ext>
              </a:extLst>
            </p:cNvPr>
            <p:cNvSpPr/>
            <p:nvPr/>
          </p:nvSpPr>
          <p:spPr>
            <a:xfrm>
              <a:off x="7597912" y="210621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897" name="Graphic 6">
            <a:extLst>
              <a:ext uri="{FF2B5EF4-FFF2-40B4-BE49-F238E27FC236}">
                <a16:creationId xmlns:a16="http://schemas.microsoft.com/office/drawing/2014/main" id="{0A698308-7B3A-3D2B-FFB4-6501FAEC64BD}"/>
              </a:ext>
            </a:extLst>
          </p:cNvPr>
          <p:cNvGrpSpPr/>
          <p:nvPr/>
        </p:nvGrpSpPr>
        <p:grpSpPr>
          <a:xfrm>
            <a:off x="6591127" y="2274250"/>
            <a:ext cx="57644" cy="57644"/>
            <a:chOff x="7238056" y="1998633"/>
            <a:chExt cx="65331" cy="65331"/>
          </a:xfrm>
        </p:grpSpPr>
        <p:sp>
          <p:nvSpPr>
            <p:cNvPr id="898" name="Freeform: Shape 897">
              <a:extLst>
                <a:ext uri="{FF2B5EF4-FFF2-40B4-BE49-F238E27FC236}">
                  <a16:creationId xmlns:a16="http://schemas.microsoft.com/office/drawing/2014/main" id="{C28A698D-23E3-8723-4283-E505B5CBFF16}"/>
                </a:ext>
              </a:extLst>
            </p:cNvPr>
            <p:cNvSpPr/>
            <p:nvPr/>
          </p:nvSpPr>
          <p:spPr>
            <a:xfrm>
              <a:off x="7270722" y="199863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899" name="Freeform: Shape 898">
              <a:extLst>
                <a:ext uri="{FF2B5EF4-FFF2-40B4-BE49-F238E27FC236}">
                  <a16:creationId xmlns:a16="http://schemas.microsoft.com/office/drawing/2014/main" id="{C07CC024-4B91-492C-29EA-43CE82579AF3}"/>
                </a:ext>
              </a:extLst>
            </p:cNvPr>
            <p:cNvSpPr/>
            <p:nvPr/>
          </p:nvSpPr>
          <p:spPr>
            <a:xfrm>
              <a:off x="7238056" y="203129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00" name="Graphic 6">
            <a:extLst>
              <a:ext uri="{FF2B5EF4-FFF2-40B4-BE49-F238E27FC236}">
                <a16:creationId xmlns:a16="http://schemas.microsoft.com/office/drawing/2014/main" id="{B738DA76-BE96-75C4-0332-3D5703EA90F3}"/>
              </a:ext>
            </a:extLst>
          </p:cNvPr>
          <p:cNvGrpSpPr/>
          <p:nvPr/>
        </p:nvGrpSpPr>
        <p:grpSpPr>
          <a:xfrm>
            <a:off x="6722394" y="2316543"/>
            <a:ext cx="57644" cy="57644"/>
            <a:chOff x="7386827" y="2046566"/>
            <a:chExt cx="65331" cy="65331"/>
          </a:xfrm>
        </p:grpSpPr>
        <p:sp>
          <p:nvSpPr>
            <p:cNvPr id="901" name="Freeform: Shape 900">
              <a:extLst>
                <a:ext uri="{FF2B5EF4-FFF2-40B4-BE49-F238E27FC236}">
                  <a16:creationId xmlns:a16="http://schemas.microsoft.com/office/drawing/2014/main" id="{5977040C-5024-1231-6F05-C2B5634B157F}"/>
                </a:ext>
              </a:extLst>
            </p:cNvPr>
            <p:cNvSpPr/>
            <p:nvPr/>
          </p:nvSpPr>
          <p:spPr>
            <a:xfrm>
              <a:off x="7419493" y="204656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02" name="Freeform: Shape 901">
              <a:extLst>
                <a:ext uri="{FF2B5EF4-FFF2-40B4-BE49-F238E27FC236}">
                  <a16:creationId xmlns:a16="http://schemas.microsoft.com/office/drawing/2014/main" id="{A52A1923-70AC-0648-6D06-8C6F5C6ABA84}"/>
                </a:ext>
              </a:extLst>
            </p:cNvPr>
            <p:cNvSpPr/>
            <p:nvPr/>
          </p:nvSpPr>
          <p:spPr>
            <a:xfrm>
              <a:off x="7386827" y="2079232"/>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03" name="Graphic 6">
            <a:extLst>
              <a:ext uri="{FF2B5EF4-FFF2-40B4-BE49-F238E27FC236}">
                <a16:creationId xmlns:a16="http://schemas.microsoft.com/office/drawing/2014/main" id="{3B58A456-C654-55BC-29D0-CF3E17DBA38F}"/>
              </a:ext>
            </a:extLst>
          </p:cNvPr>
          <p:cNvGrpSpPr/>
          <p:nvPr/>
        </p:nvGrpSpPr>
        <p:grpSpPr>
          <a:xfrm>
            <a:off x="6866347" y="2340354"/>
            <a:ext cx="57644" cy="57644"/>
            <a:chOff x="7549978" y="2073551"/>
            <a:chExt cx="65331" cy="65331"/>
          </a:xfrm>
        </p:grpSpPr>
        <p:sp>
          <p:nvSpPr>
            <p:cNvPr id="904" name="Freeform: Shape 903">
              <a:extLst>
                <a:ext uri="{FF2B5EF4-FFF2-40B4-BE49-F238E27FC236}">
                  <a16:creationId xmlns:a16="http://schemas.microsoft.com/office/drawing/2014/main" id="{2DD047B2-6C8C-5392-D7CA-251179416806}"/>
                </a:ext>
              </a:extLst>
            </p:cNvPr>
            <p:cNvSpPr/>
            <p:nvPr/>
          </p:nvSpPr>
          <p:spPr>
            <a:xfrm>
              <a:off x="7582644" y="207355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05" name="Freeform: Shape 904">
              <a:extLst>
                <a:ext uri="{FF2B5EF4-FFF2-40B4-BE49-F238E27FC236}">
                  <a16:creationId xmlns:a16="http://schemas.microsoft.com/office/drawing/2014/main" id="{9C1994F2-4D07-4133-7E7F-25A49EF67A72}"/>
                </a:ext>
              </a:extLst>
            </p:cNvPr>
            <p:cNvSpPr/>
            <p:nvPr/>
          </p:nvSpPr>
          <p:spPr>
            <a:xfrm>
              <a:off x="7549978" y="210621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06" name="Graphic 6">
            <a:extLst>
              <a:ext uri="{FF2B5EF4-FFF2-40B4-BE49-F238E27FC236}">
                <a16:creationId xmlns:a16="http://schemas.microsoft.com/office/drawing/2014/main" id="{FCF59204-80A8-F9B9-6E51-2944050E2862}"/>
              </a:ext>
            </a:extLst>
          </p:cNvPr>
          <p:cNvGrpSpPr/>
          <p:nvPr/>
        </p:nvGrpSpPr>
        <p:grpSpPr>
          <a:xfrm>
            <a:off x="6807294" y="2331269"/>
            <a:ext cx="57644" cy="57487"/>
            <a:chOff x="7483049" y="2063254"/>
            <a:chExt cx="65331" cy="65153"/>
          </a:xfrm>
        </p:grpSpPr>
        <p:sp>
          <p:nvSpPr>
            <p:cNvPr id="907" name="Freeform: Shape 906">
              <a:extLst>
                <a:ext uri="{FF2B5EF4-FFF2-40B4-BE49-F238E27FC236}">
                  <a16:creationId xmlns:a16="http://schemas.microsoft.com/office/drawing/2014/main" id="{C26F3C00-C336-B22F-A05A-74F329F61902}"/>
                </a:ext>
              </a:extLst>
            </p:cNvPr>
            <p:cNvSpPr/>
            <p:nvPr/>
          </p:nvSpPr>
          <p:spPr>
            <a:xfrm>
              <a:off x="7515715" y="2063254"/>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08" name="Freeform: Shape 907">
              <a:extLst>
                <a:ext uri="{FF2B5EF4-FFF2-40B4-BE49-F238E27FC236}">
                  <a16:creationId xmlns:a16="http://schemas.microsoft.com/office/drawing/2014/main" id="{D5F7A019-E866-72C7-8D20-489252EC3D27}"/>
                </a:ext>
              </a:extLst>
            </p:cNvPr>
            <p:cNvSpPr/>
            <p:nvPr/>
          </p:nvSpPr>
          <p:spPr>
            <a:xfrm>
              <a:off x="7483049" y="209574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09" name="Graphic 6">
            <a:extLst>
              <a:ext uri="{FF2B5EF4-FFF2-40B4-BE49-F238E27FC236}">
                <a16:creationId xmlns:a16="http://schemas.microsoft.com/office/drawing/2014/main" id="{A03C3A50-459A-7130-2B8D-6D5F29CD336E}"/>
              </a:ext>
            </a:extLst>
          </p:cNvPr>
          <p:cNvGrpSpPr/>
          <p:nvPr/>
        </p:nvGrpSpPr>
        <p:grpSpPr>
          <a:xfrm>
            <a:off x="7555577" y="2457835"/>
            <a:ext cx="57644" cy="57644"/>
            <a:chOff x="8331114" y="2206699"/>
            <a:chExt cx="65331" cy="65331"/>
          </a:xfrm>
        </p:grpSpPr>
        <p:sp>
          <p:nvSpPr>
            <p:cNvPr id="910" name="Freeform: Shape 909">
              <a:extLst>
                <a:ext uri="{FF2B5EF4-FFF2-40B4-BE49-F238E27FC236}">
                  <a16:creationId xmlns:a16="http://schemas.microsoft.com/office/drawing/2014/main" id="{574E7A0F-A78A-FCA1-E3B4-B5282E0259C8}"/>
                </a:ext>
              </a:extLst>
            </p:cNvPr>
            <p:cNvSpPr/>
            <p:nvPr/>
          </p:nvSpPr>
          <p:spPr>
            <a:xfrm>
              <a:off x="8363780" y="220669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11" name="Freeform: Shape 910">
              <a:extLst>
                <a:ext uri="{FF2B5EF4-FFF2-40B4-BE49-F238E27FC236}">
                  <a16:creationId xmlns:a16="http://schemas.microsoft.com/office/drawing/2014/main" id="{83F0714B-A71B-4298-234E-08644E849458}"/>
                </a:ext>
              </a:extLst>
            </p:cNvPr>
            <p:cNvSpPr/>
            <p:nvPr/>
          </p:nvSpPr>
          <p:spPr>
            <a:xfrm>
              <a:off x="8331114" y="2239365"/>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12" name="Graphic 6">
            <a:extLst>
              <a:ext uri="{FF2B5EF4-FFF2-40B4-BE49-F238E27FC236}">
                <a16:creationId xmlns:a16="http://schemas.microsoft.com/office/drawing/2014/main" id="{DAD556C9-F48E-679B-2C93-610248D52541}"/>
              </a:ext>
            </a:extLst>
          </p:cNvPr>
          <p:cNvGrpSpPr/>
          <p:nvPr/>
        </p:nvGrpSpPr>
        <p:grpSpPr>
          <a:xfrm>
            <a:off x="7229761" y="2411939"/>
            <a:ext cx="57487" cy="57644"/>
            <a:chOff x="7961850" y="2154682"/>
            <a:chExt cx="65153" cy="65331"/>
          </a:xfrm>
        </p:grpSpPr>
        <p:sp>
          <p:nvSpPr>
            <p:cNvPr id="913" name="Freeform: Shape 912">
              <a:extLst>
                <a:ext uri="{FF2B5EF4-FFF2-40B4-BE49-F238E27FC236}">
                  <a16:creationId xmlns:a16="http://schemas.microsoft.com/office/drawing/2014/main" id="{E6B4FC46-EECA-658A-8428-73B12BBAAFAF}"/>
                </a:ext>
              </a:extLst>
            </p:cNvPr>
            <p:cNvSpPr/>
            <p:nvPr/>
          </p:nvSpPr>
          <p:spPr>
            <a:xfrm>
              <a:off x="7994516" y="215468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14" name="Freeform: Shape 913">
              <a:extLst>
                <a:ext uri="{FF2B5EF4-FFF2-40B4-BE49-F238E27FC236}">
                  <a16:creationId xmlns:a16="http://schemas.microsoft.com/office/drawing/2014/main" id="{14902758-B6ED-8D9B-6240-F79E944AAD18}"/>
                </a:ext>
              </a:extLst>
            </p:cNvPr>
            <p:cNvSpPr/>
            <p:nvPr/>
          </p:nvSpPr>
          <p:spPr>
            <a:xfrm>
              <a:off x="7961850" y="2187348"/>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15" name="Graphic 6">
            <a:extLst>
              <a:ext uri="{FF2B5EF4-FFF2-40B4-BE49-F238E27FC236}">
                <a16:creationId xmlns:a16="http://schemas.microsoft.com/office/drawing/2014/main" id="{FA599574-2D66-1954-0AC6-FB969E872508}"/>
              </a:ext>
            </a:extLst>
          </p:cNvPr>
          <p:cNvGrpSpPr/>
          <p:nvPr/>
        </p:nvGrpSpPr>
        <p:grpSpPr>
          <a:xfrm>
            <a:off x="7583618" y="2455955"/>
            <a:ext cx="57487" cy="57644"/>
            <a:chOff x="8362893" y="2204568"/>
            <a:chExt cx="65153" cy="65331"/>
          </a:xfrm>
        </p:grpSpPr>
        <p:sp>
          <p:nvSpPr>
            <p:cNvPr id="916" name="Freeform: Shape 915">
              <a:extLst>
                <a:ext uri="{FF2B5EF4-FFF2-40B4-BE49-F238E27FC236}">
                  <a16:creationId xmlns:a16="http://schemas.microsoft.com/office/drawing/2014/main" id="{363E9FA9-3A2B-E2CF-AA8A-6738468FDB8C}"/>
                </a:ext>
              </a:extLst>
            </p:cNvPr>
            <p:cNvSpPr/>
            <p:nvPr/>
          </p:nvSpPr>
          <p:spPr>
            <a:xfrm>
              <a:off x="8395381" y="220456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17" name="Freeform: Shape 916">
              <a:extLst>
                <a:ext uri="{FF2B5EF4-FFF2-40B4-BE49-F238E27FC236}">
                  <a16:creationId xmlns:a16="http://schemas.microsoft.com/office/drawing/2014/main" id="{CD554B08-57D0-50EC-AB74-622F7C111840}"/>
                </a:ext>
              </a:extLst>
            </p:cNvPr>
            <p:cNvSpPr/>
            <p:nvPr/>
          </p:nvSpPr>
          <p:spPr>
            <a:xfrm>
              <a:off x="8362893" y="2237234"/>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18" name="Graphic 6">
            <a:extLst>
              <a:ext uri="{FF2B5EF4-FFF2-40B4-BE49-F238E27FC236}">
                <a16:creationId xmlns:a16="http://schemas.microsoft.com/office/drawing/2014/main" id="{C2E14607-C972-E3E2-8A5D-EC01376A845A}"/>
              </a:ext>
            </a:extLst>
          </p:cNvPr>
          <p:cNvGrpSpPr/>
          <p:nvPr/>
        </p:nvGrpSpPr>
        <p:grpSpPr>
          <a:xfrm>
            <a:off x="7599905" y="2451726"/>
            <a:ext cx="56235" cy="67356"/>
            <a:chOff x="8381356" y="2199775"/>
            <a:chExt cx="63733" cy="76338"/>
          </a:xfrm>
        </p:grpSpPr>
        <p:sp>
          <p:nvSpPr>
            <p:cNvPr id="919" name="Freeform: Shape 918">
              <a:extLst>
                <a:ext uri="{FF2B5EF4-FFF2-40B4-BE49-F238E27FC236}">
                  <a16:creationId xmlns:a16="http://schemas.microsoft.com/office/drawing/2014/main" id="{5B64C42F-5CD8-ADA7-3756-9EC77301DAC3}"/>
                </a:ext>
              </a:extLst>
            </p:cNvPr>
            <p:cNvSpPr/>
            <p:nvPr/>
          </p:nvSpPr>
          <p:spPr>
            <a:xfrm>
              <a:off x="8413311" y="2199775"/>
              <a:ext cx="17753" cy="76338"/>
            </a:xfrm>
            <a:custGeom>
              <a:avLst/>
              <a:gdLst>
                <a:gd name="connsiteX0" fmla="*/ 0 w 17753"/>
                <a:gd name="connsiteY0" fmla="*/ 0 h 76338"/>
                <a:gd name="connsiteX1" fmla="*/ 0 w 17753"/>
                <a:gd name="connsiteY1" fmla="*/ 76338 h 76338"/>
              </a:gdLst>
              <a:ahLst/>
              <a:cxnLst>
                <a:cxn ang="0">
                  <a:pos x="connsiteX0" y="connsiteY0"/>
                </a:cxn>
                <a:cxn ang="0">
                  <a:pos x="connsiteX1" y="connsiteY1"/>
                </a:cxn>
              </a:cxnLst>
              <a:rect l="l" t="t" r="r" b="b"/>
              <a:pathLst>
                <a:path w="17753" h="76338">
                  <a:moveTo>
                    <a:pt x="0" y="0"/>
                  </a:moveTo>
                  <a:lnTo>
                    <a:pt x="0" y="76338"/>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20" name="Freeform: Shape 919">
              <a:extLst>
                <a:ext uri="{FF2B5EF4-FFF2-40B4-BE49-F238E27FC236}">
                  <a16:creationId xmlns:a16="http://schemas.microsoft.com/office/drawing/2014/main" id="{9DFDCCCC-0EF8-9ACF-65F5-32AD2E2491B6}"/>
                </a:ext>
              </a:extLst>
            </p:cNvPr>
            <p:cNvSpPr/>
            <p:nvPr/>
          </p:nvSpPr>
          <p:spPr>
            <a:xfrm>
              <a:off x="8381356" y="2237944"/>
              <a:ext cx="63733" cy="17753"/>
            </a:xfrm>
            <a:custGeom>
              <a:avLst/>
              <a:gdLst>
                <a:gd name="connsiteX0" fmla="*/ 63734 w 63733"/>
                <a:gd name="connsiteY0" fmla="*/ 0 h 17753"/>
                <a:gd name="connsiteX1" fmla="*/ 0 w 63733"/>
                <a:gd name="connsiteY1" fmla="*/ 0 h 17753"/>
              </a:gdLst>
              <a:ahLst/>
              <a:cxnLst>
                <a:cxn ang="0">
                  <a:pos x="connsiteX0" y="connsiteY0"/>
                </a:cxn>
                <a:cxn ang="0">
                  <a:pos x="connsiteX1" y="connsiteY1"/>
                </a:cxn>
              </a:cxnLst>
              <a:rect l="l" t="t" r="r" b="b"/>
              <a:pathLst>
                <a:path w="63733" h="17753">
                  <a:moveTo>
                    <a:pt x="6373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21" name="Graphic 6">
            <a:extLst>
              <a:ext uri="{FF2B5EF4-FFF2-40B4-BE49-F238E27FC236}">
                <a16:creationId xmlns:a16="http://schemas.microsoft.com/office/drawing/2014/main" id="{619B26F5-59CD-6217-AD74-2B23BF5058A3}"/>
              </a:ext>
            </a:extLst>
          </p:cNvPr>
          <p:cNvGrpSpPr/>
          <p:nvPr/>
        </p:nvGrpSpPr>
        <p:grpSpPr>
          <a:xfrm>
            <a:off x="7625752" y="2488538"/>
            <a:ext cx="56235" cy="67199"/>
            <a:chOff x="8410648" y="2241495"/>
            <a:chExt cx="63733" cy="76160"/>
          </a:xfrm>
        </p:grpSpPr>
        <p:sp>
          <p:nvSpPr>
            <p:cNvPr id="922" name="Freeform: Shape 921">
              <a:extLst>
                <a:ext uri="{FF2B5EF4-FFF2-40B4-BE49-F238E27FC236}">
                  <a16:creationId xmlns:a16="http://schemas.microsoft.com/office/drawing/2014/main" id="{BB6C227F-7273-4CC1-B6E6-8562BC6032C9}"/>
                </a:ext>
              </a:extLst>
            </p:cNvPr>
            <p:cNvSpPr/>
            <p:nvPr/>
          </p:nvSpPr>
          <p:spPr>
            <a:xfrm>
              <a:off x="8442604" y="2241495"/>
              <a:ext cx="17753" cy="76160"/>
            </a:xfrm>
            <a:custGeom>
              <a:avLst/>
              <a:gdLst>
                <a:gd name="connsiteX0" fmla="*/ 0 w 17753"/>
                <a:gd name="connsiteY0" fmla="*/ 0 h 76160"/>
                <a:gd name="connsiteX1" fmla="*/ 0 w 17753"/>
                <a:gd name="connsiteY1" fmla="*/ 76161 h 76160"/>
              </a:gdLst>
              <a:ahLst/>
              <a:cxnLst>
                <a:cxn ang="0">
                  <a:pos x="connsiteX0" y="connsiteY0"/>
                </a:cxn>
                <a:cxn ang="0">
                  <a:pos x="connsiteX1" y="connsiteY1"/>
                </a:cxn>
              </a:cxnLst>
              <a:rect l="l" t="t" r="r" b="b"/>
              <a:pathLst>
                <a:path w="17753" h="76160">
                  <a:moveTo>
                    <a:pt x="0" y="0"/>
                  </a:moveTo>
                  <a:lnTo>
                    <a:pt x="0" y="7616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23" name="Freeform: Shape 922">
              <a:extLst>
                <a:ext uri="{FF2B5EF4-FFF2-40B4-BE49-F238E27FC236}">
                  <a16:creationId xmlns:a16="http://schemas.microsoft.com/office/drawing/2014/main" id="{C21B033C-016B-8006-C676-3D1235E7ED63}"/>
                </a:ext>
              </a:extLst>
            </p:cNvPr>
            <p:cNvSpPr/>
            <p:nvPr/>
          </p:nvSpPr>
          <p:spPr>
            <a:xfrm>
              <a:off x="8410648" y="2279487"/>
              <a:ext cx="63733" cy="17753"/>
            </a:xfrm>
            <a:custGeom>
              <a:avLst/>
              <a:gdLst>
                <a:gd name="connsiteX0" fmla="*/ 63734 w 63733"/>
                <a:gd name="connsiteY0" fmla="*/ 0 h 17753"/>
                <a:gd name="connsiteX1" fmla="*/ 0 w 63733"/>
                <a:gd name="connsiteY1" fmla="*/ 0 h 17753"/>
              </a:gdLst>
              <a:ahLst/>
              <a:cxnLst>
                <a:cxn ang="0">
                  <a:pos x="connsiteX0" y="connsiteY0"/>
                </a:cxn>
                <a:cxn ang="0">
                  <a:pos x="connsiteX1" y="connsiteY1"/>
                </a:cxn>
              </a:cxnLst>
              <a:rect l="l" t="t" r="r" b="b"/>
              <a:pathLst>
                <a:path w="63733" h="17753">
                  <a:moveTo>
                    <a:pt x="6373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24" name="Graphic 6">
            <a:extLst>
              <a:ext uri="{FF2B5EF4-FFF2-40B4-BE49-F238E27FC236}">
                <a16:creationId xmlns:a16="http://schemas.microsoft.com/office/drawing/2014/main" id="{6DDFDB14-CDE3-7F37-5333-78FA0D59D55B}"/>
              </a:ext>
            </a:extLst>
          </p:cNvPr>
          <p:cNvGrpSpPr/>
          <p:nvPr/>
        </p:nvGrpSpPr>
        <p:grpSpPr>
          <a:xfrm>
            <a:off x="7616509" y="2473187"/>
            <a:ext cx="56235" cy="67356"/>
            <a:chOff x="8400174" y="2224097"/>
            <a:chExt cx="63733" cy="76338"/>
          </a:xfrm>
        </p:grpSpPr>
        <p:sp>
          <p:nvSpPr>
            <p:cNvPr id="925" name="Freeform: Shape 924">
              <a:extLst>
                <a:ext uri="{FF2B5EF4-FFF2-40B4-BE49-F238E27FC236}">
                  <a16:creationId xmlns:a16="http://schemas.microsoft.com/office/drawing/2014/main" id="{77369456-C830-7ED2-998A-72552ACA476E}"/>
                </a:ext>
              </a:extLst>
            </p:cNvPr>
            <p:cNvSpPr/>
            <p:nvPr/>
          </p:nvSpPr>
          <p:spPr>
            <a:xfrm>
              <a:off x="8431952" y="2224097"/>
              <a:ext cx="17753" cy="76338"/>
            </a:xfrm>
            <a:custGeom>
              <a:avLst/>
              <a:gdLst>
                <a:gd name="connsiteX0" fmla="*/ 0 w 17753"/>
                <a:gd name="connsiteY0" fmla="*/ 0 h 76338"/>
                <a:gd name="connsiteX1" fmla="*/ 0 w 17753"/>
                <a:gd name="connsiteY1" fmla="*/ 76338 h 76338"/>
              </a:gdLst>
              <a:ahLst/>
              <a:cxnLst>
                <a:cxn ang="0">
                  <a:pos x="connsiteX0" y="connsiteY0"/>
                </a:cxn>
                <a:cxn ang="0">
                  <a:pos x="connsiteX1" y="connsiteY1"/>
                </a:cxn>
              </a:cxnLst>
              <a:rect l="l" t="t" r="r" b="b"/>
              <a:pathLst>
                <a:path w="17753" h="76338">
                  <a:moveTo>
                    <a:pt x="0" y="0"/>
                  </a:moveTo>
                  <a:lnTo>
                    <a:pt x="0" y="76338"/>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26" name="Freeform: Shape 925">
              <a:extLst>
                <a:ext uri="{FF2B5EF4-FFF2-40B4-BE49-F238E27FC236}">
                  <a16:creationId xmlns:a16="http://schemas.microsoft.com/office/drawing/2014/main" id="{4F4A4EE5-C73A-B3D0-35AD-B3E3C81D9103}"/>
                </a:ext>
              </a:extLst>
            </p:cNvPr>
            <p:cNvSpPr/>
            <p:nvPr/>
          </p:nvSpPr>
          <p:spPr>
            <a:xfrm>
              <a:off x="8400174" y="2262266"/>
              <a:ext cx="63733" cy="17753"/>
            </a:xfrm>
            <a:custGeom>
              <a:avLst/>
              <a:gdLst>
                <a:gd name="connsiteX0" fmla="*/ 63734 w 63733"/>
                <a:gd name="connsiteY0" fmla="*/ 0 h 17753"/>
                <a:gd name="connsiteX1" fmla="*/ 0 w 63733"/>
                <a:gd name="connsiteY1" fmla="*/ 0 h 17753"/>
              </a:gdLst>
              <a:ahLst/>
              <a:cxnLst>
                <a:cxn ang="0">
                  <a:pos x="connsiteX0" y="connsiteY0"/>
                </a:cxn>
                <a:cxn ang="0">
                  <a:pos x="connsiteX1" y="connsiteY1"/>
                </a:cxn>
              </a:cxnLst>
              <a:rect l="l" t="t" r="r" b="b"/>
              <a:pathLst>
                <a:path w="63733" h="17753">
                  <a:moveTo>
                    <a:pt x="6373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27" name="Graphic 6">
            <a:extLst>
              <a:ext uri="{FF2B5EF4-FFF2-40B4-BE49-F238E27FC236}">
                <a16:creationId xmlns:a16="http://schemas.microsoft.com/office/drawing/2014/main" id="{51097589-22DE-2E26-E7BF-04211D5CC116}"/>
              </a:ext>
            </a:extLst>
          </p:cNvPr>
          <p:cNvGrpSpPr/>
          <p:nvPr/>
        </p:nvGrpSpPr>
        <p:grpSpPr>
          <a:xfrm>
            <a:off x="7640007" y="2531302"/>
            <a:ext cx="57644" cy="57487"/>
            <a:chOff x="8426804" y="2289961"/>
            <a:chExt cx="65331" cy="65153"/>
          </a:xfrm>
        </p:grpSpPr>
        <p:sp>
          <p:nvSpPr>
            <p:cNvPr id="928" name="Freeform: Shape 927">
              <a:extLst>
                <a:ext uri="{FF2B5EF4-FFF2-40B4-BE49-F238E27FC236}">
                  <a16:creationId xmlns:a16="http://schemas.microsoft.com/office/drawing/2014/main" id="{5F1D8C75-3C16-C352-0A4A-3A7643B057BD}"/>
                </a:ext>
              </a:extLst>
            </p:cNvPr>
            <p:cNvSpPr/>
            <p:nvPr/>
          </p:nvSpPr>
          <p:spPr>
            <a:xfrm>
              <a:off x="8459469" y="2289961"/>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29" name="Freeform: Shape 928">
              <a:extLst>
                <a:ext uri="{FF2B5EF4-FFF2-40B4-BE49-F238E27FC236}">
                  <a16:creationId xmlns:a16="http://schemas.microsoft.com/office/drawing/2014/main" id="{437CA3FC-2289-D9D2-7885-25A05E29EBFF}"/>
                </a:ext>
              </a:extLst>
            </p:cNvPr>
            <p:cNvSpPr/>
            <p:nvPr/>
          </p:nvSpPr>
          <p:spPr>
            <a:xfrm>
              <a:off x="8426804" y="232244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30" name="Graphic 6">
            <a:extLst>
              <a:ext uri="{FF2B5EF4-FFF2-40B4-BE49-F238E27FC236}">
                <a16:creationId xmlns:a16="http://schemas.microsoft.com/office/drawing/2014/main" id="{76EDB2E4-63F4-562B-7EBD-5443929DDB7F}"/>
              </a:ext>
            </a:extLst>
          </p:cNvPr>
          <p:cNvGrpSpPr/>
          <p:nvPr/>
        </p:nvGrpSpPr>
        <p:grpSpPr>
          <a:xfrm>
            <a:off x="7637031" y="2507335"/>
            <a:ext cx="57644" cy="57644"/>
            <a:chOff x="8423431" y="2262799"/>
            <a:chExt cx="65331" cy="65331"/>
          </a:xfrm>
        </p:grpSpPr>
        <p:sp>
          <p:nvSpPr>
            <p:cNvPr id="931" name="Freeform: Shape 930">
              <a:extLst>
                <a:ext uri="{FF2B5EF4-FFF2-40B4-BE49-F238E27FC236}">
                  <a16:creationId xmlns:a16="http://schemas.microsoft.com/office/drawing/2014/main" id="{94CD72B6-00F3-2F1B-6927-CF64D3A2D57C}"/>
                </a:ext>
              </a:extLst>
            </p:cNvPr>
            <p:cNvSpPr/>
            <p:nvPr/>
          </p:nvSpPr>
          <p:spPr>
            <a:xfrm>
              <a:off x="8456096" y="226279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32" name="Freeform: Shape 931">
              <a:extLst>
                <a:ext uri="{FF2B5EF4-FFF2-40B4-BE49-F238E27FC236}">
                  <a16:creationId xmlns:a16="http://schemas.microsoft.com/office/drawing/2014/main" id="{E8B682AD-87CC-F290-387D-726BA0A1A5CD}"/>
                </a:ext>
              </a:extLst>
            </p:cNvPr>
            <p:cNvSpPr/>
            <p:nvPr/>
          </p:nvSpPr>
          <p:spPr>
            <a:xfrm>
              <a:off x="8423431" y="229546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33" name="Graphic 6">
            <a:extLst>
              <a:ext uri="{FF2B5EF4-FFF2-40B4-BE49-F238E27FC236}">
                <a16:creationId xmlns:a16="http://schemas.microsoft.com/office/drawing/2014/main" id="{C8BC6DDD-6D67-2156-5B27-7CD0A62837A9}"/>
              </a:ext>
            </a:extLst>
          </p:cNvPr>
          <p:cNvGrpSpPr/>
          <p:nvPr/>
        </p:nvGrpSpPr>
        <p:grpSpPr>
          <a:xfrm>
            <a:off x="7654262" y="2531302"/>
            <a:ext cx="57487" cy="57487"/>
            <a:chOff x="8442959" y="2289961"/>
            <a:chExt cx="65153" cy="65153"/>
          </a:xfrm>
        </p:grpSpPr>
        <p:sp>
          <p:nvSpPr>
            <p:cNvPr id="934" name="Freeform: Shape 933">
              <a:extLst>
                <a:ext uri="{FF2B5EF4-FFF2-40B4-BE49-F238E27FC236}">
                  <a16:creationId xmlns:a16="http://schemas.microsoft.com/office/drawing/2014/main" id="{6963270D-A58D-A20D-9828-C88863631B1B}"/>
                </a:ext>
              </a:extLst>
            </p:cNvPr>
            <p:cNvSpPr/>
            <p:nvPr/>
          </p:nvSpPr>
          <p:spPr>
            <a:xfrm>
              <a:off x="8475625" y="2289961"/>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35" name="Freeform: Shape 934">
              <a:extLst>
                <a:ext uri="{FF2B5EF4-FFF2-40B4-BE49-F238E27FC236}">
                  <a16:creationId xmlns:a16="http://schemas.microsoft.com/office/drawing/2014/main" id="{E8F74AE6-E04D-B227-3A4B-C5B00583F43D}"/>
                </a:ext>
              </a:extLst>
            </p:cNvPr>
            <p:cNvSpPr/>
            <p:nvPr/>
          </p:nvSpPr>
          <p:spPr>
            <a:xfrm>
              <a:off x="8442959" y="2322449"/>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36" name="Graphic 6">
            <a:extLst>
              <a:ext uri="{FF2B5EF4-FFF2-40B4-BE49-F238E27FC236}">
                <a16:creationId xmlns:a16="http://schemas.microsoft.com/office/drawing/2014/main" id="{A47608CD-5E45-2A59-A259-1E1D2E6F60F2}"/>
              </a:ext>
            </a:extLst>
          </p:cNvPr>
          <p:cNvGrpSpPr/>
          <p:nvPr/>
        </p:nvGrpSpPr>
        <p:grpSpPr>
          <a:xfrm>
            <a:off x="7709714" y="2547749"/>
            <a:ext cx="57644" cy="57644"/>
            <a:chOff x="8505805" y="2308602"/>
            <a:chExt cx="65331" cy="65331"/>
          </a:xfrm>
        </p:grpSpPr>
        <p:sp>
          <p:nvSpPr>
            <p:cNvPr id="937" name="Freeform: Shape 936">
              <a:extLst>
                <a:ext uri="{FF2B5EF4-FFF2-40B4-BE49-F238E27FC236}">
                  <a16:creationId xmlns:a16="http://schemas.microsoft.com/office/drawing/2014/main" id="{E209E66C-9C15-D234-FB90-363EFBBBAB1A}"/>
                </a:ext>
              </a:extLst>
            </p:cNvPr>
            <p:cNvSpPr/>
            <p:nvPr/>
          </p:nvSpPr>
          <p:spPr>
            <a:xfrm>
              <a:off x="8538471" y="230860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38" name="Freeform: Shape 937">
              <a:extLst>
                <a:ext uri="{FF2B5EF4-FFF2-40B4-BE49-F238E27FC236}">
                  <a16:creationId xmlns:a16="http://schemas.microsoft.com/office/drawing/2014/main" id="{EDD30CCB-A602-3EAD-4160-1F660A904DD7}"/>
                </a:ext>
              </a:extLst>
            </p:cNvPr>
            <p:cNvSpPr/>
            <p:nvPr/>
          </p:nvSpPr>
          <p:spPr>
            <a:xfrm>
              <a:off x="8505805" y="234126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39" name="Graphic 6">
            <a:extLst>
              <a:ext uri="{FF2B5EF4-FFF2-40B4-BE49-F238E27FC236}">
                <a16:creationId xmlns:a16="http://schemas.microsoft.com/office/drawing/2014/main" id="{54D15B4B-DE6F-212B-14D4-D47EC50AC892}"/>
              </a:ext>
            </a:extLst>
          </p:cNvPr>
          <p:cNvGrpSpPr/>
          <p:nvPr/>
        </p:nvGrpSpPr>
        <p:grpSpPr>
          <a:xfrm>
            <a:off x="7668359" y="2531302"/>
            <a:ext cx="57644" cy="57487"/>
            <a:chOff x="8458937" y="2289961"/>
            <a:chExt cx="65331" cy="65153"/>
          </a:xfrm>
        </p:grpSpPr>
        <p:sp>
          <p:nvSpPr>
            <p:cNvPr id="940" name="Freeform: Shape 939">
              <a:extLst>
                <a:ext uri="{FF2B5EF4-FFF2-40B4-BE49-F238E27FC236}">
                  <a16:creationId xmlns:a16="http://schemas.microsoft.com/office/drawing/2014/main" id="{CA45AA01-3EF7-7AD7-020D-98097DF830EE}"/>
                </a:ext>
              </a:extLst>
            </p:cNvPr>
            <p:cNvSpPr/>
            <p:nvPr/>
          </p:nvSpPr>
          <p:spPr>
            <a:xfrm>
              <a:off x="8491602" y="2289961"/>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41" name="Freeform: Shape 940">
              <a:extLst>
                <a:ext uri="{FF2B5EF4-FFF2-40B4-BE49-F238E27FC236}">
                  <a16:creationId xmlns:a16="http://schemas.microsoft.com/office/drawing/2014/main" id="{5782F7A1-F9EF-7454-F34D-9140EFCD147A}"/>
                </a:ext>
              </a:extLst>
            </p:cNvPr>
            <p:cNvSpPr/>
            <p:nvPr/>
          </p:nvSpPr>
          <p:spPr>
            <a:xfrm>
              <a:off x="8458937" y="232244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42" name="Graphic 6">
            <a:extLst>
              <a:ext uri="{FF2B5EF4-FFF2-40B4-BE49-F238E27FC236}">
                <a16:creationId xmlns:a16="http://schemas.microsoft.com/office/drawing/2014/main" id="{45579F8B-8BD4-55F8-EA54-92E5A6739F69}"/>
              </a:ext>
            </a:extLst>
          </p:cNvPr>
          <p:cNvGrpSpPr/>
          <p:nvPr/>
        </p:nvGrpSpPr>
        <p:grpSpPr>
          <a:xfrm>
            <a:off x="7682615" y="2536783"/>
            <a:ext cx="57644" cy="57487"/>
            <a:chOff x="8475092" y="2296174"/>
            <a:chExt cx="65331" cy="65153"/>
          </a:xfrm>
        </p:grpSpPr>
        <p:sp>
          <p:nvSpPr>
            <p:cNvPr id="943" name="Freeform: Shape 942">
              <a:extLst>
                <a:ext uri="{FF2B5EF4-FFF2-40B4-BE49-F238E27FC236}">
                  <a16:creationId xmlns:a16="http://schemas.microsoft.com/office/drawing/2014/main" id="{AE99BDD5-9B24-51FA-021B-06EE041F4F67}"/>
                </a:ext>
              </a:extLst>
            </p:cNvPr>
            <p:cNvSpPr/>
            <p:nvPr/>
          </p:nvSpPr>
          <p:spPr>
            <a:xfrm>
              <a:off x="8507758" y="2296174"/>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44" name="Freeform: Shape 943">
              <a:extLst>
                <a:ext uri="{FF2B5EF4-FFF2-40B4-BE49-F238E27FC236}">
                  <a16:creationId xmlns:a16="http://schemas.microsoft.com/office/drawing/2014/main" id="{9A0DD7C0-6910-C3AE-12A4-E913F9BCD187}"/>
                </a:ext>
              </a:extLst>
            </p:cNvPr>
            <p:cNvSpPr/>
            <p:nvPr/>
          </p:nvSpPr>
          <p:spPr>
            <a:xfrm>
              <a:off x="8475092" y="232884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45" name="Graphic 6">
            <a:extLst>
              <a:ext uri="{FF2B5EF4-FFF2-40B4-BE49-F238E27FC236}">
                <a16:creationId xmlns:a16="http://schemas.microsoft.com/office/drawing/2014/main" id="{64426A1E-064F-FA8A-C48D-8EC3182B73D7}"/>
              </a:ext>
            </a:extLst>
          </p:cNvPr>
          <p:cNvGrpSpPr/>
          <p:nvPr/>
        </p:nvGrpSpPr>
        <p:grpSpPr>
          <a:xfrm>
            <a:off x="7704231" y="2567955"/>
            <a:ext cx="57644" cy="57644"/>
            <a:chOff x="8499591" y="2331503"/>
            <a:chExt cx="65331" cy="65331"/>
          </a:xfrm>
        </p:grpSpPr>
        <p:sp>
          <p:nvSpPr>
            <p:cNvPr id="946" name="Freeform: Shape 945">
              <a:extLst>
                <a:ext uri="{FF2B5EF4-FFF2-40B4-BE49-F238E27FC236}">
                  <a16:creationId xmlns:a16="http://schemas.microsoft.com/office/drawing/2014/main" id="{77A640B2-4BA5-F6FF-E9C9-597057CD70EB}"/>
                </a:ext>
              </a:extLst>
            </p:cNvPr>
            <p:cNvSpPr/>
            <p:nvPr/>
          </p:nvSpPr>
          <p:spPr>
            <a:xfrm>
              <a:off x="8532257" y="233150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47" name="Freeform: Shape 946">
              <a:extLst>
                <a:ext uri="{FF2B5EF4-FFF2-40B4-BE49-F238E27FC236}">
                  <a16:creationId xmlns:a16="http://schemas.microsoft.com/office/drawing/2014/main" id="{61B9B806-F174-EB0E-1296-7F9237E74141}"/>
                </a:ext>
              </a:extLst>
            </p:cNvPr>
            <p:cNvSpPr/>
            <p:nvPr/>
          </p:nvSpPr>
          <p:spPr>
            <a:xfrm>
              <a:off x="8499591" y="2364169"/>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48" name="Graphic 6">
            <a:extLst>
              <a:ext uri="{FF2B5EF4-FFF2-40B4-BE49-F238E27FC236}">
                <a16:creationId xmlns:a16="http://schemas.microsoft.com/office/drawing/2014/main" id="{79B3475B-1272-91F6-42CD-31FD426B8CA3}"/>
              </a:ext>
            </a:extLst>
          </p:cNvPr>
          <p:cNvGrpSpPr/>
          <p:nvPr/>
        </p:nvGrpSpPr>
        <p:grpSpPr>
          <a:xfrm>
            <a:off x="7714257" y="2588163"/>
            <a:ext cx="57487" cy="57487"/>
            <a:chOff x="8510953" y="2354405"/>
            <a:chExt cx="65153" cy="65153"/>
          </a:xfrm>
        </p:grpSpPr>
        <p:sp>
          <p:nvSpPr>
            <p:cNvPr id="949" name="Freeform: Shape 948">
              <a:extLst>
                <a:ext uri="{FF2B5EF4-FFF2-40B4-BE49-F238E27FC236}">
                  <a16:creationId xmlns:a16="http://schemas.microsoft.com/office/drawing/2014/main" id="{88FABD6D-8894-194B-0002-EA1CE1F7E17C}"/>
                </a:ext>
              </a:extLst>
            </p:cNvPr>
            <p:cNvSpPr/>
            <p:nvPr/>
          </p:nvSpPr>
          <p:spPr>
            <a:xfrm>
              <a:off x="8543442" y="2354405"/>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50" name="Freeform: Shape 949">
              <a:extLst>
                <a:ext uri="{FF2B5EF4-FFF2-40B4-BE49-F238E27FC236}">
                  <a16:creationId xmlns:a16="http://schemas.microsoft.com/office/drawing/2014/main" id="{6B4B5472-BC9B-A435-5A5A-3CB1E216BDD8}"/>
                </a:ext>
              </a:extLst>
            </p:cNvPr>
            <p:cNvSpPr/>
            <p:nvPr/>
          </p:nvSpPr>
          <p:spPr>
            <a:xfrm>
              <a:off x="8510953" y="2387070"/>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51" name="Graphic 6">
            <a:extLst>
              <a:ext uri="{FF2B5EF4-FFF2-40B4-BE49-F238E27FC236}">
                <a16:creationId xmlns:a16="http://schemas.microsoft.com/office/drawing/2014/main" id="{CF9BC1D0-333E-C7C7-CEEE-3A05D5F45295}"/>
              </a:ext>
            </a:extLst>
          </p:cNvPr>
          <p:cNvGrpSpPr/>
          <p:nvPr/>
        </p:nvGrpSpPr>
        <p:grpSpPr>
          <a:xfrm>
            <a:off x="7757959" y="2586282"/>
            <a:ext cx="57487" cy="57644"/>
            <a:chOff x="8560484" y="2352274"/>
            <a:chExt cx="65153" cy="65331"/>
          </a:xfrm>
        </p:grpSpPr>
        <p:sp>
          <p:nvSpPr>
            <p:cNvPr id="952" name="Freeform: Shape 951">
              <a:extLst>
                <a:ext uri="{FF2B5EF4-FFF2-40B4-BE49-F238E27FC236}">
                  <a16:creationId xmlns:a16="http://schemas.microsoft.com/office/drawing/2014/main" id="{4C5AEA8A-8364-70F1-12DC-254502630EF7}"/>
                </a:ext>
              </a:extLst>
            </p:cNvPr>
            <p:cNvSpPr/>
            <p:nvPr/>
          </p:nvSpPr>
          <p:spPr>
            <a:xfrm>
              <a:off x="8592973" y="23522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53" name="Freeform: Shape 952">
              <a:extLst>
                <a:ext uri="{FF2B5EF4-FFF2-40B4-BE49-F238E27FC236}">
                  <a16:creationId xmlns:a16="http://schemas.microsoft.com/office/drawing/2014/main" id="{68A715A8-DEEC-27C9-160A-E7A12A8E5753}"/>
                </a:ext>
              </a:extLst>
            </p:cNvPr>
            <p:cNvSpPr/>
            <p:nvPr/>
          </p:nvSpPr>
          <p:spPr>
            <a:xfrm>
              <a:off x="8560484" y="2384940"/>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54" name="Graphic 6">
            <a:extLst>
              <a:ext uri="{FF2B5EF4-FFF2-40B4-BE49-F238E27FC236}">
                <a16:creationId xmlns:a16="http://schemas.microsoft.com/office/drawing/2014/main" id="{B6C133B8-9CC5-DC87-1472-C4F1C33D4C0B}"/>
              </a:ext>
            </a:extLst>
          </p:cNvPr>
          <p:cNvGrpSpPr/>
          <p:nvPr/>
        </p:nvGrpSpPr>
        <p:grpSpPr>
          <a:xfrm>
            <a:off x="7807459" y="2586282"/>
            <a:ext cx="57644" cy="57644"/>
            <a:chOff x="8616584" y="2352274"/>
            <a:chExt cx="65331" cy="65331"/>
          </a:xfrm>
        </p:grpSpPr>
        <p:sp>
          <p:nvSpPr>
            <p:cNvPr id="955" name="Freeform: Shape 954">
              <a:extLst>
                <a:ext uri="{FF2B5EF4-FFF2-40B4-BE49-F238E27FC236}">
                  <a16:creationId xmlns:a16="http://schemas.microsoft.com/office/drawing/2014/main" id="{C1E1C9BF-332B-64D3-E261-8069F7E52FD9}"/>
                </a:ext>
              </a:extLst>
            </p:cNvPr>
            <p:cNvSpPr/>
            <p:nvPr/>
          </p:nvSpPr>
          <p:spPr>
            <a:xfrm>
              <a:off x="8649250" y="23522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56" name="Freeform: Shape 955">
              <a:extLst>
                <a:ext uri="{FF2B5EF4-FFF2-40B4-BE49-F238E27FC236}">
                  <a16:creationId xmlns:a16="http://schemas.microsoft.com/office/drawing/2014/main" id="{82039DFC-DD4C-0080-893A-43E7D91BCB83}"/>
                </a:ext>
              </a:extLst>
            </p:cNvPr>
            <p:cNvSpPr/>
            <p:nvPr/>
          </p:nvSpPr>
          <p:spPr>
            <a:xfrm>
              <a:off x="8616584" y="238494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57" name="Graphic 6">
            <a:extLst>
              <a:ext uri="{FF2B5EF4-FFF2-40B4-BE49-F238E27FC236}">
                <a16:creationId xmlns:a16="http://schemas.microsoft.com/office/drawing/2014/main" id="{EBAFD5F5-F374-BF1E-5C20-8167B490AC1B}"/>
              </a:ext>
            </a:extLst>
          </p:cNvPr>
          <p:cNvGrpSpPr/>
          <p:nvPr/>
        </p:nvGrpSpPr>
        <p:grpSpPr>
          <a:xfrm>
            <a:off x="7790855" y="2586282"/>
            <a:ext cx="57644" cy="57644"/>
            <a:chOff x="8597766" y="2352274"/>
            <a:chExt cx="65331" cy="65331"/>
          </a:xfrm>
        </p:grpSpPr>
        <p:sp>
          <p:nvSpPr>
            <p:cNvPr id="958" name="Freeform: Shape 957">
              <a:extLst>
                <a:ext uri="{FF2B5EF4-FFF2-40B4-BE49-F238E27FC236}">
                  <a16:creationId xmlns:a16="http://schemas.microsoft.com/office/drawing/2014/main" id="{742BA591-F2AC-EFC1-243C-8FF69DB4EA9F}"/>
                </a:ext>
              </a:extLst>
            </p:cNvPr>
            <p:cNvSpPr/>
            <p:nvPr/>
          </p:nvSpPr>
          <p:spPr>
            <a:xfrm>
              <a:off x="8630432" y="23522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59" name="Freeform: Shape 958">
              <a:extLst>
                <a:ext uri="{FF2B5EF4-FFF2-40B4-BE49-F238E27FC236}">
                  <a16:creationId xmlns:a16="http://schemas.microsoft.com/office/drawing/2014/main" id="{D110FAF6-BDF8-FB7E-1886-BFFF49A83611}"/>
                </a:ext>
              </a:extLst>
            </p:cNvPr>
            <p:cNvSpPr/>
            <p:nvPr/>
          </p:nvSpPr>
          <p:spPr>
            <a:xfrm>
              <a:off x="8597766" y="2384940"/>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60" name="Graphic 6">
            <a:extLst>
              <a:ext uri="{FF2B5EF4-FFF2-40B4-BE49-F238E27FC236}">
                <a16:creationId xmlns:a16="http://schemas.microsoft.com/office/drawing/2014/main" id="{DF1F44A0-6135-50FB-0DEB-7AEE30465DFB}"/>
              </a:ext>
            </a:extLst>
          </p:cNvPr>
          <p:cNvGrpSpPr/>
          <p:nvPr/>
        </p:nvGrpSpPr>
        <p:grpSpPr>
          <a:xfrm>
            <a:off x="7774407" y="2586282"/>
            <a:ext cx="57644" cy="57644"/>
            <a:chOff x="8579125" y="2352274"/>
            <a:chExt cx="65331" cy="65331"/>
          </a:xfrm>
        </p:grpSpPr>
        <p:sp>
          <p:nvSpPr>
            <p:cNvPr id="961" name="Freeform: Shape 960">
              <a:extLst>
                <a:ext uri="{FF2B5EF4-FFF2-40B4-BE49-F238E27FC236}">
                  <a16:creationId xmlns:a16="http://schemas.microsoft.com/office/drawing/2014/main" id="{A3A58605-127C-F87A-3E1C-148C58816BE3}"/>
                </a:ext>
              </a:extLst>
            </p:cNvPr>
            <p:cNvSpPr/>
            <p:nvPr/>
          </p:nvSpPr>
          <p:spPr>
            <a:xfrm>
              <a:off x="8611791" y="23522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62" name="Freeform: Shape 961">
              <a:extLst>
                <a:ext uri="{FF2B5EF4-FFF2-40B4-BE49-F238E27FC236}">
                  <a16:creationId xmlns:a16="http://schemas.microsoft.com/office/drawing/2014/main" id="{38FE606F-AABB-39A8-4413-40B9EAC31D69}"/>
                </a:ext>
              </a:extLst>
            </p:cNvPr>
            <p:cNvSpPr/>
            <p:nvPr/>
          </p:nvSpPr>
          <p:spPr>
            <a:xfrm>
              <a:off x="8579125" y="238494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63" name="Graphic 6">
            <a:extLst>
              <a:ext uri="{FF2B5EF4-FFF2-40B4-BE49-F238E27FC236}">
                <a16:creationId xmlns:a16="http://schemas.microsoft.com/office/drawing/2014/main" id="{D015D39C-4DC8-122C-B4C5-8BB64D582FC3}"/>
              </a:ext>
            </a:extLst>
          </p:cNvPr>
          <p:cNvGrpSpPr/>
          <p:nvPr/>
        </p:nvGrpSpPr>
        <p:grpSpPr>
          <a:xfrm>
            <a:off x="8008902" y="2630299"/>
            <a:ext cx="57487" cy="57644"/>
            <a:chOff x="8844889" y="2402160"/>
            <a:chExt cx="65153" cy="65331"/>
          </a:xfrm>
        </p:grpSpPr>
        <p:sp>
          <p:nvSpPr>
            <p:cNvPr id="964" name="Freeform: Shape 963">
              <a:extLst>
                <a:ext uri="{FF2B5EF4-FFF2-40B4-BE49-F238E27FC236}">
                  <a16:creationId xmlns:a16="http://schemas.microsoft.com/office/drawing/2014/main" id="{22C1A394-F018-AC96-9A82-17D277DCD309}"/>
                </a:ext>
              </a:extLst>
            </p:cNvPr>
            <p:cNvSpPr/>
            <p:nvPr/>
          </p:nvSpPr>
          <p:spPr>
            <a:xfrm>
              <a:off x="8877377" y="240216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65" name="Freeform: Shape 964">
              <a:extLst>
                <a:ext uri="{FF2B5EF4-FFF2-40B4-BE49-F238E27FC236}">
                  <a16:creationId xmlns:a16="http://schemas.microsoft.com/office/drawing/2014/main" id="{F79728FF-73B3-0A67-1CC3-D32D5021C16E}"/>
                </a:ext>
              </a:extLst>
            </p:cNvPr>
            <p:cNvSpPr/>
            <p:nvPr/>
          </p:nvSpPr>
          <p:spPr>
            <a:xfrm>
              <a:off x="8844889" y="243482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66" name="Graphic 6">
            <a:extLst>
              <a:ext uri="{FF2B5EF4-FFF2-40B4-BE49-F238E27FC236}">
                <a16:creationId xmlns:a16="http://schemas.microsoft.com/office/drawing/2014/main" id="{B418B635-A52D-17E4-FEB6-F1E52DBBF101}"/>
              </a:ext>
            </a:extLst>
          </p:cNvPr>
          <p:cNvGrpSpPr/>
          <p:nvPr/>
        </p:nvGrpSpPr>
        <p:grpSpPr>
          <a:xfrm>
            <a:off x="7982429" y="2630299"/>
            <a:ext cx="57644" cy="57644"/>
            <a:chOff x="8814886" y="2402160"/>
            <a:chExt cx="65331" cy="65331"/>
          </a:xfrm>
        </p:grpSpPr>
        <p:sp>
          <p:nvSpPr>
            <p:cNvPr id="967" name="Freeform: Shape 966">
              <a:extLst>
                <a:ext uri="{FF2B5EF4-FFF2-40B4-BE49-F238E27FC236}">
                  <a16:creationId xmlns:a16="http://schemas.microsoft.com/office/drawing/2014/main" id="{8A8C7B68-A7F1-3620-31E8-D860F4E63565}"/>
                </a:ext>
              </a:extLst>
            </p:cNvPr>
            <p:cNvSpPr/>
            <p:nvPr/>
          </p:nvSpPr>
          <p:spPr>
            <a:xfrm>
              <a:off x="8847552" y="240216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68" name="Freeform: Shape 967">
              <a:extLst>
                <a:ext uri="{FF2B5EF4-FFF2-40B4-BE49-F238E27FC236}">
                  <a16:creationId xmlns:a16="http://schemas.microsoft.com/office/drawing/2014/main" id="{9786C574-25FE-2486-C586-53B1E6B2981D}"/>
                </a:ext>
              </a:extLst>
            </p:cNvPr>
            <p:cNvSpPr/>
            <p:nvPr/>
          </p:nvSpPr>
          <p:spPr>
            <a:xfrm>
              <a:off x="8814886" y="243482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69" name="Graphic 6">
            <a:extLst>
              <a:ext uri="{FF2B5EF4-FFF2-40B4-BE49-F238E27FC236}">
                <a16:creationId xmlns:a16="http://schemas.microsoft.com/office/drawing/2014/main" id="{8BCFCF4C-40EC-ABE4-C1FD-28F2D981528A}"/>
              </a:ext>
            </a:extLst>
          </p:cNvPr>
          <p:cNvGrpSpPr/>
          <p:nvPr/>
        </p:nvGrpSpPr>
        <p:grpSpPr>
          <a:xfrm>
            <a:off x="7823907" y="2586282"/>
            <a:ext cx="57644" cy="57644"/>
            <a:chOff x="8635225" y="2352274"/>
            <a:chExt cx="65331" cy="65331"/>
          </a:xfrm>
        </p:grpSpPr>
        <p:sp>
          <p:nvSpPr>
            <p:cNvPr id="970" name="Freeform: Shape 969">
              <a:extLst>
                <a:ext uri="{FF2B5EF4-FFF2-40B4-BE49-F238E27FC236}">
                  <a16:creationId xmlns:a16="http://schemas.microsoft.com/office/drawing/2014/main" id="{41C7F763-9A48-ED48-8D77-F7DF30C1C7D0}"/>
                </a:ext>
              </a:extLst>
            </p:cNvPr>
            <p:cNvSpPr/>
            <p:nvPr/>
          </p:nvSpPr>
          <p:spPr>
            <a:xfrm>
              <a:off x="8667891" y="23522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71" name="Freeform: Shape 970">
              <a:extLst>
                <a:ext uri="{FF2B5EF4-FFF2-40B4-BE49-F238E27FC236}">
                  <a16:creationId xmlns:a16="http://schemas.microsoft.com/office/drawing/2014/main" id="{5B2E2D12-7D8D-D213-BCD0-0802B9702A7C}"/>
                </a:ext>
              </a:extLst>
            </p:cNvPr>
            <p:cNvSpPr/>
            <p:nvPr/>
          </p:nvSpPr>
          <p:spPr>
            <a:xfrm>
              <a:off x="8635225" y="238494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72" name="Graphic 6">
            <a:extLst>
              <a:ext uri="{FF2B5EF4-FFF2-40B4-BE49-F238E27FC236}">
                <a16:creationId xmlns:a16="http://schemas.microsoft.com/office/drawing/2014/main" id="{1550CDE9-5E1A-EBB8-94DB-6A3482A4A9D3}"/>
              </a:ext>
            </a:extLst>
          </p:cNvPr>
          <p:cNvGrpSpPr/>
          <p:nvPr/>
        </p:nvGrpSpPr>
        <p:grpSpPr>
          <a:xfrm>
            <a:off x="7854922" y="2606490"/>
            <a:ext cx="57644" cy="57644"/>
            <a:chOff x="8670376" y="2375176"/>
            <a:chExt cx="65331" cy="65331"/>
          </a:xfrm>
        </p:grpSpPr>
        <p:sp>
          <p:nvSpPr>
            <p:cNvPr id="973" name="Freeform: Shape 972">
              <a:extLst>
                <a:ext uri="{FF2B5EF4-FFF2-40B4-BE49-F238E27FC236}">
                  <a16:creationId xmlns:a16="http://schemas.microsoft.com/office/drawing/2014/main" id="{4B3E8B23-53BB-4A78-3F29-CF1FF39153F4}"/>
                </a:ext>
              </a:extLst>
            </p:cNvPr>
            <p:cNvSpPr/>
            <p:nvPr/>
          </p:nvSpPr>
          <p:spPr>
            <a:xfrm>
              <a:off x="8703042" y="237517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74" name="Freeform: Shape 973">
              <a:extLst>
                <a:ext uri="{FF2B5EF4-FFF2-40B4-BE49-F238E27FC236}">
                  <a16:creationId xmlns:a16="http://schemas.microsoft.com/office/drawing/2014/main" id="{E8E017F3-E8A9-28DE-F12B-DB4E544651D0}"/>
                </a:ext>
              </a:extLst>
            </p:cNvPr>
            <p:cNvSpPr/>
            <p:nvPr/>
          </p:nvSpPr>
          <p:spPr>
            <a:xfrm>
              <a:off x="8670376" y="240784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75" name="Graphic 6">
            <a:extLst>
              <a:ext uri="{FF2B5EF4-FFF2-40B4-BE49-F238E27FC236}">
                <a16:creationId xmlns:a16="http://schemas.microsoft.com/office/drawing/2014/main" id="{D573F365-8BEC-9E97-3FC8-5E4C897020CE}"/>
              </a:ext>
            </a:extLst>
          </p:cNvPr>
          <p:cNvGrpSpPr/>
          <p:nvPr/>
        </p:nvGrpSpPr>
        <p:grpSpPr>
          <a:xfrm>
            <a:off x="7917265" y="2606490"/>
            <a:ext cx="57644" cy="57644"/>
            <a:chOff x="8741033" y="2375176"/>
            <a:chExt cx="65331" cy="65331"/>
          </a:xfrm>
        </p:grpSpPr>
        <p:sp>
          <p:nvSpPr>
            <p:cNvPr id="976" name="Freeform: Shape 975">
              <a:extLst>
                <a:ext uri="{FF2B5EF4-FFF2-40B4-BE49-F238E27FC236}">
                  <a16:creationId xmlns:a16="http://schemas.microsoft.com/office/drawing/2014/main" id="{A62B9E8E-03F2-D38F-7A62-B02BB9FA8B12}"/>
                </a:ext>
              </a:extLst>
            </p:cNvPr>
            <p:cNvSpPr/>
            <p:nvPr/>
          </p:nvSpPr>
          <p:spPr>
            <a:xfrm>
              <a:off x="8773699" y="237517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77" name="Freeform: Shape 976">
              <a:extLst>
                <a:ext uri="{FF2B5EF4-FFF2-40B4-BE49-F238E27FC236}">
                  <a16:creationId xmlns:a16="http://schemas.microsoft.com/office/drawing/2014/main" id="{635FC68C-CFCF-CAD7-70B9-914DF144E408}"/>
                </a:ext>
              </a:extLst>
            </p:cNvPr>
            <p:cNvSpPr/>
            <p:nvPr/>
          </p:nvSpPr>
          <p:spPr>
            <a:xfrm>
              <a:off x="8741033" y="2407841"/>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78" name="Graphic 6">
            <a:extLst>
              <a:ext uri="{FF2B5EF4-FFF2-40B4-BE49-F238E27FC236}">
                <a16:creationId xmlns:a16="http://schemas.microsoft.com/office/drawing/2014/main" id="{1D914E27-20FE-48AB-9360-538F17DC6578}"/>
              </a:ext>
            </a:extLst>
          </p:cNvPr>
          <p:cNvGrpSpPr/>
          <p:nvPr/>
        </p:nvGrpSpPr>
        <p:grpSpPr>
          <a:xfrm>
            <a:off x="7880611" y="2606490"/>
            <a:ext cx="57644" cy="57644"/>
            <a:chOff x="8699491" y="2375176"/>
            <a:chExt cx="65331" cy="65331"/>
          </a:xfrm>
        </p:grpSpPr>
        <p:sp>
          <p:nvSpPr>
            <p:cNvPr id="979" name="Freeform: Shape 978">
              <a:extLst>
                <a:ext uri="{FF2B5EF4-FFF2-40B4-BE49-F238E27FC236}">
                  <a16:creationId xmlns:a16="http://schemas.microsoft.com/office/drawing/2014/main" id="{64B3A769-424D-60CC-CB80-5D3BD0829B8A}"/>
                </a:ext>
              </a:extLst>
            </p:cNvPr>
            <p:cNvSpPr/>
            <p:nvPr/>
          </p:nvSpPr>
          <p:spPr>
            <a:xfrm>
              <a:off x="8732157" y="237517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80" name="Freeform: Shape 979">
              <a:extLst>
                <a:ext uri="{FF2B5EF4-FFF2-40B4-BE49-F238E27FC236}">
                  <a16:creationId xmlns:a16="http://schemas.microsoft.com/office/drawing/2014/main" id="{2E194C96-72BA-F74E-AAAD-05450378D58E}"/>
                </a:ext>
              </a:extLst>
            </p:cNvPr>
            <p:cNvSpPr/>
            <p:nvPr/>
          </p:nvSpPr>
          <p:spPr>
            <a:xfrm>
              <a:off x="8699491" y="240784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81" name="Graphic 6">
            <a:extLst>
              <a:ext uri="{FF2B5EF4-FFF2-40B4-BE49-F238E27FC236}">
                <a16:creationId xmlns:a16="http://schemas.microsoft.com/office/drawing/2014/main" id="{E8D83E9F-5BED-8E5C-FC9F-8D409BF1CDF0}"/>
              </a:ext>
            </a:extLst>
          </p:cNvPr>
          <p:cNvGrpSpPr/>
          <p:nvPr/>
        </p:nvGrpSpPr>
        <p:grpSpPr>
          <a:xfrm>
            <a:off x="7941233" y="2606490"/>
            <a:ext cx="57487" cy="57644"/>
            <a:chOff x="8768196" y="2375176"/>
            <a:chExt cx="65153" cy="65331"/>
          </a:xfrm>
        </p:grpSpPr>
        <p:sp>
          <p:nvSpPr>
            <p:cNvPr id="982" name="Freeform: Shape 981">
              <a:extLst>
                <a:ext uri="{FF2B5EF4-FFF2-40B4-BE49-F238E27FC236}">
                  <a16:creationId xmlns:a16="http://schemas.microsoft.com/office/drawing/2014/main" id="{CFE4FC53-4CCD-F216-2943-34DB2589B256}"/>
                </a:ext>
              </a:extLst>
            </p:cNvPr>
            <p:cNvSpPr/>
            <p:nvPr/>
          </p:nvSpPr>
          <p:spPr>
            <a:xfrm>
              <a:off x="8800684" y="237517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83" name="Freeform: Shape 982">
              <a:extLst>
                <a:ext uri="{FF2B5EF4-FFF2-40B4-BE49-F238E27FC236}">
                  <a16:creationId xmlns:a16="http://schemas.microsoft.com/office/drawing/2014/main" id="{CAABEC03-5519-A7CD-5B4A-DEDE81C582A7}"/>
                </a:ext>
              </a:extLst>
            </p:cNvPr>
            <p:cNvSpPr/>
            <p:nvPr/>
          </p:nvSpPr>
          <p:spPr>
            <a:xfrm>
              <a:off x="8768196" y="240784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84" name="Graphic 6">
            <a:extLst>
              <a:ext uri="{FF2B5EF4-FFF2-40B4-BE49-F238E27FC236}">
                <a16:creationId xmlns:a16="http://schemas.microsoft.com/office/drawing/2014/main" id="{B15BCBFB-B12D-A435-181B-0FF413AB6450}"/>
              </a:ext>
            </a:extLst>
          </p:cNvPr>
          <p:cNvGrpSpPr/>
          <p:nvPr/>
        </p:nvGrpSpPr>
        <p:grpSpPr>
          <a:xfrm>
            <a:off x="8548535" y="2734779"/>
            <a:ext cx="57644" cy="57644"/>
            <a:chOff x="9456483" y="2520574"/>
            <a:chExt cx="65331" cy="65331"/>
          </a:xfrm>
        </p:grpSpPr>
        <p:sp>
          <p:nvSpPr>
            <p:cNvPr id="985" name="Freeform: Shape 984">
              <a:extLst>
                <a:ext uri="{FF2B5EF4-FFF2-40B4-BE49-F238E27FC236}">
                  <a16:creationId xmlns:a16="http://schemas.microsoft.com/office/drawing/2014/main" id="{10CC0987-EC61-0742-180F-9EC486872533}"/>
                </a:ext>
              </a:extLst>
            </p:cNvPr>
            <p:cNvSpPr/>
            <p:nvPr/>
          </p:nvSpPr>
          <p:spPr>
            <a:xfrm>
              <a:off x="9489149"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86" name="Freeform: Shape 985">
              <a:extLst>
                <a:ext uri="{FF2B5EF4-FFF2-40B4-BE49-F238E27FC236}">
                  <a16:creationId xmlns:a16="http://schemas.microsoft.com/office/drawing/2014/main" id="{AE51EFA7-BD5B-1682-DA8B-284A5957130E}"/>
                </a:ext>
              </a:extLst>
            </p:cNvPr>
            <p:cNvSpPr/>
            <p:nvPr/>
          </p:nvSpPr>
          <p:spPr>
            <a:xfrm>
              <a:off x="9456483" y="25532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87" name="Graphic 6">
            <a:extLst>
              <a:ext uri="{FF2B5EF4-FFF2-40B4-BE49-F238E27FC236}">
                <a16:creationId xmlns:a16="http://schemas.microsoft.com/office/drawing/2014/main" id="{BA22D9C5-A2BD-9961-3F40-2854A3722BAC}"/>
              </a:ext>
            </a:extLst>
          </p:cNvPr>
          <p:cNvGrpSpPr/>
          <p:nvPr/>
        </p:nvGrpSpPr>
        <p:grpSpPr>
          <a:xfrm>
            <a:off x="8091609" y="2671183"/>
            <a:ext cx="57644" cy="57644"/>
            <a:chOff x="8938625" y="2448496"/>
            <a:chExt cx="65331" cy="65331"/>
          </a:xfrm>
        </p:grpSpPr>
        <p:sp>
          <p:nvSpPr>
            <p:cNvPr id="988" name="Freeform: Shape 987">
              <a:extLst>
                <a:ext uri="{FF2B5EF4-FFF2-40B4-BE49-F238E27FC236}">
                  <a16:creationId xmlns:a16="http://schemas.microsoft.com/office/drawing/2014/main" id="{B945FF82-E4FB-79C5-7732-67CA12685B0A}"/>
                </a:ext>
              </a:extLst>
            </p:cNvPr>
            <p:cNvSpPr/>
            <p:nvPr/>
          </p:nvSpPr>
          <p:spPr>
            <a:xfrm>
              <a:off x="8971291" y="24484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89" name="Freeform: Shape 988">
              <a:extLst>
                <a:ext uri="{FF2B5EF4-FFF2-40B4-BE49-F238E27FC236}">
                  <a16:creationId xmlns:a16="http://schemas.microsoft.com/office/drawing/2014/main" id="{22720A8C-5B62-8DDB-BDA2-282F0275991E}"/>
                </a:ext>
              </a:extLst>
            </p:cNvPr>
            <p:cNvSpPr/>
            <p:nvPr/>
          </p:nvSpPr>
          <p:spPr>
            <a:xfrm>
              <a:off x="8938625" y="24811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90" name="Graphic 6">
            <a:extLst>
              <a:ext uri="{FF2B5EF4-FFF2-40B4-BE49-F238E27FC236}">
                <a16:creationId xmlns:a16="http://schemas.microsoft.com/office/drawing/2014/main" id="{36625454-1328-E609-40F3-C7A0EB4A7262}"/>
              </a:ext>
            </a:extLst>
          </p:cNvPr>
          <p:cNvGrpSpPr/>
          <p:nvPr/>
        </p:nvGrpSpPr>
        <p:grpSpPr>
          <a:xfrm>
            <a:off x="8125289" y="2671183"/>
            <a:ext cx="57487" cy="57644"/>
            <a:chOff x="8976795" y="2448496"/>
            <a:chExt cx="65153" cy="65331"/>
          </a:xfrm>
        </p:grpSpPr>
        <p:sp>
          <p:nvSpPr>
            <p:cNvPr id="991" name="Freeform: Shape 990">
              <a:extLst>
                <a:ext uri="{FF2B5EF4-FFF2-40B4-BE49-F238E27FC236}">
                  <a16:creationId xmlns:a16="http://schemas.microsoft.com/office/drawing/2014/main" id="{30162173-3B65-18F7-3BE1-6E4B99976502}"/>
                </a:ext>
              </a:extLst>
            </p:cNvPr>
            <p:cNvSpPr/>
            <p:nvPr/>
          </p:nvSpPr>
          <p:spPr>
            <a:xfrm>
              <a:off x="9009460" y="24484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92" name="Freeform: Shape 991">
              <a:extLst>
                <a:ext uri="{FF2B5EF4-FFF2-40B4-BE49-F238E27FC236}">
                  <a16:creationId xmlns:a16="http://schemas.microsoft.com/office/drawing/2014/main" id="{ED5ECA38-9A17-7F9E-8B67-B10FAB1F7516}"/>
                </a:ext>
              </a:extLst>
            </p:cNvPr>
            <p:cNvSpPr/>
            <p:nvPr/>
          </p:nvSpPr>
          <p:spPr>
            <a:xfrm>
              <a:off x="8976795" y="2481162"/>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93" name="Graphic 6">
            <a:extLst>
              <a:ext uri="{FF2B5EF4-FFF2-40B4-BE49-F238E27FC236}">
                <a16:creationId xmlns:a16="http://schemas.microsoft.com/office/drawing/2014/main" id="{49242569-A184-9215-7D3F-A17626C76178}"/>
              </a:ext>
            </a:extLst>
          </p:cNvPr>
          <p:cNvGrpSpPr/>
          <p:nvPr/>
        </p:nvGrpSpPr>
        <p:grpSpPr>
          <a:xfrm>
            <a:off x="8058557" y="2671183"/>
            <a:ext cx="57644" cy="57644"/>
            <a:chOff x="8901166" y="2448496"/>
            <a:chExt cx="65331" cy="65331"/>
          </a:xfrm>
        </p:grpSpPr>
        <p:sp>
          <p:nvSpPr>
            <p:cNvPr id="994" name="Freeform: Shape 993">
              <a:extLst>
                <a:ext uri="{FF2B5EF4-FFF2-40B4-BE49-F238E27FC236}">
                  <a16:creationId xmlns:a16="http://schemas.microsoft.com/office/drawing/2014/main" id="{BDEE3744-F94F-878E-CDB5-C07C476BBA3E}"/>
                </a:ext>
              </a:extLst>
            </p:cNvPr>
            <p:cNvSpPr/>
            <p:nvPr/>
          </p:nvSpPr>
          <p:spPr>
            <a:xfrm>
              <a:off x="8933832" y="24484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95" name="Freeform: Shape 994">
              <a:extLst>
                <a:ext uri="{FF2B5EF4-FFF2-40B4-BE49-F238E27FC236}">
                  <a16:creationId xmlns:a16="http://schemas.microsoft.com/office/drawing/2014/main" id="{B69F56E4-539A-FCFA-4A7B-BCDC59065AB1}"/>
                </a:ext>
              </a:extLst>
            </p:cNvPr>
            <p:cNvSpPr/>
            <p:nvPr/>
          </p:nvSpPr>
          <p:spPr>
            <a:xfrm>
              <a:off x="8901166" y="24811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96" name="Graphic 6">
            <a:extLst>
              <a:ext uri="{FF2B5EF4-FFF2-40B4-BE49-F238E27FC236}">
                <a16:creationId xmlns:a16="http://schemas.microsoft.com/office/drawing/2014/main" id="{4CAE0F29-8F8C-026D-FAC5-9D6F0E6F55E1}"/>
              </a:ext>
            </a:extLst>
          </p:cNvPr>
          <p:cNvGrpSpPr/>
          <p:nvPr/>
        </p:nvGrpSpPr>
        <p:grpSpPr>
          <a:xfrm>
            <a:off x="8168678" y="2671183"/>
            <a:ext cx="57644" cy="57644"/>
            <a:chOff x="9025971" y="2448496"/>
            <a:chExt cx="65331" cy="65331"/>
          </a:xfrm>
        </p:grpSpPr>
        <p:sp>
          <p:nvSpPr>
            <p:cNvPr id="997" name="Freeform: Shape 996">
              <a:extLst>
                <a:ext uri="{FF2B5EF4-FFF2-40B4-BE49-F238E27FC236}">
                  <a16:creationId xmlns:a16="http://schemas.microsoft.com/office/drawing/2014/main" id="{BEBE9F27-F478-932A-053F-0F4C9C6204AC}"/>
                </a:ext>
              </a:extLst>
            </p:cNvPr>
            <p:cNvSpPr/>
            <p:nvPr/>
          </p:nvSpPr>
          <p:spPr>
            <a:xfrm>
              <a:off x="9058636" y="24484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998" name="Freeform: Shape 997">
              <a:extLst>
                <a:ext uri="{FF2B5EF4-FFF2-40B4-BE49-F238E27FC236}">
                  <a16:creationId xmlns:a16="http://schemas.microsoft.com/office/drawing/2014/main" id="{B7B3974E-591C-ACC8-167D-24C9C2B61D88}"/>
                </a:ext>
              </a:extLst>
            </p:cNvPr>
            <p:cNvSpPr/>
            <p:nvPr/>
          </p:nvSpPr>
          <p:spPr>
            <a:xfrm>
              <a:off x="9025971" y="24811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999" name="Graphic 6">
            <a:extLst>
              <a:ext uri="{FF2B5EF4-FFF2-40B4-BE49-F238E27FC236}">
                <a16:creationId xmlns:a16="http://schemas.microsoft.com/office/drawing/2014/main" id="{D27D4B60-1B0E-0BEB-9E95-B2353AE3730A}"/>
              </a:ext>
            </a:extLst>
          </p:cNvPr>
          <p:cNvGrpSpPr/>
          <p:nvPr/>
        </p:nvGrpSpPr>
        <p:grpSpPr>
          <a:xfrm>
            <a:off x="8365109" y="2734779"/>
            <a:ext cx="57487" cy="57644"/>
            <a:chOff x="9248595" y="2520574"/>
            <a:chExt cx="65153" cy="65331"/>
          </a:xfrm>
        </p:grpSpPr>
        <p:sp>
          <p:nvSpPr>
            <p:cNvPr id="1000" name="Freeform: Shape 999">
              <a:extLst>
                <a:ext uri="{FF2B5EF4-FFF2-40B4-BE49-F238E27FC236}">
                  <a16:creationId xmlns:a16="http://schemas.microsoft.com/office/drawing/2014/main" id="{E626B706-E16F-2311-ACF8-DF950FC11983}"/>
                </a:ext>
              </a:extLst>
            </p:cNvPr>
            <p:cNvSpPr/>
            <p:nvPr/>
          </p:nvSpPr>
          <p:spPr>
            <a:xfrm>
              <a:off x="9280905" y="2520574"/>
              <a:ext cx="532" cy="65331"/>
            </a:xfrm>
            <a:custGeom>
              <a:avLst/>
              <a:gdLst>
                <a:gd name="connsiteX0" fmla="*/ 532 w 532"/>
                <a:gd name="connsiteY0" fmla="*/ 0 h 65331"/>
                <a:gd name="connsiteX1" fmla="*/ 0 w 532"/>
                <a:gd name="connsiteY1" fmla="*/ 65331 h 65331"/>
              </a:gdLst>
              <a:ahLst/>
              <a:cxnLst>
                <a:cxn ang="0">
                  <a:pos x="connsiteX0" y="connsiteY0"/>
                </a:cxn>
                <a:cxn ang="0">
                  <a:pos x="connsiteX1" y="connsiteY1"/>
                </a:cxn>
              </a:cxnLst>
              <a:rect l="l" t="t" r="r" b="b"/>
              <a:pathLst>
                <a:path w="532" h="65331">
                  <a:moveTo>
                    <a:pt x="532"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01" name="Freeform: Shape 1000">
              <a:extLst>
                <a:ext uri="{FF2B5EF4-FFF2-40B4-BE49-F238E27FC236}">
                  <a16:creationId xmlns:a16="http://schemas.microsoft.com/office/drawing/2014/main" id="{5EA083A8-3AE9-1161-03FB-CD210C368C69}"/>
                </a:ext>
              </a:extLst>
            </p:cNvPr>
            <p:cNvSpPr/>
            <p:nvPr/>
          </p:nvSpPr>
          <p:spPr>
            <a:xfrm>
              <a:off x="9248595" y="2552884"/>
              <a:ext cx="65153" cy="532"/>
            </a:xfrm>
            <a:custGeom>
              <a:avLst/>
              <a:gdLst>
                <a:gd name="connsiteX0" fmla="*/ 65154 w 65153"/>
                <a:gd name="connsiteY0" fmla="*/ 533 h 532"/>
                <a:gd name="connsiteX1" fmla="*/ 0 w 65153"/>
                <a:gd name="connsiteY1" fmla="*/ 0 h 532"/>
              </a:gdLst>
              <a:ahLst/>
              <a:cxnLst>
                <a:cxn ang="0">
                  <a:pos x="connsiteX0" y="connsiteY0"/>
                </a:cxn>
                <a:cxn ang="0">
                  <a:pos x="connsiteX1" y="connsiteY1"/>
                </a:cxn>
              </a:cxnLst>
              <a:rect l="l" t="t" r="r" b="b"/>
              <a:pathLst>
                <a:path w="65153" h="532">
                  <a:moveTo>
                    <a:pt x="65154" y="533"/>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02" name="Graphic 6">
            <a:extLst>
              <a:ext uri="{FF2B5EF4-FFF2-40B4-BE49-F238E27FC236}">
                <a16:creationId xmlns:a16="http://schemas.microsoft.com/office/drawing/2014/main" id="{63EFF654-3016-7DBA-8A91-3ED8CAC16D95}"/>
              </a:ext>
            </a:extLst>
          </p:cNvPr>
          <p:cNvGrpSpPr/>
          <p:nvPr/>
        </p:nvGrpSpPr>
        <p:grpSpPr>
          <a:xfrm>
            <a:off x="8460503" y="2734779"/>
            <a:ext cx="57644" cy="57644"/>
            <a:chOff x="9356711" y="2520574"/>
            <a:chExt cx="65331" cy="65331"/>
          </a:xfrm>
        </p:grpSpPr>
        <p:sp>
          <p:nvSpPr>
            <p:cNvPr id="1003" name="Freeform: Shape 1002">
              <a:extLst>
                <a:ext uri="{FF2B5EF4-FFF2-40B4-BE49-F238E27FC236}">
                  <a16:creationId xmlns:a16="http://schemas.microsoft.com/office/drawing/2014/main" id="{2104C7E0-06E5-82CB-CFB5-23BAF026EED3}"/>
                </a:ext>
              </a:extLst>
            </p:cNvPr>
            <p:cNvSpPr/>
            <p:nvPr/>
          </p:nvSpPr>
          <p:spPr>
            <a:xfrm>
              <a:off x="9389022" y="2520574"/>
              <a:ext cx="532" cy="65331"/>
            </a:xfrm>
            <a:custGeom>
              <a:avLst/>
              <a:gdLst>
                <a:gd name="connsiteX0" fmla="*/ 532 w 532"/>
                <a:gd name="connsiteY0" fmla="*/ 0 h 65331"/>
                <a:gd name="connsiteX1" fmla="*/ 0 w 532"/>
                <a:gd name="connsiteY1" fmla="*/ 65331 h 65331"/>
              </a:gdLst>
              <a:ahLst/>
              <a:cxnLst>
                <a:cxn ang="0">
                  <a:pos x="connsiteX0" y="connsiteY0"/>
                </a:cxn>
                <a:cxn ang="0">
                  <a:pos x="connsiteX1" y="connsiteY1"/>
                </a:cxn>
              </a:cxnLst>
              <a:rect l="l" t="t" r="r" b="b"/>
              <a:pathLst>
                <a:path w="532" h="65331">
                  <a:moveTo>
                    <a:pt x="532"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04" name="Freeform: Shape 1003">
              <a:extLst>
                <a:ext uri="{FF2B5EF4-FFF2-40B4-BE49-F238E27FC236}">
                  <a16:creationId xmlns:a16="http://schemas.microsoft.com/office/drawing/2014/main" id="{F55CA72D-151D-DC65-1F29-1441BCA80115}"/>
                </a:ext>
              </a:extLst>
            </p:cNvPr>
            <p:cNvSpPr/>
            <p:nvPr/>
          </p:nvSpPr>
          <p:spPr>
            <a:xfrm>
              <a:off x="9356711" y="2552884"/>
              <a:ext cx="65331" cy="532"/>
            </a:xfrm>
            <a:custGeom>
              <a:avLst/>
              <a:gdLst>
                <a:gd name="connsiteX0" fmla="*/ 65332 w 65331"/>
                <a:gd name="connsiteY0" fmla="*/ 533 h 532"/>
                <a:gd name="connsiteX1" fmla="*/ 0 w 65331"/>
                <a:gd name="connsiteY1" fmla="*/ 0 h 532"/>
              </a:gdLst>
              <a:ahLst/>
              <a:cxnLst>
                <a:cxn ang="0">
                  <a:pos x="connsiteX0" y="connsiteY0"/>
                </a:cxn>
                <a:cxn ang="0">
                  <a:pos x="connsiteX1" y="connsiteY1"/>
                </a:cxn>
              </a:cxnLst>
              <a:rect l="l" t="t" r="r" b="b"/>
              <a:pathLst>
                <a:path w="65331" h="532">
                  <a:moveTo>
                    <a:pt x="65332" y="533"/>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05" name="Graphic 6">
            <a:extLst>
              <a:ext uri="{FF2B5EF4-FFF2-40B4-BE49-F238E27FC236}">
                <a16:creationId xmlns:a16="http://schemas.microsoft.com/office/drawing/2014/main" id="{8A73D419-E62E-4880-3E7F-481FCAF6CC4D}"/>
              </a:ext>
            </a:extLst>
          </p:cNvPr>
          <p:cNvGrpSpPr/>
          <p:nvPr/>
        </p:nvGrpSpPr>
        <p:grpSpPr>
          <a:xfrm>
            <a:off x="8402390" y="2734779"/>
            <a:ext cx="57487" cy="57644"/>
            <a:chOff x="9290847" y="2520574"/>
            <a:chExt cx="65153" cy="65331"/>
          </a:xfrm>
        </p:grpSpPr>
        <p:sp>
          <p:nvSpPr>
            <p:cNvPr id="1006" name="Freeform: Shape 1005">
              <a:extLst>
                <a:ext uri="{FF2B5EF4-FFF2-40B4-BE49-F238E27FC236}">
                  <a16:creationId xmlns:a16="http://schemas.microsoft.com/office/drawing/2014/main" id="{90CFD845-52AF-62AE-CB23-9E2EC71C2525}"/>
                </a:ext>
              </a:extLst>
            </p:cNvPr>
            <p:cNvSpPr/>
            <p:nvPr/>
          </p:nvSpPr>
          <p:spPr>
            <a:xfrm>
              <a:off x="9323158" y="2520574"/>
              <a:ext cx="532" cy="65331"/>
            </a:xfrm>
            <a:custGeom>
              <a:avLst/>
              <a:gdLst>
                <a:gd name="connsiteX0" fmla="*/ 533 w 532"/>
                <a:gd name="connsiteY0" fmla="*/ 0 h 65331"/>
                <a:gd name="connsiteX1" fmla="*/ 0 w 532"/>
                <a:gd name="connsiteY1" fmla="*/ 65331 h 65331"/>
              </a:gdLst>
              <a:ahLst/>
              <a:cxnLst>
                <a:cxn ang="0">
                  <a:pos x="connsiteX0" y="connsiteY0"/>
                </a:cxn>
                <a:cxn ang="0">
                  <a:pos x="connsiteX1" y="connsiteY1"/>
                </a:cxn>
              </a:cxnLst>
              <a:rect l="l" t="t" r="r" b="b"/>
              <a:pathLst>
                <a:path w="532" h="65331">
                  <a:moveTo>
                    <a:pt x="533"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07" name="Freeform: Shape 1006">
              <a:extLst>
                <a:ext uri="{FF2B5EF4-FFF2-40B4-BE49-F238E27FC236}">
                  <a16:creationId xmlns:a16="http://schemas.microsoft.com/office/drawing/2014/main" id="{2ABDF3B4-EBDF-AEC4-3F6C-98F5A40B3A66}"/>
                </a:ext>
              </a:extLst>
            </p:cNvPr>
            <p:cNvSpPr/>
            <p:nvPr/>
          </p:nvSpPr>
          <p:spPr>
            <a:xfrm>
              <a:off x="9290847" y="2552884"/>
              <a:ext cx="65153" cy="532"/>
            </a:xfrm>
            <a:custGeom>
              <a:avLst/>
              <a:gdLst>
                <a:gd name="connsiteX0" fmla="*/ 65154 w 65153"/>
                <a:gd name="connsiteY0" fmla="*/ 533 h 532"/>
                <a:gd name="connsiteX1" fmla="*/ 0 w 65153"/>
                <a:gd name="connsiteY1" fmla="*/ 0 h 532"/>
              </a:gdLst>
              <a:ahLst/>
              <a:cxnLst>
                <a:cxn ang="0">
                  <a:pos x="connsiteX0" y="connsiteY0"/>
                </a:cxn>
                <a:cxn ang="0">
                  <a:pos x="connsiteX1" y="connsiteY1"/>
                </a:cxn>
              </a:cxnLst>
              <a:rect l="l" t="t" r="r" b="b"/>
              <a:pathLst>
                <a:path w="65153" h="532">
                  <a:moveTo>
                    <a:pt x="65154" y="533"/>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08" name="Graphic 6">
            <a:extLst>
              <a:ext uri="{FF2B5EF4-FFF2-40B4-BE49-F238E27FC236}">
                <a16:creationId xmlns:a16="http://schemas.microsoft.com/office/drawing/2014/main" id="{DAEEC021-103C-62FB-D837-CB915FFA2A5F}"/>
              </a:ext>
            </a:extLst>
          </p:cNvPr>
          <p:cNvGrpSpPr/>
          <p:nvPr/>
        </p:nvGrpSpPr>
        <p:grpSpPr>
          <a:xfrm>
            <a:off x="8438417" y="2734779"/>
            <a:ext cx="57644" cy="57644"/>
            <a:chOff x="9331679" y="2520574"/>
            <a:chExt cx="65331" cy="65331"/>
          </a:xfrm>
        </p:grpSpPr>
        <p:sp>
          <p:nvSpPr>
            <p:cNvPr id="1009" name="Freeform: Shape 1008">
              <a:extLst>
                <a:ext uri="{FF2B5EF4-FFF2-40B4-BE49-F238E27FC236}">
                  <a16:creationId xmlns:a16="http://schemas.microsoft.com/office/drawing/2014/main" id="{F9FCD992-3532-3D58-D2BD-0795840A8FAB}"/>
                </a:ext>
              </a:extLst>
            </p:cNvPr>
            <p:cNvSpPr/>
            <p:nvPr/>
          </p:nvSpPr>
          <p:spPr>
            <a:xfrm>
              <a:off x="9364167" y="2520574"/>
              <a:ext cx="532" cy="65331"/>
            </a:xfrm>
            <a:custGeom>
              <a:avLst/>
              <a:gdLst>
                <a:gd name="connsiteX0" fmla="*/ 533 w 532"/>
                <a:gd name="connsiteY0" fmla="*/ 0 h 65331"/>
                <a:gd name="connsiteX1" fmla="*/ 0 w 532"/>
                <a:gd name="connsiteY1" fmla="*/ 65331 h 65331"/>
              </a:gdLst>
              <a:ahLst/>
              <a:cxnLst>
                <a:cxn ang="0">
                  <a:pos x="connsiteX0" y="connsiteY0"/>
                </a:cxn>
                <a:cxn ang="0">
                  <a:pos x="connsiteX1" y="connsiteY1"/>
                </a:cxn>
              </a:cxnLst>
              <a:rect l="l" t="t" r="r" b="b"/>
              <a:pathLst>
                <a:path w="532" h="65331">
                  <a:moveTo>
                    <a:pt x="533"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10" name="Freeform: Shape 1009">
              <a:extLst>
                <a:ext uri="{FF2B5EF4-FFF2-40B4-BE49-F238E27FC236}">
                  <a16:creationId xmlns:a16="http://schemas.microsoft.com/office/drawing/2014/main" id="{4F94F695-444F-CE94-D164-052B24D4FF30}"/>
                </a:ext>
              </a:extLst>
            </p:cNvPr>
            <p:cNvSpPr/>
            <p:nvPr/>
          </p:nvSpPr>
          <p:spPr>
            <a:xfrm>
              <a:off x="9331679" y="2552884"/>
              <a:ext cx="65331" cy="532"/>
            </a:xfrm>
            <a:custGeom>
              <a:avLst/>
              <a:gdLst>
                <a:gd name="connsiteX0" fmla="*/ 65331 w 65331"/>
                <a:gd name="connsiteY0" fmla="*/ 533 h 532"/>
                <a:gd name="connsiteX1" fmla="*/ 0 w 65331"/>
                <a:gd name="connsiteY1" fmla="*/ 0 h 532"/>
              </a:gdLst>
              <a:ahLst/>
              <a:cxnLst>
                <a:cxn ang="0">
                  <a:pos x="connsiteX0" y="connsiteY0"/>
                </a:cxn>
                <a:cxn ang="0">
                  <a:pos x="connsiteX1" y="connsiteY1"/>
                </a:cxn>
              </a:cxnLst>
              <a:rect l="l" t="t" r="r" b="b"/>
              <a:pathLst>
                <a:path w="65331" h="532">
                  <a:moveTo>
                    <a:pt x="65331" y="533"/>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11" name="Graphic 6">
            <a:extLst>
              <a:ext uri="{FF2B5EF4-FFF2-40B4-BE49-F238E27FC236}">
                <a16:creationId xmlns:a16="http://schemas.microsoft.com/office/drawing/2014/main" id="{79094EE0-7503-9DF3-9C6E-FCB88EEEC44A}"/>
              </a:ext>
            </a:extLst>
          </p:cNvPr>
          <p:cNvGrpSpPr/>
          <p:nvPr/>
        </p:nvGrpSpPr>
        <p:grpSpPr>
          <a:xfrm>
            <a:off x="8489795" y="2734779"/>
            <a:ext cx="57644" cy="57644"/>
            <a:chOff x="9389909" y="2520574"/>
            <a:chExt cx="65331" cy="65331"/>
          </a:xfrm>
        </p:grpSpPr>
        <p:sp>
          <p:nvSpPr>
            <p:cNvPr id="1012" name="Freeform: Shape 1011">
              <a:extLst>
                <a:ext uri="{FF2B5EF4-FFF2-40B4-BE49-F238E27FC236}">
                  <a16:creationId xmlns:a16="http://schemas.microsoft.com/office/drawing/2014/main" id="{3C30C864-07AA-8C1D-9AC2-A4D33BACAD9A}"/>
                </a:ext>
              </a:extLst>
            </p:cNvPr>
            <p:cNvSpPr/>
            <p:nvPr/>
          </p:nvSpPr>
          <p:spPr>
            <a:xfrm>
              <a:off x="9422397" y="2520574"/>
              <a:ext cx="532" cy="65331"/>
            </a:xfrm>
            <a:custGeom>
              <a:avLst/>
              <a:gdLst>
                <a:gd name="connsiteX0" fmla="*/ 532 w 532"/>
                <a:gd name="connsiteY0" fmla="*/ 0 h 65331"/>
                <a:gd name="connsiteX1" fmla="*/ 0 w 532"/>
                <a:gd name="connsiteY1" fmla="*/ 65331 h 65331"/>
              </a:gdLst>
              <a:ahLst/>
              <a:cxnLst>
                <a:cxn ang="0">
                  <a:pos x="connsiteX0" y="connsiteY0"/>
                </a:cxn>
                <a:cxn ang="0">
                  <a:pos x="connsiteX1" y="connsiteY1"/>
                </a:cxn>
              </a:cxnLst>
              <a:rect l="l" t="t" r="r" b="b"/>
              <a:pathLst>
                <a:path w="532" h="65331">
                  <a:moveTo>
                    <a:pt x="532"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13" name="Freeform: Shape 1012">
              <a:extLst>
                <a:ext uri="{FF2B5EF4-FFF2-40B4-BE49-F238E27FC236}">
                  <a16:creationId xmlns:a16="http://schemas.microsoft.com/office/drawing/2014/main" id="{6EBFC037-11C9-A138-EB7A-6C060B94AE37}"/>
                </a:ext>
              </a:extLst>
            </p:cNvPr>
            <p:cNvSpPr/>
            <p:nvPr/>
          </p:nvSpPr>
          <p:spPr>
            <a:xfrm>
              <a:off x="9389909" y="2552884"/>
              <a:ext cx="65331" cy="532"/>
            </a:xfrm>
            <a:custGeom>
              <a:avLst/>
              <a:gdLst>
                <a:gd name="connsiteX0" fmla="*/ 65331 w 65331"/>
                <a:gd name="connsiteY0" fmla="*/ 533 h 532"/>
                <a:gd name="connsiteX1" fmla="*/ 0 w 65331"/>
                <a:gd name="connsiteY1" fmla="*/ 0 h 532"/>
              </a:gdLst>
              <a:ahLst/>
              <a:cxnLst>
                <a:cxn ang="0">
                  <a:pos x="connsiteX0" y="connsiteY0"/>
                </a:cxn>
                <a:cxn ang="0">
                  <a:pos x="connsiteX1" y="connsiteY1"/>
                </a:cxn>
              </a:cxnLst>
              <a:rect l="l" t="t" r="r" b="b"/>
              <a:pathLst>
                <a:path w="65331" h="532">
                  <a:moveTo>
                    <a:pt x="65331" y="533"/>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14" name="Graphic 6">
            <a:extLst>
              <a:ext uri="{FF2B5EF4-FFF2-40B4-BE49-F238E27FC236}">
                <a16:creationId xmlns:a16="http://schemas.microsoft.com/office/drawing/2014/main" id="{EF086AFB-1B9A-2161-0264-3CFFCB7021A0}"/>
              </a:ext>
            </a:extLst>
          </p:cNvPr>
          <p:cNvGrpSpPr/>
          <p:nvPr/>
        </p:nvGrpSpPr>
        <p:grpSpPr>
          <a:xfrm>
            <a:off x="8234781" y="2734779"/>
            <a:ext cx="57644" cy="57644"/>
            <a:chOff x="9100889" y="2520574"/>
            <a:chExt cx="65331" cy="65331"/>
          </a:xfrm>
        </p:grpSpPr>
        <p:sp>
          <p:nvSpPr>
            <p:cNvPr id="1015" name="Freeform: Shape 1014">
              <a:extLst>
                <a:ext uri="{FF2B5EF4-FFF2-40B4-BE49-F238E27FC236}">
                  <a16:creationId xmlns:a16="http://schemas.microsoft.com/office/drawing/2014/main" id="{E48EFFD9-1BC4-6ED8-44CC-A3B6F8863DAB}"/>
                </a:ext>
              </a:extLst>
            </p:cNvPr>
            <p:cNvSpPr/>
            <p:nvPr/>
          </p:nvSpPr>
          <p:spPr>
            <a:xfrm>
              <a:off x="9133554"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16" name="Freeform: Shape 1015">
              <a:extLst>
                <a:ext uri="{FF2B5EF4-FFF2-40B4-BE49-F238E27FC236}">
                  <a16:creationId xmlns:a16="http://schemas.microsoft.com/office/drawing/2014/main" id="{EB8788B8-A15F-CE9A-9F9D-26EB0B3A3E8A}"/>
                </a:ext>
              </a:extLst>
            </p:cNvPr>
            <p:cNvSpPr/>
            <p:nvPr/>
          </p:nvSpPr>
          <p:spPr>
            <a:xfrm>
              <a:off x="9100889" y="25532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17" name="Graphic 6">
            <a:extLst>
              <a:ext uri="{FF2B5EF4-FFF2-40B4-BE49-F238E27FC236}">
                <a16:creationId xmlns:a16="http://schemas.microsoft.com/office/drawing/2014/main" id="{EC4EC1B0-8656-97BB-AC15-3EF52E7689DE}"/>
              </a:ext>
            </a:extLst>
          </p:cNvPr>
          <p:cNvGrpSpPr/>
          <p:nvPr/>
        </p:nvGrpSpPr>
        <p:grpSpPr>
          <a:xfrm>
            <a:off x="8291643" y="2734779"/>
            <a:ext cx="57644" cy="57644"/>
            <a:chOff x="9165333" y="2520574"/>
            <a:chExt cx="65331" cy="65331"/>
          </a:xfrm>
        </p:grpSpPr>
        <p:sp>
          <p:nvSpPr>
            <p:cNvPr id="1018" name="Freeform: Shape 1017">
              <a:extLst>
                <a:ext uri="{FF2B5EF4-FFF2-40B4-BE49-F238E27FC236}">
                  <a16:creationId xmlns:a16="http://schemas.microsoft.com/office/drawing/2014/main" id="{289B0511-48B2-288B-6CF6-A1BCB02CAE5F}"/>
                </a:ext>
              </a:extLst>
            </p:cNvPr>
            <p:cNvSpPr/>
            <p:nvPr/>
          </p:nvSpPr>
          <p:spPr>
            <a:xfrm>
              <a:off x="9197998"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19" name="Freeform: Shape 1018">
              <a:extLst>
                <a:ext uri="{FF2B5EF4-FFF2-40B4-BE49-F238E27FC236}">
                  <a16:creationId xmlns:a16="http://schemas.microsoft.com/office/drawing/2014/main" id="{D81BF354-9113-49CC-6AB8-5FFD1BB5C372}"/>
                </a:ext>
              </a:extLst>
            </p:cNvPr>
            <p:cNvSpPr/>
            <p:nvPr/>
          </p:nvSpPr>
          <p:spPr>
            <a:xfrm>
              <a:off x="9165333" y="2553239"/>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20" name="Graphic 6">
            <a:extLst>
              <a:ext uri="{FF2B5EF4-FFF2-40B4-BE49-F238E27FC236}">
                <a16:creationId xmlns:a16="http://schemas.microsoft.com/office/drawing/2014/main" id="{D4683BFF-A6B6-A015-4A57-59D17C24040B}"/>
              </a:ext>
            </a:extLst>
          </p:cNvPr>
          <p:cNvGrpSpPr/>
          <p:nvPr/>
        </p:nvGrpSpPr>
        <p:grpSpPr>
          <a:xfrm>
            <a:off x="8306837" y="2734779"/>
            <a:ext cx="57644" cy="57644"/>
            <a:chOff x="9182553" y="2520574"/>
            <a:chExt cx="65331" cy="65331"/>
          </a:xfrm>
        </p:grpSpPr>
        <p:sp>
          <p:nvSpPr>
            <p:cNvPr id="1021" name="Freeform: Shape 1020">
              <a:extLst>
                <a:ext uri="{FF2B5EF4-FFF2-40B4-BE49-F238E27FC236}">
                  <a16:creationId xmlns:a16="http://schemas.microsoft.com/office/drawing/2014/main" id="{B6B054BF-FF28-E273-84FA-5023E85E7AFB}"/>
                </a:ext>
              </a:extLst>
            </p:cNvPr>
            <p:cNvSpPr/>
            <p:nvPr/>
          </p:nvSpPr>
          <p:spPr>
            <a:xfrm>
              <a:off x="9215219"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22" name="Freeform: Shape 1021">
              <a:extLst>
                <a:ext uri="{FF2B5EF4-FFF2-40B4-BE49-F238E27FC236}">
                  <a16:creationId xmlns:a16="http://schemas.microsoft.com/office/drawing/2014/main" id="{C5BDE597-F628-7D16-C30D-6486C15288C8}"/>
                </a:ext>
              </a:extLst>
            </p:cNvPr>
            <p:cNvSpPr/>
            <p:nvPr/>
          </p:nvSpPr>
          <p:spPr>
            <a:xfrm>
              <a:off x="9182553" y="2553239"/>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23" name="Graphic 6">
            <a:extLst>
              <a:ext uri="{FF2B5EF4-FFF2-40B4-BE49-F238E27FC236}">
                <a16:creationId xmlns:a16="http://schemas.microsoft.com/office/drawing/2014/main" id="{39DD25F4-CC45-5E00-AB04-174506BD46EE}"/>
              </a:ext>
            </a:extLst>
          </p:cNvPr>
          <p:cNvGrpSpPr/>
          <p:nvPr/>
        </p:nvGrpSpPr>
        <p:grpSpPr>
          <a:xfrm>
            <a:off x="8273315" y="2734779"/>
            <a:ext cx="57644" cy="57644"/>
            <a:chOff x="9144561" y="2520574"/>
            <a:chExt cx="65331" cy="65331"/>
          </a:xfrm>
        </p:grpSpPr>
        <p:sp>
          <p:nvSpPr>
            <p:cNvPr id="1024" name="Freeform: Shape 1023">
              <a:extLst>
                <a:ext uri="{FF2B5EF4-FFF2-40B4-BE49-F238E27FC236}">
                  <a16:creationId xmlns:a16="http://schemas.microsoft.com/office/drawing/2014/main" id="{444DC02B-8EFF-220E-9064-E5C4AEC7B96A}"/>
                </a:ext>
              </a:extLst>
            </p:cNvPr>
            <p:cNvSpPr/>
            <p:nvPr/>
          </p:nvSpPr>
          <p:spPr>
            <a:xfrm>
              <a:off x="9177227"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25" name="Freeform: Shape 1024">
              <a:extLst>
                <a:ext uri="{FF2B5EF4-FFF2-40B4-BE49-F238E27FC236}">
                  <a16:creationId xmlns:a16="http://schemas.microsoft.com/office/drawing/2014/main" id="{AE472E33-10B4-8A09-A281-F4A31ED30DDF}"/>
                </a:ext>
              </a:extLst>
            </p:cNvPr>
            <p:cNvSpPr/>
            <p:nvPr/>
          </p:nvSpPr>
          <p:spPr>
            <a:xfrm>
              <a:off x="9144561" y="25532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26" name="Graphic 6">
            <a:extLst>
              <a:ext uri="{FF2B5EF4-FFF2-40B4-BE49-F238E27FC236}">
                <a16:creationId xmlns:a16="http://schemas.microsoft.com/office/drawing/2014/main" id="{735A60EE-FFF5-3B7C-337B-10872A9EB235}"/>
              </a:ext>
            </a:extLst>
          </p:cNvPr>
          <p:cNvGrpSpPr/>
          <p:nvPr/>
        </p:nvGrpSpPr>
        <p:grpSpPr>
          <a:xfrm>
            <a:off x="8346781" y="2734779"/>
            <a:ext cx="57487" cy="57644"/>
            <a:chOff x="9227823" y="2520574"/>
            <a:chExt cx="65153" cy="65331"/>
          </a:xfrm>
        </p:grpSpPr>
        <p:sp>
          <p:nvSpPr>
            <p:cNvPr id="1027" name="Freeform: Shape 1026">
              <a:extLst>
                <a:ext uri="{FF2B5EF4-FFF2-40B4-BE49-F238E27FC236}">
                  <a16:creationId xmlns:a16="http://schemas.microsoft.com/office/drawing/2014/main" id="{0D774D5E-3A0E-84AC-38C9-A36E72D8A4EE}"/>
                </a:ext>
              </a:extLst>
            </p:cNvPr>
            <p:cNvSpPr/>
            <p:nvPr/>
          </p:nvSpPr>
          <p:spPr>
            <a:xfrm>
              <a:off x="9260312"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28" name="Freeform: Shape 1027">
              <a:extLst>
                <a:ext uri="{FF2B5EF4-FFF2-40B4-BE49-F238E27FC236}">
                  <a16:creationId xmlns:a16="http://schemas.microsoft.com/office/drawing/2014/main" id="{A5B8749C-CCAD-5ADB-69AF-C16A75842C0C}"/>
                </a:ext>
              </a:extLst>
            </p:cNvPr>
            <p:cNvSpPr/>
            <p:nvPr/>
          </p:nvSpPr>
          <p:spPr>
            <a:xfrm>
              <a:off x="9227823" y="2553239"/>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29" name="Graphic 6">
            <a:extLst>
              <a:ext uri="{FF2B5EF4-FFF2-40B4-BE49-F238E27FC236}">
                <a16:creationId xmlns:a16="http://schemas.microsoft.com/office/drawing/2014/main" id="{A9417B57-A596-2409-C139-471FF0547B84}"/>
              </a:ext>
            </a:extLst>
          </p:cNvPr>
          <p:cNvGrpSpPr/>
          <p:nvPr/>
        </p:nvGrpSpPr>
        <p:grpSpPr>
          <a:xfrm>
            <a:off x="8202357" y="2734779"/>
            <a:ext cx="57487" cy="57644"/>
            <a:chOff x="9064140" y="2520574"/>
            <a:chExt cx="65153" cy="65331"/>
          </a:xfrm>
        </p:grpSpPr>
        <p:sp>
          <p:nvSpPr>
            <p:cNvPr id="1030" name="Freeform: Shape 1029">
              <a:extLst>
                <a:ext uri="{FF2B5EF4-FFF2-40B4-BE49-F238E27FC236}">
                  <a16:creationId xmlns:a16="http://schemas.microsoft.com/office/drawing/2014/main" id="{296F1E47-5F71-445F-C582-757BE5BA7831}"/>
                </a:ext>
              </a:extLst>
            </p:cNvPr>
            <p:cNvSpPr/>
            <p:nvPr/>
          </p:nvSpPr>
          <p:spPr>
            <a:xfrm>
              <a:off x="9096806"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31" name="Freeform: Shape 1030">
              <a:extLst>
                <a:ext uri="{FF2B5EF4-FFF2-40B4-BE49-F238E27FC236}">
                  <a16:creationId xmlns:a16="http://schemas.microsoft.com/office/drawing/2014/main" id="{5F1E8F0D-B607-80B6-5500-AE2FE3B34348}"/>
                </a:ext>
              </a:extLst>
            </p:cNvPr>
            <p:cNvSpPr/>
            <p:nvPr/>
          </p:nvSpPr>
          <p:spPr>
            <a:xfrm>
              <a:off x="9064140" y="2553239"/>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32" name="Graphic 6">
            <a:extLst>
              <a:ext uri="{FF2B5EF4-FFF2-40B4-BE49-F238E27FC236}">
                <a16:creationId xmlns:a16="http://schemas.microsoft.com/office/drawing/2014/main" id="{2852878C-86D9-4665-758F-62A93FD07D39}"/>
              </a:ext>
            </a:extLst>
          </p:cNvPr>
          <p:cNvGrpSpPr/>
          <p:nvPr/>
        </p:nvGrpSpPr>
        <p:grpSpPr>
          <a:xfrm>
            <a:off x="8185282" y="2734779"/>
            <a:ext cx="57487" cy="57644"/>
            <a:chOff x="9044789" y="2520574"/>
            <a:chExt cx="65153" cy="65331"/>
          </a:xfrm>
        </p:grpSpPr>
        <p:sp>
          <p:nvSpPr>
            <p:cNvPr id="1033" name="Freeform: Shape 1032">
              <a:extLst>
                <a:ext uri="{FF2B5EF4-FFF2-40B4-BE49-F238E27FC236}">
                  <a16:creationId xmlns:a16="http://schemas.microsoft.com/office/drawing/2014/main" id="{0CE0F7E0-F89C-C86D-8FD2-BCB9463B6401}"/>
                </a:ext>
              </a:extLst>
            </p:cNvPr>
            <p:cNvSpPr/>
            <p:nvPr/>
          </p:nvSpPr>
          <p:spPr>
            <a:xfrm>
              <a:off x="9077455" y="252057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34" name="Freeform: Shape 1033">
              <a:extLst>
                <a:ext uri="{FF2B5EF4-FFF2-40B4-BE49-F238E27FC236}">
                  <a16:creationId xmlns:a16="http://schemas.microsoft.com/office/drawing/2014/main" id="{CADB8C9E-6FA2-90D3-57E6-4E8D94AF1017}"/>
                </a:ext>
              </a:extLst>
            </p:cNvPr>
            <p:cNvSpPr/>
            <p:nvPr/>
          </p:nvSpPr>
          <p:spPr>
            <a:xfrm>
              <a:off x="9044789" y="2553239"/>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35" name="Graphic 6">
            <a:extLst>
              <a:ext uri="{FF2B5EF4-FFF2-40B4-BE49-F238E27FC236}">
                <a16:creationId xmlns:a16="http://schemas.microsoft.com/office/drawing/2014/main" id="{042C7C96-B4D9-B502-6F31-D461794AD1CD}"/>
              </a:ext>
            </a:extLst>
          </p:cNvPr>
          <p:cNvGrpSpPr/>
          <p:nvPr/>
        </p:nvGrpSpPr>
        <p:grpSpPr>
          <a:xfrm>
            <a:off x="4121338" y="1854917"/>
            <a:ext cx="57644" cy="57644"/>
            <a:chOff x="4438925" y="1523382"/>
            <a:chExt cx="65331" cy="65331"/>
          </a:xfrm>
        </p:grpSpPr>
        <p:sp>
          <p:nvSpPr>
            <p:cNvPr id="1036" name="Freeform: Shape 1035">
              <a:extLst>
                <a:ext uri="{FF2B5EF4-FFF2-40B4-BE49-F238E27FC236}">
                  <a16:creationId xmlns:a16="http://schemas.microsoft.com/office/drawing/2014/main" id="{D755EDEF-3088-BCA6-8709-BC76877D562A}"/>
                </a:ext>
              </a:extLst>
            </p:cNvPr>
            <p:cNvSpPr/>
            <p:nvPr/>
          </p:nvSpPr>
          <p:spPr>
            <a:xfrm>
              <a:off x="4471591" y="152338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37" name="Freeform: Shape 1036">
              <a:extLst>
                <a:ext uri="{FF2B5EF4-FFF2-40B4-BE49-F238E27FC236}">
                  <a16:creationId xmlns:a16="http://schemas.microsoft.com/office/drawing/2014/main" id="{A10FF93D-40D6-3039-7AFF-C71CCE304702}"/>
                </a:ext>
              </a:extLst>
            </p:cNvPr>
            <p:cNvSpPr/>
            <p:nvPr/>
          </p:nvSpPr>
          <p:spPr>
            <a:xfrm>
              <a:off x="4438925" y="1556048"/>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38" name="Graphic 6">
            <a:extLst>
              <a:ext uri="{FF2B5EF4-FFF2-40B4-BE49-F238E27FC236}">
                <a16:creationId xmlns:a16="http://schemas.microsoft.com/office/drawing/2014/main" id="{3D16FD8B-84E1-3FDD-D3A1-3D37196E77E1}"/>
              </a:ext>
            </a:extLst>
          </p:cNvPr>
          <p:cNvGrpSpPr/>
          <p:nvPr/>
        </p:nvGrpSpPr>
        <p:grpSpPr>
          <a:xfrm>
            <a:off x="3833273" y="1759365"/>
            <a:ext cx="57644" cy="57644"/>
            <a:chOff x="4112446" y="1415088"/>
            <a:chExt cx="65331" cy="65331"/>
          </a:xfrm>
        </p:grpSpPr>
        <p:sp>
          <p:nvSpPr>
            <p:cNvPr id="1039" name="Freeform: Shape 1038">
              <a:extLst>
                <a:ext uri="{FF2B5EF4-FFF2-40B4-BE49-F238E27FC236}">
                  <a16:creationId xmlns:a16="http://schemas.microsoft.com/office/drawing/2014/main" id="{FE4E6A70-59E5-3DBE-7B83-4EF58231ED80}"/>
                </a:ext>
              </a:extLst>
            </p:cNvPr>
            <p:cNvSpPr/>
            <p:nvPr/>
          </p:nvSpPr>
          <p:spPr>
            <a:xfrm>
              <a:off x="4145112" y="141508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40" name="Freeform: Shape 1039">
              <a:extLst>
                <a:ext uri="{FF2B5EF4-FFF2-40B4-BE49-F238E27FC236}">
                  <a16:creationId xmlns:a16="http://schemas.microsoft.com/office/drawing/2014/main" id="{E77B61E7-EC28-96AA-E770-43E0381EF240}"/>
                </a:ext>
              </a:extLst>
            </p:cNvPr>
            <p:cNvSpPr/>
            <p:nvPr/>
          </p:nvSpPr>
          <p:spPr>
            <a:xfrm>
              <a:off x="4112446" y="144775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41" name="Graphic 6">
            <a:extLst>
              <a:ext uri="{FF2B5EF4-FFF2-40B4-BE49-F238E27FC236}">
                <a16:creationId xmlns:a16="http://schemas.microsoft.com/office/drawing/2014/main" id="{22DDBD67-6402-36E1-185E-E3144D2BB536}"/>
              </a:ext>
            </a:extLst>
          </p:cNvPr>
          <p:cNvGrpSpPr/>
          <p:nvPr/>
        </p:nvGrpSpPr>
        <p:grpSpPr>
          <a:xfrm>
            <a:off x="3902039" y="1783333"/>
            <a:ext cx="57487" cy="57487"/>
            <a:chOff x="4190382" y="1442251"/>
            <a:chExt cx="65153" cy="65153"/>
          </a:xfrm>
        </p:grpSpPr>
        <p:sp>
          <p:nvSpPr>
            <p:cNvPr id="1042" name="Freeform: Shape 1041">
              <a:extLst>
                <a:ext uri="{FF2B5EF4-FFF2-40B4-BE49-F238E27FC236}">
                  <a16:creationId xmlns:a16="http://schemas.microsoft.com/office/drawing/2014/main" id="{5AAB0D0A-81D1-1EC1-1DD2-930A4492BC7E}"/>
                </a:ext>
              </a:extLst>
            </p:cNvPr>
            <p:cNvSpPr/>
            <p:nvPr/>
          </p:nvSpPr>
          <p:spPr>
            <a:xfrm>
              <a:off x="4222870" y="1442251"/>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43" name="Freeform: Shape 1042">
              <a:extLst>
                <a:ext uri="{FF2B5EF4-FFF2-40B4-BE49-F238E27FC236}">
                  <a16:creationId xmlns:a16="http://schemas.microsoft.com/office/drawing/2014/main" id="{B4C75AC8-5E5E-7AF9-7460-A80627F41932}"/>
                </a:ext>
              </a:extLst>
            </p:cNvPr>
            <p:cNvSpPr/>
            <p:nvPr/>
          </p:nvSpPr>
          <p:spPr>
            <a:xfrm>
              <a:off x="4190382" y="1474739"/>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44" name="Graphic 6">
            <a:extLst>
              <a:ext uri="{FF2B5EF4-FFF2-40B4-BE49-F238E27FC236}">
                <a16:creationId xmlns:a16="http://schemas.microsoft.com/office/drawing/2014/main" id="{399F72FB-1AEE-3553-80EC-EF9691842600}"/>
              </a:ext>
            </a:extLst>
          </p:cNvPr>
          <p:cNvGrpSpPr/>
          <p:nvPr/>
        </p:nvGrpSpPr>
        <p:grpSpPr>
          <a:xfrm>
            <a:off x="3961406" y="1800562"/>
            <a:ext cx="57644" cy="57644"/>
            <a:chOff x="4257666" y="1461779"/>
            <a:chExt cx="65331" cy="65331"/>
          </a:xfrm>
        </p:grpSpPr>
        <p:sp>
          <p:nvSpPr>
            <p:cNvPr id="1045" name="Freeform: Shape 1044">
              <a:extLst>
                <a:ext uri="{FF2B5EF4-FFF2-40B4-BE49-F238E27FC236}">
                  <a16:creationId xmlns:a16="http://schemas.microsoft.com/office/drawing/2014/main" id="{6B0EAA47-080F-FB5D-C45A-71C309C5EB60}"/>
                </a:ext>
              </a:extLst>
            </p:cNvPr>
            <p:cNvSpPr/>
            <p:nvPr/>
          </p:nvSpPr>
          <p:spPr>
            <a:xfrm>
              <a:off x="4290332" y="146177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46" name="Freeform: Shape 1045">
              <a:extLst>
                <a:ext uri="{FF2B5EF4-FFF2-40B4-BE49-F238E27FC236}">
                  <a16:creationId xmlns:a16="http://schemas.microsoft.com/office/drawing/2014/main" id="{48A45A4F-ACD1-1DBD-9632-A65428B5381B}"/>
                </a:ext>
              </a:extLst>
            </p:cNvPr>
            <p:cNvSpPr/>
            <p:nvPr/>
          </p:nvSpPr>
          <p:spPr>
            <a:xfrm>
              <a:off x="4257666" y="1494445"/>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47" name="Graphic 6">
            <a:extLst>
              <a:ext uri="{FF2B5EF4-FFF2-40B4-BE49-F238E27FC236}">
                <a16:creationId xmlns:a16="http://schemas.microsoft.com/office/drawing/2014/main" id="{208CCB2F-D6DD-655A-8740-120E88E8F919}"/>
              </a:ext>
            </a:extLst>
          </p:cNvPr>
          <p:cNvGrpSpPr/>
          <p:nvPr/>
        </p:nvGrpSpPr>
        <p:grpSpPr>
          <a:xfrm>
            <a:off x="4097371" y="1831107"/>
            <a:ext cx="57644" cy="57487"/>
            <a:chOff x="4411763" y="1496397"/>
            <a:chExt cx="65331" cy="65153"/>
          </a:xfrm>
        </p:grpSpPr>
        <p:sp>
          <p:nvSpPr>
            <p:cNvPr id="1048" name="Freeform: Shape 1047">
              <a:extLst>
                <a:ext uri="{FF2B5EF4-FFF2-40B4-BE49-F238E27FC236}">
                  <a16:creationId xmlns:a16="http://schemas.microsoft.com/office/drawing/2014/main" id="{E6FB16AC-4F6A-03C8-0DF3-0D090865752A}"/>
                </a:ext>
              </a:extLst>
            </p:cNvPr>
            <p:cNvSpPr/>
            <p:nvPr/>
          </p:nvSpPr>
          <p:spPr>
            <a:xfrm>
              <a:off x="4444429" y="1496397"/>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49" name="Freeform: Shape 1048">
              <a:extLst>
                <a:ext uri="{FF2B5EF4-FFF2-40B4-BE49-F238E27FC236}">
                  <a16:creationId xmlns:a16="http://schemas.microsoft.com/office/drawing/2014/main" id="{ABA64660-220A-2F71-7674-61AB80F56675}"/>
                </a:ext>
              </a:extLst>
            </p:cNvPr>
            <p:cNvSpPr/>
            <p:nvPr/>
          </p:nvSpPr>
          <p:spPr>
            <a:xfrm>
              <a:off x="4411763" y="152888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50" name="Graphic 6">
            <a:extLst>
              <a:ext uri="{FF2B5EF4-FFF2-40B4-BE49-F238E27FC236}">
                <a16:creationId xmlns:a16="http://schemas.microsoft.com/office/drawing/2014/main" id="{24B4E6BD-792F-63E7-C18E-D4F7A3703A35}"/>
              </a:ext>
            </a:extLst>
          </p:cNvPr>
          <p:cNvGrpSpPr/>
          <p:nvPr/>
        </p:nvGrpSpPr>
        <p:grpSpPr>
          <a:xfrm>
            <a:off x="4065731" y="1824527"/>
            <a:ext cx="57487" cy="57644"/>
            <a:chOff x="4375902" y="1488941"/>
            <a:chExt cx="65153" cy="65331"/>
          </a:xfrm>
        </p:grpSpPr>
        <p:sp>
          <p:nvSpPr>
            <p:cNvPr id="1051" name="Freeform: Shape 1050">
              <a:extLst>
                <a:ext uri="{FF2B5EF4-FFF2-40B4-BE49-F238E27FC236}">
                  <a16:creationId xmlns:a16="http://schemas.microsoft.com/office/drawing/2014/main" id="{29A65FFA-9D52-232C-7AA7-48CD7CF85233}"/>
                </a:ext>
              </a:extLst>
            </p:cNvPr>
            <p:cNvSpPr/>
            <p:nvPr/>
          </p:nvSpPr>
          <p:spPr>
            <a:xfrm>
              <a:off x="4408390" y="148894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52" name="Freeform: Shape 1051">
              <a:extLst>
                <a:ext uri="{FF2B5EF4-FFF2-40B4-BE49-F238E27FC236}">
                  <a16:creationId xmlns:a16="http://schemas.microsoft.com/office/drawing/2014/main" id="{0E5E1923-F6DB-C63E-28D0-7B2FC95BE685}"/>
                </a:ext>
              </a:extLst>
            </p:cNvPr>
            <p:cNvSpPr/>
            <p:nvPr/>
          </p:nvSpPr>
          <p:spPr>
            <a:xfrm>
              <a:off x="4375902" y="152160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53" name="Graphic 6">
            <a:extLst>
              <a:ext uri="{FF2B5EF4-FFF2-40B4-BE49-F238E27FC236}">
                <a16:creationId xmlns:a16="http://schemas.microsoft.com/office/drawing/2014/main" id="{6CE891EF-C0B5-8653-181D-C014776F047B}"/>
              </a:ext>
            </a:extLst>
          </p:cNvPr>
          <p:cNvGrpSpPr/>
          <p:nvPr/>
        </p:nvGrpSpPr>
        <p:grpSpPr>
          <a:xfrm>
            <a:off x="4565422" y="1887969"/>
            <a:ext cx="57644" cy="57644"/>
            <a:chOff x="4942226" y="1560841"/>
            <a:chExt cx="65331" cy="65331"/>
          </a:xfrm>
        </p:grpSpPr>
        <p:sp>
          <p:nvSpPr>
            <p:cNvPr id="1054" name="Freeform: Shape 1053">
              <a:extLst>
                <a:ext uri="{FF2B5EF4-FFF2-40B4-BE49-F238E27FC236}">
                  <a16:creationId xmlns:a16="http://schemas.microsoft.com/office/drawing/2014/main" id="{E608447C-D1F9-F238-43BC-815C79E60B52}"/>
                </a:ext>
              </a:extLst>
            </p:cNvPr>
            <p:cNvSpPr/>
            <p:nvPr/>
          </p:nvSpPr>
          <p:spPr>
            <a:xfrm>
              <a:off x="4974891" y="156084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55" name="Freeform: Shape 1054">
              <a:extLst>
                <a:ext uri="{FF2B5EF4-FFF2-40B4-BE49-F238E27FC236}">
                  <a16:creationId xmlns:a16="http://schemas.microsoft.com/office/drawing/2014/main" id="{E9687330-5464-75AE-3B12-D2CA93F39158}"/>
                </a:ext>
              </a:extLst>
            </p:cNvPr>
            <p:cNvSpPr/>
            <p:nvPr/>
          </p:nvSpPr>
          <p:spPr>
            <a:xfrm>
              <a:off x="4942226" y="159350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56" name="Graphic 6">
            <a:extLst>
              <a:ext uri="{FF2B5EF4-FFF2-40B4-BE49-F238E27FC236}">
                <a16:creationId xmlns:a16="http://schemas.microsoft.com/office/drawing/2014/main" id="{DD7DB438-BD27-7BA6-0DBA-7B1E4EBFE079}"/>
              </a:ext>
            </a:extLst>
          </p:cNvPr>
          <p:cNvGrpSpPr/>
          <p:nvPr/>
        </p:nvGrpSpPr>
        <p:grpSpPr>
          <a:xfrm>
            <a:off x="4082961" y="1824527"/>
            <a:ext cx="57644" cy="57644"/>
            <a:chOff x="4395430" y="1488941"/>
            <a:chExt cx="65331" cy="65331"/>
          </a:xfrm>
        </p:grpSpPr>
        <p:sp>
          <p:nvSpPr>
            <p:cNvPr id="1057" name="Freeform: Shape 1056">
              <a:extLst>
                <a:ext uri="{FF2B5EF4-FFF2-40B4-BE49-F238E27FC236}">
                  <a16:creationId xmlns:a16="http://schemas.microsoft.com/office/drawing/2014/main" id="{E614966E-8694-0554-3847-E667A5784812}"/>
                </a:ext>
              </a:extLst>
            </p:cNvPr>
            <p:cNvSpPr/>
            <p:nvPr/>
          </p:nvSpPr>
          <p:spPr>
            <a:xfrm>
              <a:off x="4428096" y="148894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58" name="Freeform: Shape 1057">
              <a:extLst>
                <a:ext uri="{FF2B5EF4-FFF2-40B4-BE49-F238E27FC236}">
                  <a16:creationId xmlns:a16="http://schemas.microsoft.com/office/drawing/2014/main" id="{9AD3DEB4-4CA0-9FD2-0757-17170E06BFB1}"/>
                </a:ext>
              </a:extLst>
            </p:cNvPr>
            <p:cNvSpPr/>
            <p:nvPr/>
          </p:nvSpPr>
          <p:spPr>
            <a:xfrm>
              <a:off x="4395430" y="152160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59" name="Graphic 6">
            <a:extLst>
              <a:ext uri="{FF2B5EF4-FFF2-40B4-BE49-F238E27FC236}">
                <a16:creationId xmlns:a16="http://schemas.microsoft.com/office/drawing/2014/main" id="{390501FC-7A79-851C-ABA4-443FE1BF59E2}"/>
              </a:ext>
            </a:extLst>
          </p:cNvPr>
          <p:cNvGrpSpPr/>
          <p:nvPr/>
        </p:nvGrpSpPr>
        <p:grpSpPr>
          <a:xfrm>
            <a:off x="5819191" y="2071085"/>
            <a:ext cx="57487" cy="57487"/>
            <a:chOff x="6363184" y="1768375"/>
            <a:chExt cx="65153" cy="65153"/>
          </a:xfrm>
        </p:grpSpPr>
        <p:sp>
          <p:nvSpPr>
            <p:cNvPr id="1060" name="Freeform: Shape 1059">
              <a:extLst>
                <a:ext uri="{FF2B5EF4-FFF2-40B4-BE49-F238E27FC236}">
                  <a16:creationId xmlns:a16="http://schemas.microsoft.com/office/drawing/2014/main" id="{8428DC25-D383-258B-C3C5-3E3DE10EE795}"/>
                </a:ext>
              </a:extLst>
            </p:cNvPr>
            <p:cNvSpPr/>
            <p:nvPr/>
          </p:nvSpPr>
          <p:spPr>
            <a:xfrm>
              <a:off x="6395672" y="1768375"/>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61" name="Freeform: Shape 1060">
              <a:extLst>
                <a:ext uri="{FF2B5EF4-FFF2-40B4-BE49-F238E27FC236}">
                  <a16:creationId xmlns:a16="http://schemas.microsoft.com/office/drawing/2014/main" id="{3B770551-430C-2977-A307-BDDD7598F65B}"/>
                </a:ext>
              </a:extLst>
            </p:cNvPr>
            <p:cNvSpPr/>
            <p:nvPr/>
          </p:nvSpPr>
          <p:spPr>
            <a:xfrm>
              <a:off x="6363184" y="1800863"/>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62" name="Graphic 6">
            <a:extLst>
              <a:ext uri="{FF2B5EF4-FFF2-40B4-BE49-F238E27FC236}">
                <a16:creationId xmlns:a16="http://schemas.microsoft.com/office/drawing/2014/main" id="{78D29202-5AAD-1ABE-0DB5-2EEF23EB654F}"/>
              </a:ext>
            </a:extLst>
          </p:cNvPr>
          <p:cNvGrpSpPr/>
          <p:nvPr/>
        </p:nvGrpSpPr>
        <p:grpSpPr>
          <a:xfrm>
            <a:off x="5500109" y="1976002"/>
            <a:ext cx="57644" cy="57644"/>
            <a:chOff x="6001553" y="1660614"/>
            <a:chExt cx="65331" cy="65331"/>
          </a:xfrm>
        </p:grpSpPr>
        <p:sp>
          <p:nvSpPr>
            <p:cNvPr id="1063" name="Freeform: Shape 1062">
              <a:extLst>
                <a:ext uri="{FF2B5EF4-FFF2-40B4-BE49-F238E27FC236}">
                  <a16:creationId xmlns:a16="http://schemas.microsoft.com/office/drawing/2014/main" id="{1384966C-99A0-7A5F-A779-22D2A3E59C7B}"/>
                </a:ext>
              </a:extLst>
            </p:cNvPr>
            <p:cNvSpPr/>
            <p:nvPr/>
          </p:nvSpPr>
          <p:spPr>
            <a:xfrm>
              <a:off x="6034219" y="166061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64" name="Freeform: Shape 1063">
              <a:extLst>
                <a:ext uri="{FF2B5EF4-FFF2-40B4-BE49-F238E27FC236}">
                  <a16:creationId xmlns:a16="http://schemas.microsoft.com/office/drawing/2014/main" id="{03FDFD0B-754C-5F33-3E02-8D9B100CCE4C}"/>
                </a:ext>
              </a:extLst>
            </p:cNvPr>
            <p:cNvSpPr/>
            <p:nvPr/>
          </p:nvSpPr>
          <p:spPr>
            <a:xfrm>
              <a:off x="6001553" y="169327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65" name="Graphic 6">
            <a:extLst>
              <a:ext uri="{FF2B5EF4-FFF2-40B4-BE49-F238E27FC236}">
                <a16:creationId xmlns:a16="http://schemas.microsoft.com/office/drawing/2014/main" id="{6DE80000-528D-FEE4-715E-CF6998003BCB}"/>
              </a:ext>
            </a:extLst>
          </p:cNvPr>
          <p:cNvGrpSpPr/>
          <p:nvPr/>
        </p:nvGrpSpPr>
        <p:grpSpPr>
          <a:xfrm>
            <a:off x="6597079" y="2286781"/>
            <a:ext cx="57487" cy="57644"/>
            <a:chOff x="7244802" y="2012835"/>
            <a:chExt cx="65153" cy="65331"/>
          </a:xfrm>
        </p:grpSpPr>
        <p:sp>
          <p:nvSpPr>
            <p:cNvPr id="1066" name="Freeform: Shape 1065">
              <a:extLst>
                <a:ext uri="{FF2B5EF4-FFF2-40B4-BE49-F238E27FC236}">
                  <a16:creationId xmlns:a16="http://schemas.microsoft.com/office/drawing/2014/main" id="{A7FEC134-EE1C-D58A-E4AB-63D8602C2F4C}"/>
                </a:ext>
              </a:extLst>
            </p:cNvPr>
            <p:cNvSpPr/>
            <p:nvPr/>
          </p:nvSpPr>
          <p:spPr>
            <a:xfrm>
              <a:off x="7277291" y="201283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67" name="Freeform: Shape 1066">
              <a:extLst>
                <a:ext uri="{FF2B5EF4-FFF2-40B4-BE49-F238E27FC236}">
                  <a16:creationId xmlns:a16="http://schemas.microsoft.com/office/drawing/2014/main" id="{C8B93F2A-57A9-B8D3-89F0-5A38D51B7CEB}"/>
                </a:ext>
              </a:extLst>
            </p:cNvPr>
            <p:cNvSpPr/>
            <p:nvPr/>
          </p:nvSpPr>
          <p:spPr>
            <a:xfrm>
              <a:off x="7244802" y="204550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68" name="Graphic 6">
            <a:extLst>
              <a:ext uri="{FF2B5EF4-FFF2-40B4-BE49-F238E27FC236}">
                <a16:creationId xmlns:a16="http://schemas.microsoft.com/office/drawing/2014/main" id="{13605A91-8C3A-ED54-949A-58A88CC2931F}"/>
              </a:ext>
            </a:extLst>
          </p:cNvPr>
          <p:cNvGrpSpPr/>
          <p:nvPr/>
        </p:nvGrpSpPr>
        <p:grpSpPr>
          <a:xfrm>
            <a:off x="6507637" y="2272683"/>
            <a:ext cx="57487" cy="57644"/>
            <a:chOff x="7143432" y="1996857"/>
            <a:chExt cx="65153" cy="65331"/>
          </a:xfrm>
        </p:grpSpPr>
        <p:sp>
          <p:nvSpPr>
            <p:cNvPr id="1069" name="Freeform: Shape 1068">
              <a:extLst>
                <a:ext uri="{FF2B5EF4-FFF2-40B4-BE49-F238E27FC236}">
                  <a16:creationId xmlns:a16="http://schemas.microsoft.com/office/drawing/2014/main" id="{59AAB569-E0B1-93E6-3B3E-41D370B5D8E8}"/>
                </a:ext>
              </a:extLst>
            </p:cNvPr>
            <p:cNvSpPr/>
            <p:nvPr/>
          </p:nvSpPr>
          <p:spPr>
            <a:xfrm>
              <a:off x="7175920" y="1996857"/>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70" name="Freeform: Shape 1069">
              <a:extLst>
                <a:ext uri="{FF2B5EF4-FFF2-40B4-BE49-F238E27FC236}">
                  <a16:creationId xmlns:a16="http://schemas.microsoft.com/office/drawing/2014/main" id="{6F650C7B-EB87-DBCC-13F6-D4AF2D3577F7}"/>
                </a:ext>
              </a:extLst>
            </p:cNvPr>
            <p:cNvSpPr/>
            <p:nvPr/>
          </p:nvSpPr>
          <p:spPr>
            <a:xfrm>
              <a:off x="7143432" y="2029523"/>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71" name="Graphic 6">
            <a:extLst>
              <a:ext uri="{FF2B5EF4-FFF2-40B4-BE49-F238E27FC236}">
                <a16:creationId xmlns:a16="http://schemas.microsoft.com/office/drawing/2014/main" id="{2415AC39-DB1F-9FF0-9602-59809EDB6D8E}"/>
              </a:ext>
            </a:extLst>
          </p:cNvPr>
          <p:cNvGrpSpPr/>
          <p:nvPr/>
        </p:nvGrpSpPr>
        <p:grpSpPr>
          <a:xfrm>
            <a:off x="7025811" y="2345209"/>
            <a:ext cx="57487" cy="57644"/>
            <a:chOff x="7730705" y="2079054"/>
            <a:chExt cx="65153" cy="65331"/>
          </a:xfrm>
        </p:grpSpPr>
        <p:sp>
          <p:nvSpPr>
            <p:cNvPr id="1072" name="Freeform: Shape 1071">
              <a:extLst>
                <a:ext uri="{FF2B5EF4-FFF2-40B4-BE49-F238E27FC236}">
                  <a16:creationId xmlns:a16="http://schemas.microsoft.com/office/drawing/2014/main" id="{4799F6E7-561E-A40E-F9C0-AEC922A6FCD9}"/>
                </a:ext>
              </a:extLst>
            </p:cNvPr>
            <p:cNvSpPr/>
            <p:nvPr/>
          </p:nvSpPr>
          <p:spPr>
            <a:xfrm>
              <a:off x="7763370" y="207905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73" name="Freeform: Shape 1072">
              <a:extLst>
                <a:ext uri="{FF2B5EF4-FFF2-40B4-BE49-F238E27FC236}">
                  <a16:creationId xmlns:a16="http://schemas.microsoft.com/office/drawing/2014/main" id="{C8ED62D9-FDFB-5866-FDF8-35AF59532BA0}"/>
                </a:ext>
              </a:extLst>
            </p:cNvPr>
            <p:cNvSpPr/>
            <p:nvPr/>
          </p:nvSpPr>
          <p:spPr>
            <a:xfrm>
              <a:off x="7730705" y="2111720"/>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74" name="Graphic 6">
            <a:extLst>
              <a:ext uri="{FF2B5EF4-FFF2-40B4-BE49-F238E27FC236}">
                <a16:creationId xmlns:a16="http://schemas.microsoft.com/office/drawing/2014/main" id="{231FE149-A5B4-1E81-5A9D-1496F477FA75}"/>
              </a:ext>
            </a:extLst>
          </p:cNvPr>
          <p:cNvGrpSpPr/>
          <p:nvPr/>
        </p:nvGrpSpPr>
        <p:grpSpPr>
          <a:xfrm>
            <a:off x="6793353" y="2303542"/>
            <a:ext cx="57644" cy="57644"/>
            <a:chOff x="7467249" y="2031831"/>
            <a:chExt cx="65331" cy="65331"/>
          </a:xfrm>
        </p:grpSpPr>
        <p:sp>
          <p:nvSpPr>
            <p:cNvPr id="1075" name="Freeform: Shape 1074">
              <a:extLst>
                <a:ext uri="{FF2B5EF4-FFF2-40B4-BE49-F238E27FC236}">
                  <a16:creationId xmlns:a16="http://schemas.microsoft.com/office/drawing/2014/main" id="{380B3227-F824-6F8D-C55F-3A370E1B3F35}"/>
                </a:ext>
              </a:extLst>
            </p:cNvPr>
            <p:cNvSpPr/>
            <p:nvPr/>
          </p:nvSpPr>
          <p:spPr>
            <a:xfrm>
              <a:off x="7499914" y="203183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76" name="Freeform: Shape 1075">
              <a:extLst>
                <a:ext uri="{FF2B5EF4-FFF2-40B4-BE49-F238E27FC236}">
                  <a16:creationId xmlns:a16="http://schemas.microsoft.com/office/drawing/2014/main" id="{E33D93EA-E2E8-6002-2456-CC20B1E067EC}"/>
                </a:ext>
              </a:extLst>
            </p:cNvPr>
            <p:cNvSpPr/>
            <p:nvPr/>
          </p:nvSpPr>
          <p:spPr>
            <a:xfrm>
              <a:off x="7467249" y="206449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77" name="Graphic 6">
            <a:extLst>
              <a:ext uri="{FF2B5EF4-FFF2-40B4-BE49-F238E27FC236}">
                <a16:creationId xmlns:a16="http://schemas.microsoft.com/office/drawing/2014/main" id="{B87E7281-D688-49A6-4AC1-7A3D614E1AA3}"/>
              </a:ext>
            </a:extLst>
          </p:cNvPr>
          <p:cNvGrpSpPr/>
          <p:nvPr/>
        </p:nvGrpSpPr>
        <p:grpSpPr>
          <a:xfrm>
            <a:off x="7227410" y="2371057"/>
            <a:ext cx="57644" cy="57487"/>
            <a:chOff x="7959187" y="2108347"/>
            <a:chExt cx="65331" cy="65153"/>
          </a:xfrm>
        </p:grpSpPr>
        <p:sp>
          <p:nvSpPr>
            <p:cNvPr id="1078" name="Freeform: Shape 1077">
              <a:extLst>
                <a:ext uri="{FF2B5EF4-FFF2-40B4-BE49-F238E27FC236}">
                  <a16:creationId xmlns:a16="http://schemas.microsoft.com/office/drawing/2014/main" id="{FFD98DC9-5C12-F72C-53E3-C12B38C9E2AA}"/>
                </a:ext>
              </a:extLst>
            </p:cNvPr>
            <p:cNvSpPr/>
            <p:nvPr/>
          </p:nvSpPr>
          <p:spPr>
            <a:xfrm>
              <a:off x="7991853" y="2108347"/>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79" name="Freeform: Shape 1078">
              <a:extLst>
                <a:ext uri="{FF2B5EF4-FFF2-40B4-BE49-F238E27FC236}">
                  <a16:creationId xmlns:a16="http://schemas.microsoft.com/office/drawing/2014/main" id="{DD2390A8-20A2-B0B3-606A-815E6D90D410}"/>
                </a:ext>
              </a:extLst>
            </p:cNvPr>
            <p:cNvSpPr/>
            <p:nvPr/>
          </p:nvSpPr>
          <p:spPr>
            <a:xfrm>
              <a:off x="7959187" y="214101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80" name="Graphic 6">
            <a:extLst>
              <a:ext uri="{FF2B5EF4-FFF2-40B4-BE49-F238E27FC236}">
                <a16:creationId xmlns:a16="http://schemas.microsoft.com/office/drawing/2014/main" id="{937C5324-8A32-5F4A-7F0C-B72EBAD97F00}"/>
              </a:ext>
            </a:extLst>
          </p:cNvPr>
          <p:cNvGrpSpPr/>
          <p:nvPr/>
        </p:nvGrpSpPr>
        <p:grpSpPr>
          <a:xfrm>
            <a:off x="7179634" y="2371369"/>
            <a:ext cx="57644" cy="57644"/>
            <a:chOff x="7905040" y="2108702"/>
            <a:chExt cx="65331" cy="65331"/>
          </a:xfrm>
        </p:grpSpPr>
        <p:sp>
          <p:nvSpPr>
            <p:cNvPr id="1081" name="Freeform: Shape 1080">
              <a:extLst>
                <a:ext uri="{FF2B5EF4-FFF2-40B4-BE49-F238E27FC236}">
                  <a16:creationId xmlns:a16="http://schemas.microsoft.com/office/drawing/2014/main" id="{DA4624A7-854A-F3AA-E8EB-9058E059BE19}"/>
                </a:ext>
              </a:extLst>
            </p:cNvPr>
            <p:cNvSpPr/>
            <p:nvPr/>
          </p:nvSpPr>
          <p:spPr>
            <a:xfrm>
              <a:off x="7937706" y="210870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82" name="Freeform: Shape 1081">
              <a:extLst>
                <a:ext uri="{FF2B5EF4-FFF2-40B4-BE49-F238E27FC236}">
                  <a16:creationId xmlns:a16="http://schemas.microsoft.com/office/drawing/2014/main" id="{D8FA5769-D573-F0BE-5BBB-356151E4D106}"/>
                </a:ext>
              </a:extLst>
            </p:cNvPr>
            <p:cNvSpPr/>
            <p:nvPr/>
          </p:nvSpPr>
          <p:spPr>
            <a:xfrm>
              <a:off x="7905040" y="214136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83" name="Graphic 6">
            <a:extLst>
              <a:ext uri="{FF2B5EF4-FFF2-40B4-BE49-F238E27FC236}">
                <a16:creationId xmlns:a16="http://schemas.microsoft.com/office/drawing/2014/main" id="{39A605E1-0988-06DA-D560-F6F1E631D906}"/>
              </a:ext>
            </a:extLst>
          </p:cNvPr>
          <p:cNvGrpSpPr/>
          <p:nvPr/>
        </p:nvGrpSpPr>
        <p:grpSpPr>
          <a:xfrm>
            <a:off x="7569047" y="2388911"/>
            <a:ext cx="57644" cy="57644"/>
            <a:chOff x="8346382" y="2128585"/>
            <a:chExt cx="65331" cy="65331"/>
          </a:xfrm>
        </p:grpSpPr>
        <p:sp>
          <p:nvSpPr>
            <p:cNvPr id="1084" name="Freeform: Shape 1083">
              <a:extLst>
                <a:ext uri="{FF2B5EF4-FFF2-40B4-BE49-F238E27FC236}">
                  <a16:creationId xmlns:a16="http://schemas.microsoft.com/office/drawing/2014/main" id="{5A695BBC-2060-1B3B-1099-B3514F1BFD42}"/>
                </a:ext>
              </a:extLst>
            </p:cNvPr>
            <p:cNvSpPr/>
            <p:nvPr/>
          </p:nvSpPr>
          <p:spPr>
            <a:xfrm>
              <a:off x="8379048" y="212858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85" name="Freeform: Shape 1084">
              <a:extLst>
                <a:ext uri="{FF2B5EF4-FFF2-40B4-BE49-F238E27FC236}">
                  <a16:creationId xmlns:a16="http://schemas.microsoft.com/office/drawing/2014/main" id="{310888B2-A3EB-470C-7BAD-54DA9CCAA92D}"/>
                </a:ext>
              </a:extLst>
            </p:cNvPr>
            <p:cNvSpPr/>
            <p:nvPr/>
          </p:nvSpPr>
          <p:spPr>
            <a:xfrm>
              <a:off x="8346382" y="216125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86" name="Graphic 6">
            <a:extLst>
              <a:ext uri="{FF2B5EF4-FFF2-40B4-BE49-F238E27FC236}">
                <a16:creationId xmlns:a16="http://schemas.microsoft.com/office/drawing/2014/main" id="{2CE6DB6D-8D1D-50B0-2B2C-9E7605EEB3BA}"/>
              </a:ext>
            </a:extLst>
          </p:cNvPr>
          <p:cNvGrpSpPr/>
          <p:nvPr/>
        </p:nvGrpSpPr>
        <p:grpSpPr>
          <a:xfrm>
            <a:off x="7454229" y="2371369"/>
            <a:ext cx="57644" cy="57644"/>
            <a:chOff x="8216252" y="2108702"/>
            <a:chExt cx="65331" cy="65331"/>
          </a:xfrm>
        </p:grpSpPr>
        <p:sp>
          <p:nvSpPr>
            <p:cNvPr id="1087" name="Freeform: Shape 1086">
              <a:extLst>
                <a:ext uri="{FF2B5EF4-FFF2-40B4-BE49-F238E27FC236}">
                  <a16:creationId xmlns:a16="http://schemas.microsoft.com/office/drawing/2014/main" id="{60DF7A5A-6E0F-C1C3-5F14-0C2350CEA08E}"/>
                </a:ext>
              </a:extLst>
            </p:cNvPr>
            <p:cNvSpPr/>
            <p:nvPr/>
          </p:nvSpPr>
          <p:spPr>
            <a:xfrm>
              <a:off x="8248918" y="210870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88" name="Freeform: Shape 1087">
              <a:extLst>
                <a:ext uri="{FF2B5EF4-FFF2-40B4-BE49-F238E27FC236}">
                  <a16:creationId xmlns:a16="http://schemas.microsoft.com/office/drawing/2014/main" id="{2E43F37D-1B3C-4CEE-DAD2-E987610E15DF}"/>
                </a:ext>
              </a:extLst>
            </p:cNvPr>
            <p:cNvSpPr/>
            <p:nvPr/>
          </p:nvSpPr>
          <p:spPr>
            <a:xfrm>
              <a:off x="8216252" y="214136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89" name="Graphic 6">
            <a:extLst>
              <a:ext uri="{FF2B5EF4-FFF2-40B4-BE49-F238E27FC236}">
                <a16:creationId xmlns:a16="http://schemas.microsoft.com/office/drawing/2014/main" id="{5A30C4BE-53D9-42FB-1167-FAF8FC148E60}"/>
              </a:ext>
            </a:extLst>
          </p:cNvPr>
          <p:cNvGrpSpPr/>
          <p:nvPr/>
        </p:nvGrpSpPr>
        <p:grpSpPr>
          <a:xfrm>
            <a:off x="7655671" y="2402697"/>
            <a:ext cx="57644" cy="57644"/>
            <a:chOff x="8444557" y="2144208"/>
            <a:chExt cx="65331" cy="65331"/>
          </a:xfrm>
        </p:grpSpPr>
        <p:sp>
          <p:nvSpPr>
            <p:cNvPr id="1090" name="Freeform: Shape 1089">
              <a:extLst>
                <a:ext uri="{FF2B5EF4-FFF2-40B4-BE49-F238E27FC236}">
                  <a16:creationId xmlns:a16="http://schemas.microsoft.com/office/drawing/2014/main" id="{DE8916EA-334E-B710-711E-D194B51E48D0}"/>
                </a:ext>
              </a:extLst>
            </p:cNvPr>
            <p:cNvSpPr/>
            <p:nvPr/>
          </p:nvSpPr>
          <p:spPr>
            <a:xfrm>
              <a:off x="8477222" y="214420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91" name="Freeform: Shape 1090">
              <a:extLst>
                <a:ext uri="{FF2B5EF4-FFF2-40B4-BE49-F238E27FC236}">
                  <a16:creationId xmlns:a16="http://schemas.microsoft.com/office/drawing/2014/main" id="{CB71868C-2FD8-1B13-087E-51E43CB13778}"/>
                </a:ext>
              </a:extLst>
            </p:cNvPr>
            <p:cNvSpPr/>
            <p:nvPr/>
          </p:nvSpPr>
          <p:spPr>
            <a:xfrm>
              <a:off x="8444557" y="217687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92" name="Graphic 6">
            <a:extLst>
              <a:ext uri="{FF2B5EF4-FFF2-40B4-BE49-F238E27FC236}">
                <a16:creationId xmlns:a16="http://schemas.microsoft.com/office/drawing/2014/main" id="{0B8CE061-ED39-0C9E-EF69-CE73D867FCA8}"/>
              </a:ext>
            </a:extLst>
          </p:cNvPr>
          <p:cNvGrpSpPr/>
          <p:nvPr/>
        </p:nvGrpSpPr>
        <p:grpSpPr>
          <a:xfrm>
            <a:off x="7609619" y="2388911"/>
            <a:ext cx="57644" cy="57644"/>
            <a:chOff x="8392363" y="2128585"/>
            <a:chExt cx="65331" cy="65331"/>
          </a:xfrm>
        </p:grpSpPr>
        <p:sp>
          <p:nvSpPr>
            <p:cNvPr id="1093" name="Freeform: Shape 1092">
              <a:extLst>
                <a:ext uri="{FF2B5EF4-FFF2-40B4-BE49-F238E27FC236}">
                  <a16:creationId xmlns:a16="http://schemas.microsoft.com/office/drawing/2014/main" id="{7E5ECFE8-9D15-DB34-0EF4-B8CAC400A5AB}"/>
                </a:ext>
              </a:extLst>
            </p:cNvPr>
            <p:cNvSpPr/>
            <p:nvPr/>
          </p:nvSpPr>
          <p:spPr>
            <a:xfrm>
              <a:off x="8425028" y="212858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94" name="Freeform: Shape 1093">
              <a:extLst>
                <a:ext uri="{FF2B5EF4-FFF2-40B4-BE49-F238E27FC236}">
                  <a16:creationId xmlns:a16="http://schemas.microsoft.com/office/drawing/2014/main" id="{2B57BE1A-5B29-253A-4C85-6DA0FFB60792}"/>
                </a:ext>
              </a:extLst>
            </p:cNvPr>
            <p:cNvSpPr/>
            <p:nvPr/>
          </p:nvSpPr>
          <p:spPr>
            <a:xfrm>
              <a:off x="8392363" y="216125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95" name="Graphic 6">
            <a:extLst>
              <a:ext uri="{FF2B5EF4-FFF2-40B4-BE49-F238E27FC236}">
                <a16:creationId xmlns:a16="http://schemas.microsoft.com/office/drawing/2014/main" id="{9291D08B-816B-CC77-D78F-38547A64193E}"/>
              </a:ext>
            </a:extLst>
          </p:cNvPr>
          <p:cNvGrpSpPr/>
          <p:nvPr/>
        </p:nvGrpSpPr>
        <p:grpSpPr>
          <a:xfrm>
            <a:off x="7684182" y="2425254"/>
            <a:ext cx="57487" cy="57487"/>
            <a:chOff x="8476867" y="2169772"/>
            <a:chExt cx="65153" cy="65153"/>
          </a:xfrm>
        </p:grpSpPr>
        <p:sp>
          <p:nvSpPr>
            <p:cNvPr id="1096" name="Freeform: Shape 1095">
              <a:extLst>
                <a:ext uri="{FF2B5EF4-FFF2-40B4-BE49-F238E27FC236}">
                  <a16:creationId xmlns:a16="http://schemas.microsoft.com/office/drawing/2014/main" id="{B2C49EC5-92EE-C8FC-E770-1E49A2FD1461}"/>
                </a:ext>
              </a:extLst>
            </p:cNvPr>
            <p:cNvSpPr/>
            <p:nvPr/>
          </p:nvSpPr>
          <p:spPr>
            <a:xfrm>
              <a:off x="8509533" y="2169772"/>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097" name="Freeform: Shape 1096">
              <a:extLst>
                <a:ext uri="{FF2B5EF4-FFF2-40B4-BE49-F238E27FC236}">
                  <a16:creationId xmlns:a16="http://schemas.microsoft.com/office/drawing/2014/main" id="{C32129D3-BDF2-5979-A063-A9F43F5F280D}"/>
                </a:ext>
              </a:extLst>
            </p:cNvPr>
            <p:cNvSpPr/>
            <p:nvPr/>
          </p:nvSpPr>
          <p:spPr>
            <a:xfrm>
              <a:off x="8476867" y="220226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098" name="Graphic 6">
            <a:extLst>
              <a:ext uri="{FF2B5EF4-FFF2-40B4-BE49-F238E27FC236}">
                <a16:creationId xmlns:a16="http://schemas.microsoft.com/office/drawing/2014/main" id="{B2DD3F88-5D9A-A3BA-E981-C8707F80B05C}"/>
              </a:ext>
            </a:extLst>
          </p:cNvPr>
          <p:cNvGrpSpPr/>
          <p:nvPr/>
        </p:nvGrpSpPr>
        <p:grpSpPr>
          <a:xfrm>
            <a:off x="7748405" y="2439822"/>
            <a:ext cx="57644" cy="57644"/>
            <a:chOff x="8549655" y="2186283"/>
            <a:chExt cx="65331" cy="65331"/>
          </a:xfrm>
        </p:grpSpPr>
        <p:sp>
          <p:nvSpPr>
            <p:cNvPr id="1099" name="Freeform: Shape 1098">
              <a:extLst>
                <a:ext uri="{FF2B5EF4-FFF2-40B4-BE49-F238E27FC236}">
                  <a16:creationId xmlns:a16="http://schemas.microsoft.com/office/drawing/2014/main" id="{57EAE1D3-6A6E-8244-DE6D-554D5EECE41B}"/>
                </a:ext>
              </a:extLst>
            </p:cNvPr>
            <p:cNvSpPr/>
            <p:nvPr/>
          </p:nvSpPr>
          <p:spPr>
            <a:xfrm>
              <a:off x="8582321" y="218628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00" name="Freeform: Shape 1099">
              <a:extLst>
                <a:ext uri="{FF2B5EF4-FFF2-40B4-BE49-F238E27FC236}">
                  <a16:creationId xmlns:a16="http://schemas.microsoft.com/office/drawing/2014/main" id="{497D340C-D19A-3C51-89F9-6A4554622F1F}"/>
                </a:ext>
              </a:extLst>
            </p:cNvPr>
            <p:cNvSpPr/>
            <p:nvPr/>
          </p:nvSpPr>
          <p:spPr>
            <a:xfrm>
              <a:off x="8549655" y="221894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01" name="Graphic 6">
            <a:extLst>
              <a:ext uri="{FF2B5EF4-FFF2-40B4-BE49-F238E27FC236}">
                <a16:creationId xmlns:a16="http://schemas.microsoft.com/office/drawing/2014/main" id="{3CD7B8DA-948F-DFD3-1D1F-098A59EA335B}"/>
              </a:ext>
            </a:extLst>
          </p:cNvPr>
          <p:cNvGrpSpPr/>
          <p:nvPr/>
        </p:nvGrpSpPr>
        <p:grpSpPr>
          <a:xfrm>
            <a:off x="7710183" y="2425411"/>
            <a:ext cx="57644" cy="57644"/>
            <a:chOff x="8506338" y="2169950"/>
            <a:chExt cx="65331" cy="65331"/>
          </a:xfrm>
        </p:grpSpPr>
        <p:sp>
          <p:nvSpPr>
            <p:cNvPr id="1102" name="Freeform: Shape 1101">
              <a:extLst>
                <a:ext uri="{FF2B5EF4-FFF2-40B4-BE49-F238E27FC236}">
                  <a16:creationId xmlns:a16="http://schemas.microsoft.com/office/drawing/2014/main" id="{B81363DF-C857-5DE0-571C-7FFAD7714CA0}"/>
                </a:ext>
              </a:extLst>
            </p:cNvPr>
            <p:cNvSpPr/>
            <p:nvPr/>
          </p:nvSpPr>
          <p:spPr>
            <a:xfrm>
              <a:off x="8539003" y="216995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03" name="Freeform: Shape 1102">
              <a:extLst>
                <a:ext uri="{FF2B5EF4-FFF2-40B4-BE49-F238E27FC236}">
                  <a16:creationId xmlns:a16="http://schemas.microsoft.com/office/drawing/2014/main" id="{6847317D-9EB4-AF78-61F5-5AE399F308C4}"/>
                </a:ext>
              </a:extLst>
            </p:cNvPr>
            <p:cNvSpPr/>
            <p:nvPr/>
          </p:nvSpPr>
          <p:spPr>
            <a:xfrm>
              <a:off x="8506338" y="220261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04" name="Graphic 6">
            <a:extLst>
              <a:ext uri="{FF2B5EF4-FFF2-40B4-BE49-F238E27FC236}">
                <a16:creationId xmlns:a16="http://schemas.microsoft.com/office/drawing/2014/main" id="{5C5CBE09-8A73-3940-4E92-17E1508E4853}"/>
              </a:ext>
            </a:extLst>
          </p:cNvPr>
          <p:cNvGrpSpPr/>
          <p:nvPr/>
        </p:nvGrpSpPr>
        <p:grpSpPr>
          <a:xfrm>
            <a:off x="7764382" y="2439822"/>
            <a:ext cx="57487" cy="57644"/>
            <a:chOff x="8567763" y="2186283"/>
            <a:chExt cx="65153" cy="65331"/>
          </a:xfrm>
        </p:grpSpPr>
        <p:sp>
          <p:nvSpPr>
            <p:cNvPr id="1105" name="Freeform: Shape 1104">
              <a:extLst>
                <a:ext uri="{FF2B5EF4-FFF2-40B4-BE49-F238E27FC236}">
                  <a16:creationId xmlns:a16="http://schemas.microsoft.com/office/drawing/2014/main" id="{CDB62E74-2336-7B75-7057-0DA0D056CD0A}"/>
                </a:ext>
              </a:extLst>
            </p:cNvPr>
            <p:cNvSpPr/>
            <p:nvPr/>
          </p:nvSpPr>
          <p:spPr>
            <a:xfrm>
              <a:off x="8600251" y="218628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06" name="Freeform: Shape 1105">
              <a:extLst>
                <a:ext uri="{FF2B5EF4-FFF2-40B4-BE49-F238E27FC236}">
                  <a16:creationId xmlns:a16="http://schemas.microsoft.com/office/drawing/2014/main" id="{0ACA0A87-F637-73D9-06AC-458DD8CFE38B}"/>
                </a:ext>
              </a:extLst>
            </p:cNvPr>
            <p:cNvSpPr/>
            <p:nvPr/>
          </p:nvSpPr>
          <p:spPr>
            <a:xfrm>
              <a:off x="8567763" y="2218948"/>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07" name="Graphic 6">
            <a:extLst>
              <a:ext uri="{FF2B5EF4-FFF2-40B4-BE49-F238E27FC236}">
                <a16:creationId xmlns:a16="http://schemas.microsoft.com/office/drawing/2014/main" id="{D2778DD3-1438-EAC3-3C84-F68B15EF048C}"/>
              </a:ext>
            </a:extLst>
          </p:cNvPr>
          <p:cNvGrpSpPr/>
          <p:nvPr/>
        </p:nvGrpSpPr>
        <p:grpSpPr>
          <a:xfrm>
            <a:off x="7812942" y="2439822"/>
            <a:ext cx="57644" cy="57644"/>
            <a:chOff x="8622798" y="2186283"/>
            <a:chExt cx="65331" cy="65331"/>
          </a:xfrm>
        </p:grpSpPr>
        <p:sp>
          <p:nvSpPr>
            <p:cNvPr id="1108" name="Freeform: Shape 1107">
              <a:extLst>
                <a:ext uri="{FF2B5EF4-FFF2-40B4-BE49-F238E27FC236}">
                  <a16:creationId xmlns:a16="http://schemas.microsoft.com/office/drawing/2014/main" id="{A0699492-803A-3ED9-B37B-F81491BB48DC}"/>
                </a:ext>
              </a:extLst>
            </p:cNvPr>
            <p:cNvSpPr/>
            <p:nvPr/>
          </p:nvSpPr>
          <p:spPr>
            <a:xfrm>
              <a:off x="8655464" y="218628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09" name="Freeform: Shape 1108">
              <a:extLst>
                <a:ext uri="{FF2B5EF4-FFF2-40B4-BE49-F238E27FC236}">
                  <a16:creationId xmlns:a16="http://schemas.microsoft.com/office/drawing/2014/main" id="{3E713385-EBC4-2F4D-BE19-936E04C6B18A}"/>
                </a:ext>
              </a:extLst>
            </p:cNvPr>
            <p:cNvSpPr/>
            <p:nvPr/>
          </p:nvSpPr>
          <p:spPr>
            <a:xfrm>
              <a:off x="8622798" y="221894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10" name="Graphic 6">
            <a:extLst>
              <a:ext uri="{FF2B5EF4-FFF2-40B4-BE49-F238E27FC236}">
                <a16:creationId xmlns:a16="http://schemas.microsoft.com/office/drawing/2014/main" id="{779D3420-4B58-CA97-6000-3248D3EF051C}"/>
              </a:ext>
            </a:extLst>
          </p:cNvPr>
          <p:cNvGrpSpPr/>
          <p:nvPr/>
        </p:nvGrpSpPr>
        <p:grpSpPr>
          <a:xfrm>
            <a:off x="7797277" y="2439822"/>
            <a:ext cx="57644" cy="57644"/>
            <a:chOff x="8605045" y="2186283"/>
            <a:chExt cx="65331" cy="65331"/>
          </a:xfrm>
        </p:grpSpPr>
        <p:sp>
          <p:nvSpPr>
            <p:cNvPr id="1111" name="Freeform: Shape 1110">
              <a:extLst>
                <a:ext uri="{FF2B5EF4-FFF2-40B4-BE49-F238E27FC236}">
                  <a16:creationId xmlns:a16="http://schemas.microsoft.com/office/drawing/2014/main" id="{DC09DFBD-00B6-0EF0-88E2-071A6715C4C6}"/>
                </a:ext>
              </a:extLst>
            </p:cNvPr>
            <p:cNvSpPr/>
            <p:nvPr/>
          </p:nvSpPr>
          <p:spPr>
            <a:xfrm>
              <a:off x="8637710" y="218628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12" name="Freeform: Shape 1111">
              <a:extLst>
                <a:ext uri="{FF2B5EF4-FFF2-40B4-BE49-F238E27FC236}">
                  <a16:creationId xmlns:a16="http://schemas.microsoft.com/office/drawing/2014/main" id="{3843D57F-6393-2EEB-2B75-8360A0C3A099}"/>
                </a:ext>
              </a:extLst>
            </p:cNvPr>
            <p:cNvSpPr/>
            <p:nvPr/>
          </p:nvSpPr>
          <p:spPr>
            <a:xfrm>
              <a:off x="8605045" y="221894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13" name="Graphic 6">
            <a:extLst>
              <a:ext uri="{FF2B5EF4-FFF2-40B4-BE49-F238E27FC236}">
                <a16:creationId xmlns:a16="http://schemas.microsoft.com/office/drawing/2014/main" id="{1480CCAA-1DC5-457A-45F6-1A87DCB148D2}"/>
              </a:ext>
            </a:extLst>
          </p:cNvPr>
          <p:cNvGrpSpPr/>
          <p:nvPr/>
        </p:nvGrpSpPr>
        <p:grpSpPr>
          <a:xfrm>
            <a:off x="7877635" y="2457210"/>
            <a:ext cx="57644" cy="57487"/>
            <a:chOff x="8696118" y="2205989"/>
            <a:chExt cx="65331" cy="65153"/>
          </a:xfrm>
        </p:grpSpPr>
        <p:sp>
          <p:nvSpPr>
            <p:cNvPr id="1114" name="Freeform: Shape 1113">
              <a:extLst>
                <a:ext uri="{FF2B5EF4-FFF2-40B4-BE49-F238E27FC236}">
                  <a16:creationId xmlns:a16="http://schemas.microsoft.com/office/drawing/2014/main" id="{CA567620-6A94-8BB3-34FF-0772429C265C}"/>
                </a:ext>
              </a:extLst>
            </p:cNvPr>
            <p:cNvSpPr/>
            <p:nvPr/>
          </p:nvSpPr>
          <p:spPr>
            <a:xfrm>
              <a:off x="872878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15" name="Freeform: Shape 1114">
              <a:extLst>
                <a:ext uri="{FF2B5EF4-FFF2-40B4-BE49-F238E27FC236}">
                  <a16:creationId xmlns:a16="http://schemas.microsoft.com/office/drawing/2014/main" id="{9DC1E0E9-46FE-8430-3A09-A92F46E88681}"/>
                </a:ext>
              </a:extLst>
            </p:cNvPr>
            <p:cNvSpPr/>
            <p:nvPr/>
          </p:nvSpPr>
          <p:spPr>
            <a:xfrm>
              <a:off x="8696118"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16" name="Graphic 6">
            <a:extLst>
              <a:ext uri="{FF2B5EF4-FFF2-40B4-BE49-F238E27FC236}">
                <a16:creationId xmlns:a16="http://schemas.microsoft.com/office/drawing/2014/main" id="{0371544D-3031-AAD3-D2EF-83CBE0F8A204}"/>
              </a:ext>
            </a:extLst>
          </p:cNvPr>
          <p:cNvGrpSpPr/>
          <p:nvPr/>
        </p:nvGrpSpPr>
        <p:grpSpPr>
          <a:xfrm>
            <a:off x="7842547" y="2439822"/>
            <a:ext cx="57487" cy="57644"/>
            <a:chOff x="8656351" y="2186283"/>
            <a:chExt cx="65153" cy="65331"/>
          </a:xfrm>
        </p:grpSpPr>
        <p:sp>
          <p:nvSpPr>
            <p:cNvPr id="1117" name="Freeform: Shape 1116">
              <a:extLst>
                <a:ext uri="{FF2B5EF4-FFF2-40B4-BE49-F238E27FC236}">
                  <a16:creationId xmlns:a16="http://schemas.microsoft.com/office/drawing/2014/main" id="{6AE8E62D-1879-3EA8-0679-57CE6C3040C2}"/>
                </a:ext>
              </a:extLst>
            </p:cNvPr>
            <p:cNvSpPr/>
            <p:nvPr/>
          </p:nvSpPr>
          <p:spPr>
            <a:xfrm>
              <a:off x="8688839" y="218628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18" name="Freeform: Shape 1117">
              <a:extLst>
                <a:ext uri="{FF2B5EF4-FFF2-40B4-BE49-F238E27FC236}">
                  <a16:creationId xmlns:a16="http://schemas.microsoft.com/office/drawing/2014/main" id="{384A82E8-5D22-055D-D231-6C8726A51916}"/>
                </a:ext>
              </a:extLst>
            </p:cNvPr>
            <p:cNvSpPr/>
            <p:nvPr/>
          </p:nvSpPr>
          <p:spPr>
            <a:xfrm>
              <a:off x="8656351" y="2218948"/>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19" name="Graphic 6">
            <a:extLst>
              <a:ext uri="{FF2B5EF4-FFF2-40B4-BE49-F238E27FC236}">
                <a16:creationId xmlns:a16="http://schemas.microsoft.com/office/drawing/2014/main" id="{DA212675-60CD-FF5B-A736-1898DE2B085B}"/>
              </a:ext>
            </a:extLst>
          </p:cNvPr>
          <p:cNvGrpSpPr/>
          <p:nvPr/>
        </p:nvGrpSpPr>
        <p:grpSpPr>
          <a:xfrm>
            <a:off x="7904577" y="2457210"/>
            <a:ext cx="57644" cy="57487"/>
            <a:chOff x="8726653" y="2205989"/>
            <a:chExt cx="65331" cy="65153"/>
          </a:xfrm>
        </p:grpSpPr>
        <p:sp>
          <p:nvSpPr>
            <p:cNvPr id="1120" name="Freeform: Shape 1119">
              <a:extLst>
                <a:ext uri="{FF2B5EF4-FFF2-40B4-BE49-F238E27FC236}">
                  <a16:creationId xmlns:a16="http://schemas.microsoft.com/office/drawing/2014/main" id="{352EE7CD-AC0C-814F-713F-9BF0DF4F4A18}"/>
                </a:ext>
              </a:extLst>
            </p:cNvPr>
            <p:cNvSpPr/>
            <p:nvPr/>
          </p:nvSpPr>
          <p:spPr>
            <a:xfrm>
              <a:off x="875931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21" name="Freeform: Shape 1120">
              <a:extLst>
                <a:ext uri="{FF2B5EF4-FFF2-40B4-BE49-F238E27FC236}">
                  <a16:creationId xmlns:a16="http://schemas.microsoft.com/office/drawing/2014/main" id="{E4FBC7FF-B8BF-4DEE-1114-E7E82719AEAB}"/>
                </a:ext>
              </a:extLst>
            </p:cNvPr>
            <p:cNvSpPr/>
            <p:nvPr/>
          </p:nvSpPr>
          <p:spPr>
            <a:xfrm>
              <a:off x="8726653"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22" name="Graphic 6">
            <a:extLst>
              <a:ext uri="{FF2B5EF4-FFF2-40B4-BE49-F238E27FC236}">
                <a16:creationId xmlns:a16="http://schemas.microsoft.com/office/drawing/2014/main" id="{CBB5E6AC-DD71-5E44-F0D9-B5985A2DCBFE}"/>
              </a:ext>
            </a:extLst>
          </p:cNvPr>
          <p:cNvGrpSpPr/>
          <p:nvPr/>
        </p:nvGrpSpPr>
        <p:grpSpPr>
          <a:xfrm>
            <a:off x="7942798" y="2457210"/>
            <a:ext cx="57644" cy="57487"/>
            <a:chOff x="8769971" y="2205989"/>
            <a:chExt cx="65331" cy="65153"/>
          </a:xfrm>
        </p:grpSpPr>
        <p:sp>
          <p:nvSpPr>
            <p:cNvPr id="1123" name="Freeform: Shape 1122">
              <a:extLst>
                <a:ext uri="{FF2B5EF4-FFF2-40B4-BE49-F238E27FC236}">
                  <a16:creationId xmlns:a16="http://schemas.microsoft.com/office/drawing/2014/main" id="{5D4CCA2F-F659-F301-7635-EBC107EAF9A9}"/>
                </a:ext>
              </a:extLst>
            </p:cNvPr>
            <p:cNvSpPr/>
            <p:nvPr/>
          </p:nvSpPr>
          <p:spPr>
            <a:xfrm>
              <a:off x="8802637"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24" name="Freeform: Shape 1123">
              <a:extLst>
                <a:ext uri="{FF2B5EF4-FFF2-40B4-BE49-F238E27FC236}">
                  <a16:creationId xmlns:a16="http://schemas.microsoft.com/office/drawing/2014/main" id="{308AEA24-2626-BC41-5F9B-8F5240503CD0}"/>
                </a:ext>
              </a:extLst>
            </p:cNvPr>
            <p:cNvSpPr/>
            <p:nvPr/>
          </p:nvSpPr>
          <p:spPr>
            <a:xfrm>
              <a:off x="8769971"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25" name="Graphic 6">
            <a:extLst>
              <a:ext uri="{FF2B5EF4-FFF2-40B4-BE49-F238E27FC236}">
                <a16:creationId xmlns:a16="http://schemas.microsoft.com/office/drawing/2014/main" id="{E262886C-BB9D-4C9C-2F24-0C568F9ABF8F}"/>
              </a:ext>
            </a:extLst>
          </p:cNvPr>
          <p:cNvGrpSpPr/>
          <p:nvPr/>
        </p:nvGrpSpPr>
        <p:grpSpPr>
          <a:xfrm>
            <a:off x="7981177" y="2457210"/>
            <a:ext cx="57487" cy="57487"/>
            <a:chOff x="8813466" y="2205989"/>
            <a:chExt cx="65153" cy="65153"/>
          </a:xfrm>
        </p:grpSpPr>
        <p:sp>
          <p:nvSpPr>
            <p:cNvPr id="1126" name="Freeform: Shape 1125">
              <a:extLst>
                <a:ext uri="{FF2B5EF4-FFF2-40B4-BE49-F238E27FC236}">
                  <a16:creationId xmlns:a16="http://schemas.microsoft.com/office/drawing/2014/main" id="{1691DF54-DB4A-8065-74C7-85FD2F64BEF3}"/>
                </a:ext>
              </a:extLst>
            </p:cNvPr>
            <p:cNvSpPr/>
            <p:nvPr/>
          </p:nvSpPr>
          <p:spPr>
            <a:xfrm>
              <a:off x="8846132"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27" name="Freeform: Shape 1126">
              <a:extLst>
                <a:ext uri="{FF2B5EF4-FFF2-40B4-BE49-F238E27FC236}">
                  <a16:creationId xmlns:a16="http://schemas.microsoft.com/office/drawing/2014/main" id="{DB2E9BBF-3562-C089-9C1C-8CD3F21645FC}"/>
                </a:ext>
              </a:extLst>
            </p:cNvPr>
            <p:cNvSpPr/>
            <p:nvPr/>
          </p:nvSpPr>
          <p:spPr>
            <a:xfrm>
              <a:off x="8813466"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28" name="Graphic 6">
            <a:extLst>
              <a:ext uri="{FF2B5EF4-FFF2-40B4-BE49-F238E27FC236}">
                <a16:creationId xmlns:a16="http://schemas.microsoft.com/office/drawing/2014/main" id="{F6971B94-CC05-38F6-5BB3-817D63181652}"/>
              </a:ext>
            </a:extLst>
          </p:cNvPr>
          <p:cNvGrpSpPr/>
          <p:nvPr/>
        </p:nvGrpSpPr>
        <p:grpSpPr>
          <a:xfrm>
            <a:off x="8006710" y="2457210"/>
            <a:ext cx="57487" cy="57487"/>
            <a:chOff x="8842404" y="2205989"/>
            <a:chExt cx="65153" cy="65153"/>
          </a:xfrm>
        </p:grpSpPr>
        <p:sp>
          <p:nvSpPr>
            <p:cNvPr id="1129" name="Freeform: Shape 1128">
              <a:extLst>
                <a:ext uri="{FF2B5EF4-FFF2-40B4-BE49-F238E27FC236}">
                  <a16:creationId xmlns:a16="http://schemas.microsoft.com/office/drawing/2014/main" id="{18FEE2B6-3F0C-7C87-6718-F01E7FF82328}"/>
                </a:ext>
              </a:extLst>
            </p:cNvPr>
            <p:cNvSpPr/>
            <p:nvPr/>
          </p:nvSpPr>
          <p:spPr>
            <a:xfrm>
              <a:off x="887506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30" name="Freeform: Shape 1129">
              <a:extLst>
                <a:ext uri="{FF2B5EF4-FFF2-40B4-BE49-F238E27FC236}">
                  <a16:creationId xmlns:a16="http://schemas.microsoft.com/office/drawing/2014/main" id="{4C18FD85-F1E9-2FE0-3F81-42EDD9427130}"/>
                </a:ext>
              </a:extLst>
            </p:cNvPr>
            <p:cNvSpPr/>
            <p:nvPr/>
          </p:nvSpPr>
          <p:spPr>
            <a:xfrm>
              <a:off x="8842404"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31" name="Graphic 6">
            <a:extLst>
              <a:ext uri="{FF2B5EF4-FFF2-40B4-BE49-F238E27FC236}">
                <a16:creationId xmlns:a16="http://schemas.microsoft.com/office/drawing/2014/main" id="{6BFE50FF-A8B7-26B6-E572-0D8E372BF127}"/>
              </a:ext>
            </a:extLst>
          </p:cNvPr>
          <p:cNvGrpSpPr/>
          <p:nvPr/>
        </p:nvGrpSpPr>
        <p:grpSpPr>
          <a:xfrm>
            <a:off x="8044929" y="2457210"/>
            <a:ext cx="57644" cy="57487"/>
            <a:chOff x="8885721" y="2205989"/>
            <a:chExt cx="65331" cy="65153"/>
          </a:xfrm>
        </p:grpSpPr>
        <p:sp>
          <p:nvSpPr>
            <p:cNvPr id="1132" name="Freeform: Shape 1131">
              <a:extLst>
                <a:ext uri="{FF2B5EF4-FFF2-40B4-BE49-F238E27FC236}">
                  <a16:creationId xmlns:a16="http://schemas.microsoft.com/office/drawing/2014/main" id="{2A512230-5FF0-EF34-B470-41D6116C00C8}"/>
                </a:ext>
              </a:extLst>
            </p:cNvPr>
            <p:cNvSpPr/>
            <p:nvPr/>
          </p:nvSpPr>
          <p:spPr>
            <a:xfrm>
              <a:off x="8918387"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33" name="Freeform: Shape 1132">
              <a:extLst>
                <a:ext uri="{FF2B5EF4-FFF2-40B4-BE49-F238E27FC236}">
                  <a16:creationId xmlns:a16="http://schemas.microsoft.com/office/drawing/2014/main" id="{3C9D2790-0F3E-A3E5-6209-B8AE7EBA041A}"/>
                </a:ext>
              </a:extLst>
            </p:cNvPr>
            <p:cNvSpPr/>
            <p:nvPr/>
          </p:nvSpPr>
          <p:spPr>
            <a:xfrm>
              <a:off x="8885721"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34" name="Graphic 6">
            <a:extLst>
              <a:ext uri="{FF2B5EF4-FFF2-40B4-BE49-F238E27FC236}">
                <a16:creationId xmlns:a16="http://schemas.microsoft.com/office/drawing/2014/main" id="{C9CC00BB-4E3C-982B-83F6-91C5E521977C}"/>
              </a:ext>
            </a:extLst>
          </p:cNvPr>
          <p:cNvGrpSpPr/>
          <p:nvPr/>
        </p:nvGrpSpPr>
        <p:grpSpPr>
          <a:xfrm>
            <a:off x="8077041" y="2457210"/>
            <a:ext cx="57644" cy="57487"/>
            <a:chOff x="8922115" y="2205989"/>
            <a:chExt cx="65331" cy="65153"/>
          </a:xfrm>
        </p:grpSpPr>
        <p:sp>
          <p:nvSpPr>
            <p:cNvPr id="1135" name="Freeform: Shape 1134">
              <a:extLst>
                <a:ext uri="{FF2B5EF4-FFF2-40B4-BE49-F238E27FC236}">
                  <a16:creationId xmlns:a16="http://schemas.microsoft.com/office/drawing/2014/main" id="{D5B6187C-F33B-55CC-EE79-F3CF5B43D653}"/>
                </a:ext>
              </a:extLst>
            </p:cNvPr>
            <p:cNvSpPr/>
            <p:nvPr/>
          </p:nvSpPr>
          <p:spPr>
            <a:xfrm>
              <a:off x="8954781"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36" name="Freeform: Shape 1135">
              <a:extLst>
                <a:ext uri="{FF2B5EF4-FFF2-40B4-BE49-F238E27FC236}">
                  <a16:creationId xmlns:a16="http://schemas.microsoft.com/office/drawing/2014/main" id="{05BD4D3C-BAB3-283E-CACD-AC639A5A48B8}"/>
                </a:ext>
              </a:extLst>
            </p:cNvPr>
            <p:cNvSpPr/>
            <p:nvPr/>
          </p:nvSpPr>
          <p:spPr>
            <a:xfrm>
              <a:off x="8922115"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37" name="Graphic 6">
            <a:extLst>
              <a:ext uri="{FF2B5EF4-FFF2-40B4-BE49-F238E27FC236}">
                <a16:creationId xmlns:a16="http://schemas.microsoft.com/office/drawing/2014/main" id="{81635620-CFF4-D3EF-50B7-131B1BD50B06}"/>
              </a:ext>
            </a:extLst>
          </p:cNvPr>
          <p:cNvGrpSpPr/>
          <p:nvPr/>
        </p:nvGrpSpPr>
        <p:grpSpPr>
          <a:xfrm>
            <a:off x="8092079" y="2457210"/>
            <a:ext cx="57644" cy="57487"/>
            <a:chOff x="8939158" y="2205989"/>
            <a:chExt cx="65331" cy="65153"/>
          </a:xfrm>
        </p:grpSpPr>
        <p:sp>
          <p:nvSpPr>
            <p:cNvPr id="1138" name="Freeform: Shape 1137">
              <a:extLst>
                <a:ext uri="{FF2B5EF4-FFF2-40B4-BE49-F238E27FC236}">
                  <a16:creationId xmlns:a16="http://schemas.microsoft.com/office/drawing/2014/main" id="{79F78791-1EF1-0030-B6D9-5B618E24E128}"/>
                </a:ext>
              </a:extLst>
            </p:cNvPr>
            <p:cNvSpPr/>
            <p:nvPr/>
          </p:nvSpPr>
          <p:spPr>
            <a:xfrm>
              <a:off x="897182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39" name="Freeform: Shape 1138">
              <a:extLst>
                <a:ext uri="{FF2B5EF4-FFF2-40B4-BE49-F238E27FC236}">
                  <a16:creationId xmlns:a16="http://schemas.microsoft.com/office/drawing/2014/main" id="{D24BD24C-01B8-20A3-2374-BF316AF44400}"/>
                </a:ext>
              </a:extLst>
            </p:cNvPr>
            <p:cNvSpPr/>
            <p:nvPr/>
          </p:nvSpPr>
          <p:spPr>
            <a:xfrm>
              <a:off x="8939158"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40" name="Graphic 6">
            <a:extLst>
              <a:ext uri="{FF2B5EF4-FFF2-40B4-BE49-F238E27FC236}">
                <a16:creationId xmlns:a16="http://schemas.microsoft.com/office/drawing/2014/main" id="{D42D0199-44A4-413A-C72E-0E3ADD4F6C00}"/>
              </a:ext>
            </a:extLst>
          </p:cNvPr>
          <p:cNvGrpSpPr/>
          <p:nvPr/>
        </p:nvGrpSpPr>
        <p:grpSpPr>
          <a:xfrm>
            <a:off x="8108370" y="2457210"/>
            <a:ext cx="57487" cy="57487"/>
            <a:chOff x="8957621" y="2205989"/>
            <a:chExt cx="65153" cy="65153"/>
          </a:xfrm>
        </p:grpSpPr>
        <p:sp>
          <p:nvSpPr>
            <p:cNvPr id="1141" name="Freeform: Shape 1140">
              <a:extLst>
                <a:ext uri="{FF2B5EF4-FFF2-40B4-BE49-F238E27FC236}">
                  <a16:creationId xmlns:a16="http://schemas.microsoft.com/office/drawing/2014/main" id="{53460F0C-ED0B-9AB5-05A6-7CAEA6D37279}"/>
                </a:ext>
              </a:extLst>
            </p:cNvPr>
            <p:cNvSpPr/>
            <p:nvPr/>
          </p:nvSpPr>
          <p:spPr>
            <a:xfrm>
              <a:off x="899010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42" name="Freeform: Shape 1141">
              <a:extLst>
                <a:ext uri="{FF2B5EF4-FFF2-40B4-BE49-F238E27FC236}">
                  <a16:creationId xmlns:a16="http://schemas.microsoft.com/office/drawing/2014/main" id="{718B7897-C965-92C6-4927-E0885D10E9A1}"/>
                </a:ext>
              </a:extLst>
            </p:cNvPr>
            <p:cNvSpPr/>
            <p:nvPr/>
          </p:nvSpPr>
          <p:spPr>
            <a:xfrm>
              <a:off x="8957621"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43" name="Graphic 6">
            <a:extLst>
              <a:ext uri="{FF2B5EF4-FFF2-40B4-BE49-F238E27FC236}">
                <a16:creationId xmlns:a16="http://schemas.microsoft.com/office/drawing/2014/main" id="{8757B27E-1165-4103-C526-FB80F90D8B7E}"/>
              </a:ext>
            </a:extLst>
          </p:cNvPr>
          <p:cNvGrpSpPr/>
          <p:nvPr/>
        </p:nvGrpSpPr>
        <p:grpSpPr>
          <a:xfrm>
            <a:off x="8318741" y="2457210"/>
            <a:ext cx="57644" cy="57487"/>
            <a:chOff x="9196045" y="2205989"/>
            <a:chExt cx="65331" cy="65153"/>
          </a:xfrm>
        </p:grpSpPr>
        <p:sp>
          <p:nvSpPr>
            <p:cNvPr id="1144" name="Freeform: Shape 1143">
              <a:extLst>
                <a:ext uri="{FF2B5EF4-FFF2-40B4-BE49-F238E27FC236}">
                  <a16:creationId xmlns:a16="http://schemas.microsoft.com/office/drawing/2014/main" id="{FE041EB4-2274-B04B-BC96-E9AC8A61ED47}"/>
                </a:ext>
              </a:extLst>
            </p:cNvPr>
            <p:cNvSpPr/>
            <p:nvPr/>
          </p:nvSpPr>
          <p:spPr>
            <a:xfrm>
              <a:off x="9228711"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45" name="Freeform: Shape 1144">
              <a:extLst>
                <a:ext uri="{FF2B5EF4-FFF2-40B4-BE49-F238E27FC236}">
                  <a16:creationId xmlns:a16="http://schemas.microsoft.com/office/drawing/2014/main" id="{1986E6DB-DB9F-E086-0122-7B10CB0922E5}"/>
                </a:ext>
              </a:extLst>
            </p:cNvPr>
            <p:cNvSpPr/>
            <p:nvPr/>
          </p:nvSpPr>
          <p:spPr>
            <a:xfrm>
              <a:off x="9196045"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46" name="Graphic 6">
            <a:extLst>
              <a:ext uri="{FF2B5EF4-FFF2-40B4-BE49-F238E27FC236}">
                <a16:creationId xmlns:a16="http://schemas.microsoft.com/office/drawing/2014/main" id="{AA19E00F-3249-A1CA-FC0C-0BF737CECED4}"/>
              </a:ext>
            </a:extLst>
          </p:cNvPr>
          <p:cNvGrpSpPr/>
          <p:nvPr/>
        </p:nvGrpSpPr>
        <p:grpSpPr>
          <a:xfrm>
            <a:off x="8345371" y="2457210"/>
            <a:ext cx="57644" cy="57487"/>
            <a:chOff x="9226226" y="2205989"/>
            <a:chExt cx="65331" cy="65153"/>
          </a:xfrm>
        </p:grpSpPr>
        <p:sp>
          <p:nvSpPr>
            <p:cNvPr id="1147" name="Freeform: Shape 1146">
              <a:extLst>
                <a:ext uri="{FF2B5EF4-FFF2-40B4-BE49-F238E27FC236}">
                  <a16:creationId xmlns:a16="http://schemas.microsoft.com/office/drawing/2014/main" id="{F83F9725-7FB9-3FA2-005F-D5976DB25E12}"/>
                </a:ext>
              </a:extLst>
            </p:cNvPr>
            <p:cNvSpPr/>
            <p:nvPr/>
          </p:nvSpPr>
          <p:spPr>
            <a:xfrm>
              <a:off x="9258891"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48" name="Freeform: Shape 1147">
              <a:extLst>
                <a:ext uri="{FF2B5EF4-FFF2-40B4-BE49-F238E27FC236}">
                  <a16:creationId xmlns:a16="http://schemas.microsoft.com/office/drawing/2014/main" id="{D1F55BD1-E7E9-A62F-ABDC-C7080BF7B7AA}"/>
                </a:ext>
              </a:extLst>
            </p:cNvPr>
            <p:cNvSpPr/>
            <p:nvPr/>
          </p:nvSpPr>
          <p:spPr>
            <a:xfrm>
              <a:off x="9226226"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49" name="Graphic 6">
            <a:extLst>
              <a:ext uri="{FF2B5EF4-FFF2-40B4-BE49-F238E27FC236}">
                <a16:creationId xmlns:a16="http://schemas.microsoft.com/office/drawing/2014/main" id="{41E30699-1FAB-1D5A-4D60-1561200EBD32}"/>
              </a:ext>
            </a:extLst>
          </p:cNvPr>
          <p:cNvGrpSpPr/>
          <p:nvPr/>
        </p:nvGrpSpPr>
        <p:grpSpPr>
          <a:xfrm>
            <a:off x="8383278" y="2457210"/>
            <a:ext cx="57644" cy="57487"/>
            <a:chOff x="9269188" y="2205989"/>
            <a:chExt cx="65331" cy="65153"/>
          </a:xfrm>
        </p:grpSpPr>
        <p:sp>
          <p:nvSpPr>
            <p:cNvPr id="1150" name="Freeform: Shape 1149">
              <a:extLst>
                <a:ext uri="{FF2B5EF4-FFF2-40B4-BE49-F238E27FC236}">
                  <a16:creationId xmlns:a16="http://schemas.microsoft.com/office/drawing/2014/main" id="{061E16B7-8BD7-E9BA-8F60-852CAB8F5951}"/>
                </a:ext>
              </a:extLst>
            </p:cNvPr>
            <p:cNvSpPr/>
            <p:nvPr/>
          </p:nvSpPr>
          <p:spPr>
            <a:xfrm>
              <a:off x="930185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51" name="Freeform: Shape 1150">
              <a:extLst>
                <a:ext uri="{FF2B5EF4-FFF2-40B4-BE49-F238E27FC236}">
                  <a16:creationId xmlns:a16="http://schemas.microsoft.com/office/drawing/2014/main" id="{8BD57913-7207-FE9B-C34C-140C8686C355}"/>
                </a:ext>
              </a:extLst>
            </p:cNvPr>
            <p:cNvSpPr/>
            <p:nvPr/>
          </p:nvSpPr>
          <p:spPr>
            <a:xfrm>
              <a:off x="9269188"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52" name="Graphic 6">
            <a:extLst>
              <a:ext uri="{FF2B5EF4-FFF2-40B4-BE49-F238E27FC236}">
                <a16:creationId xmlns:a16="http://schemas.microsoft.com/office/drawing/2014/main" id="{27C44860-EA5D-3214-0804-0FEB94206CCC}"/>
              </a:ext>
            </a:extLst>
          </p:cNvPr>
          <p:cNvGrpSpPr/>
          <p:nvPr/>
        </p:nvGrpSpPr>
        <p:grpSpPr>
          <a:xfrm>
            <a:off x="8409594" y="2457210"/>
            <a:ext cx="57487" cy="57487"/>
            <a:chOff x="9299013" y="2205989"/>
            <a:chExt cx="65153" cy="65153"/>
          </a:xfrm>
        </p:grpSpPr>
        <p:sp>
          <p:nvSpPr>
            <p:cNvPr id="1153" name="Freeform: Shape 1152">
              <a:extLst>
                <a:ext uri="{FF2B5EF4-FFF2-40B4-BE49-F238E27FC236}">
                  <a16:creationId xmlns:a16="http://schemas.microsoft.com/office/drawing/2014/main" id="{65281CCE-24A0-F97D-242F-3F9C4FE5A247}"/>
                </a:ext>
              </a:extLst>
            </p:cNvPr>
            <p:cNvSpPr/>
            <p:nvPr/>
          </p:nvSpPr>
          <p:spPr>
            <a:xfrm>
              <a:off x="933167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54" name="Freeform: Shape 1153">
              <a:extLst>
                <a:ext uri="{FF2B5EF4-FFF2-40B4-BE49-F238E27FC236}">
                  <a16:creationId xmlns:a16="http://schemas.microsoft.com/office/drawing/2014/main" id="{F57AB201-18D7-E8D1-EF8D-AD347418B669}"/>
                </a:ext>
              </a:extLst>
            </p:cNvPr>
            <p:cNvSpPr/>
            <p:nvPr/>
          </p:nvSpPr>
          <p:spPr>
            <a:xfrm>
              <a:off x="9299013"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55" name="Graphic 6">
            <a:extLst>
              <a:ext uri="{FF2B5EF4-FFF2-40B4-BE49-F238E27FC236}">
                <a16:creationId xmlns:a16="http://schemas.microsoft.com/office/drawing/2014/main" id="{28A390D5-60A3-076F-0A09-21A6CE2D74E3}"/>
              </a:ext>
            </a:extLst>
          </p:cNvPr>
          <p:cNvGrpSpPr/>
          <p:nvPr/>
        </p:nvGrpSpPr>
        <p:grpSpPr>
          <a:xfrm>
            <a:off x="8137035" y="2457210"/>
            <a:ext cx="57644" cy="57487"/>
            <a:chOff x="8990109" y="2205989"/>
            <a:chExt cx="65331" cy="65153"/>
          </a:xfrm>
        </p:grpSpPr>
        <p:sp>
          <p:nvSpPr>
            <p:cNvPr id="1156" name="Freeform: Shape 1155">
              <a:extLst>
                <a:ext uri="{FF2B5EF4-FFF2-40B4-BE49-F238E27FC236}">
                  <a16:creationId xmlns:a16="http://schemas.microsoft.com/office/drawing/2014/main" id="{36E2203B-AB50-757D-2171-60D64ADCF38E}"/>
                </a:ext>
              </a:extLst>
            </p:cNvPr>
            <p:cNvSpPr/>
            <p:nvPr/>
          </p:nvSpPr>
          <p:spPr>
            <a:xfrm>
              <a:off x="9022775"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57" name="Freeform: Shape 1156">
              <a:extLst>
                <a:ext uri="{FF2B5EF4-FFF2-40B4-BE49-F238E27FC236}">
                  <a16:creationId xmlns:a16="http://schemas.microsoft.com/office/drawing/2014/main" id="{2E90B055-81D7-36B3-52AD-E1C7864A75DD}"/>
                </a:ext>
              </a:extLst>
            </p:cNvPr>
            <p:cNvSpPr/>
            <p:nvPr/>
          </p:nvSpPr>
          <p:spPr>
            <a:xfrm>
              <a:off x="8990109"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58" name="Graphic 6">
            <a:extLst>
              <a:ext uri="{FF2B5EF4-FFF2-40B4-BE49-F238E27FC236}">
                <a16:creationId xmlns:a16="http://schemas.microsoft.com/office/drawing/2014/main" id="{0812755E-727C-D196-863D-51D270026555}"/>
              </a:ext>
            </a:extLst>
          </p:cNvPr>
          <p:cNvGrpSpPr/>
          <p:nvPr/>
        </p:nvGrpSpPr>
        <p:grpSpPr>
          <a:xfrm>
            <a:off x="8150194" y="2457210"/>
            <a:ext cx="57644" cy="57487"/>
            <a:chOff x="9005022" y="2205989"/>
            <a:chExt cx="65331" cy="65153"/>
          </a:xfrm>
        </p:grpSpPr>
        <p:sp>
          <p:nvSpPr>
            <p:cNvPr id="1159" name="Freeform: Shape 1158">
              <a:extLst>
                <a:ext uri="{FF2B5EF4-FFF2-40B4-BE49-F238E27FC236}">
                  <a16:creationId xmlns:a16="http://schemas.microsoft.com/office/drawing/2014/main" id="{999472E5-5D96-C4A4-0B14-F48EDFD8DBCD}"/>
                </a:ext>
              </a:extLst>
            </p:cNvPr>
            <p:cNvSpPr/>
            <p:nvPr/>
          </p:nvSpPr>
          <p:spPr>
            <a:xfrm>
              <a:off x="9037688"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60" name="Freeform: Shape 1159">
              <a:extLst>
                <a:ext uri="{FF2B5EF4-FFF2-40B4-BE49-F238E27FC236}">
                  <a16:creationId xmlns:a16="http://schemas.microsoft.com/office/drawing/2014/main" id="{54192B13-C750-766D-1705-ECD8B68EE472}"/>
                </a:ext>
              </a:extLst>
            </p:cNvPr>
            <p:cNvSpPr/>
            <p:nvPr/>
          </p:nvSpPr>
          <p:spPr>
            <a:xfrm>
              <a:off x="9005022"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61" name="Graphic 6">
            <a:extLst>
              <a:ext uri="{FF2B5EF4-FFF2-40B4-BE49-F238E27FC236}">
                <a16:creationId xmlns:a16="http://schemas.microsoft.com/office/drawing/2014/main" id="{C6905448-A47A-5E1F-931B-47736EEE7A99}"/>
              </a:ext>
            </a:extLst>
          </p:cNvPr>
          <p:cNvGrpSpPr/>
          <p:nvPr/>
        </p:nvGrpSpPr>
        <p:grpSpPr>
          <a:xfrm>
            <a:off x="8229611" y="2457210"/>
            <a:ext cx="57487" cy="57487"/>
            <a:chOff x="9095030" y="2205989"/>
            <a:chExt cx="65153" cy="65153"/>
          </a:xfrm>
        </p:grpSpPr>
        <p:sp>
          <p:nvSpPr>
            <p:cNvPr id="1162" name="Freeform: Shape 1161">
              <a:extLst>
                <a:ext uri="{FF2B5EF4-FFF2-40B4-BE49-F238E27FC236}">
                  <a16:creationId xmlns:a16="http://schemas.microsoft.com/office/drawing/2014/main" id="{CB4372AA-A119-50BA-CF6B-760245E623BE}"/>
                </a:ext>
              </a:extLst>
            </p:cNvPr>
            <p:cNvSpPr/>
            <p:nvPr/>
          </p:nvSpPr>
          <p:spPr>
            <a:xfrm>
              <a:off x="9127518"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63" name="Freeform: Shape 1162">
              <a:extLst>
                <a:ext uri="{FF2B5EF4-FFF2-40B4-BE49-F238E27FC236}">
                  <a16:creationId xmlns:a16="http://schemas.microsoft.com/office/drawing/2014/main" id="{8A4356D4-55D1-8DD9-FA29-10D8876F84BB}"/>
                </a:ext>
              </a:extLst>
            </p:cNvPr>
            <p:cNvSpPr/>
            <p:nvPr/>
          </p:nvSpPr>
          <p:spPr>
            <a:xfrm>
              <a:off x="9095030"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64" name="Graphic 6">
            <a:extLst>
              <a:ext uri="{FF2B5EF4-FFF2-40B4-BE49-F238E27FC236}">
                <a16:creationId xmlns:a16="http://schemas.microsoft.com/office/drawing/2014/main" id="{2DDD34E7-30B3-5DC5-9861-9A2B781A1284}"/>
              </a:ext>
            </a:extLst>
          </p:cNvPr>
          <p:cNvGrpSpPr/>
          <p:nvPr/>
        </p:nvGrpSpPr>
        <p:grpSpPr>
          <a:xfrm>
            <a:off x="8253735" y="2457210"/>
            <a:ext cx="57644" cy="57487"/>
            <a:chOff x="9122370" y="2205989"/>
            <a:chExt cx="65331" cy="65153"/>
          </a:xfrm>
        </p:grpSpPr>
        <p:sp>
          <p:nvSpPr>
            <p:cNvPr id="1165" name="Freeform: Shape 1164">
              <a:extLst>
                <a:ext uri="{FF2B5EF4-FFF2-40B4-BE49-F238E27FC236}">
                  <a16:creationId xmlns:a16="http://schemas.microsoft.com/office/drawing/2014/main" id="{84CF7214-9F93-5428-A3EE-70C9C7F6B24B}"/>
                </a:ext>
              </a:extLst>
            </p:cNvPr>
            <p:cNvSpPr/>
            <p:nvPr/>
          </p:nvSpPr>
          <p:spPr>
            <a:xfrm>
              <a:off x="9155036"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66" name="Freeform: Shape 1165">
              <a:extLst>
                <a:ext uri="{FF2B5EF4-FFF2-40B4-BE49-F238E27FC236}">
                  <a16:creationId xmlns:a16="http://schemas.microsoft.com/office/drawing/2014/main" id="{BA7288D9-626E-1042-1929-C52114768F65}"/>
                </a:ext>
              </a:extLst>
            </p:cNvPr>
            <p:cNvSpPr/>
            <p:nvPr/>
          </p:nvSpPr>
          <p:spPr>
            <a:xfrm>
              <a:off x="9122370"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67" name="Graphic 6">
            <a:extLst>
              <a:ext uri="{FF2B5EF4-FFF2-40B4-BE49-F238E27FC236}">
                <a16:creationId xmlns:a16="http://schemas.microsoft.com/office/drawing/2014/main" id="{67DD0417-8D93-9251-81FD-F0EE619915CB}"/>
              </a:ext>
            </a:extLst>
          </p:cNvPr>
          <p:cNvGrpSpPr/>
          <p:nvPr/>
        </p:nvGrpSpPr>
        <p:grpSpPr>
          <a:xfrm>
            <a:off x="8266579" y="2457210"/>
            <a:ext cx="57644" cy="57487"/>
            <a:chOff x="9136928" y="2205989"/>
            <a:chExt cx="65331" cy="65153"/>
          </a:xfrm>
        </p:grpSpPr>
        <p:sp>
          <p:nvSpPr>
            <p:cNvPr id="1168" name="Freeform: Shape 1167">
              <a:extLst>
                <a:ext uri="{FF2B5EF4-FFF2-40B4-BE49-F238E27FC236}">
                  <a16:creationId xmlns:a16="http://schemas.microsoft.com/office/drawing/2014/main" id="{A887A287-2165-C348-5E1E-26356BC537A1}"/>
                </a:ext>
              </a:extLst>
            </p:cNvPr>
            <p:cNvSpPr/>
            <p:nvPr/>
          </p:nvSpPr>
          <p:spPr>
            <a:xfrm>
              <a:off x="9169593"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69" name="Freeform: Shape 1168">
              <a:extLst>
                <a:ext uri="{FF2B5EF4-FFF2-40B4-BE49-F238E27FC236}">
                  <a16:creationId xmlns:a16="http://schemas.microsoft.com/office/drawing/2014/main" id="{E11CEE21-2928-34D8-F1A7-2518DD734AFE}"/>
                </a:ext>
              </a:extLst>
            </p:cNvPr>
            <p:cNvSpPr/>
            <p:nvPr/>
          </p:nvSpPr>
          <p:spPr>
            <a:xfrm>
              <a:off x="9136928"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70" name="Graphic 6">
            <a:extLst>
              <a:ext uri="{FF2B5EF4-FFF2-40B4-BE49-F238E27FC236}">
                <a16:creationId xmlns:a16="http://schemas.microsoft.com/office/drawing/2014/main" id="{70E36554-9151-1E57-5B10-9D000ECD8A97}"/>
              </a:ext>
            </a:extLst>
          </p:cNvPr>
          <p:cNvGrpSpPr/>
          <p:nvPr/>
        </p:nvGrpSpPr>
        <p:grpSpPr>
          <a:xfrm>
            <a:off x="8280363" y="2457210"/>
            <a:ext cx="57644" cy="57487"/>
            <a:chOff x="9152550" y="2205989"/>
            <a:chExt cx="65331" cy="65153"/>
          </a:xfrm>
        </p:grpSpPr>
        <p:sp>
          <p:nvSpPr>
            <p:cNvPr id="1171" name="Freeform: Shape 1170">
              <a:extLst>
                <a:ext uri="{FF2B5EF4-FFF2-40B4-BE49-F238E27FC236}">
                  <a16:creationId xmlns:a16="http://schemas.microsoft.com/office/drawing/2014/main" id="{FD16E905-24B9-DEBE-8357-659FFB002279}"/>
                </a:ext>
              </a:extLst>
            </p:cNvPr>
            <p:cNvSpPr/>
            <p:nvPr/>
          </p:nvSpPr>
          <p:spPr>
            <a:xfrm>
              <a:off x="9185216"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72" name="Freeform: Shape 1171">
              <a:extLst>
                <a:ext uri="{FF2B5EF4-FFF2-40B4-BE49-F238E27FC236}">
                  <a16:creationId xmlns:a16="http://schemas.microsoft.com/office/drawing/2014/main" id="{C85AFB44-8AE1-53B6-396F-104FC624B236}"/>
                </a:ext>
              </a:extLst>
            </p:cNvPr>
            <p:cNvSpPr/>
            <p:nvPr/>
          </p:nvSpPr>
          <p:spPr>
            <a:xfrm>
              <a:off x="9152550"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73" name="Graphic 6">
            <a:extLst>
              <a:ext uri="{FF2B5EF4-FFF2-40B4-BE49-F238E27FC236}">
                <a16:creationId xmlns:a16="http://schemas.microsoft.com/office/drawing/2014/main" id="{EC0C3104-95E6-A2FC-1194-C428B898FB0A}"/>
              </a:ext>
            </a:extLst>
          </p:cNvPr>
          <p:cNvGrpSpPr/>
          <p:nvPr/>
        </p:nvGrpSpPr>
        <p:grpSpPr>
          <a:xfrm>
            <a:off x="8216297" y="2457210"/>
            <a:ext cx="57644" cy="57487"/>
            <a:chOff x="9079940" y="2205989"/>
            <a:chExt cx="65331" cy="65153"/>
          </a:xfrm>
        </p:grpSpPr>
        <p:sp>
          <p:nvSpPr>
            <p:cNvPr id="1174" name="Freeform: Shape 1173">
              <a:extLst>
                <a:ext uri="{FF2B5EF4-FFF2-40B4-BE49-F238E27FC236}">
                  <a16:creationId xmlns:a16="http://schemas.microsoft.com/office/drawing/2014/main" id="{52B24960-992D-715E-00A4-A3C8C923DA55}"/>
                </a:ext>
              </a:extLst>
            </p:cNvPr>
            <p:cNvSpPr/>
            <p:nvPr/>
          </p:nvSpPr>
          <p:spPr>
            <a:xfrm>
              <a:off x="9112606"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75" name="Freeform: Shape 1174">
              <a:extLst>
                <a:ext uri="{FF2B5EF4-FFF2-40B4-BE49-F238E27FC236}">
                  <a16:creationId xmlns:a16="http://schemas.microsoft.com/office/drawing/2014/main" id="{16201750-C121-8AC4-0316-8AB35D347481}"/>
                </a:ext>
              </a:extLst>
            </p:cNvPr>
            <p:cNvSpPr/>
            <p:nvPr/>
          </p:nvSpPr>
          <p:spPr>
            <a:xfrm>
              <a:off x="9079940"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76" name="Graphic 6">
            <a:extLst>
              <a:ext uri="{FF2B5EF4-FFF2-40B4-BE49-F238E27FC236}">
                <a16:creationId xmlns:a16="http://schemas.microsoft.com/office/drawing/2014/main" id="{85F3A3B2-71E2-4289-BB78-729030F977FC}"/>
              </a:ext>
            </a:extLst>
          </p:cNvPr>
          <p:cNvGrpSpPr/>
          <p:nvPr/>
        </p:nvGrpSpPr>
        <p:grpSpPr>
          <a:xfrm>
            <a:off x="8203139" y="2458931"/>
            <a:ext cx="57644" cy="57644"/>
            <a:chOff x="9065028" y="2207942"/>
            <a:chExt cx="65331" cy="65331"/>
          </a:xfrm>
        </p:grpSpPr>
        <p:sp>
          <p:nvSpPr>
            <p:cNvPr id="1177" name="Freeform: Shape 1176">
              <a:extLst>
                <a:ext uri="{FF2B5EF4-FFF2-40B4-BE49-F238E27FC236}">
                  <a16:creationId xmlns:a16="http://schemas.microsoft.com/office/drawing/2014/main" id="{61E13BCA-8585-9A24-4914-A2156845EE55}"/>
                </a:ext>
              </a:extLst>
            </p:cNvPr>
            <p:cNvSpPr/>
            <p:nvPr/>
          </p:nvSpPr>
          <p:spPr>
            <a:xfrm>
              <a:off x="9097693" y="220794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78" name="Freeform: Shape 1177">
              <a:extLst>
                <a:ext uri="{FF2B5EF4-FFF2-40B4-BE49-F238E27FC236}">
                  <a16:creationId xmlns:a16="http://schemas.microsoft.com/office/drawing/2014/main" id="{431A504E-B32B-6DB1-A995-535585A43095}"/>
                </a:ext>
              </a:extLst>
            </p:cNvPr>
            <p:cNvSpPr/>
            <p:nvPr/>
          </p:nvSpPr>
          <p:spPr>
            <a:xfrm>
              <a:off x="9065028" y="224060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79" name="Graphic 6">
            <a:extLst>
              <a:ext uri="{FF2B5EF4-FFF2-40B4-BE49-F238E27FC236}">
                <a16:creationId xmlns:a16="http://schemas.microsoft.com/office/drawing/2014/main" id="{17AB0B33-3EF7-4D5E-7224-1071E87FA0F7}"/>
              </a:ext>
            </a:extLst>
          </p:cNvPr>
          <p:cNvGrpSpPr/>
          <p:nvPr/>
        </p:nvGrpSpPr>
        <p:grpSpPr>
          <a:xfrm>
            <a:off x="8032242" y="2457210"/>
            <a:ext cx="57487" cy="57487"/>
            <a:chOff x="8871341" y="2205989"/>
            <a:chExt cx="65153" cy="65153"/>
          </a:xfrm>
        </p:grpSpPr>
        <p:sp>
          <p:nvSpPr>
            <p:cNvPr id="1180" name="Freeform: Shape 1179">
              <a:extLst>
                <a:ext uri="{FF2B5EF4-FFF2-40B4-BE49-F238E27FC236}">
                  <a16:creationId xmlns:a16="http://schemas.microsoft.com/office/drawing/2014/main" id="{9DDDFD14-C0FD-A120-BA54-3A6450D693A1}"/>
                </a:ext>
              </a:extLst>
            </p:cNvPr>
            <p:cNvSpPr/>
            <p:nvPr/>
          </p:nvSpPr>
          <p:spPr>
            <a:xfrm>
              <a:off x="8904007"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81" name="Freeform: Shape 1180">
              <a:extLst>
                <a:ext uri="{FF2B5EF4-FFF2-40B4-BE49-F238E27FC236}">
                  <a16:creationId xmlns:a16="http://schemas.microsoft.com/office/drawing/2014/main" id="{A2DA4D91-2981-57B5-FE82-DEDC345C27B9}"/>
                </a:ext>
              </a:extLst>
            </p:cNvPr>
            <p:cNvSpPr/>
            <p:nvPr/>
          </p:nvSpPr>
          <p:spPr>
            <a:xfrm>
              <a:off x="8871341"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82" name="Graphic 6">
            <a:extLst>
              <a:ext uri="{FF2B5EF4-FFF2-40B4-BE49-F238E27FC236}">
                <a16:creationId xmlns:a16="http://schemas.microsoft.com/office/drawing/2014/main" id="{A80CA6C9-6811-51E1-B39E-26838C535E59}"/>
              </a:ext>
            </a:extLst>
          </p:cNvPr>
          <p:cNvGrpSpPr/>
          <p:nvPr/>
        </p:nvGrpSpPr>
        <p:grpSpPr>
          <a:xfrm>
            <a:off x="8163507" y="2457210"/>
            <a:ext cx="57644" cy="57487"/>
            <a:chOff x="9020112" y="2205989"/>
            <a:chExt cx="65331" cy="65153"/>
          </a:xfrm>
        </p:grpSpPr>
        <p:sp>
          <p:nvSpPr>
            <p:cNvPr id="1183" name="Freeform: Shape 1182">
              <a:extLst>
                <a:ext uri="{FF2B5EF4-FFF2-40B4-BE49-F238E27FC236}">
                  <a16:creationId xmlns:a16="http://schemas.microsoft.com/office/drawing/2014/main" id="{C51DEB44-DC76-77EA-11A9-16C798216F15}"/>
                </a:ext>
              </a:extLst>
            </p:cNvPr>
            <p:cNvSpPr/>
            <p:nvPr/>
          </p:nvSpPr>
          <p:spPr>
            <a:xfrm>
              <a:off x="9052778"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84" name="Freeform: Shape 1183">
              <a:extLst>
                <a:ext uri="{FF2B5EF4-FFF2-40B4-BE49-F238E27FC236}">
                  <a16:creationId xmlns:a16="http://schemas.microsoft.com/office/drawing/2014/main" id="{29823B62-D4D9-393E-7EC0-6A136C70F3C3}"/>
                </a:ext>
              </a:extLst>
            </p:cNvPr>
            <p:cNvSpPr/>
            <p:nvPr/>
          </p:nvSpPr>
          <p:spPr>
            <a:xfrm>
              <a:off x="9020112"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85" name="Graphic 6">
            <a:extLst>
              <a:ext uri="{FF2B5EF4-FFF2-40B4-BE49-F238E27FC236}">
                <a16:creationId xmlns:a16="http://schemas.microsoft.com/office/drawing/2014/main" id="{89147470-C114-95C8-AA98-F866A1255E72}"/>
              </a:ext>
            </a:extLst>
          </p:cNvPr>
          <p:cNvGrpSpPr/>
          <p:nvPr/>
        </p:nvGrpSpPr>
        <p:grpSpPr>
          <a:xfrm>
            <a:off x="8176666" y="2457210"/>
            <a:ext cx="57644" cy="57487"/>
            <a:chOff x="9035025" y="2205989"/>
            <a:chExt cx="65331" cy="65153"/>
          </a:xfrm>
        </p:grpSpPr>
        <p:sp>
          <p:nvSpPr>
            <p:cNvPr id="1186" name="Freeform: Shape 1185">
              <a:extLst>
                <a:ext uri="{FF2B5EF4-FFF2-40B4-BE49-F238E27FC236}">
                  <a16:creationId xmlns:a16="http://schemas.microsoft.com/office/drawing/2014/main" id="{0153B0EA-258C-97D7-B04E-EAE5E1BCDDC4}"/>
                </a:ext>
              </a:extLst>
            </p:cNvPr>
            <p:cNvSpPr/>
            <p:nvPr/>
          </p:nvSpPr>
          <p:spPr>
            <a:xfrm>
              <a:off x="9067690"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87" name="Freeform: Shape 1186">
              <a:extLst>
                <a:ext uri="{FF2B5EF4-FFF2-40B4-BE49-F238E27FC236}">
                  <a16:creationId xmlns:a16="http://schemas.microsoft.com/office/drawing/2014/main" id="{FC40B698-5811-58A9-102E-784DB8E07D6F}"/>
                </a:ext>
              </a:extLst>
            </p:cNvPr>
            <p:cNvSpPr/>
            <p:nvPr/>
          </p:nvSpPr>
          <p:spPr>
            <a:xfrm>
              <a:off x="9035025"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88" name="Graphic 6">
            <a:extLst>
              <a:ext uri="{FF2B5EF4-FFF2-40B4-BE49-F238E27FC236}">
                <a16:creationId xmlns:a16="http://schemas.microsoft.com/office/drawing/2014/main" id="{3D4977FB-0FBE-A219-48E5-11AF9B8F6BE1}"/>
              </a:ext>
            </a:extLst>
          </p:cNvPr>
          <p:cNvGrpSpPr/>
          <p:nvPr/>
        </p:nvGrpSpPr>
        <p:grpSpPr>
          <a:xfrm>
            <a:off x="8189982" y="2457210"/>
            <a:ext cx="57487" cy="57487"/>
            <a:chOff x="9050115" y="2205989"/>
            <a:chExt cx="65153" cy="65153"/>
          </a:xfrm>
        </p:grpSpPr>
        <p:sp>
          <p:nvSpPr>
            <p:cNvPr id="1189" name="Freeform: Shape 1188">
              <a:extLst>
                <a:ext uri="{FF2B5EF4-FFF2-40B4-BE49-F238E27FC236}">
                  <a16:creationId xmlns:a16="http://schemas.microsoft.com/office/drawing/2014/main" id="{01D17065-BCC3-C87B-0BDF-886CFA02EF55}"/>
                </a:ext>
              </a:extLst>
            </p:cNvPr>
            <p:cNvSpPr/>
            <p:nvPr/>
          </p:nvSpPr>
          <p:spPr>
            <a:xfrm>
              <a:off x="9082603"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90" name="Freeform: Shape 1189">
              <a:extLst>
                <a:ext uri="{FF2B5EF4-FFF2-40B4-BE49-F238E27FC236}">
                  <a16:creationId xmlns:a16="http://schemas.microsoft.com/office/drawing/2014/main" id="{29F19CF2-764F-CA3F-95A1-7BE6E77140E4}"/>
                </a:ext>
              </a:extLst>
            </p:cNvPr>
            <p:cNvSpPr/>
            <p:nvPr/>
          </p:nvSpPr>
          <p:spPr>
            <a:xfrm>
              <a:off x="9050115" y="22384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91" name="Graphic 6">
            <a:extLst>
              <a:ext uri="{FF2B5EF4-FFF2-40B4-BE49-F238E27FC236}">
                <a16:creationId xmlns:a16="http://schemas.microsoft.com/office/drawing/2014/main" id="{AAF1DBE2-8C8E-BCB5-A732-1DC44D7D236D}"/>
              </a:ext>
            </a:extLst>
          </p:cNvPr>
          <p:cNvGrpSpPr/>
          <p:nvPr/>
        </p:nvGrpSpPr>
        <p:grpSpPr>
          <a:xfrm>
            <a:off x="7917265" y="2457210"/>
            <a:ext cx="57644" cy="57487"/>
            <a:chOff x="8741033" y="2205989"/>
            <a:chExt cx="65331" cy="65153"/>
          </a:xfrm>
        </p:grpSpPr>
        <p:sp>
          <p:nvSpPr>
            <p:cNvPr id="1192" name="Freeform: Shape 1191">
              <a:extLst>
                <a:ext uri="{FF2B5EF4-FFF2-40B4-BE49-F238E27FC236}">
                  <a16:creationId xmlns:a16="http://schemas.microsoft.com/office/drawing/2014/main" id="{2378A207-2F66-91BD-AD0D-891AB7D0F7F1}"/>
                </a:ext>
              </a:extLst>
            </p:cNvPr>
            <p:cNvSpPr/>
            <p:nvPr/>
          </p:nvSpPr>
          <p:spPr>
            <a:xfrm>
              <a:off x="877369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93" name="Freeform: Shape 1192">
              <a:extLst>
                <a:ext uri="{FF2B5EF4-FFF2-40B4-BE49-F238E27FC236}">
                  <a16:creationId xmlns:a16="http://schemas.microsoft.com/office/drawing/2014/main" id="{1CF49D6A-5EA5-2BB6-BB97-C5181067A247}"/>
                </a:ext>
              </a:extLst>
            </p:cNvPr>
            <p:cNvSpPr/>
            <p:nvPr/>
          </p:nvSpPr>
          <p:spPr>
            <a:xfrm>
              <a:off x="8741033"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94" name="Graphic 6">
            <a:extLst>
              <a:ext uri="{FF2B5EF4-FFF2-40B4-BE49-F238E27FC236}">
                <a16:creationId xmlns:a16="http://schemas.microsoft.com/office/drawing/2014/main" id="{05F11583-3D6C-3041-BC92-E5A22237B434}"/>
              </a:ext>
            </a:extLst>
          </p:cNvPr>
          <p:cNvGrpSpPr/>
          <p:nvPr/>
        </p:nvGrpSpPr>
        <p:grpSpPr>
          <a:xfrm>
            <a:off x="7930110" y="2457210"/>
            <a:ext cx="57644" cy="57487"/>
            <a:chOff x="8755591" y="2205989"/>
            <a:chExt cx="65331" cy="65153"/>
          </a:xfrm>
        </p:grpSpPr>
        <p:sp>
          <p:nvSpPr>
            <p:cNvPr id="1195" name="Freeform: Shape 1194">
              <a:extLst>
                <a:ext uri="{FF2B5EF4-FFF2-40B4-BE49-F238E27FC236}">
                  <a16:creationId xmlns:a16="http://schemas.microsoft.com/office/drawing/2014/main" id="{D8E574EB-3E28-42E7-B609-7F3750BC3121}"/>
                </a:ext>
              </a:extLst>
            </p:cNvPr>
            <p:cNvSpPr/>
            <p:nvPr/>
          </p:nvSpPr>
          <p:spPr>
            <a:xfrm>
              <a:off x="8788257"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96" name="Freeform: Shape 1195">
              <a:extLst>
                <a:ext uri="{FF2B5EF4-FFF2-40B4-BE49-F238E27FC236}">
                  <a16:creationId xmlns:a16="http://schemas.microsoft.com/office/drawing/2014/main" id="{477F56B4-B060-62B9-BD42-08554D5D4D69}"/>
                </a:ext>
              </a:extLst>
            </p:cNvPr>
            <p:cNvSpPr/>
            <p:nvPr/>
          </p:nvSpPr>
          <p:spPr>
            <a:xfrm>
              <a:off x="8755591"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197" name="Graphic 6">
            <a:extLst>
              <a:ext uri="{FF2B5EF4-FFF2-40B4-BE49-F238E27FC236}">
                <a16:creationId xmlns:a16="http://schemas.microsoft.com/office/drawing/2014/main" id="{AC39B1F9-18D5-CA86-ABA5-4784B30E1AD0}"/>
              </a:ext>
            </a:extLst>
          </p:cNvPr>
          <p:cNvGrpSpPr/>
          <p:nvPr/>
        </p:nvGrpSpPr>
        <p:grpSpPr>
          <a:xfrm>
            <a:off x="7993863" y="2457210"/>
            <a:ext cx="57644" cy="57487"/>
            <a:chOff x="8827846" y="2205989"/>
            <a:chExt cx="65331" cy="65153"/>
          </a:xfrm>
        </p:grpSpPr>
        <p:sp>
          <p:nvSpPr>
            <p:cNvPr id="1198" name="Freeform: Shape 1197">
              <a:extLst>
                <a:ext uri="{FF2B5EF4-FFF2-40B4-BE49-F238E27FC236}">
                  <a16:creationId xmlns:a16="http://schemas.microsoft.com/office/drawing/2014/main" id="{46E719F2-92C9-4FB6-8E14-C3E4269F5B8E}"/>
                </a:ext>
              </a:extLst>
            </p:cNvPr>
            <p:cNvSpPr/>
            <p:nvPr/>
          </p:nvSpPr>
          <p:spPr>
            <a:xfrm>
              <a:off x="8860512"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199" name="Freeform: Shape 1198">
              <a:extLst>
                <a:ext uri="{FF2B5EF4-FFF2-40B4-BE49-F238E27FC236}">
                  <a16:creationId xmlns:a16="http://schemas.microsoft.com/office/drawing/2014/main" id="{C1E1FBC9-077F-F936-CE8E-1EA1FA20337F}"/>
                </a:ext>
              </a:extLst>
            </p:cNvPr>
            <p:cNvSpPr/>
            <p:nvPr/>
          </p:nvSpPr>
          <p:spPr>
            <a:xfrm>
              <a:off x="8827846"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00" name="Graphic 6">
            <a:extLst>
              <a:ext uri="{FF2B5EF4-FFF2-40B4-BE49-F238E27FC236}">
                <a16:creationId xmlns:a16="http://schemas.microsoft.com/office/drawing/2014/main" id="{7FFD71F9-A905-F532-8E28-DCA247E3BC63}"/>
              </a:ext>
            </a:extLst>
          </p:cNvPr>
          <p:cNvGrpSpPr/>
          <p:nvPr/>
        </p:nvGrpSpPr>
        <p:grpSpPr>
          <a:xfrm>
            <a:off x="8019397" y="2457210"/>
            <a:ext cx="57644" cy="57487"/>
            <a:chOff x="8856784" y="2205989"/>
            <a:chExt cx="65331" cy="65153"/>
          </a:xfrm>
        </p:grpSpPr>
        <p:sp>
          <p:nvSpPr>
            <p:cNvPr id="1201" name="Freeform: Shape 1200">
              <a:extLst>
                <a:ext uri="{FF2B5EF4-FFF2-40B4-BE49-F238E27FC236}">
                  <a16:creationId xmlns:a16="http://schemas.microsoft.com/office/drawing/2014/main" id="{25C9CB21-E606-E6DA-3E37-8251418F45A3}"/>
                </a:ext>
              </a:extLst>
            </p:cNvPr>
            <p:cNvSpPr/>
            <p:nvPr/>
          </p:nvSpPr>
          <p:spPr>
            <a:xfrm>
              <a:off x="888944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02" name="Freeform: Shape 1201">
              <a:extLst>
                <a:ext uri="{FF2B5EF4-FFF2-40B4-BE49-F238E27FC236}">
                  <a16:creationId xmlns:a16="http://schemas.microsoft.com/office/drawing/2014/main" id="{20ED0C0D-258B-8992-8140-78A6367640A6}"/>
                </a:ext>
              </a:extLst>
            </p:cNvPr>
            <p:cNvSpPr/>
            <p:nvPr/>
          </p:nvSpPr>
          <p:spPr>
            <a:xfrm>
              <a:off x="8856784"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03" name="Graphic 6">
            <a:extLst>
              <a:ext uri="{FF2B5EF4-FFF2-40B4-BE49-F238E27FC236}">
                <a16:creationId xmlns:a16="http://schemas.microsoft.com/office/drawing/2014/main" id="{5D9BFC8E-F4CA-A463-CFB8-77AAECF3A45D}"/>
              </a:ext>
            </a:extLst>
          </p:cNvPr>
          <p:cNvGrpSpPr/>
          <p:nvPr/>
        </p:nvGrpSpPr>
        <p:grpSpPr>
          <a:xfrm>
            <a:off x="7955643" y="2457210"/>
            <a:ext cx="57644" cy="57487"/>
            <a:chOff x="8784529" y="2205989"/>
            <a:chExt cx="65331" cy="65153"/>
          </a:xfrm>
        </p:grpSpPr>
        <p:sp>
          <p:nvSpPr>
            <p:cNvPr id="1204" name="Freeform: Shape 1203">
              <a:extLst>
                <a:ext uri="{FF2B5EF4-FFF2-40B4-BE49-F238E27FC236}">
                  <a16:creationId xmlns:a16="http://schemas.microsoft.com/office/drawing/2014/main" id="{4AB62E06-349D-3D04-FB8F-06969C67B4C5}"/>
                </a:ext>
              </a:extLst>
            </p:cNvPr>
            <p:cNvSpPr/>
            <p:nvPr/>
          </p:nvSpPr>
          <p:spPr>
            <a:xfrm>
              <a:off x="881719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05" name="Freeform: Shape 1204">
              <a:extLst>
                <a:ext uri="{FF2B5EF4-FFF2-40B4-BE49-F238E27FC236}">
                  <a16:creationId xmlns:a16="http://schemas.microsoft.com/office/drawing/2014/main" id="{F13B610F-EA34-6688-7F8B-25838A046E1D}"/>
                </a:ext>
              </a:extLst>
            </p:cNvPr>
            <p:cNvSpPr/>
            <p:nvPr/>
          </p:nvSpPr>
          <p:spPr>
            <a:xfrm>
              <a:off x="8784529"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06" name="Graphic 6">
            <a:extLst>
              <a:ext uri="{FF2B5EF4-FFF2-40B4-BE49-F238E27FC236}">
                <a16:creationId xmlns:a16="http://schemas.microsoft.com/office/drawing/2014/main" id="{CABD95A7-93E3-6323-5C96-6735A1517078}"/>
              </a:ext>
            </a:extLst>
          </p:cNvPr>
          <p:cNvGrpSpPr/>
          <p:nvPr/>
        </p:nvGrpSpPr>
        <p:grpSpPr>
          <a:xfrm>
            <a:off x="7968331" y="2457210"/>
            <a:ext cx="57644" cy="57487"/>
            <a:chOff x="8798909" y="2205989"/>
            <a:chExt cx="65331" cy="65153"/>
          </a:xfrm>
        </p:grpSpPr>
        <p:sp>
          <p:nvSpPr>
            <p:cNvPr id="1207" name="Freeform: Shape 1206">
              <a:extLst>
                <a:ext uri="{FF2B5EF4-FFF2-40B4-BE49-F238E27FC236}">
                  <a16:creationId xmlns:a16="http://schemas.microsoft.com/office/drawing/2014/main" id="{9CB5D597-4249-BD89-A847-001A27D64A0D}"/>
                </a:ext>
              </a:extLst>
            </p:cNvPr>
            <p:cNvSpPr/>
            <p:nvPr/>
          </p:nvSpPr>
          <p:spPr>
            <a:xfrm>
              <a:off x="883157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08" name="Freeform: Shape 1207">
              <a:extLst>
                <a:ext uri="{FF2B5EF4-FFF2-40B4-BE49-F238E27FC236}">
                  <a16:creationId xmlns:a16="http://schemas.microsoft.com/office/drawing/2014/main" id="{2C4842C3-4A90-ECAA-6CF3-DC0FDB73F2D3}"/>
                </a:ext>
              </a:extLst>
            </p:cNvPr>
            <p:cNvSpPr/>
            <p:nvPr/>
          </p:nvSpPr>
          <p:spPr>
            <a:xfrm>
              <a:off x="8798909"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09" name="Graphic 6">
            <a:extLst>
              <a:ext uri="{FF2B5EF4-FFF2-40B4-BE49-F238E27FC236}">
                <a16:creationId xmlns:a16="http://schemas.microsoft.com/office/drawing/2014/main" id="{6FDA65DD-0C9B-FC6E-08EA-6B0D957AEBEB}"/>
              </a:ext>
            </a:extLst>
          </p:cNvPr>
          <p:cNvGrpSpPr/>
          <p:nvPr/>
        </p:nvGrpSpPr>
        <p:grpSpPr>
          <a:xfrm>
            <a:off x="8522847" y="2457210"/>
            <a:ext cx="57644" cy="57487"/>
            <a:chOff x="9427368" y="2205989"/>
            <a:chExt cx="65331" cy="65153"/>
          </a:xfrm>
        </p:grpSpPr>
        <p:sp>
          <p:nvSpPr>
            <p:cNvPr id="1210" name="Freeform: Shape 1209">
              <a:extLst>
                <a:ext uri="{FF2B5EF4-FFF2-40B4-BE49-F238E27FC236}">
                  <a16:creationId xmlns:a16="http://schemas.microsoft.com/office/drawing/2014/main" id="{F17FD6F5-322C-1697-2FF2-A9B53F5AFE48}"/>
                </a:ext>
              </a:extLst>
            </p:cNvPr>
            <p:cNvSpPr/>
            <p:nvPr/>
          </p:nvSpPr>
          <p:spPr>
            <a:xfrm>
              <a:off x="9460034"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11" name="Freeform: Shape 1210">
              <a:extLst>
                <a:ext uri="{FF2B5EF4-FFF2-40B4-BE49-F238E27FC236}">
                  <a16:creationId xmlns:a16="http://schemas.microsoft.com/office/drawing/2014/main" id="{3AF6E830-1E45-D43E-0841-7383721610D8}"/>
                </a:ext>
              </a:extLst>
            </p:cNvPr>
            <p:cNvSpPr/>
            <p:nvPr/>
          </p:nvSpPr>
          <p:spPr>
            <a:xfrm>
              <a:off x="9427368"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12" name="Graphic 6">
            <a:extLst>
              <a:ext uri="{FF2B5EF4-FFF2-40B4-BE49-F238E27FC236}">
                <a16:creationId xmlns:a16="http://schemas.microsoft.com/office/drawing/2014/main" id="{E59C95AC-D5B5-2268-1B4B-54145BFFF5D1}"/>
              </a:ext>
            </a:extLst>
          </p:cNvPr>
          <p:cNvGrpSpPr/>
          <p:nvPr/>
        </p:nvGrpSpPr>
        <p:grpSpPr>
          <a:xfrm>
            <a:off x="8548693" y="2457210"/>
            <a:ext cx="57644" cy="57487"/>
            <a:chOff x="9456661" y="2205989"/>
            <a:chExt cx="65331" cy="65153"/>
          </a:xfrm>
        </p:grpSpPr>
        <p:sp>
          <p:nvSpPr>
            <p:cNvPr id="1213" name="Freeform: Shape 1212">
              <a:extLst>
                <a:ext uri="{FF2B5EF4-FFF2-40B4-BE49-F238E27FC236}">
                  <a16:creationId xmlns:a16="http://schemas.microsoft.com/office/drawing/2014/main" id="{12B5A0C1-E0A4-0B78-C4B4-414FCC4E1947}"/>
                </a:ext>
              </a:extLst>
            </p:cNvPr>
            <p:cNvSpPr/>
            <p:nvPr/>
          </p:nvSpPr>
          <p:spPr>
            <a:xfrm>
              <a:off x="9489327"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14" name="Freeform: Shape 1213">
              <a:extLst>
                <a:ext uri="{FF2B5EF4-FFF2-40B4-BE49-F238E27FC236}">
                  <a16:creationId xmlns:a16="http://schemas.microsoft.com/office/drawing/2014/main" id="{CE4842F1-B9C6-37B3-0AB0-85F94A0D56EE}"/>
                </a:ext>
              </a:extLst>
            </p:cNvPr>
            <p:cNvSpPr/>
            <p:nvPr/>
          </p:nvSpPr>
          <p:spPr>
            <a:xfrm>
              <a:off x="9456661"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15" name="Graphic 6">
            <a:extLst>
              <a:ext uri="{FF2B5EF4-FFF2-40B4-BE49-F238E27FC236}">
                <a16:creationId xmlns:a16="http://schemas.microsoft.com/office/drawing/2014/main" id="{1E938235-AD33-9306-73F0-A9BAEA08102D}"/>
              </a:ext>
            </a:extLst>
          </p:cNvPr>
          <p:cNvGrpSpPr/>
          <p:nvPr/>
        </p:nvGrpSpPr>
        <p:grpSpPr>
          <a:xfrm>
            <a:off x="8460346" y="2457210"/>
            <a:ext cx="57644" cy="57487"/>
            <a:chOff x="9356533" y="2205989"/>
            <a:chExt cx="65331" cy="65153"/>
          </a:xfrm>
        </p:grpSpPr>
        <p:sp>
          <p:nvSpPr>
            <p:cNvPr id="1216" name="Freeform: Shape 1215">
              <a:extLst>
                <a:ext uri="{FF2B5EF4-FFF2-40B4-BE49-F238E27FC236}">
                  <a16:creationId xmlns:a16="http://schemas.microsoft.com/office/drawing/2014/main" id="{07E825F2-F7F6-917A-0462-120237FC30C9}"/>
                </a:ext>
              </a:extLst>
            </p:cNvPr>
            <p:cNvSpPr/>
            <p:nvPr/>
          </p:nvSpPr>
          <p:spPr>
            <a:xfrm>
              <a:off x="9389199"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17" name="Freeform: Shape 1216">
              <a:extLst>
                <a:ext uri="{FF2B5EF4-FFF2-40B4-BE49-F238E27FC236}">
                  <a16:creationId xmlns:a16="http://schemas.microsoft.com/office/drawing/2014/main" id="{37E18ED3-4893-5099-E1C2-7BABC8DAC9F7}"/>
                </a:ext>
              </a:extLst>
            </p:cNvPr>
            <p:cNvSpPr/>
            <p:nvPr/>
          </p:nvSpPr>
          <p:spPr>
            <a:xfrm>
              <a:off x="9356533"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18" name="Graphic 6">
            <a:extLst>
              <a:ext uri="{FF2B5EF4-FFF2-40B4-BE49-F238E27FC236}">
                <a16:creationId xmlns:a16="http://schemas.microsoft.com/office/drawing/2014/main" id="{3D869C30-58E3-AF53-1AA7-FEC965D61DB7}"/>
              </a:ext>
            </a:extLst>
          </p:cNvPr>
          <p:cNvGrpSpPr/>
          <p:nvPr/>
        </p:nvGrpSpPr>
        <p:grpSpPr>
          <a:xfrm>
            <a:off x="8434501" y="2457210"/>
            <a:ext cx="57644" cy="57487"/>
            <a:chOff x="9327241" y="2205989"/>
            <a:chExt cx="65331" cy="65153"/>
          </a:xfrm>
        </p:grpSpPr>
        <p:sp>
          <p:nvSpPr>
            <p:cNvPr id="1219" name="Freeform: Shape 1218">
              <a:extLst>
                <a:ext uri="{FF2B5EF4-FFF2-40B4-BE49-F238E27FC236}">
                  <a16:creationId xmlns:a16="http://schemas.microsoft.com/office/drawing/2014/main" id="{25077877-D6C2-1A55-5E78-C514BBFD08B3}"/>
                </a:ext>
              </a:extLst>
            </p:cNvPr>
            <p:cNvSpPr/>
            <p:nvPr/>
          </p:nvSpPr>
          <p:spPr>
            <a:xfrm>
              <a:off x="9359906"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20" name="Freeform: Shape 1219">
              <a:extLst>
                <a:ext uri="{FF2B5EF4-FFF2-40B4-BE49-F238E27FC236}">
                  <a16:creationId xmlns:a16="http://schemas.microsoft.com/office/drawing/2014/main" id="{E5DD9100-4B48-D2E0-E3FC-43D18E5E7521}"/>
                </a:ext>
              </a:extLst>
            </p:cNvPr>
            <p:cNvSpPr/>
            <p:nvPr/>
          </p:nvSpPr>
          <p:spPr>
            <a:xfrm>
              <a:off x="9327241" y="223847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grpSp>
        <p:nvGrpSpPr>
          <p:cNvPr id="1221" name="Graphic 6">
            <a:extLst>
              <a:ext uri="{FF2B5EF4-FFF2-40B4-BE49-F238E27FC236}">
                <a16:creationId xmlns:a16="http://schemas.microsoft.com/office/drawing/2014/main" id="{61CD71CD-ED16-BCC0-0A5A-659961D24D6D}"/>
              </a:ext>
            </a:extLst>
          </p:cNvPr>
          <p:cNvGrpSpPr/>
          <p:nvPr/>
        </p:nvGrpSpPr>
        <p:grpSpPr>
          <a:xfrm>
            <a:off x="8498254" y="2457210"/>
            <a:ext cx="57644" cy="57487"/>
            <a:chOff x="9399496" y="2205989"/>
            <a:chExt cx="65331" cy="65153"/>
          </a:xfrm>
        </p:grpSpPr>
        <p:sp>
          <p:nvSpPr>
            <p:cNvPr id="1222" name="Freeform: Shape 1221">
              <a:extLst>
                <a:ext uri="{FF2B5EF4-FFF2-40B4-BE49-F238E27FC236}">
                  <a16:creationId xmlns:a16="http://schemas.microsoft.com/office/drawing/2014/main" id="{251F2503-14F7-052E-645B-39944D409DE0}"/>
                </a:ext>
              </a:extLst>
            </p:cNvPr>
            <p:cNvSpPr/>
            <p:nvPr/>
          </p:nvSpPr>
          <p:spPr>
            <a:xfrm>
              <a:off x="9432162" y="220598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23" name="Freeform: Shape 1222">
              <a:extLst>
                <a:ext uri="{FF2B5EF4-FFF2-40B4-BE49-F238E27FC236}">
                  <a16:creationId xmlns:a16="http://schemas.microsoft.com/office/drawing/2014/main" id="{5CFAE419-5011-5E3A-D647-E4D7BE6A6720}"/>
                </a:ext>
              </a:extLst>
            </p:cNvPr>
            <p:cNvSpPr/>
            <p:nvPr/>
          </p:nvSpPr>
          <p:spPr>
            <a:xfrm>
              <a:off x="9399496" y="223847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sp>
        <p:nvSpPr>
          <p:cNvPr id="1224" name="Freeform: Shape 1223">
            <a:extLst>
              <a:ext uri="{FF2B5EF4-FFF2-40B4-BE49-F238E27FC236}">
                <a16:creationId xmlns:a16="http://schemas.microsoft.com/office/drawing/2014/main" id="{FE90B8E7-9473-45F0-CF31-C8793EB98021}"/>
              </a:ext>
            </a:extLst>
          </p:cNvPr>
          <p:cNvSpPr/>
          <p:nvPr/>
        </p:nvSpPr>
        <p:spPr>
          <a:xfrm>
            <a:off x="8826954" y="2033675"/>
            <a:ext cx="411621" cy="15663"/>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8F6EAA"/>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25" name="Freeform: Shape 1224">
            <a:extLst>
              <a:ext uri="{FF2B5EF4-FFF2-40B4-BE49-F238E27FC236}">
                <a16:creationId xmlns:a16="http://schemas.microsoft.com/office/drawing/2014/main" id="{6CCE58EC-E436-223B-3394-853D7A91A368}"/>
              </a:ext>
            </a:extLst>
          </p:cNvPr>
          <p:cNvSpPr/>
          <p:nvPr/>
        </p:nvSpPr>
        <p:spPr>
          <a:xfrm>
            <a:off x="8826954" y="1823423"/>
            <a:ext cx="411621" cy="15663"/>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525CA3"/>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nvGrpSpPr>
          <p:cNvPr id="1226" name="Group 1225">
            <a:extLst>
              <a:ext uri="{FF2B5EF4-FFF2-40B4-BE49-F238E27FC236}">
                <a16:creationId xmlns:a16="http://schemas.microsoft.com/office/drawing/2014/main" id="{E87A750A-FA94-08B6-313A-300558E42331}"/>
              </a:ext>
            </a:extLst>
          </p:cNvPr>
          <p:cNvGrpSpPr/>
          <p:nvPr/>
        </p:nvGrpSpPr>
        <p:grpSpPr>
          <a:xfrm>
            <a:off x="9003946" y="2243929"/>
            <a:ext cx="57639" cy="57483"/>
            <a:chOff x="9057999" y="2045777"/>
            <a:chExt cx="65325" cy="65148"/>
          </a:xfrm>
        </p:grpSpPr>
        <p:sp>
          <p:nvSpPr>
            <p:cNvPr id="1227" name="Freeform: Shape 1226">
              <a:extLst>
                <a:ext uri="{FF2B5EF4-FFF2-40B4-BE49-F238E27FC236}">
                  <a16:creationId xmlns:a16="http://schemas.microsoft.com/office/drawing/2014/main" id="{3819DADC-A0AE-B101-2389-3776A5297012}"/>
                </a:ext>
              </a:extLst>
            </p:cNvPr>
            <p:cNvSpPr/>
            <p:nvPr/>
          </p:nvSpPr>
          <p:spPr>
            <a:xfrm>
              <a:off x="9090662" y="2045777"/>
              <a:ext cx="17751" cy="65148"/>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ysClr val="windowText" lastClr="000000"/>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sp>
          <p:nvSpPr>
            <p:cNvPr id="1228" name="Freeform: Shape 1227">
              <a:extLst>
                <a:ext uri="{FF2B5EF4-FFF2-40B4-BE49-F238E27FC236}">
                  <a16:creationId xmlns:a16="http://schemas.microsoft.com/office/drawing/2014/main" id="{0C01BB21-7122-9936-7B1C-3B4A0468E866}"/>
                </a:ext>
              </a:extLst>
            </p:cNvPr>
            <p:cNvSpPr/>
            <p:nvPr/>
          </p:nvSpPr>
          <p:spPr>
            <a:xfrm>
              <a:off x="9057999" y="2078439"/>
              <a:ext cx="65325" cy="17751"/>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ysClr val="windowText" lastClr="000000"/>
              </a:solidFill>
              <a:prstDash val="solid"/>
              <a:miter/>
            </a:ln>
          </p:spPr>
          <p:txBody>
            <a:bodyPr rtlCol="0" anchor="ctr"/>
            <a:lstStyle/>
            <a:p>
              <a:pPr defTabSz="1219170">
                <a:defRPr/>
              </a:pPr>
              <a:endParaRPr lang="en-GB" sz="2400" kern="0" dirty="0">
                <a:solidFill>
                  <a:prstClr val="black"/>
                </a:solidFill>
                <a:latin typeface="Arial" panose="020B0604020202020204"/>
              </a:endParaRPr>
            </a:p>
          </p:txBody>
        </p:sp>
      </p:grpSp>
      <p:sp>
        <p:nvSpPr>
          <p:cNvPr id="1229" name="TextBox 1228">
            <a:extLst>
              <a:ext uri="{FF2B5EF4-FFF2-40B4-BE49-F238E27FC236}">
                <a16:creationId xmlns:a16="http://schemas.microsoft.com/office/drawing/2014/main" id="{9041C641-A0C2-58B0-45C8-86A715F67C9C}"/>
              </a:ext>
            </a:extLst>
          </p:cNvPr>
          <p:cNvSpPr txBox="1"/>
          <p:nvPr/>
        </p:nvSpPr>
        <p:spPr>
          <a:xfrm>
            <a:off x="2834641" y="1664934"/>
            <a:ext cx="607208"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100</a:t>
            </a:r>
          </a:p>
        </p:txBody>
      </p:sp>
      <p:sp>
        <p:nvSpPr>
          <p:cNvPr id="1231" name="TextBox 1230">
            <a:extLst>
              <a:ext uri="{FF2B5EF4-FFF2-40B4-BE49-F238E27FC236}">
                <a16:creationId xmlns:a16="http://schemas.microsoft.com/office/drawing/2014/main" id="{CD2D0A50-33B8-B703-C4C1-095372947579}"/>
              </a:ext>
            </a:extLst>
          </p:cNvPr>
          <p:cNvSpPr txBox="1"/>
          <p:nvPr/>
        </p:nvSpPr>
        <p:spPr>
          <a:xfrm>
            <a:off x="2976810" y="2168966"/>
            <a:ext cx="465039"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80</a:t>
            </a:r>
          </a:p>
        </p:txBody>
      </p:sp>
      <p:sp>
        <p:nvSpPr>
          <p:cNvPr id="1233" name="TextBox 1232">
            <a:extLst>
              <a:ext uri="{FF2B5EF4-FFF2-40B4-BE49-F238E27FC236}">
                <a16:creationId xmlns:a16="http://schemas.microsoft.com/office/drawing/2014/main" id="{298382EC-2762-C37A-32F3-1AF475B526A1}"/>
              </a:ext>
            </a:extLst>
          </p:cNvPr>
          <p:cNvSpPr txBox="1"/>
          <p:nvPr/>
        </p:nvSpPr>
        <p:spPr>
          <a:xfrm>
            <a:off x="2976810" y="2672998"/>
            <a:ext cx="465039"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60</a:t>
            </a:r>
          </a:p>
        </p:txBody>
      </p:sp>
      <p:sp>
        <p:nvSpPr>
          <p:cNvPr id="1235" name="TextBox 1234">
            <a:extLst>
              <a:ext uri="{FF2B5EF4-FFF2-40B4-BE49-F238E27FC236}">
                <a16:creationId xmlns:a16="http://schemas.microsoft.com/office/drawing/2014/main" id="{F4E7835D-3331-277E-E41B-05F347D84520}"/>
              </a:ext>
            </a:extLst>
          </p:cNvPr>
          <p:cNvSpPr txBox="1"/>
          <p:nvPr/>
        </p:nvSpPr>
        <p:spPr>
          <a:xfrm>
            <a:off x="2976810" y="3177030"/>
            <a:ext cx="465039"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40</a:t>
            </a:r>
          </a:p>
        </p:txBody>
      </p:sp>
      <p:sp>
        <p:nvSpPr>
          <p:cNvPr id="1237" name="TextBox 1236">
            <a:extLst>
              <a:ext uri="{FF2B5EF4-FFF2-40B4-BE49-F238E27FC236}">
                <a16:creationId xmlns:a16="http://schemas.microsoft.com/office/drawing/2014/main" id="{C78C60B3-B5AD-B14D-7602-30B1448ADBCF}"/>
              </a:ext>
            </a:extLst>
          </p:cNvPr>
          <p:cNvSpPr txBox="1"/>
          <p:nvPr/>
        </p:nvSpPr>
        <p:spPr>
          <a:xfrm>
            <a:off x="2976810" y="3681062"/>
            <a:ext cx="465039"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20</a:t>
            </a:r>
          </a:p>
        </p:txBody>
      </p:sp>
      <p:sp>
        <p:nvSpPr>
          <p:cNvPr id="1239" name="TextBox 1238">
            <a:extLst>
              <a:ext uri="{FF2B5EF4-FFF2-40B4-BE49-F238E27FC236}">
                <a16:creationId xmlns:a16="http://schemas.microsoft.com/office/drawing/2014/main" id="{63FBEDC1-B6E9-51CF-EA54-3E08E89C7928}"/>
              </a:ext>
            </a:extLst>
          </p:cNvPr>
          <p:cNvSpPr txBox="1"/>
          <p:nvPr/>
        </p:nvSpPr>
        <p:spPr>
          <a:xfrm>
            <a:off x="2976810" y="4185095"/>
            <a:ext cx="465039" cy="276999"/>
          </a:xfrm>
          <a:prstGeom prst="rect">
            <a:avLst/>
          </a:prstGeom>
          <a:noFill/>
        </p:spPr>
        <p:txBody>
          <a:bodyPr wrap="square" rtlCol="0">
            <a:spAutoFit/>
          </a:bodyPr>
          <a:lstStyle/>
          <a:p>
            <a:pPr algn="r" defTabSz="914377">
              <a:defRPr/>
            </a:pPr>
            <a:r>
              <a:rPr lang="en-GB" sz="1200" dirty="0">
                <a:solidFill>
                  <a:prstClr val="black"/>
                </a:solidFill>
                <a:latin typeface="Arial" panose="020B0604020202020204"/>
              </a:rPr>
              <a:t>0</a:t>
            </a:r>
          </a:p>
        </p:txBody>
      </p:sp>
      <p:sp>
        <p:nvSpPr>
          <p:cNvPr id="1240" name="TextBox 1239">
            <a:extLst>
              <a:ext uri="{FF2B5EF4-FFF2-40B4-BE49-F238E27FC236}">
                <a16:creationId xmlns:a16="http://schemas.microsoft.com/office/drawing/2014/main" id="{27E0BABE-3E54-1FA9-A352-A5B71F9992B6}"/>
              </a:ext>
            </a:extLst>
          </p:cNvPr>
          <p:cNvSpPr txBox="1"/>
          <p:nvPr/>
        </p:nvSpPr>
        <p:spPr>
          <a:xfrm>
            <a:off x="3605073" y="4468274"/>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0</a:t>
            </a:r>
          </a:p>
        </p:txBody>
      </p:sp>
      <p:sp>
        <p:nvSpPr>
          <p:cNvPr id="1241" name="TextBox 1240">
            <a:extLst>
              <a:ext uri="{FF2B5EF4-FFF2-40B4-BE49-F238E27FC236}">
                <a16:creationId xmlns:a16="http://schemas.microsoft.com/office/drawing/2014/main" id="{9BA599DD-B4F9-7B1E-557C-B55B87040907}"/>
              </a:ext>
            </a:extLst>
          </p:cNvPr>
          <p:cNvSpPr txBox="1"/>
          <p:nvPr/>
        </p:nvSpPr>
        <p:spPr>
          <a:xfrm>
            <a:off x="4017847" y="4468274"/>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6</a:t>
            </a:r>
          </a:p>
        </p:txBody>
      </p:sp>
      <p:sp>
        <p:nvSpPr>
          <p:cNvPr id="1242" name="TextBox 1241">
            <a:extLst>
              <a:ext uri="{FF2B5EF4-FFF2-40B4-BE49-F238E27FC236}">
                <a16:creationId xmlns:a16="http://schemas.microsoft.com/office/drawing/2014/main" id="{0EDE27CC-2A0C-06E0-4174-EB64EB20642D}"/>
              </a:ext>
            </a:extLst>
          </p:cNvPr>
          <p:cNvSpPr txBox="1"/>
          <p:nvPr/>
        </p:nvSpPr>
        <p:spPr>
          <a:xfrm>
            <a:off x="4430622" y="4472757"/>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12</a:t>
            </a:r>
          </a:p>
        </p:txBody>
      </p:sp>
      <p:sp>
        <p:nvSpPr>
          <p:cNvPr id="1243" name="TextBox 1242">
            <a:extLst>
              <a:ext uri="{FF2B5EF4-FFF2-40B4-BE49-F238E27FC236}">
                <a16:creationId xmlns:a16="http://schemas.microsoft.com/office/drawing/2014/main" id="{E8BC96D8-F172-46FB-21B8-660994B4BFCC}"/>
              </a:ext>
            </a:extLst>
          </p:cNvPr>
          <p:cNvSpPr txBox="1"/>
          <p:nvPr/>
        </p:nvSpPr>
        <p:spPr>
          <a:xfrm>
            <a:off x="4843398" y="4472757"/>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18</a:t>
            </a:r>
          </a:p>
        </p:txBody>
      </p:sp>
      <p:sp>
        <p:nvSpPr>
          <p:cNvPr id="1244" name="TextBox 1243">
            <a:extLst>
              <a:ext uri="{FF2B5EF4-FFF2-40B4-BE49-F238E27FC236}">
                <a16:creationId xmlns:a16="http://schemas.microsoft.com/office/drawing/2014/main" id="{3559B3C3-C0E1-0B50-9232-1CF5CFA04A06}"/>
              </a:ext>
            </a:extLst>
          </p:cNvPr>
          <p:cNvSpPr txBox="1"/>
          <p:nvPr/>
        </p:nvSpPr>
        <p:spPr>
          <a:xfrm>
            <a:off x="5256173" y="4453193"/>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24</a:t>
            </a:r>
          </a:p>
        </p:txBody>
      </p:sp>
      <p:sp>
        <p:nvSpPr>
          <p:cNvPr id="1245" name="TextBox 1244">
            <a:extLst>
              <a:ext uri="{FF2B5EF4-FFF2-40B4-BE49-F238E27FC236}">
                <a16:creationId xmlns:a16="http://schemas.microsoft.com/office/drawing/2014/main" id="{5690EEDF-F683-8CD3-0F79-57270E8CD6F6}"/>
              </a:ext>
            </a:extLst>
          </p:cNvPr>
          <p:cNvSpPr txBox="1"/>
          <p:nvPr/>
        </p:nvSpPr>
        <p:spPr>
          <a:xfrm>
            <a:off x="5668947" y="4453193"/>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30</a:t>
            </a:r>
          </a:p>
        </p:txBody>
      </p:sp>
      <p:sp>
        <p:nvSpPr>
          <p:cNvPr id="1246" name="TextBox 1245">
            <a:extLst>
              <a:ext uri="{FF2B5EF4-FFF2-40B4-BE49-F238E27FC236}">
                <a16:creationId xmlns:a16="http://schemas.microsoft.com/office/drawing/2014/main" id="{53E43DFE-2201-D3BF-E2B5-5DE3C21EB5ED}"/>
              </a:ext>
            </a:extLst>
          </p:cNvPr>
          <p:cNvSpPr txBox="1"/>
          <p:nvPr/>
        </p:nvSpPr>
        <p:spPr>
          <a:xfrm>
            <a:off x="5809711" y="4628992"/>
            <a:ext cx="1479157" cy="276999"/>
          </a:xfrm>
          <a:prstGeom prst="rect">
            <a:avLst/>
          </a:prstGeom>
          <a:noFill/>
        </p:spPr>
        <p:txBody>
          <a:bodyPr wrap="square" rtlCol="0">
            <a:spAutoFit/>
          </a:bodyPr>
          <a:lstStyle/>
          <a:p>
            <a:pPr algn="ctr" defTabSz="914377">
              <a:defRPr/>
            </a:pPr>
            <a:r>
              <a:rPr lang="en-GB" sz="1200" b="1" dirty="0">
                <a:solidFill>
                  <a:prstClr val="black"/>
                </a:solidFill>
                <a:latin typeface="Arial" panose="020B0604020202020204"/>
              </a:rPr>
              <a:t>Time (months)</a:t>
            </a:r>
          </a:p>
        </p:txBody>
      </p:sp>
      <p:sp>
        <p:nvSpPr>
          <p:cNvPr id="1247" name="TextBox 1246">
            <a:extLst>
              <a:ext uri="{FF2B5EF4-FFF2-40B4-BE49-F238E27FC236}">
                <a16:creationId xmlns:a16="http://schemas.microsoft.com/office/drawing/2014/main" id="{D7E795DD-9ADD-AA28-1CC5-52830E160D34}"/>
              </a:ext>
            </a:extLst>
          </p:cNvPr>
          <p:cNvSpPr txBox="1"/>
          <p:nvPr/>
        </p:nvSpPr>
        <p:spPr>
          <a:xfrm>
            <a:off x="6494498" y="4453193"/>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42</a:t>
            </a:r>
          </a:p>
        </p:txBody>
      </p:sp>
      <p:sp>
        <p:nvSpPr>
          <p:cNvPr id="1248" name="TextBox 1247">
            <a:extLst>
              <a:ext uri="{FF2B5EF4-FFF2-40B4-BE49-F238E27FC236}">
                <a16:creationId xmlns:a16="http://schemas.microsoft.com/office/drawing/2014/main" id="{5FFB1D07-49EA-0015-3B50-83C037828860}"/>
              </a:ext>
            </a:extLst>
          </p:cNvPr>
          <p:cNvSpPr txBox="1"/>
          <p:nvPr/>
        </p:nvSpPr>
        <p:spPr>
          <a:xfrm>
            <a:off x="6907273" y="4453193"/>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48</a:t>
            </a:r>
          </a:p>
        </p:txBody>
      </p:sp>
      <p:sp>
        <p:nvSpPr>
          <p:cNvPr id="1249" name="TextBox 1248">
            <a:extLst>
              <a:ext uri="{FF2B5EF4-FFF2-40B4-BE49-F238E27FC236}">
                <a16:creationId xmlns:a16="http://schemas.microsoft.com/office/drawing/2014/main" id="{E77EC86E-26A5-017C-DC2F-46DB81D871A7}"/>
              </a:ext>
            </a:extLst>
          </p:cNvPr>
          <p:cNvSpPr txBox="1"/>
          <p:nvPr/>
        </p:nvSpPr>
        <p:spPr>
          <a:xfrm>
            <a:off x="7320047" y="4448712"/>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54</a:t>
            </a:r>
          </a:p>
        </p:txBody>
      </p:sp>
      <p:sp>
        <p:nvSpPr>
          <p:cNvPr id="1250" name="TextBox 1249">
            <a:extLst>
              <a:ext uri="{FF2B5EF4-FFF2-40B4-BE49-F238E27FC236}">
                <a16:creationId xmlns:a16="http://schemas.microsoft.com/office/drawing/2014/main" id="{BAA0EA36-1250-3D61-6B57-07B6EFD704BC}"/>
              </a:ext>
            </a:extLst>
          </p:cNvPr>
          <p:cNvSpPr txBox="1"/>
          <p:nvPr/>
        </p:nvSpPr>
        <p:spPr>
          <a:xfrm>
            <a:off x="7732822" y="4448712"/>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60</a:t>
            </a:r>
          </a:p>
        </p:txBody>
      </p:sp>
      <p:sp>
        <p:nvSpPr>
          <p:cNvPr id="1251" name="TextBox 1250">
            <a:extLst>
              <a:ext uri="{FF2B5EF4-FFF2-40B4-BE49-F238E27FC236}">
                <a16:creationId xmlns:a16="http://schemas.microsoft.com/office/drawing/2014/main" id="{0ADC45B0-8D3D-EE16-4D42-AF023614AFD0}"/>
              </a:ext>
            </a:extLst>
          </p:cNvPr>
          <p:cNvSpPr txBox="1"/>
          <p:nvPr/>
        </p:nvSpPr>
        <p:spPr>
          <a:xfrm>
            <a:off x="8145598" y="4448712"/>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66</a:t>
            </a:r>
          </a:p>
        </p:txBody>
      </p:sp>
      <p:sp>
        <p:nvSpPr>
          <p:cNvPr id="1252" name="TextBox 1251">
            <a:extLst>
              <a:ext uri="{FF2B5EF4-FFF2-40B4-BE49-F238E27FC236}">
                <a16:creationId xmlns:a16="http://schemas.microsoft.com/office/drawing/2014/main" id="{D41451CA-6B04-9434-A086-F838B278B1F9}"/>
              </a:ext>
            </a:extLst>
          </p:cNvPr>
          <p:cNvSpPr txBox="1"/>
          <p:nvPr/>
        </p:nvSpPr>
        <p:spPr>
          <a:xfrm>
            <a:off x="8558370" y="4448712"/>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72</a:t>
            </a:r>
          </a:p>
        </p:txBody>
      </p:sp>
      <p:sp>
        <p:nvSpPr>
          <p:cNvPr id="1253" name="TextBox 1252">
            <a:extLst>
              <a:ext uri="{FF2B5EF4-FFF2-40B4-BE49-F238E27FC236}">
                <a16:creationId xmlns:a16="http://schemas.microsoft.com/office/drawing/2014/main" id="{D61EDAF0-E103-2382-C3E8-716833C54B95}"/>
              </a:ext>
            </a:extLst>
          </p:cNvPr>
          <p:cNvSpPr txBox="1"/>
          <p:nvPr/>
        </p:nvSpPr>
        <p:spPr>
          <a:xfrm>
            <a:off x="3615066"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265</a:t>
            </a:r>
          </a:p>
        </p:txBody>
      </p:sp>
      <p:sp>
        <p:nvSpPr>
          <p:cNvPr id="1254" name="TextBox 1253">
            <a:extLst>
              <a:ext uri="{FF2B5EF4-FFF2-40B4-BE49-F238E27FC236}">
                <a16:creationId xmlns:a16="http://schemas.microsoft.com/office/drawing/2014/main" id="{ED9D7330-B769-26B9-7FDD-A40B825DBAB8}"/>
              </a:ext>
            </a:extLst>
          </p:cNvPr>
          <p:cNvSpPr txBox="1"/>
          <p:nvPr/>
        </p:nvSpPr>
        <p:spPr>
          <a:xfrm>
            <a:off x="4027841"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249</a:t>
            </a:r>
          </a:p>
        </p:txBody>
      </p:sp>
      <p:sp>
        <p:nvSpPr>
          <p:cNvPr id="1255" name="TextBox 1254">
            <a:extLst>
              <a:ext uri="{FF2B5EF4-FFF2-40B4-BE49-F238E27FC236}">
                <a16:creationId xmlns:a16="http://schemas.microsoft.com/office/drawing/2014/main" id="{EAD21541-B7D9-CF83-17A7-E7AB6EC60028}"/>
              </a:ext>
            </a:extLst>
          </p:cNvPr>
          <p:cNvSpPr txBox="1"/>
          <p:nvPr/>
        </p:nvSpPr>
        <p:spPr>
          <a:xfrm>
            <a:off x="4440616"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244</a:t>
            </a:r>
          </a:p>
        </p:txBody>
      </p:sp>
      <p:sp>
        <p:nvSpPr>
          <p:cNvPr id="1256" name="TextBox 1255">
            <a:extLst>
              <a:ext uri="{FF2B5EF4-FFF2-40B4-BE49-F238E27FC236}">
                <a16:creationId xmlns:a16="http://schemas.microsoft.com/office/drawing/2014/main" id="{EA5729FB-5F0D-3D74-3B91-66DD54D30ED1}"/>
              </a:ext>
            </a:extLst>
          </p:cNvPr>
          <p:cNvSpPr txBox="1"/>
          <p:nvPr/>
        </p:nvSpPr>
        <p:spPr>
          <a:xfrm>
            <a:off x="4853392"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241</a:t>
            </a:r>
          </a:p>
        </p:txBody>
      </p:sp>
      <p:sp>
        <p:nvSpPr>
          <p:cNvPr id="1257" name="TextBox 1256">
            <a:extLst>
              <a:ext uri="{FF2B5EF4-FFF2-40B4-BE49-F238E27FC236}">
                <a16:creationId xmlns:a16="http://schemas.microsoft.com/office/drawing/2014/main" id="{B2803AA9-125F-B9F0-DA52-EB3E755EF15F}"/>
              </a:ext>
            </a:extLst>
          </p:cNvPr>
          <p:cNvSpPr txBox="1"/>
          <p:nvPr/>
        </p:nvSpPr>
        <p:spPr>
          <a:xfrm>
            <a:off x="5266166"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235</a:t>
            </a:r>
          </a:p>
        </p:txBody>
      </p:sp>
      <p:sp>
        <p:nvSpPr>
          <p:cNvPr id="1258" name="TextBox 1257">
            <a:extLst>
              <a:ext uri="{FF2B5EF4-FFF2-40B4-BE49-F238E27FC236}">
                <a16:creationId xmlns:a16="http://schemas.microsoft.com/office/drawing/2014/main" id="{283A3AC8-3D3E-B7A8-7517-16E023703EAF}"/>
              </a:ext>
            </a:extLst>
          </p:cNvPr>
          <p:cNvSpPr txBox="1"/>
          <p:nvPr/>
        </p:nvSpPr>
        <p:spPr>
          <a:xfrm>
            <a:off x="5678941"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223</a:t>
            </a:r>
          </a:p>
        </p:txBody>
      </p:sp>
      <p:sp>
        <p:nvSpPr>
          <p:cNvPr id="1259" name="TextBox 1258">
            <a:extLst>
              <a:ext uri="{FF2B5EF4-FFF2-40B4-BE49-F238E27FC236}">
                <a16:creationId xmlns:a16="http://schemas.microsoft.com/office/drawing/2014/main" id="{6B2EC7FF-72DE-DFFC-652C-41465F7419DA}"/>
              </a:ext>
            </a:extLst>
          </p:cNvPr>
          <p:cNvSpPr txBox="1"/>
          <p:nvPr/>
        </p:nvSpPr>
        <p:spPr>
          <a:xfrm>
            <a:off x="6091716"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207</a:t>
            </a:r>
          </a:p>
        </p:txBody>
      </p:sp>
      <p:sp>
        <p:nvSpPr>
          <p:cNvPr id="1260" name="TextBox 1259">
            <a:extLst>
              <a:ext uri="{FF2B5EF4-FFF2-40B4-BE49-F238E27FC236}">
                <a16:creationId xmlns:a16="http://schemas.microsoft.com/office/drawing/2014/main" id="{8CD4D567-AA1C-0429-D23B-29B8F5954F33}"/>
              </a:ext>
            </a:extLst>
          </p:cNvPr>
          <p:cNvSpPr txBox="1"/>
          <p:nvPr/>
        </p:nvSpPr>
        <p:spPr>
          <a:xfrm>
            <a:off x="6504492"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197</a:t>
            </a:r>
          </a:p>
        </p:txBody>
      </p:sp>
      <p:sp>
        <p:nvSpPr>
          <p:cNvPr id="1261" name="TextBox 1260">
            <a:extLst>
              <a:ext uri="{FF2B5EF4-FFF2-40B4-BE49-F238E27FC236}">
                <a16:creationId xmlns:a16="http://schemas.microsoft.com/office/drawing/2014/main" id="{63B36880-3D6A-D9CD-3FE5-D30291CEC8AE}"/>
              </a:ext>
            </a:extLst>
          </p:cNvPr>
          <p:cNvSpPr txBox="1"/>
          <p:nvPr/>
        </p:nvSpPr>
        <p:spPr>
          <a:xfrm>
            <a:off x="6917266" y="4848342"/>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191</a:t>
            </a:r>
          </a:p>
        </p:txBody>
      </p:sp>
      <p:sp>
        <p:nvSpPr>
          <p:cNvPr id="1262" name="TextBox 1261">
            <a:extLst>
              <a:ext uri="{FF2B5EF4-FFF2-40B4-BE49-F238E27FC236}">
                <a16:creationId xmlns:a16="http://schemas.microsoft.com/office/drawing/2014/main" id="{4C3F5B97-E7EC-EB1B-44B0-3FDB40B1C1AB}"/>
              </a:ext>
            </a:extLst>
          </p:cNvPr>
          <p:cNvSpPr txBox="1"/>
          <p:nvPr/>
        </p:nvSpPr>
        <p:spPr>
          <a:xfrm>
            <a:off x="7330041"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184</a:t>
            </a:r>
          </a:p>
        </p:txBody>
      </p:sp>
      <p:sp>
        <p:nvSpPr>
          <p:cNvPr id="1263" name="TextBox 1262">
            <a:extLst>
              <a:ext uri="{FF2B5EF4-FFF2-40B4-BE49-F238E27FC236}">
                <a16:creationId xmlns:a16="http://schemas.microsoft.com/office/drawing/2014/main" id="{C0705929-38D5-FC0A-B652-F0E08B1A7F05}"/>
              </a:ext>
            </a:extLst>
          </p:cNvPr>
          <p:cNvSpPr txBox="1"/>
          <p:nvPr/>
        </p:nvSpPr>
        <p:spPr>
          <a:xfrm>
            <a:off x="7742816"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92</a:t>
            </a:r>
          </a:p>
        </p:txBody>
      </p:sp>
      <p:sp>
        <p:nvSpPr>
          <p:cNvPr id="1264" name="TextBox 1263">
            <a:extLst>
              <a:ext uri="{FF2B5EF4-FFF2-40B4-BE49-F238E27FC236}">
                <a16:creationId xmlns:a16="http://schemas.microsoft.com/office/drawing/2014/main" id="{60618F2E-12D1-FB23-3EB3-992CB7D769B9}"/>
              </a:ext>
            </a:extLst>
          </p:cNvPr>
          <p:cNvSpPr txBox="1"/>
          <p:nvPr/>
        </p:nvSpPr>
        <p:spPr>
          <a:xfrm>
            <a:off x="8155592"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14</a:t>
            </a:r>
          </a:p>
        </p:txBody>
      </p:sp>
      <p:sp>
        <p:nvSpPr>
          <p:cNvPr id="1265" name="TextBox 1264">
            <a:extLst>
              <a:ext uri="{FF2B5EF4-FFF2-40B4-BE49-F238E27FC236}">
                <a16:creationId xmlns:a16="http://schemas.microsoft.com/office/drawing/2014/main" id="{E8D4B7A6-6116-0383-268E-5D2B6D77F621}"/>
              </a:ext>
            </a:extLst>
          </p:cNvPr>
          <p:cNvSpPr txBox="1"/>
          <p:nvPr/>
        </p:nvSpPr>
        <p:spPr>
          <a:xfrm>
            <a:off x="8568364" y="4843859"/>
            <a:ext cx="545657" cy="261610"/>
          </a:xfrm>
          <a:prstGeom prst="rect">
            <a:avLst/>
          </a:prstGeom>
          <a:noFill/>
        </p:spPr>
        <p:txBody>
          <a:bodyPr wrap="square" rtlCol="0">
            <a:spAutoFit/>
          </a:bodyPr>
          <a:lstStyle/>
          <a:p>
            <a:pPr algn="ctr" defTabSz="914377">
              <a:defRPr/>
            </a:pPr>
            <a:r>
              <a:rPr lang="en-GB" sz="1100" dirty="0">
                <a:solidFill>
                  <a:srgbClr val="525CA3"/>
                </a:solidFill>
                <a:latin typeface="Arial" panose="020B0604020202020204"/>
              </a:rPr>
              <a:t>0</a:t>
            </a:r>
          </a:p>
        </p:txBody>
      </p:sp>
      <p:sp>
        <p:nvSpPr>
          <p:cNvPr id="1266" name="TextBox 1265">
            <a:extLst>
              <a:ext uri="{FF2B5EF4-FFF2-40B4-BE49-F238E27FC236}">
                <a16:creationId xmlns:a16="http://schemas.microsoft.com/office/drawing/2014/main" id="{96B5475C-F9F7-3F63-099A-656EF9A81F83}"/>
              </a:ext>
            </a:extLst>
          </p:cNvPr>
          <p:cNvSpPr txBox="1"/>
          <p:nvPr/>
        </p:nvSpPr>
        <p:spPr>
          <a:xfrm>
            <a:off x="361506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181</a:t>
            </a:r>
          </a:p>
        </p:txBody>
      </p:sp>
      <p:sp>
        <p:nvSpPr>
          <p:cNvPr id="1267" name="TextBox 1266">
            <a:extLst>
              <a:ext uri="{FF2B5EF4-FFF2-40B4-BE49-F238E27FC236}">
                <a16:creationId xmlns:a16="http://schemas.microsoft.com/office/drawing/2014/main" id="{C775F43F-73F3-C024-2CD3-1B358D77943C}"/>
              </a:ext>
            </a:extLst>
          </p:cNvPr>
          <p:cNvSpPr txBox="1"/>
          <p:nvPr/>
        </p:nvSpPr>
        <p:spPr>
          <a:xfrm>
            <a:off x="4027841"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171</a:t>
            </a:r>
          </a:p>
        </p:txBody>
      </p:sp>
      <p:sp>
        <p:nvSpPr>
          <p:cNvPr id="1268" name="TextBox 1267">
            <a:extLst>
              <a:ext uri="{FF2B5EF4-FFF2-40B4-BE49-F238E27FC236}">
                <a16:creationId xmlns:a16="http://schemas.microsoft.com/office/drawing/2014/main" id="{1D0DB494-620E-6E3A-5FA9-B975A8A91A66}"/>
              </a:ext>
            </a:extLst>
          </p:cNvPr>
          <p:cNvSpPr txBox="1"/>
          <p:nvPr/>
        </p:nvSpPr>
        <p:spPr>
          <a:xfrm>
            <a:off x="444061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164</a:t>
            </a:r>
          </a:p>
        </p:txBody>
      </p:sp>
      <p:sp>
        <p:nvSpPr>
          <p:cNvPr id="1269" name="TextBox 1268">
            <a:extLst>
              <a:ext uri="{FF2B5EF4-FFF2-40B4-BE49-F238E27FC236}">
                <a16:creationId xmlns:a16="http://schemas.microsoft.com/office/drawing/2014/main" id="{CAD3A1C3-43DE-4C23-E511-981FB6FD2FFD}"/>
              </a:ext>
            </a:extLst>
          </p:cNvPr>
          <p:cNvSpPr txBox="1"/>
          <p:nvPr/>
        </p:nvSpPr>
        <p:spPr>
          <a:xfrm>
            <a:off x="4853392"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158</a:t>
            </a:r>
          </a:p>
        </p:txBody>
      </p:sp>
      <p:sp>
        <p:nvSpPr>
          <p:cNvPr id="1270" name="TextBox 1269">
            <a:extLst>
              <a:ext uri="{FF2B5EF4-FFF2-40B4-BE49-F238E27FC236}">
                <a16:creationId xmlns:a16="http://schemas.microsoft.com/office/drawing/2014/main" id="{010143C4-5D19-685F-036D-844E0A4D6DDF}"/>
              </a:ext>
            </a:extLst>
          </p:cNvPr>
          <p:cNvSpPr txBox="1"/>
          <p:nvPr/>
        </p:nvSpPr>
        <p:spPr>
          <a:xfrm>
            <a:off x="526616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158</a:t>
            </a:r>
          </a:p>
        </p:txBody>
      </p:sp>
      <p:sp>
        <p:nvSpPr>
          <p:cNvPr id="1271" name="TextBox 1270">
            <a:extLst>
              <a:ext uri="{FF2B5EF4-FFF2-40B4-BE49-F238E27FC236}">
                <a16:creationId xmlns:a16="http://schemas.microsoft.com/office/drawing/2014/main" id="{A77FEB85-FDD1-D3BA-F85C-05DBD85EBD49}"/>
              </a:ext>
            </a:extLst>
          </p:cNvPr>
          <p:cNvSpPr txBox="1"/>
          <p:nvPr/>
        </p:nvSpPr>
        <p:spPr>
          <a:xfrm>
            <a:off x="5678941"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148</a:t>
            </a:r>
          </a:p>
        </p:txBody>
      </p:sp>
      <p:sp>
        <p:nvSpPr>
          <p:cNvPr id="1272" name="TextBox 1271">
            <a:extLst>
              <a:ext uri="{FF2B5EF4-FFF2-40B4-BE49-F238E27FC236}">
                <a16:creationId xmlns:a16="http://schemas.microsoft.com/office/drawing/2014/main" id="{1811F145-E568-08EB-3A44-E524620D0449}"/>
              </a:ext>
            </a:extLst>
          </p:cNvPr>
          <p:cNvSpPr txBox="1"/>
          <p:nvPr/>
        </p:nvSpPr>
        <p:spPr>
          <a:xfrm>
            <a:off x="609171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143</a:t>
            </a:r>
          </a:p>
        </p:txBody>
      </p:sp>
      <p:sp>
        <p:nvSpPr>
          <p:cNvPr id="1273" name="TextBox 1272">
            <a:extLst>
              <a:ext uri="{FF2B5EF4-FFF2-40B4-BE49-F238E27FC236}">
                <a16:creationId xmlns:a16="http://schemas.microsoft.com/office/drawing/2014/main" id="{7F07783B-014C-3144-74AF-434F9443C26A}"/>
              </a:ext>
            </a:extLst>
          </p:cNvPr>
          <p:cNvSpPr txBox="1"/>
          <p:nvPr/>
        </p:nvSpPr>
        <p:spPr>
          <a:xfrm>
            <a:off x="6504492"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132</a:t>
            </a:r>
          </a:p>
        </p:txBody>
      </p:sp>
      <p:sp>
        <p:nvSpPr>
          <p:cNvPr id="1274" name="TextBox 1273">
            <a:extLst>
              <a:ext uri="{FF2B5EF4-FFF2-40B4-BE49-F238E27FC236}">
                <a16:creationId xmlns:a16="http://schemas.microsoft.com/office/drawing/2014/main" id="{853335CD-78E6-D2A2-925E-ED1DE878629F}"/>
              </a:ext>
            </a:extLst>
          </p:cNvPr>
          <p:cNvSpPr txBox="1"/>
          <p:nvPr/>
        </p:nvSpPr>
        <p:spPr>
          <a:xfrm>
            <a:off x="691726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125</a:t>
            </a:r>
          </a:p>
        </p:txBody>
      </p:sp>
      <p:sp>
        <p:nvSpPr>
          <p:cNvPr id="1275" name="TextBox 1274">
            <a:extLst>
              <a:ext uri="{FF2B5EF4-FFF2-40B4-BE49-F238E27FC236}">
                <a16:creationId xmlns:a16="http://schemas.microsoft.com/office/drawing/2014/main" id="{F3B42A89-DD0D-03D5-4E18-15B0D07677B8}"/>
              </a:ext>
            </a:extLst>
          </p:cNvPr>
          <p:cNvSpPr txBox="1"/>
          <p:nvPr/>
        </p:nvSpPr>
        <p:spPr>
          <a:xfrm>
            <a:off x="7330041"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119</a:t>
            </a:r>
          </a:p>
        </p:txBody>
      </p:sp>
      <p:sp>
        <p:nvSpPr>
          <p:cNvPr id="1276" name="TextBox 1275">
            <a:extLst>
              <a:ext uri="{FF2B5EF4-FFF2-40B4-BE49-F238E27FC236}">
                <a16:creationId xmlns:a16="http://schemas.microsoft.com/office/drawing/2014/main" id="{C70B9688-5888-7210-AB22-AC25F7668737}"/>
              </a:ext>
            </a:extLst>
          </p:cNvPr>
          <p:cNvSpPr txBox="1"/>
          <p:nvPr/>
        </p:nvSpPr>
        <p:spPr>
          <a:xfrm>
            <a:off x="7742816"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58</a:t>
            </a:r>
          </a:p>
        </p:txBody>
      </p:sp>
      <p:sp>
        <p:nvSpPr>
          <p:cNvPr id="1277" name="TextBox 1276">
            <a:extLst>
              <a:ext uri="{FF2B5EF4-FFF2-40B4-BE49-F238E27FC236}">
                <a16:creationId xmlns:a16="http://schemas.microsoft.com/office/drawing/2014/main" id="{0AA69A9C-EBAB-D03F-8854-9180E7CB485D}"/>
              </a:ext>
            </a:extLst>
          </p:cNvPr>
          <p:cNvSpPr txBox="1"/>
          <p:nvPr/>
        </p:nvSpPr>
        <p:spPr>
          <a:xfrm>
            <a:off x="8155592"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11</a:t>
            </a:r>
          </a:p>
        </p:txBody>
      </p:sp>
      <p:sp>
        <p:nvSpPr>
          <p:cNvPr id="1278" name="TextBox 1277">
            <a:extLst>
              <a:ext uri="{FF2B5EF4-FFF2-40B4-BE49-F238E27FC236}">
                <a16:creationId xmlns:a16="http://schemas.microsoft.com/office/drawing/2014/main" id="{F43C7470-3D44-A9D5-D9EB-D89DC55BABD2}"/>
              </a:ext>
            </a:extLst>
          </p:cNvPr>
          <p:cNvSpPr txBox="1"/>
          <p:nvPr/>
        </p:nvSpPr>
        <p:spPr>
          <a:xfrm>
            <a:off x="8568364" y="5074698"/>
            <a:ext cx="545657" cy="261610"/>
          </a:xfrm>
          <a:prstGeom prst="rect">
            <a:avLst/>
          </a:prstGeom>
          <a:noFill/>
        </p:spPr>
        <p:txBody>
          <a:bodyPr wrap="square" rtlCol="0">
            <a:spAutoFit/>
          </a:bodyPr>
          <a:lstStyle/>
          <a:p>
            <a:pPr algn="ctr" defTabSz="914377">
              <a:defRPr/>
            </a:pPr>
            <a:r>
              <a:rPr lang="en-GB" sz="1100" dirty="0">
                <a:solidFill>
                  <a:srgbClr val="8F6EAA"/>
                </a:solidFill>
                <a:latin typeface="Arial" panose="020B0604020202020204"/>
              </a:rPr>
              <a:t>0</a:t>
            </a:r>
          </a:p>
        </p:txBody>
      </p:sp>
      <p:sp>
        <p:nvSpPr>
          <p:cNvPr id="1279" name="TextBox 1278">
            <a:extLst>
              <a:ext uri="{FF2B5EF4-FFF2-40B4-BE49-F238E27FC236}">
                <a16:creationId xmlns:a16="http://schemas.microsoft.com/office/drawing/2014/main" id="{C97B9213-9537-18CF-C357-42B466C96A5C}"/>
              </a:ext>
            </a:extLst>
          </p:cNvPr>
          <p:cNvSpPr txBox="1"/>
          <p:nvPr/>
        </p:nvSpPr>
        <p:spPr>
          <a:xfrm>
            <a:off x="2490427" y="4840351"/>
            <a:ext cx="1060063" cy="261610"/>
          </a:xfrm>
          <a:prstGeom prst="rect">
            <a:avLst/>
          </a:prstGeom>
          <a:noFill/>
        </p:spPr>
        <p:txBody>
          <a:bodyPr wrap="square" rtlCol="0">
            <a:spAutoFit/>
          </a:bodyPr>
          <a:lstStyle/>
          <a:p>
            <a:pPr algn="r" defTabSz="914377">
              <a:defRPr/>
            </a:pPr>
            <a:r>
              <a:rPr lang="en-GB" sz="1100" dirty="0">
                <a:solidFill>
                  <a:srgbClr val="525CA3"/>
                </a:solidFill>
                <a:latin typeface="Arial" panose="020B0604020202020204"/>
              </a:rPr>
              <a:t>Isa-VRd</a:t>
            </a:r>
          </a:p>
        </p:txBody>
      </p:sp>
      <p:sp>
        <p:nvSpPr>
          <p:cNvPr id="1280" name="TextBox 1279">
            <a:extLst>
              <a:ext uri="{FF2B5EF4-FFF2-40B4-BE49-F238E27FC236}">
                <a16:creationId xmlns:a16="http://schemas.microsoft.com/office/drawing/2014/main" id="{F1149390-DBCB-0076-897D-8936B291B82C}"/>
              </a:ext>
            </a:extLst>
          </p:cNvPr>
          <p:cNvSpPr txBox="1"/>
          <p:nvPr/>
        </p:nvSpPr>
        <p:spPr>
          <a:xfrm>
            <a:off x="2490427" y="5077912"/>
            <a:ext cx="1060063" cy="261610"/>
          </a:xfrm>
          <a:prstGeom prst="rect">
            <a:avLst/>
          </a:prstGeom>
          <a:noFill/>
        </p:spPr>
        <p:txBody>
          <a:bodyPr wrap="square" rtlCol="0">
            <a:spAutoFit/>
          </a:bodyPr>
          <a:lstStyle/>
          <a:p>
            <a:pPr algn="r" defTabSz="914377">
              <a:defRPr/>
            </a:pPr>
            <a:r>
              <a:rPr lang="en-GB" sz="1100" dirty="0">
                <a:solidFill>
                  <a:srgbClr val="8F6EAA"/>
                </a:solidFill>
                <a:latin typeface="Arial" panose="020B0604020202020204"/>
              </a:rPr>
              <a:t>VRd</a:t>
            </a:r>
          </a:p>
        </p:txBody>
      </p:sp>
      <p:sp>
        <p:nvSpPr>
          <p:cNvPr id="1281" name="TextBox 1280">
            <a:extLst>
              <a:ext uri="{FF2B5EF4-FFF2-40B4-BE49-F238E27FC236}">
                <a16:creationId xmlns:a16="http://schemas.microsoft.com/office/drawing/2014/main" id="{420DD53C-1D7A-8AC2-ECA0-BE2F4C2BF8D7}"/>
              </a:ext>
            </a:extLst>
          </p:cNvPr>
          <p:cNvSpPr txBox="1"/>
          <p:nvPr/>
        </p:nvSpPr>
        <p:spPr>
          <a:xfrm>
            <a:off x="9339801" y="1661947"/>
            <a:ext cx="1060063" cy="276999"/>
          </a:xfrm>
          <a:prstGeom prst="rect">
            <a:avLst/>
          </a:prstGeom>
          <a:noFill/>
        </p:spPr>
        <p:txBody>
          <a:bodyPr wrap="square" rtlCol="0">
            <a:spAutoFit/>
          </a:bodyPr>
          <a:lstStyle/>
          <a:p>
            <a:pPr defTabSz="914377">
              <a:defRPr/>
            </a:pPr>
            <a:r>
              <a:rPr lang="en-GB" sz="1200" dirty="0">
                <a:solidFill>
                  <a:srgbClr val="000000"/>
                </a:solidFill>
                <a:latin typeface="Arial" panose="020B0604020202020204"/>
              </a:rPr>
              <a:t>Isa-VRd</a:t>
            </a:r>
          </a:p>
        </p:txBody>
      </p:sp>
      <p:sp>
        <p:nvSpPr>
          <p:cNvPr id="1282" name="TextBox 1281">
            <a:extLst>
              <a:ext uri="{FF2B5EF4-FFF2-40B4-BE49-F238E27FC236}">
                <a16:creationId xmlns:a16="http://schemas.microsoft.com/office/drawing/2014/main" id="{04940FD8-2EF0-F39D-991F-C11A3A5D3804}"/>
              </a:ext>
            </a:extLst>
          </p:cNvPr>
          <p:cNvSpPr txBox="1"/>
          <p:nvPr/>
        </p:nvSpPr>
        <p:spPr>
          <a:xfrm>
            <a:off x="9339801" y="1920723"/>
            <a:ext cx="1060063" cy="276999"/>
          </a:xfrm>
          <a:prstGeom prst="rect">
            <a:avLst/>
          </a:prstGeom>
          <a:noFill/>
        </p:spPr>
        <p:txBody>
          <a:bodyPr wrap="square" rtlCol="0">
            <a:spAutoFit/>
          </a:bodyPr>
          <a:lstStyle/>
          <a:p>
            <a:pPr defTabSz="914377">
              <a:defRPr/>
            </a:pPr>
            <a:r>
              <a:rPr lang="en-GB" sz="1200" dirty="0">
                <a:solidFill>
                  <a:srgbClr val="000000"/>
                </a:solidFill>
                <a:latin typeface="Arial" panose="020B0604020202020204"/>
              </a:rPr>
              <a:t>VRd</a:t>
            </a:r>
          </a:p>
        </p:txBody>
      </p:sp>
      <p:sp>
        <p:nvSpPr>
          <p:cNvPr id="1283" name="TextBox 1282">
            <a:extLst>
              <a:ext uri="{FF2B5EF4-FFF2-40B4-BE49-F238E27FC236}">
                <a16:creationId xmlns:a16="http://schemas.microsoft.com/office/drawing/2014/main" id="{154C3B83-39F0-FC31-2BBE-95AE6FC61FF9}"/>
              </a:ext>
            </a:extLst>
          </p:cNvPr>
          <p:cNvSpPr txBox="1"/>
          <p:nvPr/>
        </p:nvSpPr>
        <p:spPr>
          <a:xfrm>
            <a:off x="6081722" y="4453193"/>
            <a:ext cx="465039" cy="276999"/>
          </a:xfrm>
          <a:prstGeom prst="rect">
            <a:avLst/>
          </a:prstGeom>
          <a:noFill/>
        </p:spPr>
        <p:txBody>
          <a:bodyPr wrap="square" rtlCol="0">
            <a:spAutoFit/>
          </a:bodyPr>
          <a:lstStyle/>
          <a:p>
            <a:pPr algn="ctr" defTabSz="914377">
              <a:defRPr/>
            </a:pPr>
            <a:r>
              <a:rPr lang="en-GB" sz="1200" dirty="0">
                <a:solidFill>
                  <a:prstClr val="black"/>
                </a:solidFill>
                <a:latin typeface="Arial" panose="020B0604020202020204"/>
              </a:rPr>
              <a:t>36</a:t>
            </a:r>
          </a:p>
        </p:txBody>
      </p:sp>
      <p:sp>
        <p:nvSpPr>
          <p:cNvPr id="1284" name="TextBox 1283">
            <a:extLst>
              <a:ext uri="{FF2B5EF4-FFF2-40B4-BE49-F238E27FC236}">
                <a16:creationId xmlns:a16="http://schemas.microsoft.com/office/drawing/2014/main" id="{D2CABCBB-B8BD-BA87-0FAB-F063194F4BA3}"/>
              </a:ext>
            </a:extLst>
          </p:cNvPr>
          <p:cNvSpPr txBox="1"/>
          <p:nvPr/>
        </p:nvSpPr>
        <p:spPr>
          <a:xfrm>
            <a:off x="9339801" y="2138863"/>
            <a:ext cx="1060063" cy="276999"/>
          </a:xfrm>
          <a:prstGeom prst="rect">
            <a:avLst/>
          </a:prstGeom>
          <a:noFill/>
        </p:spPr>
        <p:txBody>
          <a:bodyPr wrap="square" rtlCol="0">
            <a:spAutoFit/>
          </a:bodyPr>
          <a:lstStyle/>
          <a:p>
            <a:pPr defTabSz="914377">
              <a:defRPr/>
            </a:pPr>
            <a:r>
              <a:rPr lang="en-GB" sz="1200" dirty="0">
                <a:solidFill>
                  <a:prstClr val="black"/>
                </a:solidFill>
                <a:latin typeface="Arial" panose="020B0604020202020204"/>
              </a:rPr>
              <a:t>Censor</a:t>
            </a:r>
          </a:p>
        </p:txBody>
      </p:sp>
      <p:sp>
        <p:nvSpPr>
          <p:cNvPr id="1285" name="TextBox 1284">
            <a:extLst>
              <a:ext uri="{FF2B5EF4-FFF2-40B4-BE49-F238E27FC236}">
                <a16:creationId xmlns:a16="http://schemas.microsoft.com/office/drawing/2014/main" id="{D0911EB9-1A95-F6C2-C725-AD8FA91B20B7}"/>
              </a:ext>
            </a:extLst>
          </p:cNvPr>
          <p:cNvSpPr txBox="1"/>
          <p:nvPr/>
        </p:nvSpPr>
        <p:spPr>
          <a:xfrm>
            <a:off x="3731887" y="3918406"/>
            <a:ext cx="3335663" cy="276999"/>
          </a:xfrm>
          <a:prstGeom prst="rect">
            <a:avLst/>
          </a:prstGeom>
          <a:noFill/>
        </p:spPr>
        <p:txBody>
          <a:bodyPr wrap="square" rtlCol="0">
            <a:spAutoFit/>
          </a:bodyPr>
          <a:lstStyle/>
          <a:p>
            <a:pPr defTabSz="914377">
              <a:defRPr/>
            </a:pPr>
            <a:r>
              <a:rPr lang="pl-PL" sz="1200" b="1" dirty="0">
                <a:solidFill>
                  <a:srgbClr val="000000"/>
                </a:solidFill>
                <a:latin typeface="Arial" panose="020B0604020202020204"/>
              </a:rPr>
              <a:t>HR</a:t>
            </a:r>
            <a:r>
              <a:rPr lang="pl-PL" sz="1200" b="1" baseline="30000" dirty="0">
                <a:solidFill>
                  <a:srgbClr val="000000"/>
                </a:solidFill>
                <a:latin typeface="Arial" panose="020B0604020202020204"/>
              </a:rPr>
              <a:t>†</a:t>
            </a:r>
            <a:r>
              <a:rPr lang="en-GB" sz="1200" b="1" dirty="0">
                <a:solidFill>
                  <a:srgbClr val="000000"/>
                </a:solidFill>
                <a:latin typeface="Arial" panose="020B0604020202020204"/>
              </a:rPr>
              <a:t>: </a:t>
            </a:r>
            <a:r>
              <a:rPr lang="pl-PL" sz="1200" b="1" dirty="0">
                <a:solidFill>
                  <a:srgbClr val="000000"/>
                </a:solidFill>
                <a:latin typeface="Arial" panose="020B0604020202020204"/>
              </a:rPr>
              <a:t>0.776 (9</a:t>
            </a:r>
            <a:r>
              <a:rPr lang="en-GB" sz="1200" b="1" dirty="0">
                <a:solidFill>
                  <a:srgbClr val="000000"/>
                </a:solidFill>
                <a:latin typeface="Arial" panose="020B0604020202020204"/>
              </a:rPr>
              <a:t>9.97</a:t>
            </a:r>
            <a:r>
              <a:rPr lang="pl-PL" sz="1200" b="1" dirty="0">
                <a:solidFill>
                  <a:srgbClr val="000000"/>
                </a:solidFill>
                <a:latin typeface="Arial" panose="020B0604020202020204"/>
              </a:rPr>
              <a:t>% CI</a:t>
            </a:r>
            <a:r>
              <a:rPr lang="en-GB" sz="1200" b="1" dirty="0">
                <a:solidFill>
                  <a:srgbClr val="000000"/>
                </a:solidFill>
                <a:latin typeface="Arial" panose="020B0604020202020204"/>
              </a:rPr>
              <a:t>:</a:t>
            </a:r>
            <a:r>
              <a:rPr lang="pl-PL" sz="1200" b="1" dirty="0">
                <a:solidFill>
                  <a:srgbClr val="000000"/>
                </a:solidFill>
                <a:latin typeface="Arial" panose="020B0604020202020204"/>
              </a:rPr>
              <a:t> 0.407–1.48)</a:t>
            </a:r>
          </a:p>
        </p:txBody>
      </p:sp>
      <p:sp>
        <p:nvSpPr>
          <p:cNvPr id="1286" name="TextBox 1285">
            <a:extLst>
              <a:ext uri="{FF2B5EF4-FFF2-40B4-BE49-F238E27FC236}">
                <a16:creationId xmlns:a16="http://schemas.microsoft.com/office/drawing/2014/main" id="{EF38BB88-CBD1-94EB-537C-D4F0C065FDD4}"/>
              </a:ext>
            </a:extLst>
          </p:cNvPr>
          <p:cNvSpPr txBox="1"/>
          <p:nvPr/>
        </p:nvSpPr>
        <p:spPr>
          <a:xfrm rot="16200000">
            <a:off x="1561151" y="2875053"/>
            <a:ext cx="2560511" cy="297454"/>
          </a:xfrm>
          <a:prstGeom prst="rect">
            <a:avLst/>
          </a:prstGeom>
          <a:noFill/>
        </p:spPr>
        <p:txBody>
          <a:bodyPr wrap="square" rtlCol="0">
            <a:spAutoFit/>
          </a:bodyPr>
          <a:lstStyle/>
          <a:p>
            <a:pPr algn="ctr" defTabSz="914377">
              <a:defRPr/>
            </a:pPr>
            <a:r>
              <a:rPr lang="en-GB" sz="1333" b="1" dirty="0">
                <a:solidFill>
                  <a:prstClr val="black"/>
                </a:solidFill>
                <a:latin typeface="Arial" panose="020B0604020202020204"/>
              </a:rPr>
              <a:t>OS (%)</a:t>
            </a:r>
          </a:p>
        </p:txBody>
      </p:sp>
      <p:sp>
        <p:nvSpPr>
          <p:cNvPr id="1287" name="TextBox 1286">
            <a:extLst>
              <a:ext uri="{FF2B5EF4-FFF2-40B4-BE49-F238E27FC236}">
                <a16:creationId xmlns:a16="http://schemas.microsoft.com/office/drawing/2014/main" id="{8D0C8AB8-F0D1-6B6C-1D5A-53CD46065070}"/>
              </a:ext>
            </a:extLst>
          </p:cNvPr>
          <p:cNvSpPr txBox="1"/>
          <p:nvPr/>
        </p:nvSpPr>
        <p:spPr>
          <a:xfrm>
            <a:off x="2158930" y="4620846"/>
            <a:ext cx="1479157" cy="261610"/>
          </a:xfrm>
          <a:prstGeom prst="rect">
            <a:avLst/>
          </a:prstGeom>
          <a:noFill/>
        </p:spPr>
        <p:txBody>
          <a:bodyPr wrap="square" rtlCol="0">
            <a:spAutoFit/>
          </a:bodyPr>
          <a:lstStyle/>
          <a:p>
            <a:pPr algn="r" defTabSz="914377">
              <a:defRPr/>
            </a:pPr>
            <a:r>
              <a:rPr lang="en-GB" sz="1100" dirty="0">
                <a:solidFill>
                  <a:prstClr val="black"/>
                </a:solidFill>
                <a:latin typeface="Arial" panose="020B0604020202020204"/>
              </a:rPr>
              <a:t>Number at Risk</a:t>
            </a:r>
          </a:p>
        </p:txBody>
      </p:sp>
      <p:sp>
        <p:nvSpPr>
          <p:cNvPr id="1289" name="Freeform: Shape 1288">
            <a:extLst>
              <a:ext uri="{FF2B5EF4-FFF2-40B4-BE49-F238E27FC236}">
                <a16:creationId xmlns:a16="http://schemas.microsoft.com/office/drawing/2014/main" id="{AFC5F003-79A2-E6A8-7450-8E6B81DF97C6}"/>
              </a:ext>
            </a:extLst>
          </p:cNvPr>
          <p:cNvSpPr/>
          <p:nvPr/>
        </p:nvSpPr>
        <p:spPr>
          <a:xfrm rot="5400000" flipV="1">
            <a:off x="6803670" y="3116726"/>
            <a:ext cx="2388255" cy="65903"/>
          </a:xfrm>
          <a:custGeom>
            <a:avLst/>
            <a:gdLst>
              <a:gd name="connsiteX0" fmla="*/ 6225656 w 6225656"/>
              <a:gd name="connsiteY0" fmla="*/ 0 h 17753"/>
              <a:gd name="connsiteX1" fmla="*/ 0 w 6225656"/>
              <a:gd name="connsiteY1" fmla="*/ 0 h 17753"/>
            </a:gdLst>
            <a:ahLst/>
            <a:cxnLst>
              <a:cxn ang="0">
                <a:pos x="connsiteX0" y="connsiteY0"/>
              </a:cxn>
              <a:cxn ang="0">
                <a:pos x="connsiteX1" y="connsiteY1"/>
              </a:cxn>
            </a:cxnLst>
            <a:rect l="l" t="t" r="r" b="b"/>
            <a:pathLst>
              <a:path w="6225656" h="17753">
                <a:moveTo>
                  <a:pt x="6225656" y="0"/>
                </a:moveTo>
                <a:lnTo>
                  <a:pt x="0" y="0"/>
                </a:lnTo>
              </a:path>
            </a:pathLst>
          </a:custGeom>
          <a:ln w="17743" cap="flat">
            <a:solidFill>
              <a:sysClr val="window" lastClr="FFFFFF">
                <a:lumMod val="85000"/>
              </a:sysClr>
            </a:solidFill>
            <a:custDash>
              <a:ds d="0" sp="0"/>
              <a:ds d="297750" sp="149250"/>
            </a:custDash>
            <a:miter/>
          </a:ln>
        </p:spPr>
        <p:txBody>
          <a:bodyPr rtlCol="0" anchor="ctr"/>
          <a:lstStyle/>
          <a:p>
            <a:pPr defTabSz="1219170">
              <a:defRPr/>
            </a:pPr>
            <a:endParaRPr lang="en-GB" sz="1400" kern="0" dirty="0">
              <a:ln>
                <a:solidFill>
                  <a:prstClr val="white">
                    <a:lumMod val="95000"/>
                  </a:prstClr>
                </a:solidFill>
              </a:ln>
              <a:solidFill>
                <a:prstClr val="black"/>
              </a:solidFill>
              <a:latin typeface="Arial" panose="020B0604020202020204"/>
            </a:endParaRPr>
          </a:p>
        </p:txBody>
      </p:sp>
      <p:sp>
        <p:nvSpPr>
          <p:cNvPr id="1290" name="TextBox 1289">
            <a:extLst>
              <a:ext uri="{FF2B5EF4-FFF2-40B4-BE49-F238E27FC236}">
                <a16:creationId xmlns:a16="http://schemas.microsoft.com/office/drawing/2014/main" id="{00B8B37D-AAB7-5436-991E-80393DEEB170}"/>
              </a:ext>
            </a:extLst>
          </p:cNvPr>
          <p:cNvSpPr txBox="1"/>
          <p:nvPr/>
        </p:nvSpPr>
        <p:spPr>
          <a:xfrm>
            <a:off x="7927409" y="2155869"/>
            <a:ext cx="949905" cy="276999"/>
          </a:xfrm>
          <a:prstGeom prst="rect">
            <a:avLst/>
          </a:prstGeom>
          <a:noFill/>
        </p:spPr>
        <p:txBody>
          <a:bodyPr wrap="square" rtlCol="0">
            <a:spAutoFit/>
          </a:bodyPr>
          <a:lstStyle/>
          <a:p>
            <a:pPr defTabSz="914377"/>
            <a:r>
              <a:rPr lang="en-GB" sz="1200" b="1" dirty="0">
                <a:solidFill>
                  <a:srgbClr val="525CA3"/>
                </a:solidFill>
                <a:latin typeface="Arial" panose="020B0604020202020204"/>
              </a:rPr>
              <a:t>72.3%</a:t>
            </a:r>
          </a:p>
        </p:txBody>
      </p:sp>
      <p:sp>
        <p:nvSpPr>
          <p:cNvPr id="1291" name="TextBox 1290">
            <a:extLst>
              <a:ext uri="{FF2B5EF4-FFF2-40B4-BE49-F238E27FC236}">
                <a16:creationId xmlns:a16="http://schemas.microsoft.com/office/drawing/2014/main" id="{C61CB4F7-5A25-0048-BA26-9A23ADF6A38C}"/>
              </a:ext>
            </a:extLst>
          </p:cNvPr>
          <p:cNvSpPr txBox="1"/>
          <p:nvPr/>
        </p:nvSpPr>
        <p:spPr>
          <a:xfrm>
            <a:off x="7937777" y="2760567"/>
            <a:ext cx="949905" cy="276999"/>
          </a:xfrm>
          <a:prstGeom prst="rect">
            <a:avLst/>
          </a:prstGeom>
          <a:noFill/>
        </p:spPr>
        <p:txBody>
          <a:bodyPr wrap="square" rtlCol="0">
            <a:spAutoFit/>
          </a:bodyPr>
          <a:lstStyle/>
          <a:p>
            <a:pPr defTabSz="914377"/>
            <a:r>
              <a:rPr lang="en-GB" sz="1200" b="1" dirty="0">
                <a:solidFill>
                  <a:srgbClr val="8F6EAA"/>
                </a:solidFill>
                <a:latin typeface="Arial" panose="020B0604020202020204"/>
              </a:rPr>
              <a:t>66.3%</a:t>
            </a:r>
          </a:p>
        </p:txBody>
      </p:sp>
    </p:spTree>
    <p:extLst>
      <p:ext uri="{BB962C8B-B14F-4D97-AF65-F5344CB8AC3E}">
        <p14:creationId xmlns:p14="http://schemas.microsoft.com/office/powerpoint/2010/main" val="312711995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716F3F2-CDC4-AB24-3E00-61A523CFF9F8}"/>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112</a:t>
            </a:fld>
            <a:endParaRPr lang="en-US">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E315D002-D5E9-3A96-E70E-388F73DA9EF1}"/>
              </a:ext>
            </a:extLst>
          </p:cNvPr>
          <p:cNvSpPr>
            <a:spLocks noGrp="1"/>
          </p:cNvSpPr>
          <p:nvPr>
            <p:ph type="body" sz="quarter" idx="13"/>
          </p:nvPr>
        </p:nvSpPr>
        <p:spPr/>
        <p:txBody>
          <a:bodyPr/>
          <a:lstStyle/>
          <a:p>
            <a:r>
              <a:rPr lang="en-GB" dirty="0" err="1">
                <a:latin typeface="+mj-lt"/>
              </a:rPr>
              <a:t>Facon</a:t>
            </a:r>
            <a:r>
              <a:rPr lang="en-GB" dirty="0">
                <a:latin typeface="+mj-lt"/>
              </a:rPr>
              <a:t> T, et al. IMS 2024; Oral OA-49.</a:t>
            </a:r>
            <a:endParaRPr lang="en-GB" dirty="0"/>
          </a:p>
        </p:txBody>
      </p:sp>
      <p:sp>
        <p:nvSpPr>
          <p:cNvPr id="5" name="Text Placeholder 4">
            <a:extLst>
              <a:ext uri="{FF2B5EF4-FFF2-40B4-BE49-F238E27FC236}">
                <a16:creationId xmlns:a16="http://schemas.microsoft.com/office/drawing/2014/main" id="{09C240EF-5045-D9CE-37A0-49FB78512A3A}"/>
              </a:ext>
            </a:extLst>
          </p:cNvPr>
          <p:cNvSpPr>
            <a:spLocks noGrp="1"/>
          </p:cNvSpPr>
          <p:nvPr>
            <p:ph type="body" sz="quarter" idx="14"/>
          </p:nvPr>
        </p:nvSpPr>
        <p:spPr/>
        <p:txBody>
          <a:bodyPr/>
          <a:lstStyle/>
          <a:p>
            <a:pPr defTabSz="914377">
              <a:buClrTx/>
              <a:defRPr/>
            </a:pPr>
            <a:r>
              <a:rPr lang="en-GB" altLang="en-US" dirty="0">
                <a:solidFill>
                  <a:schemeClr val="bg1">
                    <a:lumMod val="50000"/>
                  </a:schemeClr>
                </a:solidFill>
                <a:latin typeface="+mj-lt"/>
              </a:rPr>
              <a:t>*Defined as the time from randomization to progressive disease on subsequent therapy or death. </a:t>
            </a:r>
          </a:p>
          <a:p>
            <a:pPr defTabSz="914377">
              <a:buClrTx/>
              <a:defRPr/>
            </a:pPr>
            <a:r>
              <a:rPr lang="en-GB" altLang="en-US" dirty="0">
                <a:solidFill>
                  <a:schemeClr val="bg1">
                    <a:lumMod val="50000"/>
                  </a:schemeClr>
                </a:solidFill>
                <a:latin typeface="+mj-lt"/>
              </a:rPr>
              <a:t>CI, confidence interval; d, dexamethasone; HR, hazard ratio; Isa, </a:t>
            </a:r>
            <a:r>
              <a:rPr lang="en-GB" altLang="en-US" dirty="0" err="1">
                <a:solidFill>
                  <a:schemeClr val="bg1">
                    <a:lumMod val="50000"/>
                  </a:schemeClr>
                </a:solidFill>
                <a:latin typeface="+mj-lt"/>
              </a:rPr>
              <a:t>isatuximab</a:t>
            </a:r>
            <a:r>
              <a:rPr lang="en-GB" altLang="en-US" dirty="0">
                <a:solidFill>
                  <a:schemeClr val="bg1">
                    <a:lumMod val="50000"/>
                  </a:schemeClr>
                </a:solidFill>
                <a:latin typeface="+mj-lt"/>
              </a:rPr>
              <a:t>; ITT, intention-to-treat; m, median; NR, not reached; PFS, progression-free survival; PFS2, second progression-free survival; R, lenalidomide; V, bortezomib.</a:t>
            </a:r>
            <a:endParaRPr lang="en-GB" dirty="0">
              <a:solidFill>
                <a:schemeClr val="bg1">
                  <a:lumMod val="50000"/>
                </a:schemeClr>
              </a:solidFill>
            </a:endParaRPr>
          </a:p>
        </p:txBody>
      </p:sp>
      <p:sp>
        <p:nvSpPr>
          <p:cNvPr id="6" name="Title 1">
            <a:extLst>
              <a:ext uri="{FF2B5EF4-FFF2-40B4-BE49-F238E27FC236}">
                <a16:creationId xmlns:a16="http://schemas.microsoft.com/office/drawing/2014/main" id="{FF1A6935-0A0A-7F74-09CB-2308230F3DE8}"/>
              </a:ext>
            </a:extLst>
          </p:cNvPr>
          <p:cNvSpPr>
            <a:spLocks noGrp="1"/>
          </p:cNvSpPr>
          <p:nvPr>
            <p:ph type="title"/>
          </p:nvPr>
        </p:nvSpPr>
        <p:spPr>
          <a:xfrm>
            <a:off x="478368" y="180360"/>
            <a:ext cx="11226801" cy="701731"/>
          </a:xfrm>
        </p:spPr>
        <p:txBody>
          <a:bodyPr/>
          <a:lstStyle/>
          <a:p>
            <a:r>
              <a:rPr lang="en-US" sz="2933" b="1" dirty="0">
                <a:solidFill>
                  <a:schemeClr val="bg2"/>
                </a:solidFill>
              </a:rPr>
              <a:t>IMROZ</a:t>
            </a:r>
            <a:br>
              <a:rPr lang="en-US" sz="2933" dirty="0"/>
            </a:br>
            <a:r>
              <a:rPr lang="en-US" sz="2133" dirty="0">
                <a:cs typeface="Arial" panose="020B0604020202020204" pitchFamily="34" charset="0"/>
              </a:rPr>
              <a:t>PFS2</a:t>
            </a:r>
            <a:endParaRPr lang="en-GB" sz="2933" strike="sngStrike" baseline="30000" dirty="0">
              <a:solidFill>
                <a:srgbClr val="FF0000"/>
              </a:solidFill>
            </a:endParaRPr>
          </a:p>
        </p:txBody>
      </p:sp>
      <p:sp>
        <p:nvSpPr>
          <p:cNvPr id="7" name="TextBox 6">
            <a:extLst>
              <a:ext uri="{FF2B5EF4-FFF2-40B4-BE49-F238E27FC236}">
                <a16:creationId xmlns:a16="http://schemas.microsoft.com/office/drawing/2014/main" id="{AB5A4B29-C11A-C4C0-5219-7F4C156E22ED}"/>
              </a:ext>
            </a:extLst>
          </p:cNvPr>
          <p:cNvSpPr txBox="1"/>
          <p:nvPr/>
        </p:nvSpPr>
        <p:spPr>
          <a:xfrm>
            <a:off x="1370357" y="4353541"/>
            <a:ext cx="1897696" cy="27699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Number at risk</a:t>
            </a:r>
          </a:p>
        </p:txBody>
      </p:sp>
      <p:sp>
        <p:nvSpPr>
          <p:cNvPr id="8" name="Freeform: Shape 7">
            <a:extLst>
              <a:ext uri="{FF2B5EF4-FFF2-40B4-BE49-F238E27FC236}">
                <a16:creationId xmlns:a16="http://schemas.microsoft.com/office/drawing/2014/main" id="{943296EF-7F6C-7288-8B7B-232EEF9362BF}"/>
              </a:ext>
            </a:extLst>
          </p:cNvPr>
          <p:cNvSpPr/>
          <p:nvPr/>
        </p:nvSpPr>
        <p:spPr>
          <a:xfrm>
            <a:off x="3179564" y="1415427"/>
            <a:ext cx="20096" cy="2619004"/>
          </a:xfrm>
          <a:custGeom>
            <a:avLst/>
            <a:gdLst>
              <a:gd name="connsiteX0" fmla="*/ 0 w 17753"/>
              <a:gd name="connsiteY0" fmla="*/ 0 h 2996368"/>
              <a:gd name="connsiteX1" fmla="*/ 0 w 17753"/>
              <a:gd name="connsiteY1" fmla="*/ 2996368 h 2996368"/>
            </a:gdLst>
            <a:ahLst/>
            <a:cxnLst>
              <a:cxn ang="0">
                <a:pos x="connsiteX0" y="connsiteY0"/>
              </a:cxn>
              <a:cxn ang="0">
                <a:pos x="connsiteX1" y="connsiteY1"/>
              </a:cxn>
            </a:cxnLst>
            <a:rect l="l" t="t" r="r" b="b"/>
            <a:pathLst>
              <a:path w="17753" h="2996368">
                <a:moveTo>
                  <a:pt x="0" y="0"/>
                </a:moveTo>
                <a:lnTo>
                  <a:pt x="0" y="2996368"/>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9" name="Freeform: Shape 8">
            <a:extLst>
              <a:ext uri="{FF2B5EF4-FFF2-40B4-BE49-F238E27FC236}">
                <a16:creationId xmlns:a16="http://schemas.microsoft.com/office/drawing/2014/main" id="{E74889D3-B329-2173-F0FF-D6C9B54D6683}"/>
              </a:ext>
            </a:extLst>
          </p:cNvPr>
          <p:cNvSpPr/>
          <p:nvPr/>
        </p:nvSpPr>
        <p:spPr>
          <a:xfrm>
            <a:off x="3186999" y="4020652"/>
            <a:ext cx="7187956" cy="15517"/>
          </a:xfrm>
          <a:custGeom>
            <a:avLst/>
            <a:gdLst>
              <a:gd name="connsiteX0" fmla="*/ 6349751 w 6349750"/>
              <a:gd name="connsiteY0" fmla="*/ 0 h 17753"/>
              <a:gd name="connsiteX1" fmla="*/ 0 w 6349750"/>
              <a:gd name="connsiteY1" fmla="*/ 0 h 17753"/>
            </a:gdLst>
            <a:ahLst/>
            <a:cxnLst>
              <a:cxn ang="0">
                <a:pos x="connsiteX0" y="connsiteY0"/>
              </a:cxn>
              <a:cxn ang="0">
                <a:pos x="connsiteX1" y="connsiteY1"/>
              </a:cxn>
            </a:cxnLst>
            <a:rect l="l" t="t" r="r" b="b"/>
            <a:pathLst>
              <a:path w="6349750" h="17753">
                <a:moveTo>
                  <a:pt x="6349751"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10" name="Graphic 6">
            <a:extLst>
              <a:ext uri="{FF2B5EF4-FFF2-40B4-BE49-F238E27FC236}">
                <a16:creationId xmlns:a16="http://schemas.microsoft.com/office/drawing/2014/main" id="{77E9A4FF-2227-38B5-D887-30B82D9C8D25}"/>
              </a:ext>
            </a:extLst>
          </p:cNvPr>
          <p:cNvGrpSpPr/>
          <p:nvPr/>
        </p:nvGrpSpPr>
        <p:grpSpPr>
          <a:xfrm>
            <a:off x="3599983" y="4015685"/>
            <a:ext cx="6384000" cy="96000"/>
            <a:chOff x="4118304" y="4291268"/>
            <a:chExt cx="5613884" cy="87345"/>
          </a:xfrm>
        </p:grpSpPr>
        <p:sp>
          <p:nvSpPr>
            <p:cNvPr id="11" name="Freeform: Shape 10">
              <a:extLst>
                <a:ext uri="{FF2B5EF4-FFF2-40B4-BE49-F238E27FC236}">
                  <a16:creationId xmlns:a16="http://schemas.microsoft.com/office/drawing/2014/main" id="{9882953A-3E0C-B946-F545-360C597F4567}"/>
                </a:ext>
              </a:extLst>
            </p:cNvPr>
            <p:cNvSpPr/>
            <p:nvPr/>
          </p:nvSpPr>
          <p:spPr>
            <a:xfrm>
              <a:off x="4118304"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 name="Freeform: Shape 11">
              <a:extLst>
                <a:ext uri="{FF2B5EF4-FFF2-40B4-BE49-F238E27FC236}">
                  <a16:creationId xmlns:a16="http://schemas.microsoft.com/office/drawing/2014/main" id="{83784342-F7E2-58A0-9A2E-C8DA2772871C}"/>
                </a:ext>
              </a:extLst>
            </p:cNvPr>
            <p:cNvSpPr/>
            <p:nvPr/>
          </p:nvSpPr>
          <p:spPr>
            <a:xfrm>
              <a:off x="4586099"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 name="Freeform: Shape 12">
              <a:extLst>
                <a:ext uri="{FF2B5EF4-FFF2-40B4-BE49-F238E27FC236}">
                  <a16:creationId xmlns:a16="http://schemas.microsoft.com/office/drawing/2014/main" id="{DBCDD0BB-56FB-7B0D-4CEE-6381A4DB3801}"/>
                </a:ext>
              </a:extLst>
            </p:cNvPr>
            <p:cNvSpPr/>
            <p:nvPr/>
          </p:nvSpPr>
          <p:spPr>
            <a:xfrm>
              <a:off x="5053893"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 name="Freeform: Shape 13">
              <a:extLst>
                <a:ext uri="{FF2B5EF4-FFF2-40B4-BE49-F238E27FC236}">
                  <a16:creationId xmlns:a16="http://schemas.microsoft.com/office/drawing/2014/main" id="{22504382-8BD0-AB1A-B5EC-A01485A35A64}"/>
                </a:ext>
              </a:extLst>
            </p:cNvPr>
            <p:cNvSpPr/>
            <p:nvPr/>
          </p:nvSpPr>
          <p:spPr>
            <a:xfrm>
              <a:off x="5521687"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 name="Freeform: Shape 14">
              <a:extLst>
                <a:ext uri="{FF2B5EF4-FFF2-40B4-BE49-F238E27FC236}">
                  <a16:creationId xmlns:a16="http://schemas.microsoft.com/office/drawing/2014/main" id="{D9A36A8F-C0D3-96F4-CA5B-C2C29A096F67}"/>
                </a:ext>
              </a:extLst>
            </p:cNvPr>
            <p:cNvSpPr/>
            <p:nvPr/>
          </p:nvSpPr>
          <p:spPr>
            <a:xfrm>
              <a:off x="5989481"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6" name="Freeform: Shape 15">
              <a:extLst>
                <a:ext uri="{FF2B5EF4-FFF2-40B4-BE49-F238E27FC236}">
                  <a16:creationId xmlns:a16="http://schemas.microsoft.com/office/drawing/2014/main" id="{0C4FD5C3-1F24-6697-5A35-7D70E917C0ED}"/>
                </a:ext>
              </a:extLst>
            </p:cNvPr>
            <p:cNvSpPr/>
            <p:nvPr/>
          </p:nvSpPr>
          <p:spPr>
            <a:xfrm>
              <a:off x="6457453"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7" name="Freeform: Shape 16">
              <a:extLst>
                <a:ext uri="{FF2B5EF4-FFF2-40B4-BE49-F238E27FC236}">
                  <a16:creationId xmlns:a16="http://schemas.microsoft.com/office/drawing/2014/main" id="{4254196E-7CAC-E031-8939-2F53304A3395}"/>
                </a:ext>
              </a:extLst>
            </p:cNvPr>
            <p:cNvSpPr/>
            <p:nvPr/>
          </p:nvSpPr>
          <p:spPr>
            <a:xfrm>
              <a:off x="6925247"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8" name="Freeform: Shape 17">
              <a:extLst>
                <a:ext uri="{FF2B5EF4-FFF2-40B4-BE49-F238E27FC236}">
                  <a16:creationId xmlns:a16="http://schemas.microsoft.com/office/drawing/2014/main" id="{DFD807A1-08F1-49D3-82CB-1C31408B510F}"/>
                </a:ext>
              </a:extLst>
            </p:cNvPr>
            <p:cNvSpPr/>
            <p:nvPr/>
          </p:nvSpPr>
          <p:spPr>
            <a:xfrm>
              <a:off x="7393041"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9" name="Freeform: Shape 18">
              <a:extLst>
                <a:ext uri="{FF2B5EF4-FFF2-40B4-BE49-F238E27FC236}">
                  <a16:creationId xmlns:a16="http://schemas.microsoft.com/office/drawing/2014/main" id="{EC954A64-0E37-9285-E99B-A53F46599442}"/>
                </a:ext>
              </a:extLst>
            </p:cNvPr>
            <p:cNvSpPr/>
            <p:nvPr/>
          </p:nvSpPr>
          <p:spPr>
            <a:xfrm>
              <a:off x="7860835"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0" name="Freeform: Shape 19">
              <a:extLst>
                <a:ext uri="{FF2B5EF4-FFF2-40B4-BE49-F238E27FC236}">
                  <a16:creationId xmlns:a16="http://schemas.microsoft.com/office/drawing/2014/main" id="{4488E758-1D1D-2704-C957-F683202FD236}"/>
                </a:ext>
              </a:extLst>
            </p:cNvPr>
            <p:cNvSpPr/>
            <p:nvPr/>
          </p:nvSpPr>
          <p:spPr>
            <a:xfrm>
              <a:off x="8328629"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1" name="Freeform: Shape 20">
              <a:extLst>
                <a:ext uri="{FF2B5EF4-FFF2-40B4-BE49-F238E27FC236}">
                  <a16:creationId xmlns:a16="http://schemas.microsoft.com/office/drawing/2014/main" id="{81193548-FE73-722E-A8DE-8E4BED118E43}"/>
                </a:ext>
              </a:extLst>
            </p:cNvPr>
            <p:cNvSpPr/>
            <p:nvPr/>
          </p:nvSpPr>
          <p:spPr>
            <a:xfrm>
              <a:off x="8796423"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2" name="Freeform: Shape 21">
              <a:extLst>
                <a:ext uri="{FF2B5EF4-FFF2-40B4-BE49-F238E27FC236}">
                  <a16:creationId xmlns:a16="http://schemas.microsoft.com/office/drawing/2014/main" id="{2D4D3836-A9A1-2B45-E8C9-09771C392F7F}"/>
                </a:ext>
              </a:extLst>
            </p:cNvPr>
            <p:cNvSpPr/>
            <p:nvPr/>
          </p:nvSpPr>
          <p:spPr>
            <a:xfrm>
              <a:off x="9264217"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3" name="Freeform: Shape 22">
              <a:extLst>
                <a:ext uri="{FF2B5EF4-FFF2-40B4-BE49-F238E27FC236}">
                  <a16:creationId xmlns:a16="http://schemas.microsoft.com/office/drawing/2014/main" id="{0267D9A0-D0FE-0CE2-0673-DE5A8FA711C1}"/>
                </a:ext>
              </a:extLst>
            </p:cNvPr>
            <p:cNvSpPr/>
            <p:nvPr/>
          </p:nvSpPr>
          <p:spPr>
            <a:xfrm>
              <a:off x="9732189" y="4291268"/>
              <a:ext cx="17753" cy="87345"/>
            </a:xfrm>
            <a:custGeom>
              <a:avLst/>
              <a:gdLst>
                <a:gd name="connsiteX0" fmla="*/ 0 w 17753"/>
                <a:gd name="connsiteY0" fmla="*/ 0 h 87345"/>
                <a:gd name="connsiteX1" fmla="*/ 0 w 17753"/>
                <a:gd name="connsiteY1" fmla="*/ 87345 h 87345"/>
              </a:gdLst>
              <a:ahLst/>
              <a:cxnLst>
                <a:cxn ang="0">
                  <a:pos x="connsiteX0" y="connsiteY0"/>
                </a:cxn>
                <a:cxn ang="0">
                  <a:pos x="connsiteX1" y="connsiteY1"/>
                </a:cxn>
              </a:cxnLst>
              <a:rect l="l" t="t" r="r" b="b"/>
              <a:pathLst>
                <a:path w="17753" h="87345">
                  <a:moveTo>
                    <a:pt x="0" y="0"/>
                  </a:moveTo>
                  <a:lnTo>
                    <a:pt x="0" y="87345"/>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4" name="Graphic 6">
            <a:extLst>
              <a:ext uri="{FF2B5EF4-FFF2-40B4-BE49-F238E27FC236}">
                <a16:creationId xmlns:a16="http://schemas.microsoft.com/office/drawing/2014/main" id="{1A842CF1-AC6E-1C57-283F-9E742DDD61B0}"/>
              </a:ext>
            </a:extLst>
          </p:cNvPr>
          <p:cNvGrpSpPr/>
          <p:nvPr/>
        </p:nvGrpSpPr>
        <p:grpSpPr>
          <a:xfrm>
            <a:off x="3081895" y="1471476"/>
            <a:ext cx="94655" cy="2496417"/>
            <a:chOff x="3656901" y="1380469"/>
            <a:chExt cx="87345" cy="2856118"/>
          </a:xfrm>
        </p:grpSpPr>
        <p:sp>
          <p:nvSpPr>
            <p:cNvPr id="25" name="Freeform: Shape 24">
              <a:extLst>
                <a:ext uri="{FF2B5EF4-FFF2-40B4-BE49-F238E27FC236}">
                  <a16:creationId xmlns:a16="http://schemas.microsoft.com/office/drawing/2014/main" id="{AE299DDD-0429-3F50-7A3B-8F9C4627D899}"/>
                </a:ext>
              </a:extLst>
            </p:cNvPr>
            <p:cNvSpPr/>
            <p:nvPr/>
          </p:nvSpPr>
          <p:spPr>
            <a:xfrm>
              <a:off x="3656901" y="1380469"/>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6" name="Freeform: Shape 25">
              <a:extLst>
                <a:ext uri="{FF2B5EF4-FFF2-40B4-BE49-F238E27FC236}">
                  <a16:creationId xmlns:a16="http://schemas.microsoft.com/office/drawing/2014/main" id="{17E18A8B-60B7-51E9-2498-D0ABA48130B9}"/>
                </a:ext>
              </a:extLst>
            </p:cNvPr>
            <p:cNvSpPr/>
            <p:nvPr/>
          </p:nvSpPr>
          <p:spPr>
            <a:xfrm>
              <a:off x="3656901" y="1666117"/>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7" name="Freeform: Shape 26">
              <a:extLst>
                <a:ext uri="{FF2B5EF4-FFF2-40B4-BE49-F238E27FC236}">
                  <a16:creationId xmlns:a16="http://schemas.microsoft.com/office/drawing/2014/main" id="{EA88D4FB-D35F-ACD2-CD95-4B2372094438}"/>
                </a:ext>
              </a:extLst>
            </p:cNvPr>
            <p:cNvSpPr/>
            <p:nvPr/>
          </p:nvSpPr>
          <p:spPr>
            <a:xfrm>
              <a:off x="3656901" y="1951764"/>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8" name="Freeform: Shape 27">
              <a:extLst>
                <a:ext uri="{FF2B5EF4-FFF2-40B4-BE49-F238E27FC236}">
                  <a16:creationId xmlns:a16="http://schemas.microsoft.com/office/drawing/2014/main" id="{D77ADF3B-5C45-497F-AAFD-70771C81902C}"/>
                </a:ext>
              </a:extLst>
            </p:cNvPr>
            <p:cNvSpPr/>
            <p:nvPr/>
          </p:nvSpPr>
          <p:spPr>
            <a:xfrm>
              <a:off x="3656901" y="2237412"/>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9" name="Freeform: Shape 28">
              <a:extLst>
                <a:ext uri="{FF2B5EF4-FFF2-40B4-BE49-F238E27FC236}">
                  <a16:creationId xmlns:a16="http://schemas.microsoft.com/office/drawing/2014/main" id="{3C8C0B38-6B29-D052-910B-57A76AB4287C}"/>
                </a:ext>
              </a:extLst>
            </p:cNvPr>
            <p:cNvSpPr/>
            <p:nvPr/>
          </p:nvSpPr>
          <p:spPr>
            <a:xfrm>
              <a:off x="3656901" y="2522881"/>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0" name="Freeform: Shape 29">
              <a:extLst>
                <a:ext uri="{FF2B5EF4-FFF2-40B4-BE49-F238E27FC236}">
                  <a16:creationId xmlns:a16="http://schemas.microsoft.com/office/drawing/2014/main" id="{F6CFA498-54C5-4929-47D7-ACA044CCF060}"/>
                </a:ext>
              </a:extLst>
            </p:cNvPr>
            <p:cNvSpPr/>
            <p:nvPr/>
          </p:nvSpPr>
          <p:spPr>
            <a:xfrm>
              <a:off x="3656901" y="2808529"/>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1" name="Freeform: Shape 30">
              <a:extLst>
                <a:ext uri="{FF2B5EF4-FFF2-40B4-BE49-F238E27FC236}">
                  <a16:creationId xmlns:a16="http://schemas.microsoft.com/office/drawing/2014/main" id="{7BCE0DC8-2476-7118-E4C0-B87ECD349D5E}"/>
                </a:ext>
              </a:extLst>
            </p:cNvPr>
            <p:cNvSpPr/>
            <p:nvPr/>
          </p:nvSpPr>
          <p:spPr>
            <a:xfrm>
              <a:off x="3656901" y="3094176"/>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2" name="Freeform: Shape 31">
              <a:extLst>
                <a:ext uri="{FF2B5EF4-FFF2-40B4-BE49-F238E27FC236}">
                  <a16:creationId xmlns:a16="http://schemas.microsoft.com/office/drawing/2014/main" id="{450999F2-B31F-A9C5-B2EF-FE4C5BE03A74}"/>
                </a:ext>
              </a:extLst>
            </p:cNvPr>
            <p:cNvSpPr/>
            <p:nvPr/>
          </p:nvSpPr>
          <p:spPr>
            <a:xfrm>
              <a:off x="3656901" y="3379823"/>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3" name="Freeform: Shape 32">
              <a:extLst>
                <a:ext uri="{FF2B5EF4-FFF2-40B4-BE49-F238E27FC236}">
                  <a16:creationId xmlns:a16="http://schemas.microsoft.com/office/drawing/2014/main" id="{60AAAE72-0202-43E6-827E-12331BAB89D0}"/>
                </a:ext>
              </a:extLst>
            </p:cNvPr>
            <p:cNvSpPr/>
            <p:nvPr/>
          </p:nvSpPr>
          <p:spPr>
            <a:xfrm>
              <a:off x="3656901" y="3665293"/>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4" name="Freeform: Shape 33">
              <a:extLst>
                <a:ext uri="{FF2B5EF4-FFF2-40B4-BE49-F238E27FC236}">
                  <a16:creationId xmlns:a16="http://schemas.microsoft.com/office/drawing/2014/main" id="{F87CC126-6E90-C006-3B88-E5EDA939EE19}"/>
                </a:ext>
              </a:extLst>
            </p:cNvPr>
            <p:cNvSpPr/>
            <p:nvPr/>
          </p:nvSpPr>
          <p:spPr>
            <a:xfrm>
              <a:off x="3656901" y="3950941"/>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5" name="Freeform: Shape 34">
              <a:extLst>
                <a:ext uri="{FF2B5EF4-FFF2-40B4-BE49-F238E27FC236}">
                  <a16:creationId xmlns:a16="http://schemas.microsoft.com/office/drawing/2014/main" id="{9F6208BB-9359-80C5-7DEB-2D6AF30AAFF5}"/>
                </a:ext>
              </a:extLst>
            </p:cNvPr>
            <p:cNvSpPr/>
            <p:nvPr/>
          </p:nvSpPr>
          <p:spPr>
            <a:xfrm>
              <a:off x="3656901" y="4236588"/>
              <a:ext cx="87345" cy="17753"/>
            </a:xfrm>
            <a:custGeom>
              <a:avLst/>
              <a:gdLst>
                <a:gd name="connsiteX0" fmla="*/ 87345 w 87345"/>
                <a:gd name="connsiteY0" fmla="*/ 0 h 17753"/>
                <a:gd name="connsiteX1" fmla="*/ 0 w 87345"/>
                <a:gd name="connsiteY1" fmla="*/ 0 h 17753"/>
              </a:gdLst>
              <a:ahLst/>
              <a:cxnLst>
                <a:cxn ang="0">
                  <a:pos x="connsiteX0" y="connsiteY0"/>
                </a:cxn>
                <a:cxn ang="0">
                  <a:pos x="connsiteX1" y="connsiteY1"/>
                </a:cxn>
              </a:cxnLst>
              <a:rect l="l" t="t" r="r" b="b"/>
              <a:pathLst>
                <a:path w="87345" h="17753">
                  <a:moveTo>
                    <a:pt x="87345"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6" name="Graphic 6">
            <a:extLst>
              <a:ext uri="{FF2B5EF4-FFF2-40B4-BE49-F238E27FC236}">
                <a16:creationId xmlns:a16="http://schemas.microsoft.com/office/drawing/2014/main" id="{BB07AAC9-9B47-8409-770F-40A637688EED}"/>
              </a:ext>
            </a:extLst>
          </p:cNvPr>
          <p:cNvGrpSpPr/>
          <p:nvPr/>
        </p:nvGrpSpPr>
        <p:grpSpPr>
          <a:xfrm>
            <a:off x="3185393" y="2719528"/>
            <a:ext cx="7187956" cy="15517"/>
            <a:chOff x="3752058" y="2808351"/>
            <a:chExt cx="6349750" cy="17753"/>
          </a:xfrm>
        </p:grpSpPr>
        <p:sp>
          <p:nvSpPr>
            <p:cNvPr id="37" name="Freeform: Shape 36">
              <a:extLst>
                <a:ext uri="{FF2B5EF4-FFF2-40B4-BE49-F238E27FC236}">
                  <a16:creationId xmlns:a16="http://schemas.microsoft.com/office/drawing/2014/main" id="{D4C4FA46-D396-96FF-B21A-71675083D463}"/>
                </a:ext>
              </a:extLst>
            </p:cNvPr>
            <p:cNvSpPr/>
            <p:nvPr/>
          </p:nvSpPr>
          <p:spPr>
            <a:xfrm>
              <a:off x="10066302" y="2808351"/>
              <a:ext cx="35506" cy="17753"/>
            </a:xfrm>
            <a:custGeom>
              <a:avLst/>
              <a:gdLst>
                <a:gd name="connsiteX0" fmla="*/ 35506 w 35506"/>
                <a:gd name="connsiteY0" fmla="*/ 0 h 17753"/>
                <a:gd name="connsiteX1" fmla="*/ 0 w 35506"/>
                <a:gd name="connsiteY1" fmla="*/ 0 h 17753"/>
              </a:gdLst>
              <a:ahLst/>
              <a:cxnLst>
                <a:cxn ang="0">
                  <a:pos x="connsiteX0" y="connsiteY0"/>
                </a:cxn>
                <a:cxn ang="0">
                  <a:pos x="connsiteX1" y="connsiteY1"/>
                </a:cxn>
              </a:cxnLst>
              <a:rect l="l" t="t" r="r" b="b"/>
              <a:pathLst>
                <a:path w="35506" h="17753">
                  <a:moveTo>
                    <a:pt x="35506"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8" name="Freeform: Shape 37">
              <a:extLst>
                <a:ext uri="{FF2B5EF4-FFF2-40B4-BE49-F238E27FC236}">
                  <a16:creationId xmlns:a16="http://schemas.microsoft.com/office/drawing/2014/main" id="{E930B784-623B-8768-8019-1495638C0B2B}"/>
                </a:ext>
              </a:extLst>
            </p:cNvPr>
            <p:cNvSpPr/>
            <p:nvPr/>
          </p:nvSpPr>
          <p:spPr>
            <a:xfrm>
              <a:off x="3805317" y="2808351"/>
              <a:ext cx="6225656" cy="17753"/>
            </a:xfrm>
            <a:custGeom>
              <a:avLst/>
              <a:gdLst>
                <a:gd name="connsiteX0" fmla="*/ 6225656 w 6225656"/>
                <a:gd name="connsiteY0" fmla="*/ 0 h 17753"/>
                <a:gd name="connsiteX1" fmla="*/ 0 w 6225656"/>
                <a:gd name="connsiteY1" fmla="*/ 0 h 17753"/>
              </a:gdLst>
              <a:ahLst/>
              <a:cxnLst>
                <a:cxn ang="0">
                  <a:pos x="connsiteX0" y="connsiteY0"/>
                </a:cxn>
                <a:cxn ang="0">
                  <a:pos x="connsiteX1" y="connsiteY1"/>
                </a:cxn>
              </a:cxnLst>
              <a:rect l="l" t="t" r="r" b="b"/>
              <a:pathLst>
                <a:path w="6225656" h="17753">
                  <a:moveTo>
                    <a:pt x="6225656" y="0"/>
                  </a:moveTo>
                  <a:lnTo>
                    <a:pt x="0" y="0"/>
                  </a:lnTo>
                </a:path>
              </a:pathLst>
            </a:custGeom>
            <a:ln w="17743" cap="flat">
              <a:solidFill>
                <a:srgbClr val="272425"/>
              </a:solidFill>
              <a:custDash>
                <a:ds d="0" sp="0"/>
                <a:ds d="297750" sp="149250"/>
              </a:custDash>
              <a:miter/>
            </a:ln>
          </p:spPr>
          <p:txBody>
            <a:bodyPr rtlCol="0" anchor="ctr"/>
            <a:lstStyle/>
            <a:p>
              <a:pPr defTabSz="1219170">
                <a:defRPr/>
              </a:pPr>
              <a:endParaRPr lang="en-GB" sz="1867" kern="0" dirty="0">
                <a:solidFill>
                  <a:prstClr val="black"/>
                </a:solidFill>
                <a:latin typeface="Arial" panose="020B0604020202020204"/>
              </a:endParaRPr>
            </a:p>
          </p:txBody>
        </p:sp>
        <p:sp>
          <p:nvSpPr>
            <p:cNvPr id="39" name="Freeform: Shape 38">
              <a:extLst>
                <a:ext uri="{FF2B5EF4-FFF2-40B4-BE49-F238E27FC236}">
                  <a16:creationId xmlns:a16="http://schemas.microsoft.com/office/drawing/2014/main" id="{7586BF54-0969-092B-C7B5-87132C50016D}"/>
                </a:ext>
              </a:extLst>
            </p:cNvPr>
            <p:cNvSpPr/>
            <p:nvPr/>
          </p:nvSpPr>
          <p:spPr>
            <a:xfrm>
              <a:off x="3752058" y="2808351"/>
              <a:ext cx="35506" cy="17753"/>
            </a:xfrm>
            <a:custGeom>
              <a:avLst/>
              <a:gdLst>
                <a:gd name="connsiteX0" fmla="*/ 35506 w 35506"/>
                <a:gd name="connsiteY0" fmla="*/ 0 h 17753"/>
                <a:gd name="connsiteX1" fmla="*/ 0 w 35506"/>
                <a:gd name="connsiteY1" fmla="*/ 0 h 17753"/>
              </a:gdLst>
              <a:ahLst/>
              <a:cxnLst>
                <a:cxn ang="0">
                  <a:pos x="connsiteX0" y="connsiteY0"/>
                </a:cxn>
                <a:cxn ang="0">
                  <a:pos x="connsiteX1" y="connsiteY1"/>
                </a:cxn>
              </a:cxnLst>
              <a:rect l="l" t="t" r="r" b="b"/>
              <a:pathLst>
                <a:path w="35506" h="17753">
                  <a:moveTo>
                    <a:pt x="35506" y="0"/>
                  </a:moveTo>
                  <a:lnTo>
                    <a:pt x="0" y="0"/>
                  </a:lnTo>
                </a:path>
              </a:pathLst>
            </a:custGeom>
            <a:ln w="17743"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sp>
        <p:nvSpPr>
          <p:cNvPr id="40" name="Freeform: Shape 39">
            <a:extLst>
              <a:ext uri="{FF2B5EF4-FFF2-40B4-BE49-F238E27FC236}">
                <a16:creationId xmlns:a16="http://schemas.microsoft.com/office/drawing/2014/main" id="{B0B18E8B-6CED-6FB3-9B99-0CB826931812}"/>
              </a:ext>
            </a:extLst>
          </p:cNvPr>
          <p:cNvSpPr/>
          <p:nvPr/>
        </p:nvSpPr>
        <p:spPr>
          <a:xfrm>
            <a:off x="3603804" y="1485906"/>
            <a:ext cx="6047472" cy="858725"/>
          </a:xfrm>
          <a:custGeom>
            <a:avLst/>
            <a:gdLst>
              <a:gd name="connsiteX0" fmla="*/ 0 w 5342261"/>
              <a:gd name="connsiteY0" fmla="*/ 0 h 982456"/>
              <a:gd name="connsiteX1" fmla="*/ 40122 w 5342261"/>
              <a:gd name="connsiteY1" fmla="*/ 0 h 982456"/>
              <a:gd name="connsiteX2" fmla="*/ 40122 w 5342261"/>
              <a:gd name="connsiteY2" fmla="*/ 16333 h 982456"/>
              <a:gd name="connsiteX3" fmla="*/ 56455 w 5342261"/>
              <a:gd name="connsiteY3" fmla="*/ 16333 h 982456"/>
              <a:gd name="connsiteX4" fmla="*/ 56455 w 5342261"/>
              <a:gd name="connsiteY4" fmla="*/ 28938 h 982456"/>
              <a:gd name="connsiteX5" fmla="*/ 124094 w 5342261"/>
              <a:gd name="connsiteY5" fmla="*/ 28938 h 982456"/>
              <a:gd name="connsiteX6" fmla="*/ 124094 w 5342261"/>
              <a:gd name="connsiteY6" fmla="*/ 43850 h 982456"/>
              <a:gd name="connsiteX7" fmla="*/ 185520 w 5342261"/>
              <a:gd name="connsiteY7" fmla="*/ 43850 h 982456"/>
              <a:gd name="connsiteX8" fmla="*/ 185520 w 5342261"/>
              <a:gd name="connsiteY8" fmla="*/ 55212 h 982456"/>
              <a:gd name="connsiteX9" fmla="*/ 233098 w 5342261"/>
              <a:gd name="connsiteY9" fmla="*/ 55212 h 982456"/>
              <a:gd name="connsiteX10" fmla="*/ 233098 w 5342261"/>
              <a:gd name="connsiteY10" fmla="*/ 68882 h 982456"/>
              <a:gd name="connsiteX11" fmla="*/ 303401 w 5342261"/>
              <a:gd name="connsiteY11" fmla="*/ 68882 h 982456"/>
              <a:gd name="connsiteX12" fmla="*/ 303401 w 5342261"/>
              <a:gd name="connsiteY12" fmla="*/ 82729 h 982456"/>
              <a:gd name="connsiteX13" fmla="*/ 325947 w 5342261"/>
              <a:gd name="connsiteY13" fmla="*/ 82729 h 982456"/>
              <a:gd name="connsiteX14" fmla="*/ 325947 w 5342261"/>
              <a:gd name="connsiteY14" fmla="*/ 97820 h 982456"/>
              <a:gd name="connsiteX15" fmla="*/ 437436 w 5342261"/>
              <a:gd name="connsiteY15" fmla="*/ 97820 h 982456"/>
              <a:gd name="connsiteX16" fmla="*/ 437436 w 5342261"/>
              <a:gd name="connsiteY16" fmla="*/ 110247 h 982456"/>
              <a:gd name="connsiteX17" fmla="*/ 553897 w 5342261"/>
              <a:gd name="connsiteY17" fmla="*/ 110247 h 982456"/>
              <a:gd name="connsiteX18" fmla="*/ 553897 w 5342261"/>
              <a:gd name="connsiteY18" fmla="*/ 124094 h 982456"/>
              <a:gd name="connsiteX19" fmla="*/ 582834 w 5342261"/>
              <a:gd name="connsiteY19" fmla="*/ 124094 h 982456"/>
              <a:gd name="connsiteX20" fmla="*/ 582834 w 5342261"/>
              <a:gd name="connsiteY20" fmla="*/ 139184 h 982456"/>
              <a:gd name="connsiteX21" fmla="*/ 721841 w 5342261"/>
              <a:gd name="connsiteY21" fmla="*/ 139184 h 982456"/>
              <a:gd name="connsiteX22" fmla="*/ 721841 w 5342261"/>
              <a:gd name="connsiteY22" fmla="*/ 152854 h 982456"/>
              <a:gd name="connsiteX23" fmla="*/ 785752 w 5342261"/>
              <a:gd name="connsiteY23" fmla="*/ 152854 h 982456"/>
              <a:gd name="connsiteX24" fmla="*/ 785752 w 5342261"/>
              <a:gd name="connsiteY24" fmla="*/ 165459 h 982456"/>
              <a:gd name="connsiteX25" fmla="*/ 916060 w 5342261"/>
              <a:gd name="connsiteY25" fmla="*/ 165459 h 982456"/>
              <a:gd name="connsiteX26" fmla="*/ 916060 w 5342261"/>
              <a:gd name="connsiteY26" fmla="*/ 178064 h 982456"/>
              <a:gd name="connsiteX27" fmla="*/ 1101580 w 5342261"/>
              <a:gd name="connsiteY27" fmla="*/ 178064 h 982456"/>
              <a:gd name="connsiteX28" fmla="*/ 1101580 w 5342261"/>
              <a:gd name="connsiteY28" fmla="*/ 189248 h 982456"/>
              <a:gd name="connsiteX29" fmla="*/ 1195494 w 5342261"/>
              <a:gd name="connsiteY29" fmla="*/ 189248 h 982456"/>
              <a:gd name="connsiteX30" fmla="*/ 1195494 w 5342261"/>
              <a:gd name="connsiteY30" fmla="*/ 205581 h 982456"/>
              <a:gd name="connsiteX31" fmla="*/ 1471199 w 5342261"/>
              <a:gd name="connsiteY31" fmla="*/ 205581 h 982456"/>
              <a:gd name="connsiteX32" fmla="*/ 1471199 w 5342261"/>
              <a:gd name="connsiteY32" fmla="*/ 220671 h 982456"/>
              <a:gd name="connsiteX33" fmla="*/ 1487532 w 5342261"/>
              <a:gd name="connsiteY33" fmla="*/ 220671 h 982456"/>
              <a:gd name="connsiteX34" fmla="*/ 1487532 w 5342261"/>
              <a:gd name="connsiteY34" fmla="*/ 230613 h 982456"/>
              <a:gd name="connsiteX35" fmla="*/ 1675537 w 5342261"/>
              <a:gd name="connsiteY35" fmla="*/ 230613 h 982456"/>
              <a:gd name="connsiteX36" fmla="*/ 1675537 w 5342261"/>
              <a:gd name="connsiteY36" fmla="*/ 244460 h 982456"/>
              <a:gd name="connsiteX37" fmla="*/ 1764480 w 5342261"/>
              <a:gd name="connsiteY37" fmla="*/ 244460 h 982456"/>
              <a:gd name="connsiteX38" fmla="*/ 1764480 w 5342261"/>
              <a:gd name="connsiteY38" fmla="*/ 256887 h 982456"/>
              <a:gd name="connsiteX39" fmla="*/ 1787027 w 5342261"/>
              <a:gd name="connsiteY39" fmla="*/ 256887 h 982456"/>
              <a:gd name="connsiteX40" fmla="*/ 1787027 w 5342261"/>
              <a:gd name="connsiteY40" fmla="*/ 270735 h 982456"/>
              <a:gd name="connsiteX41" fmla="*/ 1921063 w 5342261"/>
              <a:gd name="connsiteY41" fmla="*/ 270735 h 982456"/>
              <a:gd name="connsiteX42" fmla="*/ 1921063 w 5342261"/>
              <a:gd name="connsiteY42" fmla="*/ 297009 h 982456"/>
              <a:gd name="connsiteX43" fmla="*/ 1958699 w 5342261"/>
              <a:gd name="connsiteY43" fmla="*/ 297009 h 982456"/>
              <a:gd name="connsiteX44" fmla="*/ 1958699 w 5342261"/>
              <a:gd name="connsiteY44" fmla="*/ 313342 h 982456"/>
              <a:gd name="connsiteX45" fmla="*/ 2021368 w 5342261"/>
              <a:gd name="connsiteY45" fmla="*/ 313342 h 982456"/>
              <a:gd name="connsiteX46" fmla="*/ 2021368 w 5342261"/>
              <a:gd name="connsiteY46" fmla="*/ 325947 h 982456"/>
              <a:gd name="connsiteX47" fmla="*/ 2077823 w 5342261"/>
              <a:gd name="connsiteY47" fmla="*/ 325947 h 982456"/>
              <a:gd name="connsiteX48" fmla="*/ 2077823 w 5342261"/>
              <a:gd name="connsiteY48" fmla="*/ 340860 h 982456"/>
              <a:gd name="connsiteX49" fmla="*/ 2112796 w 5342261"/>
              <a:gd name="connsiteY49" fmla="*/ 340860 h 982456"/>
              <a:gd name="connsiteX50" fmla="*/ 2112796 w 5342261"/>
              <a:gd name="connsiteY50" fmla="*/ 352221 h 982456"/>
              <a:gd name="connsiteX51" fmla="*/ 2140491 w 5342261"/>
              <a:gd name="connsiteY51" fmla="*/ 352221 h 982456"/>
              <a:gd name="connsiteX52" fmla="*/ 2140491 w 5342261"/>
              <a:gd name="connsiteY52" fmla="*/ 367134 h 982456"/>
              <a:gd name="connsiteX53" fmla="*/ 2189312 w 5342261"/>
              <a:gd name="connsiteY53" fmla="*/ 367134 h 982456"/>
              <a:gd name="connsiteX54" fmla="*/ 2189312 w 5342261"/>
              <a:gd name="connsiteY54" fmla="*/ 380982 h 982456"/>
              <a:gd name="connsiteX55" fmla="*/ 2228191 w 5342261"/>
              <a:gd name="connsiteY55" fmla="*/ 380982 h 982456"/>
              <a:gd name="connsiteX56" fmla="*/ 2228191 w 5342261"/>
              <a:gd name="connsiteY56" fmla="*/ 394829 h 982456"/>
              <a:gd name="connsiteX57" fmla="*/ 2318377 w 5342261"/>
              <a:gd name="connsiteY57" fmla="*/ 394829 h 982456"/>
              <a:gd name="connsiteX58" fmla="*/ 2318377 w 5342261"/>
              <a:gd name="connsiteY58" fmla="*/ 404771 h 982456"/>
              <a:gd name="connsiteX59" fmla="*/ 2339681 w 5342261"/>
              <a:gd name="connsiteY59" fmla="*/ 404771 h 982456"/>
              <a:gd name="connsiteX60" fmla="*/ 2339681 w 5342261"/>
              <a:gd name="connsiteY60" fmla="*/ 419861 h 982456"/>
              <a:gd name="connsiteX61" fmla="*/ 2348380 w 5342261"/>
              <a:gd name="connsiteY61" fmla="*/ 419861 h 982456"/>
              <a:gd name="connsiteX62" fmla="*/ 2348380 w 5342261"/>
              <a:gd name="connsiteY62" fmla="*/ 433708 h 982456"/>
              <a:gd name="connsiteX63" fmla="*/ 2386016 w 5342261"/>
              <a:gd name="connsiteY63" fmla="*/ 433708 h 982456"/>
              <a:gd name="connsiteX64" fmla="*/ 2386016 w 5342261"/>
              <a:gd name="connsiteY64" fmla="*/ 458740 h 982456"/>
              <a:gd name="connsiteX65" fmla="*/ 2409806 w 5342261"/>
              <a:gd name="connsiteY65" fmla="*/ 458740 h 982456"/>
              <a:gd name="connsiteX66" fmla="*/ 2409806 w 5342261"/>
              <a:gd name="connsiteY66" fmla="*/ 473653 h 982456"/>
              <a:gd name="connsiteX67" fmla="*/ 2423653 w 5342261"/>
              <a:gd name="connsiteY67" fmla="*/ 473653 h 982456"/>
              <a:gd name="connsiteX68" fmla="*/ 2423653 w 5342261"/>
              <a:gd name="connsiteY68" fmla="*/ 487500 h 982456"/>
              <a:gd name="connsiteX69" fmla="*/ 2460047 w 5342261"/>
              <a:gd name="connsiteY69" fmla="*/ 487500 h 982456"/>
              <a:gd name="connsiteX70" fmla="*/ 2460047 w 5342261"/>
              <a:gd name="connsiteY70" fmla="*/ 503833 h 982456"/>
              <a:gd name="connsiteX71" fmla="*/ 2562837 w 5342261"/>
              <a:gd name="connsiteY71" fmla="*/ 503833 h 982456"/>
              <a:gd name="connsiteX72" fmla="*/ 2562837 w 5342261"/>
              <a:gd name="connsiteY72" fmla="*/ 528865 h 982456"/>
              <a:gd name="connsiteX73" fmla="*/ 2676812 w 5342261"/>
              <a:gd name="connsiteY73" fmla="*/ 528865 h 982456"/>
              <a:gd name="connsiteX74" fmla="*/ 2676812 w 5342261"/>
              <a:gd name="connsiteY74" fmla="*/ 542712 h 982456"/>
              <a:gd name="connsiteX75" fmla="*/ 2691902 w 5342261"/>
              <a:gd name="connsiteY75" fmla="*/ 542712 h 982456"/>
              <a:gd name="connsiteX76" fmla="*/ 2691902 w 5342261"/>
              <a:gd name="connsiteY76" fmla="*/ 558868 h 982456"/>
              <a:gd name="connsiteX77" fmla="*/ 2705572 w 5342261"/>
              <a:gd name="connsiteY77" fmla="*/ 558868 h 982456"/>
              <a:gd name="connsiteX78" fmla="*/ 2705572 w 5342261"/>
              <a:gd name="connsiteY78" fmla="*/ 568987 h 982456"/>
              <a:gd name="connsiteX79" fmla="*/ 2764513 w 5342261"/>
              <a:gd name="connsiteY79" fmla="*/ 568987 h 982456"/>
              <a:gd name="connsiteX80" fmla="*/ 2764513 w 5342261"/>
              <a:gd name="connsiteY80" fmla="*/ 585320 h 982456"/>
              <a:gd name="connsiteX81" fmla="*/ 2805877 w 5342261"/>
              <a:gd name="connsiteY81" fmla="*/ 585320 h 982456"/>
              <a:gd name="connsiteX82" fmla="*/ 2805877 w 5342261"/>
              <a:gd name="connsiteY82" fmla="*/ 597747 h 982456"/>
              <a:gd name="connsiteX83" fmla="*/ 2835880 w 5342261"/>
              <a:gd name="connsiteY83" fmla="*/ 597747 h 982456"/>
              <a:gd name="connsiteX84" fmla="*/ 2835880 w 5342261"/>
              <a:gd name="connsiteY84" fmla="*/ 610352 h 982456"/>
              <a:gd name="connsiteX85" fmla="*/ 2898548 w 5342261"/>
              <a:gd name="connsiteY85" fmla="*/ 610352 h 982456"/>
              <a:gd name="connsiteX86" fmla="*/ 2898548 w 5342261"/>
              <a:gd name="connsiteY86" fmla="*/ 624199 h 982456"/>
              <a:gd name="connsiteX87" fmla="*/ 2926243 w 5342261"/>
              <a:gd name="connsiteY87" fmla="*/ 624199 h 982456"/>
              <a:gd name="connsiteX88" fmla="*/ 2926243 w 5342261"/>
              <a:gd name="connsiteY88" fmla="*/ 637869 h 982456"/>
              <a:gd name="connsiteX89" fmla="*/ 3084068 w 5342261"/>
              <a:gd name="connsiteY89" fmla="*/ 637869 h 982456"/>
              <a:gd name="connsiteX90" fmla="*/ 3084068 w 5342261"/>
              <a:gd name="connsiteY90" fmla="*/ 652959 h 982456"/>
              <a:gd name="connsiteX91" fmla="*/ 3114071 w 5342261"/>
              <a:gd name="connsiteY91" fmla="*/ 652959 h 982456"/>
              <a:gd name="connsiteX92" fmla="*/ 3114071 w 5342261"/>
              <a:gd name="connsiteY92" fmla="*/ 666806 h 982456"/>
              <a:gd name="connsiteX93" fmla="*/ 3213133 w 5342261"/>
              <a:gd name="connsiteY93" fmla="*/ 666806 h 982456"/>
              <a:gd name="connsiteX94" fmla="*/ 3213133 w 5342261"/>
              <a:gd name="connsiteY94" fmla="*/ 679234 h 982456"/>
              <a:gd name="connsiteX95" fmla="*/ 3259469 w 5342261"/>
              <a:gd name="connsiteY95" fmla="*/ 679234 h 982456"/>
              <a:gd name="connsiteX96" fmla="*/ 3259469 w 5342261"/>
              <a:gd name="connsiteY96" fmla="*/ 693081 h 982456"/>
              <a:gd name="connsiteX97" fmla="*/ 3273316 w 5342261"/>
              <a:gd name="connsiteY97" fmla="*/ 693081 h 982456"/>
              <a:gd name="connsiteX98" fmla="*/ 3273316 w 5342261"/>
              <a:gd name="connsiteY98" fmla="*/ 705508 h 982456"/>
              <a:gd name="connsiteX99" fmla="*/ 3438775 w 5342261"/>
              <a:gd name="connsiteY99" fmla="*/ 705508 h 982456"/>
              <a:gd name="connsiteX100" fmla="*/ 3438775 w 5342261"/>
              <a:gd name="connsiteY100" fmla="*/ 734446 h 982456"/>
              <a:gd name="connsiteX101" fmla="*/ 3596600 w 5342261"/>
              <a:gd name="connsiteY101" fmla="*/ 734446 h 982456"/>
              <a:gd name="connsiteX102" fmla="*/ 3596600 w 5342261"/>
              <a:gd name="connsiteY102" fmla="*/ 748116 h 982456"/>
              <a:gd name="connsiteX103" fmla="*/ 3719451 w 5342261"/>
              <a:gd name="connsiteY103" fmla="*/ 748116 h 982456"/>
              <a:gd name="connsiteX104" fmla="*/ 3719451 w 5342261"/>
              <a:gd name="connsiteY104" fmla="*/ 760720 h 982456"/>
              <a:gd name="connsiteX105" fmla="*/ 3719451 w 5342261"/>
              <a:gd name="connsiteY105" fmla="*/ 774568 h 982456"/>
              <a:gd name="connsiteX106" fmla="*/ 3759573 w 5342261"/>
              <a:gd name="connsiteY106" fmla="*/ 774568 h 982456"/>
              <a:gd name="connsiteX107" fmla="*/ 3759573 w 5342261"/>
              <a:gd name="connsiteY107" fmla="*/ 785752 h 982456"/>
              <a:gd name="connsiteX108" fmla="*/ 3853488 w 5342261"/>
              <a:gd name="connsiteY108" fmla="*/ 785752 h 982456"/>
              <a:gd name="connsiteX109" fmla="*/ 3853488 w 5342261"/>
              <a:gd name="connsiteY109" fmla="*/ 800842 h 982456"/>
              <a:gd name="connsiteX110" fmla="*/ 4018947 w 5342261"/>
              <a:gd name="connsiteY110" fmla="*/ 800842 h 982456"/>
              <a:gd name="connsiteX111" fmla="*/ 4018947 w 5342261"/>
              <a:gd name="connsiteY111" fmla="*/ 828360 h 982456"/>
              <a:gd name="connsiteX112" fmla="*/ 4152982 w 5342261"/>
              <a:gd name="connsiteY112" fmla="*/ 828360 h 982456"/>
              <a:gd name="connsiteX113" fmla="*/ 4152982 w 5342261"/>
              <a:gd name="connsiteY113" fmla="*/ 853392 h 982456"/>
              <a:gd name="connsiteX114" fmla="*/ 4204466 w 5342261"/>
              <a:gd name="connsiteY114" fmla="*/ 853392 h 982456"/>
              <a:gd name="connsiteX115" fmla="*/ 4204466 w 5342261"/>
              <a:gd name="connsiteY115" fmla="*/ 868482 h 982456"/>
              <a:gd name="connsiteX116" fmla="*/ 4282047 w 5342261"/>
              <a:gd name="connsiteY116" fmla="*/ 868482 h 982456"/>
              <a:gd name="connsiteX117" fmla="*/ 4282047 w 5342261"/>
              <a:gd name="connsiteY117" fmla="*/ 891028 h 982456"/>
              <a:gd name="connsiteX118" fmla="*/ 4331046 w 5342261"/>
              <a:gd name="connsiteY118" fmla="*/ 891028 h 982456"/>
              <a:gd name="connsiteX119" fmla="*/ 4331046 w 5342261"/>
              <a:gd name="connsiteY119" fmla="*/ 913574 h 982456"/>
              <a:gd name="connsiteX120" fmla="*/ 4478752 w 5342261"/>
              <a:gd name="connsiteY120" fmla="*/ 913574 h 982456"/>
              <a:gd name="connsiteX121" fmla="*/ 4478752 w 5342261"/>
              <a:gd name="connsiteY121" fmla="*/ 959910 h 982456"/>
              <a:gd name="connsiteX122" fmla="*/ 4601603 w 5342261"/>
              <a:gd name="connsiteY122" fmla="*/ 959910 h 982456"/>
              <a:gd name="connsiteX123" fmla="*/ 4601603 w 5342261"/>
              <a:gd name="connsiteY123" fmla="*/ 982456 h 982456"/>
              <a:gd name="connsiteX124" fmla="*/ 5342262 w 5342261"/>
              <a:gd name="connsiteY124" fmla="*/ 982456 h 98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5342261" h="982456">
                <a:moveTo>
                  <a:pt x="0" y="0"/>
                </a:moveTo>
                <a:lnTo>
                  <a:pt x="40122" y="0"/>
                </a:lnTo>
                <a:lnTo>
                  <a:pt x="40122" y="16333"/>
                </a:lnTo>
                <a:lnTo>
                  <a:pt x="56455" y="16333"/>
                </a:lnTo>
                <a:lnTo>
                  <a:pt x="56455" y="28938"/>
                </a:lnTo>
                <a:lnTo>
                  <a:pt x="124094" y="28938"/>
                </a:lnTo>
                <a:lnTo>
                  <a:pt x="124094" y="43850"/>
                </a:lnTo>
                <a:lnTo>
                  <a:pt x="185520" y="43850"/>
                </a:lnTo>
                <a:lnTo>
                  <a:pt x="185520" y="55212"/>
                </a:lnTo>
                <a:lnTo>
                  <a:pt x="233098" y="55212"/>
                </a:lnTo>
                <a:lnTo>
                  <a:pt x="233098" y="68882"/>
                </a:lnTo>
                <a:lnTo>
                  <a:pt x="303401" y="68882"/>
                </a:lnTo>
                <a:lnTo>
                  <a:pt x="303401" y="82729"/>
                </a:lnTo>
                <a:lnTo>
                  <a:pt x="325947" y="82729"/>
                </a:lnTo>
                <a:lnTo>
                  <a:pt x="325947" y="97820"/>
                </a:lnTo>
                <a:lnTo>
                  <a:pt x="437436" y="97820"/>
                </a:lnTo>
                <a:lnTo>
                  <a:pt x="437436" y="110247"/>
                </a:lnTo>
                <a:lnTo>
                  <a:pt x="553897" y="110247"/>
                </a:lnTo>
                <a:lnTo>
                  <a:pt x="553897" y="124094"/>
                </a:lnTo>
                <a:lnTo>
                  <a:pt x="582834" y="124094"/>
                </a:lnTo>
                <a:lnTo>
                  <a:pt x="582834" y="139184"/>
                </a:lnTo>
                <a:lnTo>
                  <a:pt x="721841" y="139184"/>
                </a:lnTo>
                <a:lnTo>
                  <a:pt x="721841" y="152854"/>
                </a:lnTo>
                <a:lnTo>
                  <a:pt x="785752" y="152854"/>
                </a:lnTo>
                <a:lnTo>
                  <a:pt x="785752" y="165459"/>
                </a:lnTo>
                <a:lnTo>
                  <a:pt x="916060" y="165459"/>
                </a:lnTo>
                <a:lnTo>
                  <a:pt x="916060" y="178064"/>
                </a:lnTo>
                <a:lnTo>
                  <a:pt x="1101580" y="178064"/>
                </a:lnTo>
                <a:lnTo>
                  <a:pt x="1101580" y="189248"/>
                </a:lnTo>
                <a:lnTo>
                  <a:pt x="1195494" y="189248"/>
                </a:lnTo>
                <a:lnTo>
                  <a:pt x="1195494" y="205581"/>
                </a:lnTo>
                <a:lnTo>
                  <a:pt x="1471199" y="205581"/>
                </a:lnTo>
                <a:lnTo>
                  <a:pt x="1471199" y="220671"/>
                </a:lnTo>
                <a:lnTo>
                  <a:pt x="1487532" y="220671"/>
                </a:lnTo>
                <a:lnTo>
                  <a:pt x="1487532" y="230613"/>
                </a:lnTo>
                <a:lnTo>
                  <a:pt x="1675537" y="230613"/>
                </a:lnTo>
                <a:lnTo>
                  <a:pt x="1675537" y="244460"/>
                </a:lnTo>
                <a:lnTo>
                  <a:pt x="1764480" y="244460"/>
                </a:lnTo>
                <a:lnTo>
                  <a:pt x="1764480" y="256887"/>
                </a:lnTo>
                <a:lnTo>
                  <a:pt x="1787027" y="256887"/>
                </a:lnTo>
                <a:lnTo>
                  <a:pt x="1787027" y="270735"/>
                </a:lnTo>
                <a:lnTo>
                  <a:pt x="1921063" y="270735"/>
                </a:lnTo>
                <a:lnTo>
                  <a:pt x="1921063" y="297009"/>
                </a:lnTo>
                <a:lnTo>
                  <a:pt x="1958699" y="297009"/>
                </a:lnTo>
                <a:lnTo>
                  <a:pt x="1958699" y="313342"/>
                </a:lnTo>
                <a:lnTo>
                  <a:pt x="2021368" y="313342"/>
                </a:lnTo>
                <a:lnTo>
                  <a:pt x="2021368" y="325947"/>
                </a:lnTo>
                <a:lnTo>
                  <a:pt x="2077823" y="325947"/>
                </a:lnTo>
                <a:lnTo>
                  <a:pt x="2077823" y="340860"/>
                </a:lnTo>
                <a:lnTo>
                  <a:pt x="2112796" y="340860"/>
                </a:lnTo>
                <a:lnTo>
                  <a:pt x="2112796" y="352221"/>
                </a:lnTo>
                <a:lnTo>
                  <a:pt x="2140491" y="352221"/>
                </a:lnTo>
                <a:lnTo>
                  <a:pt x="2140491" y="367134"/>
                </a:lnTo>
                <a:lnTo>
                  <a:pt x="2189312" y="367134"/>
                </a:lnTo>
                <a:lnTo>
                  <a:pt x="2189312" y="380982"/>
                </a:lnTo>
                <a:lnTo>
                  <a:pt x="2228191" y="380982"/>
                </a:lnTo>
                <a:lnTo>
                  <a:pt x="2228191" y="394829"/>
                </a:lnTo>
                <a:lnTo>
                  <a:pt x="2318377" y="394829"/>
                </a:lnTo>
                <a:lnTo>
                  <a:pt x="2318377" y="404771"/>
                </a:lnTo>
                <a:lnTo>
                  <a:pt x="2339681" y="404771"/>
                </a:lnTo>
                <a:lnTo>
                  <a:pt x="2339681" y="419861"/>
                </a:lnTo>
                <a:lnTo>
                  <a:pt x="2348380" y="419861"/>
                </a:lnTo>
                <a:lnTo>
                  <a:pt x="2348380" y="433708"/>
                </a:lnTo>
                <a:lnTo>
                  <a:pt x="2386016" y="433708"/>
                </a:lnTo>
                <a:lnTo>
                  <a:pt x="2386016" y="458740"/>
                </a:lnTo>
                <a:lnTo>
                  <a:pt x="2409806" y="458740"/>
                </a:lnTo>
                <a:lnTo>
                  <a:pt x="2409806" y="473653"/>
                </a:lnTo>
                <a:lnTo>
                  <a:pt x="2423653" y="473653"/>
                </a:lnTo>
                <a:lnTo>
                  <a:pt x="2423653" y="487500"/>
                </a:lnTo>
                <a:lnTo>
                  <a:pt x="2460047" y="487500"/>
                </a:lnTo>
                <a:lnTo>
                  <a:pt x="2460047" y="503833"/>
                </a:lnTo>
                <a:lnTo>
                  <a:pt x="2562837" y="503833"/>
                </a:lnTo>
                <a:lnTo>
                  <a:pt x="2562837" y="528865"/>
                </a:lnTo>
                <a:lnTo>
                  <a:pt x="2676812" y="528865"/>
                </a:lnTo>
                <a:lnTo>
                  <a:pt x="2676812" y="542712"/>
                </a:lnTo>
                <a:lnTo>
                  <a:pt x="2691902" y="542712"/>
                </a:lnTo>
                <a:lnTo>
                  <a:pt x="2691902" y="558868"/>
                </a:lnTo>
                <a:lnTo>
                  <a:pt x="2705572" y="558868"/>
                </a:lnTo>
                <a:lnTo>
                  <a:pt x="2705572" y="568987"/>
                </a:lnTo>
                <a:lnTo>
                  <a:pt x="2764513" y="568987"/>
                </a:lnTo>
                <a:lnTo>
                  <a:pt x="2764513" y="585320"/>
                </a:lnTo>
                <a:lnTo>
                  <a:pt x="2805877" y="585320"/>
                </a:lnTo>
                <a:lnTo>
                  <a:pt x="2805877" y="597747"/>
                </a:lnTo>
                <a:lnTo>
                  <a:pt x="2835880" y="597747"/>
                </a:lnTo>
                <a:lnTo>
                  <a:pt x="2835880" y="610352"/>
                </a:lnTo>
                <a:lnTo>
                  <a:pt x="2898548" y="610352"/>
                </a:lnTo>
                <a:lnTo>
                  <a:pt x="2898548" y="624199"/>
                </a:lnTo>
                <a:lnTo>
                  <a:pt x="2926243" y="624199"/>
                </a:lnTo>
                <a:lnTo>
                  <a:pt x="2926243" y="637869"/>
                </a:lnTo>
                <a:lnTo>
                  <a:pt x="3084068" y="637869"/>
                </a:lnTo>
                <a:lnTo>
                  <a:pt x="3084068" y="652959"/>
                </a:lnTo>
                <a:lnTo>
                  <a:pt x="3114071" y="652959"/>
                </a:lnTo>
                <a:lnTo>
                  <a:pt x="3114071" y="666806"/>
                </a:lnTo>
                <a:lnTo>
                  <a:pt x="3213133" y="666806"/>
                </a:lnTo>
                <a:lnTo>
                  <a:pt x="3213133" y="679234"/>
                </a:lnTo>
                <a:lnTo>
                  <a:pt x="3259469" y="679234"/>
                </a:lnTo>
                <a:lnTo>
                  <a:pt x="3259469" y="693081"/>
                </a:lnTo>
                <a:lnTo>
                  <a:pt x="3273316" y="693081"/>
                </a:lnTo>
                <a:lnTo>
                  <a:pt x="3273316" y="705508"/>
                </a:lnTo>
                <a:lnTo>
                  <a:pt x="3438775" y="705508"/>
                </a:lnTo>
                <a:lnTo>
                  <a:pt x="3438775" y="734446"/>
                </a:lnTo>
                <a:lnTo>
                  <a:pt x="3596600" y="734446"/>
                </a:lnTo>
                <a:lnTo>
                  <a:pt x="3596600" y="748116"/>
                </a:lnTo>
                <a:lnTo>
                  <a:pt x="3719451" y="748116"/>
                </a:lnTo>
                <a:lnTo>
                  <a:pt x="3719451" y="760720"/>
                </a:lnTo>
                <a:lnTo>
                  <a:pt x="3719451" y="774568"/>
                </a:lnTo>
                <a:lnTo>
                  <a:pt x="3759573" y="774568"/>
                </a:lnTo>
                <a:lnTo>
                  <a:pt x="3759573" y="785752"/>
                </a:lnTo>
                <a:lnTo>
                  <a:pt x="3853488" y="785752"/>
                </a:lnTo>
                <a:lnTo>
                  <a:pt x="3853488" y="800842"/>
                </a:lnTo>
                <a:lnTo>
                  <a:pt x="4018947" y="800842"/>
                </a:lnTo>
                <a:lnTo>
                  <a:pt x="4018947" y="828360"/>
                </a:lnTo>
                <a:lnTo>
                  <a:pt x="4152982" y="828360"/>
                </a:lnTo>
                <a:lnTo>
                  <a:pt x="4152982" y="853392"/>
                </a:lnTo>
                <a:lnTo>
                  <a:pt x="4204466" y="853392"/>
                </a:lnTo>
                <a:lnTo>
                  <a:pt x="4204466" y="868482"/>
                </a:lnTo>
                <a:lnTo>
                  <a:pt x="4282047" y="868482"/>
                </a:lnTo>
                <a:lnTo>
                  <a:pt x="4282047" y="891028"/>
                </a:lnTo>
                <a:lnTo>
                  <a:pt x="4331046" y="891028"/>
                </a:lnTo>
                <a:lnTo>
                  <a:pt x="4331046" y="913574"/>
                </a:lnTo>
                <a:lnTo>
                  <a:pt x="4478752" y="913574"/>
                </a:lnTo>
                <a:lnTo>
                  <a:pt x="4478752" y="959910"/>
                </a:lnTo>
                <a:lnTo>
                  <a:pt x="4601603" y="959910"/>
                </a:lnTo>
                <a:lnTo>
                  <a:pt x="4601603" y="982456"/>
                </a:lnTo>
                <a:lnTo>
                  <a:pt x="5342262" y="982456"/>
                </a:lnTo>
              </a:path>
            </a:pathLst>
          </a:custGeom>
          <a:noFill/>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41" name="Freeform: Shape 40">
            <a:extLst>
              <a:ext uri="{FF2B5EF4-FFF2-40B4-BE49-F238E27FC236}">
                <a16:creationId xmlns:a16="http://schemas.microsoft.com/office/drawing/2014/main" id="{7430ACF8-F124-1E59-B924-955711FE1069}"/>
              </a:ext>
            </a:extLst>
          </p:cNvPr>
          <p:cNvSpPr/>
          <p:nvPr/>
        </p:nvSpPr>
        <p:spPr>
          <a:xfrm>
            <a:off x="3609631" y="1485597"/>
            <a:ext cx="5920263" cy="1196071"/>
          </a:xfrm>
          <a:custGeom>
            <a:avLst/>
            <a:gdLst>
              <a:gd name="connsiteX0" fmla="*/ 0 w 5229885"/>
              <a:gd name="connsiteY0" fmla="*/ 0 h 1368408"/>
              <a:gd name="connsiteX1" fmla="*/ 85925 w 5229885"/>
              <a:gd name="connsiteY1" fmla="*/ 0 h 1368408"/>
              <a:gd name="connsiteX2" fmla="*/ 85925 w 5229885"/>
              <a:gd name="connsiteY2" fmla="*/ 17753 h 1368408"/>
              <a:gd name="connsiteX3" fmla="*/ 220316 w 5229885"/>
              <a:gd name="connsiteY3" fmla="*/ 17753 h 1368408"/>
              <a:gd name="connsiteX4" fmla="*/ 220316 w 5229885"/>
              <a:gd name="connsiteY4" fmla="*/ 33908 h 1368408"/>
              <a:gd name="connsiteX5" fmla="*/ 258485 w 5229885"/>
              <a:gd name="connsiteY5" fmla="*/ 33908 h 1368408"/>
              <a:gd name="connsiteX6" fmla="*/ 258485 w 5229885"/>
              <a:gd name="connsiteY6" fmla="*/ 44915 h 1368408"/>
              <a:gd name="connsiteX7" fmla="*/ 344410 w 5229885"/>
              <a:gd name="connsiteY7" fmla="*/ 44915 h 1368408"/>
              <a:gd name="connsiteX8" fmla="*/ 344410 w 5229885"/>
              <a:gd name="connsiteY8" fmla="*/ 56100 h 1368408"/>
              <a:gd name="connsiteX9" fmla="*/ 357192 w 5229885"/>
              <a:gd name="connsiteY9" fmla="*/ 56100 h 1368408"/>
              <a:gd name="connsiteX10" fmla="*/ 357192 w 5229885"/>
              <a:gd name="connsiteY10" fmla="*/ 83262 h 1368408"/>
              <a:gd name="connsiteX11" fmla="*/ 398024 w 5229885"/>
              <a:gd name="connsiteY11" fmla="*/ 83262 h 1368408"/>
              <a:gd name="connsiteX12" fmla="*/ 398024 w 5229885"/>
              <a:gd name="connsiteY12" fmla="*/ 106164 h 1368408"/>
              <a:gd name="connsiteX13" fmla="*/ 433708 w 5229885"/>
              <a:gd name="connsiteY13" fmla="*/ 106164 h 1368408"/>
              <a:gd name="connsiteX14" fmla="*/ 433708 w 5229885"/>
              <a:gd name="connsiteY14" fmla="*/ 118946 h 1368408"/>
              <a:gd name="connsiteX15" fmla="*/ 518746 w 5229885"/>
              <a:gd name="connsiteY15" fmla="*/ 118946 h 1368408"/>
              <a:gd name="connsiteX16" fmla="*/ 518746 w 5229885"/>
              <a:gd name="connsiteY16" fmla="*/ 135989 h 1368408"/>
              <a:gd name="connsiteX17" fmla="*/ 547683 w 5229885"/>
              <a:gd name="connsiteY17" fmla="*/ 135989 h 1368408"/>
              <a:gd name="connsiteX18" fmla="*/ 547683 w 5229885"/>
              <a:gd name="connsiteY18" fmla="*/ 151256 h 1368408"/>
              <a:gd name="connsiteX19" fmla="*/ 713497 w 5229885"/>
              <a:gd name="connsiteY19" fmla="*/ 151256 h 1368408"/>
              <a:gd name="connsiteX20" fmla="*/ 713497 w 5229885"/>
              <a:gd name="connsiteY20" fmla="*/ 176821 h 1368408"/>
              <a:gd name="connsiteX21" fmla="*/ 817353 w 5229885"/>
              <a:gd name="connsiteY21" fmla="*/ 176821 h 1368408"/>
              <a:gd name="connsiteX22" fmla="*/ 817353 w 5229885"/>
              <a:gd name="connsiteY22" fmla="*/ 190491 h 1368408"/>
              <a:gd name="connsiteX23" fmla="*/ 870079 w 5229885"/>
              <a:gd name="connsiteY23" fmla="*/ 190491 h 1368408"/>
              <a:gd name="connsiteX24" fmla="*/ 870079 w 5229885"/>
              <a:gd name="connsiteY24" fmla="*/ 244105 h 1368408"/>
              <a:gd name="connsiteX25" fmla="*/ 1165136 w 5229885"/>
              <a:gd name="connsiteY25" fmla="*/ 244105 h 1368408"/>
              <a:gd name="connsiteX26" fmla="*/ 1165136 w 5229885"/>
              <a:gd name="connsiteY26" fmla="*/ 258485 h 1368408"/>
              <a:gd name="connsiteX27" fmla="*/ 1182179 w 5229885"/>
              <a:gd name="connsiteY27" fmla="*/ 258485 h 1368408"/>
              <a:gd name="connsiteX28" fmla="*/ 1182179 w 5229885"/>
              <a:gd name="connsiteY28" fmla="*/ 271267 h 1368408"/>
              <a:gd name="connsiteX29" fmla="*/ 1325979 w 5229885"/>
              <a:gd name="connsiteY29" fmla="*/ 271267 h 1368408"/>
              <a:gd name="connsiteX30" fmla="*/ 1325979 w 5229885"/>
              <a:gd name="connsiteY30" fmla="*/ 287423 h 1368408"/>
              <a:gd name="connsiteX31" fmla="*/ 1347993 w 5229885"/>
              <a:gd name="connsiteY31" fmla="*/ 287423 h 1368408"/>
              <a:gd name="connsiteX32" fmla="*/ 1347993 w 5229885"/>
              <a:gd name="connsiteY32" fmla="*/ 301093 h 1368408"/>
              <a:gd name="connsiteX33" fmla="*/ 1452736 w 5229885"/>
              <a:gd name="connsiteY33" fmla="*/ 301093 h 1368408"/>
              <a:gd name="connsiteX34" fmla="*/ 1452736 w 5229885"/>
              <a:gd name="connsiteY34" fmla="*/ 339262 h 1368408"/>
              <a:gd name="connsiteX35" fmla="*/ 1519843 w 5229885"/>
              <a:gd name="connsiteY35" fmla="*/ 339262 h 1368408"/>
              <a:gd name="connsiteX36" fmla="*/ 1519843 w 5229885"/>
              <a:gd name="connsiteY36" fmla="*/ 366424 h 1368408"/>
              <a:gd name="connsiteX37" fmla="*/ 1599021 w 5229885"/>
              <a:gd name="connsiteY37" fmla="*/ 366424 h 1368408"/>
              <a:gd name="connsiteX38" fmla="*/ 1599021 w 5229885"/>
              <a:gd name="connsiteY38" fmla="*/ 391101 h 1368408"/>
              <a:gd name="connsiteX39" fmla="*/ 1684769 w 5229885"/>
              <a:gd name="connsiteY39" fmla="*/ 391101 h 1368408"/>
              <a:gd name="connsiteX40" fmla="*/ 1684769 w 5229885"/>
              <a:gd name="connsiteY40" fmla="*/ 406546 h 1368408"/>
              <a:gd name="connsiteX41" fmla="*/ 1798744 w 5229885"/>
              <a:gd name="connsiteY41" fmla="*/ 406546 h 1368408"/>
              <a:gd name="connsiteX42" fmla="*/ 1798744 w 5229885"/>
              <a:gd name="connsiteY42" fmla="*/ 420926 h 1368408"/>
              <a:gd name="connsiteX43" fmla="*/ 1813301 w 5229885"/>
              <a:gd name="connsiteY43" fmla="*/ 420926 h 1368408"/>
              <a:gd name="connsiteX44" fmla="*/ 1813301 w 5229885"/>
              <a:gd name="connsiteY44" fmla="*/ 459273 h 1368408"/>
              <a:gd name="connsiteX45" fmla="*/ 2053146 w 5229885"/>
              <a:gd name="connsiteY45" fmla="*/ 459273 h 1368408"/>
              <a:gd name="connsiteX46" fmla="*/ 2053146 w 5229885"/>
              <a:gd name="connsiteY46" fmla="*/ 474540 h 1368408"/>
              <a:gd name="connsiteX47" fmla="*/ 2138183 w 5229885"/>
              <a:gd name="connsiteY47" fmla="*/ 474540 h 1368408"/>
              <a:gd name="connsiteX48" fmla="*/ 2138183 w 5229885"/>
              <a:gd name="connsiteY48" fmla="*/ 496554 h 1368408"/>
              <a:gd name="connsiteX49" fmla="*/ 2172979 w 5229885"/>
              <a:gd name="connsiteY49" fmla="*/ 496554 h 1368408"/>
              <a:gd name="connsiteX50" fmla="*/ 2172979 w 5229885"/>
              <a:gd name="connsiteY50" fmla="*/ 514485 h 1368408"/>
              <a:gd name="connsiteX51" fmla="*/ 2186649 w 5229885"/>
              <a:gd name="connsiteY51" fmla="*/ 514485 h 1368408"/>
              <a:gd name="connsiteX52" fmla="*/ 2186649 w 5229885"/>
              <a:gd name="connsiteY52" fmla="*/ 529753 h 1368408"/>
              <a:gd name="connsiteX53" fmla="*/ 2245412 w 5229885"/>
              <a:gd name="connsiteY53" fmla="*/ 529753 h 1368408"/>
              <a:gd name="connsiteX54" fmla="*/ 2245412 w 5229885"/>
              <a:gd name="connsiteY54" fmla="*/ 556205 h 1368408"/>
              <a:gd name="connsiteX55" fmla="*/ 2268313 w 5229885"/>
              <a:gd name="connsiteY55" fmla="*/ 556205 h 1368408"/>
              <a:gd name="connsiteX56" fmla="*/ 2268313 w 5229885"/>
              <a:gd name="connsiteY56" fmla="*/ 572360 h 1368408"/>
              <a:gd name="connsiteX57" fmla="*/ 2343942 w 5229885"/>
              <a:gd name="connsiteY57" fmla="*/ 572360 h 1368408"/>
              <a:gd name="connsiteX58" fmla="*/ 2343942 w 5229885"/>
              <a:gd name="connsiteY58" fmla="*/ 591888 h 1368408"/>
              <a:gd name="connsiteX59" fmla="*/ 2469811 w 5229885"/>
              <a:gd name="connsiteY59" fmla="*/ 591888 h 1368408"/>
              <a:gd name="connsiteX60" fmla="*/ 2469811 w 5229885"/>
              <a:gd name="connsiteY60" fmla="*/ 612304 h 1368408"/>
              <a:gd name="connsiteX61" fmla="*/ 2482593 w 5229885"/>
              <a:gd name="connsiteY61" fmla="*/ 612304 h 1368408"/>
              <a:gd name="connsiteX62" fmla="*/ 2482593 w 5229885"/>
              <a:gd name="connsiteY62" fmla="*/ 627572 h 1368408"/>
              <a:gd name="connsiteX63" fmla="*/ 2509933 w 5229885"/>
              <a:gd name="connsiteY63" fmla="*/ 627572 h 1368408"/>
              <a:gd name="connsiteX64" fmla="*/ 2509933 w 5229885"/>
              <a:gd name="connsiteY64" fmla="*/ 646390 h 1368408"/>
              <a:gd name="connsiteX65" fmla="*/ 2588934 w 5229885"/>
              <a:gd name="connsiteY65" fmla="*/ 646390 h 1368408"/>
              <a:gd name="connsiteX66" fmla="*/ 2588934 w 5229885"/>
              <a:gd name="connsiteY66" fmla="*/ 666806 h 1368408"/>
              <a:gd name="connsiteX67" fmla="*/ 2606865 w 5229885"/>
              <a:gd name="connsiteY67" fmla="*/ 666806 h 1368408"/>
              <a:gd name="connsiteX68" fmla="*/ 2606865 w 5229885"/>
              <a:gd name="connsiteY68" fmla="*/ 678701 h 1368408"/>
              <a:gd name="connsiteX69" fmla="*/ 2648584 w 5229885"/>
              <a:gd name="connsiteY69" fmla="*/ 678701 h 1368408"/>
              <a:gd name="connsiteX70" fmla="*/ 2648584 w 5229885"/>
              <a:gd name="connsiteY70" fmla="*/ 698229 h 1368408"/>
              <a:gd name="connsiteX71" fmla="*/ 2787059 w 5229885"/>
              <a:gd name="connsiteY71" fmla="*/ 698229 h 1368408"/>
              <a:gd name="connsiteX72" fmla="*/ 2787059 w 5229885"/>
              <a:gd name="connsiteY72" fmla="*/ 716870 h 1368408"/>
              <a:gd name="connsiteX73" fmla="*/ 2804989 w 5229885"/>
              <a:gd name="connsiteY73" fmla="*/ 716870 h 1368408"/>
              <a:gd name="connsiteX74" fmla="*/ 2804989 w 5229885"/>
              <a:gd name="connsiteY74" fmla="*/ 734801 h 1368408"/>
              <a:gd name="connsiteX75" fmla="*/ 2884168 w 5229885"/>
              <a:gd name="connsiteY75" fmla="*/ 734801 h 1368408"/>
              <a:gd name="connsiteX76" fmla="*/ 2884168 w 5229885"/>
              <a:gd name="connsiteY76" fmla="*/ 747583 h 1368408"/>
              <a:gd name="connsiteX77" fmla="*/ 2909555 w 5229885"/>
              <a:gd name="connsiteY77" fmla="*/ 747583 h 1368408"/>
              <a:gd name="connsiteX78" fmla="*/ 2909555 w 5229885"/>
              <a:gd name="connsiteY78" fmla="*/ 765336 h 1368408"/>
              <a:gd name="connsiteX79" fmla="*/ 2932634 w 5229885"/>
              <a:gd name="connsiteY79" fmla="*/ 765336 h 1368408"/>
              <a:gd name="connsiteX80" fmla="*/ 2932634 w 5229885"/>
              <a:gd name="connsiteY80" fmla="*/ 801907 h 1368408"/>
              <a:gd name="connsiteX81" fmla="*/ 2969916 w 5229885"/>
              <a:gd name="connsiteY81" fmla="*/ 801907 h 1368408"/>
              <a:gd name="connsiteX82" fmla="*/ 2969916 w 5229885"/>
              <a:gd name="connsiteY82" fmla="*/ 819838 h 1368408"/>
              <a:gd name="connsiteX83" fmla="*/ 3010038 w 5229885"/>
              <a:gd name="connsiteY83" fmla="*/ 819838 h 1368408"/>
              <a:gd name="connsiteX84" fmla="*/ 3010038 w 5229885"/>
              <a:gd name="connsiteY84" fmla="*/ 836881 h 1368408"/>
              <a:gd name="connsiteX85" fmla="*/ 3112118 w 5229885"/>
              <a:gd name="connsiteY85" fmla="*/ 836881 h 1368408"/>
              <a:gd name="connsiteX86" fmla="*/ 3112118 w 5229885"/>
              <a:gd name="connsiteY86" fmla="*/ 856409 h 1368408"/>
              <a:gd name="connsiteX87" fmla="*/ 3146914 w 5229885"/>
              <a:gd name="connsiteY87" fmla="*/ 856409 h 1368408"/>
              <a:gd name="connsiteX88" fmla="*/ 3146914 w 5229885"/>
              <a:gd name="connsiteY88" fmla="*/ 890495 h 1368408"/>
              <a:gd name="connsiteX89" fmla="*/ 3237988 w 5229885"/>
              <a:gd name="connsiteY89" fmla="*/ 890495 h 1368408"/>
              <a:gd name="connsiteX90" fmla="*/ 3237988 w 5229885"/>
              <a:gd name="connsiteY90" fmla="*/ 905763 h 1368408"/>
              <a:gd name="connsiteX91" fmla="*/ 3342553 w 5229885"/>
              <a:gd name="connsiteY91" fmla="*/ 905763 h 1368408"/>
              <a:gd name="connsiteX92" fmla="*/ 3342553 w 5229885"/>
              <a:gd name="connsiteY92" fmla="*/ 933813 h 1368408"/>
              <a:gd name="connsiteX93" fmla="*/ 3416584 w 5229885"/>
              <a:gd name="connsiteY93" fmla="*/ 933813 h 1368408"/>
              <a:gd name="connsiteX94" fmla="*/ 3416584 w 5229885"/>
              <a:gd name="connsiteY94" fmla="*/ 945708 h 1368408"/>
              <a:gd name="connsiteX95" fmla="*/ 3550975 w 5229885"/>
              <a:gd name="connsiteY95" fmla="*/ 945708 h 1368408"/>
              <a:gd name="connsiteX96" fmla="*/ 3550975 w 5229885"/>
              <a:gd name="connsiteY96" fmla="*/ 959377 h 1368408"/>
              <a:gd name="connsiteX97" fmla="*/ 3570503 w 5229885"/>
              <a:gd name="connsiteY97" fmla="*/ 959377 h 1368408"/>
              <a:gd name="connsiteX98" fmla="*/ 3570503 w 5229885"/>
              <a:gd name="connsiteY98" fmla="*/ 973758 h 1368408"/>
              <a:gd name="connsiteX99" fmla="*/ 3618969 w 5229885"/>
              <a:gd name="connsiteY99" fmla="*/ 973758 h 1368408"/>
              <a:gd name="connsiteX100" fmla="*/ 3618969 w 5229885"/>
              <a:gd name="connsiteY100" fmla="*/ 1000210 h 1368408"/>
              <a:gd name="connsiteX101" fmla="*/ 3745726 w 5229885"/>
              <a:gd name="connsiteY101" fmla="*/ 1000210 h 1368408"/>
              <a:gd name="connsiteX102" fmla="*/ 3745726 w 5229885"/>
              <a:gd name="connsiteY102" fmla="*/ 1015477 h 1368408"/>
              <a:gd name="connsiteX103" fmla="*/ 3892899 w 5229885"/>
              <a:gd name="connsiteY103" fmla="*/ 1015477 h 1368408"/>
              <a:gd name="connsiteX104" fmla="*/ 3892899 w 5229885"/>
              <a:gd name="connsiteY104" fmla="*/ 1029147 h 1368408"/>
              <a:gd name="connsiteX105" fmla="*/ 3931956 w 5229885"/>
              <a:gd name="connsiteY105" fmla="*/ 1029147 h 1368408"/>
              <a:gd name="connsiteX106" fmla="*/ 3931956 w 5229885"/>
              <a:gd name="connsiteY106" fmla="*/ 1052049 h 1368408"/>
              <a:gd name="connsiteX107" fmla="*/ 3958231 w 5229885"/>
              <a:gd name="connsiteY107" fmla="*/ 1052049 h 1368408"/>
              <a:gd name="connsiteX108" fmla="*/ 3958231 w 5229885"/>
              <a:gd name="connsiteY108" fmla="*/ 1069802 h 1368408"/>
              <a:gd name="connsiteX109" fmla="*/ 3977937 w 5229885"/>
              <a:gd name="connsiteY109" fmla="*/ 1069802 h 1368408"/>
              <a:gd name="connsiteX110" fmla="*/ 3977937 w 5229885"/>
              <a:gd name="connsiteY110" fmla="*/ 1101402 h 1368408"/>
              <a:gd name="connsiteX111" fmla="*/ 4013620 w 5229885"/>
              <a:gd name="connsiteY111" fmla="*/ 1101402 h 1368408"/>
              <a:gd name="connsiteX112" fmla="*/ 4013620 w 5229885"/>
              <a:gd name="connsiteY112" fmla="*/ 1122706 h 1368408"/>
              <a:gd name="connsiteX113" fmla="*/ 4081615 w 5229885"/>
              <a:gd name="connsiteY113" fmla="*/ 1122706 h 1368408"/>
              <a:gd name="connsiteX114" fmla="*/ 4081615 w 5229885"/>
              <a:gd name="connsiteY114" fmla="*/ 1143832 h 1368408"/>
              <a:gd name="connsiteX115" fmla="*/ 4262874 w 5229885"/>
              <a:gd name="connsiteY115" fmla="*/ 1143832 h 1368408"/>
              <a:gd name="connsiteX116" fmla="*/ 4262874 w 5229885"/>
              <a:gd name="connsiteY116" fmla="*/ 1160875 h 1368408"/>
              <a:gd name="connsiteX117" fmla="*/ 4314713 w 5229885"/>
              <a:gd name="connsiteY117" fmla="*/ 1160875 h 1368408"/>
              <a:gd name="connsiteX118" fmla="*/ 4314713 w 5229885"/>
              <a:gd name="connsiteY118" fmla="*/ 1198334 h 1368408"/>
              <a:gd name="connsiteX119" fmla="*/ 4393004 w 5229885"/>
              <a:gd name="connsiteY119" fmla="*/ 1198334 h 1368408"/>
              <a:gd name="connsiteX120" fmla="*/ 4393004 w 5229885"/>
              <a:gd name="connsiteY120" fmla="*/ 1218750 h 1368408"/>
              <a:gd name="connsiteX121" fmla="*/ 4531478 w 5229885"/>
              <a:gd name="connsiteY121" fmla="*/ 1218750 h 1368408"/>
              <a:gd name="connsiteX122" fmla="*/ 4531478 w 5229885"/>
              <a:gd name="connsiteY122" fmla="*/ 1260470 h 1368408"/>
              <a:gd name="connsiteX123" fmla="*/ 4561304 w 5229885"/>
              <a:gd name="connsiteY123" fmla="*/ 1260470 h 1368408"/>
              <a:gd name="connsiteX124" fmla="*/ 4561304 w 5229885"/>
              <a:gd name="connsiteY124" fmla="*/ 1281596 h 1368408"/>
              <a:gd name="connsiteX125" fmla="*/ 4747534 w 5229885"/>
              <a:gd name="connsiteY125" fmla="*/ 1281596 h 1368408"/>
              <a:gd name="connsiteX126" fmla="*/ 4747534 w 5229885"/>
              <a:gd name="connsiteY126" fmla="*/ 1325979 h 1368408"/>
              <a:gd name="connsiteX127" fmla="*/ 4803811 w 5229885"/>
              <a:gd name="connsiteY127" fmla="*/ 1325979 h 1368408"/>
              <a:gd name="connsiteX128" fmla="*/ 4803811 w 5229885"/>
              <a:gd name="connsiteY128" fmla="*/ 1368409 h 1368408"/>
              <a:gd name="connsiteX129" fmla="*/ 5229885 w 5229885"/>
              <a:gd name="connsiteY129" fmla="*/ 1368409 h 136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229885" h="1368408">
                <a:moveTo>
                  <a:pt x="0" y="0"/>
                </a:moveTo>
                <a:lnTo>
                  <a:pt x="85925" y="0"/>
                </a:lnTo>
                <a:lnTo>
                  <a:pt x="85925" y="17753"/>
                </a:lnTo>
                <a:lnTo>
                  <a:pt x="220316" y="17753"/>
                </a:lnTo>
                <a:lnTo>
                  <a:pt x="220316" y="33908"/>
                </a:lnTo>
                <a:lnTo>
                  <a:pt x="258485" y="33908"/>
                </a:lnTo>
                <a:lnTo>
                  <a:pt x="258485" y="44915"/>
                </a:lnTo>
                <a:lnTo>
                  <a:pt x="344410" y="44915"/>
                </a:lnTo>
                <a:lnTo>
                  <a:pt x="344410" y="56100"/>
                </a:lnTo>
                <a:lnTo>
                  <a:pt x="357192" y="56100"/>
                </a:lnTo>
                <a:lnTo>
                  <a:pt x="357192" y="83262"/>
                </a:lnTo>
                <a:lnTo>
                  <a:pt x="398024" y="83262"/>
                </a:lnTo>
                <a:lnTo>
                  <a:pt x="398024" y="106164"/>
                </a:lnTo>
                <a:lnTo>
                  <a:pt x="433708" y="106164"/>
                </a:lnTo>
                <a:lnTo>
                  <a:pt x="433708" y="118946"/>
                </a:lnTo>
                <a:lnTo>
                  <a:pt x="518746" y="118946"/>
                </a:lnTo>
                <a:lnTo>
                  <a:pt x="518746" y="135989"/>
                </a:lnTo>
                <a:lnTo>
                  <a:pt x="547683" y="135989"/>
                </a:lnTo>
                <a:lnTo>
                  <a:pt x="547683" y="151256"/>
                </a:lnTo>
                <a:lnTo>
                  <a:pt x="713497" y="151256"/>
                </a:lnTo>
                <a:lnTo>
                  <a:pt x="713497" y="176821"/>
                </a:lnTo>
                <a:lnTo>
                  <a:pt x="817353" y="176821"/>
                </a:lnTo>
                <a:lnTo>
                  <a:pt x="817353" y="190491"/>
                </a:lnTo>
                <a:lnTo>
                  <a:pt x="870079" y="190491"/>
                </a:lnTo>
                <a:lnTo>
                  <a:pt x="870079" y="244105"/>
                </a:lnTo>
                <a:lnTo>
                  <a:pt x="1165136" y="244105"/>
                </a:lnTo>
                <a:lnTo>
                  <a:pt x="1165136" y="258485"/>
                </a:lnTo>
                <a:lnTo>
                  <a:pt x="1182179" y="258485"/>
                </a:lnTo>
                <a:lnTo>
                  <a:pt x="1182179" y="271267"/>
                </a:lnTo>
                <a:lnTo>
                  <a:pt x="1325979" y="271267"/>
                </a:lnTo>
                <a:lnTo>
                  <a:pt x="1325979" y="287423"/>
                </a:lnTo>
                <a:lnTo>
                  <a:pt x="1347993" y="287423"/>
                </a:lnTo>
                <a:lnTo>
                  <a:pt x="1347993" y="301093"/>
                </a:lnTo>
                <a:lnTo>
                  <a:pt x="1452736" y="301093"/>
                </a:lnTo>
                <a:lnTo>
                  <a:pt x="1452736" y="339262"/>
                </a:lnTo>
                <a:lnTo>
                  <a:pt x="1519843" y="339262"/>
                </a:lnTo>
                <a:lnTo>
                  <a:pt x="1519843" y="366424"/>
                </a:lnTo>
                <a:lnTo>
                  <a:pt x="1599021" y="366424"/>
                </a:lnTo>
                <a:lnTo>
                  <a:pt x="1599021" y="391101"/>
                </a:lnTo>
                <a:lnTo>
                  <a:pt x="1684769" y="391101"/>
                </a:lnTo>
                <a:lnTo>
                  <a:pt x="1684769" y="406546"/>
                </a:lnTo>
                <a:lnTo>
                  <a:pt x="1798744" y="406546"/>
                </a:lnTo>
                <a:lnTo>
                  <a:pt x="1798744" y="420926"/>
                </a:lnTo>
                <a:lnTo>
                  <a:pt x="1813301" y="420926"/>
                </a:lnTo>
                <a:lnTo>
                  <a:pt x="1813301" y="459273"/>
                </a:lnTo>
                <a:lnTo>
                  <a:pt x="2053146" y="459273"/>
                </a:lnTo>
                <a:lnTo>
                  <a:pt x="2053146" y="474540"/>
                </a:lnTo>
                <a:lnTo>
                  <a:pt x="2138183" y="474540"/>
                </a:lnTo>
                <a:lnTo>
                  <a:pt x="2138183" y="496554"/>
                </a:lnTo>
                <a:lnTo>
                  <a:pt x="2172979" y="496554"/>
                </a:lnTo>
                <a:lnTo>
                  <a:pt x="2172979" y="514485"/>
                </a:lnTo>
                <a:lnTo>
                  <a:pt x="2186649" y="514485"/>
                </a:lnTo>
                <a:lnTo>
                  <a:pt x="2186649" y="529753"/>
                </a:lnTo>
                <a:lnTo>
                  <a:pt x="2245412" y="529753"/>
                </a:lnTo>
                <a:lnTo>
                  <a:pt x="2245412" y="556205"/>
                </a:lnTo>
                <a:lnTo>
                  <a:pt x="2268313" y="556205"/>
                </a:lnTo>
                <a:lnTo>
                  <a:pt x="2268313" y="572360"/>
                </a:lnTo>
                <a:lnTo>
                  <a:pt x="2343942" y="572360"/>
                </a:lnTo>
                <a:lnTo>
                  <a:pt x="2343942" y="591888"/>
                </a:lnTo>
                <a:lnTo>
                  <a:pt x="2469811" y="591888"/>
                </a:lnTo>
                <a:lnTo>
                  <a:pt x="2469811" y="612304"/>
                </a:lnTo>
                <a:lnTo>
                  <a:pt x="2482593" y="612304"/>
                </a:lnTo>
                <a:lnTo>
                  <a:pt x="2482593" y="627572"/>
                </a:lnTo>
                <a:lnTo>
                  <a:pt x="2509933" y="627572"/>
                </a:lnTo>
                <a:lnTo>
                  <a:pt x="2509933" y="646390"/>
                </a:lnTo>
                <a:lnTo>
                  <a:pt x="2588934" y="646390"/>
                </a:lnTo>
                <a:lnTo>
                  <a:pt x="2588934" y="666806"/>
                </a:lnTo>
                <a:lnTo>
                  <a:pt x="2606865" y="666806"/>
                </a:lnTo>
                <a:lnTo>
                  <a:pt x="2606865" y="678701"/>
                </a:lnTo>
                <a:lnTo>
                  <a:pt x="2648584" y="678701"/>
                </a:lnTo>
                <a:lnTo>
                  <a:pt x="2648584" y="698229"/>
                </a:lnTo>
                <a:lnTo>
                  <a:pt x="2787059" y="698229"/>
                </a:lnTo>
                <a:lnTo>
                  <a:pt x="2787059" y="716870"/>
                </a:lnTo>
                <a:lnTo>
                  <a:pt x="2804989" y="716870"/>
                </a:lnTo>
                <a:lnTo>
                  <a:pt x="2804989" y="734801"/>
                </a:lnTo>
                <a:lnTo>
                  <a:pt x="2884168" y="734801"/>
                </a:lnTo>
                <a:lnTo>
                  <a:pt x="2884168" y="747583"/>
                </a:lnTo>
                <a:lnTo>
                  <a:pt x="2909555" y="747583"/>
                </a:lnTo>
                <a:lnTo>
                  <a:pt x="2909555" y="765336"/>
                </a:lnTo>
                <a:lnTo>
                  <a:pt x="2932634" y="765336"/>
                </a:lnTo>
                <a:lnTo>
                  <a:pt x="2932634" y="801907"/>
                </a:lnTo>
                <a:lnTo>
                  <a:pt x="2969916" y="801907"/>
                </a:lnTo>
                <a:lnTo>
                  <a:pt x="2969916" y="819838"/>
                </a:lnTo>
                <a:lnTo>
                  <a:pt x="3010038" y="819838"/>
                </a:lnTo>
                <a:lnTo>
                  <a:pt x="3010038" y="836881"/>
                </a:lnTo>
                <a:lnTo>
                  <a:pt x="3112118" y="836881"/>
                </a:lnTo>
                <a:lnTo>
                  <a:pt x="3112118" y="856409"/>
                </a:lnTo>
                <a:lnTo>
                  <a:pt x="3146914" y="856409"/>
                </a:lnTo>
                <a:lnTo>
                  <a:pt x="3146914" y="890495"/>
                </a:lnTo>
                <a:lnTo>
                  <a:pt x="3237988" y="890495"/>
                </a:lnTo>
                <a:lnTo>
                  <a:pt x="3237988" y="905763"/>
                </a:lnTo>
                <a:lnTo>
                  <a:pt x="3342553" y="905763"/>
                </a:lnTo>
                <a:lnTo>
                  <a:pt x="3342553" y="933813"/>
                </a:lnTo>
                <a:lnTo>
                  <a:pt x="3416584" y="933813"/>
                </a:lnTo>
                <a:lnTo>
                  <a:pt x="3416584" y="945708"/>
                </a:lnTo>
                <a:lnTo>
                  <a:pt x="3550975" y="945708"/>
                </a:lnTo>
                <a:lnTo>
                  <a:pt x="3550975" y="959377"/>
                </a:lnTo>
                <a:lnTo>
                  <a:pt x="3570503" y="959377"/>
                </a:lnTo>
                <a:lnTo>
                  <a:pt x="3570503" y="973758"/>
                </a:lnTo>
                <a:lnTo>
                  <a:pt x="3618969" y="973758"/>
                </a:lnTo>
                <a:lnTo>
                  <a:pt x="3618969" y="1000210"/>
                </a:lnTo>
                <a:lnTo>
                  <a:pt x="3745726" y="1000210"/>
                </a:lnTo>
                <a:lnTo>
                  <a:pt x="3745726" y="1015477"/>
                </a:lnTo>
                <a:lnTo>
                  <a:pt x="3892899" y="1015477"/>
                </a:lnTo>
                <a:lnTo>
                  <a:pt x="3892899" y="1029147"/>
                </a:lnTo>
                <a:lnTo>
                  <a:pt x="3931956" y="1029147"/>
                </a:lnTo>
                <a:lnTo>
                  <a:pt x="3931956" y="1052049"/>
                </a:lnTo>
                <a:lnTo>
                  <a:pt x="3958231" y="1052049"/>
                </a:lnTo>
                <a:lnTo>
                  <a:pt x="3958231" y="1069802"/>
                </a:lnTo>
                <a:lnTo>
                  <a:pt x="3977937" y="1069802"/>
                </a:lnTo>
                <a:lnTo>
                  <a:pt x="3977937" y="1101402"/>
                </a:lnTo>
                <a:lnTo>
                  <a:pt x="4013620" y="1101402"/>
                </a:lnTo>
                <a:lnTo>
                  <a:pt x="4013620" y="1122706"/>
                </a:lnTo>
                <a:lnTo>
                  <a:pt x="4081615" y="1122706"/>
                </a:lnTo>
                <a:lnTo>
                  <a:pt x="4081615" y="1143832"/>
                </a:lnTo>
                <a:lnTo>
                  <a:pt x="4262874" y="1143832"/>
                </a:lnTo>
                <a:lnTo>
                  <a:pt x="4262874" y="1160875"/>
                </a:lnTo>
                <a:lnTo>
                  <a:pt x="4314713" y="1160875"/>
                </a:lnTo>
                <a:lnTo>
                  <a:pt x="4314713" y="1198334"/>
                </a:lnTo>
                <a:lnTo>
                  <a:pt x="4393004" y="1198334"/>
                </a:lnTo>
                <a:lnTo>
                  <a:pt x="4393004" y="1218750"/>
                </a:lnTo>
                <a:lnTo>
                  <a:pt x="4531478" y="1218750"/>
                </a:lnTo>
                <a:lnTo>
                  <a:pt x="4531478" y="1260470"/>
                </a:lnTo>
                <a:lnTo>
                  <a:pt x="4561304" y="1260470"/>
                </a:lnTo>
                <a:lnTo>
                  <a:pt x="4561304" y="1281596"/>
                </a:lnTo>
                <a:lnTo>
                  <a:pt x="4747534" y="1281596"/>
                </a:lnTo>
                <a:lnTo>
                  <a:pt x="4747534" y="1325979"/>
                </a:lnTo>
                <a:lnTo>
                  <a:pt x="4803811" y="1325979"/>
                </a:lnTo>
                <a:lnTo>
                  <a:pt x="4803811" y="1368409"/>
                </a:lnTo>
                <a:lnTo>
                  <a:pt x="5229885" y="1368409"/>
                </a:lnTo>
              </a:path>
            </a:pathLst>
          </a:custGeom>
          <a:noFill/>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42" name="Graphic 6">
            <a:extLst>
              <a:ext uri="{FF2B5EF4-FFF2-40B4-BE49-F238E27FC236}">
                <a16:creationId xmlns:a16="http://schemas.microsoft.com/office/drawing/2014/main" id="{1FD2CD2E-5FAB-0763-4D1D-45A4EFF6FEF7}"/>
              </a:ext>
            </a:extLst>
          </p:cNvPr>
          <p:cNvGrpSpPr/>
          <p:nvPr/>
        </p:nvGrpSpPr>
        <p:grpSpPr>
          <a:xfrm>
            <a:off x="9414539" y="2653269"/>
            <a:ext cx="73956" cy="57104"/>
            <a:chOff x="9254808" y="2732545"/>
            <a:chExt cx="65331" cy="65331"/>
          </a:xfrm>
        </p:grpSpPr>
        <p:sp>
          <p:nvSpPr>
            <p:cNvPr id="43" name="Freeform: Shape 42">
              <a:extLst>
                <a:ext uri="{FF2B5EF4-FFF2-40B4-BE49-F238E27FC236}">
                  <a16:creationId xmlns:a16="http://schemas.microsoft.com/office/drawing/2014/main" id="{2F1951F9-6015-D7C3-2809-C4BD7B1E3590}"/>
                </a:ext>
              </a:extLst>
            </p:cNvPr>
            <p:cNvSpPr/>
            <p:nvPr/>
          </p:nvSpPr>
          <p:spPr>
            <a:xfrm>
              <a:off x="9287474"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44" name="Freeform: Shape 43">
              <a:extLst>
                <a:ext uri="{FF2B5EF4-FFF2-40B4-BE49-F238E27FC236}">
                  <a16:creationId xmlns:a16="http://schemas.microsoft.com/office/drawing/2014/main" id="{637F1B23-6992-AB60-2D25-7EADB01F19B0}"/>
                </a:ext>
              </a:extLst>
            </p:cNvPr>
            <p:cNvSpPr/>
            <p:nvPr/>
          </p:nvSpPr>
          <p:spPr>
            <a:xfrm>
              <a:off x="9254808" y="276521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45" name="Graphic 6">
            <a:extLst>
              <a:ext uri="{FF2B5EF4-FFF2-40B4-BE49-F238E27FC236}">
                <a16:creationId xmlns:a16="http://schemas.microsoft.com/office/drawing/2014/main" id="{A5CD48FE-A8C7-F083-F76D-19FA9D846FDD}"/>
              </a:ext>
            </a:extLst>
          </p:cNvPr>
          <p:cNvGrpSpPr/>
          <p:nvPr/>
        </p:nvGrpSpPr>
        <p:grpSpPr>
          <a:xfrm>
            <a:off x="9435641" y="2653269"/>
            <a:ext cx="73956" cy="57104"/>
            <a:chOff x="9273449" y="2732545"/>
            <a:chExt cx="65331" cy="65331"/>
          </a:xfrm>
        </p:grpSpPr>
        <p:sp>
          <p:nvSpPr>
            <p:cNvPr id="46" name="Freeform: Shape 45">
              <a:extLst>
                <a:ext uri="{FF2B5EF4-FFF2-40B4-BE49-F238E27FC236}">
                  <a16:creationId xmlns:a16="http://schemas.microsoft.com/office/drawing/2014/main" id="{62E6ADEB-947F-92DA-E94D-5D00AB4B2840}"/>
                </a:ext>
              </a:extLst>
            </p:cNvPr>
            <p:cNvSpPr/>
            <p:nvPr/>
          </p:nvSpPr>
          <p:spPr>
            <a:xfrm>
              <a:off x="9306115"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47" name="Freeform: Shape 46">
              <a:extLst>
                <a:ext uri="{FF2B5EF4-FFF2-40B4-BE49-F238E27FC236}">
                  <a16:creationId xmlns:a16="http://schemas.microsoft.com/office/drawing/2014/main" id="{57DC18FE-11D7-5722-CDD2-FAD98296F0D5}"/>
                </a:ext>
              </a:extLst>
            </p:cNvPr>
            <p:cNvSpPr/>
            <p:nvPr/>
          </p:nvSpPr>
          <p:spPr>
            <a:xfrm>
              <a:off x="9273449" y="276521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48" name="Graphic 6">
            <a:extLst>
              <a:ext uri="{FF2B5EF4-FFF2-40B4-BE49-F238E27FC236}">
                <a16:creationId xmlns:a16="http://schemas.microsoft.com/office/drawing/2014/main" id="{9B731E59-243E-4ECF-1695-4339C7AEF840}"/>
              </a:ext>
            </a:extLst>
          </p:cNvPr>
          <p:cNvGrpSpPr/>
          <p:nvPr/>
        </p:nvGrpSpPr>
        <p:grpSpPr>
          <a:xfrm>
            <a:off x="9492313" y="2653269"/>
            <a:ext cx="73755" cy="57104"/>
            <a:chOff x="9323513" y="2732545"/>
            <a:chExt cx="65153" cy="65331"/>
          </a:xfrm>
        </p:grpSpPr>
        <p:sp>
          <p:nvSpPr>
            <p:cNvPr id="49" name="Freeform: Shape 48">
              <a:extLst>
                <a:ext uri="{FF2B5EF4-FFF2-40B4-BE49-F238E27FC236}">
                  <a16:creationId xmlns:a16="http://schemas.microsoft.com/office/drawing/2014/main" id="{A2B1F368-97D3-788A-7943-6FC04BD6AE0F}"/>
                </a:ext>
              </a:extLst>
            </p:cNvPr>
            <p:cNvSpPr/>
            <p:nvPr/>
          </p:nvSpPr>
          <p:spPr>
            <a:xfrm>
              <a:off x="9356001"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50" name="Freeform: Shape 49">
              <a:extLst>
                <a:ext uri="{FF2B5EF4-FFF2-40B4-BE49-F238E27FC236}">
                  <a16:creationId xmlns:a16="http://schemas.microsoft.com/office/drawing/2014/main" id="{096F019C-3266-8180-8DF2-0A35CE0B9052}"/>
                </a:ext>
              </a:extLst>
            </p:cNvPr>
            <p:cNvSpPr/>
            <p:nvPr/>
          </p:nvSpPr>
          <p:spPr>
            <a:xfrm>
              <a:off x="9323513" y="276521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51" name="Graphic 6">
            <a:extLst>
              <a:ext uri="{FF2B5EF4-FFF2-40B4-BE49-F238E27FC236}">
                <a16:creationId xmlns:a16="http://schemas.microsoft.com/office/drawing/2014/main" id="{8CE562EA-0F8E-A38C-7AE7-3F682AFB3AE1}"/>
              </a:ext>
            </a:extLst>
          </p:cNvPr>
          <p:cNvGrpSpPr/>
          <p:nvPr/>
        </p:nvGrpSpPr>
        <p:grpSpPr>
          <a:xfrm>
            <a:off x="9188453" y="2653269"/>
            <a:ext cx="73956" cy="57104"/>
            <a:chOff x="9055086" y="2732545"/>
            <a:chExt cx="65331" cy="65331"/>
          </a:xfrm>
        </p:grpSpPr>
        <p:sp>
          <p:nvSpPr>
            <p:cNvPr id="52" name="Freeform: Shape 51">
              <a:extLst>
                <a:ext uri="{FF2B5EF4-FFF2-40B4-BE49-F238E27FC236}">
                  <a16:creationId xmlns:a16="http://schemas.microsoft.com/office/drawing/2014/main" id="{0ACBAC6A-A2F9-A525-AF32-FA6D75683FA7}"/>
                </a:ext>
              </a:extLst>
            </p:cNvPr>
            <p:cNvSpPr/>
            <p:nvPr/>
          </p:nvSpPr>
          <p:spPr>
            <a:xfrm>
              <a:off x="9087751"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53" name="Freeform: Shape 52">
              <a:extLst>
                <a:ext uri="{FF2B5EF4-FFF2-40B4-BE49-F238E27FC236}">
                  <a16:creationId xmlns:a16="http://schemas.microsoft.com/office/drawing/2014/main" id="{8FAF8354-4B00-F616-2120-5B1249B7F464}"/>
                </a:ext>
              </a:extLst>
            </p:cNvPr>
            <p:cNvSpPr/>
            <p:nvPr/>
          </p:nvSpPr>
          <p:spPr>
            <a:xfrm>
              <a:off x="9055086" y="276521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54" name="Graphic 6">
            <a:extLst>
              <a:ext uri="{FF2B5EF4-FFF2-40B4-BE49-F238E27FC236}">
                <a16:creationId xmlns:a16="http://schemas.microsoft.com/office/drawing/2014/main" id="{BFC2A31C-0B9A-7B8D-F1BA-FD231713CDAE}"/>
              </a:ext>
            </a:extLst>
          </p:cNvPr>
          <p:cNvGrpSpPr/>
          <p:nvPr/>
        </p:nvGrpSpPr>
        <p:grpSpPr>
          <a:xfrm>
            <a:off x="9334555" y="2653269"/>
            <a:ext cx="73755" cy="57104"/>
            <a:chOff x="9184151" y="2732545"/>
            <a:chExt cx="65153" cy="65331"/>
          </a:xfrm>
        </p:grpSpPr>
        <p:sp>
          <p:nvSpPr>
            <p:cNvPr id="55" name="Freeform: Shape 54">
              <a:extLst>
                <a:ext uri="{FF2B5EF4-FFF2-40B4-BE49-F238E27FC236}">
                  <a16:creationId xmlns:a16="http://schemas.microsoft.com/office/drawing/2014/main" id="{26DD4678-F7C2-2A52-43A1-CCB825726A1F}"/>
                </a:ext>
              </a:extLst>
            </p:cNvPr>
            <p:cNvSpPr/>
            <p:nvPr/>
          </p:nvSpPr>
          <p:spPr>
            <a:xfrm>
              <a:off x="9216639"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56" name="Freeform: Shape 55">
              <a:extLst>
                <a:ext uri="{FF2B5EF4-FFF2-40B4-BE49-F238E27FC236}">
                  <a16:creationId xmlns:a16="http://schemas.microsoft.com/office/drawing/2014/main" id="{CED82489-DF0C-6855-00A7-C09EE1DE8828}"/>
                </a:ext>
              </a:extLst>
            </p:cNvPr>
            <p:cNvSpPr/>
            <p:nvPr/>
          </p:nvSpPr>
          <p:spPr>
            <a:xfrm>
              <a:off x="9184151" y="276521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57" name="Graphic 6">
            <a:extLst>
              <a:ext uri="{FF2B5EF4-FFF2-40B4-BE49-F238E27FC236}">
                <a16:creationId xmlns:a16="http://schemas.microsoft.com/office/drawing/2014/main" id="{54A09974-1827-236E-39D4-7DA1AA7BD176}"/>
              </a:ext>
            </a:extLst>
          </p:cNvPr>
          <p:cNvGrpSpPr/>
          <p:nvPr/>
        </p:nvGrpSpPr>
        <p:grpSpPr>
          <a:xfrm>
            <a:off x="9388615" y="2653269"/>
            <a:ext cx="73956" cy="57104"/>
            <a:chOff x="9231907" y="2732545"/>
            <a:chExt cx="65331" cy="65331"/>
          </a:xfrm>
        </p:grpSpPr>
        <p:sp>
          <p:nvSpPr>
            <p:cNvPr id="58" name="Freeform: Shape 57">
              <a:extLst>
                <a:ext uri="{FF2B5EF4-FFF2-40B4-BE49-F238E27FC236}">
                  <a16:creationId xmlns:a16="http://schemas.microsoft.com/office/drawing/2014/main" id="{1D0BCA0D-D39B-1423-AC54-93D2CABA064A}"/>
                </a:ext>
              </a:extLst>
            </p:cNvPr>
            <p:cNvSpPr/>
            <p:nvPr/>
          </p:nvSpPr>
          <p:spPr>
            <a:xfrm>
              <a:off x="9264572"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59" name="Freeform: Shape 58">
              <a:extLst>
                <a:ext uri="{FF2B5EF4-FFF2-40B4-BE49-F238E27FC236}">
                  <a16:creationId xmlns:a16="http://schemas.microsoft.com/office/drawing/2014/main" id="{E96D2071-6B23-4E33-72BC-AD399DB0DE0E}"/>
                </a:ext>
              </a:extLst>
            </p:cNvPr>
            <p:cNvSpPr/>
            <p:nvPr/>
          </p:nvSpPr>
          <p:spPr>
            <a:xfrm>
              <a:off x="9231907" y="2765211"/>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60" name="Graphic 6">
            <a:extLst>
              <a:ext uri="{FF2B5EF4-FFF2-40B4-BE49-F238E27FC236}">
                <a16:creationId xmlns:a16="http://schemas.microsoft.com/office/drawing/2014/main" id="{AC7587BD-AFB9-9744-EBF2-DA5CADC3EC71}"/>
              </a:ext>
            </a:extLst>
          </p:cNvPr>
          <p:cNvGrpSpPr/>
          <p:nvPr/>
        </p:nvGrpSpPr>
        <p:grpSpPr>
          <a:xfrm>
            <a:off x="9263011" y="2650478"/>
            <a:ext cx="72347" cy="62689"/>
            <a:chOff x="9120950" y="2729350"/>
            <a:chExt cx="63911" cy="71722"/>
          </a:xfrm>
        </p:grpSpPr>
        <p:sp>
          <p:nvSpPr>
            <p:cNvPr id="61" name="Freeform: Shape 60">
              <a:extLst>
                <a:ext uri="{FF2B5EF4-FFF2-40B4-BE49-F238E27FC236}">
                  <a16:creationId xmlns:a16="http://schemas.microsoft.com/office/drawing/2014/main" id="{16ECAF89-2C2C-2033-2410-E403C266FAFF}"/>
                </a:ext>
              </a:extLst>
            </p:cNvPr>
            <p:cNvSpPr/>
            <p:nvPr/>
          </p:nvSpPr>
          <p:spPr>
            <a:xfrm>
              <a:off x="9152905"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62" name="Freeform: Shape 61">
              <a:extLst>
                <a:ext uri="{FF2B5EF4-FFF2-40B4-BE49-F238E27FC236}">
                  <a16:creationId xmlns:a16="http://schemas.microsoft.com/office/drawing/2014/main" id="{81BC42CC-DC03-567C-746A-F1B88B63328A}"/>
                </a:ext>
              </a:extLst>
            </p:cNvPr>
            <p:cNvSpPr/>
            <p:nvPr/>
          </p:nvSpPr>
          <p:spPr>
            <a:xfrm>
              <a:off x="9120950"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63" name="Graphic 6">
            <a:extLst>
              <a:ext uri="{FF2B5EF4-FFF2-40B4-BE49-F238E27FC236}">
                <a16:creationId xmlns:a16="http://schemas.microsoft.com/office/drawing/2014/main" id="{38011244-9441-1A33-858F-3FF39F83DD6E}"/>
              </a:ext>
            </a:extLst>
          </p:cNvPr>
          <p:cNvGrpSpPr/>
          <p:nvPr/>
        </p:nvGrpSpPr>
        <p:grpSpPr>
          <a:xfrm>
            <a:off x="9287327" y="2650478"/>
            <a:ext cx="72347" cy="62689"/>
            <a:chOff x="9142431" y="2729350"/>
            <a:chExt cx="63911" cy="71722"/>
          </a:xfrm>
        </p:grpSpPr>
        <p:sp>
          <p:nvSpPr>
            <p:cNvPr id="64" name="Freeform: Shape 63">
              <a:extLst>
                <a:ext uri="{FF2B5EF4-FFF2-40B4-BE49-F238E27FC236}">
                  <a16:creationId xmlns:a16="http://schemas.microsoft.com/office/drawing/2014/main" id="{5D90CBFD-2BCA-4611-37FA-FEBA88DFEE3F}"/>
                </a:ext>
              </a:extLst>
            </p:cNvPr>
            <p:cNvSpPr/>
            <p:nvPr/>
          </p:nvSpPr>
          <p:spPr>
            <a:xfrm>
              <a:off x="9174387"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65" name="Freeform: Shape 64">
              <a:extLst>
                <a:ext uri="{FF2B5EF4-FFF2-40B4-BE49-F238E27FC236}">
                  <a16:creationId xmlns:a16="http://schemas.microsoft.com/office/drawing/2014/main" id="{3B7A5EDE-0137-4F2E-9567-F09B588868BF}"/>
                </a:ext>
              </a:extLst>
            </p:cNvPr>
            <p:cNvSpPr/>
            <p:nvPr/>
          </p:nvSpPr>
          <p:spPr>
            <a:xfrm>
              <a:off x="9142431"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66" name="Graphic 6">
            <a:extLst>
              <a:ext uri="{FF2B5EF4-FFF2-40B4-BE49-F238E27FC236}">
                <a16:creationId xmlns:a16="http://schemas.microsoft.com/office/drawing/2014/main" id="{38DEAD91-C94A-BDEA-E1B4-B733C56C6FF5}"/>
              </a:ext>
            </a:extLst>
          </p:cNvPr>
          <p:cNvGrpSpPr/>
          <p:nvPr/>
        </p:nvGrpSpPr>
        <p:grpSpPr>
          <a:xfrm>
            <a:off x="9146048" y="2650478"/>
            <a:ext cx="72347" cy="62689"/>
            <a:chOff x="9017627" y="2729350"/>
            <a:chExt cx="63911" cy="71722"/>
          </a:xfrm>
        </p:grpSpPr>
        <p:sp>
          <p:nvSpPr>
            <p:cNvPr id="67" name="Freeform: Shape 66">
              <a:extLst>
                <a:ext uri="{FF2B5EF4-FFF2-40B4-BE49-F238E27FC236}">
                  <a16:creationId xmlns:a16="http://schemas.microsoft.com/office/drawing/2014/main" id="{E70FEFDA-482E-44AF-6793-C8D14C593EDC}"/>
                </a:ext>
              </a:extLst>
            </p:cNvPr>
            <p:cNvSpPr/>
            <p:nvPr/>
          </p:nvSpPr>
          <p:spPr>
            <a:xfrm>
              <a:off x="9049582"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68" name="Freeform: Shape 67">
              <a:extLst>
                <a:ext uri="{FF2B5EF4-FFF2-40B4-BE49-F238E27FC236}">
                  <a16:creationId xmlns:a16="http://schemas.microsoft.com/office/drawing/2014/main" id="{424CDF53-13C2-CB7E-1584-E89DB3E762C8}"/>
                </a:ext>
              </a:extLst>
            </p:cNvPr>
            <p:cNvSpPr/>
            <p:nvPr/>
          </p:nvSpPr>
          <p:spPr>
            <a:xfrm>
              <a:off x="9017627"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69" name="Graphic 6">
            <a:extLst>
              <a:ext uri="{FF2B5EF4-FFF2-40B4-BE49-F238E27FC236}">
                <a16:creationId xmlns:a16="http://schemas.microsoft.com/office/drawing/2014/main" id="{C5B8D82C-9C6B-091B-3022-2E0DEAA6CB08}"/>
              </a:ext>
            </a:extLst>
          </p:cNvPr>
          <p:cNvGrpSpPr/>
          <p:nvPr/>
        </p:nvGrpSpPr>
        <p:grpSpPr>
          <a:xfrm>
            <a:off x="9124143" y="2650478"/>
            <a:ext cx="72347" cy="62689"/>
            <a:chOff x="8998276" y="2729350"/>
            <a:chExt cx="63911" cy="71722"/>
          </a:xfrm>
        </p:grpSpPr>
        <p:sp>
          <p:nvSpPr>
            <p:cNvPr id="70" name="Freeform: Shape 69">
              <a:extLst>
                <a:ext uri="{FF2B5EF4-FFF2-40B4-BE49-F238E27FC236}">
                  <a16:creationId xmlns:a16="http://schemas.microsoft.com/office/drawing/2014/main" id="{8DA89D53-1904-6BC5-0C3D-7C2DC46DE84A}"/>
                </a:ext>
              </a:extLst>
            </p:cNvPr>
            <p:cNvSpPr/>
            <p:nvPr/>
          </p:nvSpPr>
          <p:spPr>
            <a:xfrm>
              <a:off x="9030231"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71" name="Freeform: Shape 70">
              <a:extLst>
                <a:ext uri="{FF2B5EF4-FFF2-40B4-BE49-F238E27FC236}">
                  <a16:creationId xmlns:a16="http://schemas.microsoft.com/office/drawing/2014/main" id="{41871069-05FB-462C-759B-8AB26EEFBC53}"/>
                </a:ext>
              </a:extLst>
            </p:cNvPr>
            <p:cNvSpPr/>
            <p:nvPr/>
          </p:nvSpPr>
          <p:spPr>
            <a:xfrm>
              <a:off x="8998276"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72" name="Graphic 6">
            <a:extLst>
              <a:ext uri="{FF2B5EF4-FFF2-40B4-BE49-F238E27FC236}">
                <a16:creationId xmlns:a16="http://schemas.microsoft.com/office/drawing/2014/main" id="{BADE4962-EE4B-0DBA-47C3-169859745AB8}"/>
              </a:ext>
            </a:extLst>
          </p:cNvPr>
          <p:cNvGrpSpPr/>
          <p:nvPr/>
        </p:nvGrpSpPr>
        <p:grpSpPr>
          <a:xfrm>
            <a:off x="9102237" y="2650478"/>
            <a:ext cx="72347" cy="62689"/>
            <a:chOff x="8978925" y="2729350"/>
            <a:chExt cx="63911" cy="71722"/>
          </a:xfrm>
        </p:grpSpPr>
        <p:sp>
          <p:nvSpPr>
            <p:cNvPr id="73" name="Freeform: Shape 72">
              <a:extLst>
                <a:ext uri="{FF2B5EF4-FFF2-40B4-BE49-F238E27FC236}">
                  <a16:creationId xmlns:a16="http://schemas.microsoft.com/office/drawing/2014/main" id="{668E9FB8-FF86-076A-3FF2-A0A2EDB81529}"/>
                </a:ext>
              </a:extLst>
            </p:cNvPr>
            <p:cNvSpPr/>
            <p:nvPr/>
          </p:nvSpPr>
          <p:spPr>
            <a:xfrm>
              <a:off x="9010881"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74" name="Freeform: Shape 73">
              <a:extLst>
                <a:ext uri="{FF2B5EF4-FFF2-40B4-BE49-F238E27FC236}">
                  <a16:creationId xmlns:a16="http://schemas.microsoft.com/office/drawing/2014/main" id="{AF00F60D-AD41-6ED7-DA85-016F94E080E5}"/>
                </a:ext>
              </a:extLst>
            </p:cNvPr>
            <p:cNvSpPr/>
            <p:nvPr/>
          </p:nvSpPr>
          <p:spPr>
            <a:xfrm>
              <a:off x="8978925"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75" name="Graphic 6">
            <a:extLst>
              <a:ext uri="{FF2B5EF4-FFF2-40B4-BE49-F238E27FC236}">
                <a16:creationId xmlns:a16="http://schemas.microsoft.com/office/drawing/2014/main" id="{090DCD46-8342-DC37-BD93-FC2B025E7826}"/>
              </a:ext>
            </a:extLst>
          </p:cNvPr>
          <p:cNvGrpSpPr/>
          <p:nvPr/>
        </p:nvGrpSpPr>
        <p:grpSpPr>
          <a:xfrm>
            <a:off x="9239497" y="2650478"/>
            <a:ext cx="72347" cy="62689"/>
            <a:chOff x="9100179" y="2729350"/>
            <a:chExt cx="63911" cy="71722"/>
          </a:xfrm>
        </p:grpSpPr>
        <p:sp>
          <p:nvSpPr>
            <p:cNvPr id="76" name="Freeform: Shape 75">
              <a:extLst>
                <a:ext uri="{FF2B5EF4-FFF2-40B4-BE49-F238E27FC236}">
                  <a16:creationId xmlns:a16="http://schemas.microsoft.com/office/drawing/2014/main" id="{2B22E35D-68C7-87F5-7C9E-D4156F6615C3}"/>
                </a:ext>
              </a:extLst>
            </p:cNvPr>
            <p:cNvSpPr/>
            <p:nvPr/>
          </p:nvSpPr>
          <p:spPr>
            <a:xfrm>
              <a:off x="9132134" y="2729350"/>
              <a:ext cx="17753" cy="71722"/>
            </a:xfrm>
            <a:custGeom>
              <a:avLst/>
              <a:gdLst>
                <a:gd name="connsiteX0" fmla="*/ 0 w 17753"/>
                <a:gd name="connsiteY0" fmla="*/ 0 h 71722"/>
                <a:gd name="connsiteX1" fmla="*/ 0 w 17753"/>
                <a:gd name="connsiteY1" fmla="*/ 71722 h 71722"/>
              </a:gdLst>
              <a:ahLst/>
              <a:cxnLst>
                <a:cxn ang="0">
                  <a:pos x="connsiteX0" y="connsiteY0"/>
                </a:cxn>
                <a:cxn ang="0">
                  <a:pos x="connsiteX1" y="connsiteY1"/>
                </a:cxn>
              </a:cxnLst>
              <a:rect l="l" t="t" r="r" b="b"/>
              <a:pathLst>
                <a:path w="17753" h="71722">
                  <a:moveTo>
                    <a:pt x="0" y="0"/>
                  </a:moveTo>
                  <a:lnTo>
                    <a:pt x="0" y="71722"/>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77" name="Freeform: Shape 76">
              <a:extLst>
                <a:ext uri="{FF2B5EF4-FFF2-40B4-BE49-F238E27FC236}">
                  <a16:creationId xmlns:a16="http://schemas.microsoft.com/office/drawing/2014/main" id="{293E4FF3-B0B8-6940-90D8-DD9D2C04D09E}"/>
                </a:ext>
              </a:extLst>
            </p:cNvPr>
            <p:cNvSpPr/>
            <p:nvPr/>
          </p:nvSpPr>
          <p:spPr>
            <a:xfrm>
              <a:off x="9100179" y="2765211"/>
              <a:ext cx="63911" cy="17753"/>
            </a:xfrm>
            <a:custGeom>
              <a:avLst/>
              <a:gdLst>
                <a:gd name="connsiteX0" fmla="*/ 63911 w 63911"/>
                <a:gd name="connsiteY0" fmla="*/ 0 h 17753"/>
                <a:gd name="connsiteX1" fmla="*/ 0 w 63911"/>
                <a:gd name="connsiteY1" fmla="*/ 0 h 17753"/>
              </a:gdLst>
              <a:ahLst/>
              <a:cxnLst>
                <a:cxn ang="0">
                  <a:pos x="connsiteX0" y="connsiteY0"/>
                </a:cxn>
                <a:cxn ang="0">
                  <a:pos x="connsiteX1" y="connsiteY1"/>
                </a:cxn>
              </a:cxnLst>
              <a:rect l="l" t="t" r="r" b="b"/>
              <a:pathLst>
                <a:path w="63911" h="17753">
                  <a:moveTo>
                    <a:pt x="6391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78" name="Graphic 6">
            <a:extLst>
              <a:ext uri="{FF2B5EF4-FFF2-40B4-BE49-F238E27FC236}">
                <a16:creationId xmlns:a16="http://schemas.microsoft.com/office/drawing/2014/main" id="{8744EFF4-BCA7-3FD7-1D0A-EFC42CC720D7}"/>
              </a:ext>
            </a:extLst>
          </p:cNvPr>
          <p:cNvGrpSpPr/>
          <p:nvPr/>
        </p:nvGrpSpPr>
        <p:grpSpPr>
          <a:xfrm>
            <a:off x="8881175" y="2577082"/>
            <a:ext cx="73956" cy="56948"/>
            <a:chOff x="8783641" y="2645378"/>
            <a:chExt cx="65331" cy="65153"/>
          </a:xfrm>
        </p:grpSpPr>
        <p:sp>
          <p:nvSpPr>
            <p:cNvPr id="79" name="Freeform: Shape 78">
              <a:extLst>
                <a:ext uri="{FF2B5EF4-FFF2-40B4-BE49-F238E27FC236}">
                  <a16:creationId xmlns:a16="http://schemas.microsoft.com/office/drawing/2014/main" id="{FD11C8E2-309D-1223-0E67-CBBA865D5467}"/>
                </a:ext>
              </a:extLst>
            </p:cNvPr>
            <p:cNvSpPr/>
            <p:nvPr/>
          </p:nvSpPr>
          <p:spPr>
            <a:xfrm>
              <a:off x="8816307" y="2645378"/>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80" name="Freeform: Shape 79">
              <a:extLst>
                <a:ext uri="{FF2B5EF4-FFF2-40B4-BE49-F238E27FC236}">
                  <a16:creationId xmlns:a16="http://schemas.microsoft.com/office/drawing/2014/main" id="{BF00F838-3308-36C8-04BA-4FA60987F8A7}"/>
                </a:ext>
              </a:extLst>
            </p:cNvPr>
            <p:cNvSpPr/>
            <p:nvPr/>
          </p:nvSpPr>
          <p:spPr>
            <a:xfrm>
              <a:off x="8783641" y="267786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81" name="Graphic 6">
            <a:extLst>
              <a:ext uri="{FF2B5EF4-FFF2-40B4-BE49-F238E27FC236}">
                <a16:creationId xmlns:a16="http://schemas.microsoft.com/office/drawing/2014/main" id="{9036F56E-EF66-E9D0-1DA9-AACC6E562C68}"/>
              </a:ext>
            </a:extLst>
          </p:cNvPr>
          <p:cNvGrpSpPr/>
          <p:nvPr/>
        </p:nvGrpSpPr>
        <p:grpSpPr>
          <a:xfrm>
            <a:off x="8949503" y="2615253"/>
            <a:ext cx="73956" cy="56948"/>
            <a:chOff x="8844001" y="2689050"/>
            <a:chExt cx="65331" cy="65153"/>
          </a:xfrm>
        </p:grpSpPr>
        <p:sp>
          <p:nvSpPr>
            <p:cNvPr id="82" name="Freeform: Shape 81">
              <a:extLst>
                <a:ext uri="{FF2B5EF4-FFF2-40B4-BE49-F238E27FC236}">
                  <a16:creationId xmlns:a16="http://schemas.microsoft.com/office/drawing/2014/main" id="{C408E09F-0B18-F598-3431-E2B672F0AB65}"/>
                </a:ext>
              </a:extLst>
            </p:cNvPr>
            <p:cNvSpPr/>
            <p:nvPr/>
          </p:nvSpPr>
          <p:spPr>
            <a:xfrm>
              <a:off x="8876667" y="2689050"/>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83" name="Freeform: Shape 82">
              <a:extLst>
                <a:ext uri="{FF2B5EF4-FFF2-40B4-BE49-F238E27FC236}">
                  <a16:creationId xmlns:a16="http://schemas.microsoft.com/office/drawing/2014/main" id="{B7DCF479-FD52-04ED-137D-99E6074B39B6}"/>
                </a:ext>
              </a:extLst>
            </p:cNvPr>
            <p:cNvSpPr/>
            <p:nvPr/>
          </p:nvSpPr>
          <p:spPr>
            <a:xfrm>
              <a:off x="8844001" y="27215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84" name="Graphic 6">
            <a:extLst>
              <a:ext uri="{FF2B5EF4-FFF2-40B4-BE49-F238E27FC236}">
                <a16:creationId xmlns:a16="http://schemas.microsoft.com/office/drawing/2014/main" id="{1F4A703D-B9F1-BE65-A502-7E262270080B}"/>
              </a:ext>
            </a:extLst>
          </p:cNvPr>
          <p:cNvGrpSpPr/>
          <p:nvPr/>
        </p:nvGrpSpPr>
        <p:grpSpPr>
          <a:xfrm>
            <a:off x="8982462" y="2615253"/>
            <a:ext cx="73956" cy="56948"/>
            <a:chOff x="8873117" y="2689050"/>
            <a:chExt cx="65331" cy="65153"/>
          </a:xfrm>
        </p:grpSpPr>
        <p:sp>
          <p:nvSpPr>
            <p:cNvPr id="85" name="Freeform: Shape 84">
              <a:extLst>
                <a:ext uri="{FF2B5EF4-FFF2-40B4-BE49-F238E27FC236}">
                  <a16:creationId xmlns:a16="http://schemas.microsoft.com/office/drawing/2014/main" id="{925392EA-3D67-DF30-0D86-9F5EE52AC9A6}"/>
                </a:ext>
              </a:extLst>
            </p:cNvPr>
            <p:cNvSpPr/>
            <p:nvPr/>
          </p:nvSpPr>
          <p:spPr>
            <a:xfrm>
              <a:off x="8905782" y="2689050"/>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86" name="Freeform: Shape 85">
              <a:extLst>
                <a:ext uri="{FF2B5EF4-FFF2-40B4-BE49-F238E27FC236}">
                  <a16:creationId xmlns:a16="http://schemas.microsoft.com/office/drawing/2014/main" id="{34E4ABAC-CBAD-B004-EA5A-216966A9B362}"/>
                </a:ext>
              </a:extLst>
            </p:cNvPr>
            <p:cNvSpPr/>
            <p:nvPr/>
          </p:nvSpPr>
          <p:spPr>
            <a:xfrm>
              <a:off x="8873117" y="272153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87" name="Graphic 6">
            <a:extLst>
              <a:ext uri="{FF2B5EF4-FFF2-40B4-BE49-F238E27FC236}">
                <a16:creationId xmlns:a16="http://schemas.microsoft.com/office/drawing/2014/main" id="{F431E3F7-3DFF-4C46-2E65-CB2605275ED0}"/>
              </a:ext>
            </a:extLst>
          </p:cNvPr>
          <p:cNvGrpSpPr/>
          <p:nvPr/>
        </p:nvGrpSpPr>
        <p:grpSpPr>
          <a:xfrm>
            <a:off x="9055413" y="2653269"/>
            <a:ext cx="73956" cy="57104"/>
            <a:chOff x="8937560" y="2732545"/>
            <a:chExt cx="65331" cy="65331"/>
          </a:xfrm>
        </p:grpSpPr>
        <p:sp>
          <p:nvSpPr>
            <p:cNvPr id="88" name="Freeform: Shape 87">
              <a:extLst>
                <a:ext uri="{FF2B5EF4-FFF2-40B4-BE49-F238E27FC236}">
                  <a16:creationId xmlns:a16="http://schemas.microsoft.com/office/drawing/2014/main" id="{8031B30A-1169-6D3D-3D56-A261C06BBA7C}"/>
                </a:ext>
              </a:extLst>
            </p:cNvPr>
            <p:cNvSpPr/>
            <p:nvPr/>
          </p:nvSpPr>
          <p:spPr>
            <a:xfrm>
              <a:off x="8970226"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89" name="Freeform: Shape 88">
              <a:extLst>
                <a:ext uri="{FF2B5EF4-FFF2-40B4-BE49-F238E27FC236}">
                  <a16:creationId xmlns:a16="http://schemas.microsoft.com/office/drawing/2014/main" id="{DBE61FC3-F7FC-925B-DCAA-E19C77E8AEE0}"/>
                </a:ext>
              </a:extLst>
            </p:cNvPr>
            <p:cNvSpPr/>
            <p:nvPr/>
          </p:nvSpPr>
          <p:spPr>
            <a:xfrm>
              <a:off x="8937560" y="276521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90" name="Graphic 6">
            <a:extLst>
              <a:ext uri="{FF2B5EF4-FFF2-40B4-BE49-F238E27FC236}">
                <a16:creationId xmlns:a16="http://schemas.microsoft.com/office/drawing/2014/main" id="{0E055BCA-7468-35FA-992E-B7C79FA99F5F}"/>
              </a:ext>
            </a:extLst>
          </p:cNvPr>
          <p:cNvGrpSpPr/>
          <p:nvPr/>
        </p:nvGrpSpPr>
        <p:grpSpPr>
          <a:xfrm>
            <a:off x="9031899" y="2653269"/>
            <a:ext cx="73956" cy="57104"/>
            <a:chOff x="8916789" y="2732545"/>
            <a:chExt cx="65331" cy="65331"/>
          </a:xfrm>
        </p:grpSpPr>
        <p:sp>
          <p:nvSpPr>
            <p:cNvPr id="91" name="Freeform: Shape 90">
              <a:extLst>
                <a:ext uri="{FF2B5EF4-FFF2-40B4-BE49-F238E27FC236}">
                  <a16:creationId xmlns:a16="http://schemas.microsoft.com/office/drawing/2014/main" id="{1912D4AC-BCB6-27CF-F560-D2E2114FE6B9}"/>
                </a:ext>
              </a:extLst>
            </p:cNvPr>
            <p:cNvSpPr/>
            <p:nvPr/>
          </p:nvSpPr>
          <p:spPr>
            <a:xfrm>
              <a:off x="8949455" y="273254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92" name="Freeform: Shape 91">
              <a:extLst>
                <a:ext uri="{FF2B5EF4-FFF2-40B4-BE49-F238E27FC236}">
                  <a16:creationId xmlns:a16="http://schemas.microsoft.com/office/drawing/2014/main" id="{4B33A5B3-957C-35B0-C793-A845C11B8B2A}"/>
                </a:ext>
              </a:extLst>
            </p:cNvPr>
            <p:cNvSpPr/>
            <p:nvPr/>
          </p:nvSpPr>
          <p:spPr>
            <a:xfrm>
              <a:off x="8916789" y="2765211"/>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93" name="Graphic 6">
            <a:extLst>
              <a:ext uri="{FF2B5EF4-FFF2-40B4-BE49-F238E27FC236}">
                <a16:creationId xmlns:a16="http://schemas.microsoft.com/office/drawing/2014/main" id="{DAE524F5-5F13-03F2-0B90-60E30CCFF9C3}"/>
              </a:ext>
            </a:extLst>
          </p:cNvPr>
          <p:cNvGrpSpPr/>
          <p:nvPr/>
        </p:nvGrpSpPr>
        <p:grpSpPr>
          <a:xfrm>
            <a:off x="8923178" y="2577082"/>
            <a:ext cx="73956" cy="56948"/>
            <a:chOff x="8820745" y="2645378"/>
            <a:chExt cx="65331" cy="65153"/>
          </a:xfrm>
        </p:grpSpPr>
        <p:sp>
          <p:nvSpPr>
            <p:cNvPr id="94" name="Freeform: Shape 93">
              <a:extLst>
                <a:ext uri="{FF2B5EF4-FFF2-40B4-BE49-F238E27FC236}">
                  <a16:creationId xmlns:a16="http://schemas.microsoft.com/office/drawing/2014/main" id="{CBA9B261-6487-3A8A-201B-6D51DEE580CC}"/>
                </a:ext>
              </a:extLst>
            </p:cNvPr>
            <p:cNvSpPr/>
            <p:nvPr/>
          </p:nvSpPr>
          <p:spPr>
            <a:xfrm>
              <a:off x="8853411" y="2645378"/>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95" name="Freeform: Shape 94">
              <a:extLst>
                <a:ext uri="{FF2B5EF4-FFF2-40B4-BE49-F238E27FC236}">
                  <a16:creationId xmlns:a16="http://schemas.microsoft.com/office/drawing/2014/main" id="{210E7A08-9953-0F3C-335F-474ED9837B45}"/>
                </a:ext>
              </a:extLst>
            </p:cNvPr>
            <p:cNvSpPr/>
            <p:nvPr/>
          </p:nvSpPr>
          <p:spPr>
            <a:xfrm>
              <a:off x="8820745" y="267786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96" name="Graphic 6">
            <a:extLst>
              <a:ext uri="{FF2B5EF4-FFF2-40B4-BE49-F238E27FC236}">
                <a16:creationId xmlns:a16="http://schemas.microsoft.com/office/drawing/2014/main" id="{F1F67392-3F5B-1E24-4778-97EDB7E3ADAA}"/>
              </a:ext>
            </a:extLst>
          </p:cNvPr>
          <p:cNvGrpSpPr/>
          <p:nvPr/>
        </p:nvGrpSpPr>
        <p:grpSpPr>
          <a:xfrm>
            <a:off x="8785716" y="2577082"/>
            <a:ext cx="73755" cy="56948"/>
            <a:chOff x="8699314" y="2645378"/>
            <a:chExt cx="65153" cy="65153"/>
          </a:xfrm>
        </p:grpSpPr>
        <p:sp>
          <p:nvSpPr>
            <p:cNvPr id="97" name="Freeform: Shape 96">
              <a:extLst>
                <a:ext uri="{FF2B5EF4-FFF2-40B4-BE49-F238E27FC236}">
                  <a16:creationId xmlns:a16="http://schemas.microsoft.com/office/drawing/2014/main" id="{0225AE4E-6ED8-D40B-5A7D-F491C3128F69}"/>
                </a:ext>
              </a:extLst>
            </p:cNvPr>
            <p:cNvSpPr/>
            <p:nvPr/>
          </p:nvSpPr>
          <p:spPr>
            <a:xfrm>
              <a:off x="8731979" y="2645378"/>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98" name="Freeform: Shape 97">
              <a:extLst>
                <a:ext uri="{FF2B5EF4-FFF2-40B4-BE49-F238E27FC236}">
                  <a16:creationId xmlns:a16="http://schemas.microsoft.com/office/drawing/2014/main" id="{F9E9142C-B879-09A4-C696-BC94F5C10001}"/>
                </a:ext>
              </a:extLst>
            </p:cNvPr>
            <p:cNvSpPr/>
            <p:nvPr/>
          </p:nvSpPr>
          <p:spPr>
            <a:xfrm>
              <a:off x="8699314" y="267786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99" name="Graphic 6">
            <a:extLst>
              <a:ext uri="{FF2B5EF4-FFF2-40B4-BE49-F238E27FC236}">
                <a16:creationId xmlns:a16="http://schemas.microsoft.com/office/drawing/2014/main" id="{70D3F421-2009-A0E0-E922-5BA8AFB7B151}"/>
              </a:ext>
            </a:extLst>
          </p:cNvPr>
          <p:cNvGrpSpPr/>
          <p:nvPr/>
        </p:nvGrpSpPr>
        <p:grpSpPr>
          <a:xfrm>
            <a:off x="8827517" y="2577082"/>
            <a:ext cx="73956" cy="56948"/>
            <a:chOff x="8736240" y="2645378"/>
            <a:chExt cx="65331" cy="65153"/>
          </a:xfrm>
        </p:grpSpPr>
        <p:sp>
          <p:nvSpPr>
            <p:cNvPr id="100" name="Freeform: Shape 99">
              <a:extLst>
                <a:ext uri="{FF2B5EF4-FFF2-40B4-BE49-F238E27FC236}">
                  <a16:creationId xmlns:a16="http://schemas.microsoft.com/office/drawing/2014/main" id="{9019C053-3513-2BE2-A4FE-59C85E2CA575}"/>
                </a:ext>
              </a:extLst>
            </p:cNvPr>
            <p:cNvSpPr/>
            <p:nvPr/>
          </p:nvSpPr>
          <p:spPr>
            <a:xfrm>
              <a:off x="8768906" y="2645378"/>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01" name="Freeform: Shape 100">
              <a:extLst>
                <a:ext uri="{FF2B5EF4-FFF2-40B4-BE49-F238E27FC236}">
                  <a16:creationId xmlns:a16="http://schemas.microsoft.com/office/drawing/2014/main" id="{D47F1F12-8E18-66AD-25E0-351C0549AAE4}"/>
                </a:ext>
              </a:extLst>
            </p:cNvPr>
            <p:cNvSpPr/>
            <p:nvPr/>
          </p:nvSpPr>
          <p:spPr>
            <a:xfrm>
              <a:off x="8736240" y="267786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2" name="Graphic 6">
            <a:extLst>
              <a:ext uri="{FF2B5EF4-FFF2-40B4-BE49-F238E27FC236}">
                <a16:creationId xmlns:a16="http://schemas.microsoft.com/office/drawing/2014/main" id="{9645BB95-9D88-1A8B-5499-0D28918E7DDB}"/>
              </a:ext>
            </a:extLst>
          </p:cNvPr>
          <p:cNvGrpSpPr/>
          <p:nvPr/>
        </p:nvGrpSpPr>
        <p:grpSpPr>
          <a:xfrm>
            <a:off x="8636599" y="2522615"/>
            <a:ext cx="73755" cy="57104"/>
            <a:chOff x="8567586" y="2583064"/>
            <a:chExt cx="65153" cy="65331"/>
          </a:xfrm>
        </p:grpSpPr>
        <p:sp>
          <p:nvSpPr>
            <p:cNvPr id="103" name="Freeform: Shape 102">
              <a:extLst>
                <a:ext uri="{FF2B5EF4-FFF2-40B4-BE49-F238E27FC236}">
                  <a16:creationId xmlns:a16="http://schemas.microsoft.com/office/drawing/2014/main" id="{8B63BE50-932F-B9A5-280D-322658BF9DA1}"/>
                </a:ext>
              </a:extLst>
            </p:cNvPr>
            <p:cNvSpPr/>
            <p:nvPr/>
          </p:nvSpPr>
          <p:spPr>
            <a:xfrm>
              <a:off x="8600074" y="258306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04" name="Freeform: Shape 103">
              <a:extLst>
                <a:ext uri="{FF2B5EF4-FFF2-40B4-BE49-F238E27FC236}">
                  <a16:creationId xmlns:a16="http://schemas.microsoft.com/office/drawing/2014/main" id="{1E351DE3-489A-C89E-BDE5-510885B6B54F}"/>
                </a:ext>
              </a:extLst>
            </p:cNvPr>
            <p:cNvSpPr/>
            <p:nvPr/>
          </p:nvSpPr>
          <p:spPr>
            <a:xfrm>
              <a:off x="8567586" y="2615730"/>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5" name="Graphic 6">
            <a:extLst>
              <a:ext uri="{FF2B5EF4-FFF2-40B4-BE49-F238E27FC236}">
                <a16:creationId xmlns:a16="http://schemas.microsoft.com/office/drawing/2014/main" id="{AC1483F5-FDF4-A3BF-44D1-63F6BC3B131B}"/>
              </a:ext>
            </a:extLst>
          </p:cNvPr>
          <p:cNvGrpSpPr/>
          <p:nvPr/>
        </p:nvGrpSpPr>
        <p:grpSpPr>
          <a:xfrm>
            <a:off x="8678401" y="2522615"/>
            <a:ext cx="73956" cy="57104"/>
            <a:chOff x="8604512" y="2583064"/>
            <a:chExt cx="65331" cy="65331"/>
          </a:xfrm>
        </p:grpSpPr>
        <p:sp>
          <p:nvSpPr>
            <p:cNvPr id="106" name="Freeform: Shape 105">
              <a:extLst>
                <a:ext uri="{FF2B5EF4-FFF2-40B4-BE49-F238E27FC236}">
                  <a16:creationId xmlns:a16="http://schemas.microsoft.com/office/drawing/2014/main" id="{0DA95E8A-9B68-4C80-E49D-A0C090D790D7}"/>
                </a:ext>
              </a:extLst>
            </p:cNvPr>
            <p:cNvSpPr/>
            <p:nvPr/>
          </p:nvSpPr>
          <p:spPr>
            <a:xfrm>
              <a:off x="8637178" y="258306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07" name="Freeform: Shape 106">
              <a:extLst>
                <a:ext uri="{FF2B5EF4-FFF2-40B4-BE49-F238E27FC236}">
                  <a16:creationId xmlns:a16="http://schemas.microsoft.com/office/drawing/2014/main" id="{933BA137-C092-BD02-D465-10F8308BF283}"/>
                </a:ext>
              </a:extLst>
            </p:cNvPr>
            <p:cNvSpPr/>
            <p:nvPr/>
          </p:nvSpPr>
          <p:spPr>
            <a:xfrm>
              <a:off x="8604512" y="2615730"/>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 name="Graphic 6">
            <a:extLst>
              <a:ext uri="{FF2B5EF4-FFF2-40B4-BE49-F238E27FC236}">
                <a16:creationId xmlns:a16="http://schemas.microsoft.com/office/drawing/2014/main" id="{24E7F607-C302-BF5D-4CFE-329FC742C644}"/>
              </a:ext>
            </a:extLst>
          </p:cNvPr>
          <p:cNvGrpSpPr/>
          <p:nvPr/>
        </p:nvGrpSpPr>
        <p:grpSpPr>
          <a:xfrm>
            <a:off x="8562443" y="2522615"/>
            <a:ext cx="73956" cy="57104"/>
            <a:chOff x="8502077" y="2583064"/>
            <a:chExt cx="65331" cy="65331"/>
          </a:xfrm>
        </p:grpSpPr>
        <p:sp>
          <p:nvSpPr>
            <p:cNvPr id="109" name="Freeform: Shape 108">
              <a:extLst>
                <a:ext uri="{FF2B5EF4-FFF2-40B4-BE49-F238E27FC236}">
                  <a16:creationId xmlns:a16="http://schemas.microsoft.com/office/drawing/2014/main" id="{8400FEFC-45C5-7050-D050-357C51F15A28}"/>
                </a:ext>
              </a:extLst>
            </p:cNvPr>
            <p:cNvSpPr/>
            <p:nvPr/>
          </p:nvSpPr>
          <p:spPr>
            <a:xfrm>
              <a:off x="8534742" y="258306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10" name="Freeform: Shape 109">
              <a:extLst>
                <a:ext uri="{FF2B5EF4-FFF2-40B4-BE49-F238E27FC236}">
                  <a16:creationId xmlns:a16="http://schemas.microsoft.com/office/drawing/2014/main" id="{404FADA6-95BD-2DE2-217E-340AD1F499C4}"/>
                </a:ext>
              </a:extLst>
            </p:cNvPr>
            <p:cNvSpPr/>
            <p:nvPr/>
          </p:nvSpPr>
          <p:spPr>
            <a:xfrm>
              <a:off x="8502077" y="261573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 name="Graphic 6">
            <a:extLst>
              <a:ext uri="{FF2B5EF4-FFF2-40B4-BE49-F238E27FC236}">
                <a16:creationId xmlns:a16="http://schemas.microsoft.com/office/drawing/2014/main" id="{D150C3F0-7D0E-F414-E2FC-BE2F90E8E3C0}"/>
              </a:ext>
            </a:extLst>
          </p:cNvPr>
          <p:cNvGrpSpPr/>
          <p:nvPr/>
        </p:nvGrpSpPr>
        <p:grpSpPr>
          <a:xfrm>
            <a:off x="8582741" y="2522615"/>
            <a:ext cx="73956" cy="57104"/>
            <a:chOff x="8520007" y="2583064"/>
            <a:chExt cx="65331" cy="65331"/>
          </a:xfrm>
        </p:grpSpPr>
        <p:sp>
          <p:nvSpPr>
            <p:cNvPr id="112" name="Freeform: Shape 111">
              <a:extLst>
                <a:ext uri="{FF2B5EF4-FFF2-40B4-BE49-F238E27FC236}">
                  <a16:creationId xmlns:a16="http://schemas.microsoft.com/office/drawing/2014/main" id="{FE661942-240F-3067-EB67-05B54F0E42F4}"/>
                </a:ext>
              </a:extLst>
            </p:cNvPr>
            <p:cNvSpPr/>
            <p:nvPr/>
          </p:nvSpPr>
          <p:spPr>
            <a:xfrm>
              <a:off x="8552673" y="258306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13" name="Freeform: Shape 112">
              <a:extLst>
                <a:ext uri="{FF2B5EF4-FFF2-40B4-BE49-F238E27FC236}">
                  <a16:creationId xmlns:a16="http://schemas.microsoft.com/office/drawing/2014/main" id="{8962F9B0-9318-DA09-1FE9-4A73C1BAEE19}"/>
                </a:ext>
              </a:extLst>
            </p:cNvPr>
            <p:cNvSpPr/>
            <p:nvPr/>
          </p:nvSpPr>
          <p:spPr>
            <a:xfrm>
              <a:off x="8520007" y="261573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4" name="Graphic 6">
            <a:extLst>
              <a:ext uri="{FF2B5EF4-FFF2-40B4-BE49-F238E27FC236}">
                <a16:creationId xmlns:a16="http://schemas.microsoft.com/office/drawing/2014/main" id="{FEE77F03-9F69-2E0B-33DA-71B7E2688194}"/>
              </a:ext>
            </a:extLst>
          </p:cNvPr>
          <p:cNvGrpSpPr/>
          <p:nvPr/>
        </p:nvGrpSpPr>
        <p:grpSpPr>
          <a:xfrm>
            <a:off x="8492105" y="2503218"/>
            <a:ext cx="73956" cy="56948"/>
            <a:chOff x="8439941" y="2560873"/>
            <a:chExt cx="65331" cy="65153"/>
          </a:xfrm>
        </p:grpSpPr>
        <p:sp>
          <p:nvSpPr>
            <p:cNvPr id="115" name="Freeform: Shape 114">
              <a:extLst>
                <a:ext uri="{FF2B5EF4-FFF2-40B4-BE49-F238E27FC236}">
                  <a16:creationId xmlns:a16="http://schemas.microsoft.com/office/drawing/2014/main" id="{A8093FFD-991B-E2A0-636A-BE3DA1A1A5D0}"/>
                </a:ext>
              </a:extLst>
            </p:cNvPr>
            <p:cNvSpPr/>
            <p:nvPr/>
          </p:nvSpPr>
          <p:spPr>
            <a:xfrm>
              <a:off x="8472607" y="2560873"/>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16" name="Freeform: Shape 115">
              <a:extLst>
                <a:ext uri="{FF2B5EF4-FFF2-40B4-BE49-F238E27FC236}">
                  <a16:creationId xmlns:a16="http://schemas.microsoft.com/office/drawing/2014/main" id="{CE327037-57BE-A7A3-9E0B-0D658AF35C9D}"/>
                </a:ext>
              </a:extLst>
            </p:cNvPr>
            <p:cNvSpPr/>
            <p:nvPr/>
          </p:nvSpPr>
          <p:spPr>
            <a:xfrm>
              <a:off x="8439941" y="259336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 name="Graphic 6">
            <a:extLst>
              <a:ext uri="{FF2B5EF4-FFF2-40B4-BE49-F238E27FC236}">
                <a16:creationId xmlns:a16="http://schemas.microsoft.com/office/drawing/2014/main" id="{384BE2FB-91FE-7C1D-583D-DD7EE6ECE330}"/>
              </a:ext>
            </a:extLst>
          </p:cNvPr>
          <p:cNvGrpSpPr/>
          <p:nvPr/>
        </p:nvGrpSpPr>
        <p:grpSpPr>
          <a:xfrm>
            <a:off x="8534106" y="2503218"/>
            <a:ext cx="73956" cy="56948"/>
            <a:chOff x="8477045" y="2560873"/>
            <a:chExt cx="65331" cy="65153"/>
          </a:xfrm>
        </p:grpSpPr>
        <p:sp>
          <p:nvSpPr>
            <p:cNvPr id="118" name="Freeform: Shape 117">
              <a:extLst>
                <a:ext uri="{FF2B5EF4-FFF2-40B4-BE49-F238E27FC236}">
                  <a16:creationId xmlns:a16="http://schemas.microsoft.com/office/drawing/2014/main" id="{B04AC1CF-AD3F-2B3F-CC30-D1D29E47A0D6}"/>
                </a:ext>
              </a:extLst>
            </p:cNvPr>
            <p:cNvSpPr/>
            <p:nvPr/>
          </p:nvSpPr>
          <p:spPr>
            <a:xfrm>
              <a:off x="8509711" y="2560873"/>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19" name="Freeform: Shape 118">
              <a:extLst>
                <a:ext uri="{FF2B5EF4-FFF2-40B4-BE49-F238E27FC236}">
                  <a16:creationId xmlns:a16="http://schemas.microsoft.com/office/drawing/2014/main" id="{D77F2A81-2107-7F57-7AAE-ADF79413B544}"/>
                </a:ext>
              </a:extLst>
            </p:cNvPr>
            <p:cNvSpPr/>
            <p:nvPr/>
          </p:nvSpPr>
          <p:spPr>
            <a:xfrm>
              <a:off x="8477045" y="259336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 name="Graphic 6">
            <a:extLst>
              <a:ext uri="{FF2B5EF4-FFF2-40B4-BE49-F238E27FC236}">
                <a16:creationId xmlns:a16="http://schemas.microsoft.com/office/drawing/2014/main" id="{A2AF9C74-20FF-7B40-BDAD-9A4C925C358E}"/>
              </a:ext>
            </a:extLst>
          </p:cNvPr>
          <p:cNvGrpSpPr/>
          <p:nvPr/>
        </p:nvGrpSpPr>
        <p:grpSpPr>
          <a:xfrm>
            <a:off x="8394034" y="2468304"/>
            <a:ext cx="73956" cy="57104"/>
            <a:chOff x="8353306" y="2520928"/>
            <a:chExt cx="65331" cy="65331"/>
          </a:xfrm>
        </p:grpSpPr>
        <p:sp>
          <p:nvSpPr>
            <p:cNvPr id="121" name="Freeform: Shape 120">
              <a:extLst>
                <a:ext uri="{FF2B5EF4-FFF2-40B4-BE49-F238E27FC236}">
                  <a16:creationId xmlns:a16="http://schemas.microsoft.com/office/drawing/2014/main" id="{E0ECC3EC-0593-3EF2-AC6D-59B7B4C9160A}"/>
                </a:ext>
              </a:extLst>
            </p:cNvPr>
            <p:cNvSpPr/>
            <p:nvPr/>
          </p:nvSpPr>
          <p:spPr>
            <a:xfrm>
              <a:off x="8385972" y="252092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2" name="Freeform: Shape 121">
              <a:extLst>
                <a:ext uri="{FF2B5EF4-FFF2-40B4-BE49-F238E27FC236}">
                  <a16:creationId xmlns:a16="http://schemas.microsoft.com/office/drawing/2014/main" id="{4614D60D-BB99-42DE-B56B-E38E1D5CC7F7}"/>
                </a:ext>
              </a:extLst>
            </p:cNvPr>
            <p:cNvSpPr/>
            <p:nvPr/>
          </p:nvSpPr>
          <p:spPr>
            <a:xfrm>
              <a:off x="8353306" y="255359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3" name="Graphic 6">
            <a:extLst>
              <a:ext uri="{FF2B5EF4-FFF2-40B4-BE49-F238E27FC236}">
                <a16:creationId xmlns:a16="http://schemas.microsoft.com/office/drawing/2014/main" id="{F00B8725-D12E-36E3-53CC-438FE1E0AD19}"/>
              </a:ext>
            </a:extLst>
          </p:cNvPr>
          <p:cNvGrpSpPr/>
          <p:nvPr/>
        </p:nvGrpSpPr>
        <p:grpSpPr>
          <a:xfrm>
            <a:off x="8426993" y="2468304"/>
            <a:ext cx="73956" cy="57104"/>
            <a:chOff x="8382421" y="2520928"/>
            <a:chExt cx="65331" cy="65331"/>
          </a:xfrm>
        </p:grpSpPr>
        <p:sp>
          <p:nvSpPr>
            <p:cNvPr id="124" name="Freeform: Shape 123">
              <a:extLst>
                <a:ext uri="{FF2B5EF4-FFF2-40B4-BE49-F238E27FC236}">
                  <a16:creationId xmlns:a16="http://schemas.microsoft.com/office/drawing/2014/main" id="{3A61E6B5-F2C3-8F39-ADE7-65B00EF9608D}"/>
                </a:ext>
              </a:extLst>
            </p:cNvPr>
            <p:cNvSpPr/>
            <p:nvPr/>
          </p:nvSpPr>
          <p:spPr>
            <a:xfrm>
              <a:off x="8415087" y="252092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5" name="Freeform: Shape 124">
              <a:extLst>
                <a:ext uri="{FF2B5EF4-FFF2-40B4-BE49-F238E27FC236}">
                  <a16:creationId xmlns:a16="http://schemas.microsoft.com/office/drawing/2014/main" id="{3762CA28-0F1A-0497-A067-1B4FAADA10B8}"/>
                </a:ext>
              </a:extLst>
            </p:cNvPr>
            <p:cNvSpPr/>
            <p:nvPr/>
          </p:nvSpPr>
          <p:spPr>
            <a:xfrm>
              <a:off x="8382421" y="255359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6" name="Graphic 6">
            <a:extLst>
              <a:ext uri="{FF2B5EF4-FFF2-40B4-BE49-F238E27FC236}">
                <a16:creationId xmlns:a16="http://schemas.microsoft.com/office/drawing/2014/main" id="{A1795526-AE50-A7C0-AFBB-5F330EC8973B}"/>
              </a:ext>
            </a:extLst>
          </p:cNvPr>
          <p:cNvGrpSpPr/>
          <p:nvPr/>
        </p:nvGrpSpPr>
        <p:grpSpPr>
          <a:xfrm>
            <a:off x="8192666" y="2457131"/>
            <a:ext cx="73956" cy="57104"/>
            <a:chOff x="8175420" y="2508146"/>
            <a:chExt cx="65331" cy="65331"/>
          </a:xfrm>
        </p:grpSpPr>
        <p:sp>
          <p:nvSpPr>
            <p:cNvPr id="127" name="Freeform: Shape 126">
              <a:extLst>
                <a:ext uri="{FF2B5EF4-FFF2-40B4-BE49-F238E27FC236}">
                  <a16:creationId xmlns:a16="http://schemas.microsoft.com/office/drawing/2014/main" id="{0A99FC54-268F-7BD2-53E1-CB1D6D9A8825}"/>
                </a:ext>
              </a:extLst>
            </p:cNvPr>
            <p:cNvSpPr/>
            <p:nvPr/>
          </p:nvSpPr>
          <p:spPr>
            <a:xfrm>
              <a:off x="8208085" y="250814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8" name="Freeform: Shape 127">
              <a:extLst>
                <a:ext uri="{FF2B5EF4-FFF2-40B4-BE49-F238E27FC236}">
                  <a16:creationId xmlns:a16="http://schemas.microsoft.com/office/drawing/2014/main" id="{494C3F25-21BC-B397-580F-7915D9BBDB37}"/>
                </a:ext>
              </a:extLst>
            </p:cNvPr>
            <p:cNvSpPr/>
            <p:nvPr/>
          </p:nvSpPr>
          <p:spPr>
            <a:xfrm>
              <a:off x="8175420" y="254081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9" name="Graphic 6">
            <a:extLst>
              <a:ext uri="{FF2B5EF4-FFF2-40B4-BE49-F238E27FC236}">
                <a16:creationId xmlns:a16="http://schemas.microsoft.com/office/drawing/2014/main" id="{6EADD889-CE5E-1EDC-F961-09321674AA28}"/>
              </a:ext>
            </a:extLst>
          </p:cNvPr>
          <p:cNvGrpSpPr/>
          <p:nvPr/>
        </p:nvGrpSpPr>
        <p:grpSpPr>
          <a:xfrm>
            <a:off x="8467386" y="2504459"/>
            <a:ext cx="73956" cy="57104"/>
            <a:chOff x="8418105" y="2562293"/>
            <a:chExt cx="65331" cy="65331"/>
          </a:xfrm>
        </p:grpSpPr>
        <p:sp>
          <p:nvSpPr>
            <p:cNvPr id="130" name="Freeform: Shape 129">
              <a:extLst>
                <a:ext uri="{FF2B5EF4-FFF2-40B4-BE49-F238E27FC236}">
                  <a16:creationId xmlns:a16="http://schemas.microsoft.com/office/drawing/2014/main" id="{F45DA629-6F7D-B13B-D0CD-83C21174D21C}"/>
                </a:ext>
              </a:extLst>
            </p:cNvPr>
            <p:cNvSpPr/>
            <p:nvPr/>
          </p:nvSpPr>
          <p:spPr>
            <a:xfrm>
              <a:off x="8450770" y="256229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 name="Freeform: Shape 130">
              <a:extLst>
                <a:ext uri="{FF2B5EF4-FFF2-40B4-BE49-F238E27FC236}">
                  <a16:creationId xmlns:a16="http://schemas.microsoft.com/office/drawing/2014/main" id="{E9B4CD02-D729-DB5D-31A7-143B50BD6A9D}"/>
                </a:ext>
              </a:extLst>
            </p:cNvPr>
            <p:cNvSpPr/>
            <p:nvPr/>
          </p:nvSpPr>
          <p:spPr>
            <a:xfrm>
              <a:off x="8418105" y="2594959"/>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32" name="Graphic 6">
            <a:extLst>
              <a:ext uri="{FF2B5EF4-FFF2-40B4-BE49-F238E27FC236}">
                <a16:creationId xmlns:a16="http://schemas.microsoft.com/office/drawing/2014/main" id="{AC4C81B1-8C95-917E-513E-6BD520F84F00}"/>
              </a:ext>
            </a:extLst>
          </p:cNvPr>
          <p:cNvGrpSpPr/>
          <p:nvPr/>
        </p:nvGrpSpPr>
        <p:grpSpPr>
          <a:xfrm>
            <a:off x="7678594" y="2331753"/>
            <a:ext cx="73956" cy="57104"/>
            <a:chOff x="7721296" y="2364701"/>
            <a:chExt cx="65331" cy="65331"/>
          </a:xfrm>
        </p:grpSpPr>
        <p:sp>
          <p:nvSpPr>
            <p:cNvPr id="133" name="Freeform: Shape 132">
              <a:extLst>
                <a:ext uri="{FF2B5EF4-FFF2-40B4-BE49-F238E27FC236}">
                  <a16:creationId xmlns:a16="http://schemas.microsoft.com/office/drawing/2014/main" id="{7AAB74E4-6C3C-3BDF-9BC0-2AA1410C83D1}"/>
                </a:ext>
              </a:extLst>
            </p:cNvPr>
            <p:cNvSpPr/>
            <p:nvPr/>
          </p:nvSpPr>
          <p:spPr>
            <a:xfrm>
              <a:off x="7753961" y="236470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 name="Freeform: Shape 133">
              <a:extLst>
                <a:ext uri="{FF2B5EF4-FFF2-40B4-BE49-F238E27FC236}">
                  <a16:creationId xmlns:a16="http://schemas.microsoft.com/office/drawing/2014/main" id="{3F00A254-B0DB-E089-4933-335EC8A972D9}"/>
                </a:ext>
              </a:extLst>
            </p:cNvPr>
            <p:cNvSpPr/>
            <p:nvPr/>
          </p:nvSpPr>
          <p:spPr>
            <a:xfrm>
              <a:off x="7721296" y="239736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35" name="Graphic 6">
            <a:extLst>
              <a:ext uri="{FF2B5EF4-FFF2-40B4-BE49-F238E27FC236}">
                <a16:creationId xmlns:a16="http://schemas.microsoft.com/office/drawing/2014/main" id="{93645C11-EC7D-AB99-98FB-A9D74589A395}"/>
              </a:ext>
            </a:extLst>
          </p:cNvPr>
          <p:cNvGrpSpPr/>
          <p:nvPr/>
        </p:nvGrpSpPr>
        <p:grpSpPr>
          <a:xfrm>
            <a:off x="7814246" y="2344320"/>
            <a:ext cx="73956" cy="57104"/>
            <a:chOff x="7841129" y="2379081"/>
            <a:chExt cx="65331" cy="65331"/>
          </a:xfrm>
        </p:grpSpPr>
        <p:sp>
          <p:nvSpPr>
            <p:cNvPr id="136" name="Freeform: Shape 135">
              <a:extLst>
                <a:ext uri="{FF2B5EF4-FFF2-40B4-BE49-F238E27FC236}">
                  <a16:creationId xmlns:a16="http://schemas.microsoft.com/office/drawing/2014/main" id="{3C8068BA-3035-5CD0-11FA-002C81F8E5F6}"/>
                </a:ext>
              </a:extLst>
            </p:cNvPr>
            <p:cNvSpPr/>
            <p:nvPr/>
          </p:nvSpPr>
          <p:spPr>
            <a:xfrm>
              <a:off x="7873795" y="23790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 name="Freeform: Shape 136">
              <a:extLst>
                <a:ext uri="{FF2B5EF4-FFF2-40B4-BE49-F238E27FC236}">
                  <a16:creationId xmlns:a16="http://schemas.microsoft.com/office/drawing/2014/main" id="{2A9D20CC-690D-99CC-7F71-8165E5D66796}"/>
                </a:ext>
              </a:extLst>
            </p:cNvPr>
            <p:cNvSpPr/>
            <p:nvPr/>
          </p:nvSpPr>
          <p:spPr>
            <a:xfrm>
              <a:off x="7841129" y="2411747"/>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38" name="Graphic 6">
            <a:extLst>
              <a:ext uri="{FF2B5EF4-FFF2-40B4-BE49-F238E27FC236}">
                <a16:creationId xmlns:a16="http://schemas.microsoft.com/office/drawing/2014/main" id="{4DB547DA-4F91-5300-AADF-AFCADDF9CAC8}"/>
              </a:ext>
            </a:extLst>
          </p:cNvPr>
          <p:cNvGrpSpPr/>
          <p:nvPr/>
        </p:nvGrpSpPr>
        <p:grpSpPr>
          <a:xfrm>
            <a:off x="6979833" y="2186977"/>
            <a:ext cx="73755" cy="56948"/>
            <a:chOff x="7104020" y="2199065"/>
            <a:chExt cx="65153" cy="65153"/>
          </a:xfrm>
        </p:grpSpPr>
        <p:sp>
          <p:nvSpPr>
            <p:cNvPr id="139" name="Freeform: Shape 138">
              <a:extLst>
                <a:ext uri="{FF2B5EF4-FFF2-40B4-BE49-F238E27FC236}">
                  <a16:creationId xmlns:a16="http://schemas.microsoft.com/office/drawing/2014/main" id="{E248F4AD-0A51-B288-212C-5F3E7C9FEEC4}"/>
                </a:ext>
              </a:extLst>
            </p:cNvPr>
            <p:cNvSpPr/>
            <p:nvPr/>
          </p:nvSpPr>
          <p:spPr>
            <a:xfrm>
              <a:off x="7136509" y="2199065"/>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 name="Freeform: Shape 139">
              <a:extLst>
                <a:ext uri="{FF2B5EF4-FFF2-40B4-BE49-F238E27FC236}">
                  <a16:creationId xmlns:a16="http://schemas.microsoft.com/office/drawing/2014/main" id="{E6E426D5-9892-205C-022B-4A77C56A011E}"/>
                </a:ext>
              </a:extLst>
            </p:cNvPr>
            <p:cNvSpPr/>
            <p:nvPr/>
          </p:nvSpPr>
          <p:spPr>
            <a:xfrm>
              <a:off x="7104020" y="2231731"/>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41" name="Graphic 6">
            <a:extLst>
              <a:ext uri="{FF2B5EF4-FFF2-40B4-BE49-F238E27FC236}">
                <a16:creationId xmlns:a16="http://schemas.microsoft.com/office/drawing/2014/main" id="{6B1214C3-09FF-5444-18A0-4073B898122D}"/>
              </a:ext>
            </a:extLst>
          </p:cNvPr>
          <p:cNvGrpSpPr/>
          <p:nvPr/>
        </p:nvGrpSpPr>
        <p:grpSpPr>
          <a:xfrm>
            <a:off x="7359058" y="2264872"/>
            <a:ext cx="73956" cy="57104"/>
            <a:chOff x="7439021" y="2288185"/>
            <a:chExt cx="65331" cy="65331"/>
          </a:xfrm>
        </p:grpSpPr>
        <p:sp>
          <p:nvSpPr>
            <p:cNvPr id="142" name="Freeform: Shape 141">
              <a:extLst>
                <a:ext uri="{FF2B5EF4-FFF2-40B4-BE49-F238E27FC236}">
                  <a16:creationId xmlns:a16="http://schemas.microsoft.com/office/drawing/2014/main" id="{3A54E077-47EE-7BB6-4806-AD12F7578BAD}"/>
                </a:ext>
              </a:extLst>
            </p:cNvPr>
            <p:cNvSpPr/>
            <p:nvPr/>
          </p:nvSpPr>
          <p:spPr>
            <a:xfrm>
              <a:off x="7471687" y="228818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 name="Freeform: Shape 142">
              <a:extLst>
                <a:ext uri="{FF2B5EF4-FFF2-40B4-BE49-F238E27FC236}">
                  <a16:creationId xmlns:a16="http://schemas.microsoft.com/office/drawing/2014/main" id="{51EBE65C-BD4A-5552-6F42-2C2F3F60951E}"/>
                </a:ext>
              </a:extLst>
            </p:cNvPr>
            <p:cNvSpPr/>
            <p:nvPr/>
          </p:nvSpPr>
          <p:spPr>
            <a:xfrm>
              <a:off x="7439021" y="232085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44" name="Graphic 6">
            <a:extLst>
              <a:ext uri="{FF2B5EF4-FFF2-40B4-BE49-F238E27FC236}">
                <a16:creationId xmlns:a16="http://schemas.microsoft.com/office/drawing/2014/main" id="{A60F36ED-0AFD-2F04-32AD-CA662287E45C}"/>
              </a:ext>
            </a:extLst>
          </p:cNvPr>
          <p:cNvGrpSpPr/>
          <p:nvPr/>
        </p:nvGrpSpPr>
        <p:grpSpPr>
          <a:xfrm>
            <a:off x="6885983" y="2142442"/>
            <a:ext cx="73755" cy="56948"/>
            <a:chOff x="7021113" y="2148113"/>
            <a:chExt cx="65153" cy="65153"/>
          </a:xfrm>
        </p:grpSpPr>
        <p:sp>
          <p:nvSpPr>
            <p:cNvPr id="145" name="Freeform: Shape 144">
              <a:extLst>
                <a:ext uri="{FF2B5EF4-FFF2-40B4-BE49-F238E27FC236}">
                  <a16:creationId xmlns:a16="http://schemas.microsoft.com/office/drawing/2014/main" id="{4511BED0-B641-8AE9-C627-AE70C97CDD54}"/>
                </a:ext>
              </a:extLst>
            </p:cNvPr>
            <p:cNvSpPr/>
            <p:nvPr/>
          </p:nvSpPr>
          <p:spPr>
            <a:xfrm>
              <a:off x="7053779" y="2148113"/>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6" name="Freeform: Shape 145">
              <a:extLst>
                <a:ext uri="{FF2B5EF4-FFF2-40B4-BE49-F238E27FC236}">
                  <a16:creationId xmlns:a16="http://schemas.microsoft.com/office/drawing/2014/main" id="{481CC27A-5680-FA91-8512-F258C22E53A4}"/>
                </a:ext>
              </a:extLst>
            </p:cNvPr>
            <p:cNvSpPr/>
            <p:nvPr/>
          </p:nvSpPr>
          <p:spPr>
            <a:xfrm>
              <a:off x="7021113" y="2180602"/>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47" name="Graphic 6">
            <a:extLst>
              <a:ext uri="{FF2B5EF4-FFF2-40B4-BE49-F238E27FC236}">
                <a16:creationId xmlns:a16="http://schemas.microsoft.com/office/drawing/2014/main" id="{CC28B58C-75F7-FA0C-9B1B-6D996D5C4CCA}"/>
              </a:ext>
            </a:extLst>
          </p:cNvPr>
          <p:cNvGrpSpPr/>
          <p:nvPr/>
        </p:nvGrpSpPr>
        <p:grpSpPr>
          <a:xfrm>
            <a:off x="6906280" y="2157648"/>
            <a:ext cx="73755" cy="57104"/>
            <a:chOff x="7039044" y="2165511"/>
            <a:chExt cx="65153" cy="65331"/>
          </a:xfrm>
        </p:grpSpPr>
        <p:sp>
          <p:nvSpPr>
            <p:cNvPr id="148" name="Freeform: Shape 147">
              <a:extLst>
                <a:ext uri="{FF2B5EF4-FFF2-40B4-BE49-F238E27FC236}">
                  <a16:creationId xmlns:a16="http://schemas.microsoft.com/office/drawing/2014/main" id="{1D8A95DE-E229-3356-2C68-898FFA9C1AA2}"/>
                </a:ext>
              </a:extLst>
            </p:cNvPr>
            <p:cNvSpPr/>
            <p:nvPr/>
          </p:nvSpPr>
          <p:spPr>
            <a:xfrm>
              <a:off x="7071532" y="216551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 name="Freeform: Shape 148">
              <a:extLst>
                <a:ext uri="{FF2B5EF4-FFF2-40B4-BE49-F238E27FC236}">
                  <a16:creationId xmlns:a16="http://schemas.microsoft.com/office/drawing/2014/main" id="{8654B5C1-1344-F3B4-94FC-D920C21FAC69}"/>
                </a:ext>
              </a:extLst>
            </p:cNvPr>
            <p:cNvSpPr/>
            <p:nvPr/>
          </p:nvSpPr>
          <p:spPr>
            <a:xfrm>
              <a:off x="7039044" y="2198177"/>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50" name="Graphic 6">
            <a:extLst>
              <a:ext uri="{FF2B5EF4-FFF2-40B4-BE49-F238E27FC236}">
                <a16:creationId xmlns:a16="http://schemas.microsoft.com/office/drawing/2014/main" id="{A429CAFE-B2AE-1F89-7281-56458AF67528}"/>
              </a:ext>
            </a:extLst>
          </p:cNvPr>
          <p:cNvGrpSpPr/>
          <p:nvPr/>
        </p:nvGrpSpPr>
        <p:grpSpPr>
          <a:xfrm>
            <a:off x="6520426" y="2037855"/>
            <a:ext cx="73956" cy="57104"/>
            <a:chOff x="6698185" y="2028458"/>
            <a:chExt cx="65331" cy="65331"/>
          </a:xfrm>
        </p:grpSpPr>
        <p:sp>
          <p:nvSpPr>
            <p:cNvPr id="151" name="Freeform: Shape 150">
              <a:extLst>
                <a:ext uri="{FF2B5EF4-FFF2-40B4-BE49-F238E27FC236}">
                  <a16:creationId xmlns:a16="http://schemas.microsoft.com/office/drawing/2014/main" id="{0CC22539-FF43-7DEE-194B-CB7AEAC3B64B}"/>
                </a:ext>
              </a:extLst>
            </p:cNvPr>
            <p:cNvSpPr/>
            <p:nvPr/>
          </p:nvSpPr>
          <p:spPr>
            <a:xfrm>
              <a:off x="6730850" y="2028458"/>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 name="Freeform: Shape 151">
              <a:extLst>
                <a:ext uri="{FF2B5EF4-FFF2-40B4-BE49-F238E27FC236}">
                  <a16:creationId xmlns:a16="http://schemas.microsoft.com/office/drawing/2014/main" id="{B0AC9494-AAE7-DA0D-83CF-E8B2F8B82487}"/>
                </a:ext>
              </a:extLst>
            </p:cNvPr>
            <p:cNvSpPr/>
            <p:nvPr/>
          </p:nvSpPr>
          <p:spPr>
            <a:xfrm>
              <a:off x="6698185" y="2061123"/>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53" name="Graphic 6">
            <a:extLst>
              <a:ext uri="{FF2B5EF4-FFF2-40B4-BE49-F238E27FC236}">
                <a16:creationId xmlns:a16="http://schemas.microsoft.com/office/drawing/2014/main" id="{9F71D2B1-F79C-03E1-5D9C-716C73FE871B}"/>
              </a:ext>
            </a:extLst>
          </p:cNvPr>
          <p:cNvGrpSpPr/>
          <p:nvPr/>
        </p:nvGrpSpPr>
        <p:grpSpPr>
          <a:xfrm>
            <a:off x="6493698" y="2022492"/>
            <a:ext cx="73956" cy="57104"/>
            <a:chOff x="6674573" y="2010882"/>
            <a:chExt cx="65331" cy="65331"/>
          </a:xfrm>
        </p:grpSpPr>
        <p:sp>
          <p:nvSpPr>
            <p:cNvPr id="154" name="Freeform: Shape 153">
              <a:extLst>
                <a:ext uri="{FF2B5EF4-FFF2-40B4-BE49-F238E27FC236}">
                  <a16:creationId xmlns:a16="http://schemas.microsoft.com/office/drawing/2014/main" id="{3652C77E-6CC4-2F90-3FD0-C2FC5CE21F75}"/>
                </a:ext>
              </a:extLst>
            </p:cNvPr>
            <p:cNvSpPr/>
            <p:nvPr/>
          </p:nvSpPr>
          <p:spPr>
            <a:xfrm>
              <a:off x="6707239" y="201088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 name="Freeform: Shape 154">
              <a:extLst>
                <a:ext uri="{FF2B5EF4-FFF2-40B4-BE49-F238E27FC236}">
                  <a16:creationId xmlns:a16="http://schemas.microsoft.com/office/drawing/2014/main" id="{981D6A7F-D3B5-21F5-C3AB-181B5F1F2DDA}"/>
                </a:ext>
              </a:extLst>
            </p:cNvPr>
            <p:cNvSpPr/>
            <p:nvPr/>
          </p:nvSpPr>
          <p:spPr>
            <a:xfrm>
              <a:off x="6674573" y="2043548"/>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56" name="Graphic 6">
            <a:extLst>
              <a:ext uri="{FF2B5EF4-FFF2-40B4-BE49-F238E27FC236}">
                <a16:creationId xmlns:a16="http://schemas.microsoft.com/office/drawing/2014/main" id="{06906C9B-12E1-51E2-9C19-9939347BF495}"/>
              </a:ext>
            </a:extLst>
          </p:cNvPr>
          <p:cNvGrpSpPr/>
          <p:nvPr/>
        </p:nvGrpSpPr>
        <p:grpSpPr>
          <a:xfrm>
            <a:off x="5185407" y="1720371"/>
            <a:ext cx="73956" cy="56948"/>
            <a:chOff x="5518846" y="1665229"/>
            <a:chExt cx="65331" cy="65153"/>
          </a:xfrm>
        </p:grpSpPr>
        <p:sp>
          <p:nvSpPr>
            <p:cNvPr id="157" name="Freeform: Shape 156">
              <a:extLst>
                <a:ext uri="{FF2B5EF4-FFF2-40B4-BE49-F238E27FC236}">
                  <a16:creationId xmlns:a16="http://schemas.microsoft.com/office/drawing/2014/main" id="{7D12F92E-9DCC-BE3B-C9D3-212D12D7681A}"/>
                </a:ext>
              </a:extLst>
            </p:cNvPr>
            <p:cNvSpPr/>
            <p:nvPr/>
          </p:nvSpPr>
          <p:spPr>
            <a:xfrm>
              <a:off x="5551512" y="166522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 name="Freeform: Shape 157">
              <a:extLst>
                <a:ext uri="{FF2B5EF4-FFF2-40B4-BE49-F238E27FC236}">
                  <a16:creationId xmlns:a16="http://schemas.microsoft.com/office/drawing/2014/main" id="{3B7672E4-9A3F-A7CA-EA05-8FD0C16B6D3F}"/>
                </a:ext>
              </a:extLst>
            </p:cNvPr>
            <p:cNvSpPr/>
            <p:nvPr/>
          </p:nvSpPr>
          <p:spPr>
            <a:xfrm>
              <a:off x="5518846" y="169771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59" name="Graphic 6">
            <a:extLst>
              <a:ext uri="{FF2B5EF4-FFF2-40B4-BE49-F238E27FC236}">
                <a16:creationId xmlns:a16="http://schemas.microsoft.com/office/drawing/2014/main" id="{1065A3BC-B8E0-BB97-AC5D-0C50935596FD}"/>
              </a:ext>
            </a:extLst>
          </p:cNvPr>
          <p:cNvGrpSpPr/>
          <p:nvPr/>
        </p:nvGrpSpPr>
        <p:grpSpPr>
          <a:xfrm>
            <a:off x="5995905" y="1891683"/>
            <a:ext cx="73956" cy="56948"/>
            <a:chOff x="6234829" y="1861223"/>
            <a:chExt cx="65331" cy="65153"/>
          </a:xfrm>
        </p:grpSpPr>
        <p:sp>
          <p:nvSpPr>
            <p:cNvPr id="160" name="Freeform: Shape 159">
              <a:extLst>
                <a:ext uri="{FF2B5EF4-FFF2-40B4-BE49-F238E27FC236}">
                  <a16:creationId xmlns:a16="http://schemas.microsoft.com/office/drawing/2014/main" id="{C270E331-5996-6C86-34AA-CFB7ACC06E64}"/>
                </a:ext>
              </a:extLst>
            </p:cNvPr>
            <p:cNvSpPr/>
            <p:nvPr/>
          </p:nvSpPr>
          <p:spPr>
            <a:xfrm>
              <a:off x="6267494" y="1861223"/>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61" name="Freeform: Shape 160">
              <a:extLst>
                <a:ext uri="{FF2B5EF4-FFF2-40B4-BE49-F238E27FC236}">
                  <a16:creationId xmlns:a16="http://schemas.microsoft.com/office/drawing/2014/main" id="{CC2040A2-0E2E-3749-63DE-22A53197AFE9}"/>
                </a:ext>
              </a:extLst>
            </p:cNvPr>
            <p:cNvSpPr/>
            <p:nvPr/>
          </p:nvSpPr>
          <p:spPr>
            <a:xfrm>
              <a:off x="6234829" y="189388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62" name="Graphic 6">
            <a:extLst>
              <a:ext uri="{FF2B5EF4-FFF2-40B4-BE49-F238E27FC236}">
                <a16:creationId xmlns:a16="http://schemas.microsoft.com/office/drawing/2014/main" id="{973F62E6-4767-C7DF-9F5D-9A8B6CF14E31}"/>
              </a:ext>
            </a:extLst>
          </p:cNvPr>
          <p:cNvGrpSpPr/>
          <p:nvPr/>
        </p:nvGrpSpPr>
        <p:grpSpPr>
          <a:xfrm>
            <a:off x="4736248" y="1670096"/>
            <a:ext cx="73755" cy="57104"/>
            <a:chOff x="5122065" y="1607709"/>
            <a:chExt cx="65153" cy="65331"/>
          </a:xfrm>
        </p:grpSpPr>
        <p:sp>
          <p:nvSpPr>
            <p:cNvPr id="163" name="Freeform: Shape 162">
              <a:extLst>
                <a:ext uri="{FF2B5EF4-FFF2-40B4-BE49-F238E27FC236}">
                  <a16:creationId xmlns:a16="http://schemas.microsoft.com/office/drawing/2014/main" id="{BA63A67D-AF53-C086-854F-613B211BE941}"/>
                </a:ext>
              </a:extLst>
            </p:cNvPr>
            <p:cNvSpPr/>
            <p:nvPr/>
          </p:nvSpPr>
          <p:spPr>
            <a:xfrm>
              <a:off x="5154553" y="160770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64" name="Freeform: Shape 163">
              <a:extLst>
                <a:ext uri="{FF2B5EF4-FFF2-40B4-BE49-F238E27FC236}">
                  <a16:creationId xmlns:a16="http://schemas.microsoft.com/office/drawing/2014/main" id="{DF6620EB-CAB1-B65F-D355-352A562797B0}"/>
                </a:ext>
              </a:extLst>
            </p:cNvPr>
            <p:cNvSpPr/>
            <p:nvPr/>
          </p:nvSpPr>
          <p:spPr>
            <a:xfrm>
              <a:off x="5122065" y="1640375"/>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65" name="Graphic 6">
            <a:extLst>
              <a:ext uri="{FF2B5EF4-FFF2-40B4-BE49-F238E27FC236}">
                <a16:creationId xmlns:a16="http://schemas.microsoft.com/office/drawing/2014/main" id="{91D142BD-484D-E6F1-FAD8-89A8143ED01A}"/>
              </a:ext>
            </a:extLst>
          </p:cNvPr>
          <p:cNvGrpSpPr/>
          <p:nvPr/>
        </p:nvGrpSpPr>
        <p:grpSpPr>
          <a:xfrm>
            <a:off x="5046941" y="1695233"/>
            <a:ext cx="73755" cy="57104"/>
            <a:chOff x="5396527" y="1636469"/>
            <a:chExt cx="65153" cy="65331"/>
          </a:xfrm>
        </p:grpSpPr>
        <p:sp>
          <p:nvSpPr>
            <p:cNvPr id="166" name="Freeform: Shape 165">
              <a:extLst>
                <a:ext uri="{FF2B5EF4-FFF2-40B4-BE49-F238E27FC236}">
                  <a16:creationId xmlns:a16="http://schemas.microsoft.com/office/drawing/2014/main" id="{57120A3E-81CB-8E3F-3F7C-A1D2172DDFBB}"/>
                </a:ext>
              </a:extLst>
            </p:cNvPr>
            <p:cNvSpPr/>
            <p:nvPr/>
          </p:nvSpPr>
          <p:spPr>
            <a:xfrm>
              <a:off x="5429193" y="163646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67" name="Freeform: Shape 166">
              <a:extLst>
                <a:ext uri="{FF2B5EF4-FFF2-40B4-BE49-F238E27FC236}">
                  <a16:creationId xmlns:a16="http://schemas.microsoft.com/office/drawing/2014/main" id="{A97D9F11-2C77-9CAB-5ED4-F088C26B12BE}"/>
                </a:ext>
              </a:extLst>
            </p:cNvPr>
            <p:cNvSpPr/>
            <p:nvPr/>
          </p:nvSpPr>
          <p:spPr>
            <a:xfrm>
              <a:off x="5396527" y="1669135"/>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68" name="Graphic 6">
            <a:extLst>
              <a:ext uri="{FF2B5EF4-FFF2-40B4-BE49-F238E27FC236}">
                <a16:creationId xmlns:a16="http://schemas.microsoft.com/office/drawing/2014/main" id="{89F5E40F-A55A-19E0-4896-B8AD82249CB9}"/>
              </a:ext>
            </a:extLst>
          </p:cNvPr>
          <p:cNvGrpSpPr/>
          <p:nvPr/>
        </p:nvGrpSpPr>
        <p:grpSpPr>
          <a:xfrm>
            <a:off x="4393401" y="1611596"/>
            <a:ext cx="73956" cy="57104"/>
            <a:chOff x="4819197" y="1540780"/>
            <a:chExt cx="65331" cy="65331"/>
          </a:xfrm>
        </p:grpSpPr>
        <p:sp>
          <p:nvSpPr>
            <p:cNvPr id="169" name="Freeform: Shape 168">
              <a:extLst>
                <a:ext uri="{FF2B5EF4-FFF2-40B4-BE49-F238E27FC236}">
                  <a16:creationId xmlns:a16="http://schemas.microsoft.com/office/drawing/2014/main" id="{275E3AEA-F3CC-1488-71FD-E0652287E723}"/>
                </a:ext>
              </a:extLst>
            </p:cNvPr>
            <p:cNvSpPr/>
            <p:nvPr/>
          </p:nvSpPr>
          <p:spPr>
            <a:xfrm>
              <a:off x="4851862" y="154078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70" name="Freeform: Shape 169">
              <a:extLst>
                <a:ext uri="{FF2B5EF4-FFF2-40B4-BE49-F238E27FC236}">
                  <a16:creationId xmlns:a16="http://schemas.microsoft.com/office/drawing/2014/main" id="{0FF34053-823A-ABC7-6DDF-DB83695C05AA}"/>
                </a:ext>
              </a:extLst>
            </p:cNvPr>
            <p:cNvSpPr/>
            <p:nvPr/>
          </p:nvSpPr>
          <p:spPr>
            <a:xfrm>
              <a:off x="4819197" y="15734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71" name="Graphic 6">
            <a:extLst>
              <a:ext uri="{FF2B5EF4-FFF2-40B4-BE49-F238E27FC236}">
                <a16:creationId xmlns:a16="http://schemas.microsoft.com/office/drawing/2014/main" id="{45238482-A9F8-CBD9-CC7B-54618DB5E620}"/>
              </a:ext>
            </a:extLst>
          </p:cNvPr>
          <p:cNvGrpSpPr/>
          <p:nvPr/>
        </p:nvGrpSpPr>
        <p:grpSpPr>
          <a:xfrm>
            <a:off x="4530862" y="1624165"/>
            <a:ext cx="73956" cy="57104"/>
            <a:chOff x="4940628" y="1555160"/>
            <a:chExt cx="65331" cy="65331"/>
          </a:xfrm>
        </p:grpSpPr>
        <p:sp>
          <p:nvSpPr>
            <p:cNvPr id="172" name="Freeform: Shape 171">
              <a:extLst>
                <a:ext uri="{FF2B5EF4-FFF2-40B4-BE49-F238E27FC236}">
                  <a16:creationId xmlns:a16="http://schemas.microsoft.com/office/drawing/2014/main" id="{2C653841-F913-340E-4473-0EDA217C8316}"/>
                </a:ext>
              </a:extLst>
            </p:cNvPr>
            <p:cNvSpPr/>
            <p:nvPr/>
          </p:nvSpPr>
          <p:spPr>
            <a:xfrm>
              <a:off x="4973294" y="155516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73" name="Freeform: Shape 172">
              <a:extLst>
                <a:ext uri="{FF2B5EF4-FFF2-40B4-BE49-F238E27FC236}">
                  <a16:creationId xmlns:a16="http://schemas.microsoft.com/office/drawing/2014/main" id="{54B1B31D-9D24-0D4C-9A1F-6A301EA74CF8}"/>
                </a:ext>
              </a:extLst>
            </p:cNvPr>
            <p:cNvSpPr/>
            <p:nvPr/>
          </p:nvSpPr>
          <p:spPr>
            <a:xfrm>
              <a:off x="4940628" y="158782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74" name="Graphic 6">
            <a:extLst>
              <a:ext uri="{FF2B5EF4-FFF2-40B4-BE49-F238E27FC236}">
                <a16:creationId xmlns:a16="http://schemas.microsoft.com/office/drawing/2014/main" id="{61B8D4EC-B706-627B-D138-FAD256D66FF9}"/>
              </a:ext>
            </a:extLst>
          </p:cNvPr>
          <p:cNvGrpSpPr/>
          <p:nvPr/>
        </p:nvGrpSpPr>
        <p:grpSpPr>
          <a:xfrm>
            <a:off x="3891787" y="1495992"/>
            <a:ext cx="73956" cy="57104"/>
            <a:chOff x="4376079" y="1408519"/>
            <a:chExt cx="65331" cy="65331"/>
          </a:xfrm>
        </p:grpSpPr>
        <p:sp>
          <p:nvSpPr>
            <p:cNvPr id="175" name="Freeform: Shape 174">
              <a:extLst>
                <a:ext uri="{FF2B5EF4-FFF2-40B4-BE49-F238E27FC236}">
                  <a16:creationId xmlns:a16="http://schemas.microsoft.com/office/drawing/2014/main" id="{D9B3217D-C57D-E3BE-7A4C-A06D5040C808}"/>
                </a:ext>
              </a:extLst>
            </p:cNvPr>
            <p:cNvSpPr/>
            <p:nvPr/>
          </p:nvSpPr>
          <p:spPr>
            <a:xfrm>
              <a:off x="4408745" y="140851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76" name="Freeform: Shape 175">
              <a:extLst>
                <a:ext uri="{FF2B5EF4-FFF2-40B4-BE49-F238E27FC236}">
                  <a16:creationId xmlns:a16="http://schemas.microsoft.com/office/drawing/2014/main" id="{E419F142-CB69-613D-399C-81733FEA0BA6}"/>
                </a:ext>
              </a:extLst>
            </p:cNvPr>
            <p:cNvSpPr/>
            <p:nvPr/>
          </p:nvSpPr>
          <p:spPr>
            <a:xfrm>
              <a:off x="4376079" y="1441185"/>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77" name="Graphic 6">
            <a:extLst>
              <a:ext uri="{FF2B5EF4-FFF2-40B4-BE49-F238E27FC236}">
                <a16:creationId xmlns:a16="http://schemas.microsoft.com/office/drawing/2014/main" id="{C2043307-9E8F-1F6A-0C5A-8E861BACAD05}"/>
              </a:ext>
            </a:extLst>
          </p:cNvPr>
          <p:cNvGrpSpPr/>
          <p:nvPr/>
        </p:nvGrpSpPr>
        <p:grpSpPr>
          <a:xfrm>
            <a:off x="4135762" y="1562872"/>
            <a:ext cx="73956" cy="57104"/>
            <a:chOff x="4591602" y="1485035"/>
            <a:chExt cx="65331" cy="65331"/>
          </a:xfrm>
        </p:grpSpPr>
        <p:sp>
          <p:nvSpPr>
            <p:cNvPr id="178" name="Freeform: Shape 177">
              <a:extLst>
                <a:ext uri="{FF2B5EF4-FFF2-40B4-BE49-F238E27FC236}">
                  <a16:creationId xmlns:a16="http://schemas.microsoft.com/office/drawing/2014/main" id="{4641B6F6-EEE1-2F5F-CD21-951DA4CE3997}"/>
                </a:ext>
              </a:extLst>
            </p:cNvPr>
            <p:cNvSpPr/>
            <p:nvPr/>
          </p:nvSpPr>
          <p:spPr>
            <a:xfrm>
              <a:off x="4624268" y="1485035"/>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79" name="Freeform: Shape 178">
              <a:extLst>
                <a:ext uri="{FF2B5EF4-FFF2-40B4-BE49-F238E27FC236}">
                  <a16:creationId xmlns:a16="http://schemas.microsoft.com/office/drawing/2014/main" id="{285870B3-9981-1D7C-DEB3-D71220D11FE7}"/>
                </a:ext>
              </a:extLst>
            </p:cNvPr>
            <p:cNvSpPr/>
            <p:nvPr/>
          </p:nvSpPr>
          <p:spPr>
            <a:xfrm>
              <a:off x="4591602" y="1517701"/>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80" name="Graphic 6">
            <a:extLst>
              <a:ext uri="{FF2B5EF4-FFF2-40B4-BE49-F238E27FC236}">
                <a16:creationId xmlns:a16="http://schemas.microsoft.com/office/drawing/2014/main" id="{BDE481E0-1FB1-AAF5-0F4B-9C3CCDA30CE8}"/>
              </a:ext>
            </a:extLst>
          </p:cNvPr>
          <p:cNvGrpSpPr/>
          <p:nvPr/>
        </p:nvGrpSpPr>
        <p:grpSpPr>
          <a:xfrm>
            <a:off x="3700669" y="1472406"/>
            <a:ext cx="73956" cy="56948"/>
            <a:chOff x="4207247" y="1381535"/>
            <a:chExt cx="65331" cy="65153"/>
          </a:xfrm>
        </p:grpSpPr>
        <p:sp>
          <p:nvSpPr>
            <p:cNvPr id="181" name="Freeform: Shape 180">
              <a:extLst>
                <a:ext uri="{FF2B5EF4-FFF2-40B4-BE49-F238E27FC236}">
                  <a16:creationId xmlns:a16="http://schemas.microsoft.com/office/drawing/2014/main" id="{FC69C942-6CA7-1C81-38E3-5598312AC458}"/>
                </a:ext>
              </a:extLst>
            </p:cNvPr>
            <p:cNvSpPr/>
            <p:nvPr/>
          </p:nvSpPr>
          <p:spPr>
            <a:xfrm>
              <a:off x="4239913" y="1381535"/>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82" name="Freeform: Shape 181">
              <a:extLst>
                <a:ext uri="{FF2B5EF4-FFF2-40B4-BE49-F238E27FC236}">
                  <a16:creationId xmlns:a16="http://schemas.microsoft.com/office/drawing/2014/main" id="{6EC5FB59-CAA0-792B-179E-23B40217FEE1}"/>
                </a:ext>
              </a:extLst>
            </p:cNvPr>
            <p:cNvSpPr/>
            <p:nvPr/>
          </p:nvSpPr>
          <p:spPr>
            <a:xfrm>
              <a:off x="4207247" y="1414023"/>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83" name="Graphic 6">
            <a:extLst>
              <a:ext uri="{FF2B5EF4-FFF2-40B4-BE49-F238E27FC236}">
                <a16:creationId xmlns:a16="http://schemas.microsoft.com/office/drawing/2014/main" id="{7B6DE037-15CD-A219-BFB8-3A83FB2A4D1D}"/>
              </a:ext>
            </a:extLst>
          </p:cNvPr>
          <p:cNvGrpSpPr/>
          <p:nvPr/>
        </p:nvGrpSpPr>
        <p:grpSpPr>
          <a:xfrm>
            <a:off x="3807583" y="1472406"/>
            <a:ext cx="73755" cy="56948"/>
            <a:chOff x="4301694" y="1381535"/>
            <a:chExt cx="65153" cy="65153"/>
          </a:xfrm>
        </p:grpSpPr>
        <p:sp>
          <p:nvSpPr>
            <p:cNvPr id="184" name="Freeform: Shape 183">
              <a:extLst>
                <a:ext uri="{FF2B5EF4-FFF2-40B4-BE49-F238E27FC236}">
                  <a16:creationId xmlns:a16="http://schemas.microsoft.com/office/drawing/2014/main" id="{B13F39C1-A216-EEB4-283F-26746D0440F1}"/>
                </a:ext>
              </a:extLst>
            </p:cNvPr>
            <p:cNvSpPr/>
            <p:nvPr/>
          </p:nvSpPr>
          <p:spPr>
            <a:xfrm>
              <a:off x="4334182" y="1381535"/>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85" name="Freeform: Shape 184">
              <a:extLst>
                <a:ext uri="{FF2B5EF4-FFF2-40B4-BE49-F238E27FC236}">
                  <a16:creationId xmlns:a16="http://schemas.microsoft.com/office/drawing/2014/main" id="{A2092D5B-76E8-1D6C-BA39-5A1A486C19BD}"/>
                </a:ext>
              </a:extLst>
            </p:cNvPr>
            <p:cNvSpPr/>
            <p:nvPr/>
          </p:nvSpPr>
          <p:spPr>
            <a:xfrm>
              <a:off x="4301694" y="1414023"/>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86" name="Graphic 6">
            <a:extLst>
              <a:ext uri="{FF2B5EF4-FFF2-40B4-BE49-F238E27FC236}">
                <a16:creationId xmlns:a16="http://schemas.microsoft.com/office/drawing/2014/main" id="{7C2E71E9-167F-0742-AFF5-448F79233131}"/>
              </a:ext>
            </a:extLst>
          </p:cNvPr>
          <p:cNvGrpSpPr/>
          <p:nvPr/>
        </p:nvGrpSpPr>
        <p:grpSpPr>
          <a:xfrm>
            <a:off x="3574061" y="1457044"/>
            <a:ext cx="73956" cy="57104"/>
            <a:chOff x="4095403" y="1363959"/>
            <a:chExt cx="65331" cy="65331"/>
          </a:xfrm>
        </p:grpSpPr>
        <p:sp>
          <p:nvSpPr>
            <p:cNvPr id="187" name="Freeform: Shape 186">
              <a:extLst>
                <a:ext uri="{FF2B5EF4-FFF2-40B4-BE49-F238E27FC236}">
                  <a16:creationId xmlns:a16="http://schemas.microsoft.com/office/drawing/2014/main" id="{77E2C164-49B8-2034-089F-574CD5A8E96E}"/>
                </a:ext>
              </a:extLst>
            </p:cNvPr>
            <p:cNvSpPr/>
            <p:nvPr/>
          </p:nvSpPr>
          <p:spPr>
            <a:xfrm>
              <a:off x="4128069" y="136395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7743" cap="flat">
              <a:solidFill>
                <a:srgbClr val="CA99F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88" name="Freeform: Shape 187">
              <a:extLst>
                <a:ext uri="{FF2B5EF4-FFF2-40B4-BE49-F238E27FC236}">
                  <a16:creationId xmlns:a16="http://schemas.microsoft.com/office/drawing/2014/main" id="{CDB445B7-3A15-7A09-2A7F-DC01B051B82B}"/>
                </a:ext>
              </a:extLst>
            </p:cNvPr>
            <p:cNvSpPr/>
            <p:nvPr/>
          </p:nvSpPr>
          <p:spPr>
            <a:xfrm>
              <a:off x="4095403" y="1396625"/>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7743" cap="flat">
              <a:solidFill>
                <a:srgbClr val="CA99F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89" name="Graphic 6">
            <a:extLst>
              <a:ext uri="{FF2B5EF4-FFF2-40B4-BE49-F238E27FC236}">
                <a16:creationId xmlns:a16="http://schemas.microsoft.com/office/drawing/2014/main" id="{1A3BF961-1635-5B93-364B-A3F740BF5FCF}"/>
              </a:ext>
            </a:extLst>
          </p:cNvPr>
          <p:cNvGrpSpPr/>
          <p:nvPr/>
        </p:nvGrpSpPr>
        <p:grpSpPr>
          <a:xfrm>
            <a:off x="3574461" y="1457665"/>
            <a:ext cx="73755" cy="57104"/>
            <a:chOff x="4095758" y="1364669"/>
            <a:chExt cx="65153" cy="65331"/>
          </a:xfrm>
        </p:grpSpPr>
        <p:sp>
          <p:nvSpPr>
            <p:cNvPr id="190" name="Freeform: Shape 189">
              <a:extLst>
                <a:ext uri="{FF2B5EF4-FFF2-40B4-BE49-F238E27FC236}">
                  <a16:creationId xmlns:a16="http://schemas.microsoft.com/office/drawing/2014/main" id="{5AFF27E0-F614-2AD6-6535-5A9B849449C6}"/>
                </a:ext>
              </a:extLst>
            </p:cNvPr>
            <p:cNvSpPr/>
            <p:nvPr/>
          </p:nvSpPr>
          <p:spPr>
            <a:xfrm>
              <a:off x="4128246" y="136466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91" name="Freeform: Shape 190">
              <a:extLst>
                <a:ext uri="{FF2B5EF4-FFF2-40B4-BE49-F238E27FC236}">
                  <a16:creationId xmlns:a16="http://schemas.microsoft.com/office/drawing/2014/main" id="{D4F3F03C-67E8-8432-CD78-17D6E35D8DB1}"/>
                </a:ext>
              </a:extLst>
            </p:cNvPr>
            <p:cNvSpPr/>
            <p:nvPr/>
          </p:nvSpPr>
          <p:spPr>
            <a:xfrm>
              <a:off x="4095758" y="1397335"/>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92" name="Graphic 6">
            <a:extLst>
              <a:ext uri="{FF2B5EF4-FFF2-40B4-BE49-F238E27FC236}">
                <a16:creationId xmlns:a16="http://schemas.microsoft.com/office/drawing/2014/main" id="{B206DC1D-A07B-FBE2-F1F1-053B6B2A0767}"/>
              </a:ext>
            </a:extLst>
          </p:cNvPr>
          <p:cNvGrpSpPr/>
          <p:nvPr/>
        </p:nvGrpSpPr>
        <p:grpSpPr>
          <a:xfrm>
            <a:off x="3713732" y="1495680"/>
            <a:ext cx="73755" cy="57104"/>
            <a:chOff x="4218787" y="1408164"/>
            <a:chExt cx="65153" cy="65331"/>
          </a:xfrm>
        </p:grpSpPr>
        <p:sp>
          <p:nvSpPr>
            <p:cNvPr id="193" name="Freeform: Shape 192">
              <a:extLst>
                <a:ext uri="{FF2B5EF4-FFF2-40B4-BE49-F238E27FC236}">
                  <a16:creationId xmlns:a16="http://schemas.microsoft.com/office/drawing/2014/main" id="{F6BD425C-638F-6734-03BF-ED879B30383F}"/>
                </a:ext>
              </a:extLst>
            </p:cNvPr>
            <p:cNvSpPr/>
            <p:nvPr/>
          </p:nvSpPr>
          <p:spPr>
            <a:xfrm>
              <a:off x="4251453" y="140816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94" name="Freeform: Shape 193">
              <a:extLst>
                <a:ext uri="{FF2B5EF4-FFF2-40B4-BE49-F238E27FC236}">
                  <a16:creationId xmlns:a16="http://schemas.microsoft.com/office/drawing/2014/main" id="{ACBD34B8-AC99-D579-0747-AFFDC6384FBA}"/>
                </a:ext>
              </a:extLst>
            </p:cNvPr>
            <p:cNvSpPr/>
            <p:nvPr/>
          </p:nvSpPr>
          <p:spPr>
            <a:xfrm>
              <a:off x="4218787" y="1440830"/>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95" name="Graphic 6">
            <a:extLst>
              <a:ext uri="{FF2B5EF4-FFF2-40B4-BE49-F238E27FC236}">
                <a16:creationId xmlns:a16="http://schemas.microsoft.com/office/drawing/2014/main" id="{2D2B7CA2-8939-F6E3-20A0-F116E6722D5F}"/>
              </a:ext>
            </a:extLst>
          </p:cNvPr>
          <p:cNvGrpSpPr/>
          <p:nvPr/>
        </p:nvGrpSpPr>
        <p:grpSpPr>
          <a:xfrm>
            <a:off x="3826274" y="1505457"/>
            <a:ext cx="73956" cy="57104"/>
            <a:chOff x="4318204" y="1419349"/>
            <a:chExt cx="65331" cy="65331"/>
          </a:xfrm>
        </p:grpSpPr>
        <p:sp>
          <p:nvSpPr>
            <p:cNvPr id="196" name="Freeform: Shape 195">
              <a:extLst>
                <a:ext uri="{FF2B5EF4-FFF2-40B4-BE49-F238E27FC236}">
                  <a16:creationId xmlns:a16="http://schemas.microsoft.com/office/drawing/2014/main" id="{9EB18442-6F07-83DB-FC22-D058797F9D4A}"/>
                </a:ext>
              </a:extLst>
            </p:cNvPr>
            <p:cNvSpPr/>
            <p:nvPr/>
          </p:nvSpPr>
          <p:spPr>
            <a:xfrm>
              <a:off x="4350870" y="141934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97" name="Freeform: Shape 196">
              <a:extLst>
                <a:ext uri="{FF2B5EF4-FFF2-40B4-BE49-F238E27FC236}">
                  <a16:creationId xmlns:a16="http://schemas.microsoft.com/office/drawing/2014/main" id="{2AE94B1A-3CD7-DAED-8C7F-236056089CBC}"/>
                </a:ext>
              </a:extLst>
            </p:cNvPr>
            <p:cNvSpPr/>
            <p:nvPr/>
          </p:nvSpPr>
          <p:spPr>
            <a:xfrm>
              <a:off x="4318204" y="145201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98" name="Graphic 6">
            <a:extLst>
              <a:ext uri="{FF2B5EF4-FFF2-40B4-BE49-F238E27FC236}">
                <a16:creationId xmlns:a16="http://schemas.microsoft.com/office/drawing/2014/main" id="{155DA115-5BEE-90BF-90D2-CD912652ED29}"/>
              </a:ext>
            </a:extLst>
          </p:cNvPr>
          <p:cNvGrpSpPr/>
          <p:nvPr/>
        </p:nvGrpSpPr>
        <p:grpSpPr>
          <a:xfrm>
            <a:off x="3862850" y="1517407"/>
            <a:ext cx="73956" cy="57104"/>
            <a:chOff x="4350515" y="1433019"/>
            <a:chExt cx="65331" cy="65331"/>
          </a:xfrm>
        </p:grpSpPr>
        <p:sp>
          <p:nvSpPr>
            <p:cNvPr id="199" name="Freeform: Shape 198">
              <a:extLst>
                <a:ext uri="{FF2B5EF4-FFF2-40B4-BE49-F238E27FC236}">
                  <a16:creationId xmlns:a16="http://schemas.microsoft.com/office/drawing/2014/main" id="{7F30016A-AB90-C686-BD21-0173E7EBF070}"/>
                </a:ext>
              </a:extLst>
            </p:cNvPr>
            <p:cNvSpPr/>
            <p:nvPr/>
          </p:nvSpPr>
          <p:spPr>
            <a:xfrm>
              <a:off x="4383181" y="143301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00" name="Freeform: Shape 199">
              <a:extLst>
                <a:ext uri="{FF2B5EF4-FFF2-40B4-BE49-F238E27FC236}">
                  <a16:creationId xmlns:a16="http://schemas.microsoft.com/office/drawing/2014/main" id="{0D9F8470-76FD-3CD6-3881-FCCA43C183A8}"/>
                </a:ext>
              </a:extLst>
            </p:cNvPr>
            <p:cNvSpPr/>
            <p:nvPr/>
          </p:nvSpPr>
          <p:spPr>
            <a:xfrm>
              <a:off x="4350515" y="146568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01" name="Graphic 6">
            <a:extLst>
              <a:ext uri="{FF2B5EF4-FFF2-40B4-BE49-F238E27FC236}">
                <a16:creationId xmlns:a16="http://schemas.microsoft.com/office/drawing/2014/main" id="{AE4E2377-AD64-3A0E-C5A2-210DCB6E40B3}"/>
              </a:ext>
            </a:extLst>
          </p:cNvPr>
          <p:cNvGrpSpPr/>
          <p:nvPr/>
        </p:nvGrpSpPr>
        <p:grpSpPr>
          <a:xfrm>
            <a:off x="3889578" y="1517407"/>
            <a:ext cx="73956" cy="57104"/>
            <a:chOff x="4374127" y="1433019"/>
            <a:chExt cx="65331" cy="65331"/>
          </a:xfrm>
        </p:grpSpPr>
        <p:sp>
          <p:nvSpPr>
            <p:cNvPr id="202" name="Freeform: Shape 201">
              <a:extLst>
                <a:ext uri="{FF2B5EF4-FFF2-40B4-BE49-F238E27FC236}">
                  <a16:creationId xmlns:a16="http://schemas.microsoft.com/office/drawing/2014/main" id="{FC89DE8A-D2F9-2785-22AF-31A861CE9A15}"/>
                </a:ext>
              </a:extLst>
            </p:cNvPr>
            <p:cNvSpPr/>
            <p:nvPr/>
          </p:nvSpPr>
          <p:spPr>
            <a:xfrm>
              <a:off x="4406792" y="143301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03" name="Freeform: Shape 202">
              <a:extLst>
                <a:ext uri="{FF2B5EF4-FFF2-40B4-BE49-F238E27FC236}">
                  <a16:creationId xmlns:a16="http://schemas.microsoft.com/office/drawing/2014/main" id="{D55F80FE-ED64-304F-696B-DE7D6C2EC2A5}"/>
                </a:ext>
              </a:extLst>
            </p:cNvPr>
            <p:cNvSpPr/>
            <p:nvPr/>
          </p:nvSpPr>
          <p:spPr>
            <a:xfrm>
              <a:off x="4374127" y="146568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04" name="Graphic 6">
            <a:extLst>
              <a:ext uri="{FF2B5EF4-FFF2-40B4-BE49-F238E27FC236}">
                <a16:creationId xmlns:a16="http://schemas.microsoft.com/office/drawing/2014/main" id="{28C25ACA-D28B-E03D-0E79-6F887DC7CBF2}"/>
              </a:ext>
            </a:extLst>
          </p:cNvPr>
          <p:cNvGrpSpPr/>
          <p:nvPr/>
        </p:nvGrpSpPr>
        <p:grpSpPr>
          <a:xfrm>
            <a:off x="4493281" y="1602131"/>
            <a:ext cx="73956" cy="57104"/>
            <a:chOff x="4907430" y="1529951"/>
            <a:chExt cx="65331" cy="65331"/>
          </a:xfrm>
        </p:grpSpPr>
        <p:sp>
          <p:nvSpPr>
            <p:cNvPr id="205" name="Freeform: Shape 204">
              <a:extLst>
                <a:ext uri="{FF2B5EF4-FFF2-40B4-BE49-F238E27FC236}">
                  <a16:creationId xmlns:a16="http://schemas.microsoft.com/office/drawing/2014/main" id="{C8EF7C82-87AF-9D25-9515-CD8E6B4008A3}"/>
                </a:ext>
              </a:extLst>
            </p:cNvPr>
            <p:cNvSpPr/>
            <p:nvPr/>
          </p:nvSpPr>
          <p:spPr>
            <a:xfrm>
              <a:off x="4940095" y="152995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06" name="Freeform: Shape 205">
              <a:extLst>
                <a:ext uri="{FF2B5EF4-FFF2-40B4-BE49-F238E27FC236}">
                  <a16:creationId xmlns:a16="http://schemas.microsoft.com/office/drawing/2014/main" id="{F17C1793-D4C7-2090-5CAD-E37C6C041F47}"/>
                </a:ext>
              </a:extLst>
            </p:cNvPr>
            <p:cNvSpPr/>
            <p:nvPr/>
          </p:nvSpPr>
          <p:spPr>
            <a:xfrm>
              <a:off x="4907430" y="156261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07" name="Graphic 6">
            <a:extLst>
              <a:ext uri="{FF2B5EF4-FFF2-40B4-BE49-F238E27FC236}">
                <a16:creationId xmlns:a16="http://schemas.microsoft.com/office/drawing/2014/main" id="{51A99809-3A6D-0BA6-6D16-B8BA3845E66B}"/>
              </a:ext>
            </a:extLst>
          </p:cNvPr>
          <p:cNvGrpSpPr/>
          <p:nvPr/>
        </p:nvGrpSpPr>
        <p:grpSpPr>
          <a:xfrm>
            <a:off x="5040712" y="1636888"/>
            <a:ext cx="73755" cy="57104"/>
            <a:chOff x="5391024" y="1569717"/>
            <a:chExt cx="65153" cy="65331"/>
          </a:xfrm>
        </p:grpSpPr>
        <p:sp>
          <p:nvSpPr>
            <p:cNvPr id="208" name="Freeform: Shape 207">
              <a:extLst>
                <a:ext uri="{FF2B5EF4-FFF2-40B4-BE49-F238E27FC236}">
                  <a16:creationId xmlns:a16="http://schemas.microsoft.com/office/drawing/2014/main" id="{8BC09F9F-83BF-4C0B-CA39-B2DE7A82FD44}"/>
                </a:ext>
              </a:extLst>
            </p:cNvPr>
            <p:cNvSpPr/>
            <p:nvPr/>
          </p:nvSpPr>
          <p:spPr>
            <a:xfrm>
              <a:off x="5423512" y="1569717"/>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09" name="Freeform: Shape 208">
              <a:extLst>
                <a:ext uri="{FF2B5EF4-FFF2-40B4-BE49-F238E27FC236}">
                  <a16:creationId xmlns:a16="http://schemas.microsoft.com/office/drawing/2014/main" id="{EBF02DB0-D8A2-3A2E-5860-443A5C9346CF}"/>
                </a:ext>
              </a:extLst>
            </p:cNvPr>
            <p:cNvSpPr/>
            <p:nvPr/>
          </p:nvSpPr>
          <p:spPr>
            <a:xfrm>
              <a:off x="5391024" y="1602383"/>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10" name="Graphic 6">
            <a:extLst>
              <a:ext uri="{FF2B5EF4-FFF2-40B4-BE49-F238E27FC236}">
                <a16:creationId xmlns:a16="http://schemas.microsoft.com/office/drawing/2014/main" id="{50B449A6-5E28-5C9F-0313-E6D31548AD82}"/>
              </a:ext>
            </a:extLst>
          </p:cNvPr>
          <p:cNvGrpSpPr/>
          <p:nvPr/>
        </p:nvGrpSpPr>
        <p:grpSpPr>
          <a:xfrm>
            <a:off x="5277047" y="1658769"/>
            <a:ext cx="73956" cy="56948"/>
            <a:chOff x="5599800" y="1594749"/>
            <a:chExt cx="65331" cy="65153"/>
          </a:xfrm>
        </p:grpSpPr>
        <p:sp>
          <p:nvSpPr>
            <p:cNvPr id="211" name="Freeform: Shape 210">
              <a:extLst>
                <a:ext uri="{FF2B5EF4-FFF2-40B4-BE49-F238E27FC236}">
                  <a16:creationId xmlns:a16="http://schemas.microsoft.com/office/drawing/2014/main" id="{9ADA3D10-F2D7-E86B-234B-5F279B530AA7}"/>
                </a:ext>
              </a:extLst>
            </p:cNvPr>
            <p:cNvSpPr/>
            <p:nvPr/>
          </p:nvSpPr>
          <p:spPr>
            <a:xfrm>
              <a:off x="5632466" y="159474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12" name="Freeform: Shape 211">
              <a:extLst>
                <a:ext uri="{FF2B5EF4-FFF2-40B4-BE49-F238E27FC236}">
                  <a16:creationId xmlns:a16="http://schemas.microsoft.com/office/drawing/2014/main" id="{9953D0A1-8FA7-AD26-0C62-ADEE8CE97451}"/>
                </a:ext>
              </a:extLst>
            </p:cNvPr>
            <p:cNvSpPr/>
            <p:nvPr/>
          </p:nvSpPr>
          <p:spPr>
            <a:xfrm>
              <a:off x="5599800" y="1627238"/>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13" name="Graphic 6">
            <a:extLst>
              <a:ext uri="{FF2B5EF4-FFF2-40B4-BE49-F238E27FC236}">
                <a16:creationId xmlns:a16="http://schemas.microsoft.com/office/drawing/2014/main" id="{DA8ECC4B-F665-3EEF-95E6-3B5222ED981F}"/>
              </a:ext>
            </a:extLst>
          </p:cNvPr>
          <p:cNvGrpSpPr/>
          <p:nvPr/>
        </p:nvGrpSpPr>
        <p:grpSpPr>
          <a:xfrm>
            <a:off x="5647026" y="1694613"/>
            <a:ext cx="73956" cy="56948"/>
            <a:chOff x="5926635" y="1635759"/>
            <a:chExt cx="65331" cy="65153"/>
          </a:xfrm>
        </p:grpSpPr>
        <p:sp>
          <p:nvSpPr>
            <p:cNvPr id="214" name="Freeform: Shape 213">
              <a:extLst>
                <a:ext uri="{FF2B5EF4-FFF2-40B4-BE49-F238E27FC236}">
                  <a16:creationId xmlns:a16="http://schemas.microsoft.com/office/drawing/2014/main" id="{50617067-E88D-6D6E-71DA-E74E844FFA17}"/>
                </a:ext>
              </a:extLst>
            </p:cNvPr>
            <p:cNvSpPr/>
            <p:nvPr/>
          </p:nvSpPr>
          <p:spPr>
            <a:xfrm>
              <a:off x="5959301" y="163575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15" name="Freeform: Shape 214">
              <a:extLst>
                <a:ext uri="{FF2B5EF4-FFF2-40B4-BE49-F238E27FC236}">
                  <a16:creationId xmlns:a16="http://schemas.microsoft.com/office/drawing/2014/main" id="{0F588E09-BB56-9910-3D4F-37F57CF80F22}"/>
                </a:ext>
              </a:extLst>
            </p:cNvPr>
            <p:cNvSpPr/>
            <p:nvPr/>
          </p:nvSpPr>
          <p:spPr>
            <a:xfrm>
              <a:off x="5926635" y="166824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16" name="Graphic 6">
            <a:extLst>
              <a:ext uri="{FF2B5EF4-FFF2-40B4-BE49-F238E27FC236}">
                <a16:creationId xmlns:a16="http://schemas.microsoft.com/office/drawing/2014/main" id="{04BC6868-5AF7-A647-1B41-BDD71D2FC06E}"/>
              </a:ext>
            </a:extLst>
          </p:cNvPr>
          <p:cNvGrpSpPr/>
          <p:nvPr/>
        </p:nvGrpSpPr>
        <p:grpSpPr>
          <a:xfrm>
            <a:off x="6046749" y="1786941"/>
            <a:ext cx="73956" cy="56948"/>
            <a:chOff x="6279744" y="1741390"/>
            <a:chExt cx="65331" cy="65153"/>
          </a:xfrm>
        </p:grpSpPr>
        <p:sp>
          <p:nvSpPr>
            <p:cNvPr id="217" name="Freeform: Shape 216">
              <a:extLst>
                <a:ext uri="{FF2B5EF4-FFF2-40B4-BE49-F238E27FC236}">
                  <a16:creationId xmlns:a16="http://schemas.microsoft.com/office/drawing/2014/main" id="{DB42BBBF-DEE1-DDC1-8493-6D99B1B3C59D}"/>
                </a:ext>
              </a:extLst>
            </p:cNvPr>
            <p:cNvSpPr/>
            <p:nvPr/>
          </p:nvSpPr>
          <p:spPr>
            <a:xfrm>
              <a:off x="6312410" y="1741390"/>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18" name="Freeform: Shape 217">
              <a:extLst>
                <a:ext uri="{FF2B5EF4-FFF2-40B4-BE49-F238E27FC236}">
                  <a16:creationId xmlns:a16="http://schemas.microsoft.com/office/drawing/2014/main" id="{51C518AB-A414-2AB2-C138-50300F5B32D6}"/>
                </a:ext>
              </a:extLst>
            </p:cNvPr>
            <p:cNvSpPr/>
            <p:nvPr/>
          </p:nvSpPr>
          <p:spPr>
            <a:xfrm>
              <a:off x="6279744" y="177405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19" name="Graphic 6">
            <a:extLst>
              <a:ext uri="{FF2B5EF4-FFF2-40B4-BE49-F238E27FC236}">
                <a16:creationId xmlns:a16="http://schemas.microsoft.com/office/drawing/2014/main" id="{8D61A907-AE06-2EB0-B1C4-7344B8D01852}"/>
              </a:ext>
            </a:extLst>
          </p:cNvPr>
          <p:cNvGrpSpPr/>
          <p:nvPr/>
        </p:nvGrpSpPr>
        <p:grpSpPr>
          <a:xfrm>
            <a:off x="6778466" y="1981373"/>
            <a:ext cx="73956" cy="57104"/>
            <a:chOff x="6926134" y="1963836"/>
            <a:chExt cx="65331" cy="65331"/>
          </a:xfrm>
        </p:grpSpPr>
        <p:sp>
          <p:nvSpPr>
            <p:cNvPr id="220" name="Freeform: Shape 219">
              <a:extLst>
                <a:ext uri="{FF2B5EF4-FFF2-40B4-BE49-F238E27FC236}">
                  <a16:creationId xmlns:a16="http://schemas.microsoft.com/office/drawing/2014/main" id="{DF88D1F6-2FAB-0D82-F9F7-53E41CAB2F77}"/>
                </a:ext>
              </a:extLst>
            </p:cNvPr>
            <p:cNvSpPr/>
            <p:nvPr/>
          </p:nvSpPr>
          <p:spPr>
            <a:xfrm>
              <a:off x="6958800" y="196383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21" name="Freeform: Shape 220">
              <a:extLst>
                <a:ext uri="{FF2B5EF4-FFF2-40B4-BE49-F238E27FC236}">
                  <a16:creationId xmlns:a16="http://schemas.microsoft.com/office/drawing/2014/main" id="{33E6928E-284C-F768-92EC-BB1F87EC995A}"/>
                </a:ext>
              </a:extLst>
            </p:cNvPr>
            <p:cNvSpPr/>
            <p:nvPr/>
          </p:nvSpPr>
          <p:spPr>
            <a:xfrm>
              <a:off x="6926134" y="199650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22" name="Graphic 6">
            <a:extLst>
              <a:ext uri="{FF2B5EF4-FFF2-40B4-BE49-F238E27FC236}">
                <a16:creationId xmlns:a16="http://schemas.microsoft.com/office/drawing/2014/main" id="{432F0CCE-3BF3-8047-C226-8BE29195C588}"/>
              </a:ext>
            </a:extLst>
          </p:cNvPr>
          <p:cNvGrpSpPr/>
          <p:nvPr/>
        </p:nvGrpSpPr>
        <p:grpSpPr>
          <a:xfrm>
            <a:off x="6937431" y="2015045"/>
            <a:ext cx="73956" cy="57104"/>
            <a:chOff x="7066561" y="2002360"/>
            <a:chExt cx="65331" cy="65331"/>
          </a:xfrm>
        </p:grpSpPr>
        <p:sp>
          <p:nvSpPr>
            <p:cNvPr id="223" name="Freeform: Shape 222">
              <a:extLst>
                <a:ext uri="{FF2B5EF4-FFF2-40B4-BE49-F238E27FC236}">
                  <a16:creationId xmlns:a16="http://schemas.microsoft.com/office/drawing/2014/main" id="{93060EA9-097D-4F4D-C7E2-914AD522E90E}"/>
                </a:ext>
              </a:extLst>
            </p:cNvPr>
            <p:cNvSpPr/>
            <p:nvPr/>
          </p:nvSpPr>
          <p:spPr>
            <a:xfrm>
              <a:off x="7099227" y="200236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24" name="Freeform: Shape 223">
              <a:extLst>
                <a:ext uri="{FF2B5EF4-FFF2-40B4-BE49-F238E27FC236}">
                  <a16:creationId xmlns:a16="http://schemas.microsoft.com/office/drawing/2014/main" id="{E1A21EA0-A849-CA1A-B110-8C0A1FB26630}"/>
                </a:ext>
              </a:extLst>
            </p:cNvPr>
            <p:cNvSpPr/>
            <p:nvPr/>
          </p:nvSpPr>
          <p:spPr>
            <a:xfrm>
              <a:off x="7066561" y="203502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25" name="Graphic 6">
            <a:extLst>
              <a:ext uri="{FF2B5EF4-FFF2-40B4-BE49-F238E27FC236}">
                <a16:creationId xmlns:a16="http://schemas.microsoft.com/office/drawing/2014/main" id="{B7956E1B-94D2-3047-DBF5-AB2484F8647E}"/>
              </a:ext>
            </a:extLst>
          </p:cNvPr>
          <p:cNvGrpSpPr/>
          <p:nvPr/>
        </p:nvGrpSpPr>
        <p:grpSpPr>
          <a:xfrm>
            <a:off x="7002141" y="2015045"/>
            <a:ext cx="73956" cy="57104"/>
            <a:chOff x="7123726" y="2002360"/>
            <a:chExt cx="65331" cy="65331"/>
          </a:xfrm>
        </p:grpSpPr>
        <p:sp>
          <p:nvSpPr>
            <p:cNvPr id="226" name="Freeform: Shape 225">
              <a:extLst>
                <a:ext uri="{FF2B5EF4-FFF2-40B4-BE49-F238E27FC236}">
                  <a16:creationId xmlns:a16="http://schemas.microsoft.com/office/drawing/2014/main" id="{A3B2485C-E314-2CBF-BB5A-F38716987257}"/>
                </a:ext>
              </a:extLst>
            </p:cNvPr>
            <p:cNvSpPr/>
            <p:nvPr/>
          </p:nvSpPr>
          <p:spPr>
            <a:xfrm>
              <a:off x="7156392" y="200236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27" name="Freeform: Shape 226">
              <a:extLst>
                <a:ext uri="{FF2B5EF4-FFF2-40B4-BE49-F238E27FC236}">
                  <a16:creationId xmlns:a16="http://schemas.microsoft.com/office/drawing/2014/main" id="{BB3F1485-120E-6A29-DD0C-8ADAFB7AA141}"/>
                </a:ext>
              </a:extLst>
            </p:cNvPr>
            <p:cNvSpPr/>
            <p:nvPr/>
          </p:nvSpPr>
          <p:spPr>
            <a:xfrm>
              <a:off x="7123726" y="203502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28" name="Graphic 6">
            <a:extLst>
              <a:ext uri="{FF2B5EF4-FFF2-40B4-BE49-F238E27FC236}">
                <a16:creationId xmlns:a16="http://schemas.microsoft.com/office/drawing/2014/main" id="{D6DF6F02-7665-A45D-71C0-D5287554531C}"/>
              </a:ext>
            </a:extLst>
          </p:cNvPr>
          <p:cNvGrpSpPr/>
          <p:nvPr/>
        </p:nvGrpSpPr>
        <p:grpSpPr>
          <a:xfrm>
            <a:off x="7137191" y="2038941"/>
            <a:ext cx="73956" cy="57104"/>
            <a:chOff x="7243027" y="2029700"/>
            <a:chExt cx="65331" cy="65331"/>
          </a:xfrm>
        </p:grpSpPr>
        <p:sp>
          <p:nvSpPr>
            <p:cNvPr id="229" name="Freeform: Shape 228">
              <a:extLst>
                <a:ext uri="{FF2B5EF4-FFF2-40B4-BE49-F238E27FC236}">
                  <a16:creationId xmlns:a16="http://schemas.microsoft.com/office/drawing/2014/main" id="{9859EFFA-646B-43E1-218A-C38E796AED29}"/>
                </a:ext>
              </a:extLst>
            </p:cNvPr>
            <p:cNvSpPr/>
            <p:nvPr/>
          </p:nvSpPr>
          <p:spPr>
            <a:xfrm>
              <a:off x="7275693" y="2029700"/>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30" name="Freeform: Shape 229">
              <a:extLst>
                <a:ext uri="{FF2B5EF4-FFF2-40B4-BE49-F238E27FC236}">
                  <a16:creationId xmlns:a16="http://schemas.microsoft.com/office/drawing/2014/main" id="{C859638F-DE65-7836-EEDA-E8091DB53CB4}"/>
                </a:ext>
              </a:extLst>
            </p:cNvPr>
            <p:cNvSpPr/>
            <p:nvPr/>
          </p:nvSpPr>
          <p:spPr>
            <a:xfrm>
              <a:off x="7243027" y="206236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31" name="Graphic 6">
            <a:extLst>
              <a:ext uri="{FF2B5EF4-FFF2-40B4-BE49-F238E27FC236}">
                <a16:creationId xmlns:a16="http://schemas.microsoft.com/office/drawing/2014/main" id="{BBAE3A04-BA80-5660-CA90-5C8584A89C5C}"/>
              </a:ext>
            </a:extLst>
          </p:cNvPr>
          <p:cNvGrpSpPr/>
          <p:nvPr/>
        </p:nvGrpSpPr>
        <p:grpSpPr>
          <a:xfrm>
            <a:off x="7674774" y="2111716"/>
            <a:ext cx="73956" cy="57104"/>
            <a:chOff x="7717922" y="2112962"/>
            <a:chExt cx="65331" cy="65331"/>
          </a:xfrm>
        </p:grpSpPr>
        <p:sp>
          <p:nvSpPr>
            <p:cNvPr id="232" name="Freeform: Shape 231">
              <a:extLst>
                <a:ext uri="{FF2B5EF4-FFF2-40B4-BE49-F238E27FC236}">
                  <a16:creationId xmlns:a16="http://schemas.microsoft.com/office/drawing/2014/main" id="{E4511B26-B7A4-B87E-C87C-FF6ECC4C4794}"/>
                </a:ext>
              </a:extLst>
            </p:cNvPr>
            <p:cNvSpPr/>
            <p:nvPr/>
          </p:nvSpPr>
          <p:spPr>
            <a:xfrm>
              <a:off x="7750588" y="2112962"/>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33" name="Freeform: Shape 232">
              <a:extLst>
                <a:ext uri="{FF2B5EF4-FFF2-40B4-BE49-F238E27FC236}">
                  <a16:creationId xmlns:a16="http://schemas.microsoft.com/office/drawing/2014/main" id="{4C175D36-5985-AE6C-D870-BA38FD8C5561}"/>
                </a:ext>
              </a:extLst>
            </p:cNvPr>
            <p:cNvSpPr/>
            <p:nvPr/>
          </p:nvSpPr>
          <p:spPr>
            <a:xfrm>
              <a:off x="7717922" y="2145628"/>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34" name="Graphic 6">
            <a:extLst>
              <a:ext uri="{FF2B5EF4-FFF2-40B4-BE49-F238E27FC236}">
                <a16:creationId xmlns:a16="http://schemas.microsoft.com/office/drawing/2014/main" id="{B8F3BC2A-0A48-A955-931D-9BA10BC2A4D1}"/>
              </a:ext>
            </a:extLst>
          </p:cNvPr>
          <p:cNvGrpSpPr/>
          <p:nvPr/>
        </p:nvGrpSpPr>
        <p:grpSpPr>
          <a:xfrm>
            <a:off x="7781690" y="2120407"/>
            <a:ext cx="73956" cy="57104"/>
            <a:chOff x="7812369" y="2122904"/>
            <a:chExt cx="65331" cy="65331"/>
          </a:xfrm>
        </p:grpSpPr>
        <p:sp>
          <p:nvSpPr>
            <p:cNvPr id="235" name="Freeform: Shape 234">
              <a:extLst>
                <a:ext uri="{FF2B5EF4-FFF2-40B4-BE49-F238E27FC236}">
                  <a16:creationId xmlns:a16="http://schemas.microsoft.com/office/drawing/2014/main" id="{CEE0EC26-D809-7030-3B68-A863A58950C1}"/>
                </a:ext>
              </a:extLst>
            </p:cNvPr>
            <p:cNvSpPr/>
            <p:nvPr/>
          </p:nvSpPr>
          <p:spPr>
            <a:xfrm>
              <a:off x="7845035" y="2122904"/>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36" name="Freeform: Shape 235">
              <a:extLst>
                <a:ext uri="{FF2B5EF4-FFF2-40B4-BE49-F238E27FC236}">
                  <a16:creationId xmlns:a16="http://schemas.microsoft.com/office/drawing/2014/main" id="{F25F1809-9C5E-EAA1-EA3C-09D03E89D8AE}"/>
                </a:ext>
              </a:extLst>
            </p:cNvPr>
            <p:cNvSpPr/>
            <p:nvPr/>
          </p:nvSpPr>
          <p:spPr>
            <a:xfrm>
              <a:off x="7812369" y="215557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37" name="Graphic 6">
            <a:extLst>
              <a:ext uri="{FF2B5EF4-FFF2-40B4-BE49-F238E27FC236}">
                <a16:creationId xmlns:a16="http://schemas.microsoft.com/office/drawing/2014/main" id="{028C0CAF-B895-0000-4FB2-CCE403A2128B}"/>
              </a:ext>
            </a:extLst>
          </p:cNvPr>
          <p:cNvGrpSpPr/>
          <p:nvPr/>
        </p:nvGrpSpPr>
        <p:grpSpPr>
          <a:xfrm>
            <a:off x="8018225" y="2157337"/>
            <a:ext cx="73755" cy="57104"/>
            <a:chOff x="8021323" y="2165156"/>
            <a:chExt cx="65153" cy="65331"/>
          </a:xfrm>
        </p:grpSpPr>
        <p:sp>
          <p:nvSpPr>
            <p:cNvPr id="238" name="Freeform: Shape 237">
              <a:extLst>
                <a:ext uri="{FF2B5EF4-FFF2-40B4-BE49-F238E27FC236}">
                  <a16:creationId xmlns:a16="http://schemas.microsoft.com/office/drawing/2014/main" id="{183C3DF7-AA0B-21F1-557F-45C541C14EDF}"/>
                </a:ext>
              </a:extLst>
            </p:cNvPr>
            <p:cNvSpPr/>
            <p:nvPr/>
          </p:nvSpPr>
          <p:spPr>
            <a:xfrm>
              <a:off x="8053811" y="216515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39" name="Freeform: Shape 238">
              <a:extLst>
                <a:ext uri="{FF2B5EF4-FFF2-40B4-BE49-F238E27FC236}">
                  <a16:creationId xmlns:a16="http://schemas.microsoft.com/office/drawing/2014/main" id="{1D49F4FA-6043-D6CE-AB88-B30A88C5F50F}"/>
                </a:ext>
              </a:extLst>
            </p:cNvPr>
            <p:cNvSpPr/>
            <p:nvPr/>
          </p:nvSpPr>
          <p:spPr>
            <a:xfrm>
              <a:off x="8021323" y="2197822"/>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40" name="Graphic 6">
            <a:extLst>
              <a:ext uri="{FF2B5EF4-FFF2-40B4-BE49-F238E27FC236}">
                <a16:creationId xmlns:a16="http://schemas.microsoft.com/office/drawing/2014/main" id="{70572F49-3512-8DB1-3F55-6453D24A2F9E}"/>
              </a:ext>
            </a:extLst>
          </p:cNvPr>
          <p:cNvGrpSpPr/>
          <p:nvPr/>
        </p:nvGrpSpPr>
        <p:grpSpPr>
          <a:xfrm>
            <a:off x="8178598" y="2181235"/>
            <a:ext cx="73956" cy="57104"/>
            <a:chOff x="8162993" y="2192496"/>
            <a:chExt cx="65331" cy="65331"/>
          </a:xfrm>
        </p:grpSpPr>
        <p:sp>
          <p:nvSpPr>
            <p:cNvPr id="241" name="Freeform: Shape 240">
              <a:extLst>
                <a:ext uri="{FF2B5EF4-FFF2-40B4-BE49-F238E27FC236}">
                  <a16:creationId xmlns:a16="http://schemas.microsoft.com/office/drawing/2014/main" id="{616C47A5-AD16-F9B3-DAB5-D031C923D219}"/>
                </a:ext>
              </a:extLst>
            </p:cNvPr>
            <p:cNvSpPr/>
            <p:nvPr/>
          </p:nvSpPr>
          <p:spPr>
            <a:xfrm>
              <a:off x="8195658" y="21924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42" name="Freeform: Shape 241">
              <a:extLst>
                <a:ext uri="{FF2B5EF4-FFF2-40B4-BE49-F238E27FC236}">
                  <a16:creationId xmlns:a16="http://schemas.microsoft.com/office/drawing/2014/main" id="{9D63048A-B960-9589-10E7-40FF3329BA5A}"/>
                </a:ext>
              </a:extLst>
            </p:cNvPr>
            <p:cNvSpPr/>
            <p:nvPr/>
          </p:nvSpPr>
          <p:spPr>
            <a:xfrm>
              <a:off x="8162993" y="22251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43" name="Graphic 6">
            <a:extLst>
              <a:ext uri="{FF2B5EF4-FFF2-40B4-BE49-F238E27FC236}">
                <a16:creationId xmlns:a16="http://schemas.microsoft.com/office/drawing/2014/main" id="{E040B1B4-4604-7527-1779-F285D01D67C9}"/>
              </a:ext>
            </a:extLst>
          </p:cNvPr>
          <p:cNvGrpSpPr/>
          <p:nvPr/>
        </p:nvGrpSpPr>
        <p:grpSpPr>
          <a:xfrm>
            <a:off x="8263005" y="2191011"/>
            <a:ext cx="73956" cy="57104"/>
            <a:chOff x="8237556" y="2203681"/>
            <a:chExt cx="65331" cy="65331"/>
          </a:xfrm>
        </p:grpSpPr>
        <p:sp>
          <p:nvSpPr>
            <p:cNvPr id="244" name="Freeform: Shape 243">
              <a:extLst>
                <a:ext uri="{FF2B5EF4-FFF2-40B4-BE49-F238E27FC236}">
                  <a16:creationId xmlns:a16="http://schemas.microsoft.com/office/drawing/2014/main" id="{99FE3405-D605-A80B-3D31-D5C7D4CA38B2}"/>
                </a:ext>
              </a:extLst>
            </p:cNvPr>
            <p:cNvSpPr/>
            <p:nvPr/>
          </p:nvSpPr>
          <p:spPr>
            <a:xfrm>
              <a:off x="8270221" y="22036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45" name="Freeform: Shape 244">
              <a:extLst>
                <a:ext uri="{FF2B5EF4-FFF2-40B4-BE49-F238E27FC236}">
                  <a16:creationId xmlns:a16="http://schemas.microsoft.com/office/drawing/2014/main" id="{AEE8BE2C-7EAB-89E5-0902-FE3B08EBD31D}"/>
                </a:ext>
              </a:extLst>
            </p:cNvPr>
            <p:cNvSpPr/>
            <p:nvPr/>
          </p:nvSpPr>
          <p:spPr>
            <a:xfrm>
              <a:off x="8237556" y="22363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46" name="Graphic 6">
            <a:extLst>
              <a:ext uri="{FF2B5EF4-FFF2-40B4-BE49-F238E27FC236}">
                <a16:creationId xmlns:a16="http://schemas.microsoft.com/office/drawing/2014/main" id="{63D7FA69-74A6-2851-8346-5750EEE89CA3}"/>
              </a:ext>
            </a:extLst>
          </p:cNvPr>
          <p:cNvGrpSpPr/>
          <p:nvPr/>
        </p:nvGrpSpPr>
        <p:grpSpPr>
          <a:xfrm>
            <a:off x="8274257" y="2202959"/>
            <a:ext cx="73956" cy="57104"/>
            <a:chOff x="8247497" y="2217351"/>
            <a:chExt cx="65331" cy="65331"/>
          </a:xfrm>
        </p:grpSpPr>
        <p:sp>
          <p:nvSpPr>
            <p:cNvPr id="247" name="Freeform: Shape 246">
              <a:extLst>
                <a:ext uri="{FF2B5EF4-FFF2-40B4-BE49-F238E27FC236}">
                  <a16:creationId xmlns:a16="http://schemas.microsoft.com/office/drawing/2014/main" id="{2C538F41-1D82-5235-9648-21A206E9F88E}"/>
                </a:ext>
              </a:extLst>
            </p:cNvPr>
            <p:cNvSpPr/>
            <p:nvPr/>
          </p:nvSpPr>
          <p:spPr>
            <a:xfrm>
              <a:off x="8280163" y="221735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48" name="Freeform: Shape 247">
              <a:extLst>
                <a:ext uri="{FF2B5EF4-FFF2-40B4-BE49-F238E27FC236}">
                  <a16:creationId xmlns:a16="http://schemas.microsoft.com/office/drawing/2014/main" id="{9B7C421C-213B-9E96-419D-270845D94275}"/>
                </a:ext>
              </a:extLst>
            </p:cNvPr>
            <p:cNvSpPr/>
            <p:nvPr/>
          </p:nvSpPr>
          <p:spPr>
            <a:xfrm>
              <a:off x="8247497" y="225001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49" name="Graphic 6">
            <a:extLst>
              <a:ext uri="{FF2B5EF4-FFF2-40B4-BE49-F238E27FC236}">
                <a16:creationId xmlns:a16="http://schemas.microsoft.com/office/drawing/2014/main" id="{88B68591-5A9B-8C28-428F-ACE05637584D}"/>
              </a:ext>
            </a:extLst>
          </p:cNvPr>
          <p:cNvGrpSpPr/>
          <p:nvPr/>
        </p:nvGrpSpPr>
        <p:grpSpPr>
          <a:xfrm>
            <a:off x="8324901" y="2215993"/>
            <a:ext cx="73956" cy="57104"/>
            <a:chOff x="8292235" y="2232263"/>
            <a:chExt cx="65331" cy="65331"/>
          </a:xfrm>
        </p:grpSpPr>
        <p:sp>
          <p:nvSpPr>
            <p:cNvPr id="250" name="Freeform: Shape 249">
              <a:extLst>
                <a:ext uri="{FF2B5EF4-FFF2-40B4-BE49-F238E27FC236}">
                  <a16:creationId xmlns:a16="http://schemas.microsoft.com/office/drawing/2014/main" id="{34BA4D78-78C4-F84C-F779-BE57F658B5EE}"/>
                </a:ext>
              </a:extLst>
            </p:cNvPr>
            <p:cNvSpPr/>
            <p:nvPr/>
          </p:nvSpPr>
          <p:spPr>
            <a:xfrm>
              <a:off x="8324901" y="223226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51" name="Freeform: Shape 250">
              <a:extLst>
                <a:ext uri="{FF2B5EF4-FFF2-40B4-BE49-F238E27FC236}">
                  <a16:creationId xmlns:a16="http://schemas.microsoft.com/office/drawing/2014/main" id="{7EB6CA3D-C5CF-04BA-6979-AEC8F1567137}"/>
                </a:ext>
              </a:extLst>
            </p:cNvPr>
            <p:cNvSpPr/>
            <p:nvPr/>
          </p:nvSpPr>
          <p:spPr>
            <a:xfrm>
              <a:off x="8292235" y="2264929"/>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52" name="Graphic 6">
            <a:extLst>
              <a:ext uri="{FF2B5EF4-FFF2-40B4-BE49-F238E27FC236}">
                <a16:creationId xmlns:a16="http://schemas.microsoft.com/office/drawing/2014/main" id="{E5BB3C98-9839-E9B4-53C9-F2D737E39013}"/>
              </a:ext>
            </a:extLst>
          </p:cNvPr>
          <p:cNvGrpSpPr/>
          <p:nvPr/>
        </p:nvGrpSpPr>
        <p:grpSpPr>
          <a:xfrm>
            <a:off x="8343189" y="2216150"/>
            <a:ext cx="73956" cy="56948"/>
            <a:chOff x="8308390" y="2232441"/>
            <a:chExt cx="65331" cy="65153"/>
          </a:xfrm>
        </p:grpSpPr>
        <p:sp>
          <p:nvSpPr>
            <p:cNvPr id="253" name="Freeform: Shape 252">
              <a:extLst>
                <a:ext uri="{FF2B5EF4-FFF2-40B4-BE49-F238E27FC236}">
                  <a16:creationId xmlns:a16="http://schemas.microsoft.com/office/drawing/2014/main" id="{2E82E0EF-F336-9FC3-8A4A-FE559FC408F6}"/>
                </a:ext>
              </a:extLst>
            </p:cNvPr>
            <p:cNvSpPr/>
            <p:nvPr/>
          </p:nvSpPr>
          <p:spPr>
            <a:xfrm>
              <a:off x="8341056" y="2232441"/>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54" name="Freeform: Shape 253">
              <a:extLst>
                <a:ext uri="{FF2B5EF4-FFF2-40B4-BE49-F238E27FC236}">
                  <a16:creationId xmlns:a16="http://schemas.microsoft.com/office/drawing/2014/main" id="{59478E4C-7905-F989-2D4B-FF2B81C7E23E}"/>
                </a:ext>
              </a:extLst>
            </p:cNvPr>
            <p:cNvSpPr/>
            <p:nvPr/>
          </p:nvSpPr>
          <p:spPr>
            <a:xfrm>
              <a:off x="8308390" y="226492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55" name="Graphic 6">
            <a:extLst>
              <a:ext uri="{FF2B5EF4-FFF2-40B4-BE49-F238E27FC236}">
                <a16:creationId xmlns:a16="http://schemas.microsoft.com/office/drawing/2014/main" id="{C4BF4EEF-BF7E-9E7A-2E02-178EDB54905E}"/>
              </a:ext>
            </a:extLst>
          </p:cNvPr>
          <p:cNvGrpSpPr/>
          <p:nvPr/>
        </p:nvGrpSpPr>
        <p:grpSpPr>
          <a:xfrm>
            <a:off x="8361477" y="2215993"/>
            <a:ext cx="73956" cy="57104"/>
            <a:chOff x="8324546" y="2232263"/>
            <a:chExt cx="65331" cy="65331"/>
          </a:xfrm>
        </p:grpSpPr>
        <p:sp>
          <p:nvSpPr>
            <p:cNvPr id="256" name="Freeform: Shape 255">
              <a:extLst>
                <a:ext uri="{FF2B5EF4-FFF2-40B4-BE49-F238E27FC236}">
                  <a16:creationId xmlns:a16="http://schemas.microsoft.com/office/drawing/2014/main" id="{A27CFBB9-DC62-BFA1-5BB6-77760A2D4389}"/>
                </a:ext>
              </a:extLst>
            </p:cNvPr>
            <p:cNvSpPr/>
            <p:nvPr/>
          </p:nvSpPr>
          <p:spPr>
            <a:xfrm>
              <a:off x="8357212" y="2232263"/>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57" name="Freeform: Shape 256">
              <a:extLst>
                <a:ext uri="{FF2B5EF4-FFF2-40B4-BE49-F238E27FC236}">
                  <a16:creationId xmlns:a16="http://schemas.microsoft.com/office/drawing/2014/main" id="{8809FA85-8820-AE9C-D091-3FA75809C6A1}"/>
                </a:ext>
              </a:extLst>
            </p:cNvPr>
            <p:cNvSpPr/>
            <p:nvPr/>
          </p:nvSpPr>
          <p:spPr>
            <a:xfrm>
              <a:off x="8324546" y="2264929"/>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58" name="Graphic 6">
            <a:extLst>
              <a:ext uri="{FF2B5EF4-FFF2-40B4-BE49-F238E27FC236}">
                <a16:creationId xmlns:a16="http://schemas.microsoft.com/office/drawing/2014/main" id="{EC9B09BF-024B-047C-9855-62CBD15FE6C3}"/>
              </a:ext>
            </a:extLst>
          </p:cNvPr>
          <p:cNvGrpSpPr/>
          <p:nvPr/>
        </p:nvGrpSpPr>
        <p:grpSpPr>
          <a:xfrm>
            <a:off x="8389611" y="2217080"/>
            <a:ext cx="73956" cy="57104"/>
            <a:chOff x="8349400" y="2233506"/>
            <a:chExt cx="65331" cy="65331"/>
          </a:xfrm>
        </p:grpSpPr>
        <p:sp>
          <p:nvSpPr>
            <p:cNvPr id="259" name="Freeform: Shape 258">
              <a:extLst>
                <a:ext uri="{FF2B5EF4-FFF2-40B4-BE49-F238E27FC236}">
                  <a16:creationId xmlns:a16="http://schemas.microsoft.com/office/drawing/2014/main" id="{93AF5D01-64E9-30B8-07C2-69FCA546E8BC}"/>
                </a:ext>
              </a:extLst>
            </p:cNvPr>
            <p:cNvSpPr/>
            <p:nvPr/>
          </p:nvSpPr>
          <p:spPr>
            <a:xfrm>
              <a:off x="8382066" y="223350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60" name="Freeform: Shape 259">
              <a:extLst>
                <a:ext uri="{FF2B5EF4-FFF2-40B4-BE49-F238E27FC236}">
                  <a16:creationId xmlns:a16="http://schemas.microsoft.com/office/drawing/2014/main" id="{EF8E32E7-3136-B8E9-08CB-1402FDA5F707}"/>
                </a:ext>
              </a:extLst>
            </p:cNvPr>
            <p:cNvSpPr/>
            <p:nvPr/>
          </p:nvSpPr>
          <p:spPr>
            <a:xfrm>
              <a:off x="8349400" y="226617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61" name="Graphic 6">
            <a:extLst>
              <a:ext uri="{FF2B5EF4-FFF2-40B4-BE49-F238E27FC236}">
                <a16:creationId xmlns:a16="http://schemas.microsoft.com/office/drawing/2014/main" id="{17D304F4-9BAA-28A7-2C8E-A0D71AC6EB27}"/>
              </a:ext>
            </a:extLst>
          </p:cNvPr>
          <p:cNvGrpSpPr/>
          <p:nvPr/>
        </p:nvGrpSpPr>
        <p:grpSpPr>
          <a:xfrm>
            <a:off x="8407899" y="2218321"/>
            <a:ext cx="73956" cy="56948"/>
            <a:chOff x="8365555" y="2234926"/>
            <a:chExt cx="65331" cy="65153"/>
          </a:xfrm>
        </p:grpSpPr>
        <p:sp>
          <p:nvSpPr>
            <p:cNvPr id="262" name="Freeform: Shape 261">
              <a:extLst>
                <a:ext uri="{FF2B5EF4-FFF2-40B4-BE49-F238E27FC236}">
                  <a16:creationId xmlns:a16="http://schemas.microsoft.com/office/drawing/2014/main" id="{2D617DD6-6ECD-B40D-D100-438333F6F50D}"/>
                </a:ext>
              </a:extLst>
            </p:cNvPr>
            <p:cNvSpPr/>
            <p:nvPr/>
          </p:nvSpPr>
          <p:spPr>
            <a:xfrm>
              <a:off x="8398221" y="2234926"/>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63" name="Freeform: Shape 262">
              <a:extLst>
                <a:ext uri="{FF2B5EF4-FFF2-40B4-BE49-F238E27FC236}">
                  <a16:creationId xmlns:a16="http://schemas.microsoft.com/office/drawing/2014/main" id="{E413624D-F71E-CB36-57EE-4C68D470D0C2}"/>
                </a:ext>
              </a:extLst>
            </p:cNvPr>
            <p:cNvSpPr/>
            <p:nvPr/>
          </p:nvSpPr>
          <p:spPr>
            <a:xfrm>
              <a:off x="8365555" y="2267414"/>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64" name="Graphic 6">
            <a:extLst>
              <a:ext uri="{FF2B5EF4-FFF2-40B4-BE49-F238E27FC236}">
                <a16:creationId xmlns:a16="http://schemas.microsoft.com/office/drawing/2014/main" id="{65D30FD5-CEF3-49D4-30C8-ECAF1B867F57}"/>
              </a:ext>
            </a:extLst>
          </p:cNvPr>
          <p:cNvGrpSpPr/>
          <p:nvPr/>
        </p:nvGrpSpPr>
        <p:grpSpPr>
          <a:xfrm>
            <a:off x="8426189" y="2220494"/>
            <a:ext cx="73956" cy="56948"/>
            <a:chOff x="8381711" y="2237412"/>
            <a:chExt cx="65331" cy="65153"/>
          </a:xfrm>
        </p:grpSpPr>
        <p:sp>
          <p:nvSpPr>
            <p:cNvPr id="265" name="Freeform: Shape 264">
              <a:extLst>
                <a:ext uri="{FF2B5EF4-FFF2-40B4-BE49-F238E27FC236}">
                  <a16:creationId xmlns:a16="http://schemas.microsoft.com/office/drawing/2014/main" id="{DFA40F66-1F64-3E2D-AC01-59F0C1941202}"/>
                </a:ext>
              </a:extLst>
            </p:cNvPr>
            <p:cNvSpPr/>
            <p:nvPr/>
          </p:nvSpPr>
          <p:spPr>
            <a:xfrm>
              <a:off x="8414376" y="2237412"/>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66" name="Freeform: Shape 265">
              <a:extLst>
                <a:ext uri="{FF2B5EF4-FFF2-40B4-BE49-F238E27FC236}">
                  <a16:creationId xmlns:a16="http://schemas.microsoft.com/office/drawing/2014/main" id="{6838A35B-6BDA-A46C-8B4B-7B0D2749B236}"/>
                </a:ext>
              </a:extLst>
            </p:cNvPr>
            <p:cNvSpPr/>
            <p:nvPr/>
          </p:nvSpPr>
          <p:spPr>
            <a:xfrm>
              <a:off x="8381711" y="226990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67" name="Graphic 6">
            <a:extLst>
              <a:ext uri="{FF2B5EF4-FFF2-40B4-BE49-F238E27FC236}">
                <a16:creationId xmlns:a16="http://schemas.microsoft.com/office/drawing/2014/main" id="{68844208-C0C7-D80D-029C-9CB1FCC5CEEB}"/>
              </a:ext>
            </a:extLst>
          </p:cNvPr>
          <p:cNvGrpSpPr/>
          <p:nvPr/>
        </p:nvGrpSpPr>
        <p:grpSpPr>
          <a:xfrm>
            <a:off x="8444475" y="2236786"/>
            <a:ext cx="73956" cy="56948"/>
            <a:chOff x="8397866" y="2256052"/>
            <a:chExt cx="65331" cy="65153"/>
          </a:xfrm>
        </p:grpSpPr>
        <p:sp>
          <p:nvSpPr>
            <p:cNvPr id="268" name="Freeform: Shape 267">
              <a:extLst>
                <a:ext uri="{FF2B5EF4-FFF2-40B4-BE49-F238E27FC236}">
                  <a16:creationId xmlns:a16="http://schemas.microsoft.com/office/drawing/2014/main" id="{418EA323-C6B7-4E2F-D149-205372DE46A4}"/>
                </a:ext>
              </a:extLst>
            </p:cNvPr>
            <p:cNvSpPr/>
            <p:nvPr/>
          </p:nvSpPr>
          <p:spPr>
            <a:xfrm>
              <a:off x="8430532" y="2256052"/>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69" name="Freeform: Shape 268">
              <a:extLst>
                <a:ext uri="{FF2B5EF4-FFF2-40B4-BE49-F238E27FC236}">
                  <a16:creationId xmlns:a16="http://schemas.microsoft.com/office/drawing/2014/main" id="{B813E9BA-5F6A-46CA-A054-7D5DD92EB9C3}"/>
                </a:ext>
              </a:extLst>
            </p:cNvPr>
            <p:cNvSpPr/>
            <p:nvPr/>
          </p:nvSpPr>
          <p:spPr>
            <a:xfrm>
              <a:off x="8397866" y="2288540"/>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70" name="Graphic 6">
            <a:extLst>
              <a:ext uri="{FF2B5EF4-FFF2-40B4-BE49-F238E27FC236}">
                <a16:creationId xmlns:a16="http://schemas.microsoft.com/office/drawing/2014/main" id="{78CBBFC0-4698-FDBD-0598-08E51EBABB72}"/>
              </a:ext>
            </a:extLst>
          </p:cNvPr>
          <p:cNvGrpSpPr/>
          <p:nvPr/>
        </p:nvGrpSpPr>
        <p:grpSpPr>
          <a:xfrm>
            <a:off x="8468391" y="2245477"/>
            <a:ext cx="73956" cy="56948"/>
            <a:chOff x="8418992" y="2265994"/>
            <a:chExt cx="65331" cy="65153"/>
          </a:xfrm>
        </p:grpSpPr>
        <p:sp>
          <p:nvSpPr>
            <p:cNvPr id="271" name="Freeform: Shape 270">
              <a:extLst>
                <a:ext uri="{FF2B5EF4-FFF2-40B4-BE49-F238E27FC236}">
                  <a16:creationId xmlns:a16="http://schemas.microsoft.com/office/drawing/2014/main" id="{5825C161-6B6C-38A4-1246-286CB744C3B4}"/>
                </a:ext>
              </a:extLst>
            </p:cNvPr>
            <p:cNvSpPr/>
            <p:nvPr/>
          </p:nvSpPr>
          <p:spPr>
            <a:xfrm>
              <a:off x="8451658" y="2265994"/>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72" name="Freeform: Shape 271">
              <a:extLst>
                <a:ext uri="{FF2B5EF4-FFF2-40B4-BE49-F238E27FC236}">
                  <a16:creationId xmlns:a16="http://schemas.microsoft.com/office/drawing/2014/main" id="{BFA5495A-FD6E-B7A5-5ED2-BF75DF6D568B}"/>
                </a:ext>
              </a:extLst>
            </p:cNvPr>
            <p:cNvSpPr/>
            <p:nvPr/>
          </p:nvSpPr>
          <p:spPr>
            <a:xfrm>
              <a:off x="8418992" y="229848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73" name="Graphic 6">
            <a:extLst>
              <a:ext uri="{FF2B5EF4-FFF2-40B4-BE49-F238E27FC236}">
                <a16:creationId xmlns:a16="http://schemas.microsoft.com/office/drawing/2014/main" id="{CEA1FBB3-EA77-9CF1-3487-0CF062908E25}"/>
              </a:ext>
            </a:extLst>
          </p:cNvPr>
          <p:cNvGrpSpPr/>
          <p:nvPr/>
        </p:nvGrpSpPr>
        <p:grpSpPr>
          <a:xfrm>
            <a:off x="8528882" y="2257889"/>
            <a:ext cx="73956" cy="57104"/>
            <a:chOff x="8472429" y="2280196"/>
            <a:chExt cx="65331" cy="65331"/>
          </a:xfrm>
        </p:grpSpPr>
        <p:sp>
          <p:nvSpPr>
            <p:cNvPr id="274" name="Freeform: Shape 273">
              <a:extLst>
                <a:ext uri="{FF2B5EF4-FFF2-40B4-BE49-F238E27FC236}">
                  <a16:creationId xmlns:a16="http://schemas.microsoft.com/office/drawing/2014/main" id="{D96C27FB-2F06-7BF7-9484-DA170541DBDB}"/>
                </a:ext>
              </a:extLst>
            </p:cNvPr>
            <p:cNvSpPr/>
            <p:nvPr/>
          </p:nvSpPr>
          <p:spPr>
            <a:xfrm>
              <a:off x="8505095" y="22801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75" name="Freeform: Shape 274">
              <a:extLst>
                <a:ext uri="{FF2B5EF4-FFF2-40B4-BE49-F238E27FC236}">
                  <a16:creationId xmlns:a16="http://schemas.microsoft.com/office/drawing/2014/main" id="{9F5A0B87-3F81-6F64-9463-4312C243EC91}"/>
                </a:ext>
              </a:extLst>
            </p:cNvPr>
            <p:cNvSpPr/>
            <p:nvPr/>
          </p:nvSpPr>
          <p:spPr>
            <a:xfrm>
              <a:off x="8472429" y="2312862"/>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76" name="Graphic 6">
            <a:extLst>
              <a:ext uri="{FF2B5EF4-FFF2-40B4-BE49-F238E27FC236}">
                <a16:creationId xmlns:a16="http://schemas.microsoft.com/office/drawing/2014/main" id="{00328820-8BB2-A722-D38F-D3DA6C261E15}"/>
              </a:ext>
            </a:extLst>
          </p:cNvPr>
          <p:cNvGrpSpPr/>
          <p:nvPr/>
        </p:nvGrpSpPr>
        <p:grpSpPr>
          <a:xfrm>
            <a:off x="8497933" y="2247650"/>
            <a:ext cx="73956" cy="56948"/>
            <a:chOff x="8445089" y="2268479"/>
            <a:chExt cx="65331" cy="65153"/>
          </a:xfrm>
        </p:grpSpPr>
        <p:sp>
          <p:nvSpPr>
            <p:cNvPr id="277" name="Freeform: Shape 276">
              <a:extLst>
                <a:ext uri="{FF2B5EF4-FFF2-40B4-BE49-F238E27FC236}">
                  <a16:creationId xmlns:a16="http://schemas.microsoft.com/office/drawing/2014/main" id="{C62828E4-689A-5B02-FCBC-F6C5FDAC9C54}"/>
                </a:ext>
              </a:extLst>
            </p:cNvPr>
            <p:cNvSpPr/>
            <p:nvPr/>
          </p:nvSpPr>
          <p:spPr>
            <a:xfrm>
              <a:off x="8477755" y="226847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78" name="Freeform: Shape 277">
              <a:extLst>
                <a:ext uri="{FF2B5EF4-FFF2-40B4-BE49-F238E27FC236}">
                  <a16:creationId xmlns:a16="http://schemas.microsoft.com/office/drawing/2014/main" id="{482EF2A6-B046-436E-1F90-AB1AC5837242}"/>
                </a:ext>
              </a:extLst>
            </p:cNvPr>
            <p:cNvSpPr/>
            <p:nvPr/>
          </p:nvSpPr>
          <p:spPr>
            <a:xfrm>
              <a:off x="8445089" y="2300968"/>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79" name="Graphic 6">
            <a:extLst>
              <a:ext uri="{FF2B5EF4-FFF2-40B4-BE49-F238E27FC236}">
                <a16:creationId xmlns:a16="http://schemas.microsoft.com/office/drawing/2014/main" id="{765B972E-A8B4-566C-9A54-2EB9164A8552}"/>
              </a:ext>
            </a:extLst>
          </p:cNvPr>
          <p:cNvGrpSpPr/>
          <p:nvPr/>
        </p:nvGrpSpPr>
        <p:grpSpPr>
          <a:xfrm>
            <a:off x="8548577" y="2257889"/>
            <a:ext cx="73956" cy="57104"/>
            <a:chOff x="8489827" y="2280196"/>
            <a:chExt cx="65331" cy="65331"/>
          </a:xfrm>
        </p:grpSpPr>
        <p:sp>
          <p:nvSpPr>
            <p:cNvPr id="280" name="Freeform: Shape 279">
              <a:extLst>
                <a:ext uri="{FF2B5EF4-FFF2-40B4-BE49-F238E27FC236}">
                  <a16:creationId xmlns:a16="http://schemas.microsoft.com/office/drawing/2014/main" id="{79BF265A-93C9-B937-D47D-433A9A0C9261}"/>
                </a:ext>
              </a:extLst>
            </p:cNvPr>
            <p:cNvSpPr/>
            <p:nvPr/>
          </p:nvSpPr>
          <p:spPr>
            <a:xfrm>
              <a:off x="8522493" y="22801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81" name="Freeform: Shape 280">
              <a:extLst>
                <a:ext uri="{FF2B5EF4-FFF2-40B4-BE49-F238E27FC236}">
                  <a16:creationId xmlns:a16="http://schemas.microsoft.com/office/drawing/2014/main" id="{30EAFA11-45B2-982D-13D6-DEC42C249E3E}"/>
                </a:ext>
              </a:extLst>
            </p:cNvPr>
            <p:cNvSpPr/>
            <p:nvPr/>
          </p:nvSpPr>
          <p:spPr>
            <a:xfrm>
              <a:off x="8489827" y="23128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82" name="Graphic 6">
            <a:extLst>
              <a:ext uri="{FF2B5EF4-FFF2-40B4-BE49-F238E27FC236}">
                <a16:creationId xmlns:a16="http://schemas.microsoft.com/office/drawing/2014/main" id="{3F2618DC-2A5A-6AB9-6235-2CBE24BE805E}"/>
              </a:ext>
            </a:extLst>
          </p:cNvPr>
          <p:cNvGrpSpPr/>
          <p:nvPr/>
        </p:nvGrpSpPr>
        <p:grpSpPr>
          <a:xfrm>
            <a:off x="8569677" y="2257889"/>
            <a:ext cx="73956" cy="57104"/>
            <a:chOff x="8508468" y="2280196"/>
            <a:chExt cx="65331" cy="65331"/>
          </a:xfrm>
        </p:grpSpPr>
        <p:sp>
          <p:nvSpPr>
            <p:cNvPr id="283" name="Freeform: Shape 282">
              <a:extLst>
                <a:ext uri="{FF2B5EF4-FFF2-40B4-BE49-F238E27FC236}">
                  <a16:creationId xmlns:a16="http://schemas.microsoft.com/office/drawing/2014/main" id="{FB7EBB98-7C2D-D5AE-845C-19AF84ADC323}"/>
                </a:ext>
              </a:extLst>
            </p:cNvPr>
            <p:cNvSpPr/>
            <p:nvPr/>
          </p:nvSpPr>
          <p:spPr>
            <a:xfrm>
              <a:off x="8541134" y="22801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84" name="Freeform: Shape 283">
              <a:extLst>
                <a:ext uri="{FF2B5EF4-FFF2-40B4-BE49-F238E27FC236}">
                  <a16:creationId xmlns:a16="http://schemas.microsoft.com/office/drawing/2014/main" id="{41C00F17-0DAE-CD11-CB5A-E0BDE66EF36B}"/>
                </a:ext>
              </a:extLst>
            </p:cNvPr>
            <p:cNvSpPr/>
            <p:nvPr/>
          </p:nvSpPr>
          <p:spPr>
            <a:xfrm>
              <a:off x="8508468" y="2312862"/>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85" name="Graphic 6">
            <a:extLst>
              <a:ext uri="{FF2B5EF4-FFF2-40B4-BE49-F238E27FC236}">
                <a16:creationId xmlns:a16="http://schemas.microsoft.com/office/drawing/2014/main" id="{2B7B9557-2B04-C8CB-95E3-774F49EFB8BF}"/>
              </a:ext>
            </a:extLst>
          </p:cNvPr>
          <p:cNvGrpSpPr/>
          <p:nvPr/>
        </p:nvGrpSpPr>
        <p:grpSpPr>
          <a:xfrm>
            <a:off x="8602033" y="2257889"/>
            <a:ext cx="73956" cy="57104"/>
            <a:chOff x="8537050" y="2280196"/>
            <a:chExt cx="65331" cy="65331"/>
          </a:xfrm>
        </p:grpSpPr>
        <p:sp>
          <p:nvSpPr>
            <p:cNvPr id="286" name="Freeform: Shape 285">
              <a:extLst>
                <a:ext uri="{FF2B5EF4-FFF2-40B4-BE49-F238E27FC236}">
                  <a16:creationId xmlns:a16="http://schemas.microsoft.com/office/drawing/2014/main" id="{742D7C0C-2882-A292-8F65-A34AB1094002}"/>
                </a:ext>
              </a:extLst>
            </p:cNvPr>
            <p:cNvSpPr/>
            <p:nvPr/>
          </p:nvSpPr>
          <p:spPr>
            <a:xfrm>
              <a:off x="8569716" y="2280196"/>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87" name="Freeform: Shape 286">
              <a:extLst>
                <a:ext uri="{FF2B5EF4-FFF2-40B4-BE49-F238E27FC236}">
                  <a16:creationId xmlns:a16="http://schemas.microsoft.com/office/drawing/2014/main" id="{09208C33-EA0A-5432-46DB-421DD103834E}"/>
                </a:ext>
              </a:extLst>
            </p:cNvPr>
            <p:cNvSpPr/>
            <p:nvPr/>
          </p:nvSpPr>
          <p:spPr>
            <a:xfrm>
              <a:off x="8537050" y="2312862"/>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88" name="Graphic 6">
            <a:extLst>
              <a:ext uri="{FF2B5EF4-FFF2-40B4-BE49-F238E27FC236}">
                <a16:creationId xmlns:a16="http://schemas.microsoft.com/office/drawing/2014/main" id="{EAEC9E91-8408-25AD-D6B4-9725F9B49AA6}"/>
              </a:ext>
            </a:extLst>
          </p:cNvPr>
          <p:cNvGrpSpPr/>
          <p:nvPr/>
        </p:nvGrpSpPr>
        <p:grpSpPr>
          <a:xfrm>
            <a:off x="8661117" y="2295442"/>
            <a:ext cx="73956" cy="56948"/>
            <a:chOff x="8589244" y="2323159"/>
            <a:chExt cx="65331" cy="65153"/>
          </a:xfrm>
        </p:grpSpPr>
        <p:sp>
          <p:nvSpPr>
            <p:cNvPr id="289" name="Freeform: Shape 288">
              <a:extLst>
                <a:ext uri="{FF2B5EF4-FFF2-40B4-BE49-F238E27FC236}">
                  <a16:creationId xmlns:a16="http://schemas.microsoft.com/office/drawing/2014/main" id="{18C3EB98-896A-5C3B-4E1F-EBA7372B000C}"/>
                </a:ext>
              </a:extLst>
            </p:cNvPr>
            <p:cNvSpPr/>
            <p:nvPr/>
          </p:nvSpPr>
          <p:spPr>
            <a:xfrm>
              <a:off x="8621910" y="2323159"/>
              <a:ext cx="17753" cy="65153"/>
            </a:xfrm>
            <a:custGeom>
              <a:avLst/>
              <a:gdLst>
                <a:gd name="connsiteX0" fmla="*/ 0 w 17753"/>
                <a:gd name="connsiteY0" fmla="*/ 0 h 65153"/>
                <a:gd name="connsiteX1" fmla="*/ 0 w 17753"/>
                <a:gd name="connsiteY1" fmla="*/ 65154 h 65153"/>
              </a:gdLst>
              <a:ahLst/>
              <a:cxnLst>
                <a:cxn ang="0">
                  <a:pos x="connsiteX0" y="connsiteY0"/>
                </a:cxn>
                <a:cxn ang="0">
                  <a:pos x="connsiteX1" y="connsiteY1"/>
                </a:cxn>
              </a:cxnLst>
              <a:rect l="l" t="t" r="r" b="b"/>
              <a:pathLst>
                <a:path w="17753" h="65153">
                  <a:moveTo>
                    <a:pt x="0" y="0"/>
                  </a:moveTo>
                  <a:lnTo>
                    <a:pt x="0" y="65154"/>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90" name="Freeform: Shape 289">
              <a:extLst>
                <a:ext uri="{FF2B5EF4-FFF2-40B4-BE49-F238E27FC236}">
                  <a16:creationId xmlns:a16="http://schemas.microsoft.com/office/drawing/2014/main" id="{E2D4BC5B-4100-606C-3A7B-62C720E946E6}"/>
                </a:ext>
              </a:extLst>
            </p:cNvPr>
            <p:cNvSpPr/>
            <p:nvPr/>
          </p:nvSpPr>
          <p:spPr>
            <a:xfrm>
              <a:off x="8589244" y="2355647"/>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91" name="Graphic 6">
            <a:extLst>
              <a:ext uri="{FF2B5EF4-FFF2-40B4-BE49-F238E27FC236}">
                <a16:creationId xmlns:a16="http://schemas.microsoft.com/office/drawing/2014/main" id="{E4209C61-4425-5C91-8285-316A61A539A7}"/>
              </a:ext>
            </a:extLst>
          </p:cNvPr>
          <p:cNvGrpSpPr/>
          <p:nvPr/>
        </p:nvGrpSpPr>
        <p:grpSpPr>
          <a:xfrm>
            <a:off x="8687243" y="2294821"/>
            <a:ext cx="73956" cy="57104"/>
            <a:chOff x="8612324" y="2322449"/>
            <a:chExt cx="65331" cy="65331"/>
          </a:xfrm>
        </p:grpSpPr>
        <p:sp>
          <p:nvSpPr>
            <p:cNvPr id="292" name="Freeform: Shape 291">
              <a:extLst>
                <a:ext uri="{FF2B5EF4-FFF2-40B4-BE49-F238E27FC236}">
                  <a16:creationId xmlns:a16="http://schemas.microsoft.com/office/drawing/2014/main" id="{C3812006-7CB7-6ADD-D457-E62B9927DA32}"/>
                </a:ext>
              </a:extLst>
            </p:cNvPr>
            <p:cNvSpPr/>
            <p:nvPr/>
          </p:nvSpPr>
          <p:spPr>
            <a:xfrm>
              <a:off x="8644989" y="232244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93" name="Freeform: Shape 292">
              <a:extLst>
                <a:ext uri="{FF2B5EF4-FFF2-40B4-BE49-F238E27FC236}">
                  <a16:creationId xmlns:a16="http://schemas.microsoft.com/office/drawing/2014/main" id="{5FD9DCC6-29DB-A37D-EC74-877FB34A510B}"/>
                </a:ext>
              </a:extLst>
            </p:cNvPr>
            <p:cNvSpPr/>
            <p:nvPr/>
          </p:nvSpPr>
          <p:spPr>
            <a:xfrm>
              <a:off x="8612324" y="2355115"/>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94" name="Graphic 6">
            <a:extLst>
              <a:ext uri="{FF2B5EF4-FFF2-40B4-BE49-F238E27FC236}">
                <a16:creationId xmlns:a16="http://schemas.microsoft.com/office/drawing/2014/main" id="{B1793087-C023-98F1-1A4B-41C0B914BAA7}"/>
              </a:ext>
            </a:extLst>
          </p:cNvPr>
          <p:cNvGrpSpPr/>
          <p:nvPr/>
        </p:nvGrpSpPr>
        <p:grpSpPr>
          <a:xfrm>
            <a:off x="8747131" y="2294821"/>
            <a:ext cx="73755" cy="57104"/>
            <a:chOff x="8665228" y="2322449"/>
            <a:chExt cx="65153" cy="65331"/>
          </a:xfrm>
        </p:grpSpPr>
        <p:sp>
          <p:nvSpPr>
            <p:cNvPr id="295" name="Freeform: Shape 294">
              <a:extLst>
                <a:ext uri="{FF2B5EF4-FFF2-40B4-BE49-F238E27FC236}">
                  <a16:creationId xmlns:a16="http://schemas.microsoft.com/office/drawing/2014/main" id="{C4BC7988-EA47-7D66-37C7-78B9413E673A}"/>
                </a:ext>
              </a:extLst>
            </p:cNvPr>
            <p:cNvSpPr/>
            <p:nvPr/>
          </p:nvSpPr>
          <p:spPr>
            <a:xfrm>
              <a:off x="8697716" y="232244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96" name="Freeform: Shape 295">
              <a:extLst>
                <a:ext uri="{FF2B5EF4-FFF2-40B4-BE49-F238E27FC236}">
                  <a16:creationId xmlns:a16="http://schemas.microsoft.com/office/drawing/2014/main" id="{624AE2B3-E809-6371-3C12-A4F410137F18}"/>
                </a:ext>
              </a:extLst>
            </p:cNvPr>
            <p:cNvSpPr/>
            <p:nvPr/>
          </p:nvSpPr>
          <p:spPr>
            <a:xfrm>
              <a:off x="8665228" y="2355115"/>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297" name="Graphic 6">
            <a:extLst>
              <a:ext uri="{FF2B5EF4-FFF2-40B4-BE49-F238E27FC236}">
                <a16:creationId xmlns:a16="http://schemas.microsoft.com/office/drawing/2014/main" id="{0EFE3A5F-D3A8-FB2D-606E-4F45BB0048E6}"/>
              </a:ext>
            </a:extLst>
          </p:cNvPr>
          <p:cNvGrpSpPr/>
          <p:nvPr/>
        </p:nvGrpSpPr>
        <p:grpSpPr>
          <a:xfrm>
            <a:off x="8771045" y="2294821"/>
            <a:ext cx="73755" cy="57104"/>
            <a:chOff x="8686354" y="2322449"/>
            <a:chExt cx="65153" cy="65331"/>
          </a:xfrm>
        </p:grpSpPr>
        <p:sp>
          <p:nvSpPr>
            <p:cNvPr id="298" name="Freeform: Shape 297">
              <a:extLst>
                <a:ext uri="{FF2B5EF4-FFF2-40B4-BE49-F238E27FC236}">
                  <a16:creationId xmlns:a16="http://schemas.microsoft.com/office/drawing/2014/main" id="{3D2EB032-42BA-8D18-CBDF-F829CD55E378}"/>
                </a:ext>
              </a:extLst>
            </p:cNvPr>
            <p:cNvSpPr/>
            <p:nvPr/>
          </p:nvSpPr>
          <p:spPr>
            <a:xfrm>
              <a:off x="8718842" y="232244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299" name="Freeform: Shape 298">
              <a:extLst>
                <a:ext uri="{FF2B5EF4-FFF2-40B4-BE49-F238E27FC236}">
                  <a16:creationId xmlns:a16="http://schemas.microsoft.com/office/drawing/2014/main" id="{58435ED2-3474-C659-EB50-71A9D872D88A}"/>
                </a:ext>
              </a:extLst>
            </p:cNvPr>
            <p:cNvSpPr/>
            <p:nvPr/>
          </p:nvSpPr>
          <p:spPr>
            <a:xfrm>
              <a:off x="8686354" y="2355115"/>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00" name="Graphic 6">
            <a:extLst>
              <a:ext uri="{FF2B5EF4-FFF2-40B4-BE49-F238E27FC236}">
                <a16:creationId xmlns:a16="http://schemas.microsoft.com/office/drawing/2014/main" id="{9FBB03C7-7529-B3D6-31D8-2733439FDC3F}"/>
              </a:ext>
            </a:extLst>
          </p:cNvPr>
          <p:cNvGrpSpPr/>
          <p:nvPr/>
        </p:nvGrpSpPr>
        <p:grpSpPr>
          <a:xfrm>
            <a:off x="8713369" y="2294821"/>
            <a:ext cx="73956" cy="57104"/>
            <a:chOff x="8635403" y="2322449"/>
            <a:chExt cx="65331" cy="65331"/>
          </a:xfrm>
        </p:grpSpPr>
        <p:sp>
          <p:nvSpPr>
            <p:cNvPr id="301" name="Freeform: Shape 300">
              <a:extLst>
                <a:ext uri="{FF2B5EF4-FFF2-40B4-BE49-F238E27FC236}">
                  <a16:creationId xmlns:a16="http://schemas.microsoft.com/office/drawing/2014/main" id="{523BAD72-6067-5062-3448-C75D91472FDB}"/>
                </a:ext>
              </a:extLst>
            </p:cNvPr>
            <p:cNvSpPr/>
            <p:nvPr/>
          </p:nvSpPr>
          <p:spPr>
            <a:xfrm>
              <a:off x="8668068" y="2322449"/>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02" name="Freeform: Shape 301">
              <a:extLst>
                <a:ext uri="{FF2B5EF4-FFF2-40B4-BE49-F238E27FC236}">
                  <a16:creationId xmlns:a16="http://schemas.microsoft.com/office/drawing/2014/main" id="{76DD14BE-6D26-6D34-385E-D66B5DB96325}"/>
                </a:ext>
              </a:extLst>
            </p:cNvPr>
            <p:cNvSpPr/>
            <p:nvPr/>
          </p:nvSpPr>
          <p:spPr>
            <a:xfrm>
              <a:off x="8635403" y="2355115"/>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03" name="Graphic 6">
            <a:extLst>
              <a:ext uri="{FF2B5EF4-FFF2-40B4-BE49-F238E27FC236}">
                <a16:creationId xmlns:a16="http://schemas.microsoft.com/office/drawing/2014/main" id="{CE35556D-99A8-FD78-F072-07E30FE0E2D7}"/>
              </a:ext>
            </a:extLst>
          </p:cNvPr>
          <p:cNvGrpSpPr/>
          <p:nvPr/>
        </p:nvGrpSpPr>
        <p:grpSpPr>
          <a:xfrm>
            <a:off x="8817871" y="2316701"/>
            <a:ext cx="73755" cy="57104"/>
            <a:chOff x="8727719" y="2347481"/>
            <a:chExt cx="65153" cy="65331"/>
          </a:xfrm>
        </p:grpSpPr>
        <p:sp>
          <p:nvSpPr>
            <p:cNvPr id="304" name="Freeform: Shape 303">
              <a:extLst>
                <a:ext uri="{FF2B5EF4-FFF2-40B4-BE49-F238E27FC236}">
                  <a16:creationId xmlns:a16="http://schemas.microsoft.com/office/drawing/2014/main" id="{E19BC471-0936-CFC6-C13E-926D93555E06}"/>
                </a:ext>
              </a:extLst>
            </p:cNvPr>
            <p:cNvSpPr/>
            <p:nvPr/>
          </p:nvSpPr>
          <p:spPr>
            <a:xfrm>
              <a:off x="8760384"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05" name="Freeform: Shape 304">
              <a:extLst>
                <a:ext uri="{FF2B5EF4-FFF2-40B4-BE49-F238E27FC236}">
                  <a16:creationId xmlns:a16="http://schemas.microsoft.com/office/drawing/2014/main" id="{23B01837-2551-F07F-4045-CC50A8C81F43}"/>
                </a:ext>
              </a:extLst>
            </p:cNvPr>
            <p:cNvSpPr/>
            <p:nvPr/>
          </p:nvSpPr>
          <p:spPr>
            <a:xfrm>
              <a:off x="8727719"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06" name="Graphic 6">
            <a:extLst>
              <a:ext uri="{FF2B5EF4-FFF2-40B4-BE49-F238E27FC236}">
                <a16:creationId xmlns:a16="http://schemas.microsoft.com/office/drawing/2014/main" id="{D5DEF3D7-E455-633B-1846-5A4D9A70EE16}"/>
              </a:ext>
            </a:extLst>
          </p:cNvPr>
          <p:cNvGrpSpPr/>
          <p:nvPr/>
        </p:nvGrpSpPr>
        <p:grpSpPr>
          <a:xfrm>
            <a:off x="8871931" y="2316701"/>
            <a:ext cx="73956" cy="57104"/>
            <a:chOff x="8775474" y="2347481"/>
            <a:chExt cx="65331" cy="65331"/>
          </a:xfrm>
        </p:grpSpPr>
        <p:sp>
          <p:nvSpPr>
            <p:cNvPr id="307" name="Freeform: Shape 306">
              <a:extLst>
                <a:ext uri="{FF2B5EF4-FFF2-40B4-BE49-F238E27FC236}">
                  <a16:creationId xmlns:a16="http://schemas.microsoft.com/office/drawing/2014/main" id="{B77A610F-BB07-7701-CC22-28E4417E98A6}"/>
                </a:ext>
              </a:extLst>
            </p:cNvPr>
            <p:cNvSpPr/>
            <p:nvPr/>
          </p:nvSpPr>
          <p:spPr>
            <a:xfrm>
              <a:off x="8808140"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08" name="Freeform: Shape 307">
              <a:extLst>
                <a:ext uri="{FF2B5EF4-FFF2-40B4-BE49-F238E27FC236}">
                  <a16:creationId xmlns:a16="http://schemas.microsoft.com/office/drawing/2014/main" id="{39415612-B701-EC67-A094-AEF7CF7A5574}"/>
                </a:ext>
              </a:extLst>
            </p:cNvPr>
            <p:cNvSpPr/>
            <p:nvPr/>
          </p:nvSpPr>
          <p:spPr>
            <a:xfrm>
              <a:off x="8775474"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09" name="Graphic 6">
            <a:extLst>
              <a:ext uri="{FF2B5EF4-FFF2-40B4-BE49-F238E27FC236}">
                <a16:creationId xmlns:a16="http://schemas.microsoft.com/office/drawing/2014/main" id="{7D3158A4-2C98-0F6C-C8B4-3058239EEEA5}"/>
              </a:ext>
            </a:extLst>
          </p:cNvPr>
          <p:cNvGrpSpPr/>
          <p:nvPr/>
        </p:nvGrpSpPr>
        <p:grpSpPr>
          <a:xfrm>
            <a:off x="8853843" y="2316701"/>
            <a:ext cx="73956" cy="57104"/>
            <a:chOff x="8759497" y="2347481"/>
            <a:chExt cx="65331" cy="65331"/>
          </a:xfrm>
        </p:grpSpPr>
        <p:sp>
          <p:nvSpPr>
            <p:cNvPr id="310" name="Freeform: Shape 309">
              <a:extLst>
                <a:ext uri="{FF2B5EF4-FFF2-40B4-BE49-F238E27FC236}">
                  <a16:creationId xmlns:a16="http://schemas.microsoft.com/office/drawing/2014/main" id="{B16F0F7B-BC6C-23B4-3393-843E22031EBE}"/>
                </a:ext>
              </a:extLst>
            </p:cNvPr>
            <p:cNvSpPr/>
            <p:nvPr/>
          </p:nvSpPr>
          <p:spPr>
            <a:xfrm>
              <a:off x="8792162"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11" name="Freeform: Shape 310">
              <a:extLst>
                <a:ext uri="{FF2B5EF4-FFF2-40B4-BE49-F238E27FC236}">
                  <a16:creationId xmlns:a16="http://schemas.microsoft.com/office/drawing/2014/main" id="{E9DD2915-A4FE-693C-AA60-414A79DFE65E}"/>
                </a:ext>
              </a:extLst>
            </p:cNvPr>
            <p:cNvSpPr/>
            <p:nvPr/>
          </p:nvSpPr>
          <p:spPr>
            <a:xfrm>
              <a:off x="8759497"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12" name="Graphic 6">
            <a:extLst>
              <a:ext uri="{FF2B5EF4-FFF2-40B4-BE49-F238E27FC236}">
                <a16:creationId xmlns:a16="http://schemas.microsoft.com/office/drawing/2014/main" id="{937D8394-CBB4-42A2-B4DE-B7674A029E56}"/>
              </a:ext>
            </a:extLst>
          </p:cNvPr>
          <p:cNvGrpSpPr/>
          <p:nvPr/>
        </p:nvGrpSpPr>
        <p:grpSpPr>
          <a:xfrm>
            <a:off x="8835757" y="2316701"/>
            <a:ext cx="73956" cy="57104"/>
            <a:chOff x="8743519" y="2347481"/>
            <a:chExt cx="65331" cy="65331"/>
          </a:xfrm>
        </p:grpSpPr>
        <p:sp>
          <p:nvSpPr>
            <p:cNvPr id="313" name="Freeform: Shape 312">
              <a:extLst>
                <a:ext uri="{FF2B5EF4-FFF2-40B4-BE49-F238E27FC236}">
                  <a16:creationId xmlns:a16="http://schemas.microsoft.com/office/drawing/2014/main" id="{EFDEF027-40D5-9333-82D9-104EEC2B3B99}"/>
                </a:ext>
              </a:extLst>
            </p:cNvPr>
            <p:cNvSpPr/>
            <p:nvPr/>
          </p:nvSpPr>
          <p:spPr>
            <a:xfrm>
              <a:off x="8776185"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14" name="Freeform: Shape 313">
              <a:extLst>
                <a:ext uri="{FF2B5EF4-FFF2-40B4-BE49-F238E27FC236}">
                  <a16:creationId xmlns:a16="http://schemas.microsoft.com/office/drawing/2014/main" id="{0C26FC5C-A86A-40B9-67F5-392BC9827111}"/>
                </a:ext>
              </a:extLst>
            </p:cNvPr>
            <p:cNvSpPr/>
            <p:nvPr/>
          </p:nvSpPr>
          <p:spPr>
            <a:xfrm>
              <a:off x="8743519"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15" name="Graphic 6">
            <a:extLst>
              <a:ext uri="{FF2B5EF4-FFF2-40B4-BE49-F238E27FC236}">
                <a16:creationId xmlns:a16="http://schemas.microsoft.com/office/drawing/2014/main" id="{84562C98-C168-386B-5D5C-53E91AA98576}"/>
              </a:ext>
            </a:extLst>
          </p:cNvPr>
          <p:cNvGrpSpPr/>
          <p:nvPr/>
        </p:nvGrpSpPr>
        <p:grpSpPr>
          <a:xfrm>
            <a:off x="8908507" y="2316701"/>
            <a:ext cx="73956" cy="57104"/>
            <a:chOff x="8807785" y="2347481"/>
            <a:chExt cx="65331" cy="65331"/>
          </a:xfrm>
        </p:grpSpPr>
        <p:sp>
          <p:nvSpPr>
            <p:cNvPr id="316" name="Freeform: Shape 315">
              <a:extLst>
                <a:ext uri="{FF2B5EF4-FFF2-40B4-BE49-F238E27FC236}">
                  <a16:creationId xmlns:a16="http://schemas.microsoft.com/office/drawing/2014/main" id="{E05B540F-8F74-8706-FF39-000E2AC1CD9C}"/>
                </a:ext>
              </a:extLst>
            </p:cNvPr>
            <p:cNvSpPr/>
            <p:nvPr/>
          </p:nvSpPr>
          <p:spPr>
            <a:xfrm>
              <a:off x="8840451"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17" name="Freeform: Shape 316">
              <a:extLst>
                <a:ext uri="{FF2B5EF4-FFF2-40B4-BE49-F238E27FC236}">
                  <a16:creationId xmlns:a16="http://schemas.microsoft.com/office/drawing/2014/main" id="{4568973F-02E7-81B8-74B6-C2488C2DC553}"/>
                </a:ext>
              </a:extLst>
            </p:cNvPr>
            <p:cNvSpPr/>
            <p:nvPr/>
          </p:nvSpPr>
          <p:spPr>
            <a:xfrm>
              <a:off x="8807785"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18" name="Graphic 6">
            <a:extLst>
              <a:ext uri="{FF2B5EF4-FFF2-40B4-BE49-F238E27FC236}">
                <a16:creationId xmlns:a16="http://schemas.microsoft.com/office/drawing/2014/main" id="{C4BCFFCE-ECB0-9AA7-9803-E68C55269BFE}"/>
              </a:ext>
            </a:extLst>
          </p:cNvPr>
          <p:cNvGrpSpPr/>
          <p:nvPr/>
        </p:nvGrpSpPr>
        <p:grpSpPr>
          <a:xfrm>
            <a:off x="9021852" y="2316701"/>
            <a:ext cx="73755" cy="57104"/>
            <a:chOff x="8907913" y="2347481"/>
            <a:chExt cx="65153" cy="65331"/>
          </a:xfrm>
        </p:grpSpPr>
        <p:sp>
          <p:nvSpPr>
            <p:cNvPr id="319" name="Freeform: Shape 318">
              <a:extLst>
                <a:ext uri="{FF2B5EF4-FFF2-40B4-BE49-F238E27FC236}">
                  <a16:creationId xmlns:a16="http://schemas.microsoft.com/office/drawing/2014/main" id="{6E4A82A7-C184-7D3F-935D-3B05AC4D6203}"/>
                </a:ext>
              </a:extLst>
            </p:cNvPr>
            <p:cNvSpPr/>
            <p:nvPr/>
          </p:nvSpPr>
          <p:spPr>
            <a:xfrm>
              <a:off x="8940401"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20" name="Freeform: Shape 319">
              <a:extLst>
                <a:ext uri="{FF2B5EF4-FFF2-40B4-BE49-F238E27FC236}">
                  <a16:creationId xmlns:a16="http://schemas.microsoft.com/office/drawing/2014/main" id="{419487FF-AB44-3F4E-0421-2D7F7C30C1D2}"/>
                </a:ext>
              </a:extLst>
            </p:cNvPr>
            <p:cNvSpPr/>
            <p:nvPr/>
          </p:nvSpPr>
          <p:spPr>
            <a:xfrm>
              <a:off x="8907913"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21" name="Graphic 6">
            <a:extLst>
              <a:ext uri="{FF2B5EF4-FFF2-40B4-BE49-F238E27FC236}">
                <a16:creationId xmlns:a16="http://schemas.microsoft.com/office/drawing/2014/main" id="{A87CE042-1F8D-13B9-59EB-B37C1B9A3EF6}"/>
              </a:ext>
            </a:extLst>
          </p:cNvPr>
          <p:cNvGrpSpPr/>
          <p:nvPr/>
        </p:nvGrpSpPr>
        <p:grpSpPr>
          <a:xfrm>
            <a:off x="8944680" y="2316701"/>
            <a:ext cx="73755" cy="57104"/>
            <a:chOff x="8839741" y="2347481"/>
            <a:chExt cx="65153" cy="65331"/>
          </a:xfrm>
        </p:grpSpPr>
        <p:sp>
          <p:nvSpPr>
            <p:cNvPr id="322" name="Freeform: Shape 321">
              <a:extLst>
                <a:ext uri="{FF2B5EF4-FFF2-40B4-BE49-F238E27FC236}">
                  <a16:creationId xmlns:a16="http://schemas.microsoft.com/office/drawing/2014/main" id="{891C0D6F-7141-C226-5A40-7EFE4DE2D697}"/>
                </a:ext>
              </a:extLst>
            </p:cNvPr>
            <p:cNvSpPr/>
            <p:nvPr/>
          </p:nvSpPr>
          <p:spPr>
            <a:xfrm>
              <a:off x="8872406"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23" name="Freeform: Shape 322">
              <a:extLst>
                <a:ext uri="{FF2B5EF4-FFF2-40B4-BE49-F238E27FC236}">
                  <a16:creationId xmlns:a16="http://schemas.microsoft.com/office/drawing/2014/main" id="{DAAA3402-1AA3-8DEF-CCC7-B95FB0048DB5}"/>
                </a:ext>
              </a:extLst>
            </p:cNvPr>
            <p:cNvSpPr/>
            <p:nvPr/>
          </p:nvSpPr>
          <p:spPr>
            <a:xfrm>
              <a:off x="8839741"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24" name="Graphic 6">
            <a:extLst>
              <a:ext uri="{FF2B5EF4-FFF2-40B4-BE49-F238E27FC236}">
                <a16:creationId xmlns:a16="http://schemas.microsoft.com/office/drawing/2014/main" id="{4DEBB13B-C5C5-7034-E962-A85FF9E04021}"/>
              </a:ext>
            </a:extLst>
          </p:cNvPr>
          <p:cNvGrpSpPr/>
          <p:nvPr/>
        </p:nvGrpSpPr>
        <p:grpSpPr>
          <a:xfrm>
            <a:off x="8926594" y="2316701"/>
            <a:ext cx="73956" cy="57104"/>
            <a:chOff x="8823763" y="2347481"/>
            <a:chExt cx="65331" cy="65331"/>
          </a:xfrm>
        </p:grpSpPr>
        <p:sp>
          <p:nvSpPr>
            <p:cNvPr id="325" name="Freeform: Shape 324">
              <a:extLst>
                <a:ext uri="{FF2B5EF4-FFF2-40B4-BE49-F238E27FC236}">
                  <a16:creationId xmlns:a16="http://schemas.microsoft.com/office/drawing/2014/main" id="{3493D8F1-0A61-4487-D13E-298FD610339E}"/>
                </a:ext>
              </a:extLst>
            </p:cNvPr>
            <p:cNvSpPr/>
            <p:nvPr/>
          </p:nvSpPr>
          <p:spPr>
            <a:xfrm>
              <a:off x="8856429"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26" name="Freeform: Shape 325">
              <a:extLst>
                <a:ext uri="{FF2B5EF4-FFF2-40B4-BE49-F238E27FC236}">
                  <a16:creationId xmlns:a16="http://schemas.microsoft.com/office/drawing/2014/main" id="{CFCF488E-A37E-8309-D60D-2F6647ECD143}"/>
                </a:ext>
              </a:extLst>
            </p:cNvPr>
            <p:cNvSpPr/>
            <p:nvPr/>
          </p:nvSpPr>
          <p:spPr>
            <a:xfrm>
              <a:off x="8823763"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27" name="Graphic 6">
            <a:extLst>
              <a:ext uri="{FF2B5EF4-FFF2-40B4-BE49-F238E27FC236}">
                <a16:creationId xmlns:a16="http://schemas.microsoft.com/office/drawing/2014/main" id="{ABBEE062-AF71-2CBA-978C-982C1E19D9EB}"/>
              </a:ext>
            </a:extLst>
          </p:cNvPr>
          <p:cNvGrpSpPr/>
          <p:nvPr/>
        </p:nvGrpSpPr>
        <p:grpSpPr>
          <a:xfrm>
            <a:off x="9052398" y="2316701"/>
            <a:ext cx="73956" cy="57104"/>
            <a:chOff x="8934897" y="2347481"/>
            <a:chExt cx="65331" cy="65331"/>
          </a:xfrm>
        </p:grpSpPr>
        <p:sp>
          <p:nvSpPr>
            <p:cNvPr id="328" name="Freeform: Shape 327">
              <a:extLst>
                <a:ext uri="{FF2B5EF4-FFF2-40B4-BE49-F238E27FC236}">
                  <a16:creationId xmlns:a16="http://schemas.microsoft.com/office/drawing/2014/main" id="{79B7B639-7294-BC0B-0C61-9CC0A40FB992}"/>
                </a:ext>
              </a:extLst>
            </p:cNvPr>
            <p:cNvSpPr/>
            <p:nvPr/>
          </p:nvSpPr>
          <p:spPr>
            <a:xfrm>
              <a:off x="8967563"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29" name="Freeform: Shape 328">
              <a:extLst>
                <a:ext uri="{FF2B5EF4-FFF2-40B4-BE49-F238E27FC236}">
                  <a16:creationId xmlns:a16="http://schemas.microsoft.com/office/drawing/2014/main" id="{F1D358ED-4050-AFFD-0518-20726699ECE0}"/>
                </a:ext>
              </a:extLst>
            </p:cNvPr>
            <p:cNvSpPr/>
            <p:nvPr/>
          </p:nvSpPr>
          <p:spPr>
            <a:xfrm>
              <a:off x="8934897"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30" name="Graphic 6">
            <a:extLst>
              <a:ext uri="{FF2B5EF4-FFF2-40B4-BE49-F238E27FC236}">
                <a16:creationId xmlns:a16="http://schemas.microsoft.com/office/drawing/2014/main" id="{4DEED9AE-DF8D-6937-ED07-CDD569C467DF}"/>
              </a:ext>
            </a:extLst>
          </p:cNvPr>
          <p:cNvGrpSpPr/>
          <p:nvPr/>
        </p:nvGrpSpPr>
        <p:grpSpPr>
          <a:xfrm>
            <a:off x="9169159" y="2316701"/>
            <a:ext cx="73956" cy="57104"/>
            <a:chOff x="9038043" y="2347481"/>
            <a:chExt cx="65331" cy="65331"/>
          </a:xfrm>
        </p:grpSpPr>
        <p:sp>
          <p:nvSpPr>
            <p:cNvPr id="331" name="Freeform: Shape 330">
              <a:extLst>
                <a:ext uri="{FF2B5EF4-FFF2-40B4-BE49-F238E27FC236}">
                  <a16:creationId xmlns:a16="http://schemas.microsoft.com/office/drawing/2014/main" id="{95F641CA-9B9D-FEE1-7591-4DC8C7D8AFA9}"/>
                </a:ext>
              </a:extLst>
            </p:cNvPr>
            <p:cNvSpPr/>
            <p:nvPr/>
          </p:nvSpPr>
          <p:spPr>
            <a:xfrm>
              <a:off x="907070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32" name="Freeform: Shape 331">
              <a:extLst>
                <a:ext uri="{FF2B5EF4-FFF2-40B4-BE49-F238E27FC236}">
                  <a16:creationId xmlns:a16="http://schemas.microsoft.com/office/drawing/2014/main" id="{5A0BF33B-D9F7-1620-ACAD-6EEACA3D921D}"/>
                </a:ext>
              </a:extLst>
            </p:cNvPr>
            <p:cNvSpPr/>
            <p:nvPr/>
          </p:nvSpPr>
          <p:spPr>
            <a:xfrm>
              <a:off x="9038043"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33" name="Graphic 6">
            <a:extLst>
              <a:ext uri="{FF2B5EF4-FFF2-40B4-BE49-F238E27FC236}">
                <a16:creationId xmlns:a16="http://schemas.microsoft.com/office/drawing/2014/main" id="{A8905519-0CF8-ABA9-8526-6FF8255D0251}"/>
              </a:ext>
            </a:extLst>
          </p:cNvPr>
          <p:cNvGrpSpPr/>
          <p:nvPr/>
        </p:nvGrpSpPr>
        <p:grpSpPr>
          <a:xfrm>
            <a:off x="9528084" y="2316701"/>
            <a:ext cx="73755" cy="57104"/>
            <a:chOff x="9355113" y="2347481"/>
            <a:chExt cx="65153" cy="65331"/>
          </a:xfrm>
        </p:grpSpPr>
        <p:sp>
          <p:nvSpPr>
            <p:cNvPr id="334" name="Freeform: Shape 333">
              <a:extLst>
                <a:ext uri="{FF2B5EF4-FFF2-40B4-BE49-F238E27FC236}">
                  <a16:creationId xmlns:a16="http://schemas.microsoft.com/office/drawing/2014/main" id="{323E51D7-4B80-846F-9A8B-AE8EE8FD48D9}"/>
                </a:ext>
              </a:extLst>
            </p:cNvPr>
            <p:cNvSpPr/>
            <p:nvPr/>
          </p:nvSpPr>
          <p:spPr>
            <a:xfrm>
              <a:off x="9387779"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35" name="Freeform: Shape 334">
              <a:extLst>
                <a:ext uri="{FF2B5EF4-FFF2-40B4-BE49-F238E27FC236}">
                  <a16:creationId xmlns:a16="http://schemas.microsoft.com/office/drawing/2014/main" id="{FEC19A04-83DA-B1E3-79C9-E0FED0F3EA62}"/>
                </a:ext>
              </a:extLst>
            </p:cNvPr>
            <p:cNvSpPr/>
            <p:nvPr/>
          </p:nvSpPr>
          <p:spPr>
            <a:xfrm>
              <a:off x="9355113"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36" name="Graphic 6">
            <a:extLst>
              <a:ext uri="{FF2B5EF4-FFF2-40B4-BE49-F238E27FC236}">
                <a16:creationId xmlns:a16="http://schemas.microsoft.com/office/drawing/2014/main" id="{AA58D2D8-818A-6615-CA33-E7DCBB25EF6A}"/>
              </a:ext>
            </a:extLst>
          </p:cNvPr>
          <p:cNvGrpSpPr/>
          <p:nvPr/>
        </p:nvGrpSpPr>
        <p:grpSpPr>
          <a:xfrm>
            <a:off x="9574508" y="2316701"/>
            <a:ext cx="73755" cy="57104"/>
            <a:chOff x="9396123" y="2347481"/>
            <a:chExt cx="65153" cy="65331"/>
          </a:xfrm>
        </p:grpSpPr>
        <p:sp>
          <p:nvSpPr>
            <p:cNvPr id="337" name="Freeform: Shape 336">
              <a:extLst>
                <a:ext uri="{FF2B5EF4-FFF2-40B4-BE49-F238E27FC236}">
                  <a16:creationId xmlns:a16="http://schemas.microsoft.com/office/drawing/2014/main" id="{307AD76B-C9F9-5111-B9A6-5AC07E96D15C}"/>
                </a:ext>
              </a:extLst>
            </p:cNvPr>
            <p:cNvSpPr/>
            <p:nvPr/>
          </p:nvSpPr>
          <p:spPr>
            <a:xfrm>
              <a:off x="942878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38" name="Freeform: Shape 337">
              <a:extLst>
                <a:ext uri="{FF2B5EF4-FFF2-40B4-BE49-F238E27FC236}">
                  <a16:creationId xmlns:a16="http://schemas.microsoft.com/office/drawing/2014/main" id="{DAD3BFF1-3C31-7338-0FCD-6A290A2FC513}"/>
                </a:ext>
              </a:extLst>
            </p:cNvPr>
            <p:cNvSpPr/>
            <p:nvPr/>
          </p:nvSpPr>
          <p:spPr>
            <a:xfrm>
              <a:off x="9396123"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39" name="Graphic 6">
            <a:extLst>
              <a:ext uri="{FF2B5EF4-FFF2-40B4-BE49-F238E27FC236}">
                <a16:creationId xmlns:a16="http://schemas.microsoft.com/office/drawing/2014/main" id="{A356A0BB-1995-3EED-5208-E8BB0803BD4D}"/>
              </a:ext>
            </a:extLst>
          </p:cNvPr>
          <p:cNvGrpSpPr/>
          <p:nvPr/>
        </p:nvGrpSpPr>
        <p:grpSpPr>
          <a:xfrm>
            <a:off x="9605458" y="2316701"/>
            <a:ext cx="73956" cy="57104"/>
            <a:chOff x="9423463" y="2347481"/>
            <a:chExt cx="65331" cy="65331"/>
          </a:xfrm>
        </p:grpSpPr>
        <p:sp>
          <p:nvSpPr>
            <p:cNvPr id="340" name="Freeform: Shape 339">
              <a:extLst>
                <a:ext uri="{FF2B5EF4-FFF2-40B4-BE49-F238E27FC236}">
                  <a16:creationId xmlns:a16="http://schemas.microsoft.com/office/drawing/2014/main" id="{AB54C1A4-C4A1-9B8E-C3C8-69B9B39F3941}"/>
                </a:ext>
              </a:extLst>
            </p:cNvPr>
            <p:cNvSpPr/>
            <p:nvPr/>
          </p:nvSpPr>
          <p:spPr>
            <a:xfrm>
              <a:off x="945612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41" name="Freeform: Shape 340">
              <a:extLst>
                <a:ext uri="{FF2B5EF4-FFF2-40B4-BE49-F238E27FC236}">
                  <a16:creationId xmlns:a16="http://schemas.microsoft.com/office/drawing/2014/main" id="{05B6BF2C-AB43-7BF4-D714-0EE6564D0BED}"/>
                </a:ext>
              </a:extLst>
            </p:cNvPr>
            <p:cNvSpPr/>
            <p:nvPr/>
          </p:nvSpPr>
          <p:spPr>
            <a:xfrm>
              <a:off x="9423463"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42" name="Graphic 6">
            <a:extLst>
              <a:ext uri="{FF2B5EF4-FFF2-40B4-BE49-F238E27FC236}">
                <a16:creationId xmlns:a16="http://schemas.microsoft.com/office/drawing/2014/main" id="{9FE565AE-344B-AD3C-9958-9F5A0A31C921}"/>
              </a:ext>
            </a:extLst>
          </p:cNvPr>
          <p:cNvGrpSpPr/>
          <p:nvPr/>
        </p:nvGrpSpPr>
        <p:grpSpPr>
          <a:xfrm>
            <a:off x="8973820" y="2316701"/>
            <a:ext cx="73755" cy="57104"/>
            <a:chOff x="8865483" y="2347481"/>
            <a:chExt cx="65153" cy="65331"/>
          </a:xfrm>
        </p:grpSpPr>
        <p:sp>
          <p:nvSpPr>
            <p:cNvPr id="343" name="Freeform: Shape 342">
              <a:extLst>
                <a:ext uri="{FF2B5EF4-FFF2-40B4-BE49-F238E27FC236}">
                  <a16:creationId xmlns:a16="http://schemas.microsoft.com/office/drawing/2014/main" id="{48A2BFB3-4C69-0279-F980-4B3FD15BA807}"/>
                </a:ext>
              </a:extLst>
            </p:cNvPr>
            <p:cNvSpPr/>
            <p:nvPr/>
          </p:nvSpPr>
          <p:spPr>
            <a:xfrm>
              <a:off x="889814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44" name="Freeform: Shape 343">
              <a:extLst>
                <a:ext uri="{FF2B5EF4-FFF2-40B4-BE49-F238E27FC236}">
                  <a16:creationId xmlns:a16="http://schemas.microsoft.com/office/drawing/2014/main" id="{9759163B-C6FD-9BB7-555B-0CC1046B0E0C}"/>
                </a:ext>
              </a:extLst>
            </p:cNvPr>
            <p:cNvSpPr/>
            <p:nvPr/>
          </p:nvSpPr>
          <p:spPr>
            <a:xfrm>
              <a:off x="8865483"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45" name="Graphic 6">
            <a:extLst>
              <a:ext uri="{FF2B5EF4-FFF2-40B4-BE49-F238E27FC236}">
                <a16:creationId xmlns:a16="http://schemas.microsoft.com/office/drawing/2014/main" id="{1C2F85E8-FFFB-DA6E-68D8-FD536E8F316E}"/>
              </a:ext>
            </a:extLst>
          </p:cNvPr>
          <p:cNvGrpSpPr/>
          <p:nvPr/>
        </p:nvGrpSpPr>
        <p:grpSpPr>
          <a:xfrm>
            <a:off x="8991706" y="2316701"/>
            <a:ext cx="73956" cy="57104"/>
            <a:chOff x="8881283" y="2347481"/>
            <a:chExt cx="65331" cy="65331"/>
          </a:xfrm>
        </p:grpSpPr>
        <p:sp>
          <p:nvSpPr>
            <p:cNvPr id="346" name="Freeform: Shape 345">
              <a:extLst>
                <a:ext uri="{FF2B5EF4-FFF2-40B4-BE49-F238E27FC236}">
                  <a16:creationId xmlns:a16="http://schemas.microsoft.com/office/drawing/2014/main" id="{F5B9CE6D-0EB2-9E19-9BEA-40635A6BCCE6}"/>
                </a:ext>
              </a:extLst>
            </p:cNvPr>
            <p:cNvSpPr/>
            <p:nvPr/>
          </p:nvSpPr>
          <p:spPr>
            <a:xfrm>
              <a:off x="8913949"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47" name="Freeform: Shape 346">
              <a:extLst>
                <a:ext uri="{FF2B5EF4-FFF2-40B4-BE49-F238E27FC236}">
                  <a16:creationId xmlns:a16="http://schemas.microsoft.com/office/drawing/2014/main" id="{0DFEEEFE-F793-5071-3349-C15AC0A5FBB3}"/>
                </a:ext>
              </a:extLst>
            </p:cNvPr>
            <p:cNvSpPr/>
            <p:nvPr/>
          </p:nvSpPr>
          <p:spPr>
            <a:xfrm>
              <a:off x="8881283"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48" name="Graphic 6">
            <a:extLst>
              <a:ext uri="{FF2B5EF4-FFF2-40B4-BE49-F238E27FC236}">
                <a16:creationId xmlns:a16="http://schemas.microsoft.com/office/drawing/2014/main" id="{66541F82-4EC4-2D73-9506-C86241085E93}"/>
              </a:ext>
            </a:extLst>
          </p:cNvPr>
          <p:cNvGrpSpPr/>
          <p:nvPr/>
        </p:nvGrpSpPr>
        <p:grpSpPr>
          <a:xfrm>
            <a:off x="9329731" y="2316701"/>
            <a:ext cx="73956" cy="57104"/>
            <a:chOff x="9179890" y="2347481"/>
            <a:chExt cx="65331" cy="65331"/>
          </a:xfrm>
        </p:grpSpPr>
        <p:sp>
          <p:nvSpPr>
            <p:cNvPr id="349" name="Freeform: Shape 348">
              <a:extLst>
                <a:ext uri="{FF2B5EF4-FFF2-40B4-BE49-F238E27FC236}">
                  <a16:creationId xmlns:a16="http://schemas.microsoft.com/office/drawing/2014/main" id="{06D52DE9-1DD7-F937-5792-A6C9931CCDB7}"/>
                </a:ext>
              </a:extLst>
            </p:cNvPr>
            <p:cNvSpPr/>
            <p:nvPr/>
          </p:nvSpPr>
          <p:spPr>
            <a:xfrm>
              <a:off x="9212556"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50" name="Freeform: Shape 349">
              <a:extLst>
                <a:ext uri="{FF2B5EF4-FFF2-40B4-BE49-F238E27FC236}">
                  <a16:creationId xmlns:a16="http://schemas.microsoft.com/office/drawing/2014/main" id="{5943C98F-AC59-A999-FD79-2ABA9B0A2451}"/>
                </a:ext>
              </a:extLst>
            </p:cNvPr>
            <p:cNvSpPr/>
            <p:nvPr/>
          </p:nvSpPr>
          <p:spPr>
            <a:xfrm>
              <a:off x="9179890"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51" name="Graphic 6">
            <a:extLst>
              <a:ext uri="{FF2B5EF4-FFF2-40B4-BE49-F238E27FC236}">
                <a16:creationId xmlns:a16="http://schemas.microsoft.com/office/drawing/2014/main" id="{251F22FA-A345-4683-B647-9B6034C2E9C3}"/>
              </a:ext>
            </a:extLst>
          </p:cNvPr>
          <p:cNvGrpSpPr/>
          <p:nvPr/>
        </p:nvGrpSpPr>
        <p:grpSpPr>
          <a:xfrm>
            <a:off x="9349225" y="2316701"/>
            <a:ext cx="73755" cy="57104"/>
            <a:chOff x="9197111" y="2347481"/>
            <a:chExt cx="65153" cy="65331"/>
          </a:xfrm>
        </p:grpSpPr>
        <p:sp>
          <p:nvSpPr>
            <p:cNvPr id="352" name="Freeform: Shape 351">
              <a:extLst>
                <a:ext uri="{FF2B5EF4-FFF2-40B4-BE49-F238E27FC236}">
                  <a16:creationId xmlns:a16="http://schemas.microsoft.com/office/drawing/2014/main" id="{F63B282D-3561-C9A6-18F3-2C47B936BEFA}"/>
                </a:ext>
              </a:extLst>
            </p:cNvPr>
            <p:cNvSpPr/>
            <p:nvPr/>
          </p:nvSpPr>
          <p:spPr>
            <a:xfrm>
              <a:off x="9229776"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53" name="Freeform: Shape 352">
              <a:extLst>
                <a:ext uri="{FF2B5EF4-FFF2-40B4-BE49-F238E27FC236}">
                  <a16:creationId xmlns:a16="http://schemas.microsoft.com/office/drawing/2014/main" id="{FE1D6BE4-3F85-D17A-640D-93F1CADBCE1C}"/>
                </a:ext>
              </a:extLst>
            </p:cNvPr>
            <p:cNvSpPr/>
            <p:nvPr/>
          </p:nvSpPr>
          <p:spPr>
            <a:xfrm>
              <a:off x="9197111"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54" name="Graphic 6">
            <a:extLst>
              <a:ext uri="{FF2B5EF4-FFF2-40B4-BE49-F238E27FC236}">
                <a16:creationId xmlns:a16="http://schemas.microsoft.com/office/drawing/2014/main" id="{9BFB2FDF-02B0-883C-BAAE-155F3BF646D1}"/>
              </a:ext>
            </a:extLst>
          </p:cNvPr>
          <p:cNvGrpSpPr/>
          <p:nvPr/>
        </p:nvGrpSpPr>
        <p:grpSpPr>
          <a:xfrm>
            <a:off x="9402882" y="2316701"/>
            <a:ext cx="73956" cy="57104"/>
            <a:chOff x="9244511" y="2347481"/>
            <a:chExt cx="65331" cy="65331"/>
          </a:xfrm>
        </p:grpSpPr>
        <p:sp>
          <p:nvSpPr>
            <p:cNvPr id="355" name="Freeform: Shape 354">
              <a:extLst>
                <a:ext uri="{FF2B5EF4-FFF2-40B4-BE49-F238E27FC236}">
                  <a16:creationId xmlns:a16="http://schemas.microsoft.com/office/drawing/2014/main" id="{F947030E-CED5-8A9F-1EE3-4CB37DB4E6A3}"/>
                </a:ext>
              </a:extLst>
            </p:cNvPr>
            <p:cNvSpPr/>
            <p:nvPr/>
          </p:nvSpPr>
          <p:spPr>
            <a:xfrm>
              <a:off x="9277177"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56" name="Freeform: Shape 355">
              <a:extLst>
                <a:ext uri="{FF2B5EF4-FFF2-40B4-BE49-F238E27FC236}">
                  <a16:creationId xmlns:a16="http://schemas.microsoft.com/office/drawing/2014/main" id="{A4701AC0-BF26-0CCD-07CD-6DE63AA48C72}"/>
                </a:ext>
              </a:extLst>
            </p:cNvPr>
            <p:cNvSpPr/>
            <p:nvPr/>
          </p:nvSpPr>
          <p:spPr>
            <a:xfrm>
              <a:off x="9244511"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57" name="Graphic 6">
            <a:extLst>
              <a:ext uri="{FF2B5EF4-FFF2-40B4-BE49-F238E27FC236}">
                <a16:creationId xmlns:a16="http://schemas.microsoft.com/office/drawing/2014/main" id="{21781EE1-5FC5-935E-F158-238BD2652EDF}"/>
              </a:ext>
            </a:extLst>
          </p:cNvPr>
          <p:cNvGrpSpPr/>
          <p:nvPr/>
        </p:nvGrpSpPr>
        <p:grpSpPr>
          <a:xfrm>
            <a:off x="9422377" y="2316701"/>
            <a:ext cx="73755" cy="57104"/>
            <a:chOff x="9261732" y="2347481"/>
            <a:chExt cx="65153" cy="65331"/>
          </a:xfrm>
        </p:grpSpPr>
        <p:sp>
          <p:nvSpPr>
            <p:cNvPr id="358" name="Freeform: Shape 357">
              <a:extLst>
                <a:ext uri="{FF2B5EF4-FFF2-40B4-BE49-F238E27FC236}">
                  <a16:creationId xmlns:a16="http://schemas.microsoft.com/office/drawing/2014/main" id="{BADBB9C1-B580-470D-9784-FADC051F7D03}"/>
                </a:ext>
              </a:extLst>
            </p:cNvPr>
            <p:cNvSpPr/>
            <p:nvPr/>
          </p:nvSpPr>
          <p:spPr>
            <a:xfrm>
              <a:off x="929439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59" name="Freeform: Shape 358">
              <a:extLst>
                <a:ext uri="{FF2B5EF4-FFF2-40B4-BE49-F238E27FC236}">
                  <a16:creationId xmlns:a16="http://schemas.microsoft.com/office/drawing/2014/main" id="{9A5488B6-CCEE-536A-4365-9E3E5A52B33D}"/>
                </a:ext>
              </a:extLst>
            </p:cNvPr>
            <p:cNvSpPr/>
            <p:nvPr/>
          </p:nvSpPr>
          <p:spPr>
            <a:xfrm>
              <a:off x="9261732"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60" name="Graphic 6">
            <a:extLst>
              <a:ext uri="{FF2B5EF4-FFF2-40B4-BE49-F238E27FC236}">
                <a16:creationId xmlns:a16="http://schemas.microsoft.com/office/drawing/2014/main" id="{44731532-0080-B41A-08E9-A2E3E78EC6BD}"/>
              </a:ext>
            </a:extLst>
          </p:cNvPr>
          <p:cNvGrpSpPr/>
          <p:nvPr/>
        </p:nvGrpSpPr>
        <p:grpSpPr>
          <a:xfrm>
            <a:off x="9476035" y="2316701"/>
            <a:ext cx="73956" cy="57104"/>
            <a:chOff x="9309133" y="2347481"/>
            <a:chExt cx="65331" cy="65331"/>
          </a:xfrm>
        </p:grpSpPr>
        <p:sp>
          <p:nvSpPr>
            <p:cNvPr id="361" name="Freeform: Shape 360">
              <a:extLst>
                <a:ext uri="{FF2B5EF4-FFF2-40B4-BE49-F238E27FC236}">
                  <a16:creationId xmlns:a16="http://schemas.microsoft.com/office/drawing/2014/main" id="{F0023BA8-78D2-653F-69E5-F9246E2AAFEE}"/>
                </a:ext>
              </a:extLst>
            </p:cNvPr>
            <p:cNvSpPr/>
            <p:nvPr/>
          </p:nvSpPr>
          <p:spPr>
            <a:xfrm>
              <a:off x="934179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62" name="Freeform: Shape 361">
              <a:extLst>
                <a:ext uri="{FF2B5EF4-FFF2-40B4-BE49-F238E27FC236}">
                  <a16:creationId xmlns:a16="http://schemas.microsoft.com/office/drawing/2014/main" id="{85DFFA3E-118D-D04B-0E3F-7D155E7C6B92}"/>
                </a:ext>
              </a:extLst>
            </p:cNvPr>
            <p:cNvSpPr/>
            <p:nvPr/>
          </p:nvSpPr>
          <p:spPr>
            <a:xfrm>
              <a:off x="9309133"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63" name="Graphic 6">
            <a:extLst>
              <a:ext uri="{FF2B5EF4-FFF2-40B4-BE49-F238E27FC236}">
                <a16:creationId xmlns:a16="http://schemas.microsoft.com/office/drawing/2014/main" id="{716FE86D-448C-0417-2D57-3EBE3DA9197C}"/>
              </a:ext>
            </a:extLst>
          </p:cNvPr>
          <p:cNvGrpSpPr/>
          <p:nvPr/>
        </p:nvGrpSpPr>
        <p:grpSpPr>
          <a:xfrm>
            <a:off x="9495529" y="2316701"/>
            <a:ext cx="73956" cy="57104"/>
            <a:chOff x="9326353" y="2347481"/>
            <a:chExt cx="65331" cy="65331"/>
          </a:xfrm>
        </p:grpSpPr>
        <p:sp>
          <p:nvSpPr>
            <p:cNvPr id="364" name="Freeform: Shape 363">
              <a:extLst>
                <a:ext uri="{FF2B5EF4-FFF2-40B4-BE49-F238E27FC236}">
                  <a16:creationId xmlns:a16="http://schemas.microsoft.com/office/drawing/2014/main" id="{5ADD0843-74AF-B5E3-DDA3-A1668062AE90}"/>
                </a:ext>
              </a:extLst>
            </p:cNvPr>
            <p:cNvSpPr/>
            <p:nvPr/>
          </p:nvSpPr>
          <p:spPr>
            <a:xfrm>
              <a:off x="9359019"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65" name="Freeform: Shape 364">
              <a:extLst>
                <a:ext uri="{FF2B5EF4-FFF2-40B4-BE49-F238E27FC236}">
                  <a16:creationId xmlns:a16="http://schemas.microsoft.com/office/drawing/2014/main" id="{36EA64A8-03B2-0D45-978C-A0F1A2929B50}"/>
                </a:ext>
              </a:extLst>
            </p:cNvPr>
            <p:cNvSpPr/>
            <p:nvPr/>
          </p:nvSpPr>
          <p:spPr>
            <a:xfrm>
              <a:off x="9326353"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66" name="Graphic 6">
            <a:extLst>
              <a:ext uri="{FF2B5EF4-FFF2-40B4-BE49-F238E27FC236}">
                <a16:creationId xmlns:a16="http://schemas.microsoft.com/office/drawing/2014/main" id="{1C4FC5B7-D6A7-AB55-5946-C0BCEC645FD4}"/>
              </a:ext>
            </a:extLst>
          </p:cNvPr>
          <p:cNvGrpSpPr/>
          <p:nvPr/>
        </p:nvGrpSpPr>
        <p:grpSpPr>
          <a:xfrm>
            <a:off x="9201315" y="2316701"/>
            <a:ext cx="73755" cy="57104"/>
            <a:chOff x="9066448" y="2347481"/>
            <a:chExt cx="65153" cy="65331"/>
          </a:xfrm>
        </p:grpSpPr>
        <p:sp>
          <p:nvSpPr>
            <p:cNvPr id="367" name="Freeform: Shape 366">
              <a:extLst>
                <a:ext uri="{FF2B5EF4-FFF2-40B4-BE49-F238E27FC236}">
                  <a16:creationId xmlns:a16="http://schemas.microsoft.com/office/drawing/2014/main" id="{C8FF6F60-17D8-8268-9FA6-8A0BFCE47895}"/>
                </a:ext>
              </a:extLst>
            </p:cNvPr>
            <p:cNvSpPr/>
            <p:nvPr/>
          </p:nvSpPr>
          <p:spPr>
            <a:xfrm>
              <a:off x="9098936"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68" name="Freeform: Shape 367">
              <a:extLst>
                <a:ext uri="{FF2B5EF4-FFF2-40B4-BE49-F238E27FC236}">
                  <a16:creationId xmlns:a16="http://schemas.microsoft.com/office/drawing/2014/main" id="{55858770-4C28-AADA-8441-F1B5E26DB952}"/>
                </a:ext>
              </a:extLst>
            </p:cNvPr>
            <p:cNvSpPr/>
            <p:nvPr/>
          </p:nvSpPr>
          <p:spPr>
            <a:xfrm>
              <a:off x="9066448"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69" name="Graphic 6">
            <a:extLst>
              <a:ext uri="{FF2B5EF4-FFF2-40B4-BE49-F238E27FC236}">
                <a16:creationId xmlns:a16="http://schemas.microsoft.com/office/drawing/2014/main" id="{AB745D77-C501-51DB-0E31-B40F4B628D96}"/>
              </a:ext>
            </a:extLst>
          </p:cNvPr>
          <p:cNvGrpSpPr/>
          <p:nvPr/>
        </p:nvGrpSpPr>
        <p:grpSpPr>
          <a:xfrm>
            <a:off x="9255575" y="2316701"/>
            <a:ext cx="73956" cy="57104"/>
            <a:chOff x="9114381" y="2347481"/>
            <a:chExt cx="65331" cy="65331"/>
          </a:xfrm>
        </p:grpSpPr>
        <p:sp>
          <p:nvSpPr>
            <p:cNvPr id="370" name="Freeform: Shape 369">
              <a:extLst>
                <a:ext uri="{FF2B5EF4-FFF2-40B4-BE49-F238E27FC236}">
                  <a16:creationId xmlns:a16="http://schemas.microsoft.com/office/drawing/2014/main" id="{78EC7F70-EF36-98FD-C91F-3A0FACA882B3}"/>
                </a:ext>
              </a:extLst>
            </p:cNvPr>
            <p:cNvSpPr/>
            <p:nvPr/>
          </p:nvSpPr>
          <p:spPr>
            <a:xfrm>
              <a:off x="9147047"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71" name="Freeform: Shape 370">
              <a:extLst>
                <a:ext uri="{FF2B5EF4-FFF2-40B4-BE49-F238E27FC236}">
                  <a16:creationId xmlns:a16="http://schemas.microsoft.com/office/drawing/2014/main" id="{6D4F0637-33E3-0447-7A91-6BEF82BFF2CC}"/>
                </a:ext>
              </a:extLst>
            </p:cNvPr>
            <p:cNvSpPr/>
            <p:nvPr/>
          </p:nvSpPr>
          <p:spPr>
            <a:xfrm>
              <a:off x="9114381"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72" name="Graphic 6">
            <a:extLst>
              <a:ext uri="{FF2B5EF4-FFF2-40B4-BE49-F238E27FC236}">
                <a16:creationId xmlns:a16="http://schemas.microsoft.com/office/drawing/2014/main" id="{1C1DFB92-0A4B-44CC-EA9F-39ABBAD3BA7C}"/>
              </a:ext>
            </a:extLst>
          </p:cNvPr>
          <p:cNvGrpSpPr/>
          <p:nvPr/>
        </p:nvGrpSpPr>
        <p:grpSpPr>
          <a:xfrm>
            <a:off x="9237487" y="2316701"/>
            <a:ext cx="73755" cy="57104"/>
            <a:chOff x="9098403" y="2347481"/>
            <a:chExt cx="65153" cy="65331"/>
          </a:xfrm>
        </p:grpSpPr>
        <p:sp>
          <p:nvSpPr>
            <p:cNvPr id="373" name="Freeform: Shape 372">
              <a:extLst>
                <a:ext uri="{FF2B5EF4-FFF2-40B4-BE49-F238E27FC236}">
                  <a16:creationId xmlns:a16="http://schemas.microsoft.com/office/drawing/2014/main" id="{5102600D-5542-E662-7007-D88553197239}"/>
                </a:ext>
              </a:extLst>
            </p:cNvPr>
            <p:cNvSpPr/>
            <p:nvPr/>
          </p:nvSpPr>
          <p:spPr>
            <a:xfrm>
              <a:off x="9131069"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74" name="Freeform: Shape 373">
              <a:extLst>
                <a:ext uri="{FF2B5EF4-FFF2-40B4-BE49-F238E27FC236}">
                  <a16:creationId xmlns:a16="http://schemas.microsoft.com/office/drawing/2014/main" id="{B395C362-D8FE-5DBF-A789-921646F4B6D1}"/>
                </a:ext>
              </a:extLst>
            </p:cNvPr>
            <p:cNvSpPr/>
            <p:nvPr/>
          </p:nvSpPr>
          <p:spPr>
            <a:xfrm>
              <a:off x="9098403"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75" name="Graphic 6">
            <a:extLst>
              <a:ext uri="{FF2B5EF4-FFF2-40B4-BE49-F238E27FC236}">
                <a16:creationId xmlns:a16="http://schemas.microsoft.com/office/drawing/2014/main" id="{750045F6-88E9-5B05-00CA-EBFCF2B6B744}"/>
              </a:ext>
            </a:extLst>
          </p:cNvPr>
          <p:cNvGrpSpPr/>
          <p:nvPr/>
        </p:nvGrpSpPr>
        <p:grpSpPr>
          <a:xfrm>
            <a:off x="9219201" y="2316701"/>
            <a:ext cx="73956" cy="57104"/>
            <a:chOff x="9082248" y="2347481"/>
            <a:chExt cx="65331" cy="65331"/>
          </a:xfrm>
        </p:grpSpPr>
        <p:sp>
          <p:nvSpPr>
            <p:cNvPr id="376" name="Freeform: Shape 375">
              <a:extLst>
                <a:ext uri="{FF2B5EF4-FFF2-40B4-BE49-F238E27FC236}">
                  <a16:creationId xmlns:a16="http://schemas.microsoft.com/office/drawing/2014/main" id="{FF91081F-15C7-1DE7-2573-30C005FCF99D}"/>
                </a:ext>
              </a:extLst>
            </p:cNvPr>
            <p:cNvSpPr/>
            <p:nvPr/>
          </p:nvSpPr>
          <p:spPr>
            <a:xfrm>
              <a:off x="9114914"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77" name="Freeform: Shape 376">
              <a:extLst>
                <a:ext uri="{FF2B5EF4-FFF2-40B4-BE49-F238E27FC236}">
                  <a16:creationId xmlns:a16="http://schemas.microsoft.com/office/drawing/2014/main" id="{747A1541-0062-9C8E-C97D-A0E56DD6FBD2}"/>
                </a:ext>
              </a:extLst>
            </p:cNvPr>
            <p:cNvSpPr/>
            <p:nvPr/>
          </p:nvSpPr>
          <p:spPr>
            <a:xfrm>
              <a:off x="9082248"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78" name="Graphic 6">
            <a:extLst>
              <a:ext uri="{FF2B5EF4-FFF2-40B4-BE49-F238E27FC236}">
                <a16:creationId xmlns:a16="http://schemas.microsoft.com/office/drawing/2014/main" id="{B564FB80-E432-7ED4-396D-A0C208715479}"/>
              </a:ext>
            </a:extLst>
          </p:cNvPr>
          <p:cNvGrpSpPr/>
          <p:nvPr/>
        </p:nvGrpSpPr>
        <p:grpSpPr>
          <a:xfrm>
            <a:off x="9291949" y="2316701"/>
            <a:ext cx="73956" cy="57104"/>
            <a:chOff x="9146514" y="2347481"/>
            <a:chExt cx="65331" cy="65331"/>
          </a:xfrm>
        </p:grpSpPr>
        <p:sp>
          <p:nvSpPr>
            <p:cNvPr id="379" name="Freeform: Shape 378">
              <a:extLst>
                <a:ext uri="{FF2B5EF4-FFF2-40B4-BE49-F238E27FC236}">
                  <a16:creationId xmlns:a16="http://schemas.microsoft.com/office/drawing/2014/main" id="{CEAF17C0-88F0-5AC0-A71A-F8E5715559F4}"/>
                </a:ext>
              </a:extLst>
            </p:cNvPr>
            <p:cNvSpPr/>
            <p:nvPr/>
          </p:nvSpPr>
          <p:spPr>
            <a:xfrm>
              <a:off x="9179180"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80" name="Freeform: Shape 379">
              <a:extLst>
                <a:ext uri="{FF2B5EF4-FFF2-40B4-BE49-F238E27FC236}">
                  <a16:creationId xmlns:a16="http://schemas.microsoft.com/office/drawing/2014/main" id="{77E8C81B-CD50-4935-21D1-263F10A4B1F6}"/>
                </a:ext>
              </a:extLst>
            </p:cNvPr>
            <p:cNvSpPr/>
            <p:nvPr/>
          </p:nvSpPr>
          <p:spPr>
            <a:xfrm>
              <a:off x="9146514"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81" name="Graphic 6">
            <a:extLst>
              <a:ext uri="{FF2B5EF4-FFF2-40B4-BE49-F238E27FC236}">
                <a16:creationId xmlns:a16="http://schemas.microsoft.com/office/drawing/2014/main" id="{2D492E6E-8CCA-B82B-AB23-7C7E34BADE22}"/>
              </a:ext>
            </a:extLst>
          </p:cNvPr>
          <p:cNvGrpSpPr/>
          <p:nvPr/>
        </p:nvGrpSpPr>
        <p:grpSpPr>
          <a:xfrm>
            <a:off x="9098621" y="2316701"/>
            <a:ext cx="73956" cy="57104"/>
            <a:chOff x="8975729" y="2347481"/>
            <a:chExt cx="65331" cy="65331"/>
          </a:xfrm>
        </p:grpSpPr>
        <p:sp>
          <p:nvSpPr>
            <p:cNvPr id="382" name="Freeform: Shape 381">
              <a:extLst>
                <a:ext uri="{FF2B5EF4-FFF2-40B4-BE49-F238E27FC236}">
                  <a16:creationId xmlns:a16="http://schemas.microsoft.com/office/drawing/2014/main" id="{BB834C9C-6B5A-5DA7-8A9E-95C5BB8696BD}"/>
                </a:ext>
              </a:extLst>
            </p:cNvPr>
            <p:cNvSpPr/>
            <p:nvPr/>
          </p:nvSpPr>
          <p:spPr>
            <a:xfrm>
              <a:off x="9008395"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83" name="Freeform: Shape 382">
              <a:extLst>
                <a:ext uri="{FF2B5EF4-FFF2-40B4-BE49-F238E27FC236}">
                  <a16:creationId xmlns:a16="http://schemas.microsoft.com/office/drawing/2014/main" id="{3BC7B495-59AF-71B5-3A80-46444155986B}"/>
                </a:ext>
              </a:extLst>
            </p:cNvPr>
            <p:cNvSpPr/>
            <p:nvPr/>
          </p:nvSpPr>
          <p:spPr>
            <a:xfrm>
              <a:off x="8975729"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84" name="Graphic 6">
            <a:extLst>
              <a:ext uri="{FF2B5EF4-FFF2-40B4-BE49-F238E27FC236}">
                <a16:creationId xmlns:a16="http://schemas.microsoft.com/office/drawing/2014/main" id="{988CBE99-92BE-FEC1-C06A-CAAAD6BC0088}"/>
              </a:ext>
            </a:extLst>
          </p:cNvPr>
          <p:cNvGrpSpPr/>
          <p:nvPr/>
        </p:nvGrpSpPr>
        <p:grpSpPr>
          <a:xfrm>
            <a:off x="9273861" y="2316701"/>
            <a:ext cx="73755" cy="57104"/>
            <a:chOff x="9130536" y="2347481"/>
            <a:chExt cx="65153" cy="65331"/>
          </a:xfrm>
        </p:grpSpPr>
        <p:sp>
          <p:nvSpPr>
            <p:cNvPr id="385" name="Freeform: Shape 384">
              <a:extLst>
                <a:ext uri="{FF2B5EF4-FFF2-40B4-BE49-F238E27FC236}">
                  <a16:creationId xmlns:a16="http://schemas.microsoft.com/office/drawing/2014/main" id="{2904EDF8-69C4-6584-75C1-96E94B77D819}"/>
                </a:ext>
              </a:extLst>
            </p:cNvPr>
            <p:cNvSpPr/>
            <p:nvPr/>
          </p:nvSpPr>
          <p:spPr>
            <a:xfrm>
              <a:off x="9163202"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86" name="Freeform: Shape 385">
              <a:extLst>
                <a:ext uri="{FF2B5EF4-FFF2-40B4-BE49-F238E27FC236}">
                  <a16:creationId xmlns:a16="http://schemas.microsoft.com/office/drawing/2014/main" id="{C3AD5EBA-65B2-D31D-F909-936D5E40D4BB}"/>
                </a:ext>
              </a:extLst>
            </p:cNvPr>
            <p:cNvSpPr/>
            <p:nvPr/>
          </p:nvSpPr>
          <p:spPr>
            <a:xfrm>
              <a:off x="9130536" y="2380146"/>
              <a:ext cx="65153" cy="17753"/>
            </a:xfrm>
            <a:custGeom>
              <a:avLst/>
              <a:gdLst>
                <a:gd name="connsiteX0" fmla="*/ 65154 w 65153"/>
                <a:gd name="connsiteY0" fmla="*/ 0 h 17753"/>
                <a:gd name="connsiteX1" fmla="*/ 0 w 65153"/>
                <a:gd name="connsiteY1" fmla="*/ 0 h 17753"/>
              </a:gdLst>
              <a:ahLst/>
              <a:cxnLst>
                <a:cxn ang="0">
                  <a:pos x="connsiteX0" y="connsiteY0"/>
                </a:cxn>
                <a:cxn ang="0">
                  <a:pos x="connsiteX1" y="connsiteY1"/>
                </a:cxn>
              </a:cxnLst>
              <a:rect l="l" t="t" r="r" b="b"/>
              <a:pathLst>
                <a:path w="65153" h="17753">
                  <a:moveTo>
                    <a:pt x="65154"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87" name="Graphic 6">
            <a:extLst>
              <a:ext uri="{FF2B5EF4-FFF2-40B4-BE49-F238E27FC236}">
                <a16:creationId xmlns:a16="http://schemas.microsoft.com/office/drawing/2014/main" id="{317A37B8-18D1-573F-DC1E-A239C35DCFFA}"/>
              </a:ext>
            </a:extLst>
          </p:cNvPr>
          <p:cNvGrpSpPr/>
          <p:nvPr/>
        </p:nvGrpSpPr>
        <p:grpSpPr>
          <a:xfrm>
            <a:off x="9117913" y="2316701"/>
            <a:ext cx="73956" cy="57104"/>
            <a:chOff x="8992772" y="2347481"/>
            <a:chExt cx="65331" cy="65331"/>
          </a:xfrm>
        </p:grpSpPr>
        <p:sp>
          <p:nvSpPr>
            <p:cNvPr id="388" name="Freeform: Shape 387">
              <a:extLst>
                <a:ext uri="{FF2B5EF4-FFF2-40B4-BE49-F238E27FC236}">
                  <a16:creationId xmlns:a16="http://schemas.microsoft.com/office/drawing/2014/main" id="{FD98CC2B-0B98-34B6-D967-38876E789A19}"/>
                </a:ext>
              </a:extLst>
            </p:cNvPr>
            <p:cNvSpPr/>
            <p:nvPr/>
          </p:nvSpPr>
          <p:spPr>
            <a:xfrm>
              <a:off x="9025438"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89" name="Freeform: Shape 388">
              <a:extLst>
                <a:ext uri="{FF2B5EF4-FFF2-40B4-BE49-F238E27FC236}">
                  <a16:creationId xmlns:a16="http://schemas.microsoft.com/office/drawing/2014/main" id="{EF89DA14-A27E-82D4-BC28-44FAF546D9AB}"/>
                </a:ext>
              </a:extLst>
            </p:cNvPr>
            <p:cNvSpPr/>
            <p:nvPr/>
          </p:nvSpPr>
          <p:spPr>
            <a:xfrm>
              <a:off x="8992772" y="2380146"/>
              <a:ext cx="65331" cy="17753"/>
            </a:xfrm>
            <a:custGeom>
              <a:avLst/>
              <a:gdLst>
                <a:gd name="connsiteX0" fmla="*/ 65332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2"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390" name="Graphic 6">
            <a:extLst>
              <a:ext uri="{FF2B5EF4-FFF2-40B4-BE49-F238E27FC236}">
                <a16:creationId xmlns:a16="http://schemas.microsoft.com/office/drawing/2014/main" id="{F996FA64-814C-2A99-76B4-4A8DD618FFE2}"/>
              </a:ext>
            </a:extLst>
          </p:cNvPr>
          <p:cNvGrpSpPr/>
          <p:nvPr/>
        </p:nvGrpSpPr>
        <p:grpSpPr>
          <a:xfrm>
            <a:off x="9135999" y="2316701"/>
            <a:ext cx="73956" cy="57104"/>
            <a:chOff x="9008750" y="2347481"/>
            <a:chExt cx="65331" cy="65331"/>
          </a:xfrm>
        </p:grpSpPr>
        <p:sp>
          <p:nvSpPr>
            <p:cNvPr id="391" name="Freeform: Shape 390">
              <a:extLst>
                <a:ext uri="{FF2B5EF4-FFF2-40B4-BE49-F238E27FC236}">
                  <a16:creationId xmlns:a16="http://schemas.microsoft.com/office/drawing/2014/main" id="{73CF9F47-22C1-D017-7D47-73456FBC0AD3}"/>
                </a:ext>
              </a:extLst>
            </p:cNvPr>
            <p:cNvSpPr/>
            <p:nvPr/>
          </p:nvSpPr>
          <p:spPr>
            <a:xfrm>
              <a:off x="9041416" y="2347481"/>
              <a:ext cx="17753" cy="65331"/>
            </a:xfrm>
            <a:custGeom>
              <a:avLst/>
              <a:gdLst>
                <a:gd name="connsiteX0" fmla="*/ 0 w 17753"/>
                <a:gd name="connsiteY0" fmla="*/ 0 h 65331"/>
                <a:gd name="connsiteX1" fmla="*/ 0 w 17753"/>
                <a:gd name="connsiteY1" fmla="*/ 65331 h 65331"/>
              </a:gdLst>
              <a:ahLst/>
              <a:cxnLst>
                <a:cxn ang="0">
                  <a:pos x="connsiteX0" y="connsiteY0"/>
                </a:cxn>
                <a:cxn ang="0">
                  <a:pos x="connsiteX1" y="connsiteY1"/>
                </a:cxn>
              </a:cxnLst>
              <a:rect l="l" t="t" r="r" b="b"/>
              <a:pathLst>
                <a:path w="17753" h="65331">
                  <a:moveTo>
                    <a:pt x="0" y="0"/>
                  </a:moveTo>
                  <a:lnTo>
                    <a:pt x="0" y="65331"/>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92" name="Freeform: Shape 391">
              <a:extLst>
                <a:ext uri="{FF2B5EF4-FFF2-40B4-BE49-F238E27FC236}">
                  <a16:creationId xmlns:a16="http://schemas.microsoft.com/office/drawing/2014/main" id="{BCFF1FD0-48A7-4AE8-4915-56AE8D6B3191}"/>
                </a:ext>
              </a:extLst>
            </p:cNvPr>
            <p:cNvSpPr/>
            <p:nvPr/>
          </p:nvSpPr>
          <p:spPr>
            <a:xfrm>
              <a:off x="9008750" y="2380146"/>
              <a:ext cx="65331" cy="17753"/>
            </a:xfrm>
            <a:custGeom>
              <a:avLst/>
              <a:gdLst>
                <a:gd name="connsiteX0" fmla="*/ 65331 w 65331"/>
                <a:gd name="connsiteY0" fmla="*/ 0 h 17753"/>
                <a:gd name="connsiteX1" fmla="*/ 0 w 65331"/>
                <a:gd name="connsiteY1" fmla="*/ 0 h 17753"/>
              </a:gdLst>
              <a:ahLst/>
              <a:cxnLst>
                <a:cxn ang="0">
                  <a:pos x="connsiteX0" y="connsiteY0"/>
                </a:cxn>
                <a:cxn ang="0">
                  <a:pos x="connsiteX1" y="connsiteY1"/>
                </a:cxn>
              </a:cxnLst>
              <a:rect l="l" t="t" r="r" b="b"/>
              <a:pathLst>
                <a:path w="65331" h="17753">
                  <a:moveTo>
                    <a:pt x="65331" y="0"/>
                  </a:moveTo>
                  <a:lnTo>
                    <a:pt x="0" y="0"/>
                  </a:lnTo>
                </a:path>
              </a:pathLst>
            </a:custGeom>
            <a:ln w="13308"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sp>
        <p:nvSpPr>
          <p:cNvPr id="393" name="Freeform: Shape 392">
            <a:extLst>
              <a:ext uri="{FF2B5EF4-FFF2-40B4-BE49-F238E27FC236}">
                <a16:creationId xmlns:a16="http://schemas.microsoft.com/office/drawing/2014/main" id="{2AAA2E79-002E-B994-E952-2584FC5BEE54}"/>
              </a:ext>
            </a:extLst>
          </p:cNvPr>
          <p:cNvSpPr/>
          <p:nvPr/>
        </p:nvSpPr>
        <p:spPr>
          <a:xfrm>
            <a:off x="8803669" y="3649551"/>
            <a:ext cx="528092" cy="15515"/>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94" name="Freeform: Shape 393">
            <a:extLst>
              <a:ext uri="{FF2B5EF4-FFF2-40B4-BE49-F238E27FC236}">
                <a16:creationId xmlns:a16="http://schemas.microsoft.com/office/drawing/2014/main" id="{BAAC3BED-3AC4-EEA6-A7CE-0F6C8DC77226}"/>
              </a:ext>
            </a:extLst>
          </p:cNvPr>
          <p:cNvSpPr/>
          <p:nvPr/>
        </p:nvSpPr>
        <p:spPr>
          <a:xfrm>
            <a:off x="8803669" y="3441272"/>
            <a:ext cx="528092" cy="15515"/>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395" name="Group 394">
            <a:extLst>
              <a:ext uri="{FF2B5EF4-FFF2-40B4-BE49-F238E27FC236}">
                <a16:creationId xmlns:a16="http://schemas.microsoft.com/office/drawing/2014/main" id="{66F0FEC2-A6BC-8451-9BAF-DCBBA877E863}"/>
              </a:ext>
            </a:extLst>
          </p:cNvPr>
          <p:cNvGrpSpPr/>
          <p:nvPr/>
        </p:nvGrpSpPr>
        <p:grpSpPr>
          <a:xfrm>
            <a:off x="9030741" y="3830535"/>
            <a:ext cx="73948" cy="76800"/>
            <a:chOff x="9057999" y="2045775"/>
            <a:chExt cx="65325" cy="87867"/>
          </a:xfrm>
        </p:grpSpPr>
        <p:sp>
          <p:nvSpPr>
            <p:cNvPr id="396" name="Freeform: Shape 395">
              <a:extLst>
                <a:ext uri="{FF2B5EF4-FFF2-40B4-BE49-F238E27FC236}">
                  <a16:creationId xmlns:a16="http://schemas.microsoft.com/office/drawing/2014/main" id="{5B8C8346-D976-82E0-08FA-F0A4EB648BB0}"/>
                </a:ext>
              </a:extLst>
            </p:cNvPr>
            <p:cNvSpPr/>
            <p:nvPr/>
          </p:nvSpPr>
          <p:spPr>
            <a:xfrm>
              <a:off x="9090662" y="2045775"/>
              <a:ext cx="17751" cy="87867"/>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rgbClr val="23004C"/>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397" name="Freeform: Shape 396">
              <a:extLst>
                <a:ext uri="{FF2B5EF4-FFF2-40B4-BE49-F238E27FC236}">
                  <a16:creationId xmlns:a16="http://schemas.microsoft.com/office/drawing/2014/main" id="{C4F417F1-A50C-4528-4155-5E5474C3F42E}"/>
                </a:ext>
              </a:extLst>
            </p:cNvPr>
            <p:cNvSpPr/>
            <p:nvPr/>
          </p:nvSpPr>
          <p:spPr>
            <a:xfrm>
              <a:off x="9057999" y="2088929"/>
              <a:ext cx="65325" cy="17750"/>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rgbClr val="23004C"/>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sp>
        <p:nvSpPr>
          <p:cNvPr id="398" name="TextBox 397">
            <a:extLst>
              <a:ext uri="{FF2B5EF4-FFF2-40B4-BE49-F238E27FC236}">
                <a16:creationId xmlns:a16="http://schemas.microsoft.com/office/drawing/2014/main" id="{0E56241B-93DC-B883-2468-F1060308D2E6}"/>
              </a:ext>
            </a:extLst>
          </p:cNvPr>
          <p:cNvSpPr txBox="1"/>
          <p:nvPr/>
        </p:nvSpPr>
        <p:spPr>
          <a:xfrm>
            <a:off x="2522903" y="1329192"/>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1.0</a:t>
            </a:r>
          </a:p>
        </p:txBody>
      </p:sp>
      <p:sp>
        <p:nvSpPr>
          <p:cNvPr id="399" name="TextBox 398">
            <a:extLst>
              <a:ext uri="{FF2B5EF4-FFF2-40B4-BE49-F238E27FC236}">
                <a16:creationId xmlns:a16="http://schemas.microsoft.com/office/drawing/2014/main" id="{A687DB69-D0EE-1E60-180F-A8D9D56C019E}"/>
              </a:ext>
            </a:extLst>
          </p:cNvPr>
          <p:cNvSpPr txBox="1"/>
          <p:nvPr/>
        </p:nvSpPr>
        <p:spPr>
          <a:xfrm>
            <a:off x="2522903" y="1574792"/>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0.9</a:t>
            </a:r>
          </a:p>
        </p:txBody>
      </p:sp>
      <p:sp>
        <p:nvSpPr>
          <p:cNvPr id="400" name="TextBox 399">
            <a:extLst>
              <a:ext uri="{FF2B5EF4-FFF2-40B4-BE49-F238E27FC236}">
                <a16:creationId xmlns:a16="http://schemas.microsoft.com/office/drawing/2014/main" id="{D158B5D5-A9A7-486F-84D2-46981FE37727}"/>
              </a:ext>
            </a:extLst>
          </p:cNvPr>
          <p:cNvSpPr txBox="1"/>
          <p:nvPr/>
        </p:nvSpPr>
        <p:spPr>
          <a:xfrm>
            <a:off x="2522903" y="1824443"/>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0.8</a:t>
            </a:r>
          </a:p>
        </p:txBody>
      </p:sp>
      <p:sp>
        <p:nvSpPr>
          <p:cNvPr id="401" name="TextBox 400">
            <a:extLst>
              <a:ext uri="{FF2B5EF4-FFF2-40B4-BE49-F238E27FC236}">
                <a16:creationId xmlns:a16="http://schemas.microsoft.com/office/drawing/2014/main" id="{40518A80-56E4-525D-5955-0A8E535E6868}"/>
              </a:ext>
            </a:extLst>
          </p:cNvPr>
          <p:cNvSpPr txBox="1"/>
          <p:nvPr/>
        </p:nvSpPr>
        <p:spPr>
          <a:xfrm>
            <a:off x="2522903" y="2074093"/>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0.7</a:t>
            </a:r>
          </a:p>
        </p:txBody>
      </p:sp>
      <p:sp>
        <p:nvSpPr>
          <p:cNvPr id="402" name="TextBox 401">
            <a:extLst>
              <a:ext uri="{FF2B5EF4-FFF2-40B4-BE49-F238E27FC236}">
                <a16:creationId xmlns:a16="http://schemas.microsoft.com/office/drawing/2014/main" id="{3B864478-EA55-4E4D-FE78-E5B71D2DD216}"/>
              </a:ext>
            </a:extLst>
          </p:cNvPr>
          <p:cNvSpPr txBox="1"/>
          <p:nvPr/>
        </p:nvSpPr>
        <p:spPr>
          <a:xfrm>
            <a:off x="2522903" y="2323744"/>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0.6</a:t>
            </a:r>
          </a:p>
        </p:txBody>
      </p:sp>
      <p:sp>
        <p:nvSpPr>
          <p:cNvPr id="403" name="TextBox 402">
            <a:extLst>
              <a:ext uri="{FF2B5EF4-FFF2-40B4-BE49-F238E27FC236}">
                <a16:creationId xmlns:a16="http://schemas.microsoft.com/office/drawing/2014/main" id="{F0F0C542-3809-7F95-6480-F55AFC76F057}"/>
              </a:ext>
            </a:extLst>
          </p:cNvPr>
          <p:cNvSpPr txBox="1"/>
          <p:nvPr/>
        </p:nvSpPr>
        <p:spPr>
          <a:xfrm>
            <a:off x="2522903" y="2573395"/>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0.5</a:t>
            </a:r>
          </a:p>
        </p:txBody>
      </p:sp>
      <p:sp>
        <p:nvSpPr>
          <p:cNvPr id="404" name="TextBox 403">
            <a:extLst>
              <a:ext uri="{FF2B5EF4-FFF2-40B4-BE49-F238E27FC236}">
                <a16:creationId xmlns:a16="http://schemas.microsoft.com/office/drawing/2014/main" id="{06AE5F84-858C-5F86-B851-1C0F8244F56F}"/>
              </a:ext>
            </a:extLst>
          </p:cNvPr>
          <p:cNvSpPr txBox="1"/>
          <p:nvPr/>
        </p:nvSpPr>
        <p:spPr>
          <a:xfrm>
            <a:off x="2522903" y="2823045"/>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0.4</a:t>
            </a:r>
          </a:p>
        </p:txBody>
      </p:sp>
      <p:sp>
        <p:nvSpPr>
          <p:cNvPr id="405" name="TextBox 404">
            <a:extLst>
              <a:ext uri="{FF2B5EF4-FFF2-40B4-BE49-F238E27FC236}">
                <a16:creationId xmlns:a16="http://schemas.microsoft.com/office/drawing/2014/main" id="{33675408-F62C-112A-2C71-70BAE6B02580}"/>
              </a:ext>
            </a:extLst>
          </p:cNvPr>
          <p:cNvSpPr txBox="1"/>
          <p:nvPr/>
        </p:nvSpPr>
        <p:spPr>
          <a:xfrm>
            <a:off x="2522903" y="3072697"/>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0.3</a:t>
            </a:r>
          </a:p>
        </p:txBody>
      </p:sp>
      <p:sp>
        <p:nvSpPr>
          <p:cNvPr id="406" name="TextBox 405">
            <a:extLst>
              <a:ext uri="{FF2B5EF4-FFF2-40B4-BE49-F238E27FC236}">
                <a16:creationId xmlns:a16="http://schemas.microsoft.com/office/drawing/2014/main" id="{3DD91564-8497-F684-FCE6-642628612721}"/>
              </a:ext>
            </a:extLst>
          </p:cNvPr>
          <p:cNvSpPr txBox="1"/>
          <p:nvPr/>
        </p:nvSpPr>
        <p:spPr>
          <a:xfrm>
            <a:off x="2522903" y="3322347"/>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0.2</a:t>
            </a:r>
          </a:p>
        </p:txBody>
      </p:sp>
      <p:sp>
        <p:nvSpPr>
          <p:cNvPr id="407" name="TextBox 406">
            <a:extLst>
              <a:ext uri="{FF2B5EF4-FFF2-40B4-BE49-F238E27FC236}">
                <a16:creationId xmlns:a16="http://schemas.microsoft.com/office/drawing/2014/main" id="{F5483AD6-BD59-EE0E-AE6B-3E568DDB276B}"/>
              </a:ext>
            </a:extLst>
          </p:cNvPr>
          <p:cNvSpPr txBox="1"/>
          <p:nvPr/>
        </p:nvSpPr>
        <p:spPr>
          <a:xfrm>
            <a:off x="2522903" y="3571997"/>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0.1</a:t>
            </a:r>
          </a:p>
        </p:txBody>
      </p:sp>
      <p:sp>
        <p:nvSpPr>
          <p:cNvPr id="408" name="TextBox 407">
            <a:extLst>
              <a:ext uri="{FF2B5EF4-FFF2-40B4-BE49-F238E27FC236}">
                <a16:creationId xmlns:a16="http://schemas.microsoft.com/office/drawing/2014/main" id="{A34AFF9A-18B0-86C8-3544-C491D5D811B2}"/>
              </a:ext>
            </a:extLst>
          </p:cNvPr>
          <p:cNvSpPr txBox="1"/>
          <p:nvPr/>
        </p:nvSpPr>
        <p:spPr>
          <a:xfrm>
            <a:off x="2522903" y="3825700"/>
            <a:ext cx="596624" cy="276999"/>
          </a:xfrm>
          <a:prstGeom prst="rect">
            <a:avLst/>
          </a:prstGeom>
          <a:noFill/>
        </p:spPr>
        <p:txBody>
          <a:bodyPr wrap="square" rtlCol="0" anchor="ctr">
            <a:spAutoFit/>
          </a:bodyPr>
          <a:lstStyle/>
          <a:p>
            <a:pPr algn="r" defTabSz="1219170">
              <a:defRPr/>
            </a:pPr>
            <a:r>
              <a:rPr lang="en-GB" sz="1200" kern="0" dirty="0">
                <a:solidFill>
                  <a:prstClr val="black"/>
                </a:solidFill>
                <a:latin typeface="Arial" panose="020B0604020202020204"/>
              </a:rPr>
              <a:t>0.0</a:t>
            </a:r>
          </a:p>
        </p:txBody>
      </p:sp>
      <p:sp>
        <p:nvSpPr>
          <p:cNvPr id="409" name="TextBox 408">
            <a:extLst>
              <a:ext uri="{FF2B5EF4-FFF2-40B4-BE49-F238E27FC236}">
                <a16:creationId xmlns:a16="http://schemas.microsoft.com/office/drawing/2014/main" id="{91AC9E40-A7B0-E76A-1637-17E12C2510DC}"/>
              </a:ext>
            </a:extLst>
          </p:cNvPr>
          <p:cNvSpPr txBox="1"/>
          <p:nvPr/>
        </p:nvSpPr>
        <p:spPr>
          <a:xfrm>
            <a:off x="3306695"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0</a:t>
            </a:r>
          </a:p>
        </p:txBody>
      </p:sp>
      <p:sp>
        <p:nvSpPr>
          <p:cNvPr id="410" name="TextBox 409">
            <a:extLst>
              <a:ext uri="{FF2B5EF4-FFF2-40B4-BE49-F238E27FC236}">
                <a16:creationId xmlns:a16="http://schemas.microsoft.com/office/drawing/2014/main" id="{8AC97B18-10E8-F6C9-ADA7-845525447DF2}"/>
              </a:ext>
            </a:extLst>
          </p:cNvPr>
          <p:cNvSpPr txBox="1"/>
          <p:nvPr/>
        </p:nvSpPr>
        <p:spPr>
          <a:xfrm>
            <a:off x="3833211"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6</a:t>
            </a:r>
          </a:p>
        </p:txBody>
      </p:sp>
      <p:sp>
        <p:nvSpPr>
          <p:cNvPr id="411" name="TextBox 410">
            <a:extLst>
              <a:ext uri="{FF2B5EF4-FFF2-40B4-BE49-F238E27FC236}">
                <a16:creationId xmlns:a16="http://schemas.microsoft.com/office/drawing/2014/main" id="{4B41BD7C-1FE5-61FF-DAEE-990004B70C3C}"/>
              </a:ext>
            </a:extLst>
          </p:cNvPr>
          <p:cNvSpPr txBox="1"/>
          <p:nvPr/>
        </p:nvSpPr>
        <p:spPr>
          <a:xfrm>
            <a:off x="4368896"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12</a:t>
            </a:r>
          </a:p>
        </p:txBody>
      </p:sp>
      <p:sp>
        <p:nvSpPr>
          <p:cNvPr id="412" name="TextBox 411">
            <a:extLst>
              <a:ext uri="{FF2B5EF4-FFF2-40B4-BE49-F238E27FC236}">
                <a16:creationId xmlns:a16="http://schemas.microsoft.com/office/drawing/2014/main" id="{399749C7-A9AA-1C56-4EA9-08F52B3FE370}"/>
              </a:ext>
            </a:extLst>
          </p:cNvPr>
          <p:cNvSpPr txBox="1"/>
          <p:nvPr/>
        </p:nvSpPr>
        <p:spPr>
          <a:xfrm>
            <a:off x="4904580"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18</a:t>
            </a:r>
          </a:p>
        </p:txBody>
      </p:sp>
      <p:sp>
        <p:nvSpPr>
          <p:cNvPr id="413" name="TextBox 412">
            <a:extLst>
              <a:ext uri="{FF2B5EF4-FFF2-40B4-BE49-F238E27FC236}">
                <a16:creationId xmlns:a16="http://schemas.microsoft.com/office/drawing/2014/main" id="{334C9904-8284-24D9-B069-4DF63E11CE1E}"/>
              </a:ext>
            </a:extLst>
          </p:cNvPr>
          <p:cNvSpPr txBox="1"/>
          <p:nvPr/>
        </p:nvSpPr>
        <p:spPr>
          <a:xfrm>
            <a:off x="5434153"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24</a:t>
            </a:r>
          </a:p>
        </p:txBody>
      </p:sp>
      <p:sp>
        <p:nvSpPr>
          <p:cNvPr id="414" name="TextBox 413">
            <a:extLst>
              <a:ext uri="{FF2B5EF4-FFF2-40B4-BE49-F238E27FC236}">
                <a16:creationId xmlns:a16="http://schemas.microsoft.com/office/drawing/2014/main" id="{91D5769D-9743-1E89-4428-E60E9F6B91E0}"/>
              </a:ext>
            </a:extLst>
          </p:cNvPr>
          <p:cNvSpPr txBox="1"/>
          <p:nvPr/>
        </p:nvSpPr>
        <p:spPr>
          <a:xfrm>
            <a:off x="5975948"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30</a:t>
            </a:r>
          </a:p>
        </p:txBody>
      </p:sp>
      <p:sp>
        <p:nvSpPr>
          <p:cNvPr id="415" name="TextBox 414">
            <a:extLst>
              <a:ext uri="{FF2B5EF4-FFF2-40B4-BE49-F238E27FC236}">
                <a16:creationId xmlns:a16="http://schemas.microsoft.com/office/drawing/2014/main" id="{11ED3588-B197-C9A2-3AD8-559AF786E9A9}"/>
              </a:ext>
            </a:extLst>
          </p:cNvPr>
          <p:cNvSpPr txBox="1"/>
          <p:nvPr/>
        </p:nvSpPr>
        <p:spPr>
          <a:xfrm>
            <a:off x="5852539" y="4280389"/>
            <a:ext cx="1897695" cy="276999"/>
          </a:xfrm>
          <a:prstGeom prst="rect">
            <a:avLst/>
          </a:prstGeom>
          <a:noFill/>
        </p:spPr>
        <p:txBody>
          <a:bodyPr wrap="square" rtlCol="0" anchor="ctr">
            <a:spAutoFit/>
          </a:bodyPr>
          <a:lstStyle/>
          <a:p>
            <a:pPr algn="ctr" defTabSz="1219170">
              <a:defRPr/>
            </a:pPr>
            <a:r>
              <a:rPr lang="en-GB" sz="1200" b="1" kern="0" dirty="0">
                <a:solidFill>
                  <a:prstClr val="black"/>
                </a:solidFill>
                <a:latin typeface="Arial" panose="020B0604020202020204"/>
              </a:rPr>
              <a:t>Time, months</a:t>
            </a:r>
          </a:p>
        </p:txBody>
      </p:sp>
      <p:sp>
        <p:nvSpPr>
          <p:cNvPr id="416" name="TextBox 415">
            <a:extLst>
              <a:ext uri="{FF2B5EF4-FFF2-40B4-BE49-F238E27FC236}">
                <a16:creationId xmlns:a16="http://schemas.microsoft.com/office/drawing/2014/main" id="{903ED23C-66D4-3DC4-9B86-DDB1D360FC7B}"/>
              </a:ext>
            </a:extLst>
          </p:cNvPr>
          <p:cNvSpPr txBox="1"/>
          <p:nvPr/>
        </p:nvSpPr>
        <p:spPr>
          <a:xfrm>
            <a:off x="7032040"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42</a:t>
            </a:r>
          </a:p>
        </p:txBody>
      </p:sp>
      <p:sp>
        <p:nvSpPr>
          <p:cNvPr id="417" name="TextBox 416">
            <a:extLst>
              <a:ext uri="{FF2B5EF4-FFF2-40B4-BE49-F238E27FC236}">
                <a16:creationId xmlns:a16="http://schemas.microsoft.com/office/drawing/2014/main" id="{8064687A-0384-37A8-B256-69EB549BC889}"/>
              </a:ext>
            </a:extLst>
          </p:cNvPr>
          <p:cNvSpPr txBox="1"/>
          <p:nvPr/>
        </p:nvSpPr>
        <p:spPr>
          <a:xfrm>
            <a:off x="7567723"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48</a:t>
            </a:r>
          </a:p>
        </p:txBody>
      </p:sp>
      <p:sp>
        <p:nvSpPr>
          <p:cNvPr id="418" name="TextBox 417">
            <a:extLst>
              <a:ext uri="{FF2B5EF4-FFF2-40B4-BE49-F238E27FC236}">
                <a16:creationId xmlns:a16="http://schemas.microsoft.com/office/drawing/2014/main" id="{6E64060E-909C-CF39-19B1-4D7BA2EE7A8B}"/>
              </a:ext>
            </a:extLst>
          </p:cNvPr>
          <p:cNvSpPr txBox="1"/>
          <p:nvPr/>
        </p:nvSpPr>
        <p:spPr>
          <a:xfrm>
            <a:off x="8094239"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54</a:t>
            </a:r>
          </a:p>
        </p:txBody>
      </p:sp>
      <p:sp>
        <p:nvSpPr>
          <p:cNvPr id="419" name="TextBox 418">
            <a:extLst>
              <a:ext uri="{FF2B5EF4-FFF2-40B4-BE49-F238E27FC236}">
                <a16:creationId xmlns:a16="http://schemas.microsoft.com/office/drawing/2014/main" id="{00D0AC04-339C-1C5D-8B77-058B2FEDA5F3}"/>
              </a:ext>
            </a:extLst>
          </p:cNvPr>
          <p:cNvSpPr txBox="1"/>
          <p:nvPr/>
        </p:nvSpPr>
        <p:spPr>
          <a:xfrm>
            <a:off x="8626871"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60</a:t>
            </a:r>
          </a:p>
        </p:txBody>
      </p:sp>
      <p:sp>
        <p:nvSpPr>
          <p:cNvPr id="420" name="TextBox 419">
            <a:extLst>
              <a:ext uri="{FF2B5EF4-FFF2-40B4-BE49-F238E27FC236}">
                <a16:creationId xmlns:a16="http://schemas.microsoft.com/office/drawing/2014/main" id="{01784D8B-E28C-526D-8379-8029D7BDA035}"/>
              </a:ext>
            </a:extLst>
          </p:cNvPr>
          <p:cNvSpPr txBox="1"/>
          <p:nvPr/>
        </p:nvSpPr>
        <p:spPr>
          <a:xfrm>
            <a:off x="9153385"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66</a:t>
            </a:r>
          </a:p>
        </p:txBody>
      </p:sp>
      <p:sp>
        <p:nvSpPr>
          <p:cNvPr id="421" name="TextBox 420">
            <a:extLst>
              <a:ext uri="{FF2B5EF4-FFF2-40B4-BE49-F238E27FC236}">
                <a16:creationId xmlns:a16="http://schemas.microsoft.com/office/drawing/2014/main" id="{57141FD3-2457-88CF-598B-A6642B6CE34E}"/>
              </a:ext>
            </a:extLst>
          </p:cNvPr>
          <p:cNvSpPr txBox="1"/>
          <p:nvPr/>
        </p:nvSpPr>
        <p:spPr>
          <a:xfrm>
            <a:off x="9682956"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72</a:t>
            </a:r>
          </a:p>
        </p:txBody>
      </p:sp>
      <p:sp>
        <p:nvSpPr>
          <p:cNvPr id="422" name="TextBox 421">
            <a:extLst>
              <a:ext uri="{FF2B5EF4-FFF2-40B4-BE49-F238E27FC236}">
                <a16:creationId xmlns:a16="http://schemas.microsoft.com/office/drawing/2014/main" id="{71813A6F-DD69-A375-2AE2-B2214F0A6633}"/>
              </a:ext>
            </a:extLst>
          </p:cNvPr>
          <p:cNvSpPr txBox="1"/>
          <p:nvPr/>
        </p:nvSpPr>
        <p:spPr>
          <a:xfrm>
            <a:off x="3306695"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265</a:t>
            </a:r>
          </a:p>
        </p:txBody>
      </p:sp>
      <p:sp>
        <p:nvSpPr>
          <p:cNvPr id="423" name="TextBox 422">
            <a:extLst>
              <a:ext uri="{FF2B5EF4-FFF2-40B4-BE49-F238E27FC236}">
                <a16:creationId xmlns:a16="http://schemas.microsoft.com/office/drawing/2014/main" id="{BACA7C0B-8FFC-D2FD-D95D-662D0CCAE8B8}"/>
              </a:ext>
            </a:extLst>
          </p:cNvPr>
          <p:cNvSpPr txBox="1"/>
          <p:nvPr/>
        </p:nvSpPr>
        <p:spPr>
          <a:xfrm>
            <a:off x="3833211"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248</a:t>
            </a:r>
          </a:p>
        </p:txBody>
      </p:sp>
      <p:sp>
        <p:nvSpPr>
          <p:cNvPr id="424" name="TextBox 423">
            <a:extLst>
              <a:ext uri="{FF2B5EF4-FFF2-40B4-BE49-F238E27FC236}">
                <a16:creationId xmlns:a16="http://schemas.microsoft.com/office/drawing/2014/main" id="{241C7A60-3384-08A7-EBAE-2FB4A80EB636}"/>
              </a:ext>
            </a:extLst>
          </p:cNvPr>
          <p:cNvSpPr txBox="1"/>
          <p:nvPr/>
        </p:nvSpPr>
        <p:spPr>
          <a:xfrm>
            <a:off x="4368896"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241</a:t>
            </a:r>
          </a:p>
        </p:txBody>
      </p:sp>
      <p:sp>
        <p:nvSpPr>
          <p:cNvPr id="425" name="TextBox 424">
            <a:extLst>
              <a:ext uri="{FF2B5EF4-FFF2-40B4-BE49-F238E27FC236}">
                <a16:creationId xmlns:a16="http://schemas.microsoft.com/office/drawing/2014/main" id="{0AF2008D-F134-18BA-59BB-EC488AF570F0}"/>
              </a:ext>
            </a:extLst>
          </p:cNvPr>
          <p:cNvSpPr txBox="1"/>
          <p:nvPr/>
        </p:nvSpPr>
        <p:spPr>
          <a:xfrm>
            <a:off x="4904580"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237</a:t>
            </a:r>
          </a:p>
        </p:txBody>
      </p:sp>
      <p:sp>
        <p:nvSpPr>
          <p:cNvPr id="426" name="TextBox 425">
            <a:extLst>
              <a:ext uri="{FF2B5EF4-FFF2-40B4-BE49-F238E27FC236}">
                <a16:creationId xmlns:a16="http://schemas.microsoft.com/office/drawing/2014/main" id="{C71525E0-ADE5-3890-4342-D3036409F7F0}"/>
              </a:ext>
            </a:extLst>
          </p:cNvPr>
          <p:cNvSpPr txBox="1"/>
          <p:nvPr/>
        </p:nvSpPr>
        <p:spPr>
          <a:xfrm>
            <a:off x="5434153"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229</a:t>
            </a:r>
          </a:p>
        </p:txBody>
      </p:sp>
      <p:sp>
        <p:nvSpPr>
          <p:cNvPr id="427" name="TextBox 426">
            <a:extLst>
              <a:ext uri="{FF2B5EF4-FFF2-40B4-BE49-F238E27FC236}">
                <a16:creationId xmlns:a16="http://schemas.microsoft.com/office/drawing/2014/main" id="{A0964365-2DE0-F360-1C80-63A49E6A8FB7}"/>
              </a:ext>
            </a:extLst>
          </p:cNvPr>
          <p:cNvSpPr txBox="1"/>
          <p:nvPr/>
        </p:nvSpPr>
        <p:spPr>
          <a:xfrm>
            <a:off x="5975948"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216</a:t>
            </a:r>
          </a:p>
        </p:txBody>
      </p:sp>
      <p:sp>
        <p:nvSpPr>
          <p:cNvPr id="428" name="TextBox 427">
            <a:extLst>
              <a:ext uri="{FF2B5EF4-FFF2-40B4-BE49-F238E27FC236}">
                <a16:creationId xmlns:a16="http://schemas.microsoft.com/office/drawing/2014/main" id="{943D3BC0-57E0-1C26-2FD7-EC98A342D9D1}"/>
              </a:ext>
            </a:extLst>
          </p:cNvPr>
          <p:cNvSpPr txBox="1"/>
          <p:nvPr/>
        </p:nvSpPr>
        <p:spPr>
          <a:xfrm>
            <a:off x="6503073"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200</a:t>
            </a:r>
          </a:p>
        </p:txBody>
      </p:sp>
      <p:sp>
        <p:nvSpPr>
          <p:cNvPr id="429" name="TextBox 428">
            <a:extLst>
              <a:ext uri="{FF2B5EF4-FFF2-40B4-BE49-F238E27FC236}">
                <a16:creationId xmlns:a16="http://schemas.microsoft.com/office/drawing/2014/main" id="{F90C154F-4339-A4C5-061A-CBEB063F16F5}"/>
              </a:ext>
            </a:extLst>
          </p:cNvPr>
          <p:cNvSpPr txBox="1"/>
          <p:nvPr/>
        </p:nvSpPr>
        <p:spPr>
          <a:xfrm>
            <a:off x="7032040"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186</a:t>
            </a:r>
          </a:p>
        </p:txBody>
      </p:sp>
      <p:sp>
        <p:nvSpPr>
          <p:cNvPr id="430" name="TextBox 429">
            <a:extLst>
              <a:ext uri="{FF2B5EF4-FFF2-40B4-BE49-F238E27FC236}">
                <a16:creationId xmlns:a16="http://schemas.microsoft.com/office/drawing/2014/main" id="{194D5804-F205-C4A4-F16B-11CB365441F8}"/>
              </a:ext>
            </a:extLst>
          </p:cNvPr>
          <p:cNvSpPr txBox="1"/>
          <p:nvPr/>
        </p:nvSpPr>
        <p:spPr>
          <a:xfrm>
            <a:off x="7567723" y="456900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178</a:t>
            </a:r>
          </a:p>
        </p:txBody>
      </p:sp>
      <p:sp>
        <p:nvSpPr>
          <p:cNvPr id="431" name="TextBox 430">
            <a:extLst>
              <a:ext uri="{FF2B5EF4-FFF2-40B4-BE49-F238E27FC236}">
                <a16:creationId xmlns:a16="http://schemas.microsoft.com/office/drawing/2014/main" id="{A5964D18-9E4C-D483-5F3F-8FDE3C05B644}"/>
              </a:ext>
            </a:extLst>
          </p:cNvPr>
          <p:cNvSpPr txBox="1"/>
          <p:nvPr/>
        </p:nvSpPr>
        <p:spPr>
          <a:xfrm>
            <a:off x="8094239"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162</a:t>
            </a:r>
          </a:p>
        </p:txBody>
      </p:sp>
      <p:sp>
        <p:nvSpPr>
          <p:cNvPr id="432" name="TextBox 431">
            <a:extLst>
              <a:ext uri="{FF2B5EF4-FFF2-40B4-BE49-F238E27FC236}">
                <a16:creationId xmlns:a16="http://schemas.microsoft.com/office/drawing/2014/main" id="{EF83B0D0-254C-31F5-DC00-73B2E8EF1E67}"/>
              </a:ext>
            </a:extLst>
          </p:cNvPr>
          <p:cNvSpPr txBox="1"/>
          <p:nvPr/>
        </p:nvSpPr>
        <p:spPr>
          <a:xfrm>
            <a:off x="8626871"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74</a:t>
            </a:r>
          </a:p>
        </p:txBody>
      </p:sp>
      <p:sp>
        <p:nvSpPr>
          <p:cNvPr id="433" name="TextBox 432">
            <a:extLst>
              <a:ext uri="{FF2B5EF4-FFF2-40B4-BE49-F238E27FC236}">
                <a16:creationId xmlns:a16="http://schemas.microsoft.com/office/drawing/2014/main" id="{D23888FD-BEDC-1096-44DD-9CADB6740302}"/>
              </a:ext>
            </a:extLst>
          </p:cNvPr>
          <p:cNvSpPr txBox="1"/>
          <p:nvPr/>
        </p:nvSpPr>
        <p:spPr>
          <a:xfrm>
            <a:off x="9153385"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10</a:t>
            </a:r>
          </a:p>
        </p:txBody>
      </p:sp>
      <p:sp>
        <p:nvSpPr>
          <p:cNvPr id="434" name="TextBox 433">
            <a:extLst>
              <a:ext uri="{FF2B5EF4-FFF2-40B4-BE49-F238E27FC236}">
                <a16:creationId xmlns:a16="http://schemas.microsoft.com/office/drawing/2014/main" id="{D75C59DD-BC73-579E-2E9B-AEF2A1AD8C63}"/>
              </a:ext>
            </a:extLst>
          </p:cNvPr>
          <p:cNvSpPr txBox="1"/>
          <p:nvPr/>
        </p:nvSpPr>
        <p:spPr>
          <a:xfrm>
            <a:off x="9682956" y="4564561"/>
            <a:ext cx="596624" cy="276999"/>
          </a:xfrm>
          <a:prstGeom prst="rect">
            <a:avLst/>
          </a:prstGeom>
          <a:noFill/>
        </p:spPr>
        <p:txBody>
          <a:bodyPr wrap="square" rtlCol="0">
            <a:spAutoFit/>
          </a:bodyPr>
          <a:lstStyle/>
          <a:p>
            <a:pPr algn="ctr" defTabSz="1219170">
              <a:defRPr/>
            </a:pPr>
            <a:r>
              <a:rPr lang="en-GB" sz="1200" kern="0" dirty="0">
                <a:solidFill>
                  <a:srgbClr val="7A00E6"/>
                </a:solidFill>
                <a:latin typeface="Arial" panose="020B0604020202020204"/>
              </a:rPr>
              <a:t>0</a:t>
            </a:r>
          </a:p>
        </p:txBody>
      </p:sp>
      <p:sp>
        <p:nvSpPr>
          <p:cNvPr id="435" name="TextBox 434">
            <a:extLst>
              <a:ext uri="{FF2B5EF4-FFF2-40B4-BE49-F238E27FC236}">
                <a16:creationId xmlns:a16="http://schemas.microsoft.com/office/drawing/2014/main" id="{5ECB0D05-A154-BEFE-FE79-44B43F181F2C}"/>
              </a:ext>
            </a:extLst>
          </p:cNvPr>
          <p:cNvSpPr txBox="1"/>
          <p:nvPr/>
        </p:nvSpPr>
        <p:spPr>
          <a:xfrm>
            <a:off x="3306695"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181</a:t>
            </a:r>
          </a:p>
        </p:txBody>
      </p:sp>
      <p:sp>
        <p:nvSpPr>
          <p:cNvPr id="436" name="TextBox 435">
            <a:extLst>
              <a:ext uri="{FF2B5EF4-FFF2-40B4-BE49-F238E27FC236}">
                <a16:creationId xmlns:a16="http://schemas.microsoft.com/office/drawing/2014/main" id="{D94A74FB-1DEB-E903-CA73-6421FB494118}"/>
              </a:ext>
            </a:extLst>
          </p:cNvPr>
          <p:cNvSpPr txBox="1"/>
          <p:nvPr/>
        </p:nvSpPr>
        <p:spPr>
          <a:xfrm>
            <a:off x="3833211"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169</a:t>
            </a:r>
          </a:p>
        </p:txBody>
      </p:sp>
      <p:sp>
        <p:nvSpPr>
          <p:cNvPr id="437" name="TextBox 436">
            <a:extLst>
              <a:ext uri="{FF2B5EF4-FFF2-40B4-BE49-F238E27FC236}">
                <a16:creationId xmlns:a16="http://schemas.microsoft.com/office/drawing/2014/main" id="{0EBEF830-486B-2D8D-CB9E-821827D7440F}"/>
              </a:ext>
            </a:extLst>
          </p:cNvPr>
          <p:cNvSpPr txBox="1"/>
          <p:nvPr/>
        </p:nvSpPr>
        <p:spPr>
          <a:xfrm>
            <a:off x="4368896"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158</a:t>
            </a:r>
          </a:p>
        </p:txBody>
      </p:sp>
      <p:sp>
        <p:nvSpPr>
          <p:cNvPr id="438" name="TextBox 437">
            <a:extLst>
              <a:ext uri="{FF2B5EF4-FFF2-40B4-BE49-F238E27FC236}">
                <a16:creationId xmlns:a16="http://schemas.microsoft.com/office/drawing/2014/main" id="{4EDA1295-5E20-9F9A-0A4B-E4AB9B30FBEA}"/>
              </a:ext>
            </a:extLst>
          </p:cNvPr>
          <p:cNvSpPr txBox="1"/>
          <p:nvPr/>
        </p:nvSpPr>
        <p:spPr>
          <a:xfrm>
            <a:off x="4904580"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151</a:t>
            </a:r>
          </a:p>
        </p:txBody>
      </p:sp>
      <p:sp>
        <p:nvSpPr>
          <p:cNvPr id="439" name="TextBox 438">
            <a:extLst>
              <a:ext uri="{FF2B5EF4-FFF2-40B4-BE49-F238E27FC236}">
                <a16:creationId xmlns:a16="http://schemas.microsoft.com/office/drawing/2014/main" id="{DA5AB0F9-AD2D-8406-36A7-FED38096FFB9}"/>
              </a:ext>
            </a:extLst>
          </p:cNvPr>
          <p:cNvSpPr txBox="1"/>
          <p:nvPr/>
        </p:nvSpPr>
        <p:spPr>
          <a:xfrm>
            <a:off x="5434153"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141</a:t>
            </a:r>
          </a:p>
        </p:txBody>
      </p:sp>
      <p:sp>
        <p:nvSpPr>
          <p:cNvPr id="440" name="TextBox 439">
            <a:extLst>
              <a:ext uri="{FF2B5EF4-FFF2-40B4-BE49-F238E27FC236}">
                <a16:creationId xmlns:a16="http://schemas.microsoft.com/office/drawing/2014/main" id="{52F19EAE-6E17-20EB-F183-DF482A4F1534}"/>
              </a:ext>
            </a:extLst>
          </p:cNvPr>
          <p:cNvSpPr txBox="1"/>
          <p:nvPr/>
        </p:nvSpPr>
        <p:spPr>
          <a:xfrm>
            <a:off x="5975948"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133</a:t>
            </a:r>
          </a:p>
        </p:txBody>
      </p:sp>
      <p:sp>
        <p:nvSpPr>
          <p:cNvPr id="441" name="TextBox 440">
            <a:extLst>
              <a:ext uri="{FF2B5EF4-FFF2-40B4-BE49-F238E27FC236}">
                <a16:creationId xmlns:a16="http://schemas.microsoft.com/office/drawing/2014/main" id="{D9C1B914-7392-395E-91E1-5001665E29D7}"/>
              </a:ext>
            </a:extLst>
          </p:cNvPr>
          <p:cNvSpPr txBox="1"/>
          <p:nvPr/>
        </p:nvSpPr>
        <p:spPr>
          <a:xfrm>
            <a:off x="6503073"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123</a:t>
            </a:r>
          </a:p>
        </p:txBody>
      </p:sp>
      <p:sp>
        <p:nvSpPr>
          <p:cNvPr id="442" name="TextBox 441">
            <a:extLst>
              <a:ext uri="{FF2B5EF4-FFF2-40B4-BE49-F238E27FC236}">
                <a16:creationId xmlns:a16="http://schemas.microsoft.com/office/drawing/2014/main" id="{86BB333C-2429-2484-B3CD-4277CA264F38}"/>
              </a:ext>
            </a:extLst>
          </p:cNvPr>
          <p:cNvSpPr txBox="1"/>
          <p:nvPr/>
        </p:nvSpPr>
        <p:spPr>
          <a:xfrm>
            <a:off x="7032040"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110</a:t>
            </a:r>
          </a:p>
        </p:txBody>
      </p:sp>
      <p:sp>
        <p:nvSpPr>
          <p:cNvPr id="443" name="TextBox 442">
            <a:extLst>
              <a:ext uri="{FF2B5EF4-FFF2-40B4-BE49-F238E27FC236}">
                <a16:creationId xmlns:a16="http://schemas.microsoft.com/office/drawing/2014/main" id="{7FB934A5-A594-B738-BFD3-09FBEF3D315C}"/>
              </a:ext>
            </a:extLst>
          </p:cNvPr>
          <p:cNvSpPr txBox="1"/>
          <p:nvPr/>
        </p:nvSpPr>
        <p:spPr>
          <a:xfrm>
            <a:off x="7567723"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102</a:t>
            </a:r>
          </a:p>
        </p:txBody>
      </p:sp>
      <p:sp>
        <p:nvSpPr>
          <p:cNvPr id="444" name="TextBox 443">
            <a:extLst>
              <a:ext uri="{FF2B5EF4-FFF2-40B4-BE49-F238E27FC236}">
                <a16:creationId xmlns:a16="http://schemas.microsoft.com/office/drawing/2014/main" id="{7617DC75-456C-BB3E-632D-3CCBEFB991A2}"/>
              </a:ext>
            </a:extLst>
          </p:cNvPr>
          <p:cNvSpPr txBox="1"/>
          <p:nvPr/>
        </p:nvSpPr>
        <p:spPr>
          <a:xfrm>
            <a:off x="8094239"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92</a:t>
            </a:r>
          </a:p>
        </p:txBody>
      </p:sp>
      <p:sp>
        <p:nvSpPr>
          <p:cNvPr id="445" name="TextBox 444">
            <a:extLst>
              <a:ext uri="{FF2B5EF4-FFF2-40B4-BE49-F238E27FC236}">
                <a16:creationId xmlns:a16="http://schemas.microsoft.com/office/drawing/2014/main" id="{5C16EA80-AAF6-9B6A-667D-69201D0EEB6F}"/>
              </a:ext>
            </a:extLst>
          </p:cNvPr>
          <p:cNvSpPr txBox="1"/>
          <p:nvPr/>
        </p:nvSpPr>
        <p:spPr>
          <a:xfrm>
            <a:off x="8626871"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43</a:t>
            </a:r>
          </a:p>
        </p:txBody>
      </p:sp>
      <p:sp>
        <p:nvSpPr>
          <p:cNvPr id="446" name="TextBox 445">
            <a:extLst>
              <a:ext uri="{FF2B5EF4-FFF2-40B4-BE49-F238E27FC236}">
                <a16:creationId xmlns:a16="http://schemas.microsoft.com/office/drawing/2014/main" id="{9BF0B440-47CB-117B-D8E9-7BF4F53C8E92}"/>
              </a:ext>
            </a:extLst>
          </p:cNvPr>
          <p:cNvSpPr txBox="1"/>
          <p:nvPr/>
        </p:nvSpPr>
        <p:spPr>
          <a:xfrm>
            <a:off x="9153385"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8</a:t>
            </a:r>
          </a:p>
        </p:txBody>
      </p:sp>
      <p:sp>
        <p:nvSpPr>
          <p:cNvPr id="447" name="TextBox 446">
            <a:extLst>
              <a:ext uri="{FF2B5EF4-FFF2-40B4-BE49-F238E27FC236}">
                <a16:creationId xmlns:a16="http://schemas.microsoft.com/office/drawing/2014/main" id="{EEE0C047-A75E-081B-7FF5-57C62938C515}"/>
              </a:ext>
            </a:extLst>
          </p:cNvPr>
          <p:cNvSpPr txBox="1"/>
          <p:nvPr/>
        </p:nvSpPr>
        <p:spPr>
          <a:xfrm>
            <a:off x="9682956" y="4793233"/>
            <a:ext cx="596624" cy="276999"/>
          </a:xfrm>
          <a:prstGeom prst="rect">
            <a:avLst/>
          </a:prstGeom>
          <a:noFill/>
        </p:spPr>
        <p:txBody>
          <a:bodyPr wrap="square" rtlCol="0">
            <a:spAutoFit/>
          </a:bodyPr>
          <a:lstStyle/>
          <a:p>
            <a:pPr algn="ctr" defTabSz="1219170">
              <a:defRPr/>
            </a:pPr>
            <a:r>
              <a:rPr lang="en-GB" sz="1200" kern="0" dirty="0">
                <a:solidFill>
                  <a:srgbClr val="62D488">
                    <a:lumMod val="75000"/>
                  </a:srgbClr>
                </a:solidFill>
                <a:latin typeface="Arial" panose="020B0604020202020204"/>
              </a:rPr>
              <a:t>0</a:t>
            </a:r>
          </a:p>
        </p:txBody>
      </p:sp>
      <p:sp>
        <p:nvSpPr>
          <p:cNvPr id="448" name="TextBox 447">
            <a:extLst>
              <a:ext uri="{FF2B5EF4-FFF2-40B4-BE49-F238E27FC236}">
                <a16:creationId xmlns:a16="http://schemas.microsoft.com/office/drawing/2014/main" id="{24E9D3DC-CFD8-DC06-0C43-946B3CD3264D}"/>
              </a:ext>
            </a:extLst>
          </p:cNvPr>
          <p:cNvSpPr txBox="1"/>
          <p:nvPr/>
        </p:nvSpPr>
        <p:spPr>
          <a:xfrm>
            <a:off x="1857721" y="4561086"/>
            <a:ext cx="1360015" cy="276999"/>
          </a:xfrm>
          <a:prstGeom prst="rect">
            <a:avLst/>
          </a:prstGeom>
          <a:noFill/>
        </p:spPr>
        <p:txBody>
          <a:bodyPr wrap="square" rtlCol="0">
            <a:spAutoFit/>
          </a:bodyPr>
          <a:lstStyle/>
          <a:p>
            <a:pPr algn="r" defTabSz="1219170">
              <a:defRPr/>
            </a:pPr>
            <a:r>
              <a:rPr lang="en-GB" sz="1200" kern="0" dirty="0">
                <a:solidFill>
                  <a:srgbClr val="7A00E6"/>
                </a:solidFill>
                <a:latin typeface="Arial" panose="020B0604020202020204"/>
              </a:rPr>
              <a:t>Isa-VRd</a:t>
            </a:r>
          </a:p>
        </p:txBody>
      </p:sp>
      <p:sp>
        <p:nvSpPr>
          <p:cNvPr id="449" name="TextBox 448">
            <a:extLst>
              <a:ext uri="{FF2B5EF4-FFF2-40B4-BE49-F238E27FC236}">
                <a16:creationId xmlns:a16="http://schemas.microsoft.com/office/drawing/2014/main" id="{7C5648A0-F26B-7563-41D2-0C17ACA0794D}"/>
              </a:ext>
            </a:extLst>
          </p:cNvPr>
          <p:cNvSpPr txBox="1"/>
          <p:nvPr/>
        </p:nvSpPr>
        <p:spPr>
          <a:xfrm>
            <a:off x="1857721" y="4796418"/>
            <a:ext cx="1360015" cy="276999"/>
          </a:xfrm>
          <a:prstGeom prst="rect">
            <a:avLst/>
          </a:prstGeom>
          <a:noFill/>
        </p:spPr>
        <p:txBody>
          <a:bodyPr wrap="square" rtlCol="0">
            <a:spAutoFit/>
          </a:bodyPr>
          <a:lstStyle/>
          <a:p>
            <a:pPr algn="r" defTabSz="1219170">
              <a:defRPr/>
            </a:pPr>
            <a:r>
              <a:rPr lang="en-GB" sz="1200" kern="0" dirty="0">
                <a:solidFill>
                  <a:srgbClr val="62D488">
                    <a:lumMod val="75000"/>
                  </a:srgbClr>
                </a:solidFill>
                <a:latin typeface="Arial" panose="020B0604020202020204"/>
              </a:rPr>
              <a:t>VRd</a:t>
            </a:r>
          </a:p>
        </p:txBody>
      </p:sp>
      <p:sp>
        <p:nvSpPr>
          <p:cNvPr id="450" name="TextBox 449">
            <a:extLst>
              <a:ext uri="{FF2B5EF4-FFF2-40B4-BE49-F238E27FC236}">
                <a16:creationId xmlns:a16="http://schemas.microsoft.com/office/drawing/2014/main" id="{3754B02D-EF05-FCE3-23E8-0500473F2CEB}"/>
              </a:ext>
            </a:extLst>
          </p:cNvPr>
          <p:cNvSpPr txBox="1"/>
          <p:nvPr/>
        </p:nvSpPr>
        <p:spPr>
          <a:xfrm>
            <a:off x="9461629" y="3285114"/>
            <a:ext cx="1360015" cy="276999"/>
          </a:xfrm>
          <a:prstGeom prst="rect">
            <a:avLst/>
          </a:prstGeom>
          <a:noFill/>
        </p:spPr>
        <p:txBody>
          <a:bodyPr wrap="square" rtlCol="0">
            <a:spAutoFit/>
          </a:bodyPr>
          <a:lstStyle/>
          <a:p>
            <a:pPr defTabSz="1219170">
              <a:defRPr/>
            </a:pPr>
            <a:r>
              <a:rPr lang="en-GB" sz="1200" kern="0" dirty="0">
                <a:solidFill>
                  <a:srgbClr val="7A00E6"/>
                </a:solidFill>
                <a:latin typeface="Arial" panose="020B0604020202020204"/>
              </a:rPr>
              <a:t>Isa-VRd</a:t>
            </a:r>
          </a:p>
        </p:txBody>
      </p:sp>
      <p:sp>
        <p:nvSpPr>
          <p:cNvPr id="451" name="TextBox 450">
            <a:extLst>
              <a:ext uri="{FF2B5EF4-FFF2-40B4-BE49-F238E27FC236}">
                <a16:creationId xmlns:a16="http://schemas.microsoft.com/office/drawing/2014/main" id="{3AF3F380-BDFC-4DE6-0B31-AF3279788654}"/>
              </a:ext>
            </a:extLst>
          </p:cNvPr>
          <p:cNvSpPr txBox="1"/>
          <p:nvPr/>
        </p:nvSpPr>
        <p:spPr>
          <a:xfrm>
            <a:off x="9461629" y="3501205"/>
            <a:ext cx="1360015" cy="276999"/>
          </a:xfrm>
          <a:prstGeom prst="rect">
            <a:avLst/>
          </a:prstGeom>
          <a:noFill/>
        </p:spPr>
        <p:txBody>
          <a:bodyPr wrap="square" rtlCol="0">
            <a:spAutoFit/>
          </a:bodyPr>
          <a:lstStyle/>
          <a:p>
            <a:pPr defTabSz="1219170">
              <a:defRPr/>
            </a:pPr>
            <a:r>
              <a:rPr lang="en-GB" sz="1200" kern="0" dirty="0">
                <a:solidFill>
                  <a:srgbClr val="62D488">
                    <a:lumMod val="75000"/>
                  </a:srgbClr>
                </a:solidFill>
                <a:latin typeface="Arial" panose="020B0604020202020204"/>
              </a:rPr>
              <a:t>VRd</a:t>
            </a:r>
          </a:p>
        </p:txBody>
      </p:sp>
      <p:sp>
        <p:nvSpPr>
          <p:cNvPr id="452" name="TextBox 451">
            <a:extLst>
              <a:ext uri="{FF2B5EF4-FFF2-40B4-BE49-F238E27FC236}">
                <a16:creationId xmlns:a16="http://schemas.microsoft.com/office/drawing/2014/main" id="{8ED1A33B-BB4F-01F8-E629-249B8711340E}"/>
              </a:ext>
            </a:extLst>
          </p:cNvPr>
          <p:cNvSpPr txBox="1"/>
          <p:nvPr/>
        </p:nvSpPr>
        <p:spPr>
          <a:xfrm>
            <a:off x="6503073" y="4082791"/>
            <a:ext cx="596624" cy="276999"/>
          </a:xfrm>
          <a:prstGeom prst="rect">
            <a:avLst/>
          </a:prstGeom>
          <a:noFill/>
        </p:spPr>
        <p:txBody>
          <a:bodyPr wrap="square" rtlCol="0" anchor="ctr">
            <a:spAutoFit/>
          </a:bodyPr>
          <a:lstStyle/>
          <a:p>
            <a:pPr algn="ctr" defTabSz="1219170">
              <a:defRPr/>
            </a:pPr>
            <a:r>
              <a:rPr lang="en-GB" sz="1200" kern="0" dirty="0">
                <a:solidFill>
                  <a:prstClr val="black"/>
                </a:solidFill>
                <a:latin typeface="Arial" panose="020B0604020202020204"/>
              </a:rPr>
              <a:t>36</a:t>
            </a:r>
          </a:p>
        </p:txBody>
      </p:sp>
      <p:sp>
        <p:nvSpPr>
          <p:cNvPr id="453" name="TextBox 452">
            <a:extLst>
              <a:ext uri="{FF2B5EF4-FFF2-40B4-BE49-F238E27FC236}">
                <a16:creationId xmlns:a16="http://schemas.microsoft.com/office/drawing/2014/main" id="{5FC81A66-D95C-3EA6-5817-19ACE33FDAB0}"/>
              </a:ext>
            </a:extLst>
          </p:cNvPr>
          <p:cNvSpPr txBox="1"/>
          <p:nvPr/>
        </p:nvSpPr>
        <p:spPr>
          <a:xfrm>
            <a:off x="9461629" y="3708127"/>
            <a:ext cx="1360015" cy="276999"/>
          </a:xfrm>
          <a:prstGeom prst="rect">
            <a:avLst/>
          </a:prstGeom>
          <a:noFill/>
        </p:spPr>
        <p:txBody>
          <a:bodyPr wrap="square" rtlCol="0">
            <a:spAutoFit/>
          </a:bodyPr>
          <a:lstStyle/>
          <a:p>
            <a:pPr defTabSz="1219170">
              <a:defRPr/>
            </a:pPr>
            <a:r>
              <a:rPr lang="en-GB" sz="1200" kern="0" dirty="0">
                <a:solidFill>
                  <a:prstClr val="black"/>
                </a:solidFill>
                <a:latin typeface="Arial" panose="020B0604020202020204"/>
              </a:rPr>
              <a:t>Censor</a:t>
            </a:r>
          </a:p>
        </p:txBody>
      </p:sp>
      <p:sp>
        <p:nvSpPr>
          <p:cNvPr id="454" name="TextBox 453">
            <a:extLst>
              <a:ext uri="{FF2B5EF4-FFF2-40B4-BE49-F238E27FC236}">
                <a16:creationId xmlns:a16="http://schemas.microsoft.com/office/drawing/2014/main" id="{3B3C86FB-3EDD-1653-C585-D4C971B81F0B}"/>
              </a:ext>
            </a:extLst>
          </p:cNvPr>
          <p:cNvSpPr txBox="1"/>
          <p:nvPr/>
        </p:nvSpPr>
        <p:spPr>
          <a:xfrm>
            <a:off x="3463282" y="3587783"/>
            <a:ext cx="3927655" cy="276999"/>
          </a:xfrm>
          <a:prstGeom prst="rect">
            <a:avLst/>
          </a:prstGeom>
          <a:noFill/>
        </p:spPr>
        <p:txBody>
          <a:bodyPr wrap="square" rtlCol="0">
            <a:spAutoFit/>
          </a:bodyPr>
          <a:lstStyle/>
          <a:p>
            <a:pPr defTabSz="1219170">
              <a:defRPr/>
            </a:pPr>
            <a:r>
              <a:rPr lang="pl-PL" sz="1200" b="1" kern="0" dirty="0">
                <a:solidFill>
                  <a:prstClr val="black"/>
                </a:solidFill>
                <a:latin typeface="Arial" panose="020B0604020202020204"/>
              </a:rPr>
              <a:t>HR</a:t>
            </a:r>
            <a:r>
              <a:rPr lang="en-GB" sz="1200" b="1" kern="0" dirty="0">
                <a:solidFill>
                  <a:prstClr val="black"/>
                </a:solidFill>
                <a:latin typeface="Arial" panose="020B0604020202020204"/>
              </a:rPr>
              <a:t>: </a:t>
            </a:r>
            <a:r>
              <a:rPr lang="pl-PL" sz="1200" b="1" kern="0" dirty="0">
                <a:solidFill>
                  <a:prstClr val="black"/>
                </a:solidFill>
                <a:latin typeface="Arial" panose="020B0604020202020204"/>
              </a:rPr>
              <a:t>0.</a:t>
            </a:r>
            <a:r>
              <a:rPr lang="en-GB" sz="1200" b="1" kern="0" dirty="0">
                <a:solidFill>
                  <a:prstClr val="black"/>
                </a:solidFill>
                <a:latin typeface="Arial" panose="020B0604020202020204"/>
              </a:rPr>
              <a:t>697</a:t>
            </a:r>
            <a:r>
              <a:rPr lang="pl-PL" sz="1200" b="1" kern="0" dirty="0">
                <a:solidFill>
                  <a:prstClr val="black"/>
                </a:solidFill>
                <a:latin typeface="Arial" panose="020B0604020202020204"/>
              </a:rPr>
              <a:t> (95% CI</a:t>
            </a:r>
            <a:r>
              <a:rPr lang="en-GB" sz="1200" b="1" kern="0" dirty="0">
                <a:solidFill>
                  <a:prstClr val="black"/>
                </a:solidFill>
                <a:latin typeface="Arial" panose="020B0604020202020204"/>
              </a:rPr>
              <a:t>:</a:t>
            </a:r>
            <a:r>
              <a:rPr lang="pl-PL" sz="1200" b="1" kern="0" dirty="0">
                <a:solidFill>
                  <a:prstClr val="black"/>
                </a:solidFill>
                <a:latin typeface="Arial" panose="020B0604020202020204"/>
              </a:rPr>
              <a:t> 0.</a:t>
            </a:r>
            <a:r>
              <a:rPr lang="en-GB" sz="1200" b="1" kern="0" dirty="0">
                <a:solidFill>
                  <a:prstClr val="black"/>
                </a:solidFill>
                <a:latin typeface="Arial" panose="020B0604020202020204"/>
              </a:rPr>
              <a:t>51</a:t>
            </a:r>
            <a:r>
              <a:rPr lang="pl-PL" sz="1200" b="1" kern="0" dirty="0">
                <a:solidFill>
                  <a:prstClr val="black"/>
                </a:solidFill>
                <a:latin typeface="Arial" panose="020B0604020202020204"/>
              </a:rPr>
              <a:t>–</a:t>
            </a:r>
            <a:r>
              <a:rPr lang="en-GB" sz="1200" b="1" kern="0" dirty="0">
                <a:solidFill>
                  <a:prstClr val="black"/>
                </a:solidFill>
                <a:latin typeface="Arial" panose="020B0604020202020204"/>
              </a:rPr>
              <a:t>0.952</a:t>
            </a:r>
            <a:r>
              <a:rPr lang="pl-PL" sz="1200" b="1" kern="0" dirty="0">
                <a:solidFill>
                  <a:prstClr val="black"/>
                </a:solidFill>
                <a:latin typeface="Arial" panose="020B0604020202020204"/>
              </a:rPr>
              <a:t>)</a:t>
            </a:r>
          </a:p>
        </p:txBody>
      </p:sp>
      <p:sp>
        <p:nvSpPr>
          <p:cNvPr id="455" name="TextBox 454">
            <a:extLst>
              <a:ext uri="{FF2B5EF4-FFF2-40B4-BE49-F238E27FC236}">
                <a16:creationId xmlns:a16="http://schemas.microsoft.com/office/drawing/2014/main" id="{ADDC19FB-D775-21D1-0EC5-21F3971D97F7}"/>
              </a:ext>
            </a:extLst>
          </p:cNvPr>
          <p:cNvSpPr txBox="1"/>
          <p:nvPr/>
        </p:nvSpPr>
        <p:spPr>
          <a:xfrm rot="16200000">
            <a:off x="1212730" y="2563053"/>
            <a:ext cx="2536477" cy="276999"/>
          </a:xfrm>
          <a:prstGeom prst="rect">
            <a:avLst/>
          </a:prstGeom>
          <a:noFill/>
        </p:spPr>
        <p:txBody>
          <a:bodyPr wrap="square" rtlCol="0">
            <a:spAutoFit/>
          </a:bodyPr>
          <a:lstStyle/>
          <a:p>
            <a:pPr algn="ctr" defTabSz="1219170">
              <a:defRPr/>
            </a:pPr>
            <a:r>
              <a:rPr lang="en-GB" sz="1200" b="1" kern="0" dirty="0">
                <a:solidFill>
                  <a:srgbClr val="000000"/>
                </a:solidFill>
                <a:latin typeface="Arial" panose="020B0604020202020204"/>
              </a:rPr>
              <a:t>Kaplan–Meier estimate</a:t>
            </a:r>
          </a:p>
        </p:txBody>
      </p:sp>
      <p:sp>
        <p:nvSpPr>
          <p:cNvPr id="456" name="TextBox 455">
            <a:extLst>
              <a:ext uri="{FF2B5EF4-FFF2-40B4-BE49-F238E27FC236}">
                <a16:creationId xmlns:a16="http://schemas.microsoft.com/office/drawing/2014/main" id="{C55BF7A0-3369-8AE9-FDF4-D7A8FEC82E89}"/>
              </a:ext>
            </a:extLst>
          </p:cNvPr>
          <p:cNvSpPr txBox="1"/>
          <p:nvPr/>
        </p:nvSpPr>
        <p:spPr>
          <a:xfrm>
            <a:off x="8195717" y="1626119"/>
            <a:ext cx="1161620" cy="461665"/>
          </a:xfrm>
          <a:prstGeom prst="rect">
            <a:avLst/>
          </a:prstGeom>
          <a:noFill/>
        </p:spPr>
        <p:txBody>
          <a:bodyPr wrap="square" rtlCol="0">
            <a:spAutoFit/>
          </a:bodyPr>
          <a:lstStyle/>
          <a:p>
            <a:pPr defTabSz="1219170">
              <a:defRPr/>
            </a:pPr>
            <a:r>
              <a:rPr lang="en-GB" sz="1200" kern="0" dirty="0">
                <a:solidFill>
                  <a:srgbClr val="7A00E6"/>
                </a:solidFill>
                <a:latin typeface="Arial" panose="020B0604020202020204"/>
              </a:rPr>
              <a:t>Isa-VRd</a:t>
            </a:r>
          </a:p>
          <a:p>
            <a:pPr defTabSz="1219170">
              <a:defRPr/>
            </a:pPr>
            <a:r>
              <a:rPr lang="en-GB" sz="1200" kern="0" dirty="0">
                <a:solidFill>
                  <a:srgbClr val="7A00E6"/>
                </a:solidFill>
                <a:latin typeface="Arial" panose="020B0604020202020204"/>
              </a:rPr>
              <a:t>mPFS2: NR</a:t>
            </a:r>
          </a:p>
        </p:txBody>
      </p:sp>
      <p:sp>
        <p:nvSpPr>
          <p:cNvPr id="457" name="TextBox 456">
            <a:extLst>
              <a:ext uri="{FF2B5EF4-FFF2-40B4-BE49-F238E27FC236}">
                <a16:creationId xmlns:a16="http://schemas.microsoft.com/office/drawing/2014/main" id="{A3456070-5A77-7C1E-114A-DE56C6623FAE}"/>
              </a:ext>
            </a:extLst>
          </p:cNvPr>
          <p:cNvSpPr txBox="1"/>
          <p:nvPr/>
        </p:nvSpPr>
        <p:spPr>
          <a:xfrm>
            <a:off x="8227649" y="2800015"/>
            <a:ext cx="1161620" cy="461665"/>
          </a:xfrm>
          <a:prstGeom prst="rect">
            <a:avLst/>
          </a:prstGeom>
          <a:noFill/>
        </p:spPr>
        <p:txBody>
          <a:bodyPr wrap="square" rtlCol="0">
            <a:spAutoFit/>
          </a:bodyPr>
          <a:lstStyle/>
          <a:p>
            <a:pPr defTabSz="1219170">
              <a:defRPr/>
            </a:pPr>
            <a:r>
              <a:rPr lang="en-GB" sz="1200" kern="0" dirty="0">
                <a:solidFill>
                  <a:srgbClr val="62D488">
                    <a:lumMod val="75000"/>
                  </a:srgbClr>
                </a:solidFill>
                <a:latin typeface="Arial" panose="020B0604020202020204"/>
              </a:rPr>
              <a:t>VRd</a:t>
            </a:r>
          </a:p>
          <a:p>
            <a:pPr defTabSz="1219170">
              <a:defRPr/>
            </a:pPr>
            <a:r>
              <a:rPr lang="en-GB" sz="1200" kern="0" dirty="0">
                <a:solidFill>
                  <a:srgbClr val="62D488">
                    <a:lumMod val="75000"/>
                  </a:srgbClr>
                </a:solidFill>
                <a:latin typeface="Arial" panose="020B0604020202020204"/>
              </a:rPr>
              <a:t>mPFS2: NR</a:t>
            </a:r>
          </a:p>
        </p:txBody>
      </p:sp>
      <p:sp>
        <p:nvSpPr>
          <p:cNvPr id="458" name="TextBox 457">
            <a:extLst>
              <a:ext uri="{FF2B5EF4-FFF2-40B4-BE49-F238E27FC236}">
                <a16:creationId xmlns:a16="http://schemas.microsoft.com/office/drawing/2014/main" id="{41AAA4AF-9FC0-AC45-137E-F0F2AA9D7BB2}"/>
              </a:ext>
            </a:extLst>
          </p:cNvPr>
          <p:cNvSpPr txBox="1"/>
          <p:nvPr/>
        </p:nvSpPr>
        <p:spPr>
          <a:xfrm>
            <a:off x="4673388" y="1145134"/>
            <a:ext cx="2853666" cy="338554"/>
          </a:xfrm>
          <a:prstGeom prst="rect">
            <a:avLst/>
          </a:prstGeom>
          <a:noFill/>
        </p:spPr>
        <p:txBody>
          <a:bodyPr wrap="none" rtlCol="0">
            <a:spAutoFit/>
          </a:bodyPr>
          <a:lstStyle/>
          <a:p>
            <a:pPr defTabSz="914377">
              <a:defRPr/>
            </a:pPr>
            <a:r>
              <a:rPr lang="en-GB" sz="1600" b="1" dirty="0">
                <a:solidFill>
                  <a:srgbClr val="6B747B">
                    <a:lumMod val="50000"/>
                  </a:srgbClr>
                </a:solidFill>
                <a:latin typeface="Arial" panose="020B0604020202020204"/>
                <a:sym typeface="Arial"/>
              </a:rPr>
              <a:t>PFS2* in the ITT population</a:t>
            </a:r>
          </a:p>
        </p:txBody>
      </p:sp>
      <p:sp>
        <p:nvSpPr>
          <p:cNvPr id="459" name="Rectangle: Diagonal Corners Snipped 458">
            <a:extLst>
              <a:ext uri="{FF2B5EF4-FFF2-40B4-BE49-F238E27FC236}">
                <a16:creationId xmlns:a16="http://schemas.microsoft.com/office/drawing/2014/main" id="{D75CDEB5-2E66-EE94-3131-E3782BC48A23}"/>
              </a:ext>
            </a:extLst>
          </p:cNvPr>
          <p:cNvSpPr/>
          <p:nvPr/>
        </p:nvSpPr>
        <p:spPr>
          <a:xfrm>
            <a:off x="6481" y="5359116"/>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defRPr/>
            </a:pPr>
            <a:r>
              <a:rPr lang="en-US" sz="1600" dirty="0">
                <a:solidFill>
                  <a:srgbClr val="525CA3"/>
                </a:solidFill>
                <a:latin typeface="Arial" panose="020B0604020202020204"/>
              </a:rPr>
              <a:t>At data cutoff, the median PFS2 had not been reached in either arm; however, a benefit of</a:t>
            </a:r>
            <a:br>
              <a:rPr lang="en-US" sz="1600" dirty="0">
                <a:solidFill>
                  <a:srgbClr val="525CA3"/>
                </a:solidFill>
                <a:latin typeface="Arial" panose="020B0604020202020204"/>
              </a:rPr>
            </a:br>
            <a:r>
              <a:rPr lang="en-US" sz="1600" dirty="0">
                <a:solidFill>
                  <a:srgbClr val="525CA3"/>
                </a:solidFill>
                <a:latin typeface="Arial" panose="020B0604020202020204"/>
              </a:rPr>
              <a:t>Isa-</a:t>
            </a:r>
            <a:r>
              <a:rPr lang="en-US" sz="1600" dirty="0" err="1">
                <a:solidFill>
                  <a:srgbClr val="525CA3"/>
                </a:solidFill>
                <a:latin typeface="Arial" panose="020B0604020202020204"/>
              </a:rPr>
              <a:t>VRd</a:t>
            </a:r>
            <a:r>
              <a:rPr lang="en-US" sz="1600" dirty="0">
                <a:solidFill>
                  <a:srgbClr val="525CA3"/>
                </a:solidFill>
                <a:latin typeface="Arial" panose="020B0604020202020204"/>
              </a:rPr>
              <a:t> over </a:t>
            </a:r>
            <a:r>
              <a:rPr lang="en-US" sz="1600" dirty="0" err="1">
                <a:solidFill>
                  <a:srgbClr val="525CA3"/>
                </a:solidFill>
                <a:latin typeface="Arial" panose="020B0604020202020204"/>
              </a:rPr>
              <a:t>VRd</a:t>
            </a:r>
            <a:r>
              <a:rPr lang="en-US" sz="1600" dirty="0">
                <a:solidFill>
                  <a:srgbClr val="525CA3"/>
                </a:solidFill>
                <a:latin typeface="Arial" panose="020B0604020202020204"/>
              </a:rPr>
              <a:t> was maintained through the subsequent line of therapy</a:t>
            </a:r>
          </a:p>
        </p:txBody>
      </p:sp>
    </p:spTree>
    <p:extLst>
      <p:ext uri="{BB962C8B-B14F-4D97-AF65-F5344CB8AC3E}">
        <p14:creationId xmlns:p14="http://schemas.microsoft.com/office/powerpoint/2010/main" val="82719506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716F3F2-CDC4-AB24-3E00-61A523CFF9F8}"/>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113</a:t>
            </a:fld>
            <a:endParaRPr lang="en-US">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E315D002-D5E9-3A96-E70E-388F73DA9EF1}"/>
              </a:ext>
            </a:extLst>
          </p:cNvPr>
          <p:cNvSpPr>
            <a:spLocks noGrp="1"/>
          </p:cNvSpPr>
          <p:nvPr>
            <p:ph type="body" sz="quarter" idx="13"/>
          </p:nvPr>
        </p:nvSpPr>
        <p:spPr/>
        <p:txBody>
          <a:bodyPr/>
          <a:lstStyle/>
          <a:p>
            <a:r>
              <a:rPr lang="en-GB" dirty="0" err="1">
                <a:latin typeface="+mj-lt"/>
              </a:rPr>
              <a:t>Facon</a:t>
            </a:r>
            <a:r>
              <a:rPr lang="en-GB" dirty="0">
                <a:latin typeface="+mj-lt"/>
              </a:rPr>
              <a:t> T, et al. IMS 2024; Oral OA-49.</a:t>
            </a:r>
            <a:endParaRPr lang="en-GB" dirty="0"/>
          </a:p>
        </p:txBody>
      </p:sp>
      <p:sp>
        <p:nvSpPr>
          <p:cNvPr id="5" name="Text Placeholder 4">
            <a:extLst>
              <a:ext uri="{FF2B5EF4-FFF2-40B4-BE49-F238E27FC236}">
                <a16:creationId xmlns:a16="http://schemas.microsoft.com/office/drawing/2014/main" id="{09C240EF-5045-D9CE-37A0-49FB78512A3A}"/>
              </a:ext>
            </a:extLst>
          </p:cNvPr>
          <p:cNvSpPr>
            <a:spLocks noGrp="1"/>
          </p:cNvSpPr>
          <p:nvPr>
            <p:ph type="body" sz="quarter" idx="14"/>
          </p:nvPr>
        </p:nvSpPr>
        <p:spPr>
          <a:xfrm>
            <a:off x="486835" y="5880100"/>
            <a:ext cx="5805749" cy="381000"/>
          </a:xfrm>
        </p:spPr>
        <p:txBody>
          <a:bodyPr/>
          <a:lstStyle/>
          <a:p>
            <a:pPr defTabSz="914377">
              <a:buClrTx/>
              <a:defRPr/>
            </a:pPr>
            <a:br>
              <a:rPr lang="en-GB" altLang="en-US" dirty="0">
                <a:solidFill>
                  <a:schemeClr val="bg1">
                    <a:lumMod val="50000"/>
                  </a:schemeClr>
                </a:solidFill>
                <a:latin typeface="Arial" panose="020B0604020202020204"/>
                <a:ea typeface="Times New Roman" panose="02020603050405020304" pitchFamily="18" charset="0"/>
                <a:cs typeface="Arial" panose="020B0604020202020204" pitchFamily="34" charset="0"/>
              </a:rPr>
            </a:br>
            <a:br>
              <a:rPr lang="en-GB" altLang="en-US" dirty="0">
                <a:solidFill>
                  <a:schemeClr val="bg1">
                    <a:lumMod val="50000"/>
                  </a:schemeClr>
                </a:solidFill>
                <a:latin typeface="Arial" panose="020B0604020202020204"/>
                <a:ea typeface="Times New Roman" panose="02020603050405020304" pitchFamily="18" charset="0"/>
                <a:cs typeface="Arial" panose="020B0604020202020204" pitchFamily="34" charset="0"/>
              </a:rPr>
            </a:br>
            <a:br>
              <a:rPr lang="en-GB" altLang="en-US" dirty="0">
                <a:solidFill>
                  <a:schemeClr val="bg1">
                    <a:lumMod val="50000"/>
                  </a:schemeClr>
                </a:solidFill>
                <a:latin typeface="Arial" panose="020B0604020202020204"/>
                <a:ea typeface="Times New Roman" panose="02020603050405020304" pitchFamily="18" charset="0"/>
                <a:cs typeface="Arial" panose="020B0604020202020204" pitchFamily="34" charset="0"/>
              </a:rPr>
            </a:br>
            <a:br>
              <a:rPr lang="en-GB" altLang="en-US" dirty="0">
                <a:solidFill>
                  <a:schemeClr val="bg1">
                    <a:lumMod val="50000"/>
                  </a:schemeClr>
                </a:solidFill>
                <a:latin typeface="Arial" panose="020B0604020202020204"/>
                <a:ea typeface="Times New Roman" panose="02020603050405020304" pitchFamily="18" charset="0"/>
                <a:cs typeface="Arial" panose="020B0604020202020204" pitchFamily="34" charset="0"/>
              </a:rPr>
            </a:br>
            <a:r>
              <a:rPr lang="en-GB" altLang="en-US" dirty="0">
                <a:solidFill>
                  <a:schemeClr val="bg1">
                    <a:lumMod val="50000"/>
                  </a:schemeClr>
                </a:solidFill>
                <a:latin typeface="+mj-lt"/>
              </a:rPr>
              <a:t>*Defined as the time between randomization and subsequent antimyeloma therapy. </a:t>
            </a:r>
            <a:r>
              <a:rPr lang="en-GB" altLang="en-US" baseline="30000" dirty="0">
                <a:solidFill>
                  <a:schemeClr val="bg1">
                    <a:lumMod val="50000"/>
                  </a:schemeClr>
                </a:solidFill>
                <a:latin typeface="+mj-lt"/>
              </a:rPr>
              <a:t>†</a:t>
            </a:r>
            <a:r>
              <a:rPr lang="en-GB" altLang="en-US" dirty="0">
                <a:solidFill>
                  <a:schemeClr val="bg1">
                    <a:lumMod val="50000"/>
                  </a:schemeClr>
                </a:solidFill>
                <a:latin typeface="+mj-lt"/>
              </a:rPr>
              <a:t>Isa-</a:t>
            </a:r>
            <a:r>
              <a:rPr lang="en-GB" altLang="en-US" dirty="0" err="1">
                <a:solidFill>
                  <a:schemeClr val="bg1">
                    <a:lumMod val="50000"/>
                  </a:schemeClr>
                </a:solidFill>
                <a:latin typeface="+mj-lt"/>
              </a:rPr>
              <a:t>VRd</a:t>
            </a:r>
            <a:r>
              <a:rPr lang="en-GB" altLang="en-US" dirty="0">
                <a:solidFill>
                  <a:schemeClr val="bg1">
                    <a:lumMod val="50000"/>
                  </a:schemeClr>
                </a:solidFill>
                <a:latin typeface="+mj-lt"/>
              </a:rPr>
              <a:t>, 52 of 265 (19.6%). </a:t>
            </a:r>
            <a:r>
              <a:rPr lang="en-GB" altLang="en-US" dirty="0" err="1">
                <a:solidFill>
                  <a:schemeClr val="bg1">
                    <a:lumMod val="50000"/>
                  </a:schemeClr>
                </a:solidFill>
                <a:latin typeface="+mj-lt"/>
              </a:rPr>
              <a:t>VRd</a:t>
            </a:r>
            <a:r>
              <a:rPr lang="en-GB" altLang="en-US" dirty="0">
                <a:solidFill>
                  <a:schemeClr val="bg1">
                    <a:lumMod val="50000"/>
                  </a:schemeClr>
                </a:solidFill>
                <a:latin typeface="+mj-lt"/>
              </a:rPr>
              <a:t>, 80 of 181 (44.2%). BCMA, B-cell maturation antigen; CI, confidence interval; d, dexamethasone; HR, hazard ratio; Isa, </a:t>
            </a:r>
            <a:r>
              <a:rPr lang="en-GB" altLang="en-US" dirty="0" err="1">
                <a:solidFill>
                  <a:schemeClr val="bg1">
                    <a:lumMod val="50000"/>
                  </a:schemeClr>
                </a:solidFill>
                <a:latin typeface="+mj-lt"/>
              </a:rPr>
              <a:t>isatuximab</a:t>
            </a:r>
            <a:r>
              <a:rPr lang="en-GB" altLang="en-US" dirty="0">
                <a:solidFill>
                  <a:schemeClr val="bg1">
                    <a:lumMod val="50000"/>
                  </a:schemeClr>
                </a:solidFill>
                <a:latin typeface="+mj-lt"/>
              </a:rPr>
              <a:t>; ITT, intention-to-treat; m, median; NR, not reached; R, lenalidomide; TTNT, time to next treatment; V, bortezomib.</a:t>
            </a:r>
            <a:endParaRPr lang="en-GB" dirty="0">
              <a:solidFill>
                <a:schemeClr val="bg1">
                  <a:lumMod val="50000"/>
                </a:schemeClr>
              </a:solidFill>
              <a:latin typeface="+mj-lt"/>
            </a:endParaRPr>
          </a:p>
        </p:txBody>
      </p:sp>
      <p:sp>
        <p:nvSpPr>
          <p:cNvPr id="6" name="Title 1">
            <a:extLst>
              <a:ext uri="{FF2B5EF4-FFF2-40B4-BE49-F238E27FC236}">
                <a16:creationId xmlns:a16="http://schemas.microsoft.com/office/drawing/2014/main" id="{FF1A6935-0A0A-7F74-09CB-2308230F3DE8}"/>
              </a:ext>
            </a:extLst>
          </p:cNvPr>
          <p:cNvSpPr>
            <a:spLocks noGrp="1"/>
          </p:cNvSpPr>
          <p:nvPr>
            <p:ph type="title"/>
          </p:nvPr>
        </p:nvSpPr>
        <p:spPr>
          <a:xfrm>
            <a:off x="478368" y="180360"/>
            <a:ext cx="11226801" cy="701731"/>
          </a:xfrm>
        </p:spPr>
        <p:txBody>
          <a:bodyPr/>
          <a:lstStyle/>
          <a:p>
            <a:r>
              <a:rPr lang="en-US" sz="2933" b="1" dirty="0">
                <a:solidFill>
                  <a:schemeClr val="bg2"/>
                </a:solidFill>
              </a:rPr>
              <a:t>IMROZ</a:t>
            </a:r>
            <a:br>
              <a:rPr lang="en-US" sz="2933" dirty="0"/>
            </a:br>
            <a:r>
              <a:rPr lang="en-US" sz="2133" dirty="0">
                <a:cs typeface="Arial" panose="020B0604020202020204" pitchFamily="34" charset="0"/>
              </a:rPr>
              <a:t>TTNT </a:t>
            </a:r>
            <a:endParaRPr lang="en-GB" sz="2933" strike="sngStrike" baseline="30000" dirty="0">
              <a:solidFill>
                <a:srgbClr val="FF0000"/>
              </a:solidFill>
            </a:endParaRPr>
          </a:p>
        </p:txBody>
      </p:sp>
      <p:sp>
        <p:nvSpPr>
          <p:cNvPr id="459" name="Rectangle: Diagonal Corners Snipped 458">
            <a:extLst>
              <a:ext uri="{FF2B5EF4-FFF2-40B4-BE49-F238E27FC236}">
                <a16:creationId xmlns:a16="http://schemas.microsoft.com/office/drawing/2014/main" id="{D75CDEB5-2E66-EE94-3131-E3782BC48A23}"/>
              </a:ext>
            </a:extLst>
          </p:cNvPr>
          <p:cNvSpPr/>
          <p:nvPr/>
        </p:nvSpPr>
        <p:spPr>
          <a:xfrm>
            <a:off x="6481" y="5359116"/>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defRPr/>
            </a:pPr>
            <a:r>
              <a:rPr lang="en-GB" sz="1600" dirty="0">
                <a:solidFill>
                  <a:srgbClr val="525CA3"/>
                </a:solidFill>
                <a:latin typeface="Arial" panose="020B0604020202020204"/>
              </a:rPr>
              <a:t>Isa-</a:t>
            </a:r>
            <a:r>
              <a:rPr lang="en-GB" sz="1600" dirty="0" err="1">
                <a:solidFill>
                  <a:srgbClr val="525CA3"/>
                </a:solidFill>
                <a:latin typeface="Arial" panose="020B0604020202020204"/>
              </a:rPr>
              <a:t>VRd</a:t>
            </a:r>
            <a:r>
              <a:rPr lang="en-GB" sz="1600" dirty="0">
                <a:solidFill>
                  <a:srgbClr val="525CA3"/>
                </a:solidFill>
                <a:latin typeface="Arial" panose="020B0604020202020204"/>
              </a:rPr>
              <a:t> resulted in a notable delay in time to next treatment, consistent with PFS improvement</a:t>
            </a:r>
          </a:p>
        </p:txBody>
      </p:sp>
      <p:sp>
        <p:nvSpPr>
          <p:cNvPr id="1042" name="Content Placeholder 1">
            <a:extLst>
              <a:ext uri="{FF2B5EF4-FFF2-40B4-BE49-F238E27FC236}">
                <a16:creationId xmlns:a16="http://schemas.microsoft.com/office/drawing/2014/main" id="{37DCB833-5D92-5F0D-B6FA-A5C7B4D3C0FA}"/>
              </a:ext>
            </a:extLst>
          </p:cNvPr>
          <p:cNvSpPr txBox="1">
            <a:spLocks/>
          </p:cNvSpPr>
          <p:nvPr/>
        </p:nvSpPr>
        <p:spPr>
          <a:xfrm>
            <a:off x="482600" y="1298787"/>
            <a:ext cx="11226800" cy="3755499"/>
          </a:xfrm>
          <a:prstGeom prst="rect">
            <a:avLst/>
          </a:prstGeom>
        </p:spPr>
        <p:txBody>
          <a:bodyPr/>
          <a:lstStyle>
            <a:lvl1pPr marL="139700" indent="-139700" algn="l" defTabSz="685800" rtl="0" eaLnBrk="1" latinLnBrk="0" hangingPunct="1">
              <a:lnSpc>
                <a:spcPct val="90000"/>
              </a:lnSpc>
              <a:spcBef>
                <a:spcPts val="1800"/>
              </a:spcBef>
              <a:buClr>
                <a:schemeClr val="accent1"/>
              </a:buClr>
              <a:buFont typeface="Arial" charset="0"/>
              <a:buChar char="•"/>
              <a:tabLst/>
              <a:defRPr sz="2000" b="1" strike="noStrike" kern="1200" baseline="0">
                <a:solidFill>
                  <a:schemeClr val="tx2"/>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defTabSz="914377">
              <a:spcBef>
                <a:spcPts val="2400"/>
              </a:spcBef>
              <a:buClr>
                <a:srgbClr val="23004C"/>
              </a:buClr>
              <a:buNone/>
              <a:defRPr/>
            </a:pPr>
            <a:endParaRPr lang="nl-BE" sz="2133" dirty="0">
              <a:solidFill>
                <a:srgbClr val="F4F2F6"/>
              </a:solidFill>
              <a:latin typeface="Arial" panose="020B0604020202020204"/>
            </a:endParaRPr>
          </a:p>
          <a:p>
            <a:pPr marL="361942" lvl="1" indent="-182029" defTabSz="914377">
              <a:spcBef>
                <a:spcPts val="500"/>
              </a:spcBef>
              <a:buClr>
                <a:srgbClr val="F5F5F5"/>
              </a:buClr>
              <a:defRPr/>
            </a:pPr>
            <a:endParaRPr lang="en-US" sz="1867" dirty="0">
              <a:solidFill>
                <a:srgbClr val="000000"/>
              </a:solidFill>
              <a:latin typeface="Arial" panose="020B0604020202020204"/>
            </a:endParaRPr>
          </a:p>
        </p:txBody>
      </p:sp>
      <p:graphicFrame>
        <p:nvGraphicFramePr>
          <p:cNvPr id="1043" name="Table 1042">
            <a:extLst>
              <a:ext uri="{FF2B5EF4-FFF2-40B4-BE49-F238E27FC236}">
                <a16:creationId xmlns:a16="http://schemas.microsoft.com/office/drawing/2014/main" id="{248CEEFA-7C25-9AA7-CC37-7C40690E0CC8}"/>
              </a:ext>
            </a:extLst>
          </p:cNvPr>
          <p:cNvGraphicFramePr>
            <a:graphicFrameLocks noGrp="1"/>
          </p:cNvGraphicFramePr>
          <p:nvPr/>
        </p:nvGraphicFramePr>
        <p:xfrm>
          <a:off x="7057928" y="1139348"/>
          <a:ext cx="4368000" cy="4135486"/>
        </p:xfrm>
        <a:graphic>
          <a:graphicData uri="http://schemas.openxmlformats.org/drawingml/2006/table">
            <a:tbl>
              <a:tblPr firstRow="1" bandRow="1"/>
              <a:tblGrid>
                <a:gridCol w="2256000">
                  <a:extLst>
                    <a:ext uri="{9D8B030D-6E8A-4147-A177-3AD203B41FA5}">
                      <a16:colId xmlns:a16="http://schemas.microsoft.com/office/drawing/2014/main" val="3395144739"/>
                    </a:ext>
                  </a:extLst>
                </a:gridCol>
                <a:gridCol w="1056000">
                  <a:extLst>
                    <a:ext uri="{9D8B030D-6E8A-4147-A177-3AD203B41FA5}">
                      <a16:colId xmlns:a16="http://schemas.microsoft.com/office/drawing/2014/main" val="1166819059"/>
                    </a:ext>
                  </a:extLst>
                </a:gridCol>
                <a:gridCol w="1056000">
                  <a:extLst>
                    <a:ext uri="{9D8B030D-6E8A-4147-A177-3AD203B41FA5}">
                      <a16:colId xmlns:a16="http://schemas.microsoft.com/office/drawing/2014/main" val="1582391809"/>
                    </a:ext>
                  </a:extLst>
                </a:gridCol>
              </a:tblGrid>
              <a:tr h="609600">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300" b="1" kern="1200" dirty="0">
                          <a:solidFill>
                            <a:schemeClr val="bg1"/>
                          </a:solidFill>
                          <a:latin typeface="+mn-lt"/>
                          <a:ea typeface="+mn-ea"/>
                          <a:cs typeface="+mn-cs"/>
                        </a:rPr>
                        <a:t>Patients with further antimyeloma treatment,</a:t>
                      </a:r>
                      <a:r>
                        <a:rPr lang="en-US" sz="1300" b="1" kern="1200" baseline="30000" dirty="0">
                          <a:solidFill>
                            <a:schemeClr val="bg1"/>
                          </a:solidFill>
                          <a:latin typeface="+mn-lt"/>
                          <a:ea typeface="+mn-ea"/>
                          <a:cs typeface="+mn-cs"/>
                        </a:rPr>
                        <a:t>† </a:t>
                      </a:r>
                      <a:br>
                        <a:rPr lang="en-US" sz="1300" b="1" kern="1200" baseline="30000" dirty="0">
                          <a:solidFill>
                            <a:schemeClr val="bg1"/>
                          </a:solidFill>
                          <a:latin typeface="+mn-lt"/>
                          <a:ea typeface="+mn-ea"/>
                          <a:cs typeface="+mn-cs"/>
                        </a:rPr>
                      </a:br>
                      <a:r>
                        <a:rPr lang="en-US" sz="1300" b="1" kern="1200" baseline="0" dirty="0">
                          <a:solidFill>
                            <a:schemeClr val="bg1"/>
                          </a:solidFill>
                          <a:latin typeface="+mn-lt"/>
                          <a:ea typeface="+mn-ea"/>
                          <a:cs typeface="+mn-cs"/>
                        </a:rPr>
                        <a:t>n (%)</a:t>
                      </a:r>
                      <a:endParaRPr lang="en-US" sz="1300" b="1" kern="1200" baseline="30000" dirty="0">
                        <a:solidFill>
                          <a:schemeClr val="bg1"/>
                        </a:solidFill>
                        <a:latin typeface="+mn-lt"/>
                        <a:ea typeface="+mn-ea"/>
                        <a:cs typeface="+mn-cs"/>
                      </a:endParaRPr>
                    </a:p>
                  </a:txBody>
                  <a:tcPr marL="62400" marR="62400" marT="0" marB="0" anchor="ctr">
                    <a:lnL w="12700" cmpd="sng">
                      <a:noFill/>
                      <a:prstDash val="soli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rgbClr val="23004C"/>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6000"/>
                        </a:lnSpc>
                        <a:spcBef>
                          <a:spcPts val="0"/>
                        </a:spcBef>
                        <a:spcAft>
                          <a:spcPts val="0"/>
                        </a:spcAft>
                      </a:pPr>
                      <a:br>
                        <a:rPr lang="en-US" sz="1200" b="1" kern="1200" dirty="0">
                          <a:solidFill>
                            <a:schemeClr val="bg1"/>
                          </a:solidFill>
                          <a:effectLst/>
                          <a:latin typeface="+mn-lt"/>
                          <a:ea typeface="Times New Roman" panose="02020603050405020304" pitchFamily="18" charset="0"/>
                          <a:cs typeface="Times New Roman" panose="02020603050405020304" pitchFamily="18" charset="0"/>
                        </a:rPr>
                      </a:br>
                      <a:r>
                        <a:rPr lang="en-US" sz="1200" b="1" kern="1200" dirty="0">
                          <a:solidFill>
                            <a:schemeClr val="bg1"/>
                          </a:solidFill>
                          <a:effectLst/>
                          <a:latin typeface="+mn-lt"/>
                          <a:ea typeface="Times New Roman" panose="02020603050405020304" pitchFamily="18" charset="0"/>
                          <a:cs typeface="Times New Roman" panose="02020603050405020304" pitchFamily="18" charset="0"/>
                        </a:rPr>
                        <a:t>Isa-VRd </a:t>
                      </a:r>
                      <a:endParaRPr lang="en-US" sz="1200" dirty="0">
                        <a:solidFill>
                          <a:schemeClr val="bg1"/>
                        </a:solidFill>
                        <a:effectLst/>
                        <a:latin typeface="+mn-lt"/>
                        <a:ea typeface="Calibri" panose="020F0502020204030204" pitchFamily="34" charset="0"/>
                        <a:cs typeface="Times New Roman" panose="02020603050405020304" pitchFamily="18" charset="0"/>
                      </a:endParaRPr>
                    </a:p>
                    <a:p>
                      <a:pPr marL="0" marR="0" algn="ctr">
                        <a:lnSpc>
                          <a:spcPct val="106000"/>
                        </a:lnSpc>
                        <a:spcBef>
                          <a:spcPts val="0"/>
                        </a:spcBef>
                        <a:spcAft>
                          <a:spcPts val="0"/>
                        </a:spcAft>
                      </a:pPr>
                      <a:r>
                        <a:rPr lang="en-US" sz="1200" b="1" kern="1200" dirty="0">
                          <a:solidFill>
                            <a:schemeClr val="bg1"/>
                          </a:solidFill>
                          <a:effectLst/>
                          <a:latin typeface="+mn-lt"/>
                          <a:ea typeface="Times New Roman" panose="02020603050405020304" pitchFamily="18" charset="0"/>
                          <a:cs typeface="Times New Roman" panose="02020603050405020304" pitchFamily="18" charset="0"/>
                        </a:rPr>
                        <a:t>(n=52)</a:t>
                      </a:r>
                      <a:endParaRPr lang="en-US" sz="1200" dirty="0">
                        <a:solidFill>
                          <a:schemeClr val="bg1"/>
                        </a:solidFill>
                        <a:effectLst/>
                        <a:latin typeface="+mn-lt"/>
                        <a:ea typeface="Calibri" panose="020F0502020204030204" pitchFamily="34" charset="0"/>
                        <a:cs typeface="Times New Roman" panose="02020603050405020304" pitchFamily="18" charset="0"/>
                      </a:endParaRPr>
                    </a:p>
                  </a:txBody>
                  <a:tcPr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rgbClr val="23004C"/>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6000"/>
                        </a:lnSpc>
                        <a:spcBef>
                          <a:spcPts val="0"/>
                        </a:spcBef>
                        <a:spcAft>
                          <a:spcPts val="0"/>
                        </a:spcAft>
                      </a:pPr>
                      <a:br>
                        <a:rPr lang="en-US" sz="1200" b="1" kern="1200" dirty="0">
                          <a:solidFill>
                            <a:schemeClr val="bg1"/>
                          </a:solidFill>
                          <a:effectLst/>
                          <a:latin typeface="+mn-lt"/>
                          <a:ea typeface="Times New Roman" panose="02020603050405020304" pitchFamily="18" charset="0"/>
                          <a:cs typeface="Times New Roman" panose="02020603050405020304" pitchFamily="18" charset="0"/>
                        </a:rPr>
                      </a:br>
                      <a:r>
                        <a:rPr lang="en-US" sz="1200" b="1" kern="1200" dirty="0">
                          <a:solidFill>
                            <a:schemeClr val="bg1"/>
                          </a:solidFill>
                          <a:effectLst/>
                          <a:latin typeface="+mn-lt"/>
                          <a:ea typeface="Times New Roman" panose="02020603050405020304" pitchFamily="18" charset="0"/>
                          <a:cs typeface="Times New Roman" panose="02020603050405020304" pitchFamily="18" charset="0"/>
                        </a:rPr>
                        <a:t>VRd </a:t>
                      </a:r>
                      <a:endParaRPr lang="en-US" sz="1200" dirty="0">
                        <a:solidFill>
                          <a:schemeClr val="bg1"/>
                        </a:solidFill>
                        <a:effectLst/>
                        <a:latin typeface="+mn-lt"/>
                        <a:ea typeface="Calibri" panose="020F0502020204030204" pitchFamily="34" charset="0"/>
                        <a:cs typeface="Times New Roman" panose="02020603050405020304" pitchFamily="18" charset="0"/>
                      </a:endParaRPr>
                    </a:p>
                    <a:p>
                      <a:pPr marL="0" marR="0" algn="ctr">
                        <a:lnSpc>
                          <a:spcPct val="106000"/>
                        </a:lnSpc>
                        <a:spcBef>
                          <a:spcPts val="0"/>
                        </a:spcBef>
                        <a:spcAft>
                          <a:spcPts val="0"/>
                        </a:spcAft>
                      </a:pPr>
                      <a:r>
                        <a:rPr lang="en-US" sz="1200" b="1" kern="1200" dirty="0">
                          <a:solidFill>
                            <a:schemeClr val="bg1"/>
                          </a:solidFill>
                          <a:effectLst/>
                          <a:latin typeface="+mn-lt"/>
                          <a:ea typeface="Times New Roman" panose="02020603050405020304" pitchFamily="18" charset="0"/>
                          <a:cs typeface="Times New Roman" panose="02020603050405020304" pitchFamily="18" charset="0"/>
                        </a:rPr>
                        <a:t>(n=80)</a:t>
                      </a:r>
                      <a:endParaRPr lang="en-US" sz="1200" dirty="0">
                        <a:solidFill>
                          <a:schemeClr val="bg1"/>
                        </a:solidFill>
                        <a:effectLst/>
                        <a:latin typeface="+mn-lt"/>
                        <a:ea typeface="Calibri" panose="020F0502020204030204" pitchFamily="34" charset="0"/>
                        <a:cs typeface="Times New Roman" panose="02020603050405020304" pitchFamily="18" charset="0"/>
                      </a:endParaRPr>
                    </a:p>
                  </a:txBody>
                  <a:tcPr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rgbClr val="23004C"/>
                    </a:solidFill>
                  </a:tcPr>
                </a:tc>
                <a:extLst>
                  <a:ext uri="{0D108BD9-81ED-4DB2-BD59-A6C34878D82A}">
                    <a16:rowId xmlns:a16="http://schemas.microsoft.com/office/drawing/2014/main" val="824856200"/>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91440">
                        <a:lnSpc>
                          <a:spcPct val="107000"/>
                        </a:lnSpc>
                        <a:spcBef>
                          <a:spcPts val="100"/>
                        </a:spcBef>
                        <a:spcAft>
                          <a:spcPts val="100"/>
                        </a:spcAft>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Alkylating agents</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mpd="sng">
                      <a:noFill/>
                      <a:prstDash val="soli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23 (44.2)</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prstDash val="soli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23 (28.8)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noFill/>
                      <a:prstDash val="soli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80677537"/>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91440">
                        <a:lnSpc>
                          <a:spcPct val="107000"/>
                        </a:lnSpc>
                        <a:spcBef>
                          <a:spcPts val="100"/>
                        </a:spcBef>
                        <a:spcAft>
                          <a:spcPts val="100"/>
                        </a:spcAft>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Proteasome inhibitors</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40 (76.9)</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38 (47.5)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918420260"/>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182880">
                        <a:lnSpc>
                          <a:spcPct val="107000"/>
                        </a:lnSpc>
                        <a:spcBef>
                          <a:spcPts val="100"/>
                        </a:spcBef>
                        <a:spcAft>
                          <a:spcPts val="100"/>
                        </a:spcAft>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Bortezomib</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27 (51.9)</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19 (23.8)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45682000"/>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182880">
                        <a:lnSpc>
                          <a:spcPct val="107000"/>
                        </a:lnSpc>
                        <a:spcBef>
                          <a:spcPts val="100"/>
                        </a:spcBef>
                        <a:spcAft>
                          <a:spcPts val="100"/>
                        </a:spcAft>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Carfilzomib</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19 (36.5)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17 (21.3)</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2415795077"/>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182880">
                        <a:lnSpc>
                          <a:spcPct val="107000"/>
                        </a:lnSpc>
                        <a:spcBef>
                          <a:spcPts val="100"/>
                        </a:spcBef>
                        <a:spcAft>
                          <a:spcPts val="100"/>
                        </a:spcAft>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Ixazomib</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8 (15.4)</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6 (7.5)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87281889"/>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91440" marR="0" lvl="0" indent="0" algn="l" defTabSz="685800" rtl="0" eaLnBrk="1" fontAlgn="auto" latinLnBrk="0" hangingPunct="1">
                        <a:lnSpc>
                          <a:spcPct val="107000"/>
                        </a:lnSpc>
                        <a:spcBef>
                          <a:spcPts val="100"/>
                        </a:spcBef>
                        <a:spcAft>
                          <a:spcPts val="100"/>
                        </a:spcAft>
                        <a:buClrTx/>
                        <a:buSzTx/>
                        <a:buFontTx/>
                        <a:buNone/>
                        <a:tabLst/>
                        <a:defRPr/>
                      </a:pPr>
                      <a:r>
                        <a:rPr lang="en-GB" sz="1100" b="0" dirty="0">
                          <a:solidFill>
                            <a:schemeClr val="tx1">
                              <a:lumMod val="50000"/>
                            </a:schemeClr>
                          </a:solidFill>
                          <a:effectLst/>
                          <a:latin typeface="+mn-lt"/>
                          <a:ea typeface="Times New Roman" panose="02020603050405020304" pitchFamily="18" charset="0"/>
                          <a:cs typeface="Arial" panose="020B0604020202020204" pitchFamily="34" charset="0"/>
                        </a:rPr>
                        <a:t>Immunomodulatory agents</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40 (76.9)</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58 (72.5)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2385465314"/>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18288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Lenalidomide</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16 (30.8)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41 (51.3)</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95949885"/>
                  </a:ext>
                </a:extLst>
              </a:tr>
              <a:tr h="251849">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18288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Pomalidomide</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24 (46.2)</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26 (32.5)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3855223310"/>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18288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Thalidomide</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5 (9.6)</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5 (6.3)</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52522209"/>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9144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Anti-CD38 agents</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18 (34.6)</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55 (68.8)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2806889710"/>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18288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Daratumumab</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16 (30.8)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30 (37.5)</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09804400"/>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18288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Isatuximab</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3 (5.8)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29 (36.3)</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2951346198"/>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9144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Anti-BCMA</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defTabSz="914400" rtl="0" eaLnBrk="1" latinLnBrk="0" hangingPunct="1">
                        <a:lnSpc>
                          <a:spcPct val="107000"/>
                        </a:lnSpc>
                        <a:spcBef>
                          <a:spcPts val="100"/>
                        </a:spcBef>
                        <a:spcAft>
                          <a:spcPts val="100"/>
                        </a:spcAft>
                      </a:pPr>
                      <a:r>
                        <a:rPr lang="en-US" sz="1100" b="0" kern="1200" dirty="0">
                          <a:solidFill>
                            <a:schemeClr val="tx1"/>
                          </a:solidFill>
                          <a:effectLst/>
                          <a:latin typeface="+mj-lt"/>
                          <a:ea typeface="+mn-ea"/>
                          <a:cs typeface="+mn-cs"/>
                        </a:rPr>
                        <a:t>4 (7.7)</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defTabSz="914400" rtl="0" eaLnBrk="1" latinLnBrk="0" hangingPunct="1">
                        <a:lnSpc>
                          <a:spcPct val="107000"/>
                        </a:lnSpc>
                        <a:spcBef>
                          <a:spcPts val="100"/>
                        </a:spcBef>
                        <a:spcAft>
                          <a:spcPts val="100"/>
                        </a:spcAft>
                      </a:pPr>
                      <a:r>
                        <a:rPr lang="en-US" sz="1100" b="0" kern="1200" dirty="0">
                          <a:solidFill>
                            <a:schemeClr val="tx1"/>
                          </a:solidFill>
                          <a:effectLst/>
                          <a:latin typeface="+mn-lt"/>
                          <a:ea typeface="+mn-ea"/>
                          <a:cs typeface="+mn-cs"/>
                        </a:rPr>
                        <a:t>8 (10.0)</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33754772"/>
                  </a:ext>
                </a:extLst>
              </a:tr>
              <a:tr h="251849">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91440">
                        <a:lnSpc>
                          <a:spcPct val="107000"/>
                        </a:lnSpc>
                        <a:spcBef>
                          <a:spcPts val="100"/>
                        </a:spcBef>
                        <a:spcAft>
                          <a:spcPts val="100"/>
                        </a:spcAft>
                      </a:pPr>
                      <a:r>
                        <a:rPr lang="en-GB" sz="1100" b="0" kern="1200" dirty="0">
                          <a:solidFill>
                            <a:schemeClr val="tx1">
                              <a:lumMod val="50000"/>
                            </a:schemeClr>
                          </a:solidFill>
                          <a:effectLst/>
                          <a:latin typeface="+mn-lt"/>
                          <a:ea typeface="Times New Roman" panose="02020603050405020304" pitchFamily="18" charset="0"/>
                          <a:cs typeface="Arial" panose="020B0604020202020204" pitchFamily="34" charset="0"/>
                        </a:rPr>
                        <a:t>Transplant (autologous stem cells)</a:t>
                      </a:r>
                    </a:p>
                  </a:txBody>
                  <a:tcPr marL="0" marR="0" marT="0" marB="0" anchor="ctr">
                    <a:lnL w="12700" cmpd="sng">
                      <a:noFill/>
                      <a:prstDash val="soli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j-lt"/>
                          <a:ea typeface="+mn-ea"/>
                          <a:cs typeface="+mn-cs"/>
                        </a:rPr>
                        <a:t>0</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tc>
                  <a:txBody>
                    <a:bodyPr/>
                    <a:lstStyle>
                      <a:lvl1pPr marL="0" algn="l" defTabSz="685783" rtl="0" eaLnBrk="1" latinLnBrk="0" hangingPunct="1">
                        <a:defRPr sz="1350" kern="1200">
                          <a:solidFill>
                            <a:schemeClr val="tx1"/>
                          </a:solidFill>
                          <a:latin typeface="Arial" panose="020B0604020202020204"/>
                        </a:defRPr>
                      </a:lvl1pPr>
                      <a:lvl2pPr marL="342892" algn="l" defTabSz="685783" rtl="0" eaLnBrk="1" latinLnBrk="0" hangingPunct="1">
                        <a:defRPr sz="1350" kern="1200">
                          <a:solidFill>
                            <a:schemeClr val="tx1"/>
                          </a:solidFill>
                          <a:latin typeface="Arial" panose="020B0604020202020204"/>
                        </a:defRPr>
                      </a:lvl2pPr>
                      <a:lvl3pPr marL="685783" algn="l" defTabSz="685783" rtl="0" eaLnBrk="1" latinLnBrk="0" hangingPunct="1">
                        <a:defRPr sz="1350" kern="1200">
                          <a:solidFill>
                            <a:schemeClr val="tx1"/>
                          </a:solidFill>
                          <a:latin typeface="Arial" panose="020B0604020202020204"/>
                        </a:defRPr>
                      </a:lvl3pPr>
                      <a:lvl4pPr marL="1028675" algn="l" defTabSz="685783" rtl="0" eaLnBrk="1" latinLnBrk="0" hangingPunct="1">
                        <a:defRPr sz="1350" kern="1200">
                          <a:solidFill>
                            <a:schemeClr val="tx1"/>
                          </a:solidFill>
                          <a:latin typeface="Arial" panose="020B0604020202020204"/>
                        </a:defRPr>
                      </a:lvl4pPr>
                      <a:lvl5pPr marL="1371566" algn="l" defTabSz="685783" rtl="0" eaLnBrk="1" latinLnBrk="0" hangingPunct="1">
                        <a:defRPr sz="1350" kern="1200">
                          <a:solidFill>
                            <a:schemeClr val="tx1"/>
                          </a:solidFill>
                          <a:latin typeface="Arial" panose="020B0604020202020204"/>
                        </a:defRPr>
                      </a:lvl5pPr>
                      <a:lvl6pPr marL="1714457" algn="l" defTabSz="685783" rtl="0" eaLnBrk="1" latinLnBrk="0" hangingPunct="1">
                        <a:defRPr sz="1350" kern="1200">
                          <a:solidFill>
                            <a:schemeClr val="tx1"/>
                          </a:solidFill>
                          <a:latin typeface="Arial" panose="020B0604020202020204"/>
                        </a:defRPr>
                      </a:lvl6pPr>
                      <a:lvl7pPr marL="2057348" algn="l" defTabSz="685783" rtl="0" eaLnBrk="1" latinLnBrk="0" hangingPunct="1">
                        <a:defRPr sz="1350" kern="1200">
                          <a:solidFill>
                            <a:schemeClr val="tx1"/>
                          </a:solidFill>
                          <a:latin typeface="Arial" panose="020B0604020202020204"/>
                        </a:defRPr>
                      </a:lvl7pPr>
                      <a:lvl8pPr marL="2400240" algn="l" defTabSz="685783" rtl="0" eaLnBrk="1" latinLnBrk="0" hangingPunct="1">
                        <a:defRPr sz="1350" kern="1200">
                          <a:solidFill>
                            <a:schemeClr val="tx1"/>
                          </a:solidFill>
                          <a:latin typeface="Arial" panose="020B0604020202020204"/>
                        </a:defRPr>
                      </a:lvl8pPr>
                      <a:lvl9pPr marL="2743132" algn="l" defTabSz="685783" rtl="0" eaLnBrk="1" latinLnBrk="0" hangingPunct="1">
                        <a:defRPr sz="1350" kern="1200">
                          <a:solidFill>
                            <a:schemeClr val="tx1"/>
                          </a:solidFill>
                          <a:latin typeface="Arial" panose="020B0604020202020204"/>
                        </a:defRPr>
                      </a:lvl9pPr>
                    </a:lstStyle>
                    <a:p>
                      <a:pPr marL="0" marR="0" algn="ctr">
                        <a:lnSpc>
                          <a:spcPct val="107000"/>
                        </a:lnSpc>
                        <a:spcBef>
                          <a:spcPts val="100"/>
                        </a:spcBef>
                        <a:spcAft>
                          <a:spcPts val="100"/>
                        </a:spcAft>
                      </a:pPr>
                      <a:r>
                        <a:rPr lang="en-US" sz="1100" b="0" kern="1200" dirty="0">
                          <a:solidFill>
                            <a:schemeClr val="tx1"/>
                          </a:solidFill>
                          <a:effectLst/>
                          <a:latin typeface="+mn-lt"/>
                          <a:ea typeface="+mn-ea"/>
                          <a:cs typeface="+mn-cs"/>
                        </a:rPr>
                        <a:t>3 (3.8)</a:t>
                      </a:r>
                    </a:p>
                  </a:txBody>
                  <a:tcPr marL="16933" marR="16933"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4EBFD"/>
                    </a:solidFill>
                  </a:tcPr>
                </a:tc>
                <a:extLst>
                  <a:ext uri="{0D108BD9-81ED-4DB2-BD59-A6C34878D82A}">
                    <a16:rowId xmlns:a16="http://schemas.microsoft.com/office/drawing/2014/main" val="902556847"/>
                  </a:ext>
                </a:extLst>
              </a:tr>
            </a:tbl>
          </a:graphicData>
        </a:graphic>
      </p:graphicFrame>
      <p:grpSp>
        <p:nvGrpSpPr>
          <p:cNvPr id="1044" name="Group 1043">
            <a:extLst>
              <a:ext uri="{FF2B5EF4-FFF2-40B4-BE49-F238E27FC236}">
                <a16:creationId xmlns:a16="http://schemas.microsoft.com/office/drawing/2014/main" id="{09471F0F-F4FE-ED34-0307-BBAC5E267FD9}"/>
              </a:ext>
            </a:extLst>
          </p:cNvPr>
          <p:cNvGrpSpPr/>
          <p:nvPr/>
        </p:nvGrpSpPr>
        <p:grpSpPr>
          <a:xfrm>
            <a:off x="252019" y="1418842"/>
            <a:ext cx="6819804" cy="3760687"/>
            <a:chOff x="189014" y="951649"/>
            <a:chExt cx="5114853" cy="2820516"/>
          </a:xfrm>
        </p:grpSpPr>
        <p:sp>
          <p:nvSpPr>
            <p:cNvPr id="1045" name="TextBox 1044">
              <a:extLst>
                <a:ext uri="{FF2B5EF4-FFF2-40B4-BE49-F238E27FC236}">
                  <a16:creationId xmlns:a16="http://schemas.microsoft.com/office/drawing/2014/main" id="{23A15D78-7566-E27C-B07D-A92335C71A34}"/>
                </a:ext>
              </a:extLst>
            </p:cNvPr>
            <p:cNvSpPr txBox="1"/>
            <p:nvPr/>
          </p:nvSpPr>
          <p:spPr>
            <a:xfrm>
              <a:off x="2623506" y="3263176"/>
              <a:ext cx="1177197" cy="138500"/>
            </a:xfrm>
            <a:prstGeom prst="rect">
              <a:avLst/>
            </a:prstGeom>
            <a:noFill/>
          </p:spPr>
          <p:txBody>
            <a:bodyPr wrap="square" lIns="0" tIns="0" rIns="0" bIns="0" rtlCol="0">
              <a:spAutoFit/>
            </a:bodyPr>
            <a:lstStyle/>
            <a:p>
              <a:pPr algn="ctr" defTabSz="1219170">
                <a:defRPr/>
              </a:pPr>
              <a:r>
                <a:rPr lang="en-GB" sz="1200" b="1" kern="0" dirty="0">
                  <a:solidFill>
                    <a:prstClr val="black"/>
                  </a:solidFill>
                  <a:latin typeface="Arial" panose="020B0604020202020204"/>
                </a:rPr>
                <a:t>Time, months</a:t>
              </a:r>
            </a:p>
          </p:txBody>
        </p:sp>
        <p:sp>
          <p:nvSpPr>
            <p:cNvPr id="1046" name="TextBox 1045">
              <a:extLst>
                <a:ext uri="{FF2B5EF4-FFF2-40B4-BE49-F238E27FC236}">
                  <a16:creationId xmlns:a16="http://schemas.microsoft.com/office/drawing/2014/main" id="{1A5A2F52-3126-D14E-E8AD-E6E907924A7B}"/>
                </a:ext>
              </a:extLst>
            </p:cNvPr>
            <p:cNvSpPr txBox="1"/>
            <p:nvPr/>
          </p:nvSpPr>
          <p:spPr>
            <a:xfrm>
              <a:off x="1386389"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265</a:t>
              </a:r>
            </a:p>
          </p:txBody>
        </p:sp>
        <p:sp>
          <p:nvSpPr>
            <p:cNvPr id="1047" name="TextBox 1046">
              <a:extLst>
                <a:ext uri="{FF2B5EF4-FFF2-40B4-BE49-F238E27FC236}">
                  <a16:creationId xmlns:a16="http://schemas.microsoft.com/office/drawing/2014/main" id="{5558F416-BBD9-24C9-6F49-420EFB610EAB}"/>
                </a:ext>
              </a:extLst>
            </p:cNvPr>
            <p:cNvSpPr txBox="1"/>
            <p:nvPr/>
          </p:nvSpPr>
          <p:spPr>
            <a:xfrm>
              <a:off x="1668932"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242</a:t>
              </a:r>
            </a:p>
          </p:txBody>
        </p:sp>
        <p:sp>
          <p:nvSpPr>
            <p:cNvPr id="1048" name="TextBox 1047">
              <a:extLst>
                <a:ext uri="{FF2B5EF4-FFF2-40B4-BE49-F238E27FC236}">
                  <a16:creationId xmlns:a16="http://schemas.microsoft.com/office/drawing/2014/main" id="{0EE77490-03BB-A4AA-530A-5900FB4E666B}"/>
                </a:ext>
              </a:extLst>
            </p:cNvPr>
            <p:cNvSpPr txBox="1"/>
            <p:nvPr/>
          </p:nvSpPr>
          <p:spPr>
            <a:xfrm>
              <a:off x="1942512"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234</a:t>
              </a:r>
            </a:p>
          </p:txBody>
        </p:sp>
        <p:sp>
          <p:nvSpPr>
            <p:cNvPr id="1049" name="TextBox 1048">
              <a:extLst>
                <a:ext uri="{FF2B5EF4-FFF2-40B4-BE49-F238E27FC236}">
                  <a16:creationId xmlns:a16="http://schemas.microsoft.com/office/drawing/2014/main" id="{9D154C57-52A9-A9DD-B2CE-2BDFA27256BF}"/>
                </a:ext>
              </a:extLst>
            </p:cNvPr>
            <p:cNvSpPr txBox="1"/>
            <p:nvPr/>
          </p:nvSpPr>
          <p:spPr>
            <a:xfrm>
              <a:off x="2213463"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217</a:t>
              </a:r>
            </a:p>
          </p:txBody>
        </p:sp>
        <p:sp>
          <p:nvSpPr>
            <p:cNvPr id="1050" name="TextBox 1049">
              <a:extLst>
                <a:ext uri="{FF2B5EF4-FFF2-40B4-BE49-F238E27FC236}">
                  <a16:creationId xmlns:a16="http://schemas.microsoft.com/office/drawing/2014/main" id="{9F10109E-0676-D4DB-0ABA-CD033D233482}"/>
                </a:ext>
              </a:extLst>
            </p:cNvPr>
            <p:cNvSpPr txBox="1"/>
            <p:nvPr/>
          </p:nvSpPr>
          <p:spPr>
            <a:xfrm>
              <a:off x="2484001"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200</a:t>
              </a:r>
            </a:p>
          </p:txBody>
        </p:sp>
        <p:sp>
          <p:nvSpPr>
            <p:cNvPr id="1051" name="TextBox 1050">
              <a:extLst>
                <a:ext uri="{FF2B5EF4-FFF2-40B4-BE49-F238E27FC236}">
                  <a16:creationId xmlns:a16="http://schemas.microsoft.com/office/drawing/2014/main" id="{DD0B25FF-5C53-1689-09FE-343611055D6B}"/>
                </a:ext>
              </a:extLst>
            </p:cNvPr>
            <p:cNvSpPr txBox="1"/>
            <p:nvPr/>
          </p:nvSpPr>
          <p:spPr>
            <a:xfrm>
              <a:off x="2761952"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189</a:t>
              </a:r>
            </a:p>
          </p:txBody>
        </p:sp>
        <p:sp>
          <p:nvSpPr>
            <p:cNvPr id="1052" name="TextBox 1051">
              <a:extLst>
                <a:ext uri="{FF2B5EF4-FFF2-40B4-BE49-F238E27FC236}">
                  <a16:creationId xmlns:a16="http://schemas.microsoft.com/office/drawing/2014/main" id="{449EC503-FF33-0D00-F21F-CFF09769DFC0}"/>
                </a:ext>
              </a:extLst>
            </p:cNvPr>
            <p:cNvSpPr txBox="1"/>
            <p:nvPr/>
          </p:nvSpPr>
          <p:spPr>
            <a:xfrm>
              <a:off x="3034961"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176</a:t>
              </a:r>
            </a:p>
          </p:txBody>
        </p:sp>
        <p:sp>
          <p:nvSpPr>
            <p:cNvPr id="1053" name="TextBox 1052">
              <a:extLst>
                <a:ext uri="{FF2B5EF4-FFF2-40B4-BE49-F238E27FC236}">
                  <a16:creationId xmlns:a16="http://schemas.microsoft.com/office/drawing/2014/main" id="{36A49775-3DC3-9012-6EA5-F26DD1723DEE}"/>
                </a:ext>
              </a:extLst>
            </p:cNvPr>
            <p:cNvSpPr txBox="1"/>
            <p:nvPr/>
          </p:nvSpPr>
          <p:spPr>
            <a:xfrm>
              <a:off x="3307969"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164</a:t>
              </a:r>
            </a:p>
          </p:txBody>
        </p:sp>
        <p:sp>
          <p:nvSpPr>
            <p:cNvPr id="1054" name="TextBox 1053">
              <a:extLst>
                <a:ext uri="{FF2B5EF4-FFF2-40B4-BE49-F238E27FC236}">
                  <a16:creationId xmlns:a16="http://schemas.microsoft.com/office/drawing/2014/main" id="{22F1F729-C14C-2414-3F4C-C2061D70A393}"/>
                </a:ext>
              </a:extLst>
            </p:cNvPr>
            <p:cNvSpPr txBox="1"/>
            <p:nvPr/>
          </p:nvSpPr>
          <p:spPr>
            <a:xfrm>
              <a:off x="3583451" y="3408364"/>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151</a:t>
              </a:r>
            </a:p>
          </p:txBody>
        </p:sp>
        <p:sp>
          <p:nvSpPr>
            <p:cNvPr id="1055" name="TextBox 1054">
              <a:extLst>
                <a:ext uri="{FF2B5EF4-FFF2-40B4-BE49-F238E27FC236}">
                  <a16:creationId xmlns:a16="http://schemas.microsoft.com/office/drawing/2014/main" id="{EE40AB50-C225-F2DC-F7FB-26CAE7A8D78F}"/>
                </a:ext>
              </a:extLst>
            </p:cNvPr>
            <p:cNvSpPr txBox="1"/>
            <p:nvPr/>
          </p:nvSpPr>
          <p:spPr>
            <a:xfrm>
              <a:off x="3849046"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104</a:t>
              </a:r>
            </a:p>
          </p:txBody>
        </p:sp>
        <p:sp>
          <p:nvSpPr>
            <p:cNvPr id="1056" name="TextBox 1055">
              <a:extLst>
                <a:ext uri="{FF2B5EF4-FFF2-40B4-BE49-F238E27FC236}">
                  <a16:creationId xmlns:a16="http://schemas.microsoft.com/office/drawing/2014/main" id="{F0873817-0F1A-7E42-4D3C-1717B6A7DAE5}"/>
                </a:ext>
              </a:extLst>
            </p:cNvPr>
            <p:cNvSpPr txBox="1"/>
            <p:nvPr/>
          </p:nvSpPr>
          <p:spPr>
            <a:xfrm>
              <a:off x="4124526"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43</a:t>
              </a:r>
            </a:p>
          </p:txBody>
        </p:sp>
        <p:sp>
          <p:nvSpPr>
            <p:cNvPr id="1057" name="TextBox 1056">
              <a:extLst>
                <a:ext uri="{FF2B5EF4-FFF2-40B4-BE49-F238E27FC236}">
                  <a16:creationId xmlns:a16="http://schemas.microsoft.com/office/drawing/2014/main" id="{F1E1F7EF-77FC-01D7-4510-E93D5B4F0ADA}"/>
                </a:ext>
              </a:extLst>
            </p:cNvPr>
            <p:cNvSpPr txBox="1"/>
            <p:nvPr/>
          </p:nvSpPr>
          <p:spPr>
            <a:xfrm>
              <a:off x="4397535"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2</a:t>
              </a:r>
            </a:p>
          </p:txBody>
        </p:sp>
        <p:sp>
          <p:nvSpPr>
            <p:cNvPr id="1058" name="TextBox 1057">
              <a:extLst>
                <a:ext uri="{FF2B5EF4-FFF2-40B4-BE49-F238E27FC236}">
                  <a16:creationId xmlns:a16="http://schemas.microsoft.com/office/drawing/2014/main" id="{27F9171D-A015-B02C-99A6-7F80F9E6EA2C}"/>
                </a:ext>
              </a:extLst>
            </p:cNvPr>
            <p:cNvSpPr txBox="1"/>
            <p:nvPr/>
          </p:nvSpPr>
          <p:spPr>
            <a:xfrm>
              <a:off x="4675484" y="3405018"/>
              <a:ext cx="370103" cy="192409"/>
            </a:xfrm>
            <a:prstGeom prst="rect">
              <a:avLst/>
            </a:prstGeom>
            <a:noFill/>
          </p:spPr>
          <p:txBody>
            <a:bodyPr wrap="square" rtlCol="0">
              <a:spAutoFit/>
            </a:bodyPr>
            <a:lstStyle/>
            <a:p>
              <a:pPr algn="ctr" defTabSz="1219170">
                <a:defRPr/>
              </a:pPr>
              <a:r>
                <a:rPr lang="en-GB" sz="1067" kern="0" dirty="0">
                  <a:solidFill>
                    <a:srgbClr val="7A00E6"/>
                  </a:solidFill>
                  <a:latin typeface="Arial" panose="020B0604020202020204"/>
                </a:rPr>
                <a:t>0</a:t>
              </a:r>
            </a:p>
          </p:txBody>
        </p:sp>
        <p:sp>
          <p:nvSpPr>
            <p:cNvPr id="1059" name="TextBox 1058">
              <a:extLst>
                <a:ext uri="{FF2B5EF4-FFF2-40B4-BE49-F238E27FC236}">
                  <a16:creationId xmlns:a16="http://schemas.microsoft.com/office/drawing/2014/main" id="{3D3A6849-4C87-B352-EFC3-23452C1E1720}"/>
                </a:ext>
              </a:extLst>
            </p:cNvPr>
            <p:cNvSpPr txBox="1"/>
            <p:nvPr/>
          </p:nvSpPr>
          <p:spPr>
            <a:xfrm>
              <a:off x="1386389"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181</a:t>
              </a:r>
            </a:p>
          </p:txBody>
        </p:sp>
        <p:sp>
          <p:nvSpPr>
            <p:cNvPr id="1060" name="TextBox 1059">
              <a:extLst>
                <a:ext uri="{FF2B5EF4-FFF2-40B4-BE49-F238E27FC236}">
                  <a16:creationId xmlns:a16="http://schemas.microsoft.com/office/drawing/2014/main" id="{53461AEF-2E2D-381A-BBB3-E53D4924E3AC}"/>
                </a:ext>
              </a:extLst>
            </p:cNvPr>
            <p:cNvSpPr txBox="1"/>
            <p:nvPr/>
          </p:nvSpPr>
          <p:spPr>
            <a:xfrm>
              <a:off x="1668932"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155</a:t>
              </a:r>
            </a:p>
          </p:txBody>
        </p:sp>
        <p:sp>
          <p:nvSpPr>
            <p:cNvPr id="1061" name="TextBox 1060">
              <a:extLst>
                <a:ext uri="{FF2B5EF4-FFF2-40B4-BE49-F238E27FC236}">
                  <a16:creationId xmlns:a16="http://schemas.microsoft.com/office/drawing/2014/main" id="{2F2A3779-7571-0E86-4AF9-717353393F51}"/>
                </a:ext>
              </a:extLst>
            </p:cNvPr>
            <p:cNvSpPr txBox="1"/>
            <p:nvPr/>
          </p:nvSpPr>
          <p:spPr>
            <a:xfrm>
              <a:off x="1942512"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141</a:t>
              </a:r>
            </a:p>
          </p:txBody>
        </p:sp>
        <p:sp>
          <p:nvSpPr>
            <p:cNvPr id="1062" name="TextBox 1061">
              <a:extLst>
                <a:ext uri="{FF2B5EF4-FFF2-40B4-BE49-F238E27FC236}">
                  <a16:creationId xmlns:a16="http://schemas.microsoft.com/office/drawing/2014/main" id="{86C2AE7A-4E32-BA2A-6C7E-10974691EB3E}"/>
                </a:ext>
              </a:extLst>
            </p:cNvPr>
            <p:cNvSpPr txBox="1"/>
            <p:nvPr/>
          </p:nvSpPr>
          <p:spPr>
            <a:xfrm>
              <a:off x="2213463"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121</a:t>
              </a:r>
            </a:p>
          </p:txBody>
        </p:sp>
        <p:sp>
          <p:nvSpPr>
            <p:cNvPr id="1063" name="TextBox 1062">
              <a:extLst>
                <a:ext uri="{FF2B5EF4-FFF2-40B4-BE49-F238E27FC236}">
                  <a16:creationId xmlns:a16="http://schemas.microsoft.com/office/drawing/2014/main" id="{533449FB-254B-D2EC-EDC7-C8A73C1D1520}"/>
                </a:ext>
              </a:extLst>
            </p:cNvPr>
            <p:cNvSpPr txBox="1"/>
            <p:nvPr/>
          </p:nvSpPr>
          <p:spPr>
            <a:xfrm>
              <a:off x="2484001"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104</a:t>
              </a:r>
            </a:p>
          </p:txBody>
        </p:sp>
        <p:sp>
          <p:nvSpPr>
            <p:cNvPr id="1064" name="TextBox 1063">
              <a:extLst>
                <a:ext uri="{FF2B5EF4-FFF2-40B4-BE49-F238E27FC236}">
                  <a16:creationId xmlns:a16="http://schemas.microsoft.com/office/drawing/2014/main" id="{2FD5F445-26D4-94EA-84F9-AC54486C35F1}"/>
                </a:ext>
              </a:extLst>
            </p:cNvPr>
            <p:cNvSpPr txBox="1"/>
            <p:nvPr/>
          </p:nvSpPr>
          <p:spPr>
            <a:xfrm>
              <a:off x="2761952"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96</a:t>
              </a:r>
            </a:p>
          </p:txBody>
        </p:sp>
        <p:sp>
          <p:nvSpPr>
            <p:cNvPr id="1065" name="TextBox 1064">
              <a:extLst>
                <a:ext uri="{FF2B5EF4-FFF2-40B4-BE49-F238E27FC236}">
                  <a16:creationId xmlns:a16="http://schemas.microsoft.com/office/drawing/2014/main" id="{3198A84A-089E-909F-64D3-B2A00C0D9C8A}"/>
                </a:ext>
              </a:extLst>
            </p:cNvPr>
            <p:cNvSpPr txBox="1"/>
            <p:nvPr/>
          </p:nvSpPr>
          <p:spPr>
            <a:xfrm>
              <a:off x="3034961"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89</a:t>
              </a:r>
            </a:p>
          </p:txBody>
        </p:sp>
        <p:sp>
          <p:nvSpPr>
            <p:cNvPr id="1066" name="TextBox 1065">
              <a:extLst>
                <a:ext uri="{FF2B5EF4-FFF2-40B4-BE49-F238E27FC236}">
                  <a16:creationId xmlns:a16="http://schemas.microsoft.com/office/drawing/2014/main" id="{42A9C6BE-F72D-9C14-62B3-C4F2404B3191}"/>
                </a:ext>
              </a:extLst>
            </p:cNvPr>
            <p:cNvSpPr txBox="1"/>
            <p:nvPr/>
          </p:nvSpPr>
          <p:spPr>
            <a:xfrm>
              <a:off x="3307969"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81</a:t>
              </a:r>
            </a:p>
          </p:txBody>
        </p:sp>
        <p:sp>
          <p:nvSpPr>
            <p:cNvPr id="1067" name="TextBox 1066">
              <a:extLst>
                <a:ext uri="{FF2B5EF4-FFF2-40B4-BE49-F238E27FC236}">
                  <a16:creationId xmlns:a16="http://schemas.microsoft.com/office/drawing/2014/main" id="{5C8868FC-6D3C-99A2-720B-AE710506FD71}"/>
                </a:ext>
              </a:extLst>
            </p:cNvPr>
            <p:cNvSpPr txBox="1"/>
            <p:nvPr/>
          </p:nvSpPr>
          <p:spPr>
            <a:xfrm>
              <a:off x="3583451"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70</a:t>
              </a:r>
            </a:p>
          </p:txBody>
        </p:sp>
        <p:sp>
          <p:nvSpPr>
            <p:cNvPr id="1068" name="TextBox 1067">
              <a:extLst>
                <a:ext uri="{FF2B5EF4-FFF2-40B4-BE49-F238E27FC236}">
                  <a16:creationId xmlns:a16="http://schemas.microsoft.com/office/drawing/2014/main" id="{485277F3-5DFF-B242-5296-893233D46C36}"/>
                </a:ext>
              </a:extLst>
            </p:cNvPr>
            <p:cNvSpPr txBox="1"/>
            <p:nvPr/>
          </p:nvSpPr>
          <p:spPr>
            <a:xfrm>
              <a:off x="3849046"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51</a:t>
              </a:r>
            </a:p>
          </p:txBody>
        </p:sp>
        <p:sp>
          <p:nvSpPr>
            <p:cNvPr id="1069" name="TextBox 1068">
              <a:extLst>
                <a:ext uri="{FF2B5EF4-FFF2-40B4-BE49-F238E27FC236}">
                  <a16:creationId xmlns:a16="http://schemas.microsoft.com/office/drawing/2014/main" id="{D0475372-A72D-A837-C595-0FD83C4479A6}"/>
                </a:ext>
              </a:extLst>
            </p:cNvPr>
            <p:cNvSpPr txBox="1"/>
            <p:nvPr/>
          </p:nvSpPr>
          <p:spPr>
            <a:xfrm>
              <a:off x="4124526"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20</a:t>
              </a:r>
            </a:p>
          </p:txBody>
        </p:sp>
        <p:sp>
          <p:nvSpPr>
            <p:cNvPr id="1070" name="TextBox 1069">
              <a:extLst>
                <a:ext uri="{FF2B5EF4-FFF2-40B4-BE49-F238E27FC236}">
                  <a16:creationId xmlns:a16="http://schemas.microsoft.com/office/drawing/2014/main" id="{CE500EBC-ECEA-87CD-AF97-4F20C05111D8}"/>
                </a:ext>
              </a:extLst>
            </p:cNvPr>
            <p:cNvSpPr txBox="1"/>
            <p:nvPr/>
          </p:nvSpPr>
          <p:spPr>
            <a:xfrm>
              <a:off x="4397535"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2</a:t>
              </a:r>
            </a:p>
          </p:txBody>
        </p:sp>
        <p:sp>
          <p:nvSpPr>
            <p:cNvPr id="1071" name="TextBox 1070">
              <a:extLst>
                <a:ext uri="{FF2B5EF4-FFF2-40B4-BE49-F238E27FC236}">
                  <a16:creationId xmlns:a16="http://schemas.microsoft.com/office/drawing/2014/main" id="{A3B8877F-15F1-C5CE-C57B-CBDD3717F1C2}"/>
                </a:ext>
              </a:extLst>
            </p:cNvPr>
            <p:cNvSpPr txBox="1"/>
            <p:nvPr/>
          </p:nvSpPr>
          <p:spPr>
            <a:xfrm>
              <a:off x="4675484" y="3577355"/>
              <a:ext cx="370103" cy="192409"/>
            </a:xfrm>
            <a:prstGeom prst="rect">
              <a:avLst/>
            </a:prstGeom>
            <a:noFill/>
          </p:spPr>
          <p:txBody>
            <a:bodyPr wrap="square" rtlCol="0">
              <a:spAutoFit/>
            </a:bodyPr>
            <a:lstStyle/>
            <a:p>
              <a:pPr algn="ctr" defTabSz="1219170">
                <a:defRPr/>
              </a:pPr>
              <a:r>
                <a:rPr lang="en-GB" sz="1067" kern="0" dirty="0">
                  <a:solidFill>
                    <a:srgbClr val="62D488">
                      <a:lumMod val="75000"/>
                    </a:srgbClr>
                  </a:solidFill>
                  <a:latin typeface="Arial" panose="020B0604020202020204"/>
                </a:rPr>
                <a:t>0</a:t>
              </a:r>
            </a:p>
          </p:txBody>
        </p:sp>
        <p:sp>
          <p:nvSpPr>
            <p:cNvPr id="1072" name="TextBox 1071">
              <a:extLst>
                <a:ext uri="{FF2B5EF4-FFF2-40B4-BE49-F238E27FC236}">
                  <a16:creationId xmlns:a16="http://schemas.microsoft.com/office/drawing/2014/main" id="{F3BBE605-D9C5-BFAD-18A3-18C22E58CF90}"/>
                </a:ext>
              </a:extLst>
            </p:cNvPr>
            <p:cNvSpPr txBox="1"/>
            <p:nvPr/>
          </p:nvSpPr>
          <p:spPr>
            <a:xfrm>
              <a:off x="491339" y="3402398"/>
              <a:ext cx="843657" cy="192409"/>
            </a:xfrm>
            <a:prstGeom prst="rect">
              <a:avLst/>
            </a:prstGeom>
            <a:noFill/>
          </p:spPr>
          <p:txBody>
            <a:bodyPr wrap="square" rtlCol="0">
              <a:spAutoFit/>
            </a:bodyPr>
            <a:lstStyle/>
            <a:p>
              <a:pPr algn="r" defTabSz="1219170">
                <a:defRPr/>
              </a:pPr>
              <a:r>
                <a:rPr lang="en-GB" sz="1067" kern="0" dirty="0">
                  <a:solidFill>
                    <a:srgbClr val="7A00E6"/>
                  </a:solidFill>
                  <a:latin typeface="Arial" panose="020B0604020202020204"/>
                </a:rPr>
                <a:t>Isa-VRd</a:t>
              </a:r>
            </a:p>
          </p:txBody>
        </p:sp>
        <p:sp>
          <p:nvSpPr>
            <p:cNvPr id="1073" name="TextBox 1072">
              <a:extLst>
                <a:ext uri="{FF2B5EF4-FFF2-40B4-BE49-F238E27FC236}">
                  <a16:creationId xmlns:a16="http://schemas.microsoft.com/office/drawing/2014/main" id="{A0E6ACF1-9980-FBDD-602A-04AB0473AD83}"/>
                </a:ext>
              </a:extLst>
            </p:cNvPr>
            <p:cNvSpPr txBox="1"/>
            <p:nvPr/>
          </p:nvSpPr>
          <p:spPr>
            <a:xfrm>
              <a:off x="491339" y="3579756"/>
              <a:ext cx="843657" cy="192409"/>
            </a:xfrm>
            <a:prstGeom prst="rect">
              <a:avLst/>
            </a:prstGeom>
            <a:noFill/>
          </p:spPr>
          <p:txBody>
            <a:bodyPr wrap="square" rtlCol="0">
              <a:spAutoFit/>
            </a:bodyPr>
            <a:lstStyle/>
            <a:p>
              <a:pPr algn="r" defTabSz="1219170">
                <a:defRPr/>
              </a:pPr>
              <a:r>
                <a:rPr lang="en-GB" sz="1067" kern="0" dirty="0">
                  <a:solidFill>
                    <a:srgbClr val="62D488">
                      <a:lumMod val="75000"/>
                    </a:srgbClr>
                  </a:solidFill>
                  <a:latin typeface="Arial" panose="020B0604020202020204"/>
                </a:rPr>
                <a:t>VRd</a:t>
              </a:r>
            </a:p>
          </p:txBody>
        </p:sp>
        <p:grpSp>
          <p:nvGrpSpPr>
            <p:cNvPr id="1074" name="Group 1073">
              <a:extLst>
                <a:ext uri="{FF2B5EF4-FFF2-40B4-BE49-F238E27FC236}">
                  <a16:creationId xmlns:a16="http://schemas.microsoft.com/office/drawing/2014/main" id="{5497BB82-4BB4-7725-2294-961A42FF05D7}"/>
                </a:ext>
              </a:extLst>
            </p:cNvPr>
            <p:cNvGrpSpPr/>
            <p:nvPr/>
          </p:nvGrpSpPr>
          <p:grpSpPr>
            <a:xfrm>
              <a:off x="774433" y="951649"/>
              <a:ext cx="581740" cy="2089234"/>
              <a:chOff x="-666059" y="939623"/>
              <a:chExt cx="581740" cy="2089234"/>
            </a:xfrm>
          </p:grpSpPr>
          <p:sp>
            <p:nvSpPr>
              <p:cNvPr id="1612" name="TextBox 1611">
                <a:extLst>
                  <a:ext uri="{FF2B5EF4-FFF2-40B4-BE49-F238E27FC236}">
                    <a16:creationId xmlns:a16="http://schemas.microsoft.com/office/drawing/2014/main" id="{EE39717C-8339-A4C4-5F8A-AFAFFDBF943A}"/>
                  </a:ext>
                </a:extLst>
              </p:cNvPr>
              <p:cNvSpPr txBox="1"/>
              <p:nvPr/>
            </p:nvSpPr>
            <p:spPr>
              <a:xfrm>
                <a:off x="-454422" y="939623"/>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1.0</a:t>
                </a:r>
              </a:p>
            </p:txBody>
          </p:sp>
          <p:sp>
            <p:nvSpPr>
              <p:cNvPr id="1613" name="TextBox 1612">
                <a:extLst>
                  <a:ext uri="{FF2B5EF4-FFF2-40B4-BE49-F238E27FC236}">
                    <a16:creationId xmlns:a16="http://schemas.microsoft.com/office/drawing/2014/main" id="{4C1FE2F0-E6CC-5DA3-379F-92EE93A75A7F}"/>
                  </a:ext>
                </a:extLst>
              </p:cNvPr>
              <p:cNvSpPr txBox="1"/>
              <p:nvPr/>
            </p:nvSpPr>
            <p:spPr>
              <a:xfrm>
                <a:off x="-454422" y="1127771"/>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0.9</a:t>
                </a:r>
              </a:p>
            </p:txBody>
          </p:sp>
          <p:sp>
            <p:nvSpPr>
              <p:cNvPr id="1614" name="TextBox 1613">
                <a:extLst>
                  <a:ext uri="{FF2B5EF4-FFF2-40B4-BE49-F238E27FC236}">
                    <a16:creationId xmlns:a16="http://schemas.microsoft.com/office/drawing/2014/main" id="{CE97F57B-0FB9-12B9-5D46-EBEA3D4CEFAB}"/>
                  </a:ext>
                </a:extLst>
              </p:cNvPr>
              <p:cNvSpPr txBox="1"/>
              <p:nvPr/>
            </p:nvSpPr>
            <p:spPr>
              <a:xfrm>
                <a:off x="-454422" y="1315920"/>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0.8</a:t>
                </a:r>
              </a:p>
            </p:txBody>
          </p:sp>
          <p:sp>
            <p:nvSpPr>
              <p:cNvPr id="1615" name="TextBox 1614">
                <a:extLst>
                  <a:ext uri="{FF2B5EF4-FFF2-40B4-BE49-F238E27FC236}">
                    <a16:creationId xmlns:a16="http://schemas.microsoft.com/office/drawing/2014/main" id="{5B805C4A-8E58-D38A-E7D7-764C19FAFC58}"/>
                  </a:ext>
                </a:extLst>
              </p:cNvPr>
              <p:cNvSpPr txBox="1"/>
              <p:nvPr/>
            </p:nvSpPr>
            <p:spPr>
              <a:xfrm>
                <a:off x="-454422" y="1504068"/>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0.7</a:t>
                </a:r>
              </a:p>
            </p:txBody>
          </p:sp>
          <p:sp>
            <p:nvSpPr>
              <p:cNvPr id="1616" name="TextBox 1615">
                <a:extLst>
                  <a:ext uri="{FF2B5EF4-FFF2-40B4-BE49-F238E27FC236}">
                    <a16:creationId xmlns:a16="http://schemas.microsoft.com/office/drawing/2014/main" id="{0A5D49FF-88D9-9679-F1F5-996210EEF71A}"/>
                  </a:ext>
                </a:extLst>
              </p:cNvPr>
              <p:cNvSpPr txBox="1"/>
              <p:nvPr/>
            </p:nvSpPr>
            <p:spPr>
              <a:xfrm>
                <a:off x="-454422" y="1692217"/>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0.6</a:t>
                </a:r>
              </a:p>
            </p:txBody>
          </p:sp>
          <p:sp>
            <p:nvSpPr>
              <p:cNvPr id="1617" name="TextBox 1616">
                <a:extLst>
                  <a:ext uri="{FF2B5EF4-FFF2-40B4-BE49-F238E27FC236}">
                    <a16:creationId xmlns:a16="http://schemas.microsoft.com/office/drawing/2014/main" id="{B960539D-7B60-9697-D6F1-6B24E51CB902}"/>
                  </a:ext>
                </a:extLst>
              </p:cNvPr>
              <p:cNvSpPr txBox="1"/>
              <p:nvPr/>
            </p:nvSpPr>
            <p:spPr>
              <a:xfrm>
                <a:off x="-454422" y="1880365"/>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0.5</a:t>
                </a:r>
              </a:p>
            </p:txBody>
          </p:sp>
          <p:sp>
            <p:nvSpPr>
              <p:cNvPr id="1618" name="TextBox 1617">
                <a:extLst>
                  <a:ext uri="{FF2B5EF4-FFF2-40B4-BE49-F238E27FC236}">
                    <a16:creationId xmlns:a16="http://schemas.microsoft.com/office/drawing/2014/main" id="{1CE02E3B-7375-FEBB-2943-B64ED6ACA80E}"/>
                  </a:ext>
                </a:extLst>
              </p:cNvPr>
              <p:cNvSpPr txBox="1"/>
              <p:nvPr/>
            </p:nvSpPr>
            <p:spPr>
              <a:xfrm>
                <a:off x="-454422" y="2068513"/>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0.4</a:t>
                </a:r>
              </a:p>
            </p:txBody>
          </p:sp>
          <p:sp>
            <p:nvSpPr>
              <p:cNvPr id="1619" name="TextBox 1618">
                <a:extLst>
                  <a:ext uri="{FF2B5EF4-FFF2-40B4-BE49-F238E27FC236}">
                    <a16:creationId xmlns:a16="http://schemas.microsoft.com/office/drawing/2014/main" id="{0F78A69B-07DC-F228-BE82-746921DA0849}"/>
                  </a:ext>
                </a:extLst>
              </p:cNvPr>
              <p:cNvSpPr txBox="1"/>
              <p:nvPr/>
            </p:nvSpPr>
            <p:spPr>
              <a:xfrm>
                <a:off x="-454422" y="2256662"/>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0.3</a:t>
                </a:r>
              </a:p>
            </p:txBody>
          </p:sp>
          <p:sp>
            <p:nvSpPr>
              <p:cNvPr id="1620" name="TextBox 1619">
                <a:extLst>
                  <a:ext uri="{FF2B5EF4-FFF2-40B4-BE49-F238E27FC236}">
                    <a16:creationId xmlns:a16="http://schemas.microsoft.com/office/drawing/2014/main" id="{F7EA93E1-5DA9-B7FD-B49C-3D9DB7FF0C02}"/>
                  </a:ext>
                </a:extLst>
              </p:cNvPr>
              <p:cNvSpPr txBox="1"/>
              <p:nvPr/>
            </p:nvSpPr>
            <p:spPr>
              <a:xfrm>
                <a:off x="-454422" y="2444810"/>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0.2</a:t>
                </a:r>
              </a:p>
            </p:txBody>
          </p:sp>
          <p:sp>
            <p:nvSpPr>
              <p:cNvPr id="1621" name="TextBox 1620">
                <a:extLst>
                  <a:ext uri="{FF2B5EF4-FFF2-40B4-BE49-F238E27FC236}">
                    <a16:creationId xmlns:a16="http://schemas.microsoft.com/office/drawing/2014/main" id="{FF1B122A-1671-0A35-9E71-F16E1C735371}"/>
                  </a:ext>
                </a:extLst>
              </p:cNvPr>
              <p:cNvSpPr txBox="1"/>
              <p:nvPr/>
            </p:nvSpPr>
            <p:spPr>
              <a:xfrm>
                <a:off x="-454422" y="2632959"/>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0.1</a:t>
                </a:r>
              </a:p>
            </p:txBody>
          </p:sp>
          <p:sp>
            <p:nvSpPr>
              <p:cNvPr id="1622" name="TextBox 1621">
                <a:extLst>
                  <a:ext uri="{FF2B5EF4-FFF2-40B4-BE49-F238E27FC236}">
                    <a16:creationId xmlns:a16="http://schemas.microsoft.com/office/drawing/2014/main" id="{7294B339-71F7-5CDA-FA20-2F36F9C9B1C2}"/>
                  </a:ext>
                </a:extLst>
              </p:cNvPr>
              <p:cNvSpPr txBox="1"/>
              <p:nvPr/>
            </p:nvSpPr>
            <p:spPr>
              <a:xfrm>
                <a:off x="-454422" y="2821108"/>
                <a:ext cx="370103" cy="207749"/>
              </a:xfrm>
              <a:prstGeom prst="rect">
                <a:avLst/>
              </a:prstGeom>
              <a:noFill/>
            </p:spPr>
            <p:txBody>
              <a:bodyPr wrap="square" rtlCol="0">
                <a:spAutoFit/>
              </a:bodyPr>
              <a:lstStyle/>
              <a:p>
                <a:pPr algn="r" defTabSz="1219170">
                  <a:defRPr/>
                </a:pPr>
                <a:r>
                  <a:rPr lang="en-GB" sz="1200" kern="0" dirty="0">
                    <a:solidFill>
                      <a:prstClr val="black"/>
                    </a:solidFill>
                    <a:latin typeface="Arial" panose="020B0604020202020204"/>
                  </a:rPr>
                  <a:t>0.0</a:t>
                </a:r>
              </a:p>
            </p:txBody>
          </p:sp>
          <p:sp>
            <p:nvSpPr>
              <p:cNvPr id="1623" name="TextBox 1622">
                <a:extLst>
                  <a:ext uri="{FF2B5EF4-FFF2-40B4-BE49-F238E27FC236}">
                    <a16:creationId xmlns:a16="http://schemas.microsoft.com/office/drawing/2014/main" id="{97CAA70D-E101-90E7-F99C-49151227A7AE}"/>
                  </a:ext>
                </a:extLst>
              </p:cNvPr>
              <p:cNvSpPr txBox="1"/>
              <p:nvPr/>
            </p:nvSpPr>
            <p:spPr>
              <a:xfrm rot="16200000">
                <a:off x="-1517988" y="1875625"/>
                <a:ext cx="1911608" cy="207749"/>
              </a:xfrm>
              <a:prstGeom prst="rect">
                <a:avLst/>
              </a:prstGeom>
              <a:noFill/>
            </p:spPr>
            <p:txBody>
              <a:bodyPr wrap="square" rtlCol="0">
                <a:spAutoFit/>
              </a:bodyPr>
              <a:lstStyle/>
              <a:p>
                <a:pPr algn="ctr" defTabSz="1219170">
                  <a:defRPr/>
                </a:pPr>
                <a:r>
                  <a:rPr lang="en-GB" sz="1200" b="1" kern="0" dirty="0">
                    <a:solidFill>
                      <a:prstClr val="black"/>
                    </a:solidFill>
                    <a:latin typeface="Arial" panose="020B0604020202020204"/>
                  </a:rPr>
                  <a:t>Kaplan–Meier estimate</a:t>
                </a:r>
              </a:p>
            </p:txBody>
          </p:sp>
        </p:grpSp>
        <p:sp>
          <p:nvSpPr>
            <p:cNvPr id="1075" name="TextBox 1074">
              <a:extLst>
                <a:ext uri="{FF2B5EF4-FFF2-40B4-BE49-F238E27FC236}">
                  <a16:creationId xmlns:a16="http://schemas.microsoft.com/office/drawing/2014/main" id="{E2E8EC74-477F-D577-2812-73C7E6247301}"/>
                </a:ext>
              </a:extLst>
            </p:cNvPr>
            <p:cNvSpPr txBox="1"/>
            <p:nvPr/>
          </p:nvSpPr>
          <p:spPr>
            <a:xfrm>
              <a:off x="189014" y="3245984"/>
              <a:ext cx="1177197" cy="192409"/>
            </a:xfrm>
            <a:prstGeom prst="rect">
              <a:avLst/>
            </a:prstGeom>
            <a:noFill/>
          </p:spPr>
          <p:txBody>
            <a:bodyPr wrap="square" rtlCol="0">
              <a:spAutoFit/>
            </a:bodyPr>
            <a:lstStyle/>
            <a:p>
              <a:pPr algn="r" defTabSz="1219170">
                <a:defRPr/>
              </a:pPr>
              <a:r>
                <a:rPr lang="en-GB" sz="1067" kern="0" dirty="0">
                  <a:solidFill>
                    <a:prstClr val="black"/>
                  </a:solidFill>
                  <a:latin typeface="Arial" panose="020B0604020202020204"/>
                </a:rPr>
                <a:t>Number at risk</a:t>
              </a:r>
            </a:p>
          </p:txBody>
        </p:sp>
        <p:sp>
          <p:nvSpPr>
            <p:cNvPr id="1076" name="TextBox 1075">
              <a:extLst>
                <a:ext uri="{FF2B5EF4-FFF2-40B4-BE49-F238E27FC236}">
                  <a16:creationId xmlns:a16="http://schemas.microsoft.com/office/drawing/2014/main" id="{0EDEF08F-9023-7D35-70F0-D7DA013AEADF}"/>
                </a:ext>
              </a:extLst>
            </p:cNvPr>
            <p:cNvSpPr txBox="1"/>
            <p:nvPr/>
          </p:nvSpPr>
          <p:spPr>
            <a:xfrm>
              <a:off x="2588871" y="1661045"/>
              <a:ext cx="1623603" cy="346249"/>
            </a:xfrm>
            <a:prstGeom prst="rect">
              <a:avLst/>
            </a:prstGeom>
            <a:noFill/>
          </p:spPr>
          <p:txBody>
            <a:bodyPr wrap="square" rtlCol="0">
              <a:spAutoFit/>
            </a:bodyPr>
            <a:lstStyle/>
            <a:p>
              <a:pPr defTabSz="1219170">
                <a:defRPr/>
              </a:pPr>
              <a:r>
                <a:rPr lang="en-GB" sz="1200" kern="0" dirty="0">
                  <a:solidFill>
                    <a:srgbClr val="62D488">
                      <a:lumMod val="75000"/>
                    </a:srgbClr>
                  </a:solidFill>
                  <a:latin typeface="Arial" panose="020B0604020202020204"/>
                </a:rPr>
                <a:t>VRd mTTNT: 63.57 months </a:t>
              </a:r>
            </a:p>
            <a:p>
              <a:pPr defTabSz="1219170">
                <a:defRPr/>
              </a:pPr>
              <a:r>
                <a:rPr lang="en-GB" sz="1200" kern="0" dirty="0">
                  <a:solidFill>
                    <a:srgbClr val="62D488">
                      <a:lumMod val="75000"/>
                    </a:srgbClr>
                  </a:solidFill>
                  <a:latin typeface="Arial" panose="020B0604020202020204"/>
                </a:rPr>
                <a:t>(95% CI: 48.624 to NR)</a:t>
              </a:r>
            </a:p>
          </p:txBody>
        </p:sp>
        <p:sp>
          <p:nvSpPr>
            <p:cNvPr id="1077" name="Freeform: Shape 1076">
              <a:extLst>
                <a:ext uri="{FF2B5EF4-FFF2-40B4-BE49-F238E27FC236}">
                  <a16:creationId xmlns:a16="http://schemas.microsoft.com/office/drawing/2014/main" id="{40965EDE-7129-A9C3-94FC-CC9A429048C4}"/>
                </a:ext>
              </a:extLst>
            </p:cNvPr>
            <p:cNvSpPr/>
            <p:nvPr/>
          </p:nvSpPr>
          <p:spPr>
            <a:xfrm>
              <a:off x="1363236" y="1025741"/>
              <a:ext cx="10358" cy="1976400"/>
            </a:xfrm>
            <a:custGeom>
              <a:avLst/>
              <a:gdLst>
                <a:gd name="connsiteX0" fmla="*/ 0 w 18970"/>
                <a:gd name="connsiteY0" fmla="*/ 0 h 3201602"/>
                <a:gd name="connsiteX1" fmla="*/ 0 w 18970"/>
                <a:gd name="connsiteY1" fmla="*/ 3201603 h 3201602"/>
              </a:gdLst>
              <a:ahLst/>
              <a:cxnLst>
                <a:cxn ang="0">
                  <a:pos x="connsiteX0" y="connsiteY0"/>
                </a:cxn>
                <a:cxn ang="0">
                  <a:pos x="connsiteX1" y="connsiteY1"/>
                </a:cxn>
              </a:cxnLst>
              <a:rect l="l" t="t" r="r" b="b"/>
              <a:pathLst>
                <a:path w="18970" h="3201602">
                  <a:moveTo>
                    <a:pt x="0" y="0"/>
                  </a:moveTo>
                  <a:lnTo>
                    <a:pt x="0" y="3201603"/>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078" name="Freeform: Shape 1077">
              <a:extLst>
                <a:ext uri="{FF2B5EF4-FFF2-40B4-BE49-F238E27FC236}">
                  <a16:creationId xmlns:a16="http://schemas.microsoft.com/office/drawing/2014/main" id="{868787A9-E199-1245-33A4-6078A5850C82}"/>
                </a:ext>
              </a:extLst>
            </p:cNvPr>
            <p:cNvSpPr/>
            <p:nvPr/>
          </p:nvSpPr>
          <p:spPr>
            <a:xfrm>
              <a:off x="1367069" y="2993199"/>
              <a:ext cx="3704863" cy="11692"/>
            </a:xfrm>
            <a:custGeom>
              <a:avLst/>
              <a:gdLst>
                <a:gd name="connsiteX0" fmla="*/ 6785076 w 6785075"/>
                <a:gd name="connsiteY0" fmla="*/ 0 h 18970"/>
                <a:gd name="connsiteX1" fmla="*/ 0 w 6785075"/>
                <a:gd name="connsiteY1" fmla="*/ 0 h 18970"/>
              </a:gdLst>
              <a:ahLst/>
              <a:cxnLst>
                <a:cxn ang="0">
                  <a:pos x="connsiteX0" y="connsiteY0"/>
                </a:cxn>
                <a:cxn ang="0">
                  <a:pos x="connsiteX1" y="connsiteY1"/>
                </a:cxn>
              </a:cxnLst>
              <a:rect l="l" t="t" r="r" b="b"/>
              <a:pathLst>
                <a:path w="6785075" h="18970">
                  <a:moveTo>
                    <a:pt x="6785076" y="0"/>
                  </a:moveTo>
                  <a:lnTo>
                    <a:pt x="0" y="0"/>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nvGrpSpPr>
            <p:cNvPr id="1079" name="Graphic 6">
              <a:extLst>
                <a:ext uri="{FF2B5EF4-FFF2-40B4-BE49-F238E27FC236}">
                  <a16:creationId xmlns:a16="http://schemas.microsoft.com/office/drawing/2014/main" id="{30C82DB8-3D70-7DF4-4A89-90AF9920345E}"/>
                </a:ext>
              </a:extLst>
            </p:cNvPr>
            <p:cNvGrpSpPr/>
            <p:nvPr/>
          </p:nvGrpSpPr>
          <p:grpSpPr>
            <a:xfrm>
              <a:off x="1579889" y="2989457"/>
              <a:ext cx="3285798" cy="57526"/>
              <a:chOff x="3703856" y="4342415"/>
              <a:chExt cx="6017730" cy="93333"/>
            </a:xfrm>
          </p:grpSpPr>
          <p:sp>
            <p:nvSpPr>
              <p:cNvPr id="1599" name="Freeform: Shape 1598">
                <a:extLst>
                  <a:ext uri="{FF2B5EF4-FFF2-40B4-BE49-F238E27FC236}">
                    <a16:creationId xmlns:a16="http://schemas.microsoft.com/office/drawing/2014/main" id="{038444AC-A475-339C-04AE-FDBBB8BDC645}"/>
                  </a:ext>
                </a:extLst>
              </p:cNvPr>
              <p:cNvSpPr/>
              <p:nvPr/>
            </p:nvSpPr>
            <p:spPr>
              <a:xfrm>
                <a:off x="370385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0" name="Freeform: Shape 1599">
                <a:extLst>
                  <a:ext uri="{FF2B5EF4-FFF2-40B4-BE49-F238E27FC236}">
                    <a16:creationId xmlns:a16="http://schemas.microsoft.com/office/drawing/2014/main" id="{1155C836-455F-90EC-ACE3-BAB71FFEF47C}"/>
                  </a:ext>
                </a:extLst>
              </p:cNvPr>
              <p:cNvSpPr/>
              <p:nvPr/>
            </p:nvSpPr>
            <p:spPr>
              <a:xfrm>
                <a:off x="4203721"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1" name="Freeform: Shape 1600">
                <a:extLst>
                  <a:ext uri="{FF2B5EF4-FFF2-40B4-BE49-F238E27FC236}">
                    <a16:creationId xmlns:a16="http://schemas.microsoft.com/office/drawing/2014/main" id="{00BCF62B-F9FE-CF04-564C-3B7C9B4E7F52}"/>
                  </a:ext>
                </a:extLst>
              </p:cNvPr>
              <p:cNvSpPr/>
              <p:nvPr/>
            </p:nvSpPr>
            <p:spPr>
              <a:xfrm>
                <a:off x="470358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2" name="Freeform: Shape 1601">
                <a:extLst>
                  <a:ext uri="{FF2B5EF4-FFF2-40B4-BE49-F238E27FC236}">
                    <a16:creationId xmlns:a16="http://schemas.microsoft.com/office/drawing/2014/main" id="{17A90380-A88D-F2BF-FF2D-B6F282C75AF5}"/>
                  </a:ext>
                </a:extLst>
              </p:cNvPr>
              <p:cNvSpPr/>
              <p:nvPr/>
            </p:nvSpPr>
            <p:spPr>
              <a:xfrm>
                <a:off x="5203451"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3" name="Freeform: Shape 1602">
                <a:extLst>
                  <a:ext uri="{FF2B5EF4-FFF2-40B4-BE49-F238E27FC236}">
                    <a16:creationId xmlns:a16="http://schemas.microsoft.com/office/drawing/2014/main" id="{E386EC23-C7ED-F83D-ED5C-F577DC2F6F3E}"/>
                  </a:ext>
                </a:extLst>
              </p:cNvPr>
              <p:cNvSpPr/>
              <p:nvPr/>
            </p:nvSpPr>
            <p:spPr>
              <a:xfrm>
                <a:off x="570331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4" name="Freeform: Shape 1603">
                <a:extLst>
                  <a:ext uri="{FF2B5EF4-FFF2-40B4-BE49-F238E27FC236}">
                    <a16:creationId xmlns:a16="http://schemas.microsoft.com/office/drawing/2014/main" id="{ECBC7B24-6EF8-C0F4-435A-D40F02690061}"/>
                  </a:ext>
                </a:extLst>
              </p:cNvPr>
              <p:cNvSpPr/>
              <p:nvPr/>
            </p:nvSpPr>
            <p:spPr>
              <a:xfrm>
                <a:off x="6203371"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5" name="Freeform: Shape 1604">
                <a:extLst>
                  <a:ext uri="{FF2B5EF4-FFF2-40B4-BE49-F238E27FC236}">
                    <a16:creationId xmlns:a16="http://schemas.microsoft.com/office/drawing/2014/main" id="{78F9ADF2-3818-F45E-9E88-83BFCF8F1600}"/>
                  </a:ext>
                </a:extLst>
              </p:cNvPr>
              <p:cNvSpPr/>
              <p:nvPr/>
            </p:nvSpPr>
            <p:spPr>
              <a:xfrm>
                <a:off x="670323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6" name="Freeform: Shape 1605">
                <a:extLst>
                  <a:ext uri="{FF2B5EF4-FFF2-40B4-BE49-F238E27FC236}">
                    <a16:creationId xmlns:a16="http://schemas.microsoft.com/office/drawing/2014/main" id="{D5D96659-BCAF-5755-1E5A-0D02CE483F3D}"/>
                  </a:ext>
                </a:extLst>
              </p:cNvPr>
              <p:cNvSpPr/>
              <p:nvPr/>
            </p:nvSpPr>
            <p:spPr>
              <a:xfrm>
                <a:off x="7203101"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7" name="Freeform: Shape 1606">
                <a:extLst>
                  <a:ext uri="{FF2B5EF4-FFF2-40B4-BE49-F238E27FC236}">
                    <a16:creationId xmlns:a16="http://schemas.microsoft.com/office/drawing/2014/main" id="{5509161A-60B8-1476-32A7-527F99F494CD}"/>
                  </a:ext>
                </a:extLst>
              </p:cNvPr>
              <p:cNvSpPr/>
              <p:nvPr/>
            </p:nvSpPr>
            <p:spPr>
              <a:xfrm>
                <a:off x="770296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8" name="Freeform: Shape 1607">
                <a:extLst>
                  <a:ext uri="{FF2B5EF4-FFF2-40B4-BE49-F238E27FC236}">
                    <a16:creationId xmlns:a16="http://schemas.microsoft.com/office/drawing/2014/main" id="{473C4228-BEFA-0BD8-44C6-628947DC4839}"/>
                  </a:ext>
                </a:extLst>
              </p:cNvPr>
              <p:cNvSpPr/>
              <p:nvPr/>
            </p:nvSpPr>
            <p:spPr>
              <a:xfrm>
                <a:off x="8202831"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09" name="Freeform: Shape 1608">
                <a:extLst>
                  <a:ext uri="{FF2B5EF4-FFF2-40B4-BE49-F238E27FC236}">
                    <a16:creationId xmlns:a16="http://schemas.microsoft.com/office/drawing/2014/main" id="{7A22A4F4-AECB-5594-4C34-016B6591C059}"/>
                  </a:ext>
                </a:extLst>
              </p:cNvPr>
              <p:cNvSpPr/>
              <p:nvPr/>
            </p:nvSpPr>
            <p:spPr>
              <a:xfrm>
                <a:off x="870269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10" name="Freeform: Shape 1609">
                <a:extLst>
                  <a:ext uri="{FF2B5EF4-FFF2-40B4-BE49-F238E27FC236}">
                    <a16:creationId xmlns:a16="http://schemas.microsoft.com/office/drawing/2014/main" id="{7AE0B346-1731-634C-6806-1AE83D4BF3E9}"/>
                  </a:ext>
                </a:extLst>
              </p:cNvPr>
              <p:cNvSpPr/>
              <p:nvPr/>
            </p:nvSpPr>
            <p:spPr>
              <a:xfrm>
                <a:off x="9202562"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611" name="Freeform: Shape 1610">
                <a:extLst>
                  <a:ext uri="{FF2B5EF4-FFF2-40B4-BE49-F238E27FC236}">
                    <a16:creationId xmlns:a16="http://schemas.microsoft.com/office/drawing/2014/main" id="{B1706F82-63FC-6781-6111-8B0CD5C70841}"/>
                  </a:ext>
                </a:extLst>
              </p:cNvPr>
              <p:cNvSpPr/>
              <p:nvPr/>
            </p:nvSpPr>
            <p:spPr>
              <a:xfrm>
                <a:off x="9702616" y="4342415"/>
                <a:ext cx="18970" cy="93333"/>
              </a:xfrm>
              <a:custGeom>
                <a:avLst/>
                <a:gdLst>
                  <a:gd name="connsiteX0" fmla="*/ 0 w 18970"/>
                  <a:gd name="connsiteY0" fmla="*/ 0 h 93333"/>
                  <a:gd name="connsiteX1" fmla="*/ 0 w 18970"/>
                  <a:gd name="connsiteY1" fmla="*/ 93334 h 93333"/>
                </a:gdLst>
                <a:ahLst/>
                <a:cxnLst>
                  <a:cxn ang="0">
                    <a:pos x="connsiteX0" y="connsiteY0"/>
                  </a:cxn>
                  <a:cxn ang="0">
                    <a:pos x="connsiteX1" y="connsiteY1"/>
                  </a:cxn>
                </a:cxnLst>
                <a:rect l="l" t="t" r="r" b="b"/>
                <a:pathLst>
                  <a:path w="18970" h="93333">
                    <a:moveTo>
                      <a:pt x="0" y="0"/>
                    </a:moveTo>
                    <a:lnTo>
                      <a:pt x="0" y="93334"/>
                    </a:lnTo>
                  </a:path>
                </a:pathLst>
              </a:custGeom>
              <a:ln w="17780" cap="flat">
                <a:solidFill>
                  <a:srgbClr val="272425"/>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080" name="Graphic 6">
              <a:extLst>
                <a:ext uri="{FF2B5EF4-FFF2-40B4-BE49-F238E27FC236}">
                  <a16:creationId xmlns:a16="http://schemas.microsoft.com/office/drawing/2014/main" id="{106C5469-8736-07C2-AA14-0278EF27D015}"/>
                </a:ext>
              </a:extLst>
            </p:cNvPr>
            <p:cNvGrpSpPr/>
            <p:nvPr/>
          </p:nvGrpSpPr>
          <p:grpSpPr>
            <a:xfrm>
              <a:off x="1310719" y="1072501"/>
              <a:ext cx="50963" cy="1892601"/>
              <a:chOff x="3210820" y="1232249"/>
              <a:chExt cx="93333" cy="3070707"/>
            </a:xfrm>
          </p:grpSpPr>
          <p:sp>
            <p:nvSpPr>
              <p:cNvPr id="1588" name="Freeform: Shape 1587">
                <a:extLst>
                  <a:ext uri="{FF2B5EF4-FFF2-40B4-BE49-F238E27FC236}">
                    <a16:creationId xmlns:a16="http://schemas.microsoft.com/office/drawing/2014/main" id="{1055A204-83E5-EDF1-6D22-4CF7995B63B6}"/>
                  </a:ext>
                </a:extLst>
              </p:cNvPr>
              <p:cNvSpPr/>
              <p:nvPr/>
            </p:nvSpPr>
            <p:spPr>
              <a:xfrm>
                <a:off x="3210820" y="1232249"/>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9" name="Freeform: Shape 1588">
                <a:extLst>
                  <a:ext uri="{FF2B5EF4-FFF2-40B4-BE49-F238E27FC236}">
                    <a16:creationId xmlns:a16="http://schemas.microsoft.com/office/drawing/2014/main" id="{FBFD10DC-2C53-1848-34DB-E7C8D7AEFD8D}"/>
                  </a:ext>
                </a:extLst>
              </p:cNvPr>
              <p:cNvSpPr/>
              <p:nvPr/>
            </p:nvSpPr>
            <p:spPr>
              <a:xfrm>
                <a:off x="3210820" y="1537290"/>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0" name="Freeform: Shape 1589">
                <a:extLst>
                  <a:ext uri="{FF2B5EF4-FFF2-40B4-BE49-F238E27FC236}">
                    <a16:creationId xmlns:a16="http://schemas.microsoft.com/office/drawing/2014/main" id="{D97BF26A-7273-89FF-7B20-6A9A4F126252}"/>
                  </a:ext>
                </a:extLst>
              </p:cNvPr>
              <p:cNvSpPr/>
              <p:nvPr/>
            </p:nvSpPr>
            <p:spPr>
              <a:xfrm>
                <a:off x="3210820" y="1842520"/>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1" name="Freeform: Shape 1590">
                <a:extLst>
                  <a:ext uri="{FF2B5EF4-FFF2-40B4-BE49-F238E27FC236}">
                    <a16:creationId xmlns:a16="http://schemas.microsoft.com/office/drawing/2014/main" id="{37700A28-32F7-3701-4FC3-1933933A5950}"/>
                  </a:ext>
                </a:extLst>
              </p:cNvPr>
              <p:cNvSpPr/>
              <p:nvPr/>
            </p:nvSpPr>
            <p:spPr>
              <a:xfrm>
                <a:off x="3210820" y="2147751"/>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2" name="Freeform: Shape 1591">
                <a:extLst>
                  <a:ext uri="{FF2B5EF4-FFF2-40B4-BE49-F238E27FC236}">
                    <a16:creationId xmlns:a16="http://schemas.microsoft.com/office/drawing/2014/main" id="{0E00723A-376B-9096-E7A4-A51EF4DDDEF9}"/>
                  </a:ext>
                </a:extLst>
              </p:cNvPr>
              <p:cNvSpPr/>
              <p:nvPr/>
            </p:nvSpPr>
            <p:spPr>
              <a:xfrm>
                <a:off x="3210820" y="2452982"/>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3" name="Freeform: Shape 1592">
                <a:extLst>
                  <a:ext uri="{FF2B5EF4-FFF2-40B4-BE49-F238E27FC236}">
                    <a16:creationId xmlns:a16="http://schemas.microsoft.com/office/drawing/2014/main" id="{7CFF951E-BF6F-DD71-FA9F-68F07FCDA404}"/>
                  </a:ext>
                </a:extLst>
              </p:cNvPr>
              <p:cNvSpPr/>
              <p:nvPr/>
            </p:nvSpPr>
            <p:spPr>
              <a:xfrm>
                <a:off x="3210820" y="2758023"/>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4" name="Freeform: Shape 1593">
                <a:extLst>
                  <a:ext uri="{FF2B5EF4-FFF2-40B4-BE49-F238E27FC236}">
                    <a16:creationId xmlns:a16="http://schemas.microsoft.com/office/drawing/2014/main" id="{FEB5EFB8-5BB3-DCE4-0E9D-4083EA7C1EE4}"/>
                  </a:ext>
                </a:extLst>
              </p:cNvPr>
              <p:cNvSpPr/>
              <p:nvPr/>
            </p:nvSpPr>
            <p:spPr>
              <a:xfrm>
                <a:off x="3210820" y="3063253"/>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5" name="Freeform: Shape 1594">
                <a:extLst>
                  <a:ext uri="{FF2B5EF4-FFF2-40B4-BE49-F238E27FC236}">
                    <a16:creationId xmlns:a16="http://schemas.microsoft.com/office/drawing/2014/main" id="{92C8091A-655E-B958-ECBC-82079DA2DA5C}"/>
                  </a:ext>
                </a:extLst>
              </p:cNvPr>
              <p:cNvSpPr/>
              <p:nvPr/>
            </p:nvSpPr>
            <p:spPr>
              <a:xfrm>
                <a:off x="3210820" y="3368484"/>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6" name="Freeform: Shape 1595">
                <a:extLst>
                  <a:ext uri="{FF2B5EF4-FFF2-40B4-BE49-F238E27FC236}">
                    <a16:creationId xmlns:a16="http://schemas.microsoft.com/office/drawing/2014/main" id="{0562065C-C84B-95DD-6FB6-90F5F2D1948D}"/>
                  </a:ext>
                </a:extLst>
              </p:cNvPr>
              <p:cNvSpPr/>
              <p:nvPr/>
            </p:nvSpPr>
            <p:spPr>
              <a:xfrm>
                <a:off x="3210820" y="3673715"/>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7" name="Freeform: Shape 1596">
                <a:extLst>
                  <a:ext uri="{FF2B5EF4-FFF2-40B4-BE49-F238E27FC236}">
                    <a16:creationId xmlns:a16="http://schemas.microsoft.com/office/drawing/2014/main" id="{CD9AE2DA-BD33-8F4E-5E56-C26421FD43BA}"/>
                  </a:ext>
                </a:extLst>
              </p:cNvPr>
              <p:cNvSpPr/>
              <p:nvPr/>
            </p:nvSpPr>
            <p:spPr>
              <a:xfrm>
                <a:off x="3210820" y="3978945"/>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98" name="Freeform: Shape 1597">
                <a:extLst>
                  <a:ext uri="{FF2B5EF4-FFF2-40B4-BE49-F238E27FC236}">
                    <a16:creationId xmlns:a16="http://schemas.microsoft.com/office/drawing/2014/main" id="{DC98BED0-EA83-C081-F7AA-376E9318BA0D}"/>
                  </a:ext>
                </a:extLst>
              </p:cNvPr>
              <p:cNvSpPr/>
              <p:nvPr/>
            </p:nvSpPr>
            <p:spPr>
              <a:xfrm>
                <a:off x="3210820" y="4283986"/>
                <a:ext cx="93333" cy="18970"/>
              </a:xfrm>
              <a:custGeom>
                <a:avLst/>
                <a:gdLst>
                  <a:gd name="connsiteX0" fmla="*/ 93333 w 93333"/>
                  <a:gd name="connsiteY0" fmla="*/ 0 h 18970"/>
                  <a:gd name="connsiteX1" fmla="*/ 0 w 93333"/>
                  <a:gd name="connsiteY1" fmla="*/ 0 h 18970"/>
                </a:gdLst>
                <a:ahLst/>
                <a:cxnLst>
                  <a:cxn ang="0">
                    <a:pos x="connsiteX0" y="connsiteY0"/>
                  </a:cxn>
                  <a:cxn ang="0">
                    <a:pos x="connsiteX1" y="connsiteY1"/>
                  </a:cxn>
                </a:cxnLst>
                <a:rect l="l" t="t" r="r" b="b"/>
                <a:pathLst>
                  <a:path w="93333" h="18970">
                    <a:moveTo>
                      <a:pt x="93333"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1" name="Graphic 6">
              <a:extLst>
                <a:ext uri="{FF2B5EF4-FFF2-40B4-BE49-F238E27FC236}">
                  <a16:creationId xmlns:a16="http://schemas.microsoft.com/office/drawing/2014/main" id="{F6D7F35F-B6AB-6AED-B5B9-B22DAC548C0F}"/>
                </a:ext>
              </a:extLst>
            </p:cNvPr>
            <p:cNvGrpSpPr/>
            <p:nvPr/>
          </p:nvGrpSpPr>
          <p:grpSpPr>
            <a:xfrm>
              <a:off x="1366240" y="2012803"/>
              <a:ext cx="3704864" cy="11692"/>
              <a:chOff x="3312500" y="2757833"/>
              <a:chExt cx="6785076" cy="18970"/>
            </a:xfrm>
          </p:grpSpPr>
          <p:sp>
            <p:nvSpPr>
              <p:cNvPr id="1585" name="Freeform: Shape 1584">
                <a:extLst>
                  <a:ext uri="{FF2B5EF4-FFF2-40B4-BE49-F238E27FC236}">
                    <a16:creationId xmlns:a16="http://schemas.microsoft.com/office/drawing/2014/main" id="{10FEC273-4BE3-2F44-ECFA-052A07B46795}"/>
                  </a:ext>
                </a:extLst>
              </p:cNvPr>
              <p:cNvSpPr/>
              <p:nvPr/>
            </p:nvSpPr>
            <p:spPr>
              <a:xfrm>
                <a:off x="3369411" y="2757833"/>
                <a:ext cx="6652474" cy="18970"/>
              </a:xfrm>
              <a:custGeom>
                <a:avLst/>
                <a:gdLst>
                  <a:gd name="connsiteX0" fmla="*/ 6652475 w 6652474"/>
                  <a:gd name="connsiteY0" fmla="*/ 0 h 18970"/>
                  <a:gd name="connsiteX1" fmla="*/ 0 w 6652474"/>
                  <a:gd name="connsiteY1" fmla="*/ 0 h 18970"/>
                </a:gdLst>
                <a:ahLst/>
                <a:cxnLst>
                  <a:cxn ang="0">
                    <a:pos x="connsiteX0" y="connsiteY0"/>
                  </a:cxn>
                  <a:cxn ang="0">
                    <a:pos x="connsiteX1" y="connsiteY1"/>
                  </a:cxn>
                </a:cxnLst>
                <a:rect l="l" t="t" r="r" b="b"/>
                <a:pathLst>
                  <a:path w="6652474" h="18970">
                    <a:moveTo>
                      <a:pt x="6652475" y="0"/>
                    </a:moveTo>
                    <a:lnTo>
                      <a:pt x="0" y="0"/>
                    </a:lnTo>
                  </a:path>
                </a:pathLst>
              </a:custGeom>
              <a:ln w="17780" cap="flat">
                <a:solidFill>
                  <a:srgbClr val="272425"/>
                </a:solidFill>
                <a:custDash>
                  <a:ds d="0" sp="0"/>
                  <a:ds d="297750" sp="149250"/>
                </a:custDash>
                <a:miter/>
              </a:ln>
            </p:spPr>
            <p:txBody>
              <a:bodyPr rtlCol="0" anchor="ctr"/>
              <a:lstStyle/>
              <a:p>
                <a:pPr defTabSz="1219170">
                  <a:defRPr/>
                </a:pPr>
                <a:endParaRPr lang="en-GB" sz="1867" kern="0" dirty="0">
                  <a:solidFill>
                    <a:prstClr val="black"/>
                  </a:solidFill>
                  <a:latin typeface="Arial" panose="020B0604020202020204"/>
                </a:endParaRPr>
              </a:p>
            </p:txBody>
          </p:sp>
          <p:sp>
            <p:nvSpPr>
              <p:cNvPr id="1586" name="Freeform: Shape 1585">
                <a:extLst>
                  <a:ext uri="{FF2B5EF4-FFF2-40B4-BE49-F238E27FC236}">
                    <a16:creationId xmlns:a16="http://schemas.microsoft.com/office/drawing/2014/main" id="{1D125B4E-C641-43DB-EDA5-D1480BDAB9D6}"/>
                  </a:ext>
                </a:extLst>
              </p:cNvPr>
              <p:cNvSpPr/>
              <p:nvPr/>
            </p:nvSpPr>
            <p:spPr>
              <a:xfrm>
                <a:off x="10059636" y="2757833"/>
                <a:ext cx="37940" cy="18970"/>
              </a:xfrm>
              <a:custGeom>
                <a:avLst/>
                <a:gdLst>
                  <a:gd name="connsiteX0" fmla="*/ 37940 w 37940"/>
                  <a:gd name="connsiteY0" fmla="*/ 0 h 18970"/>
                  <a:gd name="connsiteX1" fmla="*/ 0 w 37940"/>
                  <a:gd name="connsiteY1" fmla="*/ 0 h 18970"/>
                </a:gdLst>
                <a:ahLst/>
                <a:cxnLst>
                  <a:cxn ang="0">
                    <a:pos x="connsiteX0" y="connsiteY0"/>
                  </a:cxn>
                  <a:cxn ang="0">
                    <a:pos x="connsiteX1" y="connsiteY1"/>
                  </a:cxn>
                </a:cxnLst>
                <a:rect l="l" t="t" r="r" b="b"/>
                <a:pathLst>
                  <a:path w="37940" h="18970">
                    <a:moveTo>
                      <a:pt x="37940"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7" name="Freeform: Shape 1586">
                <a:extLst>
                  <a:ext uri="{FF2B5EF4-FFF2-40B4-BE49-F238E27FC236}">
                    <a16:creationId xmlns:a16="http://schemas.microsoft.com/office/drawing/2014/main" id="{2F85A54D-CEBA-4C8A-E04C-9C0627EF4C59}"/>
                  </a:ext>
                </a:extLst>
              </p:cNvPr>
              <p:cNvSpPr/>
              <p:nvPr/>
            </p:nvSpPr>
            <p:spPr>
              <a:xfrm>
                <a:off x="3312500" y="2757833"/>
                <a:ext cx="37940" cy="18970"/>
              </a:xfrm>
              <a:custGeom>
                <a:avLst/>
                <a:gdLst>
                  <a:gd name="connsiteX0" fmla="*/ 37940 w 37940"/>
                  <a:gd name="connsiteY0" fmla="*/ 0 h 18970"/>
                  <a:gd name="connsiteX1" fmla="*/ 0 w 37940"/>
                  <a:gd name="connsiteY1" fmla="*/ 0 h 18970"/>
                </a:gdLst>
                <a:ahLst/>
                <a:cxnLst>
                  <a:cxn ang="0">
                    <a:pos x="connsiteX0" y="connsiteY0"/>
                  </a:cxn>
                  <a:cxn ang="0">
                    <a:pos x="connsiteX1" y="connsiteY1"/>
                  </a:cxn>
                </a:cxnLst>
                <a:rect l="l" t="t" r="r" b="b"/>
                <a:pathLst>
                  <a:path w="37940" h="18970">
                    <a:moveTo>
                      <a:pt x="37940" y="0"/>
                    </a:moveTo>
                    <a:lnTo>
                      <a:pt x="0" y="0"/>
                    </a:lnTo>
                  </a:path>
                </a:pathLst>
              </a:custGeom>
              <a:ln w="17780" cap="flat">
                <a:solidFill>
                  <a:srgbClr val="272425"/>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sp>
          <p:nvSpPr>
            <p:cNvPr id="1082" name="Freeform: Shape 1081">
              <a:extLst>
                <a:ext uri="{FF2B5EF4-FFF2-40B4-BE49-F238E27FC236}">
                  <a16:creationId xmlns:a16="http://schemas.microsoft.com/office/drawing/2014/main" id="{E35EC803-7C73-62D3-AF68-732D121D0B0E}"/>
                </a:ext>
              </a:extLst>
            </p:cNvPr>
            <p:cNvSpPr/>
            <p:nvPr/>
          </p:nvSpPr>
          <p:spPr>
            <a:xfrm>
              <a:off x="1609660" y="2509490"/>
              <a:ext cx="3109778" cy="439979"/>
            </a:xfrm>
            <a:custGeom>
              <a:avLst/>
              <a:gdLst>
                <a:gd name="connsiteX0" fmla="*/ 0 w 5695237"/>
                <a:gd name="connsiteY0" fmla="*/ 713849 h 713848"/>
                <a:gd name="connsiteX1" fmla="*/ 84418 w 5695237"/>
                <a:gd name="connsiteY1" fmla="*/ 713849 h 713848"/>
                <a:gd name="connsiteX2" fmla="*/ 84418 w 5695237"/>
                <a:gd name="connsiteY2" fmla="*/ 686911 h 713848"/>
                <a:gd name="connsiteX3" fmla="*/ 191599 w 5695237"/>
                <a:gd name="connsiteY3" fmla="*/ 686911 h 713848"/>
                <a:gd name="connsiteX4" fmla="*/ 191599 w 5695237"/>
                <a:gd name="connsiteY4" fmla="*/ 674960 h 713848"/>
                <a:gd name="connsiteX5" fmla="*/ 277345 w 5695237"/>
                <a:gd name="connsiteY5" fmla="*/ 674960 h 713848"/>
                <a:gd name="connsiteX6" fmla="*/ 277345 w 5695237"/>
                <a:gd name="connsiteY6" fmla="*/ 657507 h 713848"/>
                <a:gd name="connsiteX7" fmla="*/ 539703 w 5695237"/>
                <a:gd name="connsiteY7" fmla="*/ 657507 h 713848"/>
                <a:gd name="connsiteX8" fmla="*/ 539703 w 5695237"/>
                <a:gd name="connsiteY8" fmla="*/ 641383 h 713848"/>
                <a:gd name="connsiteX9" fmla="*/ 621464 w 5695237"/>
                <a:gd name="connsiteY9" fmla="*/ 641383 h 713848"/>
                <a:gd name="connsiteX10" fmla="*/ 621464 w 5695237"/>
                <a:gd name="connsiteY10" fmla="*/ 621464 h 713848"/>
                <a:gd name="connsiteX11" fmla="*/ 840950 w 5695237"/>
                <a:gd name="connsiteY11" fmla="*/ 621464 h 713848"/>
                <a:gd name="connsiteX12" fmla="*/ 840950 w 5695237"/>
                <a:gd name="connsiteY12" fmla="*/ 604011 h 713848"/>
                <a:gd name="connsiteX13" fmla="*/ 1299080 w 5695237"/>
                <a:gd name="connsiteY13" fmla="*/ 604011 h 713848"/>
                <a:gd name="connsiteX14" fmla="*/ 1299080 w 5695237"/>
                <a:gd name="connsiteY14" fmla="*/ 585231 h 713848"/>
                <a:gd name="connsiteX15" fmla="*/ 1372685 w 5695237"/>
                <a:gd name="connsiteY15" fmla="*/ 585231 h 713848"/>
                <a:gd name="connsiteX16" fmla="*/ 1372685 w 5695237"/>
                <a:gd name="connsiteY16" fmla="*/ 569106 h 713848"/>
                <a:gd name="connsiteX17" fmla="*/ 1440977 w 5695237"/>
                <a:gd name="connsiteY17" fmla="*/ 569106 h 713848"/>
                <a:gd name="connsiteX18" fmla="*/ 1440977 w 5695237"/>
                <a:gd name="connsiteY18" fmla="*/ 547670 h 713848"/>
                <a:gd name="connsiteX19" fmla="*/ 1458430 w 5695237"/>
                <a:gd name="connsiteY19" fmla="*/ 547670 h 713848"/>
                <a:gd name="connsiteX20" fmla="*/ 1458430 w 5695237"/>
                <a:gd name="connsiteY20" fmla="*/ 530407 h 713848"/>
                <a:gd name="connsiteX21" fmla="*/ 1473037 w 5695237"/>
                <a:gd name="connsiteY21" fmla="*/ 530407 h 713848"/>
                <a:gd name="connsiteX22" fmla="*/ 1473037 w 5695237"/>
                <a:gd name="connsiteY22" fmla="*/ 510299 h 713848"/>
                <a:gd name="connsiteX23" fmla="*/ 1719460 w 5695237"/>
                <a:gd name="connsiteY23" fmla="*/ 510299 h 713848"/>
                <a:gd name="connsiteX24" fmla="*/ 1719460 w 5695237"/>
                <a:gd name="connsiteY24" fmla="*/ 495502 h 713848"/>
                <a:gd name="connsiteX25" fmla="*/ 1790409 w 5695237"/>
                <a:gd name="connsiteY25" fmla="*/ 495502 h 713848"/>
                <a:gd name="connsiteX26" fmla="*/ 1790409 w 5695237"/>
                <a:gd name="connsiteY26" fmla="*/ 472738 h 713848"/>
                <a:gd name="connsiteX27" fmla="*/ 1843905 w 5695237"/>
                <a:gd name="connsiteY27" fmla="*/ 472738 h 713848"/>
                <a:gd name="connsiteX28" fmla="*/ 1843905 w 5695237"/>
                <a:gd name="connsiteY28" fmla="*/ 456613 h 713848"/>
                <a:gd name="connsiteX29" fmla="*/ 2059596 w 5695237"/>
                <a:gd name="connsiteY29" fmla="*/ 456613 h 713848"/>
                <a:gd name="connsiteX30" fmla="*/ 2059596 w 5695237"/>
                <a:gd name="connsiteY30" fmla="*/ 437832 h 713848"/>
                <a:gd name="connsiteX31" fmla="*/ 2134528 w 5695237"/>
                <a:gd name="connsiteY31" fmla="*/ 437832 h 713848"/>
                <a:gd name="connsiteX32" fmla="*/ 2134528 w 5695237"/>
                <a:gd name="connsiteY32" fmla="*/ 403117 h 713848"/>
                <a:gd name="connsiteX33" fmla="*/ 2402388 w 5695237"/>
                <a:gd name="connsiteY33" fmla="*/ 403117 h 713848"/>
                <a:gd name="connsiteX34" fmla="*/ 2402388 w 5695237"/>
                <a:gd name="connsiteY34" fmla="*/ 379025 h 713848"/>
                <a:gd name="connsiteX35" fmla="*/ 2584502 w 5695237"/>
                <a:gd name="connsiteY35" fmla="*/ 379025 h 713848"/>
                <a:gd name="connsiteX36" fmla="*/ 2584502 w 5695237"/>
                <a:gd name="connsiteY36" fmla="*/ 356261 h 713848"/>
                <a:gd name="connsiteX37" fmla="*/ 2613906 w 5695237"/>
                <a:gd name="connsiteY37" fmla="*/ 356261 h 713848"/>
                <a:gd name="connsiteX38" fmla="*/ 2613906 w 5695237"/>
                <a:gd name="connsiteY38" fmla="*/ 332168 h 713848"/>
                <a:gd name="connsiteX39" fmla="*/ 2793364 w 5695237"/>
                <a:gd name="connsiteY39" fmla="*/ 332168 h 713848"/>
                <a:gd name="connsiteX40" fmla="*/ 2793364 w 5695237"/>
                <a:gd name="connsiteY40" fmla="*/ 308076 h 713848"/>
                <a:gd name="connsiteX41" fmla="*/ 2994259 w 5695237"/>
                <a:gd name="connsiteY41" fmla="*/ 308076 h 713848"/>
                <a:gd name="connsiteX42" fmla="*/ 2994259 w 5695237"/>
                <a:gd name="connsiteY42" fmla="*/ 290623 h 713848"/>
                <a:gd name="connsiteX43" fmla="*/ 3217917 w 5695237"/>
                <a:gd name="connsiteY43" fmla="*/ 290623 h 713848"/>
                <a:gd name="connsiteX44" fmla="*/ 3217917 w 5695237"/>
                <a:gd name="connsiteY44" fmla="*/ 275827 h 713848"/>
                <a:gd name="connsiteX45" fmla="*/ 3330410 w 5695237"/>
                <a:gd name="connsiteY45" fmla="*/ 275827 h 713848"/>
                <a:gd name="connsiteX46" fmla="*/ 3330410 w 5695237"/>
                <a:gd name="connsiteY46" fmla="*/ 257236 h 713848"/>
                <a:gd name="connsiteX47" fmla="*/ 3509869 w 5695237"/>
                <a:gd name="connsiteY47" fmla="*/ 257236 h 713848"/>
                <a:gd name="connsiteX48" fmla="*/ 3509869 w 5695237"/>
                <a:gd name="connsiteY48" fmla="*/ 239783 h 713848"/>
                <a:gd name="connsiteX49" fmla="*/ 3555398 w 5695237"/>
                <a:gd name="connsiteY49" fmla="*/ 239783 h 713848"/>
                <a:gd name="connsiteX50" fmla="*/ 3555398 w 5695237"/>
                <a:gd name="connsiteY50" fmla="*/ 221003 h 713848"/>
                <a:gd name="connsiteX51" fmla="*/ 3653094 w 5695237"/>
                <a:gd name="connsiteY51" fmla="*/ 221003 h 713848"/>
                <a:gd name="connsiteX52" fmla="*/ 3653094 w 5695237"/>
                <a:gd name="connsiteY52" fmla="*/ 202222 h 713848"/>
                <a:gd name="connsiteX53" fmla="*/ 3758948 w 5695237"/>
                <a:gd name="connsiteY53" fmla="*/ 202222 h 713848"/>
                <a:gd name="connsiteX54" fmla="*/ 3758948 w 5695237"/>
                <a:gd name="connsiteY54" fmla="*/ 184770 h 713848"/>
                <a:gd name="connsiteX55" fmla="*/ 3836536 w 5695237"/>
                <a:gd name="connsiteY55" fmla="*/ 184770 h 713848"/>
                <a:gd name="connsiteX56" fmla="*/ 3836536 w 5695237"/>
                <a:gd name="connsiteY56" fmla="*/ 166179 h 713848"/>
                <a:gd name="connsiteX57" fmla="*/ 3891360 w 5695237"/>
                <a:gd name="connsiteY57" fmla="*/ 166179 h 713848"/>
                <a:gd name="connsiteX58" fmla="*/ 3891360 w 5695237"/>
                <a:gd name="connsiteY58" fmla="*/ 147398 h 713848"/>
                <a:gd name="connsiteX59" fmla="*/ 3903501 w 5695237"/>
                <a:gd name="connsiteY59" fmla="*/ 147398 h 713848"/>
                <a:gd name="connsiteX60" fmla="*/ 3903501 w 5695237"/>
                <a:gd name="connsiteY60" fmla="*/ 124634 h 713848"/>
                <a:gd name="connsiteX61" fmla="*/ 3982417 w 5695237"/>
                <a:gd name="connsiteY61" fmla="*/ 124634 h 713848"/>
                <a:gd name="connsiteX62" fmla="*/ 3982417 w 5695237"/>
                <a:gd name="connsiteY62" fmla="*/ 92385 h 713848"/>
                <a:gd name="connsiteX63" fmla="*/ 4370738 w 5695237"/>
                <a:gd name="connsiteY63" fmla="*/ 92385 h 713848"/>
                <a:gd name="connsiteX64" fmla="*/ 4370738 w 5695237"/>
                <a:gd name="connsiteY64" fmla="*/ 75122 h 713848"/>
                <a:gd name="connsiteX65" fmla="*/ 4559681 w 5695237"/>
                <a:gd name="connsiteY65" fmla="*/ 75122 h 713848"/>
                <a:gd name="connsiteX66" fmla="*/ 4559681 w 5695237"/>
                <a:gd name="connsiteY66" fmla="*/ 57669 h 713848"/>
                <a:gd name="connsiteX67" fmla="*/ 4719030 w 5695237"/>
                <a:gd name="connsiteY67" fmla="*/ 57669 h 713848"/>
                <a:gd name="connsiteX68" fmla="*/ 4719030 w 5695237"/>
                <a:gd name="connsiteY68" fmla="*/ 40217 h 713848"/>
                <a:gd name="connsiteX69" fmla="*/ 4739139 w 5695237"/>
                <a:gd name="connsiteY69" fmla="*/ 40217 h 713848"/>
                <a:gd name="connsiteX70" fmla="*/ 4739139 w 5695237"/>
                <a:gd name="connsiteY70" fmla="*/ 24092 h 713848"/>
                <a:gd name="connsiteX71" fmla="*/ 5017621 w 5695237"/>
                <a:gd name="connsiteY71" fmla="*/ 24092 h 713848"/>
                <a:gd name="connsiteX72" fmla="*/ 5017621 w 5695237"/>
                <a:gd name="connsiteY72" fmla="*/ 0 h 713848"/>
                <a:gd name="connsiteX73" fmla="*/ 5695237 w 5695237"/>
                <a:gd name="connsiteY73" fmla="*/ 0 h 7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95237" h="713848">
                  <a:moveTo>
                    <a:pt x="0" y="713849"/>
                  </a:moveTo>
                  <a:lnTo>
                    <a:pt x="84418" y="713849"/>
                  </a:lnTo>
                  <a:lnTo>
                    <a:pt x="84418" y="686911"/>
                  </a:lnTo>
                  <a:lnTo>
                    <a:pt x="191599" y="686911"/>
                  </a:lnTo>
                  <a:lnTo>
                    <a:pt x="191599" y="674960"/>
                  </a:lnTo>
                  <a:lnTo>
                    <a:pt x="277345" y="674960"/>
                  </a:lnTo>
                  <a:lnTo>
                    <a:pt x="277345" y="657507"/>
                  </a:lnTo>
                  <a:lnTo>
                    <a:pt x="539703" y="657507"/>
                  </a:lnTo>
                  <a:lnTo>
                    <a:pt x="539703" y="641383"/>
                  </a:lnTo>
                  <a:lnTo>
                    <a:pt x="621464" y="641383"/>
                  </a:lnTo>
                  <a:lnTo>
                    <a:pt x="621464" y="621464"/>
                  </a:lnTo>
                  <a:lnTo>
                    <a:pt x="840950" y="621464"/>
                  </a:lnTo>
                  <a:lnTo>
                    <a:pt x="840950" y="604011"/>
                  </a:lnTo>
                  <a:lnTo>
                    <a:pt x="1299080" y="604011"/>
                  </a:lnTo>
                  <a:lnTo>
                    <a:pt x="1299080" y="585231"/>
                  </a:lnTo>
                  <a:lnTo>
                    <a:pt x="1372685" y="585231"/>
                  </a:lnTo>
                  <a:lnTo>
                    <a:pt x="1372685" y="569106"/>
                  </a:lnTo>
                  <a:lnTo>
                    <a:pt x="1440977" y="569106"/>
                  </a:lnTo>
                  <a:lnTo>
                    <a:pt x="1440977" y="547670"/>
                  </a:lnTo>
                  <a:lnTo>
                    <a:pt x="1458430" y="547670"/>
                  </a:lnTo>
                  <a:lnTo>
                    <a:pt x="1458430" y="530407"/>
                  </a:lnTo>
                  <a:lnTo>
                    <a:pt x="1473037" y="530407"/>
                  </a:lnTo>
                  <a:lnTo>
                    <a:pt x="1473037" y="510299"/>
                  </a:lnTo>
                  <a:lnTo>
                    <a:pt x="1719460" y="510299"/>
                  </a:lnTo>
                  <a:lnTo>
                    <a:pt x="1719460" y="495502"/>
                  </a:lnTo>
                  <a:lnTo>
                    <a:pt x="1790409" y="495502"/>
                  </a:lnTo>
                  <a:lnTo>
                    <a:pt x="1790409" y="472738"/>
                  </a:lnTo>
                  <a:lnTo>
                    <a:pt x="1843905" y="472738"/>
                  </a:lnTo>
                  <a:lnTo>
                    <a:pt x="1843905" y="456613"/>
                  </a:lnTo>
                  <a:lnTo>
                    <a:pt x="2059596" y="456613"/>
                  </a:lnTo>
                  <a:lnTo>
                    <a:pt x="2059596" y="437832"/>
                  </a:lnTo>
                  <a:lnTo>
                    <a:pt x="2134528" y="437832"/>
                  </a:lnTo>
                  <a:lnTo>
                    <a:pt x="2134528" y="403117"/>
                  </a:lnTo>
                  <a:lnTo>
                    <a:pt x="2402388" y="403117"/>
                  </a:lnTo>
                  <a:lnTo>
                    <a:pt x="2402388" y="379025"/>
                  </a:lnTo>
                  <a:lnTo>
                    <a:pt x="2584502" y="379025"/>
                  </a:lnTo>
                  <a:lnTo>
                    <a:pt x="2584502" y="356261"/>
                  </a:lnTo>
                  <a:lnTo>
                    <a:pt x="2613906" y="356261"/>
                  </a:lnTo>
                  <a:lnTo>
                    <a:pt x="2613906" y="332168"/>
                  </a:lnTo>
                  <a:lnTo>
                    <a:pt x="2793364" y="332168"/>
                  </a:lnTo>
                  <a:lnTo>
                    <a:pt x="2793364" y="308076"/>
                  </a:lnTo>
                  <a:lnTo>
                    <a:pt x="2994259" y="308076"/>
                  </a:lnTo>
                  <a:lnTo>
                    <a:pt x="2994259" y="290623"/>
                  </a:lnTo>
                  <a:lnTo>
                    <a:pt x="3217917" y="290623"/>
                  </a:lnTo>
                  <a:lnTo>
                    <a:pt x="3217917" y="275827"/>
                  </a:lnTo>
                  <a:lnTo>
                    <a:pt x="3330410" y="275827"/>
                  </a:lnTo>
                  <a:lnTo>
                    <a:pt x="3330410" y="257236"/>
                  </a:lnTo>
                  <a:lnTo>
                    <a:pt x="3509869" y="257236"/>
                  </a:lnTo>
                  <a:lnTo>
                    <a:pt x="3509869" y="239783"/>
                  </a:lnTo>
                  <a:lnTo>
                    <a:pt x="3555398" y="239783"/>
                  </a:lnTo>
                  <a:lnTo>
                    <a:pt x="3555398" y="221003"/>
                  </a:lnTo>
                  <a:lnTo>
                    <a:pt x="3653094" y="221003"/>
                  </a:lnTo>
                  <a:lnTo>
                    <a:pt x="3653094" y="202222"/>
                  </a:lnTo>
                  <a:lnTo>
                    <a:pt x="3758948" y="202222"/>
                  </a:lnTo>
                  <a:lnTo>
                    <a:pt x="3758948" y="184770"/>
                  </a:lnTo>
                  <a:lnTo>
                    <a:pt x="3836536" y="184770"/>
                  </a:lnTo>
                  <a:lnTo>
                    <a:pt x="3836536" y="166179"/>
                  </a:lnTo>
                  <a:lnTo>
                    <a:pt x="3891360" y="166179"/>
                  </a:lnTo>
                  <a:lnTo>
                    <a:pt x="3891360" y="147398"/>
                  </a:lnTo>
                  <a:lnTo>
                    <a:pt x="3903501" y="147398"/>
                  </a:lnTo>
                  <a:lnTo>
                    <a:pt x="3903501" y="124634"/>
                  </a:lnTo>
                  <a:lnTo>
                    <a:pt x="3982417" y="124634"/>
                  </a:lnTo>
                  <a:lnTo>
                    <a:pt x="3982417" y="92385"/>
                  </a:lnTo>
                  <a:lnTo>
                    <a:pt x="4370738" y="92385"/>
                  </a:lnTo>
                  <a:lnTo>
                    <a:pt x="4370738" y="75122"/>
                  </a:lnTo>
                  <a:lnTo>
                    <a:pt x="4559681" y="75122"/>
                  </a:lnTo>
                  <a:lnTo>
                    <a:pt x="4559681" y="57669"/>
                  </a:lnTo>
                  <a:lnTo>
                    <a:pt x="4719030" y="57669"/>
                  </a:lnTo>
                  <a:lnTo>
                    <a:pt x="4719030" y="40217"/>
                  </a:lnTo>
                  <a:lnTo>
                    <a:pt x="4739139" y="40217"/>
                  </a:lnTo>
                  <a:lnTo>
                    <a:pt x="4739139" y="24092"/>
                  </a:lnTo>
                  <a:lnTo>
                    <a:pt x="5017621" y="24092"/>
                  </a:lnTo>
                  <a:lnTo>
                    <a:pt x="5017621" y="0"/>
                  </a:lnTo>
                  <a:lnTo>
                    <a:pt x="5695237" y="0"/>
                  </a:lnTo>
                </a:path>
              </a:pathLst>
            </a:custGeom>
            <a:noFill/>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1083" name="Graphic 6">
              <a:extLst>
                <a:ext uri="{FF2B5EF4-FFF2-40B4-BE49-F238E27FC236}">
                  <a16:creationId xmlns:a16="http://schemas.microsoft.com/office/drawing/2014/main" id="{AD7B46A7-6BD5-70A2-43B0-DA9CF8A1E811}"/>
                </a:ext>
              </a:extLst>
            </p:cNvPr>
            <p:cNvGrpSpPr/>
            <p:nvPr/>
          </p:nvGrpSpPr>
          <p:grpSpPr>
            <a:xfrm>
              <a:off x="4702786" y="1935984"/>
              <a:ext cx="31502" cy="43027"/>
              <a:chOff x="9423174" y="2633199"/>
              <a:chExt cx="57693" cy="69810"/>
            </a:xfrm>
          </p:grpSpPr>
          <p:sp>
            <p:nvSpPr>
              <p:cNvPr id="1583" name="Freeform: Shape 1582">
                <a:extLst>
                  <a:ext uri="{FF2B5EF4-FFF2-40B4-BE49-F238E27FC236}">
                    <a16:creationId xmlns:a16="http://schemas.microsoft.com/office/drawing/2014/main" id="{544D00BC-8F92-08D1-51C7-CF7CEEB88523}"/>
                  </a:ext>
                </a:extLst>
              </p:cNvPr>
              <p:cNvSpPr/>
              <p:nvPr/>
            </p:nvSpPr>
            <p:spPr>
              <a:xfrm>
                <a:off x="9452020"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4" name="Freeform: Shape 1583">
                <a:extLst>
                  <a:ext uri="{FF2B5EF4-FFF2-40B4-BE49-F238E27FC236}">
                    <a16:creationId xmlns:a16="http://schemas.microsoft.com/office/drawing/2014/main" id="{BBEECCD1-1BB7-918D-61EC-AE5CF62196E9}"/>
                  </a:ext>
                </a:extLst>
              </p:cNvPr>
              <p:cNvSpPr/>
              <p:nvPr/>
            </p:nvSpPr>
            <p:spPr>
              <a:xfrm>
                <a:off x="9423174" y="2668103"/>
                <a:ext cx="57693"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4" name="Graphic 6">
              <a:extLst>
                <a:ext uri="{FF2B5EF4-FFF2-40B4-BE49-F238E27FC236}">
                  <a16:creationId xmlns:a16="http://schemas.microsoft.com/office/drawing/2014/main" id="{AC52F8B2-4B3A-7C5E-C45E-6B3330750DFD}"/>
                </a:ext>
              </a:extLst>
            </p:cNvPr>
            <p:cNvGrpSpPr/>
            <p:nvPr/>
          </p:nvGrpSpPr>
          <p:grpSpPr>
            <a:xfrm>
              <a:off x="4651280" y="1935984"/>
              <a:ext cx="38118" cy="43027"/>
              <a:chOff x="9328713" y="2633199"/>
              <a:chExt cx="69810" cy="69810"/>
            </a:xfrm>
          </p:grpSpPr>
          <p:sp>
            <p:nvSpPr>
              <p:cNvPr id="1581" name="Freeform: Shape 1580">
                <a:extLst>
                  <a:ext uri="{FF2B5EF4-FFF2-40B4-BE49-F238E27FC236}">
                    <a16:creationId xmlns:a16="http://schemas.microsoft.com/office/drawing/2014/main" id="{90421287-CD56-6FCC-1569-D9DBE3CEB7D5}"/>
                  </a:ext>
                </a:extLst>
              </p:cNvPr>
              <p:cNvSpPr/>
              <p:nvPr/>
            </p:nvSpPr>
            <p:spPr>
              <a:xfrm>
                <a:off x="9363619"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2" name="Freeform: Shape 1581">
                <a:extLst>
                  <a:ext uri="{FF2B5EF4-FFF2-40B4-BE49-F238E27FC236}">
                    <a16:creationId xmlns:a16="http://schemas.microsoft.com/office/drawing/2014/main" id="{F3218925-2969-8F02-3CA4-4A9C5A4140E4}"/>
                  </a:ext>
                </a:extLst>
              </p:cNvPr>
              <p:cNvSpPr/>
              <p:nvPr/>
            </p:nvSpPr>
            <p:spPr>
              <a:xfrm>
                <a:off x="9328713" y="266810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5" name="Graphic 6">
              <a:extLst>
                <a:ext uri="{FF2B5EF4-FFF2-40B4-BE49-F238E27FC236}">
                  <a16:creationId xmlns:a16="http://schemas.microsoft.com/office/drawing/2014/main" id="{C09F1E5C-3D6E-4DFD-8580-714E87C241E2}"/>
                </a:ext>
              </a:extLst>
            </p:cNvPr>
            <p:cNvGrpSpPr/>
            <p:nvPr/>
          </p:nvGrpSpPr>
          <p:grpSpPr>
            <a:xfrm>
              <a:off x="4627456" y="1935984"/>
              <a:ext cx="38118" cy="43027"/>
              <a:chOff x="9285082" y="2633199"/>
              <a:chExt cx="69810" cy="69810"/>
            </a:xfrm>
          </p:grpSpPr>
          <p:sp>
            <p:nvSpPr>
              <p:cNvPr id="1579" name="Freeform: Shape 1578">
                <a:extLst>
                  <a:ext uri="{FF2B5EF4-FFF2-40B4-BE49-F238E27FC236}">
                    <a16:creationId xmlns:a16="http://schemas.microsoft.com/office/drawing/2014/main" id="{415A4F2C-6FA3-2764-D5C7-4E579FC8452D}"/>
                  </a:ext>
                </a:extLst>
              </p:cNvPr>
              <p:cNvSpPr/>
              <p:nvPr/>
            </p:nvSpPr>
            <p:spPr>
              <a:xfrm>
                <a:off x="9319987"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80" name="Freeform: Shape 1579">
                <a:extLst>
                  <a:ext uri="{FF2B5EF4-FFF2-40B4-BE49-F238E27FC236}">
                    <a16:creationId xmlns:a16="http://schemas.microsoft.com/office/drawing/2014/main" id="{134FD2C7-7A0C-7A52-0954-725A330AFC96}"/>
                  </a:ext>
                </a:extLst>
              </p:cNvPr>
              <p:cNvSpPr/>
              <p:nvPr/>
            </p:nvSpPr>
            <p:spPr>
              <a:xfrm>
                <a:off x="9285082" y="2668104"/>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sp>
          <p:nvSpPr>
            <p:cNvPr id="1086" name="Freeform: Shape 1085">
              <a:extLst>
                <a:ext uri="{FF2B5EF4-FFF2-40B4-BE49-F238E27FC236}">
                  <a16:creationId xmlns:a16="http://schemas.microsoft.com/office/drawing/2014/main" id="{7FD00027-C789-097C-9792-9DB1DD42D5DB}"/>
                </a:ext>
              </a:extLst>
            </p:cNvPr>
            <p:cNvSpPr/>
            <p:nvPr/>
          </p:nvSpPr>
          <p:spPr>
            <a:xfrm>
              <a:off x="1607382" y="1957965"/>
              <a:ext cx="3114647" cy="992088"/>
            </a:xfrm>
            <a:custGeom>
              <a:avLst/>
              <a:gdLst>
                <a:gd name="connsiteX0" fmla="*/ 0 w 5704153"/>
                <a:gd name="connsiteY0" fmla="*/ 1609622 h 1609622"/>
                <a:gd name="connsiteX1" fmla="*/ 86694 w 5704153"/>
                <a:gd name="connsiteY1" fmla="*/ 1609622 h 1609622"/>
                <a:gd name="connsiteX2" fmla="*/ 86694 w 5704153"/>
                <a:gd name="connsiteY2" fmla="*/ 1582305 h 1609622"/>
                <a:gd name="connsiteX3" fmla="*/ 227643 w 5704153"/>
                <a:gd name="connsiteY3" fmla="*/ 1582305 h 1609622"/>
                <a:gd name="connsiteX4" fmla="*/ 227643 w 5704153"/>
                <a:gd name="connsiteY4" fmla="*/ 1560110 h 1609622"/>
                <a:gd name="connsiteX5" fmla="*/ 338998 w 5704153"/>
                <a:gd name="connsiteY5" fmla="*/ 1560110 h 1609622"/>
                <a:gd name="connsiteX6" fmla="*/ 338998 w 5704153"/>
                <a:gd name="connsiteY6" fmla="*/ 1532983 h 1609622"/>
                <a:gd name="connsiteX7" fmla="*/ 494933 w 5704153"/>
                <a:gd name="connsiteY7" fmla="*/ 1532983 h 1609622"/>
                <a:gd name="connsiteX8" fmla="*/ 494933 w 5704153"/>
                <a:gd name="connsiteY8" fmla="*/ 1510598 h 1609622"/>
                <a:gd name="connsiteX9" fmla="*/ 591491 w 5704153"/>
                <a:gd name="connsiteY9" fmla="*/ 1510598 h 1609622"/>
                <a:gd name="connsiteX10" fmla="*/ 591491 w 5704153"/>
                <a:gd name="connsiteY10" fmla="*/ 1488403 h 1609622"/>
                <a:gd name="connsiteX11" fmla="*/ 611220 w 5704153"/>
                <a:gd name="connsiteY11" fmla="*/ 1488403 h 1609622"/>
                <a:gd name="connsiteX12" fmla="*/ 648402 w 5704153"/>
                <a:gd name="connsiteY12" fmla="*/ 1488403 h 1609622"/>
                <a:gd name="connsiteX13" fmla="*/ 648402 w 5704153"/>
                <a:gd name="connsiteY13" fmla="*/ 1463172 h 1609622"/>
                <a:gd name="connsiteX14" fmla="*/ 665854 w 5704153"/>
                <a:gd name="connsiteY14" fmla="*/ 1463172 h 1609622"/>
                <a:gd name="connsiteX15" fmla="*/ 665854 w 5704153"/>
                <a:gd name="connsiteY15" fmla="*/ 1443254 h 1609622"/>
                <a:gd name="connsiteX16" fmla="*/ 700191 w 5704153"/>
                <a:gd name="connsiteY16" fmla="*/ 1443254 h 1609622"/>
                <a:gd name="connsiteX17" fmla="*/ 700191 w 5704153"/>
                <a:gd name="connsiteY17" fmla="*/ 1408728 h 1609622"/>
                <a:gd name="connsiteX18" fmla="*/ 725421 w 5704153"/>
                <a:gd name="connsiteY18" fmla="*/ 1408728 h 1609622"/>
                <a:gd name="connsiteX19" fmla="*/ 725421 w 5704153"/>
                <a:gd name="connsiteY19" fmla="*/ 1390706 h 1609622"/>
                <a:gd name="connsiteX20" fmla="*/ 852521 w 5704153"/>
                <a:gd name="connsiteY20" fmla="*/ 1390706 h 1609622"/>
                <a:gd name="connsiteX21" fmla="*/ 852521 w 5704153"/>
                <a:gd name="connsiteY21" fmla="*/ 1352007 h 1609622"/>
                <a:gd name="connsiteX22" fmla="*/ 922901 w 5704153"/>
                <a:gd name="connsiteY22" fmla="*/ 1352007 h 1609622"/>
                <a:gd name="connsiteX23" fmla="*/ 922901 w 5704153"/>
                <a:gd name="connsiteY23" fmla="*/ 1335503 h 1609622"/>
                <a:gd name="connsiteX24" fmla="*/ 941491 w 5704153"/>
                <a:gd name="connsiteY24" fmla="*/ 1335503 h 1609622"/>
                <a:gd name="connsiteX25" fmla="*/ 941491 w 5704153"/>
                <a:gd name="connsiteY25" fmla="*/ 1316153 h 1609622"/>
                <a:gd name="connsiteX26" fmla="*/ 1063470 w 5704153"/>
                <a:gd name="connsiteY26" fmla="*/ 1316153 h 1609622"/>
                <a:gd name="connsiteX27" fmla="*/ 1063470 w 5704153"/>
                <a:gd name="connsiteY27" fmla="*/ 1297373 h 1609622"/>
                <a:gd name="connsiteX28" fmla="*/ 1151112 w 5704153"/>
                <a:gd name="connsiteY28" fmla="*/ 1297373 h 1609622"/>
                <a:gd name="connsiteX29" fmla="*/ 1151112 w 5704153"/>
                <a:gd name="connsiteY29" fmla="*/ 1278023 h 1609622"/>
                <a:gd name="connsiteX30" fmla="*/ 1223768 w 5704153"/>
                <a:gd name="connsiteY30" fmla="*/ 1278023 h 1609622"/>
                <a:gd name="connsiteX31" fmla="*/ 1223768 w 5704153"/>
                <a:gd name="connsiteY31" fmla="*/ 1260002 h 1609622"/>
                <a:gd name="connsiteX32" fmla="*/ 1248809 w 5704153"/>
                <a:gd name="connsiteY32" fmla="*/ 1260002 h 1609622"/>
                <a:gd name="connsiteX33" fmla="*/ 1248809 w 5704153"/>
                <a:gd name="connsiteY33" fmla="*/ 1244256 h 1609622"/>
                <a:gd name="connsiteX34" fmla="*/ 1281817 w 5704153"/>
                <a:gd name="connsiteY34" fmla="*/ 1244256 h 1609622"/>
                <a:gd name="connsiteX35" fmla="*/ 1281817 w 5704153"/>
                <a:gd name="connsiteY35" fmla="*/ 1223389 h 1609622"/>
                <a:gd name="connsiteX36" fmla="*/ 1302685 w 5704153"/>
                <a:gd name="connsiteY36" fmla="*/ 1223389 h 1609622"/>
                <a:gd name="connsiteX37" fmla="*/ 1302685 w 5704153"/>
                <a:gd name="connsiteY37" fmla="*/ 1207644 h 1609622"/>
                <a:gd name="connsiteX38" fmla="*/ 1375151 w 5704153"/>
                <a:gd name="connsiteY38" fmla="*/ 1207644 h 1609622"/>
                <a:gd name="connsiteX39" fmla="*/ 1375151 w 5704153"/>
                <a:gd name="connsiteY39" fmla="*/ 1191898 h 1609622"/>
                <a:gd name="connsiteX40" fmla="*/ 1445530 w 5704153"/>
                <a:gd name="connsiteY40" fmla="*/ 1191898 h 1609622"/>
                <a:gd name="connsiteX41" fmla="*/ 1445530 w 5704153"/>
                <a:gd name="connsiteY41" fmla="*/ 1170272 h 1609622"/>
                <a:gd name="connsiteX42" fmla="*/ 1476452 w 5704153"/>
                <a:gd name="connsiteY42" fmla="*/ 1170272 h 1609622"/>
                <a:gd name="connsiteX43" fmla="*/ 1476452 w 5704153"/>
                <a:gd name="connsiteY43" fmla="*/ 1150923 h 1609622"/>
                <a:gd name="connsiteX44" fmla="*/ 1500165 w 5704153"/>
                <a:gd name="connsiteY44" fmla="*/ 1150923 h 1609622"/>
                <a:gd name="connsiteX45" fmla="*/ 1500165 w 5704153"/>
                <a:gd name="connsiteY45" fmla="*/ 1134419 h 1609622"/>
                <a:gd name="connsiteX46" fmla="*/ 1549677 w 5704153"/>
                <a:gd name="connsiteY46" fmla="*/ 1134419 h 1609622"/>
                <a:gd name="connsiteX47" fmla="*/ 1549677 w 5704153"/>
                <a:gd name="connsiteY47" fmla="*/ 1116397 h 1609622"/>
                <a:gd name="connsiteX48" fmla="*/ 1588376 w 5704153"/>
                <a:gd name="connsiteY48" fmla="*/ 1116397 h 1609622"/>
                <a:gd name="connsiteX49" fmla="*/ 1588376 w 5704153"/>
                <a:gd name="connsiteY49" fmla="*/ 1097806 h 1609622"/>
                <a:gd name="connsiteX50" fmla="*/ 1653064 w 5704153"/>
                <a:gd name="connsiteY50" fmla="*/ 1097806 h 1609622"/>
                <a:gd name="connsiteX51" fmla="*/ 1653064 w 5704153"/>
                <a:gd name="connsiteY51" fmla="*/ 1081302 h 1609622"/>
                <a:gd name="connsiteX52" fmla="*/ 1743552 w 5704153"/>
                <a:gd name="connsiteY52" fmla="*/ 1081302 h 1609622"/>
                <a:gd name="connsiteX53" fmla="*/ 1743552 w 5704153"/>
                <a:gd name="connsiteY53" fmla="*/ 1043931 h 1609622"/>
                <a:gd name="connsiteX54" fmla="*/ 1811655 w 5704153"/>
                <a:gd name="connsiteY54" fmla="*/ 1043931 h 1609622"/>
                <a:gd name="connsiteX55" fmla="*/ 1811655 w 5704153"/>
                <a:gd name="connsiteY55" fmla="*/ 1025340 h 1609622"/>
                <a:gd name="connsiteX56" fmla="*/ 1869135 w 5704153"/>
                <a:gd name="connsiteY56" fmla="*/ 1025340 h 1609622"/>
                <a:gd name="connsiteX57" fmla="*/ 1869135 w 5704153"/>
                <a:gd name="connsiteY57" fmla="*/ 986451 h 1609622"/>
                <a:gd name="connsiteX58" fmla="*/ 1901574 w 5704153"/>
                <a:gd name="connsiteY58" fmla="*/ 986451 h 1609622"/>
                <a:gd name="connsiteX59" fmla="*/ 1901574 w 5704153"/>
                <a:gd name="connsiteY59" fmla="*/ 969188 h 1609622"/>
                <a:gd name="connsiteX60" fmla="*/ 1915802 w 5704153"/>
                <a:gd name="connsiteY60" fmla="*/ 969188 h 1609622"/>
                <a:gd name="connsiteX61" fmla="*/ 1915802 w 5704153"/>
                <a:gd name="connsiteY61" fmla="*/ 942061 h 1609622"/>
                <a:gd name="connsiteX62" fmla="*/ 1933824 w 5704153"/>
                <a:gd name="connsiteY62" fmla="*/ 942061 h 1609622"/>
                <a:gd name="connsiteX63" fmla="*/ 1933824 w 5704153"/>
                <a:gd name="connsiteY63" fmla="*/ 910380 h 1609622"/>
                <a:gd name="connsiteX64" fmla="*/ 1959623 w 5704153"/>
                <a:gd name="connsiteY64" fmla="*/ 910380 h 1609622"/>
                <a:gd name="connsiteX65" fmla="*/ 1959623 w 5704153"/>
                <a:gd name="connsiteY65" fmla="*/ 894635 h 1609622"/>
                <a:gd name="connsiteX66" fmla="*/ 1980490 w 5704153"/>
                <a:gd name="connsiteY66" fmla="*/ 894635 h 1609622"/>
                <a:gd name="connsiteX67" fmla="*/ 1980490 w 5704153"/>
                <a:gd name="connsiteY67" fmla="*/ 862955 h 1609622"/>
                <a:gd name="connsiteX68" fmla="*/ 2001927 w 5704153"/>
                <a:gd name="connsiteY68" fmla="*/ 862955 h 1609622"/>
                <a:gd name="connsiteX69" fmla="*/ 2001927 w 5704153"/>
                <a:gd name="connsiteY69" fmla="*/ 836397 h 1609622"/>
                <a:gd name="connsiteX70" fmla="*/ 2036452 w 5704153"/>
                <a:gd name="connsiteY70" fmla="*/ 836397 h 1609622"/>
                <a:gd name="connsiteX71" fmla="*/ 2036452 w 5704153"/>
                <a:gd name="connsiteY71" fmla="*/ 821410 h 1609622"/>
                <a:gd name="connsiteX72" fmla="*/ 2093173 w 5704153"/>
                <a:gd name="connsiteY72" fmla="*/ 821410 h 1609622"/>
                <a:gd name="connsiteX73" fmla="*/ 2093173 w 5704153"/>
                <a:gd name="connsiteY73" fmla="*/ 799025 h 1609622"/>
                <a:gd name="connsiteX74" fmla="*/ 2205856 w 5704153"/>
                <a:gd name="connsiteY74" fmla="*/ 799025 h 1609622"/>
                <a:gd name="connsiteX75" fmla="*/ 2205856 w 5704153"/>
                <a:gd name="connsiteY75" fmla="*/ 786884 h 1609622"/>
                <a:gd name="connsiteX76" fmla="*/ 2224637 w 5704153"/>
                <a:gd name="connsiteY76" fmla="*/ 786884 h 1609622"/>
                <a:gd name="connsiteX77" fmla="*/ 2224637 w 5704153"/>
                <a:gd name="connsiteY77" fmla="*/ 761085 h 1609622"/>
                <a:gd name="connsiteX78" fmla="*/ 2353065 w 5704153"/>
                <a:gd name="connsiteY78" fmla="*/ 761085 h 1609622"/>
                <a:gd name="connsiteX79" fmla="*/ 2353065 w 5704153"/>
                <a:gd name="connsiteY79" fmla="*/ 741735 h 1609622"/>
                <a:gd name="connsiteX80" fmla="*/ 2387591 w 5704153"/>
                <a:gd name="connsiteY80" fmla="*/ 741735 h 1609622"/>
                <a:gd name="connsiteX81" fmla="*/ 2387591 w 5704153"/>
                <a:gd name="connsiteY81" fmla="*/ 722955 h 1609622"/>
                <a:gd name="connsiteX82" fmla="*/ 2529109 w 5704153"/>
                <a:gd name="connsiteY82" fmla="*/ 722955 h 1609622"/>
                <a:gd name="connsiteX83" fmla="*/ 2529109 w 5704153"/>
                <a:gd name="connsiteY83" fmla="*/ 700760 h 1609622"/>
                <a:gd name="connsiteX84" fmla="*/ 2610870 w 5704153"/>
                <a:gd name="connsiteY84" fmla="*/ 700760 h 1609622"/>
                <a:gd name="connsiteX85" fmla="*/ 2610870 w 5704153"/>
                <a:gd name="connsiteY85" fmla="*/ 683497 h 1609622"/>
                <a:gd name="connsiteX86" fmla="*/ 2649570 w 5704153"/>
                <a:gd name="connsiteY86" fmla="*/ 683497 h 1609622"/>
                <a:gd name="connsiteX87" fmla="*/ 2649570 w 5704153"/>
                <a:gd name="connsiteY87" fmla="*/ 668510 h 1609622"/>
                <a:gd name="connsiteX88" fmla="*/ 2737971 w 5704153"/>
                <a:gd name="connsiteY88" fmla="*/ 668510 h 1609622"/>
                <a:gd name="connsiteX89" fmla="*/ 2737971 w 5704153"/>
                <a:gd name="connsiteY89" fmla="*/ 653334 h 1609622"/>
                <a:gd name="connsiteX90" fmla="*/ 2786724 w 5704153"/>
                <a:gd name="connsiteY90" fmla="*/ 653334 h 1609622"/>
                <a:gd name="connsiteX91" fmla="*/ 2786724 w 5704153"/>
                <a:gd name="connsiteY91" fmla="*/ 633984 h 1609622"/>
                <a:gd name="connsiteX92" fmla="*/ 2840031 w 5704153"/>
                <a:gd name="connsiteY92" fmla="*/ 633984 h 1609622"/>
                <a:gd name="connsiteX93" fmla="*/ 2840031 w 5704153"/>
                <a:gd name="connsiteY93" fmla="*/ 605150 h 1609622"/>
                <a:gd name="connsiteX94" fmla="*/ 2877212 w 5704153"/>
                <a:gd name="connsiteY94" fmla="*/ 605150 h 1609622"/>
                <a:gd name="connsiteX95" fmla="*/ 2877212 w 5704153"/>
                <a:gd name="connsiteY95" fmla="*/ 585041 h 1609622"/>
                <a:gd name="connsiteX96" fmla="*/ 2908892 w 5704153"/>
                <a:gd name="connsiteY96" fmla="*/ 585041 h 1609622"/>
                <a:gd name="connsiteX97" fmla="*/ 2908892 w 5704153"/>
                <a:gd name="connsiteY97" fmla="*/ 567968 h 1609622"/>
                <a:gd name="connsiteX98" fmla="*/ 2923310 w 5704153"/>
                <a:gd name="connsiteY98" fmla="*/ 567968 h 1609622"/>
                <a:gd name="connsiteX99" fmla="*/ 2923310 w 5704153"/>
                <a:gd name="connsiteY99" fmla="*/ 547860 h 1609622"/>
                <a:gd name="connsiteX100" fmla="*/ 2943987 w 5704153"/>
                <a:gd name="connsiteY100" fmla="*/ 547860 h 1609622"/>
                <a:gd name="connsiteX101" fmla="*/ 2943987 w 5704153"/>
                <a:gd name="connsiteY101" fmla="*/ 532684 h 1609622"/>
                <a:gd name="connsiteX102" fmla="*/ 3078297 w 5704153"/>
                <a:gd name="connsiteY102" fmla="*/ 532684 h 1609622"/>
                <a:gd name="connsiteX103" fmla="*/ 3078297 w 5704153"/>
                <a:gd name="connsiteY103" fmla="*/ 512575 h 1609622"/>
                <a:gd name="connsiteX104" fmla="*/ 3264204 w 5704153"/>
                <a:gd name="connsiteY104" fmla="*/ 512575 h 1609622"/>
                <a:gd name="connsiteX105" fmla="*/ 3264204 w 5704153"/>
                <a:gd name="connsiteY105" fmla="*/ 496830 h 1609622"/>
                <a:gd name="connsiteX106" fmla="*/ 3416535 w 5704153"/>
                <a:gd name="connsiteY106" fmla="*/ 496830 h 1609622"/>
                <a:gd name="connsiteX107" fmla="*/ 3416535 w 5704153"/>
                <a:gd name="connsiteY107" fmla="*/ 479567 h 1609622"/>
                <a:gd name="connsiteX108" fmla="*/ 3481224 w 5704153"/>
                <a:gd name="connsiteY108" fmla="*/ 479567 h 1609622"/>
                <a:gd name="connsiteX109" fmla="*/ 3766156 w 5704153"/>
                <a:gd name="connsiteY109" fmla="*/ 479567 h 1609622"/>
                <a:gd name="connsiteX110" fmla="*/ 3766156 w 5704153"/>
                <a:gd name="connsiteY110" fmla="*/ 454526 h 1609622"/>
                <a:gd name="connsiteX111" fmla="*/ 3780574 w 5704153"/>
                <a:gd name="connsiteY111" fmla="*/ 454526 h 1609622"/>
                <a:gd name="connsiteX112" fmla="*/ 3780574 w 5704153"/>
                <a:gd name="connsiteY112" fmla="*/ 422087 h 1609622"/>
                <a:gd name="connsiteX113" fmla="*/ 3821549 w 5704153"/>
                <a:gd name="connsiteY113" fmla="*/ 422087 h 1609622"/>
                <a:gd name="connsiteX114" fmla="*/ 3821549 w 5704153"/>
                <a:gd name="connsiteY114" fmla="*/ 391355 h 1609622"/>
                <a:gd name="connsiteX115" fmla="*/ 3965723 w 5704153"/>
                <a:gd name="connsiteY115" fmla="*/ 391355 h 1609622"/>
                <a:gd name="connsiteX116" fmla="*/ 3965723 w 5704153"/>
                <a:gd name="connsiteY116" fmla="*/ 368971 h 1609622"/>
                <a:gd name="connsiteX117" fmla="*/ 3988677 w 5704153"/>
                <a:gd name="connsiteY117" fmla="*/ 368971 h 1609622"/>
                <a:gd name="connsiteX118" fmla="*/ 3988677 w 5704153"/>
                <a:gd name="connsiteY118" fmla="*/ 335204 h 1609622"/>
                <a:gd name="connsiteX119" fmla="*/ 4059815 w 5704153"/>
                <a:gd name="connsiteY119" fmla="*/ 335204 h 1609622"/>
                <a:gd name="connsiteX120" fmla="*/ 4059815 w 5704153"/>
                <a:gd name="connsiteY120" fmla="*/ 267101 h 1609622"/>
                <a:gd name="connsiteX121" fmla="*/ 4120899 w 5704153"/>
                <a:gd name="connsiteY121" fmla="*/ 267101 h 1609622"/>
                <a:gd name="connsiteX122" fmla="*/ 4120899 w 5704153"/>
                <a:gd name="connsiteY122" fmla="*/ 239783 h 1609622"/>
                <a:gd name="connsiteX123" fmla="*/ 4145940 w 5704153"/>
                <a:gd name="connsiteY123" fmla="*/ 239783 h 1609622"/>
                <a:gd name="connsiteX124" fmla="*/ 4145940 w 5704153"/>
                <a:gd name="connsiteY124" fmla="*/ 183821 h 1609622"/>
                <a:gd name="connsiteX125" fmla="*/ 4430304 w 5704153"/>
                <a:gd name="connsiteY125" fmla="*/ 183821 h 1609622"/>
                <a:gd name="connsiteX126" fmla="*/ 4430304 w 5704153"/>
                <a:gd name="connsiteY126" fmla="*/ 152900 h 1609622"/>
                <a:gd name="connsiteX127" fmla="*/ 4486266 w 5704153"/>
                <a:gd name="connsiteY127" fmla="*/ 152900 h 1609622"/>
                <a:gd name="connsiteX128" fmla="*/ 4486266 w 5704153"/>
                <a:gd name="connsiteY128" fmla="*/ 125583 h 1609622"/>
                <a:gd name="connsiteX129" fmla="*/ 5248110 w 5704153"/>
                <a:gd name="connsiteY129" fmla="*/ 125583 h 1609622"/>
                <a:gd name="connsiteX130" fmla="*/ 5248110 w 5704153"/>
                <a:gd name="connsiteY130" fmla="*/ 0 h 1609622"/>
                <a:gd name="connsiteX131" fmla="*/ 5704153 w 5704153"/>
                <a:gd name="connsiteY131" fmla="*/ 0 h 160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704153" h="1609622">
                  <a:moveTo>
                    <a:pt x="0" y="1609622"/>
                  </a:moveTo>
                  <a:lnTo>
                    <a:pt x="86694" y="1609622"/>
                  </a:lnTo>
                  <a:lnTo>
                    <a:pt x="86694" y="1582305"/>
                  </a:lnTo>
                  <a:lnTo>
                    <a:pt x="227643" y="1582305"/>
                  </a:lnTo>
                  <a:lnTo>
                    <a:pt x="227643" y="1560110"/>
                  </a:lnTo>
                  <a:lnTo>
                    <a:pt x="338998" y="1560110"/>
                  </a:lnTo>
                  <a:lnTo>
                    <a:pt x="338998" y="1532983"/>
                  </a:lnTo>
                  <a:lnTo>
                    <a:pt x="494933" y="1532983"/>
                  </a:lnTo>
                  <a:lnTo>
                    <a:pt x="494933" y="1510598"/>
                  </a:lnTo>
                  <a:lnTo>
                    <a:pt x="591491" y="1510598"/>
                  </a:lnTo>
                  <a:lnTo>
                    <a:pt x="591491" y="1488403"/>
                  </a:lnTo>
                  <a:lnTo>
                    <a:pt x="611220" y="1488403"/>
                  </a:lnTo>
                  <a:lnTo>
                    <a:pt x="648402" y="1488403"/>
                  </a:lnTo>
                  <a:lnTo>
                    <a:pt x="648402" y="1463172"/>
                  </a:lnTo>
                  <a:lnTo>
                    <a:pt x="665854" y="1463172"/>
                  </a:lnTo>
                  <a:lnTo>
                    <a:pt x="665854" y="1443254"/>
                  </a:lnTo>
                  <a:lnTo>
                    <a:pt x="700191" y="1443254"/>
                  </a:lnTo>
                  <a:lnTo>
                    <a:pt x="700191" y="1408728"/>
                  </a:lnTo>
                  <a:lnTo>
                    <a:pt x="725421" y="1408728"/>
                  </a:lnTo>
                  <a:lnTo>
                    <a:pt x="725421" y="1390706"/>
                  </a:lnTo>
                  <a:lnTo>
                    <a:pt x="852521" y="1390706"/>
                  </a:lnTo>
                  <a:lnTo>
                    <a:pt x="852521" y="1352007"/>
                  </a:lnTo>
                  <a:lnTo>
                    <a:pt x="922901" y="1352007"/>
                  </a:lnTo>
                  <a:lnTo>
                    <a:pt x="922901" y="1335503"/>
                  </a:lnTo>
                  <a:lnTo>
                    <a:pt x="941491" y="1335503"/>
                  </a:lnTo>
                  <a:lnTo>
                    <a:pt x="941491" y="1316153"/>
                  </a:lnTo>
                  <a:lnTo>
                    <a:pt x="1063470" y="1316153"/>
                  </a:lnTo>
                  <a:lnTo>
                    <a:pt x="1063470" y="1297373"/>
                  </a:lnTo>
                  <a:lnTo>
                    <a:pt x="1151112" y="1297373"/>
                  </a:lnTo>
                  <a:lnTo>
                    <a:pt x="1151112" y="1278023"/>
                  </a:lnTo>
                  <a:lnTo>
                    <a:pt x="1223768" y="1278023"/>
                  </a:lnTo>
                  <a:lnTo>
                    <a:pt x="1223768" y="1260002"/>
                  </a:lnTo>
                  <a:lnTo>
                    <a:pt x="1248809" y="1260002"/>
                  </a:lnTo>
                  <a:lnTo>
                    <a:pt x="1248809" y="1244256"/>
                  </a:lnTo>
                  <a:lnTo>
                    <a:pt x="1281817" y="1244256"/>
                  </a:lnTo>
                  <a:lnTo>
                    <a:pt x="1281817" y="1223389"/>
                  </a:lnTo>
                  <a:lnTo>
                    <a:pt x="1302685" y="1223389"/>
                  </a:lnTo>
                  <a:lnTo>
                    <a:pt x="1302685" y="1207644"/>
                  </a:lnTo>
                  <a:lnTo>
                    <a:pt x="1375151" y="1207644"/>
                  </a:lnTo>
                  <a:lnTo>
                    <a:pt x="1375151" y="1191898"/>
                  </a:lnTo>
                  <a:lnTo>
                    <a:pt x="1445530" y="1191898"/>
                  </a:lnTo>
                  <a:lnTo>
                    <a:pt x="1445530" y="1170272"/>
                  </a:lnTo>
                  <a:lnTo>
                    <a:pt x="1476452" y="1170272"/>
                  </a:lnTo>
                  <a:lnTo>
                    <a:pt x="1476452" y="1150923"/>
                  </a:lnTo>
                  <a:lnTo>
                    <a:pt x="1500165" y="1150923"/>
                  </a:lnTo>
                  <a:lnTo>
                    <a:pt x="1500165" y="1134419"/>
                  </a:lnTo>
                  <a:lnTo>
                    <a:pt x="1549677" y="1134419"/>
                  </a:lnTo>
                  <a:lnTo>
                    <a:pt x="1549677" y="1116397"/>
                  </a:lnTo>
                  <a:lnTo>
                    <a:pt x="1588376" y="1116397"/>
                  </a:lnTo>
                  <a:lnTo>
                    <a:pt x="1588376" y="1097806"/>
                  </a:lnTo>
                  <a:lnTo>
                    <a:pt x="1653064" y="1097806"/>
                  </a:lnTo>
                  <a:lnTo>
                    <a:pt x="1653064" y="1081302"/>
                  </a:lnTo>
                  <a:lnTo>
                    <a:pt x="1743552" y="1081302"/>
                  </a:lnTo>
                  <a:lnTo>
                    <a:pt x="1743552" y="1043931"/>
                  </a:lnTo>
                  <a:lnTo>
                    <a:pt x="1811655" y="1043931"/>
                  </a:lnTo>
                  <a:lnTo>
                    <a:pt x="1811655" y="1025340"/>
                  </a:lnTo>
                  <a:lnTo>
                    <a:pt x="1869135" y="1025340"/>
                  </a:lnTo>
                  <a:lnTo>
                    <a:pt x="1869135" y="986451"/>
                  </a:lnTo>
                  <a:lnTo>
                    <a:pt x="1901574" y="986451"/>
                  </a:lnTo>
                  <a:lnTo>
                    <a:pt x="1901574" y="969188"/>
                  </a:lnTo>
                  <a:lnTo>
                    <a:pt x="1915802" y="969188"/>
                  </a:lnTo>
                  <a:lnTo>
                    <a:pt x="1915802" y="942061"/>
                  </a:lnTo>
                  <a:lnTo>
                    <a:pt x="1933824" y="942061"/>
                  </a:lnTo>
                  <a:lnTo>
                    <a:pt x="1933824" y="910380"/>
                  </a:lnTo>
                  <a:lnTo>
                    <a:pt x="1959623" y="910380"/>
                  </a:lnTo>
                  <a:lnTo>
                    <a:pt x="1959623" y="894635"/>
                  </a:lnTo>
                  <a:lnTo>
                    <a:pt x="1980490" y="894635"/>
                  </a:lnTo>
                  <a:lnTo>
                    <a:pt x="1980490" y="862955"/>
                  </a:lnTo>
                  <a:lnTo>
                    <a:pt x="2001927" y="862955"/>
                  </a:lnTo>
                  <a:lnTo>
                    <a:pt x="2001927" y="836397"/>
                  </a:lnTo>
                  <a:lnTo>
                    <a:pt x="2036452" y="836397"/>
                  </a:lnTo>
                  <a:lnTo>
                    <a:pt x="2036452" y="821410"/>
                  </a:lnTo>
                  <a:lnTo>
                    <a:pt x="2093173" y="821410"/>
                  </a:lnTo>
                  <a:lnTo>
                    <a:pt x="2093173" y="799025"/>
                  </a:lnTo>
                  <a:lnTo>
                    <a:pt x="2205856" y="799025"/>
                  </a:lnTo>
                  <a:lnTo>
                    <a:pt x="2205856" y="786884"/>
                  </a:lnTo>
                  <a:lnTo>
                    <a:pt x="2224637" y="786884"/>
                  </a:lnTo>
                  <a:lnTo>
                    <a:pt x="2224637" y="761085"/>
                  </a:lnTo>
                  <a:lnTo>
                    <a:pt x="2353065" y="761085"/>
                  </a:lnTo>
                  <a:lnTo>
                    <a:pt x="2353065" y="741735"/>
                  </a:lnTo>
                  <a:lnTo>
                    <a:pt x="2387591" y="741735"/>
                  </a:lnTo>
                  <a:lnTo>
                    <a:pt x="2387591" y="722955"/>
                  </a:lnTo>
                  <a:lnTo>
                    <a:pt x="2529109" y="722955"/>
                  </a:lnTo>
                  <a:lnTo>
                    <a:pt x="2529109" y="700760"/>
                  </a:lnTo>
                  <a:lnTo>
                    <a:pt x="2610870" y="700760"/>
                  </a:lnTo>
                  <a:lnTo>
                    <a:pt x="2610870" y="683497"/>
                  </a:lnTo>
                  <a:lnTo>
                    <a:pt x="2649570" y="683497"/>
                  </a:lnTo>
                  <a:lnTo>
                    <a:pt x="2649570" y="668510"/>
                  </a:lnTo>
                  <a:lnTo>
                    <a:pt x="2737971" y="668510"/>
                  </a:lnTo>
                  <a:lnTo>
                    <a:pt x="2737971" y="653334"/>
                  </a:lnTo>
                  <a:lnTo>
                    <a:pt x="2786724" y="653334"/>
                  </a:lnTo>
                  <a:lnTo>
                    <a:pt x="2786724" y="633984"/>
                  </a:lnTo>
                  <a:lnTo>
                    <a:pt x="2840031" y="633984"/>
                  </a:lnTo>
                  <a:lnTo>
                    <a:pt x="2840031" y="605150"/>
                  </a:lnTo>
                  <a:lnTo>
                    <a:pt x="2877212" y="605150"/>
                  </a:lnTo>
                  <a:lnTo>
                    <a:pt x="2877212" y="585041"/>
                  </a:lnTo>
                  <a:lnTo>
                    <a:pt x="2908892" y="585041"/>
                  </a:lnTo>
                  <a:lnTo>
                    <a:pt x="2908892" y="567968"/>
                  </a:lnTo>
                  <a:lnTo>
                    <a:pt x="2923310" y="567968"/>
                  </a:lnTo>
                  <a:lnTo>
                    <a:pt x="2923310" y="547860"/>
                  </a:lnTo>
                  <a:lnTo>
                    <a:pt x="2943987" y="547860"/>
                  </a:lnTo>
                  <a:lnTo>
                    <a:pt x="2943987" y="532684"/>
                  </a:lnTo>
                  <a:lnTo>
                    <a:pt x="3078297" y="532684"/>
                  </a:lnTo>
                  <a:lnTo>
                    <a:pt x="3078297" y="512575"/>
                  </a:lnTo>
                  <a:lnTo>
                    <a:pt x="3264204" y="512575"/>
                  </a:lnTo>
                  <a:lnTo>
                    <a:pt x="3264204" y="496830"/>
                  </a:lnTo>
                  <a:lnTo>
                    <a:pt x="3416535" y="496830"/>
                  </a:lnTo>
                  <a:lnTo>
                    <a:pt x="3416535" y="479567"/>
                  </a:lnTo>
                  <a:lnTo>
                    <a:pt x="3481224" y="479567"/>
                  </a:lnTo>
                  <a:lnTo>
                    <a:pt x="3766156" y="479567"/>
                  </a:lnTo>
                  <a:lnTo>
                    <a:pt x="3766156" y="454526"/>
                  </a:lnTo>
                  <a:lnTo>
                    <a:pt x="3780574" y="454526"/>
                  </a:lnTo>
                  <a:lnTo>
                    <a:pt x="3780574" y="422087"/>
                  </a:lnTo>
                  <a:lnTo>
                    <a:pt x="3821549" y="422087"/>
                  </a:lnTo>
                  <a:lnTo>
                    <a:pt x="3821549" y="391355"/>
                  </a:lnTo>
                  <a:lnTo>
                    <a:pt x="3965723" y="391355"/>
                  </a:lnTo>
                  <a:lnTo>
                    <a:pt x="3965723" y="368971"/>
                  </a:lnTo>
                  <a:lnTo>
                    <a:pt x="3988677" y="368971"/>
                  </a:lnTo>
                  <a:lnTo>
                    <a:pt x="3988677" y="335204"/>
                  </a:lnTo>
                  <a:lnTo>
                    <a:pt x="4059815" y="335204"/>
                  </a:lnTo>
                  <a:lnTo>
                    <a:pt x="4059815" y="267101"/>
                  </a:lnTo>
                  <a:lnTo>
                    <a:pt x="4120899" y="267101"/>
                  </a:lnTo>
                  <a:lnTo>
                    <a:pt x="4120899" y="239783"/>
                  </a:lnTo>
                  <a:lnTo>
                    <a:pt x="4145940" y="239783"/>
                  </a:lnTo>
                  <a:lnTo>
                    <a:pt x="4145940" y="183821"/>
                  </a:lnTo>
                  <a:lnTo>
                    <a:pt x="4430304" y="183821"/>
                  </a:lnTo>
                  <a:lnTo>
                    <a:pt x="4430304" y="152900"/>
                  </a:lnTo>
                  <a:lnTo>
                    <a:pt x="4486266" y="152900"/>
                  </a:lnTo>
                  <a:lnTo>
                    <a:pt x="4486266" y="125583"/>
                  </a:lnTo>
                  <a:lnTo>
                    <a:pt x="5248110" y="125583"/>
                  </a:lnTo>
                  <a:lnTo>
                    <a:pt x="5248110" y="0"/>
                  </a:lnTo>
                  <a:lnTo>
                    <a:pt x="5704153" y="0"/>
                  </a:lnTo>
                </a:path>
              </a:pathLst>
            </a:custGeom>
            <a:noFill/>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1087" name="Graphic 6">
              <a:extLst>
                <a:ext uri="{FF2B5EF4-FFF2-40B4-BE49-F238E27FC236}">
                  <a16:creationId xmlns:a16="http://schemas.microsoft.com/office/drawing/2014/main" id="{A970263D-BEBE-356F-F5CB-11FDF2FB6900}"/>
                </a:ext>
              </a:extLst>
            </p:cNvPr>
            <p:cNvGrpSpPr/>
            <p:nvPr/>
          </p:nvGrpSpPr>
          <p:grpSpPr>
            <a:xfrm>
              <a:off x="4489561" y="1935984"/>
              <a:ext cx="38014" cy="43027"/>
              <a:chOff x="9032778" y="2633199"/>
              <a:chExt cx="69620" cy="69810"/>
            </a:xfrm>
          </p:grpSpPr>
          <p:sp>
            <p:nvSpPr>
              <p:cNvPr id="1577" name="Freeform: Shape 1576">
                <a:extLst>
                  <a:ext uri="{FF2B5EF4-FFF2-40B4-BE49-F238E27FC236}">
                    <a16:creationId xmlns:a16="http://schemas.microsoft.com/office/drawing/2014/main" id="{14959B15-5EDD-1113-6639-7E9FF74FDDC7}"/>
                  </a:ext>
                </a:extLst>
              </p:cNvPr>
              <p:cNvSpPr/>
              <p:nvPr/>
            </p:nvSpPr>
            <p:spPr>
              <a:xfrm>
                <a:off x="9067683"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78" name="Freeform: Shape 1577">
                <a:extLst>
                  <a:ext uri="{FF2B5EF4-FFF2-40B4-BE49-F238E27FC236}">
                    <a16:creationId xmlns:a16="http://schemas.microsoft.com/office/drawing/2014/main" id="{B2B85DB8-1554-4200-F5E1-8EF393EA5ADC}"/>
                  </a:ext>
                </a:extLst>
              </p:cNvPr>
              <p:cNvSpPr/>
              <p:nvPr/>
            </p:nvSpPr>
            <p:spPr>
              <a:xfrm>
                <a:off x="9032778" y="2668104"/>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8" name="Graphic 6">
              <a:extLst>
                <a:ext uri="{FF2B5EF4-FFF2-40B4-BE49-F238E27FC236}">
                  <a16:creationId xmlns:a16="http://schemas.microsoft.com/office/drawing/2014/main" id="{60A09449-EC4C-FB93-05D0-80B39B478909}"/>
                </a:ext>
              </a:extLst>
            </p:cNvPr>
            <p:cNvGrpSpPr/>
            <p:nvPr/>
          </p:nvGrpSpPr>
          <p:grpSpPr>
            <a:xfrm>
              <a:off x="4529545" y="1935984"/>
              <a:ext cx="38014" cy="43027"/>
              <a:chOff x="9106003" y="2633199"/>
              <a:chExt cx="69620" cy="69810"/>
            </a:xfrm>
          </p:grpSpPr>
          <p:sp>
            <p:nvSpPr>
              <p:cNvPr id="1575" name="Freeform: Shape 1574">
                <a:extLst>
                  <a:ext uri="{FF2B5EF4-FFF2-40B4-BE49-F238E27FC236}">
                    <a16:creationId xmlns:a16="http://schemas.microsoft.com/office/drawing/2014/main" id="{0FC2685A-4750-6BAD-6EB6-00DC08E7F5B2}"/>
                  </a:ext>
                </a:extLst>
              </p:cNvPr>
              <p:cNvSpPr/>
              <p:nvPr/>
            </p:nvSpPr>
            <p:spPr>
              <a:xfrm>
                <a:off x="9140719"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76" name="Freeform: Shape 1575">
                <a:extLst>
                  <a:ext uri="{FF2B5EF4-FFF2-40B4-BE49-F238E27FC236}">
                    <a16:creationId xmlns:a16="http://schemas.microsoft.com/office/drawing/2014/main" id="{05DAFAB4-EA29-D0E8-0F49-193097BB8DC7}"/>
                  </a:ext>
                </a:extLst>
              </p:cNvPr>
              <p:cNvSpPr/>
              <p:nvPr/>
            </p:nvSpPr>
            <p:spPr>
              <a:xfrm>
                <a:off x="9106003" y="2668104"/>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89" name="Graphic 6">
              <a:extLst>
                <a:ext uri="{FF2B5EF4-FFF2-40B4-BE49-F238E27FC236}">
                  <a16:creationId xmlns:a16="http://schemas.microsoft.com/office/drawing/2014/main" id="{64A5B88E-AA4B-63E9-6B12-52AA43EB4262}"/>
                </a:ext>
              </a:extLst>
            </p:cNvPr>
            <p:cNvGrpSpPr/>
            <p:nvPr/>
          </p:nvGrpSpPr>
          <p:grpSpPr>
            <a:xfrm>
              <a:off x="4460273" y="1935984"/>
              <a:ext cx="38118" cy="43027"/>
              <a:chOff x="8978903" y="2633199"/>
              <a:chExt cx="69810" cy="69810"/>
            </a:xfrm>
          </p:grpSpPr>
          <p:sp>
            <p:nvSpPr>
              <p:cNvPr id="1573" name="Freeform: Shape 1572">
                <a:extLst>
                  <a:ext uri="{FF2B5EF4-FFF2-40B4-BE49-F238E27FC236}">
                    <a16:creationId xmlns:a16="http://schemas.microsoft.com/office/drawing/2014/main" id="{4FC0B303-290F-C39B-3D8C-7EE60EFB8975}"/>
                  </a:ext>
                </a:extLst>
              </p:cNvPr>
              <p:cNvSpPr/>
              <p:nvPr/>
            </p:nvSpPr>
            <p:spPr>
              <a:xfrm>
                <a:off x="9013808"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74" name="Freeform: Shape 1573">
                <a:extLst>
                  <a:ext uri="{FF2B5EF4-FFF2-40B4-BE49-F238E27FC236}">
                    <a16:creationId xmlns:a16="http://schemas.microsoft.com/office/drawing/2014/main" id="{5068E9C3-71E5-3287-C6F1-BB12EC15FF8D}"/>
                  </a:ext>
                </a:extLst>
              </p:cNvPr>
              <p:cNvSpPr/>
              <p:nvPr/>
            </p:nvSpPr>
            <p:spPr>
              <a:xfrm>
                <a:off x="8978903" y="266810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0" name="Graphic 6">
              <a:extLst>
                <a:ext uri="{FF2B5EF4-FFF2-40B4-BE49-F238E27FC236}">
                  <a16:creationId xmlns:a16="http://schemas.microsoft.com/office/drawing/2014/main" id="{AB090A0E-C918-F881-C806-D613514DC03F}"/>
                </a:ext>
              </a:extLst>
            </p:cNvPr>
            <p:cNvGrpSpPr/>
            <p:nvPr/>
          </p:nvGrpSpPr>
          <p:grpSpPr>
            <a:xfrm>
              <a:off x="4571625" y="1935984"/>
              <a:ext cx="38118" cy="43027"/>
              <a:chOff x="9182833" y="2633199"/>
              <a:chExt cx="69810" cy="69810"/>
            </a:xfrm>
          </p:grpSpPr>
          <p:sp>
            <p:nvSpPr>
              <p:cNvPr id="1571" name="Freeform: Shape 1570">
                <a:extLst>
                  <a:ext uri="{FF2B5EF4-FFF2-40B4-BE49-F238E27FC236}">
                    <a16:creationId xmlns:a16="http://schemas.microsoft.com/office/drawing/2014/main" id="{E027F194-D935-93FE-6F6C-C6E6DC6EF9D3}"/>
                  </a:ext>
                </a:extLst>
              </p:cNvPr>
              <p:cNvSpPr/>
              <p:nvPr/>
            </p:nvSpPr>
            <p:spPr>
              <a:xfrm>
                <a:off x="9217738"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72" name="Freeform: Shape 1571">
                <a:extLst>
                  <a:ext uri="{FF2B5EF4-FFF2-40B4-BE49-F238E27FC236}">
                    <a16:creationId xmlns:a16="http://schemas.microsoft.com/office/drawing/2014/main" id="{DD6934A0-BD8E-1309-166B-54374739FB6A}"/>
                  </a:ext>
                </a:extLst>
              </p:cNvPr>
              <p:cNvSpPr/>
              <p:nvPr/>
            </p:nvSpPr>
            <p:spPr>
              <a:xfrm>
                <a:off x="9182833" y="266810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1" name="Graphic 6">
              <a:extLst>
                <a:ext uri="{FF2B5EF4-FFF2-40B4-BE49-F238E27FC236}">
                  <a16:creationId xmlns:a16="http://schemas.microsoft.com/office/drawing/2014/main" id="{43AB69EC-0230-EBD0-4C4E-173BE4F6A5A1}"/>
                </a:ext>
              </a:extLst>
            </p:cNvPr>
            <p:cNvGrpSpPr/>
            <p:nvPr/>
          </p:nvGrpSpPr>
          <p:grpSpPr>
            <a:xfrm>
              <a:off x="4584055" y="1935984"/>
              <a:ext cx="38118" cy="43027"/>
              <a:chOff x="9205597" y="2633199"/>
              <a:chExt cx="69810" cy="69810"/>
            </a:xfrm>
          </p:grpSpPr>
          <p:sp>
            <p:nvSpPr>
              <p:cNvPr id="1569" name="Freeform: Shape 1568">
                <a:extLst>
                  <a:ext uri="{FF2B5EF4-FFF2-40B4-BE49-F238E27FC236}">
                    <a16:creationId xmlns:a16="http://schemas.microsoft.com/office/drawing/2014/main" id="{8CDD9D93-B9E5-AA4B-BA48-6BC34534CC97}"/>
                  </a:ext>
                </a:extLst>
              </p:cNvPr>
              <p:cNvSpPr/>
              <p:nvPr/>
            </p:nvSpPr>
            <p:spPr>
              <a:xfrm>
                <a:off x="9240502"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70" name="Freeform: Shape 1569">
                <a:extLst>
                  <a:ext uri="{FF2B5EF4-FFF2-40B4-BE49-F238E27FC236}">
                    <a16:creationId xmlns:a16="http://schemas.microsoft.com/office/drawing/2014/main" id="{34EC73EA-BB38-20DA-37CF-C360CFC503EC}"/>
                  </a:ext>
                </a:extLst>
              </p:cNvPr>
              <p:cNvSpPr/>
              <p:nvPr/>
            </p:nvSpPr>
            <p:spPr>
              <a:xfrm>
                <a:off x="9205597" y="2668104"/>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2" name="Graphic 6">
              <a:extLst>
                <a:ext uri="{FF2B5EF4-FFF2-40B4-BE49-F238E27FC236}">
                  <a16:creationId xmlns:a16="http://schemas.microsoft.com/office/drawing/2014/main" id="{78A19696-4A7D-EF81-ABEB-C4DE2BE38B1D}"/>
                </a:ext>
              </a:extLst>
            </p:cNvPr>
            <p:cNvGrpSpPr/>
            <p:nvPr/>
          </p:nvGrpSpPr>
          <p:grpSpPr>
            <a:xfrm>
              <a:off x="4560541" y="1935984"/>
              <a:ext cx="38118" cy="43027"/>
              <a:chOff x="9162534" y="2633199"/>
              <a:chExt cx="69810" cy="69810"/>
            </a:xfrm>
          </p:grpSpPr>
          <p:sp>
            <p:nvSpPr>
              <p:cNvPr id="1567" name="Freeform: Shape 1566">
                <a:extLst>
                  <a:ext uri="{FF2B5EF4-FFF2-40B4-BE49-F238E27FC236}">
                    <a16:creationId xmlns:a16="http://schemas.microsoft.com/office/drawing/2014/main" id="{05581239-0AA1-58AD-DDD5-45A9BCDF842F}"/>
                  </a:ext>
                </a:extLst>
              </p:cNvPr>
              <p:cNvSpPr/>
              <p:nvPr/>
            </p:nvSpPr>
            <p:spPr>
              <a:xfrm>
                <a:off x="9197440" y="263319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68" name="Freeform: Shape 1567">
                <a:extLst>
                  <a:ext uri="{FF2B5EF4-FFF2-40B4-BE49-F238E27FC236}">
                    <a16:creationId xmlns:a16="http://schemas.microsoft.com/office/drawing/2014/main" id="{7FCCB295-ACAB-086C-D34E-EC6B04362B33}"/>
                  </a:ext>
                </a:extLst>
              </p:cNvPr>
              <p:cNvSpPr/>
              <p:nvPr/>
            </p:nvSpPr>
            <p:spPr>
              <a:xfrm>
                <a:off x="9162534" y="266810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3" name="Graphic 6">
              <a:extLst>
                <a:ext uri="{FF2B5EF4-FFF2-40B4-BE49-F238E27FC236}">
                  <a16:creationId xmlns:a16="http://schemas.microsoft.com/office/drawing/2014/main" id="{4DAFAFB0-3E2B-B8A8-F03D-C05B746341F3}"/>
                </a:ext>
              </a:extLst>
            </p:cNvPr>
            <p:cNvGrpSpPr/>
            <p:nvPr/>
          </p:nvGrpSpPr>
          <p:grpSpPr>
            <a:xfrm>
              <a:off x="4132121" y="2014205"/>
              <a:ext cx="38118" cy="43027"/>
              <a:chOff x="8377926" y="2760109"/>
              <a:chExt cx="69810" cy="69810"/>
            </a:xfrm>
          </p:grpSpPr>
          <p:sp>
            <p:nvSpPr>
              <p:cNvPr id="1565" name="Freeform: Shape 1564">
                <a:extLst>
                  <a:ext uri="{FF2B5EF4-FFF2-40B4-BE49-F238E27FC236}">
                    <a16:creationId xmlns:a16="http://schemas.microsoft.com/office/drawing/2014/main" id="{E1553242-F54D-F520-D8FD-C51B55EE43F2}"/>
                  </a:ext>
                </a:extLst>
              </p:cNvPr>
              <p:cNvSpPr/>
              <p:nvPr/>
            </p:nvSpPr>
            <p:spPr>
              <a:xfrm>
                <a:off x="8412832"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66" name="Freeform: Shape 1565">
                <a:extLst>
                  <a:ext uri="{FF2B5EF4-FFF2-40B4-BE49-F238E27FC236}">
                    <a16:creationId xmlns:a16="http://schemas.microsoft.com/office/drawing/2014/main" id="{FDC82CAF-460D-A8EF-C8F6-4E1AAD7F7AF5}"/>
                  </a:ext>
                </a:extLst>
              </p:cNvPr>
              <p:cNvSpPr/>
              <p:nvPr/>
            </p:nvSpPr>
            <p:spPr>
              <a:xfrm>
                <a:off x="8377926"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4" name="Graphic 6">
              <a:extLst>
                <a:ext uri="{FF2B5EF4-FFF2-40B4-BE49-F238E27FC236}">
                  <a16:creationId xmlns:a16="http://schemas.microsoft.com/office/drawing/2014/main" id="{83A31693-CAE5-4BA0-6E73-1CFC00EB5BA7}"/>
                </a:ext>
              </a:extLst>
            </p:cNvPr>
            <p:cNvGrpSpPr/>
            <p:nvPr/>
          </p:nvGrpSpPr>
          <p:grpSpPr>
            <a:xfrm>
              <a:off x="4099078" y="2014205"/>
              <a:ext cx="38118" cy="43027"/>
              <a:chOff x="8317411" y="2760109"/>
              <a:chExt cx="69810" cy="69810"/>
            </a:xfrm>
          </p:grpSpPr>
          <p:sp>
            <p:nvSpPr>
              <p:cNvPr id="1563" name="Freeform: Shape 1562">
                <a:extLst>
                  <a:ext uri="{FF2B5EF4-FFF2-40B4-BE49-F238E27FC236}">
                    <a16:creationId xmlns:a16="http://schemas.microsoft.com/office/drawing/2014/main" id="{31C13C90-E121-AF89-C98E-C6297D999BAF}"/>
                  </a:ext>
                </a:extLst>
              </p:cNvPr>
              <p:cNvSpPr/>
              <p:nvPr/>
            </p:nvSpPr>
            <p:spPr>
              <a:xfrm>
                <a:off x="8352317"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64" name="Freeform: Shape 1563">
                <a:extLst>
                  <a:ext uri="{FF2B5EF4-FFF2-40B4-BE49-F238E27FC236}">
                    <a16:creationId xmlns:a16="http://schemas.microsoft.com/office/drawing/2014/main" id="{B3F587AB-4A94-9CBC-DDFD-62D69DCAE699}"/>
                  </a:ext>
                </a:extLst>
              </p:cNvPr>
              <p:cNvSpPr/>
              <p:nvPr/>
            </p:nvSpPr>
            <p:spPr>
              <a:xfrm>
                <a:off x="8317411"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5" name="Graphic 6">
              <a:extLst>
                <a:ext uri="{FF2B5EF4-FFF2-40B4-BE49-F238E27FC236}">
                  <a16:creationId xmlns:a16="http://schemas.microsoft.com/office/drawing/2014/main" id="{523F6341-D179-D1B0-21FB-A73A2568BFD0}"/>
                </a:ext>
              </a:extLst>
            </p:cNvPr>
            <p:cNvGrpSpPr/>
            <p:nvPr/>
          </p:nvGrpSpPr>
          <p:grpSpPr>
            <a:xfrm>
              <a:off x="4089030" y="2014205"/>
              <a:ext cx="38118" cy="43027"/>
              <a:chOff x="8299010" y="2760109"/>
              <a:chExt cx="69810" cy="69810"/>
            </a:xfrm>
          </p:grpSpPr>
          <p:sp>
            <p:nvSpPr>
              <p:cNvPr id="1561" name="Freeform: Shape 1560">
                <a:extLst>
                  <a:ext uri="{FF2B5EF4-FFF2-40B4-BE49-F238E27FC236}">
                    <a16:creationId xmlns:a16="http://schemas.microsoft.com/office/drawing/2014/main" id="{C02FF2B3-9CE6-F4A6-61E1-A523A325C168}"/>
                  </a:ext>
                </a:extLst>
              </p:cNvPr>
              <p:cNvSpPr/>
              <p:nvPr/>
            </p:nvSpPr>
            <p:spPr>
              <a:xfrm>
                <a:off x="8333916"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62" name="Freeform: Shape 1561">
                <a:extLst>
                  <a:ext uri="{FF2B5EF4-FFF2-40B4-BE49-F238E27FC236}">
                    <a16:creationId xmlns:a16="http://schemas.microsoft.com/office/drawing/2014/main" id="{4A88CABB-2581-9E22-B87A-8008BFD250A7}"/>
                  </a:ext>
                </a:extLst>
              </p:cNvPr>
              <p:cNvSpPr/>
              <p:nvPr/>
            </p:nvSpPr>
            <p:spPr>
              <a:xfrm>
                <a:off x="8299010"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6" name="Graphic 6">
              <a:extLst>
                <a:ext uri="{FF2B5EF4-FFF2-40B4-BE49-F238E27FC236}">
                  <a16:creationId xmlns:a16="http://schemas.microsoft.com/office/drawing/2014/main" id="{D3D622AB-F712-3CEA-E374-CBCD03F4779A}"/>
                </a:ext>
              </a:extLst>
            </p:cNvPr>
            <p:cNvGrpSpPr/>
            <p:nvPr/>
          </p:nvGrpSpPr>
          <p:grpSpPr>
            <a:xfrm>
              <a:off x="3820440" y="2101546"/>
              <a:ext cx="38118" cy="42910"/>
              <a:chOff x="7807113" y="2901817"/>
              <a:chExt cx="69810" cy="69620"/>
            </a:xfrm>
          </p:grpSpPr>
          <p:sp>
            <p:nvSpPr>
              <p:cNvPr id="1559" name="Freeform: Shape 1558">
                <a:extLst>
                  <a:ext uri="{FF2B5EF4-FFF2-40B4-BE49-F238E27FC236}">
                    <a16:creationId xmlns:a16="http://schemas.microsoft.com/office/drawing/2014/main" id="{2BEFF179-463A-8248-AD67-DEEF65B126EB}"/>
                  </a:ext>
                </a:extLst>
              </p:cNvPr>
              <p:cNvSpPr/>
              <p:nvPr/>
            </p:nvSpPr>
            <p:spPr>
              <a:xfrm>
                <a:off x="7842018" y="2901817"/>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60" name="Freeform: Shape 1559">
                <a:extLst>
                  <a:ext uri="{FF2B5EF4-FFF2-40B4-BE49-F238E27FC236}">
                    <a16:creationId xmlns:a16="http://schemas.microsoft.com/office/drawing/2014/main" id="{A81FBF0D-E950-F76C-4319-E4CCF318690A}"/>
                  </a:ext>
                </a:extLst>
              </p:cNvPr>
              <p:cNvSpPr/>
              <p:nvPr/>
            </p:nvSpPr>
            <p:spPr>
              <a:xfrm>
                <a:off x="7807113" y="293653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7" name="Graphic 6">
              <a:extLst>
                <a:ext uri="{FF2B5EF4-FFF2-40B4-BE49-F238E27FC236}">
                  <a16:creationId xmlns:a16="http://schemas.microsoft.com/office/drawing/2014/main" id="{B3C40F9A-11F2-D52E-997C-F34A7A825E0D}"/>
                </a:ext>
              </a:extLst>
            </p:cNvPr>
            <p:cNvGrpSpPr/>
            <p:nvPr/>
          </p:nvGrpSpPr>
          <p:grpSpPr>
            <a:xfrm>
              <a:off x="3681430" y="2177429"/>
              <a:ext cx="38118" cy="43027"/>
              <a:chOff x="7552532" y="3024934"/>
              <a:chExt cx="69810" cy="69810"/>
            </a:xfrm>
          </p:grpSpPr>
          <p:sp>
            <p:nvSpPr>
              <p:cNvPr id="1557" name="Freeform: Shape 1556">
                <a:extLst>
                  <a:ext uri="{FF2B5EF4-FFF2-40B4-BE49-F238E27FC236}">
                    <a16:creationId xmlns:a16="http://schemas.microsoft.com/office/drawing/2014/main" id="{2AB42653-7B68-A1C5-E671-5EFB7EBB4D59}"/>
                  </a:ext>
                </a:extLst>
              </p:cNvPr>
              <p:cNvSpPr/>
              <p:nvPr/>
            </p:nvSpPr>
            <p:spPr>
              <a:xfrm>
                <a:off x="7587438" y="302493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8" name="Freeform: Shape 1557">
                <a:extLst>
                  <a:ext uri="{FF2B5EF4-FFF2-40B4-BE49-F238E27FC236}">
                    <a16:creationId xmlns:a16="http://schemas.microsoft.com/office/drawing/2014/main" id="{AFEFDA31-C74D-844B-F5D3-C2234958C15A}"/>
                  </a:ext>
                </a:extLst>
              </p:cNvPr>
              <p:cNvSpPr/>
              <p:nvPr/>
            </p:nvSpPr>
            <p:spPr>
              <a:xfrm>
                <a:off x="7552532" y="305983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8" name="Graphic 6">
              <a:extLst>
                <a:ext uri="{FF2B5EF4-FFF2-40B4-BE49-F238E27FC236}">
                  <a16:creationId xmlns:a16="http://schemas.microsoft.com/office/drawing/2014/main" id="{53D22CDB-16F9-9FAD-FFE4-49BFA73BFBB3}"/>
                </a:ext>
              </a:extLst>
            </p:cNvPr>
            <p:cNvGrpSpPr/>
            <p:nvPr/>
          </p:nvGrpSpPr>
          <p:grpSpPr>
            <a:xfrm>
              <a:off x="3892016" y="2049750"/>
              <a:ext cx="38118" cy="42910"/>
              <a:chOff x="7938197" y="2817779"/>
              <a:chExt cx="69810" cy="69620"/>
            </a:xfrm>
          </p:grpSpPr>
          <p:sp>
            <p:nvSpPr>
              <p:cNvPr id="1555" name="Freeform: Shape 1554">
                <a:extLst>
                  <a:ext uri="{FF2B5EF4-FFF2-40B4-BE49-F238E27FC236}">
                    <a16:creationId xmlns:a16="http://schemas.microsoft.com/office/drawing/2014/main" id="{8CCDDE5C-D6AE-2868-9A27-E7C8F127D28B}"/>
                  </a:ext>
                </a:extLst>
              </p:cNvPr>
              <p:cNvSpPr/>
              <p:nvPr/>
            </p:nvSpPr>
            <p:spPr>
              <a:xfrm>
                <a:off x="7973102" y="2817779"/>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6" name="Freeform: Shape 1555">
                <a:extLst>
                  <a:ext uri="{FF2B5EF4-FFF2-40B4-BE49-F238E27FC236}">
                    <a16:creationId xmlns:a16="http://schemas.microsoft.com/office/drawing/2014/main" id="{04CF7956-06C5-C7D0-9328-2EEFE1565059}"/>
                  </a:ext>
                </a:extLst>
              </p:cNvPr>
              <p:cNvSpPr/>
              <p:nvPr/>
            </p:nvSpPr>
            <p:spPr>
              <a:xfrm>
                <a:off x="7938197" y="2852494"/>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099" name="Graphic 6">
              <a:extLst>
                <a:ext uri="{FF2B5EF4-FFF2-40B4-BE49-F238E27FC236}">
                  <a16:creationId xmlns:a16="http://schemas.microsoft.com/office/drawing/2014/main" id="{31E870B5-BDD3-E027-DBAD-2AA1424EC4D1}"/>
                </a:ext>
              </a:extLst>
            </p:cNvPr>
            <p:cNvGrpSpPr/>
            <p:nvPr/>
          </p:nvGrpSpPr>
          <p:grpSpPr>
            <a:xfrm>
              <a:off x="4065310" y="2014205"/>
              <a:ext cx="38118" cy="43027"/>
              <a:chOff x="8255569" y="2760109"/>
              <a:chExt cx="69810" cy="69810"/>
            </a:xfrm>
          </p:grpSpPr>
          <p:sp>
            <p:nvSpPr>
              <p:cNvPr id="1553" name="Freeform: Shape 1552">
                <a:extLst>
                  <a:ext uri="{FF2B5EF4-FFF2-40B4-BE49-F238E27FC236}">
                    <a16:creationId xmlns:a16="http://schemas.microsoft.com/office/drawing/2014/main" id="{774DF381-0375-9CAA-BA48-137D2A09F600}"/>
                  </a:ext>
                </a:extLst>
              </p:cNvPr>
              <p:cNvSpPr/>
              <p:nvPr/>
            </p:nvSpPr>
            <p:spPr>
              <a:xfrm>
                <a:off x="8290474"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4" name="Freeform: Shape 1553">
                <a:extLst>
                  <a:ext uri="{FF2B5EF4-FFF2-40B4-BE49-F238E27FC236}">
                    <a16:creationId xmlns:a16="http://schemas.microsoft.com/office/drawing/2014/main" id="{70985988-4BA2-6CB3-DCDE-AB9402FF78B9}"/>
                  </a:ext>
                </a:extLst>
              </p:cNvPr>
              <p:cNvSpPr/>
              <p:nvPr/>
            </p:nvSpPr>
            <p:spPr>
              <a:xfrm>
                <a:off x="8255569"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0" name="Graphic 6">
              <a:extLst>
                <a:ext uri="{FF2B5EF4-FFF2-40B4-BE49-F238E27FC236}">
                  <a16:creationId xmlns:a16="http://schemas.microsoft.com/office/drawing/2014/main" id="{1E5388DD-87FF-8BAD-4E93-FA6AF8A6C343}"/>
                </a:ext>
              </a:extLst>
            </p:cNvPr>
            <p:cNvGrpSpPr/>
            <p:nvPr/>
          </p:nvGrpSpPr>
          <p:grpSpPr>
            <a:xfrm>
              <a:off x="4368395" y="2014205"/>
              <a:ext cx="38118" cy="43027"/>
              <a:chOff x="8810637" y="2760109"/>
              <a:chExt cx="69810" cy="69810"/>
            </a:xfrm>
          </p:grpSpPr>
          <p:sp>
            <p:nvSpPr>
              <p:cNvPr id="1551" name="Freeform: Shape 1550">
                <a:extLst>
                  <a:ext uri="{FF2B5EF4-FFF2-40B4-BE49-F238E27FC236}">
                    <a16:creationId xmlns:a16="http://schemas.microsoft.com/office/drawing/2014/main" id="{21CA4375-1C30-C420-FBC5-26641DE28CC6}"/>
                  </a:ext>
                </a:extLst>
              </p:cNvPr>
              <p:cNvSpPr/>
              <p:nvPr/>
            </p:nvSpPr>
            <p:spPr>
              <a:xfrm>
                <a:off x="8845542"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2" name="Freeform: Shape 1551">
                <a:extLst>
                  <a:ext uri="{FF2B5EF4-FFF2-40B4-BE49-F238E27FC236}">
                    <a16:creationId xmlns:a16="http://schemas.microsoft.com/office/drawing/2014/main" id="{103D8061-DB55-B82B-915C-9F4257D0C0C6}"/>
                  </a:ext>
                </a:extLst>
              </p:cNvPr>
              <p:cNvSpPr/>
              <p:nvPr/>
            </p:nvSpPr>
            <p:spPr>
              <a:xfrm>
                <a:off x="8810637"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1" name="Graphic 6">
              <a:extLst>
                <a:ext uri="{FF2B5EF4-FFF2-40B4-BE49-F238E27FC236}">
                  <a16:creationId xmlns:a16="http://schemas.microsoft.com/office/drawing/2014/main" id="{3E041B45-014C-92C6-B48E-365BCD811C10}"/>
                </a:ext>
              </a:extLst>
            </p:cNvPr>
            <p:cNvGrpSpPr/>
            <p:nvPr/>
          </p:nvGrpSpPr>
          <p:grpSpPr>
            <a:xfrm>
              <a:off x="4040554" y="2014205"/>
              <a:ext cx="38118" cy="43027"/>
              <a:chOff x="8210230" y="2760109"/>
              <a:chExt cx="69810" cy="69810"/>
            </a:xfrm>
          </p:grpSpPr>
          <p:sp>
            <p:nvSpPr>
              <p:cNvPr id="1549" name="Freeform: Shape 1548">
                <a:extLst>
                  <a:ext uri="{FF2B5EF4-FFF2-40B4-BE49-F238E27FC236}">
                    <a16:creationId xmlns:a16="http://schemas.microsoft.com/office/drawing/2014/main" id="{09AB9EAC-E9F1-777A-DDAE-EB1D3333F1C6}"/>
                  </a:ext>
                </a:extLst>
              </p:cNvPr>
              <p:cNvSpPr/>
              <p:nvPr/>
            </p:nvSpPr>
            <p:spPr>
              <a:xfrm>
                <a:off x="8245135"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50" name="Freeform: Shape 1549">
                <a:extLst>
                  <a:ext uri="{FF2B5EF4-FFF2-40B4-BE49-F238E27FC236}">
                    <a16:creationId xmlns:a16="http://schemas.microsoft.com/office/drawing/2014/main" id="{3201F931-C2DF-C82D-1435-FEF003C148ED}"/>
                  </a:ext>
                </a:extLst>
              </p:cNvPr>
              <p:cNvSpPr/>
              <p:nvPr/>
            </p:nvSpPr>
            <p:spPr>
              <a:xfrm>
                <a:off x="8210230"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2" name="Graphic 6">
              <a:extLst>
                <a:ext uri="{FF2B5EF4-FFF2-40B4-BE49-F238E27FC236}">
                  <a16:creationId xmlns:a16="http://schemas.microsoft.com/office/drawing/2014/main" id="{AE26042C-22B8-ED33-B625-A9854A0FC3BC}"/>
                </a:ext>
              </a:extLst>
            </p:cNvPr>
            <p:cNvGrpSpPr/>
            <p:nvPr/>
          </p:nvGrpSpPr>
          <p:grpSpPr>
            <a:xfrm>
              <a:off x="4454886" y="2014205"/>
              <a:ext cx="38118" cy="43027"/>
              <a:chOff x="8969038" y="2760109"/>
              <a:chExt cx="69810" cy="69810"/>
            </a:xfrm>
          </p:grpSpPr>
          <p:sp>
            <p:nvSpPr>
              <p:cNvPr id="1547" name="Freeform: Shape 1546">
                <a:extLst>
                  <a:ext uri="{FF2B5EF4-FFF2-40B4-BE49-F238E27FC236}">
                    <a16:creationId xmlns:a16="http://schemas.microsoft.com/office/drawing/2014/main" id="{4F806BAE-10BC-CC0E-F593-49070A5C2E71}"/>
                  </a:ext>
                </a:extLst>
              </p:cNvPr>
              <p:cNvSpPr/>
              <p:nvPr/>
            </p:nvSpPr>
            <p:spPr>
              <a:xfrm>
                <a:off x="900394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48" name="Freeform: Shape 1547">
                <a:extLst>
                  <a:ext uri="{FF2B5EF4-FFF2-40B4-BE49-F238E27FC236}">
                    <a16:creationId xmlns:a16="http://schemas.microsoft.com/office/drawing/2014/main" id="{9A51512A-0CBF-D55C-8280-9FA0FB5E5EA8}"/>
                  </a:ext>
                </a:extLst>
              </p:cNvPr>
              <p:cNvSpPr/>
              <p:nvPr/>
            </p:nvSpPr>
            <p:spPr>
              <a:xfrm>
                <a:off x="8969038"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3" name="Graphic 6">
              <a:extLst>
                <a:ext uri="{FF2B5EF4-FFF2-40B4-BE49-F238E27FC236}">
                  <a16:creationId xmlns:a16="http://schemas.microsoft.com/office/drawing/2014/main" id="{9D1F4D27-3D43-AB84-38F0-35F32C6CFE9A}"/>
                </a:ext>
              </a:extLst>
            </p:cNvPr>
            <p:cNvGrpSpPr/>
            <p:nvPr/>
          </p:nvGrpSpPr>
          <p:grpSpPr>
            <a:xfrm>
              <a:off x="4427126" y="2014205"/>
              <a:ext cx="38118" cy="43027"/>
              <a:chOff x="8918198" y="2760109"/>
              <a:chExt cx="69810" cy="69810"/>
            </a:xfrm>
          </p:grpSpPr>
          <p:sp>
            <p:nvSpPr>
              <p:cNvPr id="1545" name="Freeform: Shape 1544">
                <a:extLst>
                  <a:ext uri="{FF2B5EF4-FFF2-40B4-BE49-F238E27FC236}">
                    <a16:creationId xmlns:a16="http://schemas.microsoft.com/office/drawing/2014/main" id="{EB3C84D8-684F-3152-358B-E7693DC44965}"/>
                  </a:ext>
                </a:extLst>
              </p:cNvPr>
              <p:cNvSpPr/>
              <p:nvPr/>
            </p:nvSpPr>
            <p:spPr>
              <a:xfrm>
                <a:off x="895310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46" name="Freeform: Shape 1545">
                <a:extLst>
                  <a:ext uri="{FF2B5EF4-FFF2-40B4-BE49-F238E27FC236}">
                    <a16:creationId xmlns:a16="http://schemas.microsoft.com/office/drawing/2014/main" id="{D56396B2-CC64-3047-15C8-FF731F9B04B6}"/>
                  </a:ext>
                </a:extLst>
              </p:cNvPr>
              <p:cNvSpPr/>
              <p:nvPr/>
            </p:nvSpPr>
            <p:spPr>
              <a:xfrm>
                <a:off x="8918198" y="279501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4" name="Graphic 6">
              <a:extLst>
                <a:ext uri="{FF2B5EF4-FFF2-40B4-BE49-F238E27FC236}">
                  <a16:creationId xmlns:a16="http://schemas.microsoft.com/office/drawing/2014/main" id="{D22B19A6-A15B-85D2-DD1F-7EB89F39CAA1}"/>
                </a:ext>
              </a:extLst>
            </p:cNvPr>
            <p:cNvGrpSpPr/>
            <p:nvPr/>
          </p:nvGrpSpPr>
          <p:grpSpPr>
            <a:xfrm>
              <a:off x="4399470" y="2014205"/>
              <a:ext cx="38118" cy="43027"/>
              <a:chOff x="8867548" y="2760109"/>
              <a:chExt cx="69810" cy="69810"/>
            </a:xfrm>
          </p:grpSpPr>
          <p:sp>
            <p:nvSpPr>
              <p:cNvPr id="1543" name="Freeform: Shape 1542">
                <a:extLst>
                  <a:ext uri="{FF2B5EF4-FFF2-40B4-BE49-F238E27FC236}">
                    <a16:creationId xmlns:a16="http://schemas.microsoft.com/office/drawing/2014/main" id="{9FA3DBFC-F4ED-710D-8A4F-CE9A728F904E}"/>
                  </a:ext>
                </a:extLst>
              </p:cNvPr>
              <p:cNvSpPr/>
              <p:nvPr/>
            </p:nvSpPr>
            <p:spPr>
              <a:xfrm>
                <a:off x="890245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44" name="Freeform: Shape 1543">
                <a:extLst>
                  <a:ext uri="{FF2B5EF4-FFF2-40B4-BE49-F238E27FC236}">
                    <a16:creationId xmlns:a16="http://schemas.microsoft.com/office/drawing/2014/main" id="{CE08C7A1-EAFB-2FB0-DAE8-C326A9492A82}"/>
                  </a:ext>
                </a:extLst>
              </p:cNvPr>
              <p:cNvSpPr/>
              <p:nvPr/>
            </p:nvSpPr>
            <p:spPr>
              <a:xfrm>
                <a:off x="8867548"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5" name="Graphic 6">
              <a:extLst>
                <a:ext uri="{FF2B5EF4-FFF2-40B4-BE49-F238E27FC236}">
                  <a16:creationId xmlns:a16="http://schemas.microsoft.com/office/drawing/2014/main" id="{D69F50EB-2717-BE24-B9FE-52AFCE81DAB7}"/>
                </a:ext>
              </a:extLst>
            </p:cNvPr>
            <p:cNvGrpSpPr/>
            <p:nvPr/>
          </p:nvGrpSpPr>
          <p:grpSpPr>
            <a:xfrm>
              <a:off x="4189092" y="2013855"/>
              <a:ext cx="38118" cy="43027"/>
              <a:chOff x="8482263" y="2759540"/>
              <a:chExt cx="69810" cy="69810"/>
            </a:xfrm>
          </p:grpSpPr>
          <p:sp>
            <p:nvSpPr>
              <p:cNvPr id="1541" name="Freeform: Shape 1540">
                <a:extLst>
                  <a:ext uri="{FF2B5EF4-FFF2-40B4-BE49-F238E27FC236}">
                    <a16:creationId xmlns:a16="http://schemas.microsoft.com/office/drawing/2014/main" id="{6CDCC089-BB0C-20E8-52BB-722C527CA930}"/>
                  </a:ext>
                </a:extLst>
              </p:cNvPr>
              <p:cNvSpPr/>
              <p:nvPr/>
            </p:nvSpPr>
            <p:spPr>
              <a:xfrm>
                <a:off x="8517168" y="275954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42" name="Freeform: Shape 1541">
                <a:extLst>
                  <a:ext uri="{FF2B5EF4-FFF2-40B4-BE49-F238E27FC236}">
                    <a16:creationId xmlns:a16="http://schemas.microsoft.com/office/drawing/2014/main" id="{1AC5B7B0-EB98-EA83-3DA1-0C9D1D93C292}"/>
                  </a:ext>
                </a:extLst>
              </p:cNvPr>
              <p:cNvSpPr/>
              <p:nvPr/>
            </p:nvSpPr>
            <p:spPr>
              <a:xfrm>
                <a:off x="8482263" y="279444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6" name="Graphic 6">
              <a:extLst>
                <a:ext uri="{FF2B5EF4-FFF2-40B4-BE49-F238E27FC236}">
                  <a16:creationId xmlns:a16="http://schemas.microsoft.com/office/drawing/2014/main" id="{1F213A2B-1B12-E609-0803-A5D5DF710974}"/>
                </a:ext>
              </a:extLst>
            </p:cNvPr>
            <p:cNvGrpSpPr/>
            <p:nvPr/>
          </p:nvGrpSpPr>
          <p:grpSpPr>
            <a:xfrm>
              <a:off x="4141132" y="2014205"/>
              <a:ext cx="38118" cy="43027"/>
              <a:chOff x="8394430" y="2760109"/>
              <a:chExt cx="69810" cy="69810"/>
            </a:xfrm>
          </p:grpSpPr>
          <p:sp>
            <p:nvSpPr>
              <p:cNvPr id="1539" name="Freeform: Shape 1538">
                <a:extLst>
                  <a:ext uri="{FF2B5EF4-FFF2-40B4-BE49-F238E27FC236}">
                    <a16:creationId xmlns:a16="http://schemas.microsoft.com/office/drawing/2014/main" id="{798AD7FE-8E5B-BC05-D403-ED9D27CA2837}"/>
                  </a:ext>
                </a:extLst>
              </p:cNvPr>
              <p:cNvSpPr/>
              <p:nvPr/>
            </p:nvSpPr>
            <p:spPr>
              <a:xfrm>
                <a:off x="8429336"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40" name="Freeform: Shape 1539">
                <a:extLst>
                  <a:ext uri="{FF2B5EF4-FFF2-40B4-BE49-F238E27FC236}">
                    <a16:creationId xmlns:a16="http://schemas.microsoft.com/office/drawing/2014/main" id="{82F4389C-4DCB-AFF3-4591-D8D151CF326A}"/>
                  </a:ext>
                </a:extLst>
              </p:cNvPr>
              <p:cNvSpPr/>
              <p:nvPr/>
            </p:nvSpPr>
            <p:spPr>
              <a:xfrm>
                <a:off x="8394430"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7" name="Graphic 6">
              <a:extLst>
                <a:ext uri="{FF2B5EF4-FFF2-40B4-BE49-F238E27FC236}">
                  <a16:creationId xmlns:a16="http://schemas.microsoft.com/office/drawing/2014/main" id="{70E795D1-D03B-756B-BD47-11AC435F934F}"/>
                </a:ext>
              </a:extLst>
            </p:cNvPr>
            <p:cNvGrpSpPr/>
            <p:nvPr/>
          </p:nvGrpSpPr>
          <p:grpSpPr>
            <a:xfrm>
              <a:off x="4178837" y="2014205"/>
              <a:ext cx="38118" cy="43027"/>
              <a:chOff x="8463482" y="2760109"/>
              <a:chExt cx="69810" cy="69810"/>
            </a:xfrm>
          </p:grpSpPr>
          <p:sp>
            <p:nvSpPr>
              <p:cNvPr id="1537" name="Freeform: Shape 1536">
                <a:extLst>
                  <a:ext uri="{FF2B5EF4-FFF2-40B4-BE49-F238E27FC236}">
                    <a16:creationId xmlns:a16="http://schemas.microsoft.com/office/drawing/2014/main" id="{91BF4AD2-77E2-E257-8829-DB0E6A22BC5B}"/>
                  </a:ext>
                </a:extLst>
              </p:cNvPr>
              <p:cNvSpPr/>
              <p:nvPr/>
            </p:nvSpPr>
            <p:spPr>
              <a:xfrm>
                <a:off x="8498387"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38" name="Freeform: Shape 1537">
                <a:extLst>
                  <a:ext uri="{FF2B5EF4-FFF2-40B4-BE49-F238E27FC236}">
                    <a16:creationId xmlns:a16="http://schemas.microsoft.com/office/drawing/2014/main" id="{DBC1BAFF-6E28-92B1-09A5-D5BB40AFD5D8}"/>
                  </a:ext>
                </a:extLst>
              </p:cNvPr>
              <p:cNvSpPr/>
              <p:nvPr/>
            </p:nvSpPr>
            <p:spPr>
              <a:xfrm>
                <a:off x="8463482" y="279501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8" name="Graphic 6">
              <a:extLst>
                <a:ext uri="{FF2B5EF4-FFF2-40B4-BE49-F238E27FC236}">
                  <a16:creationId xmlns:a16="http://schemas.microsoft.com/office/drawing/2014/main" id="{601A43DB-B8AD-B63E-159A-19F747D95D80}"/>
                </a:ext>
              </a:extLst>
            </p:cNvPr>
            <p:cNvGrpSpPr/>
            <p:nvPr/>
          </p:nvGrpSpPr>
          <p:grpSpPr>
            <a:xfrm>
              <a:off x="4251967" y="2014205"/>
              <a:ext cx="38118" cy="43027"/>
              <a:chOff x="8597412" y="2760109"/>
              <a:chExt cx="69810" cy="69810"/>
            </a:xfrm>
          </p:grpSpPr>
          <p:sp>
            <p:nvSpPr>
              <p:cNvPr id="1535" name="Freeform: Shape 1534">
                <a:extLst>
                  <a:ext uri="{FF2B5EF4-FFF2-40B4-BE49-F238E27FC236}">
                    <a16:creationId xmlns:a16="http://schemas.microsoft.com/office/drawing/2014/main" id="{B118A514-B595-0EFA-EB3F-AB08DC9CFF5B}"/>
                  </a:ext>
                </a:extLst>
              </p:cNvPr>
              <p:cNvSpPr/>
              <p:nvPr/>
            </p:nvSpPr>
            <p:spPr>
              <a:xfrm>
                <a:off x="8632317"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36" name="Freeform: Shape 1535">
                <a:extLst>
                  <a:ext uri="{FF2B5EF4-FFF2-40B4-BE49-F238E27FC236}">
                    <a16:creationId xmlns:a16="http://schemas.microsoft.com/office/drawing/2014/main" id="{0E0D7FAB-BE76-22E7-F1DF-87D7572EAFBF}"/>
                  </a:ext>
                </a:extLst>
              </p:cNvPr>
              <p:cNvSpPr/>
              <p:nvPr/>
            </p:nvSpPr>
            <p:spPr>
              <a:xfrm>
                <a:off x="8597412" y="279501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09" name="Graphic 6">
              <a:extLst>
                <a:ext uri="{FF2B5EF4-FFF2-40B4-BE49-F238E27FC236}">
                  <a16:creationId xmlns:a16="http://schemas.microsoft.com/office/drawing/2014/main" id="{BC0FB1A5-84F4-B8E9-F578-845337769245}"/>
                </a:ext>
              </a:extLst>
            </p:cNvPr>
            <p:cNvGrpSpPr/>
            <p:nvPr/>
          </p:nvGrpSpPr>
          <p:grpSpPr>
            <a:xfrm>
              <a:off x="4340842" y="2014205"/>
              <a:ext cx="38118" cy="43027"/>
              <a:chOff x="8760176" y="2760109"/>
              <a:chExt cx="69810" cy="69810"/>
            </a:xfrm>
          </p:grpSpPr>
          <p:sp>
            <p:nvSpPr>
              <p:cNvPr id="1533" name="Freeform: Shape 1532">
                <a:extLst>
                  <a:ext uri="{FF2B5EF4-FFF2-40B4-BE49-F238E27FC236}">
                    <a16:creationId xmlns:a16="http://schemas.microsoft.com/office/drawing/2014/main" id="{358D75B0-E0B6-4A08-13BE-87A838B30020}"/>
                  </a:ext>
                </a:extLst>
              </p:cNvPr>
              <p:cNvSpPr/>
              <p:nvPr/>
            </p:nvSpPr>
            <p:spPr>
              <a:xfrm>
                <a:off x="8795081"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34" name="Freeform: Shape 1533">
                <a:extLst>
                  <a:ext uri="{FF2B5EF4-FFF2-40B4-BE49-F238E27FC236}">
                    <a16:creationId xmlns:a16="http://schemas.microsoft.com/office/drawing/2014/main" id="{4F68E69F-5A03-AF17-C04F-76E03413654F}"/>
                  </a:ext>
                </a:extLst>
              </p:cNvPr>
              <p:cNvSpPr/>
              <p:nvPr/>
            </p:nvSpPr>
            <p:spPr>
              <a:xfrm>
                <a:off x="8760176"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0" name="Graphic 6">
              <a:extLst>
                <a:ext uri="{FF2B5EF4-FFF2-40B4-BE49-F238E27FC236}">
                  <a16:creationId xmlns:a16="http://schemas.microsoft.com/office/drawing/2014/main" id="{131134E1-EFA2-52FB-EF1C-DBAD1829D9EF}"/>
                </a:ext>
              </a:extLst>
            </p:cNvPr>
            <p:cNvGrpSpPr/>
            <p:nvPr/>
          </p:nvGrpSpPr>
          <p:grpSpPr>
            <a:xfrm>
              <a:off x="4285198" y="2014205"/>
              <a:ext cx="38014" cy="43027"/>
              <a:chOff x="8658496" y="2760109"/>
              <a:chExt cx="69620" cy="69810"/>
            </a:xfrm>
          </p:grpSpPr>
          <p:sp>
            <p:nvSpPr>
              <p:cNvPr id="1531" name="Freeform: Shape 1530">
                <a:extLst>
                  <a:ext uri="{FF2B5EF4-FFF2-40B4-BE49-F238E27FC236}">
                    <a16:creationId xmlns:a16="http://schemas.microsoft.com/office/drawing/2014/main" id="{9FDD4A8E-B677-6457-33E9-3E975E667DFD}"/>
                  </a:ext>
                </a:extLst>
              </p:cNvPr>
              <p:cNvSpPr/>
              <p:nvPr/>
            </p:nvSpPr>
            <p:spPr>
              <a:xfrm>
                <a:off x="8693401"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32" name="Freeform: Shape 1531">
                <a:extLst>
                  <a:ext uri="{FF2B5EF4-FFF2-40B4-BE49-F238E27FC236}">
                    <a16:creationId xmlns:a16="http://schemas.microsoft.com/office/drawing/2014/main" id="{37BDB886-873D-0F11-F8A3-CF6F170939AF}"/>
                  </a:ext>
                </a:extLst>
              </p:cNvPr>
              <p:cNvSpPr/>
              <p:nvPr/>
            </p:nvSpPr>
            <p:spPr>
              <a:xfrm>
                <a:off x="8658496" y="2795015"/>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1" name="Graphic 6">
              <a:extLst>
                <a:ext uri="{FF2B5EF4-FFF2-40B4-BE49-F238E27FC236}">
                  <a16:creationId xmlns:a16="http://schemas.microsoft.com/office/drawing/2014/main" id="{8E76F9FD-D227-5E17-76B4-78B3F802AECF}"/>
                </a:ext>
              </a:extLst>
            </p:cNvPr>
            <p:cNvGrpSpPr/>
            <p:nvPr/>
          </p:nvGrpSpPr>
          <p:grpSpPr>
            <a:xfrm>
              <a:off x="4441006" y="2014205"/>
              <a:ext cx="38118" cy="43027"/>
              <a:chOff x="8943618" y="2760109"/>
              <a:chExt cx="69810" cy="69810"/>
            </a:xfrm>
          </p:grpSpPr>
          <p:sp>
            <p:nvSpPr>
              <p:cNvPr id="1529" name="Freeform: Shape 1528">
                <a:extLst>
                  <a:ext uri="{FF2B5EF4-FFF2-40B4-BE49-F238E27FC236}">
                    <a16:creationId xmlns:a16="http://schemas.microsoft.com/office/drawing/2014/main" id="{2F9D15CB-BFA2-4FE1-FCFE-1D51C5900C17}"/>
                  </a:ext>
                </a:extLst>
              </p:cNvPr>
              <p:cNvSpPr/>
              <p:nvPr/>
            </p:nvSpPr>
            <p:spPr>
              <a:xfrm>
                <a:off x="897852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30" name="Freeform: Shape 1529">
                <a:extLst>
                  <a:ext uri="{FF2B5EF4-FFF2-40B4-BE49-F238E27FC236}">
                    <a16:creationId xmlns:a16="http://schemas.microsoft.com/office/drawing/2014/main" id="{7A620FC8-0B8C-FEE0-4B43-6D09123DBC8C}"/>
                  </a:ext>
                </a:extLst>
              </p:cNvPr>
              <p:cNvSpPr/>
              <p:nvPr/>
            </p:nvSpPr>
            <p:spPr>
              <a:xfrm>
                <a:off x="8943618" y="279501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2" name="Graphic 6">
              <a:extLst>
                <a:ext uri="{FF2B5EF4-FFF2-40B4-BE49-F238E27FC236}">
                  <a16:creationId xmlns:a16="http://schemas.microsoft.com/office/drawing/2014/main" id="{4E775F97-F22B-1730-1F01-BD5B564D2D17}"/>
                </a:ext>
              </a:extLst>
            </p:cNvPr>
            <p:cNvGrpSpPr/>
            <p:nvPr/>
          </p:nvGrpSpPr>
          <p:grpSpPr>
            <a:xfrm>
              <a:off x="4413222" y="2014205"/>
              <a:ext cx="38014" cy="43027"/>
              <a:chOff x="8892968" y="2760109"/>
              <a:chExt cx="69620" cy="69810"/>
            </a:xfrm>
          </p:grpSpPr>
          <p:sp>
            <p:nvSpPr>
              <p:cNvPr id="1527" name="Freeform: Shape 1526">
                <a:extLst>
                  <a:ext uri="{FF2B5EF4-FFF2-40B4-BE49-F238E27FC236}">
                    <a16:creationId xmlns:a16="http://schemas.microsoft.com/office/drawing/2014/main" id="{C20F86A3-318B-1B0B-D9AF-29F11E4DDBA6}"/>
                  </a:ext>
                </a:extLst>
              </p:cNvPr>
              <p:cNvSpPr/>
              <p:nvPr/>
            </p:nvSpPr>
            <p:spPr>
              <a:xfrm>
                <a:off x="892768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8" name="Freeform: Shape 1527">
                <a:extLst>
                  <a:ext uri="{FF2B5EF4-FFF2-40B4-BE49-F238E27FC236}">
                    <a16:creationId xmlns:a16="http://schemas.microsoft.com/office/drawing/2014/main" id="{868384AE-C71A-43AA-EE52-0D84A76BF528}"/>
                  </a:ext>
                </a:extLst>
              </p:cNvPr>
              <p:cNvSpPr/>
              <p:nvPr/>
            </p:nvSpPr>
            <p:spPr>
              <a:xfrm>
                <a:off x="8892968" y="2795015"/>
                <a:ext cx="69620" cy="18970"/>
              </a:xfrm>
              <a:custGeom>
                <a:avLst/>
                <a:gdLst>
                  <a:gd name="connsiteX0" fmla="*/ 69620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3" name="Graphic 6">
              <a:extLst>
                <a:ext uri="{FF2B5EF4-FFF2-40B4-BE49-F238E27FC236}">
                  <a16:creationId xmlns:a16="http://schemas.microsoft.com/office/drawing/2014/main" id="{4DB178A2-0890-60C2-8BA3-BDC089E2670C}"/>
                </a:ext>
              </a:extLst>
            </p:cNvPr>
            <p:cNvGrpSpPr/>
            <p:nvPr/>
          </p:nvGrpSpPr>
          <p:grpSpPr>
            <a:xfrm>
              <a:off x="4217249" y="2014205"/>
              <a:ext cx="38014" cy="43027"/>
              <a:chOff x="8534051" y="2760109"/>
              <a:chExt cx="69620" cy="69810"/>
            </a:xfrm>
          </p:grpSpPr>
          <p:sp>
            <p:nvSpPr>
              <p:cNvPr id="1525" name="Freeform: Shape 1524">
                <a:extLst>
                  <a:ext uri="{FF2B5EF4-FFF2-40B4-BE49-F238E27FC236}">
                    <a16:creationId xmlns:a16="http://schemas.microsoft.com/office/drawing/2014/main" id="{198447CC-EE62-ADD6-D905-5DCD5B6E76BC}"/>
                  </a:ext>
                </a:extLst>
              </p:cNvPr>
              <p:cNvSpPr/>
              <p:nvPr/>
            </p:nvSpPr>
            <p:spPr>
              <a:xfrm>
                <a:off x="8568767"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6" name="Freeform: Shape 1525">
                <a:extLst>
                  <a:ext uri="{FF2B5EF4-FFF2-40B4-BE49-F238E27FC236}">
                    <a16:creationId xmlns:a16="http://schemas.microsoft.com/office/drawing/2014/main" id="{D7EF61A2-FC52-902A-221B-AF281E33BB93}"/>
                  </a:ext>
                </a:extLst>
              </p:cNvPr>
              <p:cNvSpPr/>
              <p:nvPr/>
            </p:nvSpPr>
            <p:spPr>
              <a:xfrm>
                <a:off x="8534051" y="2795015"/>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4" name="Graphic 6">
              <a:extLst>
                <a:ext uri="{FF2B5EF4-FFF2-40B4-BE49-F238E27FC236}">
                  <a16:creationId xmlns:a16="http://schemas.microsoft.com/office/drawing/2014/main" id="{43D305A6-D6C4-39AE-6D7E-969E55039159}"/>
                </a:ext>
              </a:extLst>
            </p:cNvPr>
            <p:cNvGrpSpPr/>
            <p:nvPr/>
          </p:nvGrpSpPr>
          <p:grpSpPr>
            <a:xfrm>
              <a:off x="4272580" y="2014205"/>
              <a:ext cx="38118" cy="43027"/>
              <a:chOff x="8635162" y="2760109"/>
              <a:chExt cx="69810" cy="69810"/>
            </a:xfrm>
          </p:grpSpPr>
          <p:sp>
            <p:nvSpPr>
              <p:cNvPr id="1523" name="Freeform: Shape 1522">
                <a:extLst>
                  <a:ext uri="{FF2B5EF4-FFF2-40B4-BE49-F238E27FC236}">
                    <a16:creationId xmlns:a16="http://schemas.microsoft.com/office/drawing/2014/main" id="{13175949-105F-F9DA-EF10-552D59EF4CC9}"/>
                  </a:ext>
                </a:extLst>
              </p:cNvPr>
              <p:cNvSpPr/>
              <p:nvPr/>
            </p:nvSpPr>
            <p:spPr>
              <a:xfrm>
                <a:off x="8670068"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4" name="Freeform: Shape 1523">
                <a:extLst>
                  <a:ext uri="{FF2B5EF4-FFF2-40B4-BE49-F238E27FC236}">
                    <a16:creationId xmlns:a16="http://schemas.microsoft.com/office/drawing/2014/main" id="{B6A8BB45-A7E3-5345-C8F0-04260DCEF6E8}"/>
                  </a:ext>
                </a:extLst>
              </p:cNvPr>
              <p:cNvSpPr/>
              <p:nvPr/>
            </p:nvSpPr>
            <p:spPr>
              <a:xfrm>
                <a:off x="8635162"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5" name="Graphic 6">
              <a:extLst>
                <a:ext uri="{FF2B5EF4-FFF2-40B4-BE49-F238E27FC236}">
                  <a16:creationId xmlns:a16="http://schemas.microsoft.com/office/drawing/2014/main" id="{116B89E4-1D58-5F9A-4B36-59E698B2279F}"/>
                </a:ext>
              </a:extLst>
            </p:cNvPr>
            <p:cNvGrpSpPr/>
            <p:nvPr/>
          </p:nvGrpSpPr>
          <p:grpSpPr>
            <a:xfrm>
              <a:off x="4299180" y="2014205"/>
              <a:ext cx="38014" cy="43027"/>
              <a:chOff x="8684106" y="2760109"/>
              <a:chExt cx="69620" cy="69810"/>
            </a:xfrm>
          </p:grpSpPr>
          <p:sp>
            <p:nvSpPr>
              <p:cNvPr id="1521" name="Freeform: Shape 1520">
                <a:extLst>
                  <a:ext uri="{FF2B5EF4-FFF2-40B4-BE49-F238E27FC236}">
                    <a16:creationId xmlns:a16="http://schemas.microsoft.com/office/drawing/2014/main" id="{08DAA742-8565-271C-F64A-8162FCF9EE96}"/>
                  </a:ext>
                </a:extLst>
              </p:cNvPr>
              <p:cNvSpPr/>
              <p:nvPr/>
            </p:nvSpPr>
            <p:spPr>
              <a:xfrm>
                <a:off x="8719011"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2" name="Freeform: Shape 1521">
                <a:extLst>
                  <a:ext uri="{FF2B5EF4-FFF2-40B4-BE49-F238E27FC236}">
                    <a16:creationId xmlns:a16="http://schemas.microsoft.com/office/drawing/2014/main" id="{BD1BD918-B166-4237-96E4-E16603599CA4}"/>
                  </a:ext>
                </a:extLst>
              </p:cNvPr>
              <p:cNvSpPr/>
              <p:nvPr/>
            </p:nvSpPr>
            <p:spPr>
              <a:xfrm>
                <a:off x="8684106" y="2795015"/>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6" name="Graphic 6">
              <a:extLst>
                <a:ext uri="{FF2B5EF4-FFF2-40B4-BE49-F238E27FC236}">
                  <a16:creationId xmlns:a16="http://schemas.microsoft.com/office/drawing/2014/main" id="{07C6A0B4-00D1-C3FC-9F35-30BD1D814BAB}"/>
                </a:ext>
              </a:extLst>
            </p:cNvPr>
            <p:cNvGrpSpPr/>
            <p:nvPr/>
          </p:nvGrpSpPr>
          <p:grpSpPr>
            <a:xfrm>
              <a:off x="4238087" y="2014205"/>
              <a:ext cx="38118" cy="43027"/>
              <a:chOff x="8571992" y="2760109"/>
              <a:chExt cx="69810" cy="69810"/>
            </a:xfrm>
          </p:grpSpPr>
          <p:sp>
            <p:nvSpPr>
              <p:cNvPr id="1519" name="Freeform: Shape 1518">
                <a:extLst>
                  <a:ext uri="{FF2B5EF4-FFF2-40B4-BE49-F238E27FC236}">
                    <a16:creationId xmlns:a16="http://schemas.microsoft.com/office/drawing/2014/main" id="{2780057E-F973-095A-9666-92F4B4746CA0}"/>
                  </a:ext>
                </a:extLst>
              </p:cNvPr>
              <p:cNvSpPr/>
              <p:nvPr/>
            </p:nvSpPr>
            <p:spPr>
              <a:xfrm>
                <a:off x="8606897"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20" name="Freeform: Shape 1519">
                <a:extLst>
                  <a:ext uri="{FF2B5EF4-FFF2-40B4-BE49-F238E27FC236}">
                    <a16:creationId xmlns:a16="http://schemas.microsoft.com/office/drawing/2014/main" id="{E95791BA-F955-1243-FF65-1B006F510A6B}"/>
                  </a:ext>
                </a:extLst>
              </p:cNvPr>
              <p:cNvSpPr/>
              <p:nvPr/>
            </p:nvSpPr>
            <p:spPr>
              <a:xfrm>
                <a:off x="8571992" y="279501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7" name="Graphic 6">
              <a:extLst>
                <a:ext uri="{FF2B5EF4-FFF2-40B4-BE49-F238E27FC236}">
                  <a16:creationId xmlns:a16="http://schemas.microsoft.com/office/drawing/2014/main" id="{459B6FFD-7089-6D9F-7BE3-0E6AFEEE76A4}"/>
                </a:ext>
              </a:extLst>
            </p:cNvPr>
            <p:cNvGrpSpPr/>
            <p:nvPr/>
          </p:nvGrpSpPr>
          <p:grpSpPr>
            <a:xfrm>
              <a:off x="4309227" y="2014205"/>
              <a:ext cx="38014" cy="43027"/>
              <a:chOff x="8702507" y="2760109"/>
              <a:chExt cx="69620" cy="69810"/>
            </a:xfrm>
          </p:grpSpPr>
          <p:sp>
            <p:nvSpPr>
              <p:cNvPr id="1517" name="Freeform: Shape 1516">
                <a:extLst>
                  <a:ext uri="{FF2B5EF4-FFF2-40B4-BE49-F238E27FC236}">
                    <a16:creationId xmlns:a16="http://schemas.microsoft.com/office/drawing/2014/main" id="{A30E2478-F068-402A-1622-ABB78F21F891}"/>
                  </a:ext>
                </a:extLst>
              </p:cNvPr>
              <p:cNvSpPr/>
              <p:nvPr/>
            </p:nvSpPr>
            <p:spPr>
              <a:xfrm>
                <a:off x="8737412"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18" name="Freeform: Shape 1517">
                <a:extLst>
                  <a:ext uri="{FF2B5EF4-FFF2-40B4-BE49-F238E27FC236}">
                    <a16:creationId xmlns:a16="http://schemas.microsoft.com/office/drawing/2014/main" id="{D3284E71-A9D3-A779-01E9-F001978E2C69}"/>
                  </a:ext>
                </a:extLst>
              </p:cNvPr>
              <p:cNvSpPr/>
              <p:nvPr/>
            </p:nvSpPr>
            <p:spPr>
              <a:xfrm>
                <a:off x="8702507" y="2795015"/>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8" name="Graphic 6">
              <a:extLst>
                <a:ext uri="{FF2B5EF4-FFF2-40B4-BE49-F238E27FC236}">
                  <a16:creationId xmlns:a16="http://schemas.microsoft.com/office/drawing/2014/main" id="{35B17F50-CC50-FE13-90BE-72FB38C92DA6}"/>
                </a:ext>
              </a:extLst>
            </p:cNvPr>
            <p:cNvGrpSpPr/>
            <p:nvPr/>
          </p:nvGrpSpPr>
          <p:grpSpPr>
            <a:xfrm>
              <a:off x="4329861" y="2014205"/>
              <a:ext cx="38118" cy="43027"/>
              <a:chOff x="8740068" y="2760109"/>
              <a:chExt cx="69810" cy="69810"/>
            </a:xfrm>
          </p:grpSpPr>
          <p:sp>
            <p:nvSpPr>
              <p:cNvPr id="1515" name="Freeform: Shape 1514">
                <a:extLst>
                  <a:ext uri="{FF2B5EF4-FFF2-40B4-BE49-F238E27FC236}">
                    <a16:creationId xmlns:a16="http://schemas.microsoft.com/office/drawing/2014/main" id="{B11879A6-8A26-D858-CC71-76699ADED1C8}"/>
                  </a:ext>
                </a:extLst>
              </p:cNvPr>
              <p:cNvSpPr/>
              <p:nvPr/>
            </p:nvSpPr>
            <p:spPr>
              <a:xfrm>
                <a:off x="877497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16" name="Freeform: Shape 1515">
                <a:extLst>
                  <a:ext uri="{FF2B5EF4-FFF2-40B4-BE49-F238E27FC236}">
                    <a16:creationId xmlns:a16="http://schemas.microsoft.com/office/drawing/2014/main" id="{1B4E9D82-7446-544D-404D-4BFC31D1035D}"/>
                  </a:ext>
                </a:extLst>
              </p:cNvPr>
              <p:cNvSpPr/>
              <p:nvPr/>
            </p:nvSpPr>
            <p:spPr>
              <a:xfrm>
                <a:off x="8740068"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19" name="Graphic 6">
              <a:extLst>
                <a:ext uri="{FF2B5EF4-FFF2-40B4-BE49-F238E27FC236}">
                  <a16:creationId xmlns:a16="http://schemas.microsoft.com/office/drawing/2014/main" id="{62438C5F-2381-88ED-1EDC-03329DE6C481}"/>
                </a:ext>
              </a:extLst>
            </p:cNvPr>
            <p:cNvGrpSpPr/>
            <p:nvPr/>
          </p:nvGrpSpPr>
          <p:grpSpPr>
            <a:xfrm>
              <a:off x="4385590" y="2014205"/>
              <a:ext cx="38118" cy="43027"/>
              <a:chOff x="8842128" y="2760109"/>
              <a:chExt cx="69810" cy="69810"/>
            </a:xfrm>
          </p:grpSpPr>
          <p:sp>
            <p:nvSpPr>
              <p:cNvPr id="1513" name="Freeform: Shape 1512">
                <a:extLst>
                  <a:ext uri="{FF2B5EF4-FFF2-40B4-BE49-F238E27FC236}">
                    <a16:creationId xmlns:a16="http://schemas.microsoft.com/office/drawing/2014/main" id="{D11D2224-9598-A67B-1296-29057429273C}"/>
                  </a:ext>
                </a:extLst>
              </p:cNvPr>
              <p:cNvSpPr/>
              <p:nvPr/>
            </p:nvSpPr>
            <p:spPr>
              <a:xfrm>
                <a:off x="8877033" y="276010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14" name="Freeform: Shape 1513">
                <a:extLst>
                  <a:ext uri="{FF2B5EF4-FFF2-40B4-BE49-F238E27FC236}">
                    <a16:creationId xmlns:a16="http://schemas.microsoft.com/office/drawing/2014/main" id="{E95AAB47-DA2A-5639-E3DA-92750B98B317}"/>
                  </a:ext>
                </a:extLst>
              </p:cNvPr>
              <p:cNvSpPr/>
              <p:nvPr/>
            </p:nvSpPr>
            <p:spPr>
              <a:xfrm>
                <a:off x="8842128" y="279501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0" name="Graphic 6">
              <a:extLst>
                <a:ext uri="{FF2B5EF4-FFF2-40B4-BE49-F238E27FC236}">
                  <a16:creationId xmlns:a16="http://schemas.microsoft.com/office/drawing/2014/main" id="{80A034AA-7FA8-9EB1-E35E-4105D427231C}"/>
                </a:ext>
              </a:extLst>
            </p:cNvPr>
            <p:cNvGrpSpPr/>
            <p:nvPr/>
          </p:nvGrpSpPr>
          <p:grpSpPr>
            <a:xfrm>
              <a:off x="3616273" y="2232734"/>
              <a:ext cx="38014" cy="43027"/>
              <a:chOff x="7433400" y="3114663"/>
              <a:chExt cx="69620" cy="69810"/>
            </a:xfrm>
          </p:grpSpPr>
          <p:sp>
            <p:nvSpPr>
              <p:cNvPr id="1511" name="Freeform: Shape 1510">
                <a:extLst>
                  <a:ext uri="{FF2B5EF4-FFF2-40B4-BE49-F238E27FC236}">
                    <a16:creationId xmlns:a16="http://schemas.microsoft.com/office/drawing/2014/main" id="{546E3F3B-B3EB-EE34-B9A5-1EBEE0864537}"/>
                  </a:ext>
                </a:extLst>
              </p:cNvPr>
              <p:cNvSpPr/>
              <p:nvPr/>
            </p:nvSpPr>
            <p:spPr>
              <a:xfrm>
                <a:off x="7468305" y="3114663"/>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12" name="Freeform: Shape 1511">
                <a:extLst>
                  <a:ext uri="{FF2B5EF4-FFF2-40B4-BE49-F238E27FC236}">
                    <a16:creationId xmlns:a16="http://schemas.microsoft.com/office/drawing/2014/main" id="{5B5CAC07-1E30-C405-6029-72C2F99C4310}"/>
                  </a:ext>
                </a:extLst>
              </p:cNvPr>
              <p:cNvSpPr/>
              <p:nvPr/>
            </p:nvSpPr>
            <p:spPr>
              <a:xfrm>
                <a:off x="7433400" y="3149568"/>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1" name="Graphic 6">
              <a:extLst>
                <a:ext uri="{FF2B5EF4-FFF2-40B4-BE49-F238E27FC236}">
                  <a16:creationId xmlns:a16="http://schemas.microsoft.com/office/drawing/2014/main" id="{066FF81B-CE20-25AB-826A-B44386F26E14}"/>
                </a:ext>
              </a:extLst>
            </p:cNvPr>
            <p:cNvGrpSpPr/>
            <p:nvPr/>
          </p:nvGrpSpPr>
          <p:grpSpPr>
            <a:xfrm>
              <a:off x="3586444" y="2232734"/>
              <a:ext cx="38118" cy="43027"/>
              <a:chOff x="7378576" y="3114663"/>
              <a:chExt cx="69810" cy="69810"/>
            </a:xfrm>
          </p:grpSpPr>
          <p:sp>
            <p:nvSpPr>
              <p:cNvPr id="1509" name="Freeform: Shape 1508">
                <a:extLst>
                  <a:ext uri="{FF2B5EF4-FFF2-40B4-BE49-F238E27FC236}">
                    <a16:creationId xmlns:a16="http://schemas.microsoft.com/office/drawing/2014/main" id="{F185628B-DD76-0AAE-6C75-5E8DB229E4AD}"/>
                  </a:ext>
                </a:extLst>
              </p:cNvPr>
              <p:cNvSpPr/>
              <p:nvPr/>
            </p:nvSpPr>
            <p:spPr>
              <a:xfrm>
                <a:off x="7413481" y="3114663"/>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10" name="Freeform: Shape 1509">
                <a:extLst>
                  <a:ext uri="{FF2B5EF4-FFF2-40B4-BE49-F238E27FC236}">
                    <a16:creationId xmlns:a16="http://schemas.microsoft.com/office/drawing/2014/main" id="{522204DA-6F9E-DD5F-2D62-C4432A264D4D}"/>
                  </a:ext>
                </a:extLst>
              </p:cNvPr>
              <p:cNvSpPr/>
              <p:nvPr/>
            </p:nvSpPr>
            <p:spPr>
              <a:xfrm>
                <a:off x="7378576" y="3149568"/>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2" name="Graphic 6">
              <a:extLst>
                <a:ext uri="{FF2B5EF4-FFF2-40B4-BE49-F238E27FC236}">
                  <a16:creationId xmlns:a16="http://schemas.microsoft.com/office/drawing/2014/main" id="{CA79C46F-25ED-0157-FBC9-8E86C6043346}"/>
                </a:ext>
              </a:extLst>
            </p:cNvPr>
            <p:cNvGrpSpPr/>
            <p:nvPr/>
          </p:nvGrpSpPr>
          <p:grpSpPr>
            <a:xfrm>
              <a:off x="4202039" y="2013855"/>
              <a:ext cx="38118" cy="43027"/>
              <a:chOff x="8505975" y="2759540"/>
              <a:chExt cx="69810" cy="69810"/>
            </a:xfrm>
          </p:grpSpPr>
          <p:sp>
            <p:nvSpPr>
              <p:cNvPr id="1507" name="Freeform: Shape 1506">
                <a:extLst>
                  <a:ext uri="{FF2B5EF4-FFF2-40B4-BE49-F238E27FC236}">
                    <a16:creationId xmlns:a16="http://schemas.microsoft.com/office/drawing/2014/main" id="{1B352DAB-90E0-DDB4-5A3A-703FEC45C526}"/>
                  </a:ext>
                </a:extLst>
              </p:cNvPr>
              <p:cNvSpPr/>
              <p:nvPr/>
            </p:nvSpPr>
            <p:spPr>
              <a:xfrm>
                <a:off x="8540881" y="275954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08" name="Freeform: Shape 1507">
                <a:extLst>
                  <a:ext uri="{FF2B5EF4-FFF2-40B4-BE49-F238E27FC236}">
                    <a16:creationId xmlns:a16="http://schemas.microsoft.com/office/drawing/2014/main" id="{095ACC1A-A40D-B84D-29F6-6867C43C7A10}"/>
                  </a:ext>
                </a:extLst>
              </p:cNvPr>
              <p:cNvSpPr/>
              <p:nvPr/>
            </p:nvSpPr>
            <p:spPr>
              <a:xfrm>
                <a:off x="8505975" y="279444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3" name="Graphic 6">
              <a:extLst>
                <a:ext uri="{FF2B5EF4-FFF2-40B4-BE49-F238E27FC236}">
                  <a16:creationId xmlns:a16="http://schemas.microsoft.com/office/drawing/2014/main" id="{E24152AC-6834-D42C-2798-A0301EAF6D16}"/>
                </a:ext>
              </a:extLst>
            </p:cNvPr>
            <p:cNvGrpSpPr/>
            <p:nvPr/>
          </p:nvGrpSpPr>
          <p:grpSpPr>
            <a:xfrm>
              <a:off x="3402170" y="2243140"/>
              <a:ext cx="38118" cy="42910"/>
              <a:chOff x="7041096" y="3131546"/>
              <a:chExt cx="69810" cy="69620"/>
            </a:xfrm>
          </p:grpSpPr>
          <p:sp>
            <p:nvSpPr>
              <p:cNvPr id="1505" name="Freeform: Shape 1504">
                <a:extLst>
                  <a:ext uri="{FF2B5EF4-FFF2-40B4-BE49-F238E27FC236}">
                    <a16:creationId xmlns:a16="http://schemas.microsoft.com/office/drawing/2014/main" id="{AE825623-1038-A675-5E69-07D8E2224817}"/>
                  </a:ext>
                </a:extLst>
              </p:cNvPr>
              <p:cNvSpPr/>
              <p:nvPr/>
            </p:nvSpPr>
            <p:spPr>
              <a:xfrm>
                <a:off x="7076001" y="3131546"/>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06" name="Freeform: Shape 1505">
                <a:extLst>
                  <a:ext uri="{FF2B5EF4-FFF2-40B4-BE49-F238E27FC236}">
                    <a16:creationId xmlns:a16="http://schemas.microsoft.com/office/drawing/2014/main" id="{1D88673E-AA7D-80F6-1809-80256D597B5D}"/>
                  </a:ext>
                </a:extLst>
              </p:cNvPr>
              <p:cNvSpPr/>
              <p:nvPr/>
            </p:nvSpPr>
            <p:spPr>
              <a:xfrm>
                <a:off x="7041096" y="316626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4" name="Graphic 6">
              <a:extLst>
                <a:ext uri="{FF2B5EF4-FFF2-40B4-BE49-F238E27FC236}">
                  <a16:creationId xmlns:a16="http://schemas.microsoft.com/office/drawing/2014/main" id="{07DC3EA5-78E7-23E4-E51D-8704DE585DCC}"/>
                </a:ext>
              </a:extLst>
            </p:cNvPr>
            <p:cNvGrpSpPr/>
            <p:nvPr/>
          </p:nvGrpSpPr>
          <p:grpSpPr>
            <a:xfrm>
              <a:off x="3487005" y="2232734"/>
              <a:ext cx="38118" cy="43027"/>
              <a:chOff x="7196462" y="3114663"/>
              <a:chExt cx="69810" cy="69810"/>
            </a:xfrm>
          </p:grpSpPr>
          <p:sp>
            <p:nvSpPr>
              <p:cNvPr id="1503" name="Freeform: Shape 1502">
                <a:extLst>
                  <a:ext uri="{FF2B5EF4-FFF2-40B4-BE49-F238E27FC236}">
                    <a16:creationId xmlns:a16="http://schemas.microsoft.com/office/drawing/2014/main" id="{7BCD96F3-5819-F088-D393-31EC028DF126}"/>
                  </a:ext>
                </a:extLst>
              </p:cNvPr>
              <p:cNvSpPr/>
              <p:nvPr/>
            </p:nvSpPr>
            <p:spPr>
              <a:xfrm>
                <a:off x="7231367" y="3114663"/>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04" name="Freeform: Shape 1503">
                <a:extLst>
                  <a:ext uri="{FF2B5EF4-FFF2-40B4-BE49-F238E27FC236}">
                    <a16:creationId xmlns:a16="http://schemas.microsoft.com/office/drawing/2014/main" id="{A0A656E2-9FEC-8340-64DF-C77FD276E9CF}"/>
                  </a:ext>
                </a:extLst>
              </p:cNvPr>
              <p:cNvSpPr/>
              <p:nvPr/>
            </p:nvSpPr>
            <p:spPr>
              <a:xfrm>
                <a:off x="7196462" y="3149568"/>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5" name="Graphic 6">
              <a:extLst>
                <a:ext uri="{FF2B5EF4-FFF2-40B4-BE49-F238E27FC236}">
                  <a16:creationId xmlns:a16="http://schemas.microsoft.com/office/drawing/2014/main" id="{88EAC990-E256-B1B1-FA02-8E03BE4F30E4}"/>
                </a:ext>
              </a:extLst>
            </p:cNvPr>
            <p:cNvGrpSpPr/>
            <p:nvPr/>
          </p:nvGrpSpPr>
          <p:grpSpPr>
            <a:xfrm>
              <a:off x="3450856" y="2243140"/>
              <a:ext cx="38014" cy="42910"/>
              <a:chOff x="7130445" y="3131546"/>
              <a:chExt cx="69620" cy="69620"/>
            </a:xfrm>
          </p:grpSpPr>
          <p:sp>
            <p:nvSpPr>
              <p:cNvPr id="1501" name="Freeform: Shape 1500">
                <a:extLst>
                  <a:ext uri="{FF2B5EF4-FFF2-40B4-BE49-F238E27FC236}">
                    <a16:creationId xmlns:a16="http://schemas.microsoft.com/office/drawing/2014/main" id="{C06B60B8-4678-EB6E-9515-3F06AB2042B1}"/>
                  </a:ext>
                </a:extLst>
              </p:cNvPr>
              <p:cNvSpPr/>
              <p:nvPr/>
            </p:nvSpPr>
            <p:spPr>
              <a:xfrm>
                <a:off x="7165350" y="3131546"/>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02" name="Freeform: Shape 1501">
                <a:extLst>
                  <a:ext uri="{FF2B5EF4-FFF2-40B4-BE49-F238E27FC236}">
                    <a16:creationId xmlns:a16="http://schemas.microsoft.com/office/drawing/2014/main" id="{77FA1E9C-1CFC-7DBA-D24B-49E4DBA611FF}"/>
                  </a:ext>
                </a:extLst>
              </p:cNvPr>
              <p:cNvSpPr/>
              <p:nvPr/>
            </p:nvSpPr>
            <p:spPr>
              <a:xfrm>
                <a:off x="7130445" y="3166262"/>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6" name="Graphic 6">
              <a:extLst>
                <a:ext uri="{FF2B5EF4-FFF2-40B4-BE49-F238E27FC236}">
                  <a16:creationId xmlns:a16="http://schemas.microsoft.com/office/drawing/2014/main" id="{7DCE8004-52E0-5E8F-30A2-83E1D679558D}"/>
                </a:ext>
              </a:extLst>
            </p:cNvPr>
            <p:cNvGrpSpPr/>
            <p:nvPr/>
          </p:nvGrpSpPr>
          <p:grpSpPr>
            <a:xfrm>
              <a:off x="3266062" y="2253429"/>
              <a:ext cx="38118" cy="43027"/>
              <a:chOff x="6791827" y="3148240"/>
              <a:chExt cx="69810" cy="69810"/>
            </a:xfrm>
          </p:grpSpPr>
          <p:sp>
            <p:nvSpPr>
              <p:cNvPr id="1499" name="Freeform: Shape 1498">
                <a:extLst>
                  <a:ext uri="{FF2B5EF4-FFF2-40B4-BE49-F238E27FC236}">
                    <a16:creationId xmlns:a16="http://schemas.microsoft.com/office/drawing/2014/main" id="{6121B6D0-F459-EBE7-8012-18395E5C6549}"/>
                  </a:ext>
                </a:extLst>
              </p:cNvPr>
              <p:cNvSpPr/>
              <p:nvPr/>
            </p:nvSpPr>
            <p:spPr>
              <a:xfrm>
                <a:off x="6826732" y="314824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500" name="Freeform: Shape 1499">
                <a:extLst>
                  <a:ext uri="{FF2B5EF4-FFF2-40B4-BE49-F238E27FC236}">
                    <a16:creationId xmlns:a16="http://schemas.microsoft.com/office/drawing/2014/main" id="{F8074A9D-BC20-118E-848F-CECAA43D55B4}"/>
                  </a:ext>
                </a:extLst>
              </p:cNvPr>
              <p:cNvSpPr/>
              <p:nvPr/>
            </p:nvSpPr>
            <p:spPr>
              <a:xfrm>
                <a:off x="6791827" y="318314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7" name="Graphic 6">
              <a:extLst>
                <a:ext uri="{FF2B5EF4-FFF2-40B4-BE49-F238E27FC236}">
                  <a16:creationId xmlns:a16="http://schemas.microsoft.com/office/drawing/2014/main" id="{EFA1C554-8A38-AA61-0F6D-73366CDAF66F}"/>
                </a:ext>
              </a:extLst>
            </p:cNvPr>
            <p:cNvGrpSpPr/>
            <p:nvPr/>
          </p:nvGrpSpPr>
          <p:grpSpPr>
            <a:xfrm>
              <a:off x="3315678" y="2251675"/>
              <a:ext cx="38118" cy="43027"/>
              <a:chOff x="6882694" y="3145394"/>
              <a:chExt cx="69810" cy="69810"/>
            </a:xfrm>
          </p:grpSpPr>
          <p:sp>
            <p:nvSpPr>
              <p:cNvPr id="1497" name="Freeform: Shape 1496">
                <a:extLst>
                  <a:ext uri="{FF2B5EF4-FFF2-40B4-BE49-F238E27FC236}">
                    <a16:creationId xmlns:a16="http://schemas.microsoft.com/office/drawing/2014/main" id="{98AF976C-21F8-E236-6EB8-207F23033B64}"/>
                  </a:ext>
                </a:extLst>
              </p:cNvPr>
              <p:cNvSpPr/>
              <p:nvPr/>
            </p:nvSpPr>
            <p:spPr>
              <a:xfrm>
                <a:off x="6917599" y="314539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8" name="Freeform: Shape 1497">
                <a:extLst>
                  <a:ext uri="{FF2B5EF4-FFF2-40B4-BE49-F238E27FC236}">
                    <a16:creationId xmlns:a16="http://schemas.microsoft.com/office/drawing/2014/main" id="{9AB4EAC9-4197-5CF0-B5A2-BADEE8272E8E}"/>
                  </a:ext>
                </a:extLst>
              </p:cNvPr>
              <p:cNvSpPr/>
              <p:nvPr/>
            </p:nvSpPr>
            <p:spPr>
              <a:xfrm>
                <a:off x="6882694" y="318030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8" name="Graphic 6">
              <a:extLst>
                <a:ext uri="{FF2B5EF4-FFF2-40B4-BE49-F238E27FC236}">
                  <a16:creationId xmlns:a16="http://schemas.microsoft.com/office/drawing/2014/main" id="{11CE6866-8F68-A7E1-078E-9F1D619F41A3}"/>
                </a:ext>
              </a:extLst>
            </p:cNvPr>
            <p:cNvGrpSpPr/>
            <p:nvPr/>
          </p:nvGrpSpPr>
          <p:grpSpPr>
            <a:xfrm>
              <a:off x="3154097" y="2300081"/>
              <a:ext cx="38014" cy="43027"/>
              <a:chOff x="6586949" y="3223931"/>
              <a:chExt cx="69620" cy="69810"/>
            </a:xfrm>
          </p:grpSpPr>
          <p:sp>
            <p:nvSpPr>
              <p:cNvPr id="1495" name="Freeform: Shape 1494">
                <a:extLst>
                  <a:ext uri="{FF2B5EF4-FFF2-40B4-BE49-F238E27FC236}">
                    <a16:creationId xmlns:a16="http://schemas.microsoft.com/office/drawing/2014/main" id="{E4489A54-F162-CC55-D12A-625F8D77E87A}"/>
                  </a:ext>
                </a:extLst>
              </p:cNvPr>
              <p:cNvSpPr/>
              <p:nvPr/>
            </p:nvSpPr>
            <p:spPr>
              <a:xfrm>
                <a:off x="6621854" y="3223931"/>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6" name="Freeform: Shape 1495">
                <a:extLst>
                  <a:ext uri="{FF2B5EF4-FFF2-40B4-BE49-F238E27FC236}">
                    <a16:creationId xmlns:a16="http://schemas.microsoft.com/office/drawing/2014/main" id="{B44A5806-8455-88F6-4733-A9708D8E527E}"/>
                  </a:ext>
                </a:extLst>
              </p:cNvPr>
              <p:cNvSpPr/>
              <p:nvPr/>
            </p:nvSpPr>
            <p:spPr>
              <a:xfrm>
                <a:off x="6586949" y="3258836"/>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29" name="Graphic 6">
              <a:extLst>
                <a:ext uri="{FF2B5EF4-FFF2-40B4-BE49-F238E27FC236}">
                  <a16:creationId xmlns:a16="http://schemas.microsoft.com/office/drawing/2014/main" id="{931EA319-1F42-0674-235C-CDBC58A3D19C}"/>
                </a:ext>
              </a:extLst>
            </p:cNvPr>
            <p:cNvGrpSpPr/>
            <p:nvPr/>
          </p:nvGrpSpPr>
          <p:grpSpPr>
            <a:xfrm>
              <a:off x="2548564" y="2579760"/>
              <a:ext cx="38014" cy="43027"/>
              <a:chOff x="5477950" y="3677698"/>
              <a:chExt cx="69620" cy="69810"/>
            </a:xfrm>
          </p:grpSpPr>
          <p:sp>
            <p:nvSpPr>
              <p:cNvPr id="1493" name="Freeform: Shape 1492">
                <a:extLst>
                  <a:ext uri="{FF2B5EF4-FFF2-40B4-BE49-F238E27FC236}">
                    <a16:creationId xmlns:a16="http://schemas.microsoft.com/office/drawing/2014/main" id="{7B75F7AB-0A9B-DA8A-D298-D447A507154F}"/>
                  </a:ext>
                </a:extLst>
              </p:cNvPr>
              <p:cNvSpPr/>
              <p:nvPr/>
            </p:nvSpPr>
            <p:spPr>
              <a:xfrm>
                <a:off x="5512855" y="3677698"/>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4" name="Freeform: Shape 1493">
                <a:extLst>
                  <a:ext uri="{FF2B5EF4-FFF2-40B4-BE49-F238E27FC236}">
                    <a16:creationId xmlns:a16="http://schemas.microsoft.com/office/drawing/2014/main" id="{B30EDA55-F79C-9B55-6B6F-985B54CA0A27}"/>
                  </a:ext>
                </a:extLst>
              </p:cNvPr>
              <p:cNvSpPr/>
              <p:nvPr/>
            </p:nvSpPr>
            <p:spPr>
              <a:xfrm>
                <a:off x="5477950" y="3712604"/>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0" name="Graphic 6">
              <a:extLst>
                <a:ext uri="{FF2B5EF4-FFF2-40B4-BE49-F238E27FC236}">
                  <a16:creationId xmlns:a16="http://schemas.microsoft.com/office/drawing/2014/main" id="{06B77314-B897-44E6-1369-869523E20660}"/>
                </a:ext>
              </a:extLst>
            </p:cNvPr>
            <p:cNvGrpSpPr/>
            <p:nvPr/>
          </p:nvGrpSpPr>
          <p:grpSpPr>
            <a:xfrm>
              <a:off x="2891918" y="2382979"/>
              <a:ext cx="38118" cy="42910"/>
              <a:chOff x="6106623" y="3358430"/>
              <a:chExt cx="69810" cy="69620"/>
            </a:xfrm>
          </p:grpSpPr>
          <p:sp>
            <p:nvSpPr>
              <p:cNvPr id="1491" name="Freeform: Shape 1490">
                <a:extLst>
                  <a:ext uri="{FF2B5EF4-FFF2-40B4-BE49-F238E27FC236}">
                    <a16:creationId xmlns:a16="http://schemas.microsoft.com/office/drawing/2014/main" id="{98D8FF11-1CB0-B682-C494-BB7AB35D42C0}"/>
                  </a:ext>
                </a:extLst>
              </p:cNvPr>
              <p:cNvSpPr/>
              <p:nvPr/>
            </p:nvSpPr>
            <p:spPr>
              <a:xfrm>
                <a:off x="6141528" y="3358430"/>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2" name="Freeform: Shape 1491">
                <a:extLst>
                  <a:ext uri="{FF2B5EF4-FFF2-40B4-BE49-F238E27FC236}">
                    <a16:creationId xmlns:a16="http://schemas.microsoft.com/office/drawing/2014/main" id="{CF29C542-97E3-5F0F-73C3-9F276DAA2D26}"/>
                  </a:ext>
                </a:extLst>
              </p:cNvPr>
              <p:cNvSpPr/>
              <p:nvPr/>
            </p:nvSpPr>
            <p:spPr>
              <a:xfrm>
                <a:off x="6106623" y="339333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1" name="Graphic 6">
              <a:extLst>
                <a:ext uri="{FF2B5EF4-FFF2-40B4-BE49-F238E27FC236}">
                  <a16:creationId xmlns:a16="http://schemas.microsoft.com/office/drawing/2014/main" id="{DC053343-6312-85C3-9CB9-E189F486046D}"/>
                </a:ext>
              </a:extLst>
            </p:cNvPr>
            <p:cNvGrpSpPr/>
            <p:nvPr/>
          </p:nvGrpSpPr>
          <p:grpSpPr>
            <a:xfrm>
              <a:off x="3076101" y="2348371"/>
              <a:ext cx="38014" cy="43027"/>
              <a:chOff x="6444103" y="3302278"/>
              <a:chExt cx="69620" cy="69810"/>
            </a:xfrm>
          </p:grpSpPr>
          <p:sp>
            <p:nvSpPr>
              <p:cNvPr id="1489" name="Freeform: Shape 1488">
                <a:extLst>
                  <a:ext uri="{FF2B5EF4-FFF2-40B4-BE49-F238E27FC236}">
                    <a16:creationId xmlns:a16="http://schemas.microsoft.com/office/drawing/2014/main" id="{EF6BB5FB-1239-5947-4307-6680F3EA7259}"/>
                  </a:ext>
                </a:extLst>
              </p:cNvPr>
              <p:cNvSpPr/>
              <p:nvPr/>
            </p:nvSpPr>
            <p:spPr>
              <a:xfrm>
                <a:off x="6478818" y="3302278"/>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90" name="Freeform: Shape 1489">
                <a:extLst>
                  <a:ext uri="{FF2B5EF4-FFF2-40B4-BE49-F238E27FC236}">
                    <a16:creationId xmlns:a16="http://schemas.microsoft.com/office/drawing/2014/main" id="{C6F7A712-D31C-0E69-8DEC-3B7F3EB5CC62}"/>
                  </a:ext>
                </a:extLst>
              </p:cNvPr>
              <p:cNvSpPr/>
              <p:nvPr/>
            </p:nvSpPr>
            <p:spPr>
              <a:xfrm>
                <a:off x="6444103" y="3337183"/>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62D488">
                    <a:lumMod val="75000"/>
                  </a:srgbClr>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2" name="Graphic 6">
              <a:extLst>
                <a:ext uri="{FF2B5EF4-FFF2-40B4-BE49-F238E27FC236}">
                  <a16:creationId xmlns:a16="http://schemas.microsoft.com/office/drawing/2014/main" id="{078FEF0A-CFEC-43E1-7601-2F6274418498}"/>
                </a:ext>
              </a:extLst>
            </p:cNvPr>
            <p:cNvGrpSpPr/>
            <p:nvPr/>
          </p:nvGrpSpPr>
          <p:grpSpPr>
            <a:xfrm>
              <a:off x="2366545" y="2671311"/>
              <a:ext cx="38118" cy="43027"/>
              <a:chOff x="5144454" y="3826235"/>
              <a:chExt cx="69810" cy="69810"/>
            </a:xfrm>
          </p:grpSpPr>
          <p:sp>
            <p:nvSpPr>
              <p:cNvPr id="1487" name="Freeform: Shape 1486">
                <a:extLst>
                  <a:ext uri="{FF2B5EF4-FFF2-40B4-BE49-F238E27FC236}">
                    <a16:creationId xmlns:a16="http://schemas.microsoft.com/office/drawing/2014/main" id="{8A673E71-6967-1C28-AC32-D8F20F5488FF}"/>
                  </a:ext>
                </a:extLst>
              </p:cNvPr>
              <p:cNvSpPr/>
              <p:nvPr/>
            </p:nvSpPr>
            <p:spPr>
              <a:xfrm>
                <a:off x="5179359" y="382623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88" name="Freeform: Shape 1487">
                <a:extLst>
                  <a:ext uri="{FF2B5EF4-FFF2-40B4-BE49-F238E27FC236}">
                    <a16:creationId xmlns:a16="http://schemas.microsoft.com/office/drawing/2014/main" id="{A4BD804B-6C10-A034-43C2-C7D096ADF9C9}"/>
                  </a:ext>
                </a:extLst>
              </p:cNvPr>
              <p:cNvSpPr/>
              <p:nvPr/>
            </p:nvSpPr>
            <p:spPr>
              <a:xfrm>
                <a:off x="5144454" y="386114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3" name="Graphic 6">
              <a:extLst>
                <a:ext uri="{FF2B5EF4-FFF2-40B4-BE49-F238E27FC236}">
                  <a16:creationId xmlns:a16="http://schemas.microsoft.com/office/drawing/2014/main" id="{46245B94-69A6-4FCA-54F3-F152D1448C08}"/>
                </a:ext>
              </a:extLst>
            </p:cNvPr>
            <p:cNvGrpSpPr/>
            <p:nvPr/>
          </p:nvGrpSpPr>
          <p:grpSpPr>
            <a:xfrm>
              <a:off x="2338162" y="2679963"/>
              <a:ext cx="38118" cy="43027"/>
              <a:chOff x="5092475" y="3840273"/>
              <a:chExt cx="69810" cy="69810"/>
            </a:xfrm>
          </p:grpSpPr>
          <p:sp>
            <p:nvSpPr>
              <p:cNvPr id="1485" name="Freeform: Shape 1484">
                <a:extLst>
                  <a:ext uri="{FF2B5EF4-FFF2-40B4-BE49-F238E27FC236}">
                    <a16:creationId xmlns:a16="http://schemas.microsoft.com/office/drawing/2014/main" id="{94504ED4-0BDF-F717-20AA-BCA94E0D418A}"/>
                  </a:ext>
                </a:extLst>
              </p:cNvPr>
              <p:cNvSpPr/>
              <p:nvPr/>
            </p:nvSpPr>
            <p:spPr>
              <a:xfrm>
                <a:off x="5127380" y="3840273"/>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86" name="Freeform: Shape 1485">
                <a:extLst>
                  <a:ext uri="{FF2B5EF4-FFF2-40B4-BE49-F238E27FC236}">
                    <a16:creationId xmlns:a16="http://schemas.microsoft.com/office/drawing/2014/main" id="{A5D54A17-69D1-EF8E-6303-2FF5837B4F69}"/>
                  </a:ext>
                </a:extLst>
              </p:cNvPr>
              <p:cNvSpPr/>
              <p:nvPr/>
            </p:nvSpPr>
            <p:spPr>
              <a:xfrm>
                <a:off x="5092475" y="3875178"/>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4" name="Graphic 6">
              <a:extLst>
                <a:ext uri="{FF2B5EF4-FFF2-40B4-BE49-F238E27FC236}">
                  <a16:creationId xmlns:a16="http://schemas.microsoft.com/office/drawing/2014/main" id="{EC1D1BCC-1176-05A6-4075-F685F9D09571}"/>
                </a:ext>
              </a:extLst>
            </p:cNvPr>
            <p:cNvGrpSpPr/>
            <p:nvPr/>
          </p:nvGrpSpPr>
          <p:grpSpPr>
            <a:xfrm>
              <a:off x="2165937" y="2747311"/>
              <a:ext cx="38014" cy="43027"/>
              <a:chOff x="4777190" y="3949542"/>
              <a:chExt cx="69620" cy="69810"/>
            </a:xfrm>
          </p:grpSpPr>
          <p:sp>
            <p:nvSpPr>
              <p:cNvPr id="1483" name="Freeform: Shape 1482">
                <a:extLst>
                  <a:ext uri="{FF2B5EF4-FFF2-40B4-BE49-F238E27FC236}">
                    <a16:creationId xmlns:a16="http://schemas.microsoft.com/office/drawing/2014/main" id="{73558266-DEF9-4DAD-34FE-A12433B716D0}"/>
                  </a:ext>
                </a:extLst>
              </p:cNvPr>
              <p:cNvSpPr/>
              <p:nvPr/>
            </p:nvSpPr>
            <p:spPr>
              <a:xfrm>
                <a:off x="4811906" y="3949542"/>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84" name="Freeform: Shape 1483">
                <a:extLst>
                  <a:ext uri="{FF2B5EF4-FFF2-40B4-BE49-F238E27FC236}">
                    <a16:creationId xmlns:a16="http://schemas.microsoft.com/office/drawing/2014/main" id="{C578C779-276E-7B13-FEB0-6A78B13484F4}"/>
                  </a:ext>
                </a:extLst>
              </p:cNvPr>
              <p:cNvSpPr/>
              <p:nvPr/>
            </p:nvSpPr>
            <p:spPr>
              <a:xfrm>
                <a:off x="4777190" y="3984447"/>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5" name="Graphic 6">
              <a:extLst>
                <a:ext uri="{FF2B5EF4-FFF2-40B4-BE49-F238E27FC236}">
                  <a16:creationId xmlns:a16="http://schemas.microsoft.com/office/drawing/2014/main" id="{D14FA853-0D9B-1403-C75A-4B715A8DAC71}"/>
                </a:ext>
              </a:extLst>
            </p:cNvPr>
            <p:cNvGrpSpPr/>
            <p:nvPr/>
          </p:nvGrpSpPr>
          <p:grpSpPr>
            <a:xfrm>
              <a:off x="2258611" y="2712701"/>
              <a:ext cx="38118" cy="43027"/>
              <a:chOff x="4946784" y="3893390"/>
              <a:chExt cx="69810" cy="69810"/>
            </a:xfrm>
          </p:grpSpPr>
          <p:sp>
            <p:nvSpPr>
              <p:cNvPr id="1481" name="Freeform: Shape 1480">
                <a:extLst>
                  <a:ext uri="{FF2B5EF4-FFF2-40B4-BE49-F238E27FC236}">
                    <a16:creationId xmlns:a16="http://schemas.microsoft.com/office/drawing/2014/main" id="{F52717CC-7D65-F129-71BF-F574E44DE9C5}"/>
                  </a:ext>
                </a:extLst>
              </p:cNvPr>
              <p:cNvSpPr/>
              <p:nvPr/>
            </p:nvSpPr>
            <p:spPr>
              <a:xfrm>
                <a:off x="4981689" y="389339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82" name="Freeform: Shape 1481">
                <a:extLst>
                  <a:ext uri="{FF2B5EF4-FFF2-40B4-BE49-F238E27FC236}">
                    <a16:creationId xmlns:a16="http://schemas.microsoft.com/office/drawing/2014/main" id="{7499FDF1-A94A-B47B-52D8-F9C063590734}"/>
                  </a:ext>
                </a:extLst>
              </p:cNvPr>
              <p:cNvSpPr/>
              <p:nvPr/>
            </p:nvSpPr>
            <p:spPr>
              <a:xfrm>
                <a:off x="4946784" y="392829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6" name="Graphic 6">
              <a:extLst>
                <a:ext uri="{FF2B5EF4-FFF2-40B4-BE49-F238E27FC236}">
                  <a16:creationId xmlns:a16="http://schemas.microsoft.com/office/drawing/2014/main" id="{A4F43157-23C0-F4A6-AA38-5EA4ABC385E0}"/>
                </a:ext>
              </a:extLst>
            </p:cNvPr>
            <p:cNvGrpSpPr/>
            <p:nvPr/>
          </p:nvGrpSpPr>
          <p:grpSpPr>
            <a:xfrm>
              <a:off x="1871252" y="2868208"/>
              <a:ext cx="38014" cy="42910"/>
              <a:chOff x="4237488" y="4145694"/>
              <a:chExt cx="69620" cy="69620"/>
            </a:xfrm>
          </p:grpSpPr>
          <p:sp>
            <p:nvSpPr>
              <p:cNvPr id="1479" name="Freeform: Shape 1478">
                <a:extLst>
                  <a:ext uri="{FF2B5EF4-FFF2-40B4-BE49-F238E27FC236}">
                    <a16:creationId xmlns:a16="http://schemas.microsoft.com/office/drawing/2014/main" id="{7CFB5C41-CA92-35EC-3ED9-0802AD8E3F3B}"/>
                  </a:ext>
                </a:extLst>
              </p:cNvPr>
              <p:cNvSpPr/>
              <p:nvPr/>
            </p:nvSpPr>
            <p:spPr>
              <a:xfrm>
                <a:off x="4272203" y="4145694"/>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80" name="Freeform: Shape 1479">
                <a:extLst>
                  <a:ext uri="{FF2B5EF4-FFF2-40B4-BE49-F238E27FC236}">
                    <a16:creationId xmlns:a16="http://schemas.microsoft.com/office/drawing/2014/main" id="{EB325553-4585-A7FB-151B-0E407C67B6A0}"/>
                  </a:ext>
                </a:extLst>
              </p:cNvPr>
              <p:cNvSpPr/>
              <p:nvPr/>
            </p:nvSpPr>
            <p:spPr>
              <a:xfrm>
                <a:off x="4237488" y="418040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37" name="Graphic 6">
              <a:extLst>
                <a:ext uri="{FF2B5EF4-FFF2-40B4-BE49-F238E27FC236}">
                  <a16:creationId xmlns:a16="http://schemas.microsoft.com/office/drawing/2014/main" id="{4DE04024-E6AE-4197-E819-F7DD94FA845F}"/>
                </a:ext>
              </a:extLst>
            </p:cNvPr>
            <p:cNvGrpSpPr/>
            <p:nvPr/>
          </p:nvGrpSpPr>
          <p:grpSpPr>
            <a:xfrm>
              <a:off x="2008042" y="2793963"/>
              <a:ext cx="38118" cy="42910"/>
              <a:chOff x="4487895" y="4025233"/>
              <a:chExt cx="69810" cy="69620"/>
            </a:xfrm>
          </p:grpSpPr>
          <p:sp>
            <p:nvSpPr>
              <p:cNvPr id="1477" name="Freeform: Shape 1476">
                <a:extLst>
                  <a:ext uri="{FF2B5EF4-FFF2-40B4-BE49-F238E27FC236}">
                    <a16:creationId xmlns:a16="http://schemas.microsoft.com/office/drawing/2014/main" id="{0DFAAAA6-C91B-31BE-1AF6-D1BDD4A3492C}"/>
                  </a:ext>
                </a:extLst>
              </p:cNvPr>
              <p:cNvSpPr/>
              <p:nvPr/>
            </p:nvSpPr>
            <p:spPr>
              <a:xfrm>
                <a:off x="4522800" y="4025233"/>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78" name="Freeform: Shape 1477">
                <a:extLst>
                  <a:ext uri="{FF2B5EF4-FFF2-40B4-BE49-F238E27FC236}">
                    <a16:creationId xmlns:a16="http://schemas.microsoft.com/office/drawing/2014/main" id="{A8F1698F-CF8E-76CA-D44D-AEDE3CDC4F7A}"/>
                  </a:ext>
                </a:extLst>
              </p:cNvPr>
              <p:cNvSpPr/>
              <p:nvPr/>
            </p:nvSpPr>
            <p:spPr>
              <a:xfrm>
                <a:off x="4487895" y="4059948"/>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8" name="Graphic 6">
              <a:extLst>
                <a:ext uri="{FF2B5EF4-FFF2-40B4-BE49-F238E27FC236}">
                  <a16:creationId xmlns:a16="http://schemas.microsoft.com/office/drawing/2014/main" id="{BBE35332-2802-58E4-D6FE-B8E447F8E6A3}"/>
                </a:ext>
              </a:extLst>
            </p:cNvPr>
            <p:cNvGrpSpPr/>
            <p:nvPr/>
          </p:nvGrpSpPr>
          <p:grpSpPr>
            <a:xfrm>
              <a:off x="1968927" y="2804252"/>
              <a:ext cx="38014" cy="43027"/>
              <a:chOff x="4416377" y="4041927"/>
              <a:chExt cx="69620" cy="69810"/>
            </a:xfrm>
          </p:grpSpPr>
          <p:sp>
            <p:nvSpPr>
              <p:cNvPr id="1475" name="Freeform: Shape 1474">
                <a:extLst>
                  <a:ext uri="{FF2B5EF4-FFF2-40B4-BE49-F238E27FC236}">
                    <a16:creationId xmlns:a16="http://schemas.microsoft.com/office/drawing/2014/main" id="{C055AB2F-641C-669D-8A64-93284C38329F}"/>
                  </a:ext>
                </a:extLst>
              </p:cNvPr>
              <p:cNvSpPr/>
              <p:nvPr/>
            </p:nvSpPr>
            <p:spPr>
              <a:xfrm>
                <a:off x="4451092" y="404192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76" name="Freeform: Shape 1475">
                <a:extLst>
                  <a:ext uri="{FF2B5EF4-FFF2-40B4-BE49-F238E27FC236}">
                    <a16:creationId xmlns:a16="http://schemas.microsoft.com/office/drawing/2014/main" id="{F900957A-7D10-51F2-8E2D-A1269DD65362}"/>
                  </a:ext>
                </a:extLst>
              </p:cNvPr>
              <p:cNvSpPr/>
              <p:nvPr/>
            </p:nvSpPr>
            <p:spPr>
              <a:xfrm>
                <a:off x="4416377" y="4076832"/>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896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39" name="Graphic 6">
              <a:extLst>
                <a:ext uri="{FF2B5EF4-FFF2-40B4-BE49-F238E27FC236}">
                  <a16:creationId xmlns:a16="http://schemas.microsoft.com/office/drawing/2014/main" id="{DD031CCA-9867-9D58-3736-CACFBEDE2A1B}"/>
                </a:ext>
              </a:extLst>
            </p:cNvPr>
            <p:cNvGrpSpPr/>
            <p:nvPr/>
          </p:nvGrpSpPr>
          <p:grpSpPr>
            <a:xfrm>
              <a:off x="1800876" y="2882005"/>
              <a:ext cx="38118" cy="42910"/>
              <a:chOff x="4108490" y="4168078"/>
              <a:chExt cx="69810" cy="69620"/>
            </a:xfrm>
          </p:grpSpPr>
          <p:sp>
            <p:nvSpPr>
              <p:cNvPr id="1473" name="Freeform: Shape 1472">
                <a:extLst>
                  <a:ext uri="{FF2B5EF4-FFF2-40B4-BE49-F238E27FC236}">
                    <a16:creationId xmlns:a16="http://schemas.microsoft.com/office/drawing/2014/main" id="{2D71ED39-A6CB-1ED3-E9A7-5DA300F1B3E5}"/>
                  </a:ext>
                </a:extLst>
              </p:cNvPr>
              <p:cNvSpPr/>
              <p:nvPr/>
            </p:nvSpPr>
            <p:spPr>
              <a:xfrm>
                <a:off x="4143396" y="41680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74" name="Freeform: Shape 1473">
                <a:extLst>
                  <a:ext uri="{FF2B5EF4-FFF2-40B4-BE49-F238E27FC236}">
                    <a16:creationId xmlns:a16="http://schemas.microsoft.com/office/drawing/2014/main" id="{DCB0E676-0ED2-795A-1A70-710D9FC2CF16}"/>
                  </a:ext>
                </a:extLst>
              </p:cNvPr>
              <p:cNvSpPr/>
              <p:nvPr/>
            </p:nvSpPr>
            <p:spPr>
              <a:xfrm>
                <a:off x="4108490" y="420298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0" name="Graphic 6">
              <a:extLst>
                <a:ext uri="{FF2B5EF4-FFF2-40B4-BE49-F238E27FC236}">
                  <a16:creationId xmlns:a16="http://schemas.microsoft.com/office/drawing/2014/main" id="{6FC50C95-A940-6595-CA9E-9DC8B0BFDF81}"/>
                </a:ext>
              </a:extLst>
            </p:cNvPr>
            <p:cNvGrpSpPr/>
            <p:nvPr/>
          </p:nvGrpSpPr>
          <p:grpSpPr>
            <a:xfrm>
              <a:off x="1826046" y="2882005"/>
              <a:ext cx="38118" cy="42910"/>
              <a:chOff x="4154588" y="4168078"/>
              <a:chExt cx="69810" cy="69620"/>
            </a:xfrm>
          </p:grpSpPr>
          <p:sp>
            <p:nvSpPr>
              <p:cNvPr id="1471" name="Freeform: Shape 1470">
                <a:extLst>
                  <a:ext uri="{FF2B5EF4-FFF2-40B4-BE49-F238E27FC236}">
                    <a16:creationId xmlns:a16="http://schemas.microsoft.com/office/drawing/2014/main" id="{85577620-4672-7B1B-D58C-586EC5364712}"/>
                  </a:ext>
                </a:extLst>
              </p:cNvPr>
              <p:cNvSpPr/>
              <p:nvPr/>
            </p:nvSpPr>
            <p:spPr>
              <a:xfrm>
                <a:off x="4189493" y="41680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72" name="Freeform: Shape 1471">
                <a:extLst>
                  <a:ext uri="{FF2B5EF4-FFF2-40B4-BE49-F238E27FC236}">
                    <a16:creationId xmlns:a16="http://schemas.microsoft.com/office/drawing/2014/main" id="{2A37D368-4696-A7A5-F749-E9D5E34D77FA}"/>
                  </a:ext>
                </a:extLst>
              </p:cNvPr>
              <p:cNvSpPr/>
              <p:nvPr/>
            </p:nvSpPr>
            <p:spPr>
              <a:xfrm>
                <a:off x="4154588" y="420298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1" name="Graphic 6">
              <a:extLst>
                <a:ext uri="{FF2B5EF4-FFF2-40B4-BE49-F238E27FC236}">
                  <a16:creationId xmlns:a16="http://schemas.microsoft.com/office/drawing/2014/main" id="{B69C7887-AF3A-42DB-3E4C-1640C7962050}"/>
                </a:ext>
              </a:extLst>
            </p:cNvPr>
            <p:cNvGrpSpPr/>
            <p:nvPr/>
          </p:nvGrpSpPr>
          <p:grpSpPr>
            <a:xfrm>
              <a:off x="1773322" y="2888903"/>
              <a:ext cx="38118" cy="43027"/>
              <a:chOff x="4058030" y="4179271"/>
              <a:chExt cx="69810" cy="69810"/>
            </a:xfrm>
          </p:grpSpPr>
          <p:sp>
            <p:nvSpPr>
              <p:cNvPr id="1469" name="Freeform: Shape 1468">
                <a:extLst>
                  <a:ext uri="{FF2B5EF4-FFF2-40B4-BE49-F238E27FC236}">
                    <a16:creationId xmlns:a16="http://schemas.microsoft.com/office/drawing/2014/main" id="{D44B7A75-2691-FF88-7CD9-7FF8C6D6C860}"/>
                  </a:ext>
                </a:extLst>
              </p:cNvPr>
              <p:cNvSpPr/>
              <p:nvPr/>
            </p:nvSpPr>
            <p:spPr>
              <a:xfrm>
                <a:off x="4092935" y="4179271"/>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70" name="Freeform: Shape 1469">
                <a:extLst>
                  <a:ext uri="{FF2B5EF4-FFF2-40B4-BE49-F238E27FC236}">
                    <a16:creationId xmlns:a16="http://schemas.microsoft.com/office/drawing/2014/main" id="{3984A6BB-6205-01A4-8C5B-38D4166EA536}"/>
                  </a:ext>
                </a:extLst>
              </p:cNvPr>
              <p:cNvSpPr/>
              <p:nvPr/>
            </p:nvSpPr>
            <p:spPr>
              <a:xfrm>
                <a:off x="4058030" y="421417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2" name="Graphic 6">
              <a:extLst>
                <a:ext uri="{FF2B5EF4-FFF2-40B4-BE49-F238E27FC236}">
                  <a16:creationId xmlns:a16="http://schemas.microsoft.com/office/drawing/2014/main" id="{8BAE0531-9606-7790-8D16-F24017F42E47}"/>
                </a:ext>
              </a:extLst>
            </p:cNvPr>
            <p:cNvGrpSpPr/>
            <p:nvPr/>
          </p:nvGrpSpPr>
          <p:grpSpPr>
            <a:xfrm>
              <a:off x="1613390" y="2928540"/>
              <a:ext cx="38118" cy="43027"/>
              <a:chOff x="3765129" y="4243580"/>
              <a:chExt cx="69810" cy="69810"/>
            </a:xfrm>
          </p:grpSpPr>
          <p:sp>
            <p:nvSpPr>
              <p:cNvPr id="1467" name="Freeform: Shape 1466">
                <a:extLst>
                  <a:ext uri="{FF2B5EF4-FFF2-40B4-BE49-F238E27FC236}">
                    <a16:creationId xmlns:a16="http://schemas.microsoft.com/office/drawing/2014/main" id="{167DA498-429A-D4BB-E43C-203DE10955C2}"/>
                  </a:ext>
                </a:extLst>
              </p:cNvPr>
              <p:cNvSpPr/>
              <p:nvPr/>
            </p:nvSpPr>
            <p:spPr>
              <a:xfrm>
                <a:off x="3800035" y="424358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68" name="Freeform: Shape 1467">
                <a:extLst>
                  <a:ext uri="{FF2B5EF4-FFF2-40B4-BE49-F238E27FC236}">
                    <a16:creationId xmlns:a16="http://schemas.microsoft.com/office/drawing/2014/main" id="{CE14DE4E-2320-69B0-D2AF-DE0CF7BAF6F0}"/>
                  </a:ext>
                </a:extLst>
              </p:cNvPr>
              <p:cNvSpPr/>
              <p:nvPr/>
            </p:nvSpPr>
            <p:spPr>
              <a:xfrm>
                <a:off x="3765129" y="427848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3" name="Graphic 6">
              <a:extLst>
                <a:ext uri="{FF2B5EF4-FFF2-40B4-BE49-F238E27FC236}">
                  <a16:creationId xmlns:a16="http://schemas.microsoft.com/office/drawing/2014/main" id="{BB359F9A-B965-9EFE-1444-B3FCB4025FDF}"/>
                </a:ext>
              </a:extLst>
            </p:cNvPr>
            <p:cNvGrpSpPr/>
            <p:nvPr/>
          </p:nvGrpSpPr>
          <p:grpSpPr>
            <a:xfrm>
              <a:off x="1633899" y="2928540"/>
              <a:ext cx="38118" cy="43027"/>
              <a:chOff x="3802690" y="4243580"/>
              <a:chExt cx="69810" cy="69810"/>
            </a:xfrm>
          </p:grpSpPr>
          <p:sp>
            <p:nvSpPr>
              <p:cNvPr id="1465" name="Freeform: Shape 1464">
                <a:extLst>
                  <a:ext uri="{FF2B5EF4-FFF2-40B4-BE49-F238E27FC236}">
                    <a16:creationId xmlns:a16="http://schemas.microsoft.com/office/drawing/2014/main" id="{D35CA9CC-53EC-AD59-F43B-AEBC9916E13A}"/>
                  </a:ext>
                </a:extLst>
              </p:cNvPr>
              <p:cNvSpPr/>
              <p:nvPr/>
            </p:nvSpPr>
            <p:spPr>
              <a:xfrm>
                <a:off x="3837596" y="424358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66" name="Freeform: Shape 1465">
                <a:extLst>
                  <a:ext uri="{FF2B5EF4-FFF2-40B4-BE49-F238E27FC236}">
                    <a16:creationId xmlns:a16="http://schemas.microsoft.com/office/drawing/2014/main" id="{BB247B8C-F0BA-3C15-02DF-079360DD2865}"/>
                  </a:ext>
                </a:extLst>
              </p:cNvPr>
              <p:cNvSpPr/>
              <p:nvPr/>
            </p:nvSpPr>
            <p:spPr>
              <a:xfrm>
                <a:off x="3802690" y="427848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4" name="Graphic 6">
              <a:extLst>
                <a:ext uri="{FF2B5EF4-FFF2-40B4-BE49-F238E27FC236}">
                  <a16:creationId xmlns:a16="http://schemas.microsoft.com/office/drawing/2014/main" id="{42F7AE51-1322-AE45-F1A8-FA8CDD8E14AC}"/>
                </a:ext>
              </a:extLst>
            </p:cNvPr>
            <p:cNvGrpSpPr/>
            <p:nvPr/>
          </p:nvGrpSpPr>
          <p:grpSpPr>
            <a:xfrm>
              <a:off x="1695324" y="2911353"/>
              <a:ext cx="38118" cy="43027"/>
              <a:chOff x="3915184" y="4215694"/>
              <a:chExt cx="69810" cy="69810"/>
            </a:xfrm>
          </p:grpSpPr>
          <p:sp>
            <p:nvSpPr>
              <p:cNvPr id="1463" name="Freeform: Shape 1462">
                <a:extLst>
                  <a:ext uri="{FF2B5EF4-FFF2-40B4-BE49-F238E27FC236}">
                    <a16:creationId xmlns:a16="http://schemas.microsoft.com/office/drawing/2014/main" id="{F5810B12-6BFC-9AED-20BE-BA191BE6514B}"/>
                  </a:ext>
                </a:extLst>
              </p:cNvPr>
              <p:cNvSpPr/>
              <p:nvPr/>
            </p:nvSpPr>
            <p:spPr>
              <a:xfrm>
                <a:off x="3950089" y="421569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64" name="Freeform: Shape 1463">
                <a:extLst>
                  <a:ext uri="{FF2B5EF4-FFF2-40B4-BE49-F238E27FC236}">
                    <a16:creationId xmlns:a16="http://schemas.microsoft.com/office/drawing/2014/main" id="{69C6D657-4E25-8C26-8E45-71562F38E1FE}"/>
                  </a:ext>
                </a:extLst>
              </p:cNvPr>
              <p:cNvSpPr/>
              <p:nvPr/>
            </p:nvSpPr>
            <p:spPr>
              <a:xfrm>
                <a:off x="3915184" y="425059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5" name="Graphic 6">
              <a:extLst>
                <a:ext uri="{FF2B5EF4-FFF2-40B4-BE49-F238E27FC236}">
                  <a16:creationId xmlns:a16="http://schemas.microsoft.com/office/drawing/2014/main" id="{D73D5A82-E033-C9E6-23C6-4D559AE2D043}"/>
                </a:ext>
              </a:extLst>
            </p:cNvPr>
            <p:cNvGrpSpPr/>
            <p:nvPr/>
          </p:nvGrpSpPr>
          <p:grpSpPr>
            <a:xfrm>
              <a:off x="1720495" y="2897556"/>
              <a:ext cx="38118" cy="42910"/>
              <a:chOff x="3961281" y="4193309"/>
              <a:chExt cx="69810" cy="69620"/>
            </a:xfrm>
          </p:grpSpPr>
          <p:sp>
            <p:nvSpPr>
              <p:cNvPr id="1461" name="Freeform: Shape 1460">
                <a:extLst>
                  <a:ext uri="{FF2B5EF4-FFF2-40B4-BE49-F238E27FC236}">
                    <a16:creationId xmlns:a16="http://schemas.microsoft.com/office/drawing/2014/main" id="{A1C947D0-3D61-D242-C6E1-4F5B8A2E5C4C}"/>
                  </a:ext>
                </a:extLst>
              </p:cNvPr>
              <p:cNvSpPr/>
              <p:nvPr/>
            </p:nvSpPr>
            <p:spPr>
              <a:xfrm>
                <a:off x="3996187" y="4193309"/>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62" name="Freeform: Shape 1461">
                <a:extLst>
                  <a:ext uri="{FF2B5EF4-FFF2-40B4-BE49-F238E27FC236}">
                    <a16:creationId xmlns:a16="http://schemas.microsoft.com/office/drawing/2014/main" id="{BDDB9964-5DCE-60FA-793D-0368F765344E}"/>
                  </a:ext>
                </a:extLst>
              </p:cNvPr>
              <p:cNvSpPr/>
              <p:nvPr/>
            </p:nvSpPr>
            <p:spPr>
              <a:xfrm>
                <a:off x="3961281" y="422821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6" name="Graphic 6">
              <a:extLst>
                <a:ext uri="{FF2B5EF4-FFF2-40B4-BE49-F238E27FC236}">
                  <a16:creationId xmlns:a16="http://schemas.microsoft.com/office/drawing/2014/main" id="{18987F0C-E223-2B3A-D51B-BC86A4182DF4}"/>
                </a:ext>
              </a:extLst>
            </p:cNvPr>
            <p:cNvGrpSpPr/>
            <p:nvPr/>
          </p:nvGrpSpPr>
          <p:grpSpPr>
            <a:xfrm>
              <a:off x="1588219" y="2928540"/>
              <a:ext cx="38118" cy="43027"/>
              <a:chOff x="3719032" y="4243580"/>
              <a:chExt cx="69810" cy="69810"/>
            </a:xfrm>
          </p:grpSpPr>
          <p:sp>
            <p:nvSpPr>
              <p:cNvPr id="1459" name="Freeform: Shape 1458">
                <a:extLst>
                  <a:ext uri="{FF2B5EF4-FFF2-40B4-BE49-F238E27FC236}">
                    <a16:creationId xmlns:a16="http://schemas.microsoft.com/office/drawing/2014/main" id="{885738FB-3598-4BCC-BFCB-C77A9D838591}"/>
                  </a:ext>
                </a:extLst>
              </p:cNvPr>
              <p:cNvSpPr/>
              <p:nvPr/>
            </p:nvSpPr>
            <p:spPr>
              <a:xfrm>
                <a:off x="3753937" y="424358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460" name="Freeform: Shape 1459">
                <a:extLst>
                  <a:ext uri="{FF2B5EF4-FFF2-40B4-BE49-F238E27FC236}">
                    <a16:creationId xmlns:a16="http://schemas.microsoft.com/office/drawing/2014/main" id="{4D3B2875-6A8A-0625-DA24-B9F4A85744C9}"/>
                  </a:ext>
                </a:extLst>
              </p:cNvPr>
              <p:cNvSpPr/>
              <p:nvPr/>
            </p:nvSpPr>
            <p:spPr>
              <a:xfrm>
                <a:off x="3719032" y="427848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896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147" name="Graphic 6">
              <a:extLst>
                <a:ext uri="{FF2B5EF4-FFF2-40B4-BE49-F238E27FC236}">
                  <a16:creationId xmlns:a16="http://schemas.microsoft.com/office/drawing/2014/main" id="{D5B2C8CC-20E8-CB07-23D8-6A09A4BA1538}"/>
                </a:ext>
              </a:extLst>
            </p:cNvPr>
            <p:cNvGrpSpPr/>
            <p:nvPr/>
          </p:nvGrpSpPr>
          <p:grpSpPr>
            <a:xfrm>
              <a:off x="3223806" y="2671896"/>
              <a:ext cx="38014" cy="42910"/>
              <a:chOff x="6714618" y="3827184"/>
              <a:chExt cx="69620" cy="69620"/>
            </a:xfrm>
          </p:grpSpPr>
          <p:sp>
            <p:nvSpPr>
              <p:cNvPr id="1457" name="Freeform: Shape 1456">
                <a:extLst>
                  <a:ext uri="{FF2B5EF4-FFF2-40B4-BE49-F238E27FC236}">
                    <a16:creationId xmlns:a16="http://schemas.microsoft.com/office/drawing/2014/main" id="{C9826174-481F-38A5-CFD8-AA9057AD7C57}"/>
                  </a:ext>
                </a:extLst>
              </p:cNvPr>
              <p:cNvSpPr/>
              <p:nvPr/>
            </p:nvSpPr>
            <p:spPr>
              <a:xfrm>
                <a:off x="6749334" y="3827184"/>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58" name="Freeform: Shape 1457">
                <a:extLst>
                  <a:ext uri="{FF2B5EF4-FFF2-40B4-BE49-F238E27FC236}">
                    <a16:creationId xmlns:a16="http://schemas.microsoft.com/office/drawing/2014/main" id="{7609232F-156F-A0E4-32C5-359E07030EE1}"/>
                  </a:ext>
                </a:extLst>
              </p:cNvPr>
              <p:cNvSpPr/>
              <p:nvPr/>
            </p:nvSpPr>
            <p:spPr>
              <a:xfrm>
                <a:off x="6714618" y="386189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48" name="Graphic 6">
              <a:extLst>
                <a:ext uri="{FF2B5EF4-FFF2-40B4-BE49-F238E27FC236}">
                  <a16:creationId xmlns:a16="http://schemas.microsoft.com/office/drawing/2014/main" id="{91DCA138-AC21-ADA4-2233-8A12A537B607}"/>
                </a:ext>
              </a:extLst>
            </p:cNvPr>
            <p:cNvGrpSpPr/>
            <p:nvPr/>
          </p:nvGrpSpPr>
          <p:grpSpPr>
            <a:xfrm>
              <a:off x="3785014" y="2543513"/>
              <a:ext cx="38118" cy="42910"/>
              <a:chOff x="7742235" y="3618891"/>
              <a:chExt cx="69810" cy="69620"/>
            </a:xfrm>
          </p:grpSpPr>
          <p:sp>
            <p:nvSpPr>
              <p:cNvPr id="1455" name="Freeform: Shape 1454">
                <a:extLst>
                  <a:ext uri="{FF2B5EF4-FFF2-40B4-BE49-F238E27FC236}">
                    <a16:creationId xmlns:a16="http://schemas.microsoft.com/office/drawing/2014/main" id="{2A41ACBD-D57A-C1A4-7989-3D79BEA23E68}"/>
                  </a:ext>
                </a:extLst>
              </p:cNvPr>
              <p:cNvSpPr/>
              <p:nvPr/>
            </p:nvSpPr>
            <p:spPr>
              <a:xfrm>
                <a:off x="7777140" y="3618891"/>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56" name="Freeform: Shape 1455">
                <a:extLst>
                  <a:ext uri="{FF2B5EF4-FFF2-40B4-BE49-F238E27FC236}">
                    <a16:creationId xmlns:a16="http://schemas.microsoft.com/office/drawing/2014/main" id="{D58EB45F-3EE9-4AA1-CDDF-E3D31917462C}"/>
                  </a:ext>
                </a:extLst>
              </p:cNvPr>
              <p:cNvSpPr/>
              <p:nvPr/>
            </p:nvSpPr>
            <p:spPr>
              <a:xfrm>
                <a:off x="7742235" y="365360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49" name="Graphic 6">
              <a:extLst>
                <a:ext uri="{FF2B5EF4-FFF2-40B4-BE49-F238E27FC236}">
                  <a16:creationId xmlns:a16="http://schemas.microsoft.com/office/drawing/2014/main" id="{20B5AB95-FD12-2488-B517-B1D336880F55}"/>
                </a:ext>
              </a:extLst>
            </p:cNvPr>
            <p:cNvGrpSpPr/>
            <p:nvPr/>
          </p:nvGrpSpPr>
          <p:grpSpPr>
            <a:xfrm>
              <a:off x="3795164" y="2541176"/>
              <a:ext cx="38118" cy="43027"/>
              <a:chOff x="7760825" y="3615097"/>
              <a:chExt cx="69810" cy="69810"/>
            </a:xfrm>
          </p:grpSpPr>
          <p:sp>
            <p:nvSpPr>
              <p:cNvPr id="1453" name="Freeform: Shape 1452">
                <a:extLst>
                  <a:ext uri="{FF2B5EF4-FFF2-40B4-BE49-F238E27FC236}">
                    <a16:creationId xmlns:a16="http://schemas.microsoft.com/office/drawing/2014/main" id="{5CCBD670-8726-AE49-4A75-3CB20746121A}"/>
                  </a:ext>
                </a:extLst>
              </p:cNvPr>
              <p:cNvSpPr/>
              <p:nvPr/>
            </p:nvSpPr>
            <p:spPr>
              <a:xfrm>
                <a:off x="7795731" y="361509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54" name="Freeform: Shape 1453">
                <a:extLst>
                  <a:ext uri="{FF2B5EF4-FFF2-40B4-BE49-F238E27FC236}">
                    <a16:creationId xmlns:a16="http://schemas.microsoft.com/office/drawing/2014/main" id="{1CDFC3B6-1D6A-F756-DA33-84793A7445BC}"/>
                  </a:ext>
                </a:extLst>
              </p:cNvPr>
              <p:cNvSpPr/>
              <p:nvPr/>
            </p:nvSpPr>
            <p:spPr>
              <a:xfrm>
                <a:off x="7760825" y="365000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0" name="Graphic 6">
              <a:extLst>
                <a:ext uri="{FF2B5EF4-FFF2-40B4-BE49-F238E27FC236}">
                  <a16:creationId xmlns:a16="http://schemas.microsoft.com/office/drawing/2014/main" id="{FC95939E-4B66-F33B-BEB4-C44D56CBBF31}"/>
                </a:ext>
              </a:extLst>
            </p:cNvPr>
            <p:cNvGrpSpPr/>
            <p:nvPr/>
          </p:nvGrpSpPr>
          <p:grpSpPr>
            <a:xfrm>
              <a:off x="3975904" y="2541176"/>
              <a:ext cx="38014" cy="43027"/>
              <a:chOff x="8092045" y="3615097"/>
              <a:chExt cx="69620" cy="69810"/>
            </a:xfrm>
          </p:grpSpPr>
          <p:sp>
            <p:nvSpPr>
              <p:cNvPr id="1451" name="Freeform: Shape 1450">
                <a:extLst>
                  <a:ext uri="{FF2B5EF4-FFF2-40B4-BE49-F238E27FC236}">
                    <a16:creationId xmlns:a16="http://schemas.microsoft.com/office/drawing/2014/main" id="{33FB43DA-5823-246E-4D45-8EE52A995027}"/>
                  </a:ext>
                </a:extLst>
              </p:cNvPr>
              <p:cNvSpPr/>
              <p:nvPr/>
            </p:nvSpPr>
            <p:spPr>
              <a:xfrm>
                <a:off x="8126761" y="361509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52" name="Freeform: Shape 1451">
                <a:extLst>
                  <a:ext uri="{FF2B5EF4-FFF2-40B4-BE49-F238E27FC236}">
                    <a16:creationId xmlns:a16="http://schemas.microsoft.com/office/drawing/2014/main" id="{22737D37-EC8B-63DC-FD5B-59BE1B36FF64}"/>
                  </a:ext>
                </a:extLst>
              </p:cNvPr>
              <p:cNvSpPr/>
              <p:nvPr/>
            </p:nvSpPr>
            <p:spPr>
              <a:xfrm>
                <a:off x="8092045" y="3650002"/>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1" name="Graphic 6">
              <a:extLst>
                <a:ext uri="{FF2B5EF4-FFF2-40B4-BE49-F238E27FC236}">
                  <a16:creationId xmlns:a16="http://schemas.microsoft.com/office/drawing/2014/main" id="{B200CCA4-6E7C-0364-6AA6-C128414DE8D5}"/>
                </a:ext>
              </a:extLst>
            </p:cNvPr>
            <p:cNvGrpSpPr/>
            <p:nvPr/>
          </p:nvGrpSpPr>
          <p:grpSpPr>
            <a:xfrm>
              <a:off x="4196135" y="2506800"/>
              <a:ext cx="38118" cy="43027"/>
              <a:chOff x="8495162" y="3559324"/>
              <a:chExt cx="69810" cy="69810"/>
            </a:xfrm>
          </p:grpSpPr>
          <p:sp>
            <p:nvSpPr>
              <p:cNvPr id="1449" name="Freeform: Shape 1448">
                <a:extLst>
                  <a:ext uri="{FF2B5EF4-FFF2-40B4-BE49-F238E27FC236}">
                    <a16:creationId xmlns:a16="http://schemas.microsoft.com/office/drawing/2014/main" id="{8B03446B-5E1B-AC89-D5CA-70B4BBAEF165}"/>
                  </a:ext>
                </a:extLst>
              </p:cNvPr>
              <p:cNvSpPr/>
              <p:nvPr/>
            </p:nvSpPr>
            <p:spPr>
              <a:xfrm>
                <a:off x="8530068"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50" name="Freeform: Shape 1449">
                <a:extLst>
                  <a:ext uri="{FF2B5EF4-FFF2-40B4-BE49-F238E27FC236}">
                    <a16:creationId xmlns:a16="http://schemas.microsoft.com/office/drawing/2014/main" id="{F274A603-0883-C86F-41EA-7651CDDE66B1}"/>
                  </a:ext>
                </a:extLst>
              </p:cNvPr>
              <p:cNvSpPr/>
              <p:nvPr/>
            </p:nvSpPr>
            <p:spPr>
              <a:xfrm>
                <a:off x="8495162"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2" name="Graphic 6">
              <a:extLst>
                <a:ext uri="{FF2B5EF4-FFF2-40B4-BE49-F238E27FC236}">
                  <a16:creationId xmlns:a16="http://schemas.microsoft.com/office/drawing/2014/main" id="{2B1EE5AC-E29D-42EA-1297-CB04E0C17A41}"/>
                </a:ext>
              </a:extLst>
            </p:cNvPr>
            <p:cNvGrpSpPr/>
            <p:nvPr/>
          </p:nvGrpSpPr>
          <p:grpSpPr>
            <a:xfrm>
              <a:off x="4175315" y="2506800"/>
              <a:ext cx="38118" cy="43027"/>
              <a:chOff x="8457032" y="3559324"/>
              <a:chExt cx="69810" cy="69810"/>
            </a:xfrm>
          </p:grpSpPr>
          <p:sp>
            <p:nvSpPr>
              <p:cNvPr id="1447" name="Freeform: Shape 1446">
                <a:extLst>
                  <a:ext uri="{FF2B5EF4-FFF2-40B4-BE49-F238E27FC236}">
                    <a16:creationId xmlns:a16="http://schemas.microsoft.com/office/drawing/2014/main" id="{980D67F6-91A3-844E-5408-193D90030CC0}"/>
                  </a:ext>
                </a:extLst>
              </p:cNvPr>
              <p:cNvSpPr/>
              <p:nvPr/>
            </p:nvSpPr>
            <p:spPr>
              <a:xfrm>
                <a:off x="8491937"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48" name="Freeform: Shape 1447">
                <a:extLst>
                  <a:ext uri="{FF2B5EF4-FFF2-40B4-BE49-F238E27FC236}">
                    <a16:creationId xmlns:a16="http://schemas.microsoft.com/office/drawing/2014/main" id="{1F3AE824-C640-8EC8-4A2A-8E3654E00BDA}"/>
                  </a:ext>
                </a:extLst>
              </p:cNvPr>
              <p:cNvSpPr/>
              <p:nvPr/>
            </p:nvSpPr>
            <p:spPr>
              <a:xfrm>
                <a:off x="8457032" y="3594230"/>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3" name="Graphic 6">
              <a:extLst>
                <a:ext uri="{FF2B5EF4-FFF2-40B4-BE49-F238E27FC236}">
                  <a16:creationId xmlns:a16="http://schemas.microsoft.com/office/drawing/2014/main" id="{7D83109A-7397-6696-8B1F-D65AEB07505B}"/>
                </a:ext>
              </a:extLst>
            </p:cNvPr>
            <p:cNvGrpSpPr/>
            <p:nvPr/>
          </p:nvGrpSpPr>
          <p:grpSpPr>
            <a:xfrm>
              <a:off x="4205562" y="2506800"/>
              <a:ext cx="38118" cy="43027"/>
              <a:chOff x="8512425" y="3559324"/>
              <a:chExt cx="69810" cy="69810"/>
            </a:xfrm>
          </p:grpSpPr>
          <p:sp>
            <p:nvSpPr>
              <p:cNvPr id="1445" name="Freeform: Shape 1444">
                <a:extLst>
                  <a:ext uri="{FF2B5EF4-FFF2-40B4-BE49-F238E27FC236}">
                    <a16:creationId xmlns:a16="http://schemas.microsoft.com/office/drawing/2014/main" id="{A2F32E1B-FCEC-B88E-4BA3-F1FCA3D7FD8B}"/>
                  </a:ext>
                </a:extLst>
              </p:cNvPr>
              <p:cNvSpPr/>
              <p:nvPr/>
            </p:nvSpPr>
            <p:spPr>
              <a:xfrm>
                <a:off x="8547330"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46" name="Freeform: Shape 1445">
                <a:extLst>
                  <a:ext uri="{FF2B5EF4-FFF2-40B4-BE49-F238E27FC236}">
                    <a16:creationId xmlns:a16="http://schemas.microsoft.com/office/drawing/2014/main" id="{D5044A5F-2EB6-751F-BFD1-B8C48D7AFCF8}"/>
                  </a:ext>
                </a:extLst>
              </p:cNvPr>
              <p:cNvSpPr/>
              <p:nvPr/>
            </p:nvSpPr>
            <p:spPr>
              <a:xfrm>
                <a:off x="8512425"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4" name="Graphic 6">
              <a:extLst>
                <a:ext uri="{FF2B5EF4-FFF2-40B4-BE49-F238E27FC236}">
                  <a16:creationId xmlns:a16="http://schemas.microsoft.com/office/drawing/2014/main" id="{B5F6803C-D7AC-AD38-6AEC-2197E090AE88}"/>
                </a:ext>
              </a:extLst>
            </p:cNvPr>
            <p:cNvGrpSpPr/>
            <p:nvPr/>
          </p:nvGrpSpPr>
          <p:grpSpPr>
            <a:xfrm>
              <a:off x="3826240" y="2543513"/>
              <a:ext cx="38118" cy="42910"/>
              <a:chOff x="7817736" y="3618891"/>
              <a:chExt cx="69810" cy="69620"/>
            </a:xfrm>
          </p:grpSpPr>
          <p:sp>
            <p:nvSpPr>
              <p:cNvPr id="1443" name="Freeform: Shape 1442">
                <a:extLst>
                  <a:ext uri="{FF2B5EF4-FFF2-40B4-BE49-F238E27FC236}">
                    <a16:creationId xmlns:a16="http://schemas.microsoft.com/office/drawing/2014/main" id="{6CEED706-0272-FC80-FDAE-2B6F8BAFFDCF}"/>
                  </a:ext>
                </a:extLst>
              </p:cNvPr>
              <p:cNvSpPr/>
              <p:nvPr/>
            </p:nvSpPr>
            <p:spPr>
              <a:xfrm>
                <a:off x="7852641" y="3618891"/>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44" name="Freeform: Shape 1443">
                <a:extLst>
                  <a:ext uri="{FF2B5EF4-FFF2-40B4-BE49-F238E27FC236}">
                    <a16:creationId xmlns:a16="http://schemas.microsoft.com/office/drawing/2014/main" id="{ED5CDFF5-C945-9518-0B97-3B9ADA7506B0}"/>
                  </a:ext>
                </a:extLst>
              </p:cNvPr>
              <p:cNvSpPr/>
              <p:nvPr/>
            </p:nvSpPr>
            <p:spPr>
              <a:xfrm>
                <a:off x="7817736" y="365360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5" name="Graphic 6">
              <a:extLst>
                <a:ext uri="{FF2B5EF4-FFF2-40B4-BE49-F238E27FC236}">
                  <a16:creationId xmlns:a16="http://schemas.microsoft.com/office/drawing/2014/main" id="{F986724F-21C0-717D-737D-B03919DC05ED}"/>
                </a:ext>
              </a:extLst>
            </p:cNvPr>
            <p:cNvGrpSpPr/>
            <p:nvPr/>
          </p:nvGrpSpPr>
          <p:grpSpPr>
            <a:xfrm>
              <a:off x="4251967" y="2506800"/>
              <a:ext cx="38118" cy="43027"/>
              <a:chOff x="8597412" y="3559324"/>
              <a:chExt cx="69810" cy="69810"/>
            </a:xfrm>
          </p:grpSpPr>
          <p:sp>
            <p:nvSpPr>
              <p:cNvPr id="1441" name="Freeform: Shape 1440">
                <a:extLst>
                  <a:ext uri="{FF2B5EF4-FFF2-40B4-BE49-F238E27FC236}">
                    <a16:creationId xmlns:a16="http://schemas.microsoft.com/office/drawing/2014/main" id="{4092D23F-9D51-0751-C1B3-54248F520727}"/>
                  </a:ext>
                </a:extLst>
              </p:cNvPr>
              <p:cNvSpPr/>
              <p:nvPr/>
            </p:nvSpPr>
            <p:spPr>
              <a:xfrm>
                <a:off x="8632317"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42" name="Freeform: Shape 1441">
                <a:extLst>
                  <a:ext uri="{FF2B5EF4-FFF2-40B4-BE49-F238E27FC236}">
                    <a16:creationId xmlns:a16="http://schemas.microsoft.com/office/drawing/2014/main" id="{966C69B4-DBE9-5E5D-B20B-D38351E88F03}"/>
                  </a:ext>
                </a:extLst>
              </p:cNvPr>
              <p:cNvSpPr/>
              <p:nvPr/>
            </p:nvSpPr>
            <p:spPr>
              <a:xfrm>
                <a:off x="8597412" y="3594230"/>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6" name="Graphic 6">
              <a:extLst>
                <a:ext uri="{FF2B5EF4-FFF2-40B4-BE49-F238E27FC236}">
                  <a16:creationId xmlns:a16="http://schemas.microsoft.com/office/drawing/2014/main" id="{9F2031AF-2EB8-D1CB-F82A-6A11CDC1BCAC}"/>
                </a:ext>
              </a:extLst>
            </p:cNvPr>
            <p:cNvGrpSpPr/>
            <p:nvPr/>
          </p:nvGrpSpPr>
          <p:grpSpPr>
            <a:xfrm>
              <a:off x="4298372" y="2506800"/>
              <a:ext cx="38118" cy="43027"/>
              <a:chOff x="8682398" y="3559324"/>
              <a:chExt cx="69810" cy="69810"/>
            </a:xfrm>
          </p:grpSpPr>
          <p:sp>
            <p:nvSpPr>
              <p:cNvPr id="1439" name="Freeform: Shape 1438">
                <a:extLst>
                  <a:ext uri="{FF2B5EF4-FFF2-40B4-BE49-F238E27FC236}">
                    <a16:creationId xmlns:a16="http://schemas.microsoft.com/office/drawing/2014/main" id="{57807C06-0117-B8C7-ACA1-F98F29D51601}"/>
                  </a:ext>
                </a:extLst>
              </p:cNvPr>
              <p:cNvSpPr/>
              <p:nvPr/>
            </p:nvSpPr>
            <p:spPr>
              <a:xfrm>
                <a:off x="8717304"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40" name="Freeform: Shape 1439">
                <a:extLst>
                  <a:ext uri="{FF2B5EF4-FFF2-40B4-BE49-F238E27FC236}">
                    <a16:creationId xmlns:a16="http://schemas.microsoft.com/office/drawing/2014/main" id="{910E5E15-B3EF-130E-CD57-5FDE080704A3}"/>
                  </a:ext>
                </a:extLst>
              </p:cNvPr>
              <p:cNvSpPr/>
              <p:nvPr/>
            </p:nvSpPr>
            <p:spPr>
              <a:xfrm>
                <a:off x="8682398"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7" name="Graphic 6">
              <a:extLst>
                <a:ext uri="{FF2B5EF4-FFF2-40B4-BE49-F238E27FC236}">
                  <a16:creationId xmlns:a16="http://schemas.microsoft.com/office/drawing/2014/main" id="{FC60AD54-2E01-6B09-08BB-1F298ABA3C27}"/>
                </a:ext>
              </a:extLst>
            </p:cNvPr>
            <p:cNvGrpSpPr/>
            <p:nvPr/>
          </p:nvGrpSpPr>
          <p:grpSpPr>
            <a:xfrm>
              <a:off x="4623727" y="2483416"/>
              <a:ext cx="38118" cy="43027"/>
              <a:chOff x="9278253" y="3521384"/>
              <a:chExt cx="69810" cy="69810"/>
            </a:xfrm>
          </p:grpSpPr>
          <p:sp>
            <p:nvSpPr>
              <p:cNvPr id="1437" name="Freeform: Shape 1436">
                <a:extLst>
                  <a:ext uri="{FF2B5EF4-FFF2-40B4-BE49-F238E27FC236}">
                    <a16:creationId xmlns:a16="http://schemas.microsoft.com/office/drawing/2014/main" id="{88D769B2-181A-7812-50C1-B39CA2383937}"/>
                  </a:ext>
                </a:extLst>
              </p:cNvPr>
              <p:cNvSpPr/>
              <p:nvPr/>
            </p:nvSpPr>
            <p:spPr>
              <a:xfrm>
                <a:off x="9313158"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8" name="Freeform: Shape 1437">
                <a:extLst>
                  <a:ext uri="{FF2B5EF4-FFF2-40B4-BE49-F238E27FC236}">
                    <a16:creationId xmlns:a16="http://schemas.microsoft.com/office/drawing/2014/main" id="{74C7BD98-3CF0-9DF1-028F-A2AE2C85A534}"/>
                  </a:ext>
                </a:extLst>
              </p:cNvPr>
              <p:cNvSpPr/>
              <p:nvPr/>
            </p:nvSpPr>
            <p:spPr>
              <a:xfrm>
                <a:off x="9278253"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8" name="Graphic 6">
              <a:extLst>
                <a:ext uri="{FF2B5EF4-FFF2-40B4-BE49-F238E27FC236}">
                  <a16:creationId xmlns:a16="http://schemas.microsoft.com/office/drawing/2014/main" id="{24EDF718-279B-C2AA-5C0F-E9B60FA35473}"/>
                </a:ext>
              </a:extLst>
            </p:cNvPr>
            <p:cNvGrpSpPr/>
            <p:nvPr/>
          </p:nvGrpSpPr>
          <p:grpSpPr>
            <a:xfrm>
              <a:off x="4682149" y="2483416"/>
              <a:ext cx="38118" cy="43027"/>
              <a:chOff x="9385245" y="3521384"/>
              <a:chExt cx="69810" cy="69810"/>
            </a:xfrm>
          </p:grpSpPr>
          <p:sp>
            <p:nvSpPr>
              <p:cNvPr id="1435" name="Freeform: Shape 1434">
                <a:extLst>
                  <a:ext uri="{FF2B5EF4-FFF2-40B4-BE49-F238E27FC236}">
                    <a16:creationId xmlns:a16="http://schemas.microsoft.com/office/drawing/2014/main" id="{C3196B97-D1E4-0FC2-9EF8-DDBF65B2398A}"/>
                  </a:ext>
                </a:extLst>
              </p:cNvPr>
              <p:cNvSpPr/>
              <p:nvPr/>
            </p:nvSpPr>
            <p:spPr>
              <a:xfrm>
                <a:off x="9420150"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6" name="Freeform: Shape 1435">
                <a:extLst>
                  <a:ext uri="{FF2B5EF4-FFF2-40B4-BE49-F238E27FC236}">
                    <a16:creationId xmlns:a16="http://schemas.microsoft.com/office/drawing/2014/main" id="{D0D695F9-A424-FD2C-5976-861A5F8F3151}"/>
                  </a:ext>
                </a:extLst>
              </p:cNvPr>
              <p:cNvSpPr/>
              <p:nvPr/>
            </p:nvSpPr>
            <p:spPr>
              <a:xfrm>
                <a:off x="9385245" y="35562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59" name="Graphic 6">
              <a:extLst>
                <a:ext uri="{FF2B5EF4-FFF2-40B4-BE49-F238E27FC236}">
                  <a16:creationId xmlns:a16="http://schemas.microsoft.com/office/drawing/2014/main" id="{83F51EE3-0D11-8287-7236-CFE5C6B4C122}"/>
                </a:ext>
              </a:extLst>
            </p:cNvPr>
            <p:cNvGrpSpPr/>
            <p:nvPr/>
          </p:nvGrpSpPr>
          <p:grpSpPr>
            <a:xfrm>
              <a:off x="4702108" y="2483416"/>
              <a:ext cx="38014" cy="43027"/>
              <a:chOff x="9422047" y="3521384"/>
              <a:chExt cx="69620" cy="69810"/>
            </a:xfrm>
          </p:grpSpPr>
          <p:sp>
            <p:nvSpPr>
              <p:cNvPr id="1433" name="Freeform: Shape 1432">
                <a:extLst>
                  <a:ext uri="{FF2B5EF4-FFF2-40B4-BE49-F238E27FC236}">
                    <a16:creationId xmlns:a16="http://schemas.microsoft.com/office/drawing/2014/main" id="{B4345D30-05FB-B259-AAD3-BF12B7DA66E1}"/>
                  </a:ext>
                </a:extLst>
              </p:cNvPr>
              <p:cNvSpPr/>
              <p:nvPr/>
            </p:nvSpPr>
            <p:spPr>
              <a:xfrm>
                <a:off x="9456762"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4" name="Freeform: Shape 1433">
                <a:extLst>
                  <a:ext uri="{FF2B5EF4-FFF2-40B4-BE49-F238E27FC236}">
                    <a16:creationId xmlns:a16="http://schemas.microsoft.com/office/drawing/2014/main" id="{FA7C013C-4A9D-0608-53B2-FB5E0FC8AC6E}"/>
                  </a:ext>
                </a:extLst>
              </p:cNvPr>
              <p:cNvSpPr/>
              <p:nvPr/>
            </p:nvSpPr>
            <p:spPr>
              <a:xfrm>
                <a:off x="9422047"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0" name="Graphic 6">
              <a:extLst>
                <a:ext uri="{FF2B5EF4-FFF2-40B4-BE49-F238E27FC236}">
                  <a16:creationId xmlns:a16="http://schemas.microsoft.com/office/drawing/2014/main" id="{8639F3B6-C8C9-9C70-820C-3DB9B1CBFB40}"/>
                </a:ext>
              </a:extLst>
            </p:cNvPr>
            <p:cNvGrpSpPr/>
            <p:nvPr/>
          </p:nvGrpSpPr>
          <p:grpSpPr>
            <a:xfrm>
              <a:off x="4215610" y="2506800"/>
              <a:ext cx="38118" cy="43027"/>
              <a:chOff x="8530826" y="3559324"/>
              <a:chExt cx="69810" cy="69810"/>
            </a:xfrm>
          </p:grpSpPr>
          <p:sp>
            <p:nvSpPr>
              <p:cNvPr id="1431" name="Freeform: Shape 1430">
                <a:extLst>
                  <a:ext uri="{FF2B5EF4-FFF2-40B4-BE49-F238E27FC236}">
                    <a16:creationId xmlns:a16="http://schemas.microsoft.com/office/drawing/2014/main" id="{E5143F2D-3309-70F1-6F71-9868CF3F0996}"/>
                  </a:ext>
                </a:extLst>
              </p:cNvPr>
              <p:cNvSpPr/>
              <p:nvPr/>
            </p:nvSpPr>
            <p:spPr>
              <a:xfrm>
                <a:off x="8565732"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2" name="Freeform: Shape 1431">
                <a:extLst>
                  <a:ext uri="{FF2B5EF4-FFF2-40B4-BE49-F238E27FC236}">
                    <a16:creationId xmlns:a16="http://schemas.microsoft.com/office/drawing/2014/main" id="{89333DA7-423C-D21D-492C-D526BEB29A79}"/>
                  </a:ext>
                </a:extLst>
              </p:cNvPr>
              <p:cNvSpPr/>
              <p:nvPr/>
            </p:nvSpPr>
            <p:spPr>
              <a:xfrm>
                <a:off x="8530826"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1" name="Graphic 6">
              <a:extLst>
                <a:ext uri="{FF2B5EF4-FFF2-40B4-BE49-F238E27FC236}">
                  <a16:creationId xmlns:a16="http://schemas.microsoft.com/office/drawing/2014/main" id="{3FD24BF2-F3A9-8117-1C24-87D3C911C93E}"/>
                </a:ext>
              </a:extLst>
            </p:cNvPr>
            <p:cNvGrpSpPr/>
            <p:nvPr/>
          </p:nvGrpSpPr>
          <p:grpSpPr>
            <a:xfrm>
              <a:off x="4236222" y="2506800"/>
              <a:ext cx="38118" cy="43027"/>
              <a:chOff x="8568577" y="3559324"/>
              <a:chExt cx="69810" cy="69810"/>
            </a:xfrm>
          </p:grpSpPr>
          <p:sp>
            <p:nvSpPr>
              <p:cNvPr id="1429" name="Freeform: Shape 1428">
                <a:extLst>
                  <a:ext uri="{FF2B5EF4-FFF2-40B4-BE49-F238E27FC236}">
                    <a16:creationId xmlns:a16="http://schemas.microsoft.com/office/drawing/2014/main" id="{E713CB1E-71CF-5C42-171A-A0668C089FB7}"/>
                  </a:ext>
                </a:extLst>
              </p:cNvPr>
              <p:cNvSpPr/>
              <p:nvPr/>
            </p:nvSpPr>
            <p:spPr>
              <a:xfrm>
                <a:off x="8603482"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30" name="Freeform: Shape 1429">
                <a:extLst>
                  <a:ext uri="{FF2B5EF4-FFF2-40B4-BE49-F238E27FC236}">
                    <a16:creationId xmlns:a16="http://schemas.microsoft.com/office/drawing/2014/main" id="{77D1DA9A-7BF6-AA8F-03B9-CA1A698ADC60}"/>
                  </a:ext>
                </a:extLst>
              </p:cNvPr>
              <p:cNvSpPr/>
              <p:nvPr/>
            </p:nvSpPr>
            <p:spPr>
              <a:xfrm>
                <a:off x="8568577"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2" name="Graphic 6">
              <a:extLst>
                <a:ext uri="{FF2B5EF4-FFF2-40B4-BE49-F238E27FC236}">
                  <a16:creationId xmlns:a16="http://schemas.microsoft.com/office/drawing/2014/main" id="{D2997C7C-47AC-5FA3-A9DC-EC26C01945D6}"/>
                </a:ext>
              </a:extLst>
            </p:cNvPr>
            <p:cNvGrpSpPr/>
            <p:nvPr/>
          </p:nvGrpSpPr>
          <p:grpSpPr>
            <a:xfrm>
              <a:off x="4402888" y="2483416"/>
              <a:ext cx="38118" cy="43027"/>
              <a:chOff x="8873808" y="3521384"/>
              <a:chExt cx="69810" cy="69810"/>
            </a:xfrm>
          </p:grpSpPr>
          <p:sp>
            <p:nvSpPr>
              <p:cNvPr id="1427" name="Freeform: Shape 1426">
                <a:extLst>
                  <a:ext uri="{FF2B5EF4-FFF2-40B4-BE49-F238E27FC236}">
                    <a16:creationId xmlns:a16="http://schemas.microsoft.com/office/drawing/2014/main" id="{9476976B-303F-6372-EF3A-4019A5E2B2B6}"/>
                  </a:ext>
                </a:extLst>
              </p:cNvPr>
              <p:cNvSpPr/>
              <p:nvPr/>
            </p:nvSpPr>
            <p:spPr>
              <a:xfrm>
                <a:off x="8908713"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28" name="Freeform: Shape 1427">
                <a:extLst>
                  <a:ext uri="{FF2B5EF4-FFF2-40B4-BE49-F238E27FC236}">
                    <a16:creationId xmlns:a16="http://schemas.microsoft.com/office/drawing/2014/main" id="{538191DF-2E89-6D5A-409A-AA734B643246}"/>
                  </a:ext>
                </a:extLst>
              </p:cNvPr>
              <p:cNvSpPr/>
              <p:nvPr/>
            </p:nvSpPr>
            <p:spPr>
              <a:xfrm>
                <a:off x="8873808"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3" name="Graphic 6">
              <a:extLst>
                <a:ext uri="{FF2B5EF4-FFF2-40B4-BE49-F238E27FC236}">
                  <a16:creationId xmlns:a16="http://schemas.microsoft.com/office/drawing/2014/main" id="{D5BC575B-8685-324E-2151-B140FE2D2F00}"/>
                </a:ext>
              </a:extLst>
            </p:cNvPr>
            <p:cNvGrpSpPr/>
            <p:nvPr/>
          </p:nvGrpSpPr>
          <p:grpSpPr>
            <a:xfrm>
              <a:off x="4334937" y="2483416"/>
              <a:ext cx="38118" cy="43027"/>
              <a:chOff x="8749363" y="3521384"/>
              <a:chExt cx="69810" cy="69810"/>
            </a:xfrm>
          </p:grpSpPr>
          <p:sp>
            <p:nvSpPr>
              <p:cNvPr id="1425" name="Freeform: Shape 1424">
                <a:extLst>
                  <a:ext uri="{FF2B5EF4-FFF2-40B4-BE49-F238E27FC236}">
                    <a16:creationId xmlns:a16="http://schemas.microsoft.com/office/drawing/2014/main" id="{6374E5A0-A722-F0E4-3E6D-581FFBC96CED}"/>
                  </a:ext>
                </a:extLst>
              </p:cNvPr>
              <p:cNvSpPr/>
              <p:nvPr/>
            </p:nvSpPr>
            <p:spPr>
              <a:xfrm>
                <a:off x="8784268"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26" name="Freeform: Shape 1425">
                <a:extLst>
                  <a:ext uri="{FF2B5EF4-FFF2-40B4-BE49-F238E27FC236}">
                    <a16:creationId xmlns:a16="http://schemas.microsoft.com/office/drawing/2014/main" id="{3329D624-DD71-87A1-723B-E632690A925A}"/>
                  </a:ext>
                </a:extLst>
              </p:cNvPr>
              <p:cNvSpPr/>
              <p:nvPr/>
            </p:nvSpPr>
            <p:spPr>
              <a:xfrm>
                <a:off x="8749363"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4" name="Graphic 6">
              <a:extLst>
                <a:ext uri="{FF2B5EF4-FFF2-40B4-BE49-F238E27FC236}">
                  <a16:creationId xmlns:a16="http://schemas.microsoft.com/office/drawing/2014/main" id="{352194A4-D747-C608-00D1-DC062FB770F6}"/>
                </a:ext>
              </a:extLst>
            </p:cNvPr>
            <p:cNvGrpSpPr/>
            <p:nvPr/>
          </p:nvGrpSpPr>
          <p:grpSpPr>
            <a:xfrm>
              <a:off x="4315568" y="2506800"/>
              <a:ext cx="38118" cy="43027"/>
              <a:chOff x="8713889" y="3559324"/>
              <a:chExt cx="69810" cy="69810"/>
            </a:xfrm>
          </p:grpSpPr>
          <p:sp>
            <p:nvSpPr>
              <p:cNvPr id="1423" name="Freeform: Shape 1422">
                <a:extLst>
                  <a:ext uri="{FF2B5EF4-FFF2-40B4-BE49-F238E27FC236}">
                    <a16:creationId xmlns:a16="http://schemas.microsoft.com/office/drawing/2014/main" id="{F1ADC451-6538-F0FA-A356-B72A71076066}"/>
                  </a:ext>
                </a:extLst>
              </p:cNvPr>
              <p:cNvSpPr/>
              <p:nvPr/>
            </p:nvSpPr>
            <p:spPr>
              <a:xfrm>
                <a:off x="8748794"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24" name="Freeform: Shape 1423">
                <a:extLst>
                  <a:ext uri="{FF2B5EF4-FFF2-40B4-BE49-F238E27FC236}">
                    <a16:creationId xmlns:a16="http://schemas.microsoft.com/office/drawing/2014/main" id="{CCAC5F49-74BD-942B-D7AF-01011CE8ED4A}"/>
                  </a:ext>
                </a:extLst>
              </p:cNvPr>
              <p:cNvSpPr/>
              <p:nvPr/>
            </p:nvSpPr>
            <p:spPr>
              <a:xfrm>
                <a:off x="8713889"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5" name="Graphic 6">
              <a:extLst>
                <a:ext uri="{FF2B5EF4-FFF2-40B4-BE49-F238E27FC236}">
                  <a16:creationId xmlns:a16="http://schemas.microsoft.com/office/drawing/2014/main" id="{6CCA94D1-D126-9A93-4FE1-A94D0C9F778C}"/>
                </a:ext>
              </a:extLst>
            </p:cNvPr>
            <p:cNvGrpSpPr/>
            <p:nvPr/>
          </p:nvGrpSpPr>
          <p:grpSpPr>
            <a:xfrm>
              <a:off x="4585505" y="2483416"/>
              <a:ext cx="38118" cy="43027"/>
              <a:chOff x="9208253" y="3521384"/>
              <a:chExt cx="69810" cy="69810"/>
            </a:xfrm>
          </p:grpSpPr>
          <p:sp>
            <p:nvSpPr>
              <p:cNvPr id="1421" name="Freeform: Shape 1420">
                <a:extLst>
                  <a:ext uri="{FF2B5EF4-FFF2-40B4-BE49-F238E27FC236}">
                    <a16:creationId xmlns:a16="http://schemas.microsoft.com/office/drawing/2014/main" id="{FE30CB92-3552-DAE0-57C1-5E42A603BCEB}"/>
                  </a:ext>
                </a:extLst>
              </p:cNvPr>
              <p:cNvSpPr/>
              <p:nvPr/>
            </p:nvSpPr>
            <p:spPr>
              <a:xfrm>
                <a:off x="9243158"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22" name="Freeform: Shape 1421">
                <a:extLst>
                  <a:ext uri="{FF2B5EF4-FFF2-40B4-BE49-F238E27FC236}">
                    <a16:creationId xmlns:a16="http://schemas.microsoft.com/office/drawing/2014/main" id="{A5650B86-35EF-F881-A1F8-32A4BA4E1605}"/>
                  </a:ext>
                </a:extLst>
              </p:cNvPr>
              <p:cNvSpPr/>
              <p:nvPr/>
            </p:nvSpPr>
            <p:spPr>
              <a:xfrm>
                <a:off x="9208253"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6" name="Graphic 6">
              <a:extLst>
                <a:ext uri="{FF2B5EF4-FFF2-40B4-BE49-F238E27FC236}">
                  <a16:creationId xmlns:a16="http://schemas.microsoft.com/office/drawing/2014/main" id="{6D9AF9F1-AD17-D7B4-CAF4-01DF26B71145}"/>
                </a:ext>
              </a:extLst>
            </p:cNvPr>
            <p:cNvGrpSpPr/>
            <p:nvPr/>
          </p:nvGrpSpPr>
          <p:grpSpPr>
            <a:xfrm>
              <a:off x="4605083" y="2483416"/>
              <a:ext cx="38118" cy="43027"/>
              <a:chOff x="9244106" y="3521384"/>
              <a:chExt cx="69810" cy="69810"/>
            </a:xfrm>
          </p:grpSpPr>
          <p:sp>
            <p:nvSpPr>
              <p:cNvPr id="1419" name="Freeform: Shape 1418">
                <a:extLst>
                  <a:ext uri="{FF2B5EF4-FFF2-40B4-BE49-F238E27FC236}">
                    <a16:creationId xmlns:a16="http://schemas.microsoft.com/office/drawing/2014/main" id="{1000D09B-B0CC-A17B-5B13-AF5D6614F80A}"/>
                  </a:ext>
                </a:extLst>
              </p:cNvPr>
              <p:cNvSpPr/>
              <p:nvPr/>
            </p:nvSpPr>
            <p:spPr>
              <a:xfrm>
                <a:off x="9279012"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20" name="Freeform: Shape 1419">
                <a:extLst>
                  <a:ext uri="{FF2B5EF4-FFF2-40B4-BE49-F238E27FC236}">
                    <a16:creationId xmlns:a16="http://schemas.microsoft.com/office/drawing/2014/main" id="{09AF5F4F-F4B1-47BA-AA43-50B00A07E025}"/>
                  </a:ext>
                </a:extLst>
              </p:cNvPr>
              <p:cNvSpPr/>
              <p:nvPr/>
            </p:nvSpPr>
            <p:spPr>
              <a:xfrm>
                <a:off x="9244106"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7" name="Graphic 6">
              <a:extLst>
                <a:ext uri="{FF2B5EF4-FFF2-40B4-BE49-F238E27FC236}">
                  <a16:creationId xmlns:a16="http://schemas.microsoft.com/office/drawing/2014/main" id="{5D67A37B-6A64-E472-8EAE-1AED232723C6}"/>
                </a:ext>
              </a:extLst>
            </p:cNvPr>
            <p:cNvGrpSpPr/>
            <p:nvPr/>
          </p:nvGrpSpPr>
          <p:grpSpPr>
            <a:xfrm>
              <a:off x="4662986" y="2483416"/>
              <a:ext cx="38118" cy="43027"/>
              <a:chOff x="9350150" y="3521384"/>
              <a:chExt cx="69810" cy="69810"/>
            </a:xfrm>
          </p:grpSpPr>
          <p:sp>
            <p:nvSpPr>
              <p:cNvPr id="1417" name="Freeform: Shape 1416">
                <a:extLst>
                  <a:ext uri="{FF2B5EF4-FFF2-40B4-BE49-F238E27FC236}">
                    <a16:creationId xmlns:a16="http://schemas.microsoft.com/office/drawing/2014/main" id="{727F4A87-A942-8485-3EBA-CCACEF6FA8C4}"/>
                  </a:ext>
                </a:extLst>
              </p:cNvPr>
              <p:cNvSpPr/>
              <p:nvPr/>
            </p:nvSpPr>
            <p:spPr>
              <a:xfrm>
                <a:off x="9385055"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18" name="Freeform: Shape 1417">
                <a:extLst>
                  <a:ext uri="{FF2B5EF4-FFF2-40B4-BE49-F238E27FC236}">
                    <a16:creationId xmlns:a16="http://schemas.microsoft.com/office/drawing/2014/main" id="{FFFC8F2C-D123-1D75-4691-51DBE4DAC480}"/>
                  </a:ext>
                </a:extLst>
              </p:cNvPr>
              <p:cNvSpPr/>
              <p:nvPr/>
            </p:nvSpPr>
            <p:spPr>
              <a:xfrm>
                <a:off x="9350150"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8" name="Graphic 6">
              <a:extLst>
                <a:ext uri="{FF2B5EF4-FFF2-40B4-BE49-F238E27FC236}">
                  <a16:creationId xmlns:a16="http://schemas.microsoft.com/office/drawing/2014/main" id="{1018C39B-763B-6F51-78CA-1FAE697BA12E}"/>
                </a:ext>
              </a:extLst>
            </p:cNvPr>
            <p:cNvGrpSpPr/>
            <p:nvPr/>
          </p:nvGrpSpPr>
          <p:grpSpPr>
            <a:xfrm>
              <a:off x="4537416" y="2483416"/>
              <a:ext cx="38014" cy="43027"/>
              <a:chOff x="9120421" y="3521384"/>
              <a:chExt cx="69620" cy="69810"/>
            </a:xfrm>
          </p:grpSpPr>
          <p:sp>
            <p:nvSpPr>
              <p:cNvPr id="1415" name="Freeform: Shape 1414">
                <a:extLst>
                  <a:ext uri="{FF2B5EF4-FFF2-40B4-BE49-F238E27FC236}">
                    <a16:creationId xmlns:a16="http://schemas.microsoft.com/office/drawing/2014/main" id="{AC523C30-6CE0-EBAF-0B2E-FBABE3AB53C8}"/>
                  </a:ext>
                </a:extLst>
              </p:cNvPr>
              <p:cNvSpPr/>
              <p:nvPr/>
            </p:nvSpPr>
            <p:spPr>
              <a:xfrm>
                <a:off x="9155326"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16" name="Freeform: Shape 1415">
                <a:extLst>
                  <a:ext uri="{FF2B5EF4-FFF2-40B4-BE49-F238E27FC236}">
                    <a16:creationId xmlns:a16="http://schemas.microsoft.com/office/drawing/2014/main" id="{3078DAAB-9CDF-B107-71A3-14DFE0316EDA}"/>
                  </a:ext>
                </a:extLst>
              </p:cNvPr>
              <p:cNvSpPr/>
              <p:nvPr/>
            </p:nvSpPr>
            <p:spPr>
              <a:xfrm>
                <a:off x="9120421"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69" name="Graphic 6">
              <a:extLst>
                <a:ext uri="{FF2B5EF4-FFF2-40B4-BE49-F238E27FC236}">
                  <a16:creationId xmlns:a16="http://schemas.microsoft.com/office/drawing/2014/main" id="{BB26973C-0990-CB61-71AE-069CAAB1176B}"/>
                </a:ext>
              </a:extLst>
            </p:cNvPr>
            <p:cNvGrpSpPr/>
            <p:nvPr/>
          </p:nvGrpSpPr>
          <p:grpSpPr>
            <a:xfrm>
              <a:off x="4547698" y="2483416"/>
              <a:ext cx="38118" cy="43027"/>
              <a:chOff x="9139011" y="3521384"/>
              <a:chExt cx="69810" cy="69810"/>
            </a:xfrm>
          </p:grpSpPr>
          <p:sp>
            <p:nvSpPr>
              <p:cNvPr id="1413" name="Freeform: Shape 1412">
                <a:extLst>
                  <a:ext uri="{FF2B5EF4-FFF2-40B4-BE49-F238E27FC236}">
                    <a16:creationId xmlns:a16="http://schemas.microsoft.com/office/drawing/2014/main" id="{8669AAEC-A71B-906C-4704-53A2252C9553}"/>
                  </a:ext>
                </a:extLst>
              </p:cNvPr>
              <p:cNvSpPr/>
              <p:nvPr/>
            </p:nvSpPr>
            <p:spPr>
              <a:xfrm>
                <a:off x="9173917"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14" name="Freeform: Shape 1413">
                <a:extLst>
                  <a:ext uri="{FF2B5EF4-FFF2-40B4-BE49-F238E27FC236}">
                    <a16:creationId xmlns:a16="http://schemas.microsoft.com/office/drawing/2014/main" id="{55E864AC-F431-4879-A1F1-06A72433B84C}"/>
                  </a:ext>
                </a:extLst>
              </p:cNvPr>
              <p:cNvSpPr/>
              <p:nvPr/>
            </p:nvSpPr>
            <p:spPr>
              <a:xfrm>
                <a:off x="9139011"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0" name="Graphic 6">
              <a:extLst>
                <a:ext uri="{FF2B5EF4-FFF2-40B4-BE49-F238E27FC236}">
                  <a16:creationId xmlns:a16="http://schemas.microsoft.com/office/drawing/2014/main" id="{BD9F65F4-0C5E-4BAB-863F-42783724DC52}"/>
                </a:ext>
              </a:extLst>
            </p:cNvPr>
            <p:cNvGrpSpPr/>
            <p:nvPr/>
          </p:nvGrpSpPr>
          <p:grpSpPr>
            <a:xfrm>
              <a:off x="4557849" y="2483416"/>
              <a:ext cx="38118" cy="43027"/>
              <a:chOff x="9157602" y="3521384"/>
              <a:chExt cx="69810" cy="69810"/>
            </a:xfrm>
          </p:grpSpPr>
          <p:sp>
            <p:nvSpPr>
              <p:cNvPr id="1411" name="Freeform: Shape 1410">
                <a:extLst>
                  <a:ext uri="{FF2B5EF4-FFF2-40B4-BE49-F238E27FC236}">
                    <a16:creationId xmlns:a16="http://schemas.microsoft.com/office/drawing/2014/main" id="{90CC16CC-CC3D-B88C-852A-0CB1E7CAF4C8}"/>
                  </a:ext>
                </a:extLst>
              </p:cNvPr>
              <p:cNvSpPr/>
              <p:nvPr/>
            </p:nvSpPr>
            <p:spPr>
              <a:xfrm>
                <a:off x="9192507"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12" name="Freeform: Shape 1411">
                <a:extLst>
                  <a:ext uri="{FF2B5EF4-FFF2-40B4-BE49-F238E27FC236}">
                    <a16:creationId xmlns:a16="http://schemas.microsoft.com/office/drawing/2014/main" id="{1533BD18-B627-7380-3D93-CE5C4CB1A472}"/>
                  </a:ext>
                </a:extLst>
              </p:cNvPr>
              <p:cNvSpPr/>
              <p:nvPr/>
            </p:nvSpPr>
            <p:spPr>
              <a:xfrm>
                <a:off x="9157602" y="35562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1" name="Graphic 6">
              <a:extLst>
                <a:ext uri="{FF2B5EF4-FFF2-40B4-BE49-F238E27FC236}">
                  <a16:creationId xmlns:a16="http://schemas.microsoft.com/office/drawing/2014/main" id="{9E39DD0E-1A0D-92AC-9CC1-955EBE451F70}"/>
                </a:ext>
              </a:extLst>
            </p:cNvPr>
            <p:cNvGrpSpPr/>
            <p:nvPr/>
          </p:nvGrpSpPr>
          <p:grpSpPr>
            <a:xfrm>
              <a:off x="4422879" y="2483416"/>
              <a:ext cx="38118" cy="43027"/>
              <a:chOff x="8910420" y="3521384"/>
              <a:chExt cx="69810" cy="69810"/>
            </a:xfrm>
          </p:grpSpPr>
          <p:sp>
            <p:nvSpPr>
              <p:cNvPr id="1409" name="Freeform: Shape 1408">
                <a:extLst>
                  <a:ext uri="{FF2B5EF4-FFF2-40B4-BE49-F238E27FC236}">
                    <a16:creationId xmlns:a16="http://schemas.microsoft.com/office/drawing/2014/main" id="{7327B650-8B99-4B19-A3C2-8FCEB6066D33}"/>
                  </a:ext>
                </a:extLst>
              </p:cNvPr>
              <p:cNvSpPr/>
              <p:nvPr/>
            </p:nvSpPr>
            <p:spPr>
              <a:xfrm>
                <a:off x="8945325"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10" name="Freeform: Shape 1409">
                <a:extLst>
                  <a:ext uri="{FF2B5EF4-FFF2-40B4-BE49-F238E27FC236}">
                    <a16:creationId xmlns:a16="http://schemas.microsoft.com/office/drawing/2014/main" id="{681A2E52-9684-37C9-A612-6313B19E9853}"/>
                  </a:ext>
                </a:extLst>
              </p:cNvPr>
              <p:cNvSpPr/>
              <p:nvPr/>
            </p:nvSpPr>
            <p:spPr>
              <a:xfrm>
                <a:off x="8910420" y="35562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2" name="Graphic 6">
              <a:extLst>
                <a:ext uri="{FF2B5EF4-FFF2-40B4-BE49-F238E27FC236}">
                  <a16:creationId xmlns:a16="http://schemas.microsoft.com/office/drawing/2014/main" id="{5992BEDA-6570-50B2-2ECA-C53DFCAC5894}"/>
                </a:ext>
              </a:extLst>
            </p:cNvPr>
            <p:cNvGrpSpPr/>
            <p:nvPr/>
          </p:nvGrpSpPr>
          <p:grpSpPr>
            <a:xfrm>
              <a:off x="4373781" y="2483416"/>
              <a:ext cx="38118" cy="43027"/>
              <a:chOff x="8820501" y="3521384"/>
              <a:chExt cx="69810" cy="69810"/>
            </a:xfrm>
          </p:grpSpPr>
          <p:sp>
            <p:nvSpPr>
              <p:cNvPr id="1407" name="Freeform: Shape 1406">
                <a:extLst>
                  <a:ext uri="{FF2B5EF4-FFF2-40B4-BE49-F238E27FC236}">
                    <a16:creationId xmlns:a16="http://schemas.microsoft.com/office/drawing/2014/main" id="{49AF2B8D-4892-F19C-8A24-905E8D1CA14A}"/>
                  </a:ext>
                </a:extLst>
              </p:cNvPr>
              <p:cNvSpPr/>
              <p:nvPr/>
            </p:nvSpPr>
            <p:spPr>
              <a:xfrm>
                <a:off x="8855407"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8" name="Freeform: Shape 1407">
                <a:extLst>
                  <a:ext uri="{FF2B5EF4-FFF2-40B4-BE49-F238E27FC236}">
                    <a16:creationId xmlns:a16="http://schemas.microsoft.com/office/drawing/2014/main" id="{9F51E01F-651E-3A21-1155-94EFC010CA9E}"/>
                  </a:ext>
                </a:extLst>
              </p:cNvPr>
              <p:cNvSpPr/>
              <p:nvPr/>
            </p:nvSpPr>
            <p:spPr>
              <a:xfrm>
                <a:off x="8820501"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3" name="Graphic 6">
              <a:extLst>
                <a:ext uri="{FF2B5EF4-FFF2-40B4-BE49-F238E27FC236}">
                  <a16:creationId xmlns:a16="http://schemas.microsoft.com/office/drawing/2014/main" id="{EA4BC631-B56B-4252-C688-C3B974390614}"/>
                </a:ext>
              </a:extLst>
            </p:cNvPr>
            <p:cNvGrpSpPr/>
            <p:nvPr/>
          </p:nvGrpSpPr>
          <p:grpSpPr>
            <a:xfrm>
              <a:off x="4274653" y="2506800"/>
              <a:ext cx="38118" cy="43027"/>
              <a:chOff x="8638957" y="3559324"/>
              <a:chExt cx="69810" cy="69810"/>
            </a:xfrm>
          </p:grpSpPr>
          <p:sp>
            <p:nvSpPr>
              <p:cNvPr id="1405" name="Freeform: Shape 1404">
                <a:extLst>
                  <a:ext uri="{FF2B5EF4-FFF2-40B4-BE49-F238E27FC236}">
                    <a16:creationId xmlns:a16="http://schemas.microsoft.com/office/drawing/2014/main" id="{363E03DC-C44E-F754-6DC8-3633057BACAC}"/>
                  </a:ext>
                </a:extLst>
              </p:cNvPr>
              <p:cNvSpPr/>
              <p:nvPr/>
            </p:nvSpPr>
            <p:spPr>
              <a:xfrm>
                <a:off x="8673862"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6" name="Freeform: Shape 1405">
                <a:extLst>
                  <a:ext uri="{FF2B5EF4-FFF2-40B4-BE49-F238E27FC236}">
                    <a16:creationId xmlns:a16="http://schemas.microsoft.com/office/drawing/2014/main" id="{C177B11E-4356-0FB0-AD9F-9B67CEF75C25}"/>
                  </a:ext>
                </a:extLst>
              </p:cNvPr>
              <p:cNvSpPr/>
              <p:nvPr/>
            </p:nvSpPr>
            <p:spPr>
              <a:xfrm>
                <a:off x="8638957" y="3594230"/>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4" name="Graphic 6">
              <a:extLst>
                <a:ext uri="{FF2B5EF4-FFF2-40B4-BE49-F238E27FC236}">
                  <a16:creationId xmlns:a16="http://schemas.microsoft.com/office/drawing/2014/main" id="{EF0F912F-E9CE-A501-EA47-8CB5E4DCBA7D}"/>
                </a:ext>
              </a:extLst>
            </p:cNvPr>
            <p:cNvGrpSpPr/>
            <p:nvPr/>
          </p:nvGrpSpPr>
          <p:grpSpPr>
            <a:xfrm>
              <a:off x="4568000" y="2483416"/>
              <a:ext cx="38118" cy="43027"/>
              <a:chOff x="9176193" y="3521384"/>
              <a:chExt cx="69810" cy="69810"/>
            </a:xfrm>
          </p:grpSpPr>
          <p:sp>
            <p:nvSpPr>
              <p:cNvPr id="1403" name="Freeform: Shape 1402">
                <a:extLst>
                  <a:ext uri="{FF2B5EF4-FFF2-40B4-BE49-F238E27FC236}">
                    <a16:creationId xmlns:a16="http://schemas.microsoft.com/office/drawing/2014/main" id="{79549B24-E086-476B-51B1-A321D2C5B31B}"/>
                  </a:ext>
                </a:extLst>
              </p:cNvPr>
              <p:cNvSpPr/>
              <p:nvPr/>
            </p:nvSpPr>
            <p:spPr>
              <a:xfrm>
                <a:off x="9211098"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4" name="Freeform: Shape 1403">
                <a:extLst>
                  <a:ext uri="{FF2B5EF4-FFF2-40B4-BE49-F238E27FC236}">
                    <a16:creationId xmlns:a16="http://schemas.microsoft.com/office/drawing/2014/main" id="{E5924852-DA75-EF41-82A3-C5DA9D7A8FF8}"/>
                  </a:ext>
                </a:extLst>
              </p:cNvPr>
              <p:cNvSpPr/>
              <p:nvPr/>
            </p:nvSpPr>
            <p:spPr>
              <a:xfrm>
                <a:off x="9176193"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5" name="Graphic 6">
              <a:extLst>
                <a:ext uri="{FF2B5EF4-FFF2-40B4-BE49-F238E27FC236}">
                  <a16:creationId xmlns:a16="http://schemas.microsoft.com/office/drawing/2014/main" id="{BCA8A5C0-D42B-43F5-EE33-6AC3F8D8933A}"/>
                </a:ext>
              </a:extLst>
            </p:cNvPr>
            <p:cNvGrpSpPr/>
            <p:nvPr/>
          </p:nvGrpSpPr>
          <p:grpSpPr>
            <a:xfrm>
              <a:off x="4284595" y="2506800"/>
              <a:ext cx="38118" cy="43027"/>
              <a:chOff x="8657168" y="3559324"/>
              <a:chExt cx="69810" cy="69810"/>
            </a:xfrm>
          </p:grpSpPr>
          <p:sp>
            <p:nvSpPr>
              <p:cNvPr id="1401" name="Freeform: Shape 1400">
                <a:extLst>
                  <a:ext uri="{FF2B5EF4-FFF2-40B4-BE49-F238E27FC236}">
                    <a16:creationId xmlns:a16="http://schemas.microsoft.com/office/drawing/2014/main" id="{8FA2731F-7131-DB1A-EA30-BBA49905B9E4}"/>
                  </a:ext>
                </a:extLst>
              </p:cNvPr>
              <p:cNvSpPr/>
              <p:nvPr/>
            </p:nvSpPr>
            <p:spPr>
              <a:xfrm>
                <a:off x="8692073"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2" name="Freeform: Shape 1401">
                <a:extLst>
                  <a:ext uri="{FF2B5EF4-FFF2-40B4-BE49-F238E27FC236}">
                    <a16:creationId xmlns:a16="http://schemas.microsoft.com/office/drawing/2014/main" id="{4626F5A2-3663-C626-8324-B33EFE030FCD}"/>
                  </a:ext>
                </a:extLst>
              </p:cNvPr>
              <p:cNvSpPr/>
              <p:nvPr/>
            </p:nvSpPr>
            <p:spPr>
              <a:xfrm>
                <a:off x="8657168" y="359423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6" name="Graphic 6">
              <a:extLst>
                <a:ext uri="{FF2B5EF4-FFF2-40B4-BE49-F238E27FC236}">
                  <a16:creationId xmlns:a16="http://schemas.microsoft.com/office/drawing/2014/main" id="{65B64ACD-A9D5-04EC-1816-E4E369330C4D}"/>
                </a:ext>
              </a:extLst>
            </p:cNvPr>
            <p:cNvGrpSpPr/>
            <p:nvPr/>
          </p:nvGrpSpPr>
          <p:grpSpPr>
            <a:xfrm>
              <a:off x="4307384" y="2506800"/>
              <a:ext cx="38118" cy="43027"/>
              <a:chOff x="8698902" y="3559324"/>
              <a:chExt cx="69810" cy="69810"/>
            </a:xfrm>
          </p:grpSpPr>
          <p:sp>
            <p:nvSpPr>
              <p:cNvPr id="1399" name="Freeform: Shape 1398">
                <a:extLst>
                  <a:ext uri="{FF2B5EF4-FFF2-40B4-BE49-F238E27FC236}">
                    <a16:creationId xmlns:a16="http://schemas.microsoft.com/office/drawing/2014/main" id="{6868D6BD-84E0-5441-0944-56CEA914F60C}"/>
                  </a:ext>
                </a:extLst>
              </p:cNvPr>
              <p:cNvSpPr/>
              <p:nvPr/>
            </p:nvSpPr>
            <p:spPr>
              <a:xfrm>
                <a:off x="8733808" y="355932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400" name="Freeform: Shape 1399">
                <a:extLst>
                  <a:ext uri="{FF2B5EF4-FFF2-40B4-BE49-F238E27FC236}">
                    <a16:creationId xmlns:a16="http://schemas.microsoft.com/office/drawing/2014/main" id="{ACD896EE-1383-7E64-3845-6C60C232889A}"/>
                  </a:ext>
                </a:extLst>
              </p:cNvPr>
              <p:cNvSpPr/>
              <p:nvPr/>
            </p:nvSpPr>
            <p:spPr>
              <a:xfrm>
                <a:off x="8698902" y="3594230"/>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7" name="Graphic 6">
              <a:extLst>
                <a:ext uri="{FF2B5EF4-FFF2-40B4-BE49-F238E27FC236}">
                  <a16:creationId xmlns:a16="http://schemas.microsoft.com/office/drawing/2014/main" id="{0EDA7BAE-A58A-8432-3BCC-050C667821B0}"/>
                </a:ext>
              </a:extLst>
            </p:cNvPr>
            <p:cNvGrpSpPr/>
            <p:nvPr/>
          </p:nvGrpSpPr>
          <p:grpSpPr>
            <a:xfrm>
              <a:off x="4484409" y="2483416"/>
              <a:ext cx="38118" cy="43027"/>
              <a:chOff x="9023103" y="3521384"/>
              <a:chExt cx="69810" cy="69810"/>
            </a:xfrm>
          </p:grpSpPr>
          <p:sp>
            <p:nvSpPr>
              <p:cNvPr id="1397" name="Freeform: Shape 1396">
                <a:extLst>
                  <a:ext uri="{FF2B5EF4-FFF2-40B4-BE49-F238E27FC236}">
                    <a16:creationId xmlns:a16="http://schemas.microsoft.com/office/drawing/2014/main" id="{8017A43B-A6CD-9C9F-58FC-24455310E247}"/>
                  </a:ext>
                </a:extLst>
              </p:cNvPr>
              <p:cNvSpPr/>
              <p:nvPr/>
            </p:nvSpPr>
            <p:spPr>
              <a:xfrm>
                <a:off x="9058009"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98" name="Freeform: Shape 1397">
                <a:extLst>
                  <a:ext uri="{FF2B5EF4-FFF2-40B4-BE49-F238E27FC236}">
                    <a16:creationId xmlns:a16="http://schemas.microsoft.com/office/drawing/2014/main" id="{2048157B-3996-D388-8DC5-77D533BEEC8E}"/>
                  </a:ext>
                </a:extLst>
              </p:cNvPr>
              <p:cNvSpPr/>
              <p:nvPr/>
            </p:nvSpPr>
            <p:spPr>
              <a:xfrm>
                <a:off x="9023103" y="35562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8" name="Graphic 6">
              <a:extLst>
                <a:ext uri="{FF2B5EF4-FFF2-40B4-BE49-F238E27FC236}">
                  <a16:creationId xmlns:a16="http://schemas.microsoft.com/office/drawing/2014/main" id="{0B96D53F-DAC1-5C39-ECF1-992096E87D81}"/>
                </a:ext>
              </a:extLst>
            </p:cNvPr>
            <p:cNvGrpSpPr/>
            <p:nvPr/>
          </p:nvGrpSpPr>
          <p:grpSpPr>
            <a:xfrm>
              <a:off x="4494559" y="2483416"/>
              <a:ext cx="38118" cy="43027"/>
              <a:chOff x="9041694" y="3521384"/>
              <a:chExt cx="69810" cy="69810"/>
            </a:xfrm>
          </p:grpSpPr>
          <p:sp>
            <p:nvSpPr>
              <p:cNvPr id="1395" name="Freeform: Shape 1394">
                <a:extLst>
                  <a:ext uri="{FF2B5EF4-FFF2-40B4-BE49-F238E27FC236}">
                    <a16:creationId xmlns:a16="http://schemas.microsoft.com/office/drawing/2014/main" id="{2B2AB65C-CA9E-EE3D-25CB-DE18441E7487}"/>
                  </a:ext>
                </a:extLst>
              </p:cNvPr>
              <p:cNvSpPr/>
              <p:nvPr/>
            </p:nvSpPr>
            <p:spPr>
              <a:xfrm>
                <a:off x="9076599"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96" name="Freeform: Shape 1395">
                <a:extLst>
                  <a:ext uri="{FF2B5EF4-FFF2-40B4-BE49-F238E27FC236}">
                    <a16:creationId xmlns:a16="http://schemas.microsoft.com/office/drawing/2014/main" id="{4CAF25E9-172F-9269-418E-E59CF022C635}"/>
                  </a:ext>
                </a:extLst>
              </p:cNvPr>
              <p:cNvSpPr/>
              <p:nvPr/>
            </p:nvSpPr>
            <p:spPr>
              <a:xfrm>
                <a:off x="9041694"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79" name="Graphic 6">
              <a:extLst>
                <a:ext uri="{FF2B5EF4-FFF2-40B4-BE49-F238E27FC236}">
                  <a16:creationId xmlns:a16="http://schemas.microsoft.com/office/drawing/2014/main" id="{B9AFEF3D-B445-ED29-ADCB-8B23CA7ACDB1}"/>
                </a:ext>
              </a:extLst>
            </p:cNvPr>
            <p:cNvGrpSpPr/>
            <p:nvPr/>
          </p:nvGrpSpPr>
          <p:grpSpPr>
            <a:xfrm>
              <a:off x="4504711" y="2483416"/>
              <a:ext cx="38118" cy="43027"/>
              <a:chOff x="9060285" y="3521384"/>
              <a:chExt cx="69810" cy="69810"/>
            </a:xfrm>
          </p:grpSpPr>
          <p:sp>
            <p:nvSpPr>
              <p:cNvPr id="1393" name="Freeform: Shape 1392">
                <a:extLst>
                  <a:ext uri="{FF2B5EF4-FFF2-40B4-BE49-F238E27FC236}">
                    <a16:creationId xmlns:a16="http://schemas.microsoft.com/office/drawing/2014/main" id="{F36F0D72-6B68-6D5C-50D2-F261E05328B8}"/>
                  </a:ext>
                </a:extLst>
              </p:cNvPr>
              <p:cNvSpPr/>
              <p:nvPr/>
            </p:nvSpPr>
            <p:spPr>
              <a:xfrm>
                <a:off x="9095190"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94" name="Freeform: Shape 1393">
                <a:extLst>
                  <a:ext uri="{FF2B5EF4-FFF2-40B4-BE49-F238E27FC236}">
                    <a16:creationId xmlns:a16="http://schemas.microsoft.com/office/drawing/2014/main" id="{61F524ED-CEF3-D796-5C92-3881D508C797}"/>
                  </a:ext>
                </a:extLst>
              </p:cNvPr>
              <p:cNvSpPr/>
              <p:nvPr/>
            </p:nvSpPr>
            <p:spPr>
              <a:xfrm>
                <a:off x="9060285"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0" name="Graphic 6">
              <a:extLst>
                <a:ext uri="{FF2B5EF4-FFF2-40B4-BE49-F238E27FC236}">
                  <a16:creationId xmlns:a16="http://schemas.microsoft.com/office/drawing/2014/main" id="{1DF0659E-5B43-534C-2F6C-8C1E8AFB6600}"/>
                </a:ext>
              </a:extLst>
            </p:cNvPr>
            <p:cNvGrpSpPr/>
            <p:nvPr/>
          </p:nvGrpSpPr>
          <p:grpSpPr>
            <a:xfrm>
              <a:off x="4514835" y="2483416"/>
              <a:ext cx="38014" cy="43027"/>
              <a:chOff x="9079065" y="3521384"/>
              <a:chExt cx="69620" cy="69810"/>
            </a:xfrm>
          </p:grpSpPr>
          <p:sp>
            <p:nvSpPr>
              <p:cNvPr id="1391" name="Freeform: Shape 1390">
                <a:extLst>
                  <a:ext uri="{FF2B5EF4-FFF2-40B4-BE49-F238E27FC236}">
                    <a16:creationId xmlns:a16="http://schemas.microsoft.com/office/drawing/2014/main" id="{CB67C612-A008-24E8-C5D9-D4AF7A0CDD07}"/>
                  </a:ext>
                </a:extLst>
              </p:cNvPr>
              <p:cNvSpPr/>
              <p:nvPr/>
            </p:nvSpPr>
            <p:spPr>
              <a:xfrm>
                <a:off x="9113971"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92" name="Freeform: Shape 1391">
                <a:extLst>
                  <a:ext uri="{FF2B5EF4-FFF2-40B4-BE49-F238E27FC236}">
                    <a16:creationId xmlns:a16="http://schemas.microsoft.com/office/drawing/2014/main" id="{451D21BB-1ACA-19F7-5240-881004FDED94}"/>
                  </a:ext>
                </a:extLst>
              </p:cNvPr>
              <p:cNvSpPr/>
              <p:nvPr/>
            </p:nvSpPr>
            <p:spPr>
              <a:xfrm>
                <a:off x="9079065"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1" name="Graphic 6">
              <a:extLst>
                <a:ext uri="{FF2B5EF4-FFF2-40B4-BE49-F238E27FC236}">
                  <a16:creationId xmlns:a16="http://schemas.microsoft.com/office/drawing/2014/main" id="{CFDAA428-CB7D-29D4-A5C9-E668093EFA65}"/>
                </a:ext>
              </a:extLst>
            </p:cNvPr>
            <p:cNvGrpSpPr/>
            <p:nvPr/>
          </p:nvGrpSpPr>
          <p:grpSpPr>
            <a:xfrm>
              <a:off x="4432720" y="2483416"/>
              <a:ext cx="38118" cy="43027"/>
              <a:chOff x="8928442" y="3521384"/>
              <a:chExt cx="69810" cy="69810"/>
            </a:xfrm>
          </p:grpSpPr>
          <p:sp>
            <p:nvSpPr>
              <p:cNvPr id="1389" name="Freeform: Shape 1388">
                <a:extLst>
                  <a:ext uri="{FF2B5EF4-FFF2-40B4-BE49-F238E27FC236}">
                    <a16:creationId xmlns:a16="http://schemas.microsoft.com/office/drawing/2014/main" id="{E756012C-E635-0E8C-0EEF-612901DDB867}"/>
                  </a:ext>
                </a:extLst>
              </p:cNvPr>
              <p:cNvSpPr/>
              <p:nvPr/>
            </p:nvSpPr>
            <p:spPr>
              <a:xfrm>
                <a:off x="8963347"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90" name="Freeform: Shape 1389">
                <a:extLst>
                  <a:ext uri="{FF2B5EF4-FFF2-40B4-BE49-F238E27FC236}">
                    <a16:creationId xmlns:a16="http://schemas.microsoft.com/office/drawing/2014/main" id="{C7AB8D3C-B416-CBDE-4FA7-12955F23216F}"/>
                  </a:ext>
                </a:extLst>
              </p:cNvPr>
              <p:cNvSpPr/>
              <p:nvPr/>
            </p:nvSpPr>
            <p:spPr>
              <a:xfrm>
                <a:off x="8928442"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2" name="Graphic 6">
              <a:extLst>
                <a:ext uri="{FF2B5EF4-FFF2-40B4-BE49-F238E27FC236}">
                  <a16:creationId xmlns:a16="http://schemas.microsoft.com/office/drawing/2014/main" id="{9ADDB220-90CC-7723-115D-F64CD54C6797}"/>
                </a:ext>
              </a:extLst>
            </p:cNvPr>
            <p:cNvGrpSpPr/>
            <p:nvPr/>
          </p:nvGrpSpPr>
          <p:grpSpPr>
            <a:xfrm>
              <a:off x="4442432" y="2483416"/>
              <a:ext cx="38014" cy="43027"/>
              <a:chOff x="8946464" y="3521384"/>
              <a:chExt cx="69620" cy="69810"/>
            </a:xfrm>
          </p:grpSpPr>
          <p:sp>
            <p:nvSpPr>
              <p:cNvPr id="1387" name="Freeform: Shape 1386">
                <a:extLst>
                  <a:ext uri="{FF2B5EF4-FFF2-40B4-BE49-F238E27FC236}">
                    <a16:creationId xmlns:a16="http://schemas.microsoft.com/office/drawing/2014/main" id="{C6EA62C9-E37A-ABEB-67CF-791C460F6B3D}"/>
                  </a:ext>
                </a:extLst>
              </p:cNvPr>
              <p:cNvSpPr/>
              <p:nvPr/>
            </p:nvSpPr>
            <p:spPr>
              <a:xfrm>
                <a:off x="8981369"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88" name="Freeform: Shape 1387">
                <a:extLst>
                  <a:ext uri="{FF2B5EF4-FFF2-40B4-BE49-F238E27FC236}">
                    <a16:creationId xmlns:a16="http://schemas.microsoft.com/office/drawing/2014/main" id="{D784C8C9-0AA1-E309-F9C4-268315D985C4}"/>
                  </a:ext>
                </a:extLst>
              </p:cNvPr>
              <p:cNvSpPr/>
              <p:nvPr/>
            </p:nvSpPr>
            <p:spPr>
              <a:xfrm>
                <a:off x="8946464"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3" name="Graphic 6">
              <a:extLst>
                <a:ext uri="{FF2B5EF4-FFF2-40B4-BE49-F238E27FC236}">
                  <a16:creationId xmlns:a16="http://schemas.microsoft.com/office/drawing/2014/main" id="{2F0F2BA4-3049-8225-7FEC-886D4847650F}"/>
                </a:ext>
              </a:extLst>
            </p:cNvPr>
            <p:cNvGrpSpPr/>
            <p:nvPr/>
          </p:nvGrpSpPr>
          <p:grpSpPr>
            <a:xfrm>
              <a:off x="4452298" y="2483416"/>
              <a:ext cx="38118" cy="43027"/>
              <a:chOff x="8964296" y="3521384"/>
              <a:chExt cx="69810" cy="69810"/>
            </a:xfrm>
          </p:grpSpPr>
          <p:sp>
            <p:nvSpPr>
              <p:cNvPr id="1385" name="Freeform: Shape 1384">
                <a:extLst>
                  <a:ext uri="{FF2B5EF4-FFF2-40B4-BE49-F238E27FC236}">
                    <a16:creationId xmlns:a16="http://schemas.microsoft.com/office/drawing/2014/main" id="{D6D9D8D8-4DB3-B2A3-61FD-74B34AB03785}"/>
                  </a:ext>
                </a:extLst>
              </p:cNvPr>
              <p:cNvSpPr/>
              <p:nvPr/>
            </p:nvSpPr>
            <p:spPr>
              <a:xfrm>
                <a:off x="8999201"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86" name="Freeform: Shape 1385">
                <a:extLst>
                  <a:ext uri="{FF2B5EF4-FFF2-40B4-BE49-F238E27FC236}">
                    <a16:creationId xmlns:a16="http://schemas.microsoft.com/office/drawing/2014/main" id="{56101D64-5DD6-9375-B09E-7A2AB3F38655}"/>
                  </a:ext>
                </a:extLst>
              </p:cNvPr>
              <p:cNvSpPr/>
              <p:nvPr/>
            </p:nvSpPr>
            <p:spPr>
              <a:xfrm>
                <a:off x="8964296"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4" name="Graphic 6">
              <a:extLst>
                <a:ext uri="{FF2B5EF4-FFF2-40B4-BE49-F238E27FC236}">
                  <a16:creationId xmlns:a16="http://schemas.microsoft.com/office/drawing/2014/main" id="{4004C914-F817-E1D1-F2BB-5DDC8B0DDBF5}"/>
                </a:ext>
              </a:extLst>
            </p:cNvPr>
            <p:cNvGrpSpPr/>
            <p:nvPr/>
          </p:nvGrpSpPr>
          <p:grpSpPr>
            <a:xfrm>
              <a:off x="4462137" y="2483416"/>
              <a:ext cx="38118" cy="43027"/>
              <a:chOff x="8982317" y="3521384"/>
              <a:chExt cx="69810" cy="69810"/>
            </a:xfrm>
          </p:grpSpPr>
          <p:sp>
            <p:nvSpPr>
              <p:cNvPr id="1383" name="Freeform: Shape 1382">
                <a:extLst>
                  <a:ext uri="{FF2B5EF4-FFF2-40B4-BE49-F238E27FC236}">
                    <a16:creationId xmlns:a16="http://schemas.microsoft.com/office/drawing/2014/main" id="{0292DCC6-E013-6A7D-9D92-63C36541651C}"/>
                  </a:ext>
                </a:extLst>
              </p:cNvPr>
              <p:cNvSpPr/>
              <p:nvPr/>
            </p:nvSpPr>
            <p:spPr>
              <a:xfrm>
                <a:off x="9017223"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84" name="Freeform: Shape 1383">
                <a:extLst>
                  <a:ext uri="{FF2B5EF4-FFF2-40B4-BE49-F238E27FC236}">
                    <a16:creationId xmlns:a16="http://schemas.microsoft.com/office/drawing/2014/main" id="{B2CB5888-CB20-506B-52F3-7EFD39E6DF78}"/>
                  </a:ext>
                </a:extLst>
              </p:cNvPr>
              <p:cNvSpPr/>
              <p:nvPr/>
            </p:nvSpPr>
            <p:spPr>
              <a:xfrm>
                <a:off x="8982317"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5" name="Graphic 6">
              <a:extLst>
                <a:ext uri="{FF2B5EF4-FFF2-40B4-BE49-F238E27FC236}">
                  <a16:creationId xmlns:a16="http://schemas.microsoft.com/office/drawing/2014/main" id="{C3EA489A-7EEC-248B-E72B-A811A99153F7}"/>
                </a:ext>
              </a:extLst>
            </p:cNvPr>
            <p:cNvGrpSpPr/>
            <p:nvPr/>
          </p:nvGrpSpPr>
          <p:grpSpPr>
            <a:xfrm>
              <a:off x="4344548" y="2483416"/>
              <a:ext cx="38014" cy="43027"/>
              <a:chOff x="8767195" y="3521384"/>
              <a:chExt cx="69620" cy="69810"/>
            </a:xfrm>
          </p:grpSpPr>
          <p:sp>
            <p:nvSpPr>
              <p:cNvPr id="1381" name="Freeform: Shape 1380">
                <a:extLst>
                  <a:ext uri="{FF2B5EF4-FFF2-40B4-BE49-F238E27FC236}">
                    <a16:creationId xmlns:a16="http://schemas.microsoft.com/office/drawing/2014/main" id="{63F10522-A560-ED05-1895-E981ED3C0E43}"/>
                  </a:ext>
                </a:extLst>
              </p:cNvPr>
              <p:cNvSpPr/>
              <p:nvPr/>
            </p:nvSpPr>
            <p:spPr>
              <a:xfrm>
                <a:off x="8801911"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82" name="Freeform: Shape 1381">
                <a:extLst>
                  <a:ext uri="{FF2B5EF4-FFF2-40B4-BE49-F238E27FC236}">
                    <a16:creationId xmlns:a16="http://schemas.microsoft.com/office/drawing/2014/main" id="{FA8D166B-315E-EF4D-FC51-2E636E82F653}"/>
                  </a:ext>
                </a:extLst>
              </p:cNvPr>
              <p:cNvSpPr/>
              <p:nvPr/>
            </p:nvSpPr>
            <p:spPr>
              <a:xfrm>
                <a:off x="8767195"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6" name="Graphic 6">
              <a:extLst>
                <a:ext uri="{FF2B5EF4-FFF2-40B4-BE49-F238E27FC236}">
                  <a16:creationId xmlns:a16="http://schemas.microsoft.com/office/drawing/2014/main" id="{1E7CF677-2B03-6B88-E706-9246DC8E7B9F}"/>
                </a:ext>
              </a:extLst>
            </p:cNvPr>
            <p:cNvGrpSpPr/>
            <p:nvPr/>
          </p:nvGrpSpPr>
          <p:grpSpPr>
            <a:xfrm>
              <a:off x="4354307" y="2483416"/>
              <a:ext cx="38118" cy="43027"/>
              <a:chOff x="8784837" y="3521384"/>
              <a:chExt cx="69810" cy="69810"/>
            </a:xfrm>
          </p:grpSpPr>
          <p:sp>
            <p:nvSpPr>
              <p:cNvPr id="1379" name="Freeform: Shape 1378">
                <a:extLst>
                  <a:ext uri="{FF2B5EF4-FFF2-40B4-BE49-F238E27FC236}">
                    <a16:creationId xmlns:a16="http://schemas.microsoft.com/office/drawing/2014/main" id="{0D3CC25B-C127-5835-54C4-3A4EFDC87E6A}"/>
                  </a:ext>
                </a:extLst>
              </p:cNvPr>
              <p:cNvSpPr/>
              <p:nvPr/>
            </p:nvSpPr>
            <p:spPr>
              <a:xfrm>
                <a:off x="8819743"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80" name="Freeform: Shape 1379">
                <a:extLst>
                  <a:ext uri="{FF2B5EF4-FFF2-40B4-BE49-F238E27FC236}">
                    <a16:creationId xmlns:a16="http://schemas.microsoft.com/office/drawing/2014/main" id="{0C9E8BF4-5302-E6CB-E81F-6B6A4126F5AB}"/>
                  </a:ext>
                </a:extLst>
              </p:cNvPr>
              <p:cNvSpPr/>
              <p:nvPr/>
            </p:nvSpPr>
            <p:spPr>
              <a:xfrm>
                <a:off x="8784837" y="35562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7" name="Graphic 6">
              <a:extLst>
                <a:ext uri="{FF2B5EF4-FFF2-40B4-BE49-F238E27FC236}">
                  <a16:creationId xmlns:a16="http://schemas.microsoft.com/office/drawing/2014/main" id="{1E11A04D-B9F9-3898-4AC4-61EC86DAD236}"/>
                </a:ext>
              </a:extLst>
            </p:cNvPr>
            <p:cNvGrpSpPr/>
            <p:nvPr/>
          </p:nvGrpSpPr>
          <p:grpSpPr>
            <a:xfrm>
              <a:off x="4364044" y="2483416"/>
              <a:ext cx="38118" cy="43027"/>
              <a:chOff x="8802669" y="3521384"/>
              <a:chExt cx="69810" cy="69810"/>
            </a:xfrm>
          </p:grpSpPr>
          <p:sp>
            <p:nvSpPr>
              <p:cNvPr id="1377" name="Freeform: Shape 1376">
                <a:extLst>
                  <a:ext uri="{FF2B5EF4-FFF2-40B4-BE49-F238E27FC236}">
                    <a16:creationId xmlns:a16="http://schemas.microsoft.com/office/drawing/2014/main" id="{8DCCA46C-7D91-095F-AA12-5D0DC9307FAA}"/>
                  </a:ext>
                </a:extLst>
              </p:cNvPr>
              <p:cNvSpPr/>
              <p:nvPr/>
            </p:nvSpPr>
            <p:spPr>
              <a:xfrm>
                <a:off x="8837575"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8" name="Freeform: Shape 1377">
                <a:extLst>
                  <a:ext uri="{FF2B5EF4-FFF2-40B4-BE49-F238E27FC236}">
                    <a16:creationId xmlns:a16="http://schemas.microsoft.com/office/drawing/2014/main" id="{92FBA4E4-A174-8A43-5EA0-14B711F58537}"/>
                  </a:ext>
                </a:extLst>
              </p:cNvPr>
              <p:cNvSpPr/>
              <p:nvPr/>
            </p:nvSpPr>
            <p:spPr>
              <a:xfrm>
                <a:off x="8802669"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8" name="Graphic 6">
              <a:extLst>
                <a:ext uri="{FF2B5EF4-FFF2-40B4-BE49-F238E27FC236}">
                  <a16:creationId xmlns:a16="http://schemas.microsoft.com/office/drawing/2014/main" id="{AAE49054-B681-0089-8D47-AC2E2BF8A8E4}"/>
                </a:ext>
              </a:extLst>
            </p:cNvPr>
            <p:cNvGrpSpPr/>
            <p:nvPr/>
          </p:nvGrpSpPr>
          <p:grpSpPr>
            <a:xfrm>
              <a:off x="4383518" y="2483416"/>
              <a:ext cx="38118" cy="43027"/>
              <a:chOff x="8838333" y="3521384"/>
              <a:chExt cx="69810" cy="69810"/>
            </a:xfrm>
          </p:grpSpPr>
          <p:sp>
            <p:nvSpPr>
              <p:cNvPr id="1375" name="Freeform: Shape 1374">
                <a:extLst>
                  <a:ext uri="{FF2B5EF4-FFF2-40B4-BE49-F238E27FC236}">
                    <a16:creationId xmlns:a16="http://schemas.microsoft.com/office/drawing/2014/main" id="{99C9E3DA-66EC-E506-B481-64A7A5525906}"/>
                  </a:ext>
                </a:extLst>
              </p:cNvPr>
              <p:cNvSpPr/>
              <p:nvPr/>
            </p:nvSpPr>
            <p:spPr>
              <a:xfrm>
                <a:off x="8873239"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6" name="Freeform: Shape 1375">
                <a:extLst>
                  <a:ext uri="{FF2B5EF4-FFF2-40B4-BE49-F238E27FC236}">
                    <a16:creationId xmlns:a16="http://schemas.microsoft.com/office/drawing/2014/main" id="{2FACECAA-9C67-78D4-2A2A-BADF428641B8}"/>
                  </a:ext>
                </a:extLst>
              </p:cNvPr>
              <p:cNvSpPr/>
              <p:nvPr/>
            </p:nvSpPr>
            <p:spPr>
              <a:xfrm>
                <a:off x="8838333" y="35562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89" name="Graphic 6">
              <a:extLst>
                <a:ext uri="{FF2B5EF4-FFF2-40B4-BE49-F238E27FC236}">
                  <a16:creationId xmlns:a16="http://schemas.microsoft.com/office/drawing/2014/main" id="{C28AF659-F44D-81A1-AB95-909AFB44C104}"/>
                </a:ext>
              </a:extLst>
            </p:cNvPr>
            <p:cNvGrpSpPr/>
            <p:nvPr/>
          </p:nvGrpSpPr>
          <p:grpSpPr>
            <a:xfrm>
              <a:off x="4393127" y="2483416"/>
              <a:ext cx="38014" cy="43027"/>
              <a:chOff x="8856165" y="3521384"/>
              <a:chExt cx="69620" cy="69810"/>
            </a:xfrm>
          </p:grpSpPr>
          <p:sp>
            <p:nvSpPr>
              <p:cNvPr id="1373" name="Freeform: Shape 1372">
                <a:extLst>
                  <a:ext uri="{FF2B5EF4-FFF2-40B4-BE49-F238E27FC236}">
                    <a16:creationId xmlns:a16="http://schemas.microsoft.com/office/drawing/2014/main" id="{093C864B-3C39-2C16-BD52-EF6BBE4FE5DF}"/>
                  </a:ext>
                </a:extLst>
              </p:cNvPr>
              <p:cNvSpPr/>
              <p:nvPr/>
            </p:nvSpPr>
            <p:spPr>
              <a:xfrm>
                <a:off x="8891071" y="35213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4" name="Freeform: Shape 1373">
                <a:extLst>
                  <a:ext uri="{FF2B5EF4-FFF2-40B4-BE49-F238E27FC236}">
                    <a16:creationId xmlns:a16="http://schemas.microsoft.com/office/drawing/2014/main" id="{6F05D76F-5EF7-AB06-72E2-D3145AB17902}"/>
                  </a:ext>
                </a:extLst>
              </p:cNvPr>
              <p:cNvSpPr/>
              <p:nvPr/>
            </p:nvSpPr>
            <p:spPr>
              <a:xfrm>
                <a:off x="8856165" y="35562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0" name="Graphic 6">
              <a:extLst>
                <a:ext uri="{FF2B5EF4-FFF2-40B4-BE49-F238E27FC236}">
                  <a16:creationId xmlns:a16="http://schemas.microsoft.com/office/drawing/2014/main" id="{1270AFB6-EF2D-53F9-FE70-DC625B5F1471}"/>
                </a:ext>
              </a:extLst>
            </p:cNvPr>
            <p:cNvGrpSpPr/>
            <p:nvPr/>
          </p:nvGrpSpPr>
          <p:grpSpPr>
            <a:xfrm>
              <a:off x="4164646" y="2522351"/>
              <a:ext cx="38118" cy="43027"/>
              <a:chOff x="8437493" y="3584555"/>
              <a:chExt cx="69810" cy="69810"/>
            </a:xfrm>
          </p:grpSpPr>
          <p:sp>
            <p:nvSpPr>
              <p:cNvPr id="1371" name="Freeform: Shape 1370">
                <a:extLst>
                  <a:ext uri="{FF2B5EF4-FFF2-40B4-BE49-F238E27FC236}">
                    <a16:creationId xmlns:a16="http://schemas.microsoft.com/office/drawing/2014/main" id="{1EE1D307-188D-F7FC-C729-234DA9097B26}"/>
                  </a:ext>
                </a:extLst>
              </p:cNvPr>
              <p:cNvSpPr/>
              <p:nvPr/>
            </p:nvSpPr>
            <p:spPr>
              <a:xfrm>
                <a:off x="8472398"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2" name="Freeform: Shape 1371">
                <a:extLst>
                  <a:ext uri="{FF2B5EF4-FFF2-40B4-BE49-F238E27FC236}">
                    <a16:creationId xmlns:a16="http://schemas.microsoft.com/office/drawing/2014/main" id="{31895AAD-E3C7-EDF8-5CA6-B0204AC40E0D}"/>
                  </a:ext>
                </a:extLst>
              </p:cNvPr>
              <p:cNvSpPr/>
              <p:nvPr/>
            </p:nvSpPr>
            <p:spPr>
              <a:xfrm>
                <a:off x="8437493"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1" name="Graphic 6">
              <a:extLst>
                <a:ext uri="{FF2B5EF4-FFF2-40B4-BE49-F238E27FC236}">
                  <a16:creationId xmlns:a16="http://schemas.microsoft.com/office/drawing/2014/main" id="{F5F2716B-539C-511B-596D-A30BEC62C065}"/>
                </a:ext>
              </a:extLst>
            </p:cNvPr>
            <p:cNvGrpSpPr/>
            <p:nvPr/>
          </p:nvGrpSpPr>
          <p:grpSpPr>
            <a:xfrm>
              <a:off x="4090067" y="2522351"/>
              <a:ext cx="38118" cy="43027"/>
              <a:chOff x="8300907" y="3584555"/>
              <a:chExt cx="69810" cy="69810"/>
            </a:xfrm>
          </p:grpSpPr>
          <p:sp>
            <p:nvSpPr>
              <p:cNvPr id="1369" name="Freeform: Shape 1368">
                <a:extLst>
                  <a:ext uri="{FF2B5EF4-FFF2-40B4-BE49-F238E27FC236}">
                    <a16:creationId xmlns:a16="http://schemas.microsoft.com/office/drawing/2014/main" id="{4A4DEBE5-260A-D2AD-346A-23C9190746CE}"/>
                  </a:ext>
                </a:extLst>
              </p:cNvPr>
              <p:cNvSpPr/>
              <p:nvPr/>
            </p:nvSpPr>
            <p:spPr>
              <a:xfrm>
                <a:off x="8335813"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70" name="Freeform: Shape 1369">
                <a:extLst>
                  <a:ext uri="{FF2B5EF4-FFF2-40B4-BE49-F238E27FC236}">
                    <a16:creationId xmlns:a16="http://schemas.microsoft.com/office/drawing/2014/main" id="{89DA0265-9AE5-BC3E-0D9C-3BC9FC5AA39B}"/>
                  </a:ext>
                </a:extLst>
              </p:cNvPr>
              <p:cNvSpPr/>
              <p:nvPr/>
            </p:nvSpPr>
            <p:spPr>
              <a:xfrm>
                <a:off x="8300907"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2" name="Graphic 6">
              <a:extLst>
                <a:ext uri="{FF2B5EF4-FFF2-40B4-BE49-F238E27FC236}">
                  <a16:creationId xmlns:a16="http://schemas.microsoft.com/office/drawing/2014/main" id="{0BA125D2-44E1-579C-ED9D-2A813AF8628A}"/>
                </a:ext>
              </a:extLst>
            </p:cNvPr>
            <p:cNvGrpSpPr/>
            <p:nvPr/>
          </p:nvGrpSpPr>
          <p:grpSpPr>
            <a:xfrm>
              <a:off x="4132744" y="2522351"/>
              <a:ext cx="38118" cy="43027"/>
              <a:chOff x="8379065" y="3584555"/>
              <a:chExt cx="69810" cy="69810"/>
            </a:xfrm>
          </p:grpSpPr>
          <p:sp>
            <p:nvSpPr>
              <p:cNvPr id="1367" name="Freeform: Shape 1366">
                <a:extLst>
                  <a:ext uri="{FF2B5EF4-FFF2-40B4-BE49-F238E27FC236}">
                    <a16:creationId xmlns:a16="http://schemas.microsoft.com/office/drawing/2014/main" id="{E1CE80C4-AC8C-1FC9-CACF-234A792089B8}"/>
                  </a:ext>
                </a:extLst>
              </p:cNvPr>
              <p:cNvSpPr/>
              <p:nvPr/>
            </p:nvSpPr>
            <p:spPr>
              <a:xfrm>
                <a:off x="8413970"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68" name="Freeform: Shape 1367">
                <a:extLst>
                  <a:ext uri="{FF2B5EF4-FFF2-40B4-BE49-F238E27FC236}">
                    <a16:creationId xmlns:a16="http://schemas.microsoft.com/office/drawing/2014/main" id="{37EB7934-98A6-DDA1-2EB5-8DE8C7E616AE}"/>
                  </a:ext>
                </a:extLst>
              </p:cNvPr>
              <p:cNvSpPr/>
              <p:nvPr/>
            </p:nvSpPr>
            <p:spPr>
              <a:xfrm>
                <a:off x="8379065"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3" name="Graphic 6">
              <a:extLst>
                <a:ext uri="{FF2B5EF4-FFF2-40B4-BE49-F238E27FC236}">
                  <a16:creationId xmlns:a16="http://schemas.microsoft.com/office/drawing/2014/main" id="{5BE28FE4-7B2F-20EA-4294-939CD2FE1A99}"/>
                </a:ext>
              </a:extLst>
            </p:cNvPr>
            <p:cNvGrpSpPr/>
            <p:nvPr/>
          </p:nvGrpSpPr>
          <p:grpSpPr>
            <a:xfrm>
              <a:off x="4100736" y="2522351"/>
              <a:ext cx="38118" cy="43027"/>
              <a:chOff x="8320447" y="3584555"/>
              <a:chExt cx="69810" cy="69810"/>
            </a:xfrm>
          </p:grpSpPr>
          <p:sp>
            <p:nvSpPr>
              <p:cNvPr id="1365" name="Freeform: Shape 1364">
                <a:extLst>
                  <a:ext uri="{FF2B5EF4-FFF2-40B4-BE49-F238E27FC236}">
                    <a16:creationId xmlns:a16="http://schemas.microsoft.com/office/drawing/2014/main" id="{22C148E3-CC17-D1B2-A93B-82500ACA4C57}"/>
                  </a:ext>
                </a:extLst>
              </p:cNvPr>
              <p:cNvSpPr/>
              <p:nvPr/>
            </p:nvSpPr>
            <p:spPr>
              <a:xfrm>
                <a:off x="8355352"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66" name="Freeform: Shape 1365">
                <a:extLst>
                  <a:ext uri="{FF2B5EF4-FFF2-40B4-BE49-F238E27FC236}">
                    <a16:creationId xmlns:a16="http://schemas.microsoft.com/office/drawing/2014/main" id="{1BB11926-36B0-D971-039D-1808143FECBE}"/>
                  </a:ext>
                </a:extLst>
              </p:cNvPr>
              <p:cNvSpPr/>
              <p:nvPr/>
            </p:nvSpPr>
            <p:spPr>
              <a:xfrm>
                <a:off x="8320447"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4" name="Graphic 6">
              <a:extLst>
                <a:ext uri="{FF2B5EF4-FFF2-40B4-BE49-F238E27FC236}">
                  <a16:creationId xmlns:a16="http://schemas.microsoft.com/office/drawing/2014/main" id="{78944675-2F5F-3BD8-95CE-CB453DA0D6ED}"/>
                </a:ext>
              </a:extLst>
            </p:cNvPr>
            <p:cNvGrpSpPr/>
            <p:nvPr/>
          </p:nvGrpSpPr>
          <p:grpSpPr>
            <a:xfrm>
              <a:off x="4111405" y="2522351"/>
              <a:ext cx="38118" cy="43027"/>
              <a:chOff x="8339986" y="3584555"/>
              <a:chExt cx="69810" cy="69810"/>
            </a:xfrm>
          </p:grpSpPr>
          <p:sp>
            <p:nvSpPr>
              <p:cNvPr id="1363" name="Freeform: Shape 1362">
                <a:extLst>
                  <a:ext uri="{FF2B5EF4-FFF2-40B4-BE49-F238E27FC236}">
                    <a16:creationId xmlns:a16="http://schemas.microsoft.com/office/drawing/2014/main" id="{080CEEEC-98EF-4E1D-FB46-3D4A2510E212}"/>
                  </a:ext>
                </a:extLst>
              </p:cNvPr>
              <p:cNvSpPr/>
              <p:nvPr/>
            </p:nvSpPr>
            <p:spPr>
              <a:xfrm>
                <a:off x="8374891"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64" name="Freeform: Shape 1363">
                <a:extLst>
                  <a:ext uri="{FF2B5EF4-FFF2-40B4-BE49-F238E27FC236}">
                    <a16:creationId xmlns:a16="http://schemas.microsoft.com/office/drawing/2014/main" id="{D76E5770-9F82-59E6-44B1-97643D571492}"/>
                  </a:ext>
                </a:extLst>
              </p:cNvPr>
              <p:cNvSpPr/>
              <p:nvPr/>
            </p:nvSpPr>
            <p:spPr>
              <a:xfrm>
                <a:off x="8339986"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5" name="Graphic 6">
              <a:extLst>
                <a:ext uri="{FF2B5EF4-FFF2-40B4-BE49-F238E27FC236}">
                  <a16:creationId xmlns:a16="http://schemas.microsoft.com/office/drawing/2014/main" id="{118CC3FE-2F67-9658-6C6A-7B00EAF21A94}"/>
                </a:ext>
              </a:extLst>
            </p:cNvPr>
            <p:cNvGrpSpPr/>
            <p:nvPr/>
          </p:nvGrpSpPr>
          <p:grpSpPr>
            <a:xfrm>
              <a:off x="4122074" y="2522351"/>
              <a:ext cx="38118" cy="43027"/>
              <a:chOff x="8359525" y="3584555"/>
              <a:chExt cx="69810" cy="69810"/>
            </a:xfrm>
          </p:grpSpPr>
          <p:sp>
            <p:nvSpPr>
              <p:cNvPr id="1361" name="Freeform: Shape 1360">
                <a:extLst>
                  <a:ext uri="{FF2B5EF4-FFF2-40B4-BE49-F238E27FC236}">
                    <a16:creationId xmlns:a16="http://schemas.microsoft.com/office/drawing/2014/main" id="{31496580-A2FB-0837-1FEE-451192F17B6C}"/>
                  </a:ext>
                </a:extLst>
              </p:cNvPr>
              <p:cNvSpPr/>
              <p:nvPr/>
            </p:nvSpPr>
            <p:spPr>
              <a:xfrm>
                <a:off x="8394430"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62" name="Freeform: Shape 1361">
                <a:extLst>
                  <a:ext uri="{FF2B5EF4-FFF2-40B4-BE49-F238E27FC236}">
                    <a16:creationId xmlns:a16="http://schemas.microsoft.com/office/drawing/2014/main" id="{56E40A6F-D9A7-389D-6FED-5C13489E49DB}"/>
                  </a:ext>
                </a:extLst>
              </p:cNvPr>
              <p:cNvSpPr/>
              <p:nvPr/>
            </p:nvSpPr>
            <p:spPr>
              <a:xfrm>
                <a:off x="8359525" y="361946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6" name="Graphic 6">
              <a:extLst>
                <a:ext uri="{FF2B5EF4-FFF2-40B4-BE49-F238E27FC236}">
                  <a16:creationId xmlns:a16="http://schemas.microsoft.com/office/drawing/2014/main" id="{667ACBC3-6957-2C75-A34D-643EFFDAC311}"/>
                </a:ext>
              </a:extLst>
            </p:cNvPr>
            <p:cNvGrpSpPr/>
            <p:nvPr/>
          </p:nvGrpSpPr>
          <p:grpSpPr>
            <a:xfrm>
              <a:off x="4143291" y="2522351"/>
              <a:ext cx="38014" cy="43027"/>
              <a:chOff x="8398604" y="3584555"/>
              <a:chExt cx="69620" cy="69810"/>
            </a:xfrm>
          </p:grpSpPr>
          <p:sp>
            <p:nvSpPr>
              <p:cNvPr id="1359" name="Freeform: Shape 1358">
                <a:extLst>
                  <a:ext uri="{FF2B5EF4-FFF2-40B4-BE49-F238E27FC236}">
                    <a16:creationId xmlns:a16="http://schemas.microsoft.com/office/drawing/2014/main" id="{9ABFEE2E-4AA8-E3D7-4EFC-ED5E36190ACE}"/>
                  </a:ext>
                </a:extLst>
              </p:cNvPr>
              <p:cNvSpPr/>
              <p:nvPr/>
            </p:nvSpPr>
            <p:spPr>
              <a:xfrm>
                <a:off x="8433509"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60" name="Freeform: Shape 1359">
                <a:extLst>
                  <a:ext uri="{FF2B5EF4-FFF2-40B4-BE49-F238E27FC236}">
                    <a16:creationId xmlns:a16="http://schemas.microsoft.com/office/drawing/2014/main" id="{0A10AD10-5EF6-CDD2-8C55-74CE9E3B573B}"/>
                  </a:ext>
                </a:extLst>
              </p:cNvPr>
              <p:cNvSpPr/>
              <p:nvPr/>
            </p:nvSpPr>
            <p:spPr>
              <a:xfrm>
                <a:off x="8398604" y="3619460"/>
                <a:ext cx="69620" cy="18970"/>
              </a:xfrm>
              <a:custGeom>
                <a:avLst/>
                <a:gdLst>
                  <a:gd name="connsiteX0" fmla="*/ 69620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7" name="Graphic 6">
              <a:extLst>
                <a:ext uri="{FF2B5EF4-FFF2-40B4-BE49-F238E27FC236}">
                  <a16:creationId xmlns:a16="http://schemas.microsoft.com/office/drawing/2014/main" id="{949FAFD0-E481-EEA9-AB95-9F94ADE58322}"/>
                </a:ext>
              </a:extLst>
            </p:cNvPr>
            <p:cNvGrpSpPr/>
            <p:nvPr/>
          </p:nvGrpSpPr>
          <p:grpSpPr>
            <a:xfrm>
              <a:off x="4153959" y="2522351"/>
              <a:ext cx="38014" cy="43027"/>
              <a:chOff x="8418143" y="3584555"/>
              <a:chExt cx="69620" cy="69810"/>
            </a:xfrm>
          </p:grpSpPr>
          <p:sp>
            <p:nvSpPr>
              <p:cNvPr id="1357" name="Freeform: Shape 1356">
                <a:extLst>
                  <a:ext uri="{FF2B5EF4-FFF2-40B4-BE49-F238E27FC236}">
                    <a16:creationId xmlns:a16="http://schemas.microsoft.com/office/drawing/2014/main" id="{816F98D9-B065-FEF6-8C62-37B98E71EF42}"/>
                  </a:ext>
                </a:extLst>
              </p:cNvPr>
              <p:cNvSpPr/>
              <p:nvPr/>
            </p:nvSpPr>
            <p:spPr>
              <a:xfrm>
                <a:off x="8452859" y="358455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58" name="Freeform: Shape 1357">
                <a:extLst>
                  <a:ext uri="{FF2B5EF4-FFF2-40B4-BE49-F238E27FC236}">
                    <a16:creationId xmlns:a16="http://schemas.microsoft.com/office/drawing/2014/main" id="{DC1A8557-E64A-67E1-A6F6-139ADD64E7E8}"/>
                  </a:ext>
                </a:extLst>
              </p:cNvPr>
              <p:cNvSpPr/>
              <p:nvPr/>
            </p:nvSpPr>
            <p:spPr>
              <a:xfrm>
                <a:off x="8418143" y="3619460"/>
                <a:ext cx="69620" cy="18970"/>
              </a:xfrm>
              <a:custGeom>
                <a:avLst/>
                <a:gdLst>
                  <a:gd name="connsiteX0" fmla="*/ 69620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8" name="Graphic 6">
              <a:extLst>
                <a:ext uri="{FF2B5EF4-FFF2-40B4-BE49-F238E27FC236}">
                  <a16:creationId xmlns:a16="http://schemas.microsoft.com/office/drawing/2014/main" id="{724750EE-40DF-437A-3B96-4B3A590FD9AC}"/>
                </a:ext>
              </a:extLst>
            </p:cNvPr>
            <p:cNvGrpSpPr/>
            <p:nvPr/>
          </p:nvGrpSpPr>
          <p:grpSpPr>
            <a:xfrm>
              <a:off x="4079382" y="2528898"/>
              <a:ext cx="38014" cy="42910"/>
              <a:chOff x="8281558" y="3595178"/>
              <a:chExt cx="69620" cy="69620"/>
            </a:xfrm>
          </p:grpSpPr>
          <p:sp>
            <p:nvSpPr>
              <p:cNvPr id="1355" name="Freeform: Shape 1354">
                <a:extLst>
                  <a:ext uri="{FF2B5EF4-FFF2-40B4-BE49-F238E27FC236}">
                    <a16:creationId xmlns:a16="http://schemas.microsoft.com/office/drawing/2014/main" id="{80FFCF71-D603-723E-7BAD-621B1681A277}"/>
                  </a:ext>
                </a:extLst>
              </p:cNvPr>
              <p:cNvSpPr/>
              <p:nvPr/>
            </p:nvSpPr>
            <p:spPr>
              <a:xfrm>
                <a:off x="8316273" y="35951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56" name="Freeform: Shape 1355">
                <a:extLst>
                  <a:ext uri="{FF2B5EF4-FFF2-40B4-BE49-F238E27FC236}">
                    <a16:creationId xmlns:a16="http://schemas.microsoft.com/office/drawing/2014/main" id="{32F4A145-4160-4212-6AD5-EA713BBC2D7D}"/>
                  </a:ext>
                </a:extLst>
              </p:cNvPr>
              <p:cNvSpPr/>
              <p:nvPr/>
            </p:nvSpPr>
            <p:spPr>
              <a:xfrm>
                <a:off x="8281558" y="3630083"/>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199" name="Graphic 6">
              <a:extLst>
                <a:ext uri="{FF2B5EF4-FFF2-40B4-BE49-F238E27FC236}">
                  <a16:creationId xmlns:a16="http://schemas.microsoft.com/office/drawing/2014/main" id="{D6D5B40E-487E-4064-743D-9131B171065F}"/>
                </a:ext>
              </a:extLst>
            </p:cNvPr>
            <p:cNvGrpSpPr/>
            <p:nvPr/>
          </p:nvGrpSpPr>
          <p:grpSpPr>
            <a:xfrm>
              <a:off x="3738608" y="2562572"/>
              <a:ext cx="38118" cy="42910"/>
              <a:chOff x="7657248" y="3649812"/>
              <a:chExt cx="69810" cy="69620"/>
            </a:xfrm>
          </p:grpSpPr>
          <p:sp>
            <p:nvSpPr>
              <p:cNvPr id="1353" name="Freeform: Shape 1352">
                <a:extLst>
                  <a:ext uri="{FF2B5EF4-FFF2-40B4-BE49-F238E27FC236}">
                    <a16:creationId xmlns:a16="http://schemas.microsoft.com/office/drawing/2014/main" id="{B055B8CB-22AB-EC26-A9B6-14251B719D92}"/>
                  </a:ext>
                </a:extLst>
              </p:cNvPr>
              <p:cNvSpPr/>
              <p:nvPr/>
            </p:nvSpPr>
            <p:spPr>
              <a:xfrm>
                <a:off x="7692153" y="3649812"/>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54" name="Freeform: Shape 1353">
                <a:extLst>
                  <a:ext uri="{FF2B5EF4-FFF2-40B4-BE49-F238E27FC236}">
                    <a16:creationId xmlns:a16="http://schemas.microsoft.com/office/drawing/2014/main" id="{67332CC1-E0E4-B53B-9AE1-536B2C61BCDA}"/>
                  </a:ext>
                </a:extLst>
              </p:cNvPr>
              <p:cNvSpPr/>
              <p:nvPr/>
            </p:nvSpPr>
            <p:spPr>
              <a:xfrm>
                <a:off x="7657248" y="3684528"/>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0" name="Graphic 6">
              <a:extLst>
                <a:ext uri="{FF2B5EF4-FFF2-40B4-BE49-F238E27FC236}">
                  <a16:creationId xmlns:a16="http://schemas.microsoft.com/office/drawing/2014/main" id="{02E601D9-8282-82DA-4725-EF40A59DBB43}"/>
                </a:ext>
              </a:extLst>
            </p:cNvPr>
            <p:cNvGrpSpPr/>
            <p:nvPr/>
          </p:nvGrpSpPr>
          <p:grpSpPr>
            <a:xfrm>
              <a:off x="4047494" y="2528898"/>
              <a:ext cx="38118" cy="42910"/>
              <a:chOff x="8222940" y="3595178"/>
              <a:chExt cx="69810" cy="69620"/>
            </a:xfrm>
          </p:grpSpPr>
          <p:sp>
            <p:nvSpPr>
              <p:cNvPr id="1351" name="Freeform: Shape 1350">
                <a:extLst>
                  <a:ext uri="{FF2B5EF4-FFF2-40B4-BE49-F238E27FC236}">
                    <a16:creationId xmlns:a16="http://schemas.microsoft.com/office/drawing/2014/main" id="{5C4A8D85-9833-040C-1DF7-38157B4567EA}"/>
                  </a:ext>
                </a:extLst>
              </p:cNvPr>
              <p:cNvSpPr/>
              <p:nvPr/>
            </p:nvSpPr>
            <p:spPr>
              <a:xfrm>
                <a:off x="8257845" y="35951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52" name="Freeform: Shape 1351">
                <a:extLst>
                  <a:ext uri="{FF2B5EF4-FFF2-40B4-BE49-F238E27FC236}">
                    <a16:creationId xmlns:a16="http://schemas.microsoft.com/office/drawing/2014/main" id="{254655E5-2268-9E47-ADBA-C019369CAE09}"/>
                  </a:ext>
                </a:extLst>
              </p:cNvPr>
              <p:cNvSpPr/>
              <p:nvPr/>
            </p:nvSpPr>
            <p:spPr>
              <a:xfrm>
                <a:off x="8222940" y="363008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1" name="Graphic 6">
              <a:extLst>
                <a:ext uri="{FF2B5EF4-FFF2-40B4-BE49-F238E27FC236}">
                  <a16:creationId xmlns:a16="http://schemas.microsoft.com/office/drawing/2014/main" id="{4DA0C3ED-B3CC-CF4C-24B2-8C11E7D72C3F}"/>
                </a:ext>
              </a:extLst>
            </p:cNvPr>
            <p:cNvGrpSpPr/>
            <p:nvPr/>
          </p:nvGrpSpPr>
          <p:grpSpPr>
            <a:xfrm>
              <a:off x="3748345" y="2562572"/>
              <a:ext cx="38118" cy="42910"/>
              <a:chOff x="7675080" y="3649812"/>
              <a:chExt cx="69810" cy="69620"/>
            </a:xfrm>
          </p:grpSpPr>
          <p:sp>
            <p:nvSpPr>
              <p:cNvPr id="1349" name="Freeform: Shape 1348">
                <a:extLst>
                  <a:ext uri="{FF2B5EF4-FFF2-40B4-BE49-F238E27FC236}">
                    <a16:creationId xmlns:a16="http://schemas.microsoft.com/office/drawing/2014/main" id="{F68F866E-74F8-3AB9-63B1-927D7DF582D8}"/>
                  </a:ext>
                </a:extLst>
              </p:cNvPr>
              <p:cNvSpPr/>
              <p:nvPr/>
            </p:nvSpPr>
            <p:spPr>
              <a:xfrm>
                <a:off x="7709985" y="3649812"/>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50" name="Freeform: Shape 1349">
                <a:extLst>
                  <a:ext uri="{FF2B5EF4-FFF2-40B4-BE49-F238E27FC236}">
                    <a16:creationId xmlns:a16="http://schemas.microsoft.com/office/drawing/2014/main" id="{BD5C3479-0037-E83A-A20B-E1F3622D101F}"/>
                  </a:ext>
                </a:extLst>
              </p:cNvPr>
              <p:cNvSpPr/>
              <p:nvPr/>
            </p:nvSpPr>
            <p:spPr>
              <a:xfrm>
                <a:off x="7675080" y="3684528"/>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2" name="Graphic 6">
              <a:extLst>
                <a:ext uri="{FF2B5EF4-FFF2-40B4-BE49-F238E27FC236}">
                  <a16:creationId xmlns:a16="http://schemas.microsoft.com/office/drawing/2014/main" id="{2CFC628B-5366-6280-B422-63B40E7825AB}"/>
                </a:ext>
              </a:extLst>
            </p:cNvPr>
            <p:cNvGrpSpPr/>
            <p:nvPr/>
          </p:nvGrpSpPr>
          <p:grpSpPr>
            <a:xfrm>
              <a:off x="3757972" y="2562572"/>
              <a:ext cx="38014" cy="42910"/>
              <a:chOff x="7692912" y="3649812"/>
              <a:chExt cx="69620" cy="69620"/>
            </a:xfrm>
          </p:grpSpPr>
          <p:sp>
            <p:nvSpPr>
              <p:cNvPr id="1347" name="Freeform: Shape 1346">
                <a:extLst>
                  <a:ext uri="{FF2B5EF4-FFF2-40B4-BE49-F238E27FC236}">
                    <a16:creationId xmlns:a16="http://schemas.microsoft.com/office/drawing/2014/main" id="{45D06C24-AE90-9EDF-D845-C48019B74035}"/>
                  </a:ext>
                </a:extLst>
              </p:cNvPr>
              <p:cNvSpPr/>
              <p:nvPr/>
            </p:nvSpPr>
            <p:spPr>
              <a:xfrm>
                <a:off x="7727817" y="3649812"/>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8" name="Freeform: Shape 1347">
                <a:extLst>
                  <a:ext uri="{FF2B5EF4-FFF2-40B4-BE49-F238E27FC236}">
                    <a16:creationId xmlns:a16="http://schemas.microsoft.com/office/drawing/2014/main" id="{423834E2-AB3F-EE7E-B773-E70DE93127D5}"/>
                  </a:ext>
                </a:extLst>
              </p:cNvPr>
              <p:cNvSpPr/>
              <p:nvPr/>
            </p:nvSpPr>
            <p:spPr>
              <a:xfrm>
                <a:off x="7692912" y="3684528"/>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3" name="Graphic 6">
              <a:extLst>
                <a:ext uri="{FF2B5EF4-FFF2-40B4-BE49-F238E27FC236}">
                  <a16:creationId xmlns:a16="http://schemas.microsoft.com/office/drawing/2014/main" id="{1944512C-1F9D-F2C2-69AF-73C580D561E0}"/>
                </a:ext>
              </a:extLst>
            </p:cNvPr>
            <p:cNvGrpSpPr/>
            <p:nvPr/>
          </p:nvGrpSpPr>
          <p:grpSpPr>
            <a:xfrm>
              <a:off x="4036824" y="2528898"/>
              <a:ext cx="38118" cy="42910"/>
              <a:chOff x="8203400" y="3595178"/>
              <a:chExt cx="69810" cy="69620"/>
            </a:xfrm>
          </p:grpSpPr>
          <p:sp>
            <p:nvSpPr>
              <p:cNvPr id="1345" name="Freeform: Shape 1344">
                <a:extLst>
                  <a:ext uri="{FF2B5EF4-FFF2-40B4-BE49-F238E27FC236}">
                    <a16:creationId xmlns:a16="http://schemas.microsoft.com/office/drawing/2014/main" id="{DC8ECD3B-74E6-6F73-EECC-FC77BFD061DF}"/>
                  </a:ext>
                </a:extLst>
              </p:cNvPr>
              <p:cNvSpPr/>
              <p:nvPr/>
            </p:nvSpPr>
            <p:spPr>
              <a:xfrm>
                <a:off x="8238306" y="35951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6" name="Freeform: Shape 1345">
                <a:extLst>
                  <a:ext uri="{FF2B5EF4-FFF2-40B4-BE49-F238E27FC236}">
                    <a16:creationId xmlns:a16="http://schemas.microsoft.com/office/drawing/2014/main" id="{E7AE4EBF-59B6-36FF-F6ED-6232AC885BE3}"/>
                  </a:ext>
                </a:extLst>
              </p:cNvPr>
              <p:cNvSpPr/>
              <p:nvPr/>
            </p:nvSpPr>
            <p:spPr>
              <a:xfrm>
                <a:off x="8203400" y="363008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4" name="Graphic 6">
              <a:extLst>
                <a:ext uri="{FF2B5EF4-FFF2-40B4-BE49-F238E27FC236}">
                  <a16:creationId xmlns:a16="http://schemas.microsoft.com/office/drawing/2014/main" id="{9AA0E6C7-6417-7CFE-EFFA-CEE208372142}"/>
                </a:ext>
              </a:extLst>
            </p:cNvPr>
            <p:cNvGrpSpPr/>
            <p:nvPr/>
          </p:nvGrpSpPr>
          <p:grpSpPr>
            <a:xfrm>
              <a:off x="4058163" y="2528898"/>
              <a:ext cx="38118" cy="42910"/>
              <a:chOff x="8242479" y="3595178"/>
              <a:chExt cx="69810" cy="69620"/>
            </a:xfrm>
          </p:grpSpPr>
          <p:sp>
            <p:nvSpPr>
              <p:cNvPr id="1343" name="Freeform: Shape 1342">
                <a:extLst>
                  <a:ext uri="{FF2B5EF4-FFF2-40B4-BE49-F238E27FC236}">
                    <a16:creationId xmlns:a16="http://schemas.microsoft.com/office/drawing/2014/main" id="{EB0690BD-6C5C-AC28-3DCF-E671C8705529}"/>
                  </a:ext>
                </a:extLst>
              </p:cNvPr>
              <p:cNvSpPr/>
              <p:nvPr/>
            </p:nvSpPr>
            <p:spPr>
              <a:xfrm>
                <a:off x="8277384" y="35951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4" name="Freeform: Shape 1343">
                <a:extLst>
                  <a:ext uri="{FF2B5EF4-FFF2-40B4-BE49-F238E27FC236}">
                    <a16:creationId xmlns:a16="http://schemas.microsoft.com/office/drawing/2014/main" id="{067F017D-03E9-0F18-16B0-A39C60CDA6AB}"/>
                  </a:ext>
                </a:extLst>
              </p:cNvPr>
              <p:cNvSpPr/>
              <p:nvPr/>
            </p:nvSpPr>
            <p:spPr>
              <a:xfrm>
                <a:off x="8242479" y="363008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5" name="Graphic 6">
              <a:extLst>
                <a:ext uri="{FF2B5EF4-FFF2-40B4-BE49-F238E27FC236}">
                  <a16:creationId xmlns:a16="http://schemas.microsoft.com/office/drawing/2014/main" id="{4695AFFA-0AAA-B1DA-0495-02EF2F64F5F5}"/>
                </a:ext>
              </a:extLst>
            </p:cNvPr>
            <p:cNvGrpSpPr/>
            <p:nvPr/>
          </p:nvGrpSpPr>
          <p:grpSpPr>
            <a:xfrm>
              <a:off x="4068713" y="2528898"/>
              <a:ext cx="38014" cy="42910"/>
              <a:chOff x="8262018" y="3595178"/>
              <a:chExt cx="69620" cy="69620"/>
            </a:xfrm>
          </p:grpSpPr>
          <p:sp>
            <p:nvSpPr>
              <p:cNvPr id="1341" name="Freeform: Shape 1340">
                <a:extLst>
                  <a:ext uri="{FF2B5EF4-FFF2-40B4-BE49-F238E27FC236}">
                    <a16:creationId xmlns:a16="http://schemas.microsoft.com/office/drawing/2014/main" id="{CFB69DFE-0CA9-3802-97B8-641ECE84CE1F}"/>
                  </a:ext>
                </a:extLst>
              </p:cNvPr>
              <p:cNvSpPr/>
              <p:nvPr/>
            </p:nvSpPr>
            <p:spPr>
              <a:xfrm>
                <a:off x="8296924" y="359517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2" name="Freeform: Shape 1341">
                <a:extLst>
                  <a:ext uri="{FF2B5EF4-FFF2-40B4-BE49-F238E27FC236}">
                    <a16:creationId xmlns:a16="http://schemas.microsoft.com/office/drawing/2014/main" id="{9A056FD5-D379-5348-C3E7-0FDED2C42E11}"/>
                  </a:ext>
                </a:extLst>
              </p:cNvPr>
              <p:cNvSpPr/>
              <p:nvPr/>
            </p:nvSpPr>
            <p:spPr>
              <a:xfrm>
                <a:off x="8262018" y="3630083"/>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6" name="Graphic 6">
              <a:extLst>
                <a:ext uri="{FF2B5EF4-FFF2-40B4-BE49-F238E27FC236}">
                  <a16:creationId xmlns:a16="http://schemas.microsoft.com/office/drawing/2014/main" id="{62F257BE-245F-1D57-2F7C-82A2D3D9F4A4}"/>
                </a:ext>
              </a:extLst>
            </p:cNvPr>
            <p:cNvGrpSpPr/>
            <p:nvPr/>
          </p:nvGrpSpPr>
          <p:grpSpPr>
            <a:xfrm>
              <a:off x="3471156" y="2646757"/>
              <a:ext cx="38118" cy="42910"/>
              <a:chOff x="7167437" y="3786398"/>
              <a:chExt cx="69810" cy="69620"/>
            </a:xfrm>
          </p:grpSpPr>
          <p:sp>
            <p:nvSpPr>
              <p:cNvPr id="1339" name="Freeform: Shape 1338">
                <a:extLst>
                  <a:ext uri="{FF2B5EF4-FFF2-40B4-BE49-F238E27FC236}">
                    <a16:creationId xmlns:a16="http://schemas.microsoft.com/office/drawing/2014/main" id="{28934E32-AE37-84CE-F5CC-5E150A6242E1}"/>
                  </a:ext>
                </a:extLst>
              </p:cNvPr>
              <p:cNvSpPr/>
              <p:nvPr/>
            </p:nvSpPr>
            <p:spPr>
              <a:xfrm>
                <a:off x="7202342" y="3786398"/>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40" name="Freeform: Shape 1339">
                <a:extLst>
                  <a:ext uri="{FF2B5EF4-FFF2-40B4-BE49-F238E27FC236}">
                    <a16:creationId xmlns:a16="http://schemas.microsoft.com/office/drawing/2014/main" id="{6D0D0342-6EBC-26FD-8E16-959BEB27D0F1}"/>
                  </a:ext>
                </a:extLst>
              </p:cNvPr>
              <p:cNvSpPr/>
              <p:nvPr/>
            </p:nvSpPr>
            <p:spPr>
              <a:xfrm>
                <a:off x="7167437" y="382111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7" name="Graphic 6">
              <a:extLst>
                <a:ext uri="{FF2B5EF4-FFF2-40B4-BE49-F238E27FC236}">
                  <a16:creationId xmlns:a16="http://schemas.microsoft.com/office/drawing/2014/main" id="{084C797D-E35B-5AFF-AC2E-3A276D6BE725}"/>
                </a:ext>
              </a:extLst>
            </p:cNvPr>
            <p:cNvGrpSpPr/>
            <p:nvPr/>
          </p:nvGrpSpPr>
          <p:grpSpPr>
            <a:xfrm>
              <a:off x="3534756" y="2622086"/>
              <a:ext cx="38118" cy="43027"/>
              <a:chOff x="7283914" y="3746371"/>
              <a:chExt cx="69810" cy="69810"/>
            </a:xfrm>
          </p:grpSpPr>
          <p:sp>
            <p:nvSpPr>
              <p:cNvPr id="1337" name="Freeform: Shape 1336">
                <a:extLst>
                  <a:ext uri="{FF2B5EF4-FFF2-40B4-BE49-F238E27FC236}">
                    <a16:creationId xmlns:a16="http://schemas.microsoft.com/office/drawing/2014/main" id="{BF510A7F-B7D5-2021-7293-FE6C38E0B5D2}"/>
                  </a:ext>
                </a:extLst>
              </p:cNvPr>
              <p:cNvSpPr/>
              <p:nvPr/>
            </p:nvSpPr>
            <p:spPr>
              <a:xfrm>
                <a:off x="7318819" y="3746371"/>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38" name="Freeform: Shape 1337">
                <a:extLst>
                  <a:ext uri="{FF2B5EF4-FFF2-40B4-BE49-F238E27FC236}">
                    <a16:creationId xmlns:a16="http://schemas.microsoft.com/office/drawing/2014/main" id="{53F89840-1258-1456-CD6F-83C67B7E0300}"/>
                  </a:ext>
                </a:extLst>
              </p:cNvPr>
              <p:cNvSpPr/>
              <p:nvPr/>
            </p:nvSpPr>
            <p:spPr>
              <a:xfrm>
                <a:off x="7283914" y="378127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8" name="Graphic 6">
              <a:extLst>
                <a:ext uri="{FF2B5EF4-FFF2-40B4-BE49-F238E27FC236}">
                  <a16:creationId xmlns:a16="http://schemas.microsoft.com/office/drawing/2014/main" id="{5A78857F-B977-4427-6F6E-47F38BDE9823}"/>
                </a:ext>
              </a:extLst>
            </p:cNvPr>
            <p:cNvGrpSpPr/>
            <p:nvPr/>
          </p:nvGrpSpPr>
          <p:grpSpPr>
            <a:xfrm>
              <a:off x="3567383" y="2623372"/>
              <a:ext cx="38014" cy="43027"/>
              <a:chOff x="7343860" y="3748457"/>
              <a:chExt cx="69620" cy="69810"/>
            </a:xfrm>
          </p:grpSpPr>
          <p:sp>
            <p:nvSpPr>
              <p:cNvPr id="1335" name="Freeform: Shape 1334">
                <a:extLst>
                  <a:ext uri="{FF2B5EF4-FFF2-40B4-BE49-F238E27FC236}">
                    <a16:creationId xmlns:a16="http://schemas.microsoft.com/office/drawing/2014/main" id="{FD1395E8-597C-CFD7-B965-80743CD457F1}"/>
                  </a:ext>
                </a:extLst>
              </p:cNvPr>
              <p:cNvSpPr/>
              <p:nvPr/>
            </p:nvSpPr>
            <p:spPr>
              <a:xfrm>
                <a:off x="7378765" y="374845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36" name="Freeform: Shape 1335">
                <a:extLst>
                  <a:ext uri="{FF2B5EF4-FFF2-40B4-BE49-F238E27FC236}">
                    <a16:creationId xmlns:a16="http://schemas.microsoft.com/office/drawing/2014/main" id="{FC5E772A-9D80-BCBF-B293-9B0CFD77586D}"/>
                  </a:ext>
                </a:extLst>
              </p:cNvPr>
              <p:cNvSpPr/>
              <p:nvPr/>
            </p:nvSpPr>
            <p:spPr>
              <a:xfrm>
                <a:off x="7343860" y="3783363"/>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09" name="Graphic 6">
              <a:extLst>
                <a:ext uri="{FF2B5EF4-FFF2-40B4-BE49-F238E27FC236}">
                  <a16:creationId xmlns:a16="http://schemas.microsoft.com/office/drawing/2014/main" id="{6DD521C1-97B0-9DEC-6796-B60C0227ADAD}"/>
                </a:ext>
              </a:extLst>
            </p:cNvPr>
            <p:cNvGrpSpPr/>
            <p:nvPr/>
          </p:nvGrpSpPr>
          <p:grpSpPr>
            <a:xfrm>
              <a:off x="3346033" y="2658800"/>
              <a:ext cx="38014" cy="43027"/>
              <a:chOff x="6938467" y="3805937"/>
              <a:chExt cx="69620" cy="69810"/>
            </a:xfrm>
          </p:grpSpPr>
          <p:sp>
            <p:nvSpPr>
              <p:cNvPr id="1333" name="Freeform: Shape 1332">
                <a:extLst>
                  <a:ext uri="{FF2B5EF4-FFF2-40B4-BE49-F238E27FC236}">
                    <a16:creationId xmlns:a16="http://schemas.microsoft.com/office/drawing/2014/main" id="{B79D2222-5DAC-35DD-FCBB-DA47259890D9}"/>
                  </a:ext>
                </a:extLst>
              </p:cNvPr>
              <p:cNvSpPr/>
              <p:nvPr/>
            </p:nvSpPr>
            <p:spPr>
              <a:xfrm>
                <a:off x="6973372" y="380593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34" name="Freeform: Shape 1333">
                <a:extLst>
                  <a:ext uri="{FF2B5EF4-FFF2-40B4-BE49-F238E27FC236}">
                    <a16:creationId xmlns:a16="http://schemas.microsoft.com/office/drawing/2014/main" id="{8569A830-F77D-7D90-165F-B6E43386FB0E}"/>
                  </a:ext>
                </a:extLst>
              </p:cNvPr>
              <p:cNvSpPr/>
              <p:nvPr/>
            </p:nvSpPr>
            <p:spPr>
              <a:xfrm>
                <a:off x="6938467" y="3840842"/>
                <a:ext cx="69620" cy="18970"/>
              </a:xfrm>
              <a:custGeom>
                <a:avLst/>
                <a:gdLst>
                  <a:gd name="connsiteX0" fmla="*/ 69620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0" name="Graphic 6">
              <a:extLst>
                <a:ext uri="{FF2B5EF4-FFF2-40B4-BE49-F238E27FC236}">
                  <a16:creationId xmlns:a16="http://schemas.microsoft.com/office/drawing/2014/main" id="{3EC6DF96-9FDC-3355-4A4D-9739401C2E89}"/>
                </a:ext>
              </a:extLst>
            </p:cNvPr>
            <p:cNvGrpSpPr/>
            <p:nvPr/>
          </p:nvGrpSpPr>
          <p:grpSpPr>
            <a:xfrm>
              <a:off x="3366123" y="2658800"/>
              <a:ext cx="38118" cy="43027"/>
              <a:chOff x="6975079" y="3805937"/>
              <a:chExt cx="69810" cy="69810"/>
            </a:xfrm>
          </p:grpSpPr>
          <p:sp>
            <p:nvSpPr>
              <p:cNvPr id="1331" name="Freeform: Shape 1330">
                <a:extLst>
                  <a:ext uri="{FF2B5EF4-FFF2-40B4-BE49-F238E27FC236}">
                    <a16:creationId xmlns:a16="http://schemas.microsoft.com/office/drawing/2014/main" id="{DDC1A050-B4D6-908E-8982-394C1ECD9E12}"/>
                  </a:ext>
                </a:extLst>
              </p:cNvPr>
              <p:cNvSpPr/>
              <p:nvPr/>
            </p:nvSpPr>
            <p:spPr>
              <a:xfrm>
                <a:off x="7009984" y="380593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32" name="Freeform: Shape 1331">
                <a:extLst>
                  <a:ext uri="{FF2B5EF4-FFF2-40B4-BE49-F238E27FC236}">
                    <a16:creationId xmlns:a16="http://schemas.microsoft.com/office/drawing/2014/main" id="{80E1F030-FCDC-1DBD-331D-DE74BB704909}"/>
                  </a:ext>
                </a:extLst>
              </p:cNvPr>
              <p:cNvSpPr/>
              <p:nvPr/>
            </p:nvSpPr>
            <p:spPr>
              <a:xfrm>
                <a:off x="6975079" y="384084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1" name="Graphic 6">
              <a:extLst>
                <a:ext uri="{FF2B5EF4-FFF2-40B4-BE49-F238E27FC236}">
                  <a16:creationId xmlns:a16="http://schemas.microsoft.com/office/drawing/2014/main" id="{976B5E8A-2F9A-6365-3CDC-543745F04560}"/>
                </a:ext>
              </a:extLst>
            </p:cNvPr>
            <p:cNvGrpSpPr/>
            <p:nvPr/>
          </p:nvGrpSpPr>
          <p:grpSpPr>
            <a:xfrm>
              <a:off x="3403413" y="2658800"/>
              <a:ext cx="38118" cy="43027"/>
              <a:chOff x="7043372" y="3805937"/>
              <a:chExt cx="69810" cy="69810"/>
            </a:xfrm>
          </p:grpSpPr>
          <p:sp>
            <p:nvSpPr>
              <p:cNvPr id="1329" name="Freeform: Shape 1328">
                <a:extLst>
                  <a:ext uri="{FF2B5EF4-FFF2-40B4-BE49-F238E27FC236}">
                    <a16:creationId xmlns:a16="http://schemas.microsoft.com/office/drawing/2014/main" id="{C22C225A-F9F9-3478-A32C-E53D4F0E3B11}"/>
                  </a:ext>
                </a:extLst>
              </p:cNvPr>
              <p:cNvSpPr/>
              <p:nvPr/>
            </p:nvSpPr>
            <p:spPr>
              <a:xfrm>
                <a:off x="7078277" y="380593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30" name="Freeform: Shape 1329">
                <a:extLst>
                  <a:ext uri="{FF2B5EF4-FFF2-40B4-BE49-F238E27FC236}">
                    <a16:creationId xmlns:a16="http://schemas.microsoft.com/office/drawing/2014/main" id="{58D7D27E-5604-8DCF-BF54-20D2BF7CB335}"/>
                  </a:ext>
                </a:extLst>
              </p:cNvPr>
              <p:cNvSpPr/>
              <p:nvPr/>
            </p:nvSpPr>
            <p:spPr>
              <a:xfrm>
                <a:off x="7043372" y="384084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2" name="Graphic 6">
              <a:extLst>
                <a:ext uri="{FF2B5EF4-FFF2-40B4-BE49-F238E27FC236}">
                  <a16:creationId xmlns:a16="http://schemas.microsoft.com/office/drawing/2014/main" id="{FE950A12-FD17-726C-CC5F-5A441057D1AB}"/>
                </a:ext>
              </a:extLst>
            </p:cNvPr>
            <p:cNvGrpSpPr/>
            <p:nvPr/>
          </p:nvGrpSpPr>
          <p:grpSpPr>
            <a:xfrm>
              <a:off x="3115451" y="2685576"/>
              <a:ext cx="38118" cy="43027"/>
              <a:chOff x="6516000" y="3849379"/>
              <a:chExt cx="69810" cy="69810"/>
            </a:xfrm>
          </p:grpSpPr>
          <p:sp>
            <p:nvSpPr>
              <p:cNvPr id="1327" name="Freeform: Shape 1326">
                <a:extLst>
                  <a:ext uri="{FF2B5EF4-FFF2-40B4-BE49-F238E27FC236}">
                    <a16:creationId xmlns:a16="http://schemas.microsoft.com/office/drawing/2014/main" id="{4CD0A0A3-C05D-CE40-1C4A-292615FEB5F0}"/>
                  </a:ext>
                </a:extLst>
              </p:cNvPr>
              <p:cNvSpPr/>
              <p:nvPr/>
            </p:nvSpPr>
            <p:spPr>
              <a:xfrm>
                <a:off x="6550905" y="384937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28" name="Freeform: Shape 1327">
                <a:extLst>
                  <a:ext uri="{FF2B5EF4-FFF2-40B4-BE49-F238E27FC236}">
                    <a16:creationId xmlns:a16="http://schemas.microsoft.com/office/drawing/2014/main" id="{FFB5973D-5E1D-CCA8-0706-6388324AAE01}"/>
                  </a:ext>
                </a:extLst>
              </p:cNvPr>
              <p:cNvSpPr/>
              <p:nvPr/>
            </p:nvSpPr>
            <p:spPr>
              <a:xfrm>
                <a:off x="6516000" y="3884284"/>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3" name="Graphic 6">
              <a:extLst>
                <a:ext uri="{FF2B5EF4-FFF2-40B4-BE49-F238E27FC236}">
                  <a16:creationId xmlns:a16="http://schemas.microsoft.com/office/drawing/2014/main" id="{B6789857-36FE-A131-FB4C-C689F0A2059A}"/>
                </a:ext>
              </a:extLst>
            </p:cNvPr>
            <p:cNvGrpSpPr/>
            <p:nvPr/>
          </p:nvGrpSpPr>
          <p:grpSpPr>
            <a:xfrm>
              <a:off x="3129755" y="2677741"/>
              <a:ext cx="38014" cy="43027"/>
              <a:chOff x="6542369" y="3836669"/>
              <a:chExt cx="69620" cy="69810"/>
            </a:xfrm>
          </p:grpSpPr>
          <p:sp>
            <p:nvSpPr>
              <p:cNvPr id="1325" name="Freeform: Shape 1324">
                <a:extLst>
                  <a:ext uri="{FF2B5EF4-FFF2-40B4-BE49-F238E27FC236}">
                    <a16:creationId xmlns:a16="http://schemas.microsoft.com/office/drawing/2014/main" id="{672B637D-D1B8-7C54-7083-6EB4F0116824}"/>
                  </a:ext>
                </a:extLst>
              </p:cNvPr>
              <p:cNvSpPr/>
              <p:nvPr/>
            </p:nvSpPr>
            <p:spPr>
              <a:xfrm>
                <a:off x="6577084" y="383666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26" name="Freeform: Shape 1325">
                <a:extLst>
                  <a:ext uri="{FF2B5EF4-FFF2-40B4-BE49-F238E27FC236}">
                    <a16:creationId xmlns:a16="http://schemas.microsoft.com/office/drawing/2014/main" id="{9837FE26-34E8-DF8E-9FE3-14A8AB988427}"/>
                  </a:ext>
                </a:extLst>
              </p:cNvPr>
              <p:cNvSpPr/>
              <p:nvPr/>
            </p:nvSpPr>
            <p:spPr>
              <a:xfrm>
                <a:off x="6542369" y="3871574"/>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4" name="Graphic 6">
              <a:extLst>
                <a:ext uri="{FF2B5EF4-FFF2-40B4-BE49-F238E27FC236}">
                  <a16:creationId xmlns:a16="http://schemas.microsoft.com/office/drawing/2014/main" id="{E1086DA2-FBFB-0B2B-23DB-9A3D21155EE5}"/>
                </a:ext>
              </a:extLst>
            </p:cNvPr>
            <p:cNvGrpSpPr/>
            <p:nvPr/>
          </p:nvGrpSpPr>
          <p:grpSpPr>
            <a:xfrm>
              <a:off x="3138457" y="2677741"/>
              <a:ext cx="38014" cy="43027"/>
              <a:chOff x="6558304" y="3836669"/>
              <a:chExt cx="69620" cy="69810"/>
            </a:xfrm>
          </p:grpSpPr>
          <p:sp>
            <p:nvSpPr>
              <p:cNvPr id="1323" name="Freeform: Shape 1322">
                <a:extLst>
                  <a:ext uri="{FF2B5EF4-FFF2-40B4-BE49-F238E27FC236}">
                    <a16:creationId xmlns:a16="http://schemas.microsoft.com/office/drawing/2014/main" id="{230DC34C-D448-118B-5EE3-45583A1A1D85}"/>
                  </a:ext>
                </a:extLst>
              </p:cNvPr>
              <p:cNvSpPr/>
              <p:nvPr/>
            </p:nvSpPr>
            <p:spPr>
              <a:xfrm>
                <a:off x="6593209" y="383666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24" name="Freeform: Shape 1323">
                <a:extLst>
                  <a:ext uri="{FF2B5EF4-FFF2-40B4-BE49-F238E27FC236}">
                    <a16:creationId xmlns:a16="http://schemas.microsoft.com/office/drawing/2014/main" id="{0760E20B-8299-3382-CBB6-9D409A160869}"/>
                  </a:ext>
                </a:extLst>
              </p:cNvPr>
              <p:cNvSpPr/>
              <p:nvPr/>
            </p:nvSpPr>
            <p:spPr>
              <a:xfrm>
                <a:off x="6558304" y="3871574"/>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5" name="Graphic 6">
              <a:extLst>
                <a:ext uri="{FF2B5EF4-FFF2-40B4-BE49-F238E27FC236}">
                  <a16:creationId xmlns:a16="http://schemas.microsoft.com/office/drawing/2014/main" id="{D965287E-EF81-430F-7F47-FF609EE60D18}"/>
                </a:ext>
              </a:extLst>
            </p:cNvPr>
            <p:cNvGrpSpPr/>
            <p:nvPr/>
          </p:nvGrpSpPr>
          <p:grpSpPr>
            <a:xfrm>
              <a:off x="3044301" y="2684288"/>
              <a:ext cx="38014" cy="43027"/>
              <a:chOff x="6385864" y="3847292"/>
              <a:chExt cx="69620" cy="69810"/>
            </a:xfrm>
          </p:grpSpPr>
          <p:sp>
            <p:nvSpPr>
              <p:cNvPr id="1321" name="Freeform: Shape 1320">
                <a:extLst>
                  <a:ext uri="{FF2B5EF4-FFF2-40B4-BE49-F238E27FC236}">
                    <a16:creationId xmlns:a16="http://schemas.microsoft.com/office/drawing/2014/main" id="{38ADDF99-AFCB-7A60-07A3-37E4E7BE6759}"/>
                  </a:ext>
                </a:extLst>
              </p:cNvPr>
              <p:cNvSpPr/>
              <p:nvPr/>
            </p:nvSpPr>
            <p:spPr>
              <a:xfrm>
                <a:off x="6420770" y="3847292"/>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22" name="Freeform: Shape 1321">
                <a:extLst>
                  <a:ext uri="{FF2B5EF4-FFF2-40B4-BE49-F238E27FC236}">
                    <a16:creationId xmlns:a16="http://schemas.microsoft.com/office/drawing/2014/main" id="{B346414A-1E33-D786-724E-87A2292D5A79}"/>
                  </a:ext>
                </a:extLst>
              </p:cNvPr>
              <p:cNvSpPr/>
              <p:nvPr/>
            </p:nvSpPr>
            <p:spPr>
              <a:xfrm>
                <a:off x="6385864" y="3882197"/>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6" name="Graphic 6">
              <a:extLst>
                <a:ext uri="{FF2B5EF4-FFF2-40B4-BE49-F238E27FC236}">
                  <a16:creationId xmlns:a16="http://schemas.microsoft.com/office/drawing/2014/main" id="{FD3DAF78-5CF5-1AAA-AFC0-B0D2C275D1AB}"/>
                </a:ext>
              </a:extLst>
            </p:cNvPr>
            <p:cNvGrpSpPr/>
            <p:nvPr/>
          </p:nvGrpSpPr>
          <p:grpSpPr>
            <a:xfrm>
              <a:off x="2998506" y="2720535"/>
              <a:ext cx="38118" cy="43027"/>
              <a:chOff x="6301826" y="3906100"/>
              <a:chExt cx="69810" cy="69810"/>
            </a:xfrm>
          </p:grpSpPr>
          <p:sp>
            <p:nvSpPr>
              <p:cNvPr id="1319" name="Freeform: Shape 1318">
                <a:extLst>
                  <a:ext uri="{FF2B5EF4-FFF2-40B4-BE49-F238E27FC236}">
                    <a16:creationId xmlns:a16="http://schemas.microsoft.com/office/drawing/2014/main" id="{82221309-FCD1-6D55-BAAF-292F26974055}"/>
                  </a:ext>
                </a:extLst>
              </p:cNvPr>
              <p:cNvSpPr/>
              <p:nvPr/>
            </p:nvSpPr>
            <p:spPr>
              <a:xfrm>
                <a:off x="6336732" y="390610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20" name="Freeform: Shape 1319">
                <a:extLst>
                  <a:ext uri="{FF2B5EF4-FFF2-40B4-BE49-F238E27FC236}">
                    <a16:creationId xmlns:a16="http://schemas.microsoft.com/office/drawing/2014/main" id="{11D638DE-CE47-056E-2FC0-554256DAE877}"/>
                  </a:ext>
                </a:extLst>
              </p:cNvPr>
              <p:cNvSpPr/>
              <p:nvPr/>
            </p:nvSpPr>
            <p:spPr>
              <a:xfrm>
                <a:off x="6301826" y="394100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7" name="Graphic 6">
              <a:extLst>
                <a:ext uri="{FF2B5EF4-FFF2-40B4-BE49-F238E27FC236}">
                  <a16:creationId xmlns:a16="http://schemas.microsoft.com/office/drawing/2014/main" id="{F2BD210E-B791-6979-DB74-F975AEE8F8FE}"/>
                </a:ext>
              </a:extLst>
            </p:cNvPr>
            <p:cNvGrpSpPr/>
            <p:nvPr/>
          </p:nvGrpSpPr>
          <p:grpSpPr>
            <a:xfrm>
              <a:off x="3063763" y="2684288"/>
              <a:ext cx="38118" cy="42910"/>
              <a:chOff x="6421339" y="3847292"/>
              <a:chExt cx="69810" cy="69620"/>
            </a:xfrm>
          </p:grpSpPr>
          <p:sp>
            <p:nvSpPr>
              <p:cNvPr id="1317" name="Freeform: Shape 1316">
                <a:extLst>
                  <a:ext uri="{FF2B5EF4-FFF2-40B4-BE49-F238E27FC236}">
                    <a16:creationId xmlns:a16="http://schemas.microsoft.com/office/drawing/2014/main" id="{05CADA92-D44A-6F96-A1BB-CE7621933DB2}"/>
                  </a:ext>
                </a:extLst>
              </p:cNvPr>
              <p:cNvSpPr/>
              <p:nvPr/>
            </p:nvSpPr>
            <p:spPr>
              <a:xfrm>
                <a:off x="6456244" y="3847292"/>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8" name="Freeform: Shape 1317">
                <a:extLst>
                  <a:ext uri="{FF2B5EF4-FFF2-40B4-BE49-F238E27FC236}">
                    <a16:creationId xmlns:a16="http://schemas.microsoft.com/office/drawing/2014/main" id="{E689E057-66A0-8FAC-2F6E-D63DB8070BC5}"/>
                  </a:ext>
                </a:extLst>
              </p:cNvPr>
              <p:cNvSpPr/>
              <p:nvPr/>
            </p:nvSpPr>
            <p:spPr>
              <a:xfrm>
                <a:off x="6421339" y="3882197"/>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8" name="Graphic 6">
              <a:extLst>
                <a:ext uri="{FF2B5EF4-FFF2-40B4-BE49-F238E27FC236}">
                  <a16:creationId xmlns:a16="http://schemas.microsoft.com/office/drawing/2014/main" id="{74CF3486-6043-70AB-DC8C-CF53A053D532}"/>
                </a:ext>
              </a:extLst>
            </p:cNvPr>
            <p:cNvGrpSpPr/>
            <p:nvPr/>
          </p:nvGrpSpPr>
          <p:grpSpPr>
            <a:xfrm>
              <a:off x="2928484" y="2722639"/>
              <a:ext cx="38118" cy="43027"/>
              <a:chOff x="6173588" y="3909514"/>
              <a:chExt cx="69810" cy="69810"/>
            </a:xfrm>
          </p:grpSpPr>
          <p:sp>
            <p:nvSpPr>
              <p:cNvPr id="1315" name="Freeform: Shape 1314">
                <a:extLst>
                  <a:ext uri="{FF2B5EF4-FFF2-40B4-BE49-F238E27FC236}">
                    <a16:creationId xmlns:a16="http://schemas.microsoft.com/office/drawing/2014/main" id="{5F6CFF20-BBB5-3CD9-DF95-66610A62DE9E}"/>
                  </a:ext>
                </a:extLst>
              </p:cNvPr>
              <p:cNvSpPr/>
              <p:nvPr/>
            </p:nvSpPr>
            <p:spPr>
              <a:xfrm>
                <a:off x="6208493" y="390951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6" name="Freeform: Shape 1315">
                <a:extLst>
                  <a:ext uri="{FF2B5EF4-FFF2-40B4-BE49-F238E27FC236}">
                    <a16:creationId xmlns:a16="http://schemas.microsoft.com/office/drawing/2014/main" id="{D18FC0EB-EAAD-29D7-61DF-D54CF4486299}"/>
                  </a:ext>
                </a:extLst>
              </p:cNvPr>
              <p:cNvSpPr/>
              <p:nvPr/>
            </p:nvSpPr>
            <p:spPr>
              <a:xfrm>
                <a:off x="6173588" y="394442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19" name="Graphic 6">
              <a:extLst>
                <a:ext uri="{FF2B5EF4-FFF2-40B4-BE49-F238E27FC236}">
                  <a16:creationId xmlns:a16="http://schemas.microsoft.com/office/drawing/2014/main" id="{FF49242C-C13E-7533-3C75-29D0D964FF78}"/>
                </a:ext>
              </a:extLst>
            </p:cNvPr>
            <p:cNvGrpSpPr/>
            <p:nvPr/>
          </p:nvGrpSpPr>
          <p:grpSpPr>
            <a:xfrm>
              <a:off x="2956554" y="2722639"/>
              <a:ext cx="38118" cy="43027"/>
              <a:chOff x="6224997" y="3909514"/>
              <a:chExt cx="69810" cy="69810"/>
            </a:xfrm>
          </p:grpSpPr>
          <p:sp>
            <p:nvSpPr>
              <p:cNvPr id="1313" name="Freeform: Shape 1312">
                <a:extLst>
                  <a:ext uri="{FF2B5EF4-FFF2-40B4-BE49-F238E27FC236}">
                    <a16:creationId xmlns:a16="http://schemas.microsoft.com/office/drawing/2014/main" id="{AE21E4DD-F65F-E05B-AF3B-334C25AEBAF4}"/>
                  </a:ext>
                </a:extLst>
              </p:cNvPr>
              <p:cNvSpPr/>
              <p:nvPr/>
            </p:nvSpPr>
            <p:spPr>
              <a:xfrm>
                <a:off x="6259902" y="390951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4" name="Freeform: Shape 1313">
                <a:extLst>
                  <a:ext uri="{FF2B5EF4-FFF2-40B4-BE49-F238E27FC236}">
                    <a16:creationId xmlns:a16="http://schemas.microsoft.com/office/drawing/2014/main" id="{3F9989B3-168F-E453-2339-5F3194D92467}"/>
                  </a:ext>
                </a:extLst>
              </p:cNvPr>
              <p:cNvSpPr/>
              <p:nvPr/>
            </p:nvSpPr>
            <p:spPr>
              <a:xfrm>
                <a:off x="6224997" y="394442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0" name="Graphic 6">
              <a:extLst>
                <a:ext uri="{FF2B5EF4-FFF2-40B4-BE49-F238E27FC236}">
                  <a16:creationId xmlns:a16="http://schemas.microsoft.com/office/drawing/2014/main" id="{E6D16A82-372A-E9C3-5B60-66483ABF3566}"/>
                </a:ext>
              </a:extLst>
            </p:cNvPr>
            <p:cNvGrpSpPr/>
            <p:nvPr/>
          </p:nvGrpSpPr>
          <p:grpSpPr>
            <a:xfrm>
              <a:off x="2975407" y="2720535"/>
              <a:ext cx="38118" cy="43027"/>
              <a:chOff x="6259523" y="3906100"/>
              <a:chExt cx="69810" cy="69810"/>
            </a:xfrm>
          </p:grpSpPr>
          <p:sp>
            <p:nvSpPr>
              <p:cNvPr id="1311" name="Freeform: Shape 1310">
                <a:extLst>
                  <a:ext uri="{FF2B5EF4-FFF2-40B4-BE49-F238E27FC236}">
                    <a16:creationId xmlns:a16="http://schemas.microsoft.com/office/drawing/2014/main" id="{3AA16951-E233-6A03-DA74-3966B921F07F}"/>
                  </a:ext>
                </a:extLst>
              </p:cNvPr>
              <p:cNvSpPr/>
              <p:nvPr/>
            </p:nvSpPr>
            <p:spPr>
              <a:xfrm>
                <a:off x="6294428" y="390610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2" name="Freeform: Shape 1311">
                <a:extLst>
                  <a:ext uri="{FF2B5EF4-FFF2-40B4-BE49-F238E27FC236}">
                    <a16:creationId xmlns:a16="http://schemas.microsoft.com/office/drawing/2014/main" id="{D4B06044-D8AC-3C61-73E0-D91AC531E5A3}"/>
                  </a:ext>
                </a:extLst>
              </p:cNvPr>
              <p:cNvSpPr/>
              <p:nvPr/>
            </p:nvSpPr>
            <p:spPr>
              <a:xfrm>
                <a:off x="6259523" y="394100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1" name="Graphic 6">
              <a:extLst>
                <a:ext uri="{FF2B5EF4-FFF2-40B4-BE49-F238E27FC236}">
                  <a16:creationId xmlns:a16="http://schemas.microsoft.com/office/drawing/2014/main" id="{4C7101EE-B11A-E71B-2DD1-7B76FAE8CAEA}"/>
                </a:ext>
              </a:extLst>
            </p:cNvPr>
            <p:cNvGrpSpPr/>
            <p:nvPr/>
          </p:nvGrpSpPr>
          <p:grpSpPr>
            <a:xfrm>
              <a:off x="2918643" y="2722639"/>
              <a:ext cx="38118" cy="43027"/>
              <a:chOff x="6155566" y="3909514"/>
              <a:chExt cx="69810" cy="69810"/>
            </a:xfrm>
          </p:grpSpPr>
          <p:sp>
            <p:nvSpPr>
              <p:cNvPr id="1309" name="Freeform: Shape 1308">
                <a:extLst>
                  <a:ext uri="{FF2B5EF4-FFF2-40B4-BE49-F238E27FC236}">
                    <a16:creationId xmlns:a16="http://schemas.microsoft.com/office/drawing/2014/main" id="{48C7D65D-63BB-4EAD-C053-5DD993881B83}"/>
                  </a:ext>
                </a:extLst>
              </p:cNvPr>
              <p:cNvSpPr/>
              <p:nvPr/>
            </p:nvSpPr>
            <p:spPr>
              <a:xfrm>
                <a:off x="6190471" y="390951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10" name="Freeform: Shape 1309">
                <a:extLst>
                  <a:ext uri="{FF2B5EF4-FFF2-40B4-BE49-F238E27FC236}">
                    <a16:creationId xmlns:a16="http://schemas.microsoft.com/office/drawing/2014/main" id="{FA745425-696A-DAD1-F5A2-C88ADCF02707}"/>
                  </a:ext>
                </a:extLst>
              </p:cNvPr>
              <p:cNvSpPr/>
              <p:nvPr/>
            </p:nvSpPr>
            <p:spPr>
              <a:xfrm>
                <a:off x="6155566" y="3944420"/>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2" name="Graphic 6">
              <a:extLst>
                <a:ext uri="{FF2B5EF4-FFF2-40B4-BE49-F238E27FC236}">
                  <a16:creationId xmlns:a16="http://schemas.microsoft.com/office/drawing/2014/main" id="{92D49CCA-ADC3-228D-28A9-8007505CAA75}"/>
                </a:ext>
              </a:extLst>
            </p:cNvPr>
            <p:cNvGrpSpPr/>
            <p:nvPr/>
          </p:nvGrpSpPr>
          <p:grpSpPr>
            <a:xfrm>
              <a:off x="2864779" y="2736086"/>
              <a:ext cx="38118" cy="43027"/>
              <a:chOff x="6056921" y="3931330"/>
              <a:chExt cx="69810" cy="69810"/>
            </a:xfrm>
          </p:grpSpPr>
          <p:sp>
            <p:nvSpPr>
              <p:cNvPr id="1307" name="Freeform: Shape 1306">
                <a:extLst>
                  <a:ext uri="{FF2B5EF4-FFF2-40B4-BE49-F238E27FC236}">
                    <a16:creationId xmlns:a16="http://schemas.microsoft.com/office/drawing/2014/main" id="{8CDE1E5A-08B9-EAE3-65D9-C196236B867F}"/>
                  </a:ext>
                </a:extLst>
              </p:cNvPr>
              <p:cNvSpPr/>
              <p:nvPr/>
            </p:nvSpPr>
            <p:spPr>
              <a:xfrm>
                <a:off x="6091826" y="393133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08" name="Freeform: Shape 1307">
                <a:extLst>
                  <a:ext uri="{FF2B5EF4-FFF2-40B4-BE49-F238E27FC236}">
                    <a16:creationId xmlns:a16="http://schemas.microsoft.com/office/drawing/2014/main" id="{FC29FD96-C93A-86CC-5F1D-95EF36778B7E}"/>
                  </a:ext>
                </a:extLst>
              </p:cNvPr>
              <p:cNvSpPr/>
              <p:nvPr/>
            </p:nvSpPr>
            <p:spPr>
              <a:xfrm>
                <a:off x="6056921" y="3966235"/>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3" name="Graphic 6">
              <a:extLst>
                <a:ext uri="{FF2B5EF4-FFF2-40B4-BE49-F238E27FC236}">
                  <a16:creationId xmlns:a16="http://schemas.microsoft.com/office/drawing/2014/main" id="{607B9A64-7AF3-D06B-FA11-1473A2A48A26}"/>
                </a:ext>
              </a:extLst>
            </p:cNvPr>
            <p:cNvGrpSpPr/>
            <p:nvPr/>
          </p:nvGrpSpPr>
          <p:grpSpPr>
            <a:xfrm>
              <a:off x="2837226" y="2736086"/>
              <a:ext cx="38118" cy="43027"/>
              <a:chOff x="6006460" y="3931330"/>
              <a:chExt cx="69810" cy="69810"/>
            </a:xfrm>
          </p:grpSpPr>
          <p:sp>
            <p:nvSpPr>
              <p:cNvPr id="1305" name="Freeform: Shape 1304">
                <a:extLst>
                  <a:ext uri="{FF2B5EF4-FFF2-40B4-BE49-F238E27FC236}">
                    <a16:creationId xmlns:a16="http://schemas.microsoft.com/office/drawing/2014/main" id="{6A935BF8-D8C2-A5F5-5D5F-3AD7C57501C2}"/>
                  </a:ext>
                </a:extLst>
              </p:cNvPr>
              <p:cNvSpPr/>
              <p:nvPr/>
            </p:nvSpPr>
            <p:spPr>
              <a:xfrm>
                <a:off x="6041365" y="3931330"/>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06" name="Freeform: Shape 1305">
                <a:extLst>
                  <a:ext uri="{FF2B5EF4-FFF2-40B4-BE49-F238E27FC236}">
                    <a16:creationId xmlns:a16="http://schemas.microsoft.com/office/drawing/2014/main" id="{07C4AA7B-157F-D3B8-B26E-C933FA2CC189}"/>
                  </a:ext>
                </a:extLst>
              </p:cNvPr>
              <p:cNvSpPr/>
              <p:nvPr/>
            </p:nvSpPr>
            <p:spPr>
              <a:xfrm>
                <a:off x="6006460" y="3966235"/>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4" name="Graphic 6">
              <a:extLst>
                <a:ext uri="{FF2B5EF4-FFF2-40B4-BE49-F238E27FC236}">
                  <a16:creationId xmlns:a16="http://schemas.microsoft.com/office/drawing/2014/main" id="{EFC6B096-07BD-3824-4103-7C6660122B5D}"/>
                </a:ext>
              </a:extLst>
            </p:cNvPr>
            <p:cNvGrpSpPr/>
            <p:nvPr/>
          </p:nvGrpSpPr>
          <p:grpSpPr>
            <a:xfrm>
              <a:off x="2754587" y="2738658"/>
              <a:ext cx="38014" cy="43027"/>
              <a:chOff x="5855268" y="3935504"/>
              <a:chExt cx="69620" cy="69810"/>
            </a:xfrm>
          </p:grpSpPr>
          <p:sp>
            <p:nvSpPr>
              <p:cNvPr id="1303" name="Freeform: Shape 1302">
                <a:extLst>
                  <a:ext uri="{FF2B5EF4-FFF2-40B4-BE49-F238E27FC236}">
                    <a16:creationId xmlns:a16="http://schemas.microsoft.com/office/drawing/2014/main" id="{59EBAF82-B5C8-3751-6192-EB4EDBCCE52E}"/>
                  </a:ext>
                </a:extLst>
              </p:cNvPr>
              <p:cNvSpPr/>
              <p:nvPr/>
            </p:nvSpPr>
            <p:spPr>
              <a:xfrm>
                <a:off x="5889983" y="393550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04" name="Freeform: Shape 1303">
                <a:extLst>
                  <a:ext uri="{FF2B5EF4-FFF2-40B4-BE49-F238E27FC236}">
                    <a16:creationId xmlns:a16="http://schemas.microsoft.com/office/drawing/2014/main" id="{84EB89A0-18AE-E3FA-5537-9DB55A54756E}"/>
                  </a:ext>
                </a:extLst>
              </p:cNvPr>
              <p:cNvSpPr/>
              <p:nvPr/>
            </p:nvSpPr>
            <p:spPr>
              <a:xfrm>
                <a:off x="5855268" y="397040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5" name="Graphic 6">
              <a:extLst>
                <a:ext uri="{FF2B5EF4-FFF2-40B4-BE49-F238E27FC236}">
                  <a16:creationId xmlns:a16="http://schemas.microsoft.com/office/drawing/2014/main" id="{420E3372-6C5D-41B8-7D32-74FDEAA20007}"/>
                </a:ext>
              </a:extLst>
            </p:cNvPr>
            <p:cNvGrpSpPr/>
            <p:nvPr/>
          </p:nvGrpSpPr>
          <p:grpSpPr>
            <a:xfrm>
              <a:off x="2680008" y="2769759"/>
              <a:ext cx="38014" cy="43027"/>
              <a:chOff x="5718682" y="3985964"/>
              <a:chExt cx="69620" cy="69810"/>
            </a:xfrm>
          </p:grpSpPr>
          <p:sp>
            <p:nvSpPr>
              <p:cNvPr id="1301" name="Freeform: Shape 1300">
                <a:extLst>
                  <a:ext uri="{FF2B5EF4-FFF2-40B4-BE49-F238E27FC236}">
                    <a16:creationId xmlns:a16="http://schemas.microsoft.com/office/drawing/2014/main" id="{C7D75D77-8E6C-496D-3FF9-5B7D01F2F02C}"/>
                  </a:ext>
                </a:extLst>
              </p:cNvPr>
              <p:cNvSpPr/>
              <p:nvPr/>
            </p:nvSpPr>
            <p:spPr>
              <a:xfrm>
                <a:off x="5753587" y="398596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02" name="Freeform: Shape 1301">
                <a:extLst>
                  <a:ext uri="{FF2B5EF4-FFF2-40B4-BE49-F238E27FC236}">
                    <a16:creationId xmlns:a16="http://schemas.microsoft.com/office/drawing/2014/main" id="{1214957A-AE47-CE0B-4124-18555A0D0954}"/>
                  </a:ext>
                </a:extLst>
              </p:cNvPr>
              <p:cNvSpPr/>
              <p:nvPr/>
            </p:nvSpPr>
            <p:spPr>
              <a:xfrm>
                <a:off x="5718682" y="4020870"/>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6" name="Graphic 6">
              <a:extLst>
                <a:ext uri="{FF2B5EF4-FFF2-40B4-BE49-F238E27FC236}">
                  <a16:creationId xmlns:a16="http://schemas.microsoft.com/office/drawing/2014/main" id="{7755120E-14A5-5FB2-4B2D-43F3C1A3B528}"/>
                </a:ext>
              </a:extLst>
            </p:cNvPr>
            <p:cNvGrpSpPr/>
            <p:nvPr/>
          </p:nvGrpSpPr>
          <p:grpSpPr>
            <a:xfrm>
              <a:off x="2598570" y="2769759"/>
              <a:ext cx="38118" cy="43027"/>
              <a:chOff x="5569386" y="3985964"/>
              <a:chExt cx="69810" cy="69810"/>
            </a:xfrm>
          </p:grpSpPr>
          <p:sp>
            <p:nvSpPr>
              <p:cNvPr id="1299" name="Freeform: Shape 1298">
                <a:extLst>
                  <a:ext uri="{FF2B5EF4-FFF2-40B4-BE49-F238E27FC236}">
                    <a16:creationId xmlns:a16="http://schemas.microsoft.com/office/drawing/2014/main" id="{25C0E150-3DD2-CD93-5EDB-A5B1C2F208BC}"/>
                  </a:ext>
                </a:extLst>
              </p:cNvPr>
              <p:cNvSpPr/>
              <p:nvPr/>
            </p:nvSpPr>
            <p:spPr>
              <a:xfrm>
                <a:off x="5604292" y="398596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300" name="Freeform: Shape 1299">
                <a:extLst>
                  <a:ext uri="{FF2B5EF4-FFF2-40B4-BE49-F238E27FC236}">
                    <a16:creationId xmlns:a16="http://schemas.microsoft.com/office/drawing/2014/main" id="{CB852BCC-A300-514C-0462-FA862BE18D0D}"/>
                  </a:ext>
                </a:extLst>
              </p:cNvPr>
              <p:cNvSpPr/>
              <p:nvPr/>
            </p:nvSpPr>
            <p:spPr>
              <a:xfrm>
                <a:off x="5569386" y="402087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7" name="Graphic 6">
              <a:extLst>
                <a:ext uri="{FF2B5EF4-FFF2-40B4-BE49-F238E27FC236}">
                  <a16:creationId xmlns:a16="http://schemas.microsoft.com/office/drawing/2014/main" id="{647580EB-C433-B0FB-6FB2-E346BB86BDCF}"/>
                </a:ext>
              </a:extLst>
            </p:cNvPr>
            <p:cNvGrpSpPr/>
            <p:nvPr/>
          </p:nvGrpSpPr>
          <p:grpSpPr>
            <a:xfrm>
              <a:off x="2439080" y="2802147"/>
              <a:ext cx="38014" cy="42910"/>
              <a:chOff x="5277435" y="4038512"/>
              <a:chExt cx="69620" cy="69620"/>
            </a:xfrm>
          </p:grpSpPr>
          <p:sp>
            <p:nvSpPr>
              <p:cNvPr id="1297" name="Freeform: Shape 1296">
                <a:extLst>
                  <a:ext uri="{FF2B5EF4-FFF2-40B4-BE49-F238E27FC236}">
                    <a16:creationId xmlns:a16="http://schemas.microsoft.com/office/drawing/2014/main" id="{10C1B8D9-7490-61C2-152A-06D61A146567}"/>
                  </a:ext>
                </a:extLst>
              </p:cNvPr>
              <p:cNvSpPr/>
              <p:nvPr/>
            </p:nvSpPr>
            <p:spPr>
              <a:xfrm>
                <a:off x="5312340" y="4038512"/>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98" name="Freeform: Shape 1297">
                <a:extLst>
                  <a:ext uri="{FF2B5EF4-FFF2-40B4-BE49-F238E27FC236}">
                    <a16:creationId xmlns:a16="http://schemas.microsoft.com/office/drawing/2014/main" id="{0ED72F96-27CD-2A8F-F544-1A2E5D5A8377}"/>
                  </a:ext>
                </a:extLst>
              </p:cNvPr>
              <p:cNvSpPr/>
              <p:nvPr/>
            </p:nvSpPr>
            <p:spPr>
              <a:xfrm>
                <a:off x="5277435" y="4073417"/>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nvGrpSpPr>
            <p:cNvPr id="1228" name="Graphic 6">
              <a:extLst>
                <a:ext uri="{FF2B5EF4-FFF2-40B4-BE49-F238E27FC236}">
                  <a16:creationId xmlns:a16="http://schemas.microsoft.com/office/drawing/2014/main" id="{419A82BB-0A47-A008-C866-EA1DAAC04CE4}"/>
                </a:ext>
              </a:extLst>
            </p:cNvPr>
            <p:cNvGrpSpPr/>
            <p:nvPr/>
          </p:nvGrpSpPr>
          <p:grpSpPr>
            <a:xfrm>
              <a:off x="2230332" y="2860374"/>
              <a:ext cx="38118" cy="43027"/>
              <a:chOff x="4894995" y="4132984"/>
              <a:chExt cx="69810" cy="69810"/>
            </a:xfrm>
          </p:grpSpPr>
          <p:sp>
            <p:nvSpPr>
              <p:cNvPr id="1295" name="Freeform: Shape 1294">
                <a:extLst>
                  <a:ext uri="{FF2B5EF4-FFF2-40B4-BE49-F238E27FC236}">
                    <a16:creationId xmlns:a16="http://schemas.microsoft.com/office/drawing/2014/main" id="{25F8F5AF-3980-887B-FBAD-3A4423254AC0}"/>
                  </a:ext>
                </a:extLst>
              </p:cNvPr>
              <p:cNvSpPr/>
              <p:nvPr/>
            </p:nvSpPr>
            <p:spPr>
              <a:xfrm>
                <a:off x="4929901" y="41329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96" name="Freeform: Shape 1295">
                <a:extLst>
                  <a:ext uri="{FF2B5EF4-FFF2-40B4-BE49-F238E27FC236}">
                    <a16:creationId xmlns:a16="http://schemas.microsoft.com/office/drawing/2014/main" id="{E60A7338-FAA7-1219-5AA0-322BC04BBF06}"/>
                  </a:ext>
                </a:extLst>
              </p:cNvPr>
              <p:cNvSpPr/>
              <p:nvPr/>
            </p:nvSpPr>
            <p:spPr>
              <a:xfrm>
                <a:off x="4894995" y="4167889"/>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29" name="Graphic 6">
              <a:extLst>
                <a:ext uri="{FF2B5EF4-FFF2-40B4-BE49-F238E27FC236}">
                  <a16:creationId xmlns:a16="http://schemas.microsoft.com/office/drawing/2014/main" id="{25DC9D4E-CAB0-DCCE-C673-94D5B90F78F4}"/>
                </a:ext>
              </a:extLst>
            </p:cNvPr>
            <p:cNvGrpSpPr/>
            <p:nvPr/>
          </p:nvGrpSpPr>
          <p:grpSpPr>
            <a:xfrm>
              <a:off x="2191281" y="2860374"/>
              <a:ext cx="38118" cy="43027"/>
              <a:chOff x="4823478" y="4132984"/>
              <a:chExt cx="69810" cy="69810"/>
            </a:xfrm>
          </p:grpSpPr>
          <p:sp>
            <p:nvSpPr>
              <p:cNvPr id="1293" name="Freeform: Shape 1292">
                <a:extLst>
                  <a:ext uri="{FF2B5EF4-FFF2-40B4-BE49-F238E27FC236}">
                    <a16:creationId xmlns:a16="http://schemas.microsoft.com/office/drawing/2014/main" id="{02AF019A-1C70-FB47-F241-B8461C97C553}"/>
                  </a:ext>
                </a:extLst>
              </p:cNvPr>
              <p:cNvSpPr/>
              <p:nvPr/>
            </p:nvSpPr>
            <p:spPr>
              <a:xfrm>
                <a:off x="4858383" y="41329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94" name="Freeform: Shape 1293">
                <a:extLst>
                  <a:ext uri="{FF2B5EF4-FFF2-40B4-BE49-F238E27FC236}">
                    <a16:creationId xmlns:a16="http://schemas.microsoft.com/office/drawing/2014/main" id="{DA5C81CE-365A-4876-7739-D0BA764880D9}"/>
                  </a:ext>
                </a:extLst>
              </p:cNvPr>
              <p:cNvSpPr/>
              <p:nvPr/>
            </p:nvSpPr>
            <p:spPr>
              <a:xfrm>
                <a:off x="4823478" y="4167889"/>
                <a:ext cx="69810" cy="18970"/>
              </a:xfrm>
              <a:custGeom>
                <a:avLst/>
                <a:gdLst>
                  <a:gd name="connsiteX0" fmla="*/ 69811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1" y="0"/>
                    </a:moveTo>
                    <a:lnTo>
                      <a:pt x="0" y="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0" name="Graphic 6">
              <a:extLst>
                <a:ext uri="{FF2B5EF4-FFF2-40B4-BE49-F238E27FC236}">
                  <a16:creationId xmlns:a16="http://schemas.microsoft.com/office/drawing/2014/main" id="{5653364E-769A-15B1-E167-A7C812FA60D3}"/>
                </a:ext>
              </a:extLst>
            </p:cNvPr>
            <p:cNvGrpSpPr/>
            <p:nvPr/>
          </p:nvGrpSpPr>
          <p:grpSpPr>
            <a:xfrm>
              <a:off x="2096088" y="2859088"/>
              <a:ext cx="38118" cy="43027"/>
              <a:chOff x="4649141" y="4130897"/>
              <a:chExt cx="69810" cy="69810"/>
            </a:xfrm>
          </p:grpSpPr>
          <p:sp>
            <p:nvSpPr>
              <p:cNvPr id="1291" name="Freeform: Shape 1290">
                <a:extLst>
                  <a:ext uri="{FF2B5EF4-FFF2-40B4-BE49-F238E27FC236}">
                    <a16:creationId xmlns:a16="http://schemas.microsoft.com/office/drawing/2014/main" id="{0EF1573C-6844-A4F7-3FAF-2E526924DB34}"/>
                  </a:ext>
                </a:extLst>
              </p:cNvPr>
              <p:cNvSpPr/>
              <p:nvPr/>
            </p:nvSpPr>
            <p:spPr>
              <a:xfrm>
                <a:off x="4684047" y="4130897"/>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92" name="Freeform: Shape 1291">
                <a:extLst>
                  <a:ext uri="{FF2B5EF4-FFF2-40B4-BE49-F238E27FC236}">
                    <a16:creationId xmlns:a16="http://schemas.microsoft.com/office/drawing/2014/main" id="{1735CC94-3D95-ACF4-D395-9B75A8326B6F}"/>
                  </a:ext>
                </a:extLst>
              </p:cNvPr>
              <p:cNvSpPr/>
              <p:nvPr/>
            </p:nvSpPr>
            <p:spPr>
              <a:xfrm>
                <a:off x="4649141" y="416580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1" name="Graphic 6">
              <a:extLst>
                <a:ext uri="{FF2B5EF4-FFF2-40B4-BE49-F238E27FC236}">
                  <a16:creationId xmlns:a16="http://schemas.microsoft.com/office/drawing/2014/main" id="{049B9CCB-F4AF-F723-E80A-E6BD3DC5556D}"/>
                </a:ext>
              </a:extLst>
            </p:cNvPr>
            <p:cNvGrpSpPr/>
            <p:nvPr/>
          </p:nvGrpSpPr>
          <p:grpSpPr>
            <a:xfrm>
              <a:off x="2059354" y="2860374"/>
              <a:ext cx="38014" cy="43027"/>
              <a:chOff x="4581987" y="4132984"/>
              <a:chExt cx="69620" cy="69810"/>
            </a:xfrm>
          </p:grpSpPr>
          <p:sp>
            <p:nvSpPr>
              <p:cNvPr id="1289" name="Freeform: Shape 1288">
                <a:extLst>
                  <a:ext uri="{FF2B5EF4-FFF2-40B4-BE49-F238E27FC236}">
                    <a16:creationId xmlns:a16="http://schemas.microsoft.com/office/drawing/2014/main" id="{D1F1C913-1156-AF53-1D29-6E53CB9598C0}"/>
                  </a:ext>
                </a:extLst>
              </p:cNvPr>
              <p:cNvSpPr/>
              <p:nvPr/>
            </p:nvSpPr>
            <p:spPr>
              <a:xfrm>
                <a:off x="4616702" y="4132984"/>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90" name="Freeform: Shape 1289">
                <a:extLst>
                  <a:ext uri="{FF2B5EF4-FFF2-40B4-BE49-F238E27FC236}">
                    <a16:creationId xmlns:a16="http://schemas.microsoft.com/office/drawing/2014/main" id="{72CED7E7-EF49-5F4F-78EC-B5CEA9BF18E1}"/>
                  </a:ext>
                </a:extLst>
              </p:cNvPr>
              <p:cNvSpPr/>
              <p:nvPr/>
            </p:nvSpPr>
            <p:spPr>
              <a:xfrm>
                <a:off x="4581987" y="4167889"/>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2" name="Graphic 6">
              <a:extLst>
                <a:ext uri="{FF2B5EF4-FFF2-40B4-BE49-F238E27FC236}">
                  <a16:creationId xmlns:a16="http://schemas.microsoft.com/office/drawing/2014/main" id="{AD571F8F-72A0-C899-080C-C06F29D362B6}"/>
                </a:ext>
              </a:extLst>
            </p:cNvPr>
            <p:cNvGrpSpPr/>
            <p:nvPr/>
          </p:nvGrpSpPr>
          <p:grpSpPr>
            <a:xfrm>
              <a:off x="2024926" y="2870781"/>
              <a:ext cx="38118" cy="42910"/>
              <a:chOff x="4518816" y="4149867"/>
              <a:chExt cx="69810" cy="69620"/>
            </a:xfrm>
          </p:grpSpPr>
          <p:sp>
            <p:nvSpPr>
              <p:cNvPr id="1287" name="Freeform: Shape 1286">
                <a:extLst>
                  <a:ext uri="{FF2B5EF4-FFF2-40B4-BE49-F238E27FC236}">
                    <a16:creationId xmlns:a16="http://schemas.microsoft.com/office/drawing/2014/main" id="{6055F0E8-1D23-728B-F80F-EED7990304C5}"/>
                  </a:ext>
                </a:extLst>
              </p:cNvPr>
              <p:cNvSpPr/>
              <p:nvPr/>
            </p:nvSpPr>
            <p:spPr>
              <a:xfrm>
                <a:off x="4553721" y="4149867"/>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88" name="Freeform: Shape 1287">
                <a:extLst>
                  <a:ext uri="{FF2B5EF4-FFF2-40B4-BE49-F238E27FC236}">
                    <a16:creationId xmlns:a16="http://schemas.microsoft.com/office/drawing/2014/main" id="{2831577A-59D5-ED7F-3BC8-CF4C66FA4AA9}"/>
                  </a:ext>
                </a:extLst>
              </p:cNvPr>
              <p:cNvSpPr/>
              <p:nvPr/>
            </p:nvSpPr>
            <p:spPr>
              <a:xfrm>
                <a:off x="4518816" y="4184772"/>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7A00E6"/>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3" name="Graphic 6">
              <a:extLst>
                <a:ext uri="{FF2B5EF4-FFF2-40B4-BE49-F238E27FC236}">
                  <a16:creationId xmlns:a16="http://schemas.microsoft.com/office/drawing/2014/main" id="{BEC21C1A-F58F-AF6A-0439-1584F70F1F6C}"/>
                </a:ext>
              </a:extLst>
            </p:cNvPr>
            <p:cNvGrpSpPr/>
            <p:nvPr/>
          </p:nvGrpSpPr>
          <p:grpSpPr>
            <a:xfrm>
              <a:off x="1882706" y="2882357"/>
              <a:ext cx="38118" cy="43027"/>
              <a:chOff x="4258355" y="4168648"/>
              <a:chExt cx="69810" cy="69810"/>
            </a:xfrm>
          </p:grpSpPr>
          <p:sp>
            <p:nvSpPr>
              <p:cNvPr id="1285" name="Freeform: Shape 1284">
                <a:extLst>
                  <a:ext uri="{FF2B5EF4-FFF2-40B4-BE49-F238E27FC236}">
                    <a16:creationId xmlns:a16="http://schemas.microsoft.com/office/drawing/2014/main" id="{1F9AE98A-2E14-36FE-734D-47E72190C8C7}"/>
                  </a:ext>
                </a:extLst>
              </p:cNvPr>
              <p:cNvSpPr/>
              <p:nvPr/>
            </p:nvSpPr>
            <p:spPr>
              <a:xfrm>
                <a:off x="4293260" y="4168648"/>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86" name="Freeform: Shape 1285">
                <a:extLst>
                  <a:ext uri="{FF2B5EF4-FFF2-40B4-BE49-F238E27FC236}">
                    <a16:creationId xmlns:a16="http://schemas.microsoft.com/office/drawing/2014/main" id="{67B284C8-6DFC-0F8F-EED9-50B62594E5AA}"/>
                  </a:ext>
                </a:extLst>
              </p:cNvPr>
              <p:cNvSpPr/>
              <p:nvPr/>
            </p:nvSpPr>
            <p:spPr>
              <a:xfrm>
                <a:off x="4258355" y="420355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4" name="Graphic 6">
              <a:extLst>
                <a:ext uri="{FF2B5EF4-FFF2-40B4-BE49-F238E27FC236}">
                  <a16:creationId xmlns:a16="http://schemas.microsoft.com/office/drawing/2014/main" id="{9964170A-8E5F-674A-EFE7-25653232559C}"/>
                </a:ext>
              </a:extLst>
            </p:cNvPr>
            <p:cNvGrpSpPr/>
            <p:nvPr/>
          </p:nvGrpSpPr>
          <p:grpSpPr>
            <a:xfrm>
              <a:off x="1902180" y="2882357"/>
              <a:ext cx="38118" cy="43027"/>
              <a:chOff x="4294019" y="4168648"/>
              <a:chExt cx="69810" cy="69810"/>
            </a:xfrm>
          </p:grpSpPr>
          <p:sp>
            <p:nvSpPr>
              <p:cNvPr id="1283" name="Freeform: Shape 1282">
                <a:extLst>
                  <a:ext uri="{FF2B5EF4-FFF2-40B4-BE49-F238E27FC236}">
                    <a16:creationId xmlns:a16="http://schemas.microsoft.com/office/drawing/2014/main" id="{87C18562-58A2-5A54-A9A7-519C0D5B83FE}"/>
                  </a:ext>
                </a:extLst>
              </p:cNvPr>
              <p:cNvSpPr/>
              <p:nvPr/>
            </p:nvSpPr>
            <p:spPr>
              <a:xfrm>
                <a:off x="4328924" y="4168648"/>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84" name="Freeform: Shape 1283">
                <a:extLst>
                  <a:ext uri="{FF2B5EF4-FFF2-40B4-BE49-F238E27FC236}">
                    <a16:creationId xmlns:a16="http://schemas.microsoft.com/office/drawing/2014/main" id="{4DADD279-25BC-D818-2E84-2A0F7E307670}"/>
                  </a:ext>
                </a:extLst>
              </p:cNvPr>
              <p:cNvSpPr/>
              <p:nvPr/>
            </p:nvSpPr>
            <p:spPr>
              <a:xfrm>
                <a:off x="4294019" y="4203553"/>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5" name="Graphic 6">
              <a:extLst>
                <a:ext uri="{FF2B5EF4-FFF2-40B4-BE49-F238E27FC236}">
                  <a16:creationId xmlns:a16="http://schemas.microsoft.com/office/drawing/2014/main" id="{037E74E1-BC62-D08F-CFBE-FB3377A92A22}"/>
                </a:ext>
              </a:extLst>
            </p:cNvPr>
            <p:cNvGrpSpPr/>
            <p:nvPr/>
          </p:nvGrpSpPr>
          <p:grpSpPr>
            <a:xfrm>
              <a:off x="1813824" y="2892762"/>
              <a:ext cx="38118" cy="43027"/>
              <a:chOff x="4132203" y="4185531"/>
              <a:chExt cx="69810" cy="69810"/>
            </a:xfrm>
          </p:grpSpPr>
          <p:sp>
            <p:nvSpPr>
              <p:cNvPr id="1281" name="Freeform: Shape 1280">
                <a:extLst>
                  <a:ext uri="{FF2B5EF4-FFF2-40B4-BE49-F238E27FC236}">
                    <a16:creationId xmlns:a16="http://schemas.microsoft.com/office/drawing/2014/main" id="{EB8088A5-DABA-9986-C003-74CB5D3B753B}"/>
                  </a:ext>
                </a:extLst>
              </p:cNvPr>
              <p:cNvSpPr/>
              <p:nvPr/>
            </p:nvSpPr>
            <p:spPr>
              <a:xfrm>
                <a:off x="4167108" y="4185531"/>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82" name="Freeform: Shape 1281">
                <a:extLst>
                  <a:ext uri="{FF2B5EF4-FFF2-40B4-BE49-F238E27FC236}">
                    <a16:creationId xmlns:a16="http://schemas.microsoft.com/office/drawing/2014/main" id="{AEC9A564-C5C5-5885-1EA1-B2EA12A4645D}"/>
                  </a:ext>
                </a:extLst>
              </p:cNvPr>
              <p:cNvSpPr/>
              <p:nvPr/>
            </p:nvSpPr>
            <p:spPr>
              <a:xfrm>
                <a:off x="4132203" y="422043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6" name="Graphic 6">
              <a:extLst>
                <a:ext uri="{FF2B5EF4-FFF2-40B4-BE49-F238E27FC236}">
                  <a16:creationId xmlns:a16="http://schemas.microsoft.com/office/drawing/2014/main" id="{9092BFC5-80DA-7506-81EF-75725A6CD9E1}"/>
                </a:ext>
              </a:extLst>
            </p:cNvPr>
            <p:cNvGrpSpPr/>
            <p:nvPr/>
          </p:nvGrpSpPr>
          <p:grpSpPr>
            <a:xfrm>
              <a:off x="1738104" y="2904454"/>
              <a:ext cx="38118" cy="42910"/>
              <a:chOff x="3993531" y="4204501"/>
              <a:chExt cx="69810" cy="69620"/>
            </a:xfrm>
          </p:grpSpPr>
          <p:sp>
            <p:nvSpPr>
              <p:cNvPr id="1279" name="Freeform: Shape 1278">
                <a:extLst>
                  <a:ext uri="{FF2B5EF4-FFF2-40B4-BE49-F238E27FC236}">
                    <a16:creationId xmlns:a16="http://schemas.microsoft.com/office/drawing/2014/main" id="{1298B4A4-F749-82D5-FA54-F351FBF886FD}"/>
                  </a:ext>
                </a:extLst>
              </p:cNvPr>
              <p:cNvSpPr/>
              <p:nvPr/>
            </p:nvSpPr>
            <p:spPr>
              <a:xfrm>
                <a:off x="4028436" y="4204501"/>
                <a:ext cx="18970" cy="69620"/>
              </a:xfrm>
              <a:custGeom>
                <a:avLst/>
                <a:gdLst>
                  <a:gd name="connsiteX0" fmla="*/ 0 w 18970"/>
                  <a:gd name="connsiteY0" fmla="*/ 0 h 69620"/>
                  <a:gd name="connsiteX1" fmla="*/ 0 w 18970"/>
                  <a:gd name="connsiteY1" fmla="*/ 69621 h 69620"/>
                </a:gdLst>
                <a:ahLst/>
                <a:cxnLst>
                  <a:cxn ang="0">
                    <a:pos x="connsiteX0" y="connsiteY0"/>
                  </a:cxn>
                  <a:cxn ang="0">
                    <a:pos x="connsiteX1" y="connsiteY1"/>
                  </a:cxn>
                </a:cxnLst>
                <a:rect l="l" t="t" r="r" b="b"/>
                <a:pathLst>
                  <a:path w="18970" h="69620">
                    <a:moveTo>
                      <a:pt x="0" y="0"/>
                    </a:moveTo>
                    <a:lnTo>
                      <a:pt x="0" y="69621"/>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80" name="Freeform: Shape 1279">
                <a:extLst>
                  <a:ext uri="{FF2B5EF4-FFF2-40B4-BE49-F238E27FC236}">
                    <a16:creationId xmlns:a16="http://schemas.microsoft.com/office/drawing/2014/main" id="{564F1CD1-02EF-FC9F-410D-7E733FC5ACBE}"/>
                  </a:ext>
                </a:extLst>
              </p:cNvPr>
              <p:cNvSpPr/>
              <p:nvPr/>
            </p:nvSpPr>
            <p:spPr>
              <a:xfrm>
                <a:off x="3993531" y="4239406"/>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7" name="Graphic 6">
              <a:extLst>
                <a:ext uri="{FF2B5EF4-FFF2-40B4-BE49-F238E27FC236}">
                  <a16:creationId xmlns:a16="http://schemas.microsoft.com/office/drawing/2014/main" id="{E9244DE0-0D23-1D6D-AA56-52EA2CFB70D8}"/>
                </a:ext>
              </a:extLst>
            </p:cNvPr>
            <p:cNvGrpSpPr/>
            <p:nvPr/>
          </p:nvGrpSpPr>
          <p:grpSpPr>
            <a:xfrm>
              <a:off x="1587805" y="2929008"/>
              <a:ext cx="38118" cy="43027"/>
              <a:chOff x="3718273" y="4244339"/>
              <a:chExt cx="69810" cy="69810"/>
            </a:xfrm>
          </p:grpSpPr>
          <p:sp>
            <p:nvSpPr>
              <p:cNvPr id="1277" name="Freeform: Shape 1276">
                <a:extLst>
                  <a:ext uri="{FF2B5EF4-FFF2-40B4-BE49-F238E27FC236}">
                    <a16:creationId xmlns:a16="http://schemas.microsoft.com/office/drawing/2014/main" id="{E1614828-7A7C-0D3B-6441-EC5298F332F5}"/>
                  </a:ext>
                </a:extLst>
              </p:cNvPr>
              <p:cNvSpPr/>
              <p:nvPr/>
            </p:nvSpPr>
            <p:spPr>
              <a:xfrm>
                <a:off x="3753178" y="424433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78" name="Freeform: Shape 1277">
                <a:extLst>
                  <a:ext uri="{FF2B5EF4-FFF2-40B4-BE49-F238E27FC236}">
                    <a16:creationId xmlns:a16="http://schemas.microsoft.com/office/drawing/2014/main" id="{90388B2D-DE83-3787-CC76-CFC590FBB815}"/>
                  </a:ext>
                </a:extLst>
              </p:cNvPr>
              <p:cNvSpPr/>
              <p:nvPr/>
            </p:nvSpPr>
            <p:spPr>
              <a:xfrm>
                <a:off x="3718273" y="427924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8" name="Graphic 6">
              <a:extLst>
                <a:ext uri="{FF2B5EF4-FFF2-40B4-BE49-F238E27FC236}">
                  <a16:creationId xmlns:a16="http://schemas.microsoft.com/office/drawing/2014/main" id="{BE79AD3E-5D36-A3E8-365A-501F5B191EA9}"/>
                </a:ext>
              </a:extLst>
            </p:cNvPr>
            <p:cNvGrpSpPr/>
            <p:nvPr/>
          </p:nvGrpSpPr>
          <p:grpSpPr>
            <a:xfrm>
              <a:off x="1634831" y="2929008"/>
              <a:ext cx="38118" cy="43027"/>
              <a:chOff x="3804398" y="4244339"/>
              <a:chExt cx="69810" cy="69810"/>
            </a:xfrm>
          </p:grpSpPr>
          <p:sp>
            <p:nvSpPr>
              <p:cNvPr id="1275" name="Freeform: Shape 1274">
                <a:extLst>
                  <a:ext uri="{FF2B5EF4-FFF2-40B4-BE49-F238E27FC236}">
                    <a16:creationId xmlns:a16="http://schemas.microsoft.com/office/drawing/2014/main" id="{A19FD235-D7B7-21FC-BDD3-F04CDCD9C161}"/>
                  </a:ext>
                </a:extLst>
              </p:cNvPr>
              <p:cNvSpPr/>
              <p:nvPr/>
            </p:nvSpPr>
            <p:spPr>
              <a:xfrm>
                <a:off x="3839303" y="4244339"/>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76" name="Freeform: Shape 1275">
                <a:extLst>
                  <a:ext uri="{FF2B5EF4-FFF2-40B4-BE49-F238E27FC236}">
                    <a16:creationId xmlns:a16="http://schemas.microsoft.com/office/drawing/2014/main" id="{2B3737BF-EFCA-EF0A-A2AB-548F260C2618}"/>
                  </a:ext>
                </a:extLst>
              </p:cNvPr>
              <p:cNvSpPr/>
              <p:nvPr/>
            </p:nvSpPr>
            <p:spPr>
              <a:xfrm>
                <a:off x="3804398" y="4279244"/>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39" name="Graphic 6">
              <a:extLst>
                <a:ext uri="{FF2B5EF4-FFF2-40B4-BE49-F238E27FC236}">
                  <a16:creationId xmlns:a16="http://schemas.microsoft.com/office/drawing/2014/main" id="{A4B8035E-E2F0-2193-6D71-E7741113B564}"/>
                </a:ext>
              </a:extLst>
            </p:cNvPr>
            <p:cNvGrpSpPr/>
            <p:nvPr/>
          </p:nvGrpSpPr>
          <p:grpSpPr>
            <a:xfrm>
              <a:off x="1660105" y="2910885"/>
              <a:ext cx="38118" cy="43027"/>
              <a:chOff x="3850685" y="4214935"/>
              <a:chExt cx="69810" cy="69810"/>
            </a:xfrm>
          </p:grpSpPr>
          <p:sp>
            <p:nvSpPr>
              <p:cNvPr id="1273" name="Freeform: Shape 1272">
                <a:extLst>
                  <a:ext uri="{FF2B5EF4-FFF2-40B4-BE49-F238E27FC236}">
                    <a16:creationId xmlns:a16="http://schemas.microsoft.com/office/drawing/2014/main" id="{5CFADFAA-6CF3-8E0E-F8C3-65EFD847D5ED}"/>
                  </a:ext>
                </a:extLst>
              </p:cNvPr>
              <p:cNvSpPr/>
              <p:nvPr/>
            </p:nvSpPr>
            <p:spPr>
              <a:xfrm>
                <a:off x="3885590" y="421493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74" name="Freeform: Shape 1273">
                <a:extLst>
                  <a:ext uri="{FF2B5EF4-FFF2-40B4-BE49-F238E27FC236}">
                    <a16:creationId xmlns:a16="http://schemas.microsoft.com/office/drawing/2014/main" id="{42D0E12A-24BD-F7D1-0366-867E5AC9DE2B}"/>
                  </a:ext>
                </a:extLst>
              </p:cNvPr>
              <p:cNvSpPr/>
              <p:nvPr/>
            </p:nvSpPr>
            <p:spPr>
              <a:xfrm>
                <a:off x="3850685" y="424984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40" name="Graphic 6">
              <a:extLst>
                <a:ext uri="{FF2B5EF4-FFF2-40B4-BE49-F238E27FC236}">
                  <a16:creationId xmlns:a16="http://schemas.microsoft.com/office/drawing/2014/main" id="{6F7ADAC0-7DE9-8935-35EA-FE358F09F97F}"/>
                </a:ext>
              </a:extLst>
            </p:cNvPr>
            <p:cNvGrpSpPr/>
            <p:nvPr/>
          </p:nvGrpSpPr>
          <p:grpSpPr>
            <a:xfrm>
              <a:off x="1759902" y="2890190"/>
              <a:ext cx="38014" cy="43027"/>
              <a:chOff x="4033558" y="4181358"/>
              <a:chExt cx="69620" cy="69810"/>
            </a:xfrm>
          </p:grpSpPr>
          <p:sp>
            <p:nvSpPr>
              <p:cNvPr id="1271" name="Freeform: Shape 1270">
                <a:extLst>
                  <a:ext uri="{FF2B5EF4-FFF2-40B4-BE49-F238E27FC236}">
                    <a16:creationId xmlns:a16="http://schemas.microsoft.com/office/drawing/2014/main" id="{A1D623D5-9E7D-C188-02B7-24A126DDF44E}"/>
                  </a:ext>
                </a:extLst>
              </p:cNvPr>
              <p:cNvSpPr/>
              <p:nvPr/>
            </p:nvSpPr>
            <p:spPr>
              <a:xfrm>
                <a:off x="4068463" y="4181358"/>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72" name="Freeform: Shape 1271">
                <a:extLst>
                  <a:ext uri="{FF2B5EF4-FFF2-40B4-BE49-F238E27FC236}">
                    <a16:creationId xmlns:a16="http://schemas.microsoft.com/office/drawing/2014/main" id="{F480123F-06C1-8D48-E2F9-6DEBE89C4E3D}"/>
                  </a:ext>
                </a:extLst>
              </p:cNvPr>
              <p:cNvSpPr/>
              <p:nvPr/>
            </p:nvSpPr>
            <p:spPr>
              <a:xfrm>
                <a:off x="4033558" y="4216263"/>
                <a:ext cx="69620" cy="18970"/>
              </a:xfrm>
              <a:custGeom>
                <a:avLst/>
                <a:gdLst>
                  <a:gd name="connsiteX0" fmla="*/ 69621 w 69620"/>
                  <a:gd name="connsiteY0" fmla="*/ 0 h 18970"/>
                  <a:gd name="connsiteX1" fmla="*/ 0 w 69620"/>
                  <a:gd name="connsiteY1" fmla="*/ 0 h 18970"/>
                </a:gdLst>
                <a:ahLst/>
                <a:cxnLst>
                  <a:cxn ang="0">
                    <a:pos x="connsiteX0" y="connsiteY0"/>
                  </a:cxn>
                  <a:cxn ang="0">
                    <a:pos x="connsiteX1" y="connsiteY1"/>
                  </a:cxn>
                </a:cxnLst>
                <a:rect l="l" t="t" r="r" b="b"/>
                <a:pathLst>
                  <a:path w="69620" h="18970">
                    <a:moveTo>
                      <a:pt x="69621"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41" name="Graphic 6">
              <a:extLst>
                <a:ext uri="{FF2B5EF4-FFF2-40B4-BE49-F238E27FC236}">
                  <a16:creationId xmlns:a16="http://schemas.microsoft.com/office/drawing/2014/main" id="{3ECF9D9B-BA1A-8CF5-2B17-24BF2456E2CD}"/>
                </a:ext>
              </a:extLst>
            </p:cNvPr>
            <p:cNvGrpSpPr/>
            <p:nvPr/>
          </p:nvGrpSpPr>
          <p:grpSpPr>
            <a:xfrm>
              <a:off x="1703715" y="2910885"/>
              <a:ext cx="38118" cy="43027"/>
              <a:chOff x="3930550" y="4214935"/>
              <a:chExt cx="69810" cy="69810"/>
            </a:xfrm>
          </p:grpSpPr>
          <p:sp>
            <p:nvSpPr>
              <p:cNvPr id="1269" name="Freeform: Shape 1268">
                <a:extLst>
                  <a:ext uri="{FF2B5EF4-FFF2-40B4-BE49-F238E27FC236}">
                    <a16:creationId xmlns:a16="http://schemas.microsoft.com/office/drawing/2014/main" id="{A879F605-43B2-1B1B-75B3-7B6AD0E6406B}"/>
                  </a:ext>
                </a:extLst>
              </p:cNvPr>
              <p:cNvSpPr/>
              <p:nvPr/>
            </p:nvSpPr>
            <p:spPr>
              <a:xfrm>
                <a:off x="3965455" y="4214935"/>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70" name="Freeform: Shape 1269">
                <a:extLst>
                  <a:ext uri="{FF2B5EF4-FFF2-40B4-BE49-F238E27FC236}">
                    <a16:creationId xmlns:a16="http://schemas.microsoft.com/office/drawing/2014/main" id="{4C96751D-E1F9-F8E5-49B8-E6FE6DC30A91}"/>
                  </a:ext>
                </a:extLst>
              </p:cNvPr>
              <p:cNvSpPr/>
              <p:nvPr/>
            </p:nvSpPr>
            <p:spPr>
              <a:xfrm>
                <a:off x="3930550" y="4249840"/>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grpSp>
          <p:nvGrpSpPr>
            <p:cNvPr id="1242" name="Graphic 6">
              <a:extLst>
                <a:ext uri="{FF2B5EF4-FFF2-40B4-BE49-F238E27FC236}">
                  <a16:creationId xmlns:a16="http://schemas.microsoft.com/office/drawing/2014/main" id="{92BB3FE9-0E1E-6A31-CD10-F4AF5109B2A7}"/>
                </a:ext>
              </a:extLst>
            </p:cNvPr>
            <p:cNvGrpSpPr/>
            <p:nvPr/>
          </p:nvGrpSpPr>
          <p:grpSpPr>
            <a:xfrm>
              <a:off x="1633692" y="2927722"/>
              <a:ext cx="38118" cy="43027"/>
              <a:chOff x="3802311" y="4242252"/>
              <a:chExt cx="69810" cy="69810"/>
            </a:xfrm>
          </p:grpSpPr>
          <p:sp>
            <p:nvSpPr>
              <p:cNvPr id="1267" name="Freeform: Shape 1266">
                <a:extLst>
                  <a:ext uri="{FF2B5EF4-FFF2-40B4-BE49-F238E27FC236}">
                    <a16:creationId xmlns:a16="http://schemas.microsoft.com/office/drawing/2014/main" id="{7EFF033F-A836-9A30-CE0B-D5949E7EB85E}"/>
                  </a:ext>
                </a:extLst>
              </p:cNvPr>
              <p:cNvSpPr/>
              <p:nvPr/>
            </p:nvSpPr>
            <p:spPr>
              <a:xfrm>
                <a:off x="3837216" y="4242252"/>
                <a:ext cx="18970" cy="69810"/>
              </a:xfrm>
              <a:custGeom>
                <a:avLst/>
                <a:gdLst>
                  <a:gd name="connsiteX0" fmla="*/ 0 w 18970"/>
                  <a:gd name="connsiteY0" fmla="*/ 0 h 69810"/>
                  <a:gd name="connsiteX1" fmla="*/ 0 w 18970"/>
                  <a:gd name="connsiteY1" fmla="*/ 69810 h 69810"/>
                </a:gdLst>
                <a:ahLst/>
                <a:cxnLst>
                  <a:cxn ang="0">
                    <a:pos x="connsiteX0" y="connsiteY0"/>
                  </a:cxn>
                  <a:cxn ang="0">
                    <a:pos x="connsiteX1" y="connsiteY1"/>
                  </a:cxn>
                </a:cxnLst>
                <a:rect l="l" t="t" r="r" b="b"/>
                <a:pathLst>
                  <a:path w="18970" h="69810">
                    <a:moveTo>
                      <a:pt x="0" y="0"/>
                    </a:moveTo>
                    <a:lnTo>
                      <a:pt x="0" y="6981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sp>
            <p:nvSpPr>
              <p:cNvPr id="1268" name="Freeform: Shape 1267">
                <a:extLst>
                  <a:ext uri="{FF2B5EF4-FFF2-40B4-BE49-F238E27FC236}">
                    <a16:creationId xmlns:a16="http://schemas.microsoft.com/office/drawing/2014/main" id="{63BF0FA8-F558-B2E9-CFC8-7013230F0AAD}"/>
                  </a:ext>
                </a:extLst>
              </p:cNvPr>
              <p:cNvSpPr/>
              <p:nvPr/>
            </p:nvSpPr>
            <p:spPr>
              <a:xfrm>
                <a:off x="3802311" y="4277157"/>
                <a:ext cx="69810" cy="18970"/>
              </a:xfrm>
              <a:custGeom>
                <a:avLst/>
                <a:gdLst>
                  <a:gd name="connsiteX0" fmla="*/ 69810 w 69810"/>
                  <a:gd name="connsiteY0" fmla="*/ 0 h 18970"/>
                  <a:gd name="connsiteX1" fmla="*/ 0 w 69810"/>
                  <a:gd name="connsiteY1" fmla="*/ 0 h 18970"/>
                </a:gdLst>
                <a:ahLst/>
                <a:cxnLst>
                  <a:cxn ang="0">
                    <a:pos x="connsiteX0" y="connsiteY0"/>
                  </a:cxn>
                  <a:cxn ang="0">
                    <a:pos x="connsiteX1" y="connsiteY1"/>
                  </a:cxn>
                </a:cxnLst>
                <a:rect l="l" t="t" r="r" b="b"/>
                <a:pathLst>
                  <a:path w="69810" h="18970">
                    <a:moveTo>
                      <a:pt x="69810" y="0"/>
                    </a:moveTo>
                    <a:lnTo>
                      <a:pt x="0" y="0"/>
                    </a:lnTo>
                  </a:path>
                </a:pathLst>
              </a:custGeom>
              <a:ln w="14220" cap="flat">
                <a:solidFill>
                  <a:srgbClr val="32B75E"/>
                </a:solidFill>
                <a:prstDash val="solid"/>
                <a:miter/>
              </a:ln>
            </p:spPr>
            <p:txBody>
              <a:bodyPr lIns="0" tIns="0" rIns="0" bIns="0" rtlCol="0" anchor="ctr"/>
              <a:lstStyle/>
              <a:p>
                <a:pPr defTabSz="1219170">
                  <a:defRPr/>
                </a:pPr>
                <a:endParaRPr lang="en-GB" sz="1867" kern="0" dirty="0">
                  <a:solidFill>
                    <a:prstClr val="black"/>
                  </a:solidFill>
                  <a:latin typeface="Arial" panose="020B0604020202020204"/>
                </a:endParaRPr>
              </a:p>
            </p:txBody>
          </p:sp>
        </p:grpSp>
        <p:sp>
          <p:nvSpPr>
            <p:cNvPr id="1243" name="TextBox 1242">
              <a:extLst>
                <a:ext uri="{FF2B5EF4-FFF2-40B4-BE49-F238E27FC236}">
                  <a16:creationId xmlns:a16="http://schemas.microsoft.com/office/drawing/2014/main" id="{02AA20BB-CF91-6E97-8982-3BAC22DC37CD}"/>
                </a:ext>
              </a:extLst>
            </p:cNvPr>
            <p:cNvSpPr txBox="1"/>
            <p:nvPr/>
          </p:nvSpPr>
          <p:spPr>
            <a:xfrm>
              <a:off x="1424088"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0</a:t>
              </a:r>
            </a:p>
          </p:txBody>
        </p:sp>
        <p:sp>
          <p:nvSpPr>
            <p:cNvPr id="1244" name="TextBox 1243">
              <a:extLst>
                <a:ext uri="{FF2B5EF4-FFF2-40B4-BE49-F238E27FC236}">
                  <a16:creationId xmlns:a16="http://schemas.microsoft.com/office/drawing/2014/main" id="{585B6C18-23D3-F737-24BE-E0B0166FD10F}"/>
                </a:ext>
              </a:extLst>
            </p:cNvPr>
            <p:cNvSpPr txBox="1"/>
            <p:nvPr/>
          </p:nvSpPr>
          <p:spPr>
            <a:xfrm>
              <a:off x="1700196"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6</a:t>
              </a:r>
            </a:p>
          </p:txBody>
        </p:sp>
        <p:sp>
          <p:nvSpPr>
            <p:cNvPr id="1245" name="TextBox 1244">
              <a:extLst>
                <a:ext uri="{FF2B5EF4-FFF2-40B4-BE49-F238E27FC236}">
                  <a16:creationId xmlns:a16="http://schemas.microsoft.com/office/drawing/2014/main" id="{B4CF35C4-4692-39F8-87DD-94AA2EA4C25E}"/>
                </a:ext>
              </a:extLst>
            </p:cNvPr>
            <p:cNvSpPr txBox="1"/>
            <p:nvPr/>
          </p:nvSpPr>
          <p:spPr>
            <a:xfrm>
              <a:off x="1944771" y="3080135"/>
              <a:ext cx="36558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12</a:t>
              </a:r>
            </a:p>
          </p:txBody>
        </p:sp>
        <p:sp>
          <p:nvSpPr>
            <p:cNvPr id="1246" name="TextBox 1245">
              <a:extLst>
                <a:ext uri="{FF2B5EF4-FFF2-40B4-BE49-F238E27FC236}">
                  <a16:creationId xmlns:a16="http://schemas.microsoft.com/office/drawing/2014/main" id="{D9C26DD9-10C7-9D22-6262-6A3CDCD492CB}"/>
                </a:ext>
              </a:extLst>
            </p:cNvPr>
            <p:cNvSpPr txBox="1"/>
            <p:nvPr/>
          </p:nvSpPr>
          <p:spPr>
            <a:xfrm>
              <a:off x="2244727"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18</a:t>
              </a:r>
            </a:p>
          </p:txBody>
        </p:sp>
        <p:sp>
          <p:nvSpPr>
            <p:cNvPr id="1247" name="TextBox 1246">
              <a:extLst>
                <a:ext uri="{FF2B5EF4-FFF2-40B4-BE49-F238E27FC236}">
                  <a16:creationId xmlns:a16="http://schemas.microsoft.com/office/drawing/2014/main" id="{396A9E75-B6EC-F2F1-F82A-6CC375BE2739}"/>
                </a:ext>
              </a:extLst>
            </p:cNvPr>
            <p:cNvSpPr txBox="1"/>
            <p:nvPr/>
          </p:nvSpPr>
          <p:spPr>
            <a:xfrm>
              <a:off x="2515265"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24</a:t>
              </a:r>
            </a:p>
          </p:txBody>
        </p:sp>
        <p:sp>
          <p:nvSpPr>
            <p:cNvPr id="1248" name="TextBox 1247">
              <a:extLst>
                <a:ext uri="{FF2B5EF4-FFF2-40B4-BE49-F238E27FC236}">
                  <a16:creationId xmlns:a16="http://schemas.microsoft.com/office/drawing/2014/main" id="{A89AEF55-9192-9EDE-FBEE-934BC6B8CBD6}"/>
                </a:ext>
              </a:extLst>
            </p:cNvPr>
            <p:cNvSpPr txBox="1"/>
            <p:nvPr/>
          </p:nvSpPr>
          <p:spPr>
            <a:xfrm>
              <a:off x="2793216"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30</a:t>
              </a:r>
            </a:p>
          </p:txBody>
        </p:sp>
        <p:sp>
          <p:nvSpPr>
            <p:cNvPr id="1249" name="TextBox 1248">
              <a:extLst>
                <a:ext uri="{FF2B5EF4-FFF2-40B4-BE49-F238E27FC236}">
                  <a16:creationId xmlns:a16="http://schemas.microsoft.com/office/drawing/2014/main" id="{FC67B499-4DE2-01B4-3C20-3B72025B7736}"/>
                </a:ext>
              </a:extLst>
            </p:cNvPr>
            <p:cNvSpPr txBox="1"/>
            <p:nvPr/>
          </p:nvSpPr>
          <p:spPr>
            <a:xfrm>
              <a:off x="3339233"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42</a:t>
              </a:r>
            </a:p>
          </p:txBody>
        </p:sp>
        <p:sp>
          <p:nvSpPr>
            <p:cNvPr id="1250" name="TextBox 1249">
              <a:extLst>
                <a:ext uri="{FF2B5EF4-FFF2-40B4-BE49-F238E27FC236}">
                  <a16:creationId xmlns:a16="http://schemas.microsoft.com/office/drawing/2014/main" id="{32BC3F94-82C1-148B-8347-EACF094C2BC4}"/>
                </a:ext>
              </a:extLst>
            </p:cNvPr>
            <p:cNvSpPr txBox="1"/>
            <p:nvPr/>
          </p:nvSpPr>
          <p:spPr>
            <a:xfrm>
              <a:off x="3614715"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48</a:t>
              </a:r>
            </a:p>
          </p:txBody>
        </p:sp>
        <p:sp>
          <p:nvSpPr>
            <p:cNvPr id="1251" name="TextBox 1250">
              <a:extLst>
                <a:ext uri="{FF2B5EF4-FFF2-40B4-BE49-F238E27FC236}">
                  <a16:creationId xmlns:a16="http://schemas.microsoft.com/office/drawing/2014/main" id="{C58ED062-996B-12D7-3D38-1C0D7303F6E9}"/>
                </a:ext>
              </a:extLst>
            </p:cNvPr>
            <p:cNvSpPr txBox="1"/>
            <p:nvPr/>
          </p:nvSpPr>
          <p:spPr>
            <a:xfrm>
              <a:off x="3880310"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54</a:t>
              </a:r>
            </a:p>
          </p:txBody>
        </p:sp>
        <p:sp>
          <p:nvSpPr>
            <p:cNvPr id="1252" name="TextBox 1251">
              <a:extLst>
                <a:ext uri="{FF2B5EF4-FFF2-40B4-BE49-F238E27FC236}">
                  <a16:creationId xmlns:a16="http://schemas.microsoft.com/office/drawing/2014/main" id="{7F56A0CA-9F09-552A-5A92-F542FBBA568C}"/>
                </a:ext>
              </a:extLst>
            </p:cNvPr>
            <p:cNvSpPr txBox="1"/>
            <p:nvPr/>
          </p:nvSpPr>
          <p:spPr>
            <a:xfrm>
              <a:off x="4155790"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60</a:t>
              </a:r>
            </a:p>
          </p:txBody>
        </p:sp>
        <p:sp>
          <p:nvSpPr>
            <p:cNvPr id="1253" name="TextBox 1252">
              <a:extLst>
                <a:ext uri="{FF2B5EF4-FFF2-40B4-BE49-F238E27FC236}">
                  <a16:creationId xmlns:a16="http://schemas.microsoft.com/office/drawing/2014/main" id="{10C4619D-9E11-415F-C280-0F403C817271}"/>
                </a:ext>
              </a:extLst>
            </p:cNvPr>
            <p:cNvSpPr txBox="1"/>
            <p:nvPr/>
          </p:nvSpPr>
          <p:spPr>
            <a:xfrm>
              <a:off x="4428799"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66</a:t>
              </a:r>
            </a:p>
          </p:txBody>
        </p:sp>
        <p:sp>
          <p:nvSpPr>
            <p:cNvPr id="1254" name="TextBox 1253">
              <a:extLst>
                <a:ext uri="{FF2B5EF4-FFF2-40B4-BE49-F238E27FC236}">
                  <a16:creationId xmlns:a16="http://schemas.microsoft.com/office/drawing/2014/main" id="{4DC1AFAF-6BFE-B3A0-155A-81AD7A04C1F1}"/>
                </a:ext>
              </a:extLst>
            </p:cNvPr>
            <p:cNvSpPr txBox="1"/>
            <p:nvPr/>
          </p:nvSpPr>
          <p:spPr>
            <a:xfrm>
              <a:off x="4706748"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72</a:t>
              </a:r>
            </a:p>
          </p:txBody>
        </p:sp>
        <p:sp>
          <p:nvSpPr>
            <p:cNvPr id="1255" name="TextBox 1254">
              <a:extLst>
                <a:ext uri="{FF2B5EF4-FFF2-40B4-BE49-F238E27FC236}">
                  <a16:creationId xmlns:a16="http://schemas.microsoft.com/office/drawing/2014/main" id="{9C02AEC2-7AD4-F875-C6F1-FFA113DD43A0}"/>
                </a:ext>
              </a:extLst>
            </p:cNvPr>
            <p:cNvSpPr txBox="1"/>
            <p:nvPr/>
          </p:nvSpPr>
          <p:spPr>
            <a:xfrm>
              <a:off x="3066225" y="3080135"/>
              <a:ext cx="307575" cy="138500"/>
            </a:xfrm>
            <a:prstGeom prst="rect">
              <a:avLst/>
            </a:prstGeom>
            <a:noFill/>
          </p:spPr>
          <p:txBody>
            <a:bodyPr wrap="square" lIns="0" tIns="0" rIns="0" bIns="0" rtlCol="0">
              <a:spAutoFit/>
            </a:bodyPr>
            <a:lstStyle/>
            <a:p>
              <a:pPr algn="ctr" defTabSz="1219170">
                <a:defRPr/>
              </a:pPr>
              <a:r>
                <a:rPr lang="en-GB" sz="1200" kern="0" dirty="0">
                  <a:solidFill>
                    <a:prstClr val="black"/>
                  </a:solidFill>
                  <a:latin typeface="Arial" panose="020B0604020202020204"/>
                </a:rPr>
                <a:t>36</a:t>
              </a:r>
            </a:p>
          </p:txBody>
        </p:sp>
        <p:grpSp>
          <p:nvGrpSpPr>
            <p:cNvPr id="1256" name="Group 1255">
              <a:extLst>
                <a:ext uri="{FF2B5EF4-FFF2-40B4-BE49-F238E27FC236}">
                  <a16:creationId xmlns:a16="http://schemas.microsoft.com/office/drawing/2014/main" id="{38E54171-5D92-9E39-3BA0-270359EEB447}"/>
                </a:ext>
              </a:extLst>
            </p:cNvPr>
            <p:cNvGrpSpPr/>
            <p:nvPr/>
          </p:nvGrpSpPr>
          <p:grpSpPr>
            <a:xfrm>
              <a:off x="4602742" y="1222328"/>
              <a:ext cx="701125" cy="533463"/>
              <a:chOff x="9296406" y="3515753"/>
              <a:chExt cx="1201420" cy="809830"/>
            </a:xfrm>
          </p:grpSpPr>
          <p:sp>
            <p:nvSpPr>
              <p:cNvPr id="1264" name="TextBox 1263">
                <a:extLst>
                  <a:ext uri="{FF2B5EF4-FFF2-40B4-BE49-F238E27FC236}">
                    <a16:creationId xmlns:a16="http://schemas.microsoft.com/office/drawing/2014/main" id="{2872459F-011B-1CE5-93C7-402787B4BD35}"/>
                  </a:ext>
                </a:extLst>
              </p:cNvPr>
              <p:cNvSpPr txBox="1"/>
              <p:nvPr/>
            </p:nvSpPr>
            <p:spPr>
              <a:xfrm>
                <a:off x="9296406" y="3515753"/>
                <a:ext cx="1201420" cy="315377"/>
              </a:xfrm>
              <a:prstGeom prst="rect">
                <a:avLst/>
              </a:prstGeom>
              <a:noFill/>
            </p:spPr>
            <p:txBody>
              <a:bodyPr wrap="square" rtlCol="0">
                <a:spAutoFit/>
              </a:bodyPr>
              <a:lstStyle/>
              <a:p>
                <a:pPr defTabSz="1219170">
                  <a:defRPr/>
                </a:pPr>
                <a:r>
                  <a:rPr lang="en-GB" sz="1200" kern="0" dirty="0">
                    <a:solidFill>
                      <a:srgbClr val="7A00E6"/>
                    </a:solidFill>
                    <a:latin typeface="Arial" panose="020B0604020202020204"/>
                  </a:rPr>
                  <a:t>Isa-VRd</a:t>
                </a:r>
              </a:p>
            </p:txBody>
          </p:sp>
          <p:sp>
            <p:nvSpPr>
              <p:cNvPr id="1265" name="TextBox 1264">
                <a:extLst>
                  <a:ext uri="{FF2B5EF4-FFF2-40B4-BE49-F238E27FC236}">
                    <a16:creationId xmlns:a16="http://schemas.microsoft.com/office/drawing/2014/main" id="{75555F89-8355-EE73-8093-96742D6DB892}"/>
                  </a:ext>
                </a:extLst>
              </p:cNvPr>
              <p:cNvSpPr txBox="1"/>
              <p:nvPr/>
            </p:nvSpPr>
            <p:spPr>
              <a:xfrm>
                <a:off x="9296406" y="3762979"/>
                <a:ext cx="1201420" cy="315377"/>
              </a:xfrm>
              <a:prstGeom prst="rect">
                <a:avLst/>
              </a:prstGeom>
              <a:noFill/>
            </p:spPr>
            <p:txBody>
              <a:bodyPr wrap="square" rtlCol="0">
                <a:spAutoFit/>
              </a:bodyPr>
              <a:lstStyle/>
              <a:p>
                <a:pPr defTabSz="1219170">
                  <a:defRPr/>
                </a:pPr>
                <a:r>
                  <a:rPr lang="en-GB" sz="1200" kern="0" dirty="0">
                    <a:solidFill>
                      <a:srgbClr val="62D488">
                        <a:lumMod val="75000"/>
                      </a:srgbClr>
                    </a:solidFill>
                    <a:latin typeface="Arial" panose="020B0604020202020204"/>
                  </a:rPr>
                  <a:t>VRd</a:t>
                </a:r>
              </a:p>
            </p:txBody>
          </p:sp>
          <p:sp>
            <p:nvSpPr>
              <p:cNvPr id="1266" name="TextBox 1265">
                <a:extLst>
                  <a:ext uri="{FF2B5EF4-FFF2-40B4-BE49-F238E27FC236}">
                    <a16:creationId xmlns:a16="http://schemas.microsoft.com/office/drawing/2014/main" id="{B09ABF7A-193B-C218-0F20-2C23B93917E5}"/>
                  </a:ext>
                </a:extLst>
              </p:cNvPr>
              <p:cNvSpPr txBox="1"/>
              <p:nvPr/>
            </p:nvSpPr>
            <p:spPr>
              <a:xfrm>
                <a:off x="9296406" y="4010206"/>
                <a:ext cx="1201420" cy="315377"/>
              </a:xfrm>
              <a:prstGeom prst="rect">
                <a:avLst/>
              </a:prstGeom>
              <a:noFill/>
            </p:spPr>
            <p:txBody>
              <a:bodyPr wrap="square" rtlCol="0">
                <a:spAutoFit/>
              </a:bodyPr>
              <a:lstStyle/>
              <a:p>
                <a:pPr defTabSz="1219170">
                  <a:defRPr/>
                </a:pPr>
                <a:r>
                  <a:rPr lang="en-GB" sz="1200" kern="0" dirty="0">
                    <a:solidFill>
                      <a:prstClr val="black"/>
                    </a:solidFill>
                    <a:latin typeface="Arial" panose="020B0604020202020204"/>
                  </a:rPr>
                  <a:t>Censor</a:t>
                </a:r>
              </a:p>
            </p:txBody>
          </p:sp>
        </p:grpSp>
        <p:sp>
          <p:nvSpPr>
            <p:cNvPr id="1257" name="TextBox 1256">
              <a:extLst>
                <a:ext uri="{FF2B5EF4-FFF2-40B4-BE49-F238E27FC236}">
                  <a16:creationId xmlns:a16="http://schemas.microsoft.com/office/drawing/2014/main" id="{F773F6DC-C4FC-EEB6-C84F-87EC585BB3BE}"/>
                </a:ext>
              </a:extLst>
            </p:cNvPr>
            <p:cNvSpPr txBox="1"/>
            <p:nvPr/>
          </p:nvSpPr>
          <p:spPr>
            <a:xfrm>
              <a:off x="1394773" y="2031943"/>
              <a:ext cx="2024811" cy="346249"/>
            </a:xfrm>
            <a:prstGeom prst="rect">
              <a:avLst/>
            </a:prstGeom>
            <a:noFill/>
          </p:spPr>
          <p:txBody>
            <a:bodyPr wrap="square" rtlCol="0">
              <a:spAutoFit/>
            </a:bodyPr>
            <a:lstStyle/>
            <a:p>
              <a:pPr defTabSz="1219170">
                <a:defRPr/>
              </a:pPr>
              <a:r>
                <a:rPr lang="pl-PL" sz="1200" b="1" kern="0" dirty="0">
                  <a:solidFill>
                    <a:prstClr val="black"/>
                  </a:solidFill>
                  <a:latin typeface="Arial" panose="020B0604020202020204"/>
                </a:rPr>
                <a:t>HR</a:t>
              </a:r>
              <a:r>
                <a:rPr lang="en-GB" sz="1200" b="1" kern="0" dirty="0">
                  <a:solidFill>
                    <a:prstClr val="black"/>
                  </a:solidFill>
                  <a:latin typeface="Arial" panose="020B0604020202020204"/>
                </a:rPr>
                <a:t>:</a:t>
              </a:r>
              <a:r>
                <a:rPr lang="pl-PL" sz="1200" b="1" kern="0" dirty="0">
                  <a:solidFill>
                    <a:prstClr val="black"/>
                  </a:solidFill>
                  <a:latin typeface="Arial" panose="020B0604020202020204"/>
                </a:rPr>
                <a:t> 0.376</a:t>
              </a:r>
              <a:r>
                <a:rPr lang="en-GB" sz="1200" b="1" kern="0" dirty="0">
                  <a:solidFill>
                    <a:prstClr val="black"/>
                  </a:solidFill>
                  <a:latin typeface="Arial" panose="020B0604020202020204"/>
                </a:rPr>
                <a:t> </a:t>
              </a:r>
              <a:br>
                <a:rPr lang="en-GB" sz="1200" b="1" kern="0" dirty="0">
                  <a:solidFill>
                    <a:prstClr val="black"/>
                  </a:solidFill>
                  <a:latin typeface="Arial" panose="020B0604020202020204"/>
                </a:rPr>
              </a:br>
              <a:r>
                <a:rPr lang="en-GB" sz="1200" b="1" kern="0" dirty="0">
                  <a:solidFill>
                    <a:prstClr val="black"/>
                  </a:solidFill>
                  <a:latin typeface="Arial" panose="020B0604020202020204"/>
                </a:rPr>
                <a:t>(</a:t>
              </a:r>
              <a:r>
                <a:rPr lang="pl-PL" sz="1200" b="1" kern="0" dirty="0">
                  <a:solidFill>
                    <a:prstClr val="black"/>
                  </a:solidFill>
                  <a:latin typeface="Arial" panose="020B0604020202020204"/>
                </a:rPr>
                <a:t>95% CI</a:t>
              </a:r>
              <a:r>
                <a:rPr lang="en-GB" sz="1200" b="1" kern="0" dirty="0">
                  <a:solidFill>
                    <a:prstClr val="black"/>
                  </a:solidFill>
                  <a:latin typeface="Arial" panose="020B0604020202020204"/>
                </a:rPr>
                <a:t>:</a:t>
              </a:r>
              <a:r>
                <a:rPr lang="pl-PL" sz="1200" b="1" kern="0" dirty="0">
                  <a:solidFill>
                    <a:prstClr val="black"/>
                  </a:solidFill>
                  <a:latin typeface="Arial" panose="020B0604020202020204"/>
                </a:rPr>
                <a:t> 0.265–0.534)</a:t>
              </a:r>
            </a:p>
          </p:txBody>
        </p:sp>
        <p:sp>
          <p:nvSpPr>
            <p:cNvPr id="1258" name="TextBox 1257">
              <a:extLst>
                <a:ext uri="{FF2B5EF4-FFF2-40B4-BE49-F238E27FC236}">
                  <a16:creationId xmlns:a16="http://schemas.microsoft.com/office/drawing/2014/main" id="{22024005-A7C4-7BA6-A79F-DF32DB3F6470}"/>
                </a:ext>
              </a:extLst>
            </p:cNvPr>
            <p:cNvSpPr txBox="1"/>
            <p:nvPr/>
          </p:nvSpPr>
          <p:spPr>
            <a:xfrm>
              <a:off x="4163634" y="2622086"/>
              <a:ext cx="1045772" cy="346249"/>
            </a:xfrm>
            <a:prstGeom prst="rect">
              <a:avLst/>
            </a:prstGeom>
            <a:noFill/>
          </p:spPr>
          <p:txBody>
            <a:bodyPr wrap="square" rtlCol="0">
              <a:spAutoFit/>
            </a:bodyPr>
            <a:lstStyle/>
            <a:p>
              <a:pPr defTabSz="1219170">
                <a:defRPr/>
              </a:pPr>
              <a:r>
                <a:rPr lang="en-GB" sz="1200" kern="0" dirty="0">
                  <a:solidFill>
                    <a:srgbClr val="7A00E6"/>
                  </a:solidFill>
                  <a:latin typeface="Arial" panose="020B0604020202020204"/>
                </a:rPr>
                <a:t>Isa-VRd</a:t>
              </a:r>
            </a:p>
            <a:p>
              <a:pPr defTabSz="1219170">
                <a:defRPr/>
              </a:pPr>
              <a:r>
                <a:rPr lang="en-GB" sz="1200" kern="0" dirty="0">
                  <a:solidFill>
                    <a:srgbClr val="7A00E6"/>
                  </a:solidFill>
                  <a:latin typeface="Arial" panose="020B0604020202020204"/>
                </a:rPr>
                <a:t>mTTNT: NR</a:t>
              </a:r>
            </a:p>
          </p:txBody>
        </p:sp>
        <p:sp>
          <p:nvSpPr>
            <p:cNvPr id="1259" name="Freeform: Shape 1258">
              <a:extLst>
                <a:ext uri="{FF2B5EF4-FFF2-40B4-BE49-F238E27FC236}">
                  <a16:creationId xmlns:a16="http://schemas.microsoft.com/office/drawing/2014/main" id="{251AFD69-C644-9AEE-A254-89A447AA759F}"/>
                </a:ext>
              </a:extLst>
            </p:cNvPr>
            <p:cNvSpPr/>
            <p:nvPr/>
          </p:nvSpPr>
          <p:spPr>
            <a:xfrm>
              <a:off x="4263546" y="1497312"/>
              <a:ext cx="272246" cy="11693"/>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32B75E"/>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60" name="Freeform: Shape 1259">
              <a:extLst>
                <a:ext uri="{FF2B5EF4-FFF2-40B4-BE49-F238E27FC236}">
                  <a16:creationId xmlns:a16="http://schemas.microsoft.com/office/drawing/2014/main" id="{8DA020B3-424A-BEAB-261C-D932FF051DCF}"/>
                </a:ext>
              </a:extLst>
            </p:cNvPr>
            <p:cNvSpPr/>
            <p:nvPr/>
          </p:nvSpPr>
          <p:spPr>
            <a:xfrm>
              <a:off x="4263546" y="1335129"/>
              <a:ext cx="272246" cy="11693"/>
            </a:xfrm>
            <a:custGeom>
              <a:avLst/>
              <a:gdLst>
                <a:gd name="connsiteX0" fmla="*/ 0 w 466510"/>
                <a:gd name="connsiteY0" fmla="*/ 0 h 17751"/>
                <a:gd name="connsiteX1" fmla="*/ 466511 w 466510"/>
                <a:gd name="connsiteY1" fmla="*/ 0 h 17751"/>
              </a:gdLst>
              <a:ahLst/>
              <a:cxnLst>
                <a:cxn ang="0">
                  <a:pos x="connsiteX0" y="connsiteY0"/>
                </a:cxn>
                <a:cxn ang="0">
                  <a:pos x="connsiteX1" y="connsiteY1"/>
                </a:cxn>
              </a:cxnLst>
              <a:rect l="l" t="t" r="r" b="b"/>
              <a:pathLst>
                <a:path w="466510" h="17751">
                  <a:moveTo>
                    <a:pt x="0" y="0"/>
                  </a:moveTo>
                  <a:lnTo>
                    <a:pt x="466511" y="0"/>
                  </a:lnTo>
                </a:path>
              </a:pathLst>
            </a:custGeom>
            <a:ln w="17743" cap="flat">
              <a:solidFill>
                <a:srgbClr val="7A00E6"/>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nvGrpSpPr>
            <p:cNvPr id="1261" name="Group 1260">
              <a:extLst>
                <a:ext uri="{FF2B5EF4-FFF2-40B4-BE49-F238E27FC236}">
                  <a16:creationId xmlns:a16="http://schemas.microsoft.com/office/drawing/2014/main" id="{ED8B57D8-05F5-6E8F-ED4C-88F5D904FEA1}"/>
                </a:ext>
              </a:extLst>
            </p:cNvPr>
            <p:cNvGrpSpPr/>
            <p:nvPr/>
          </p:nvGrpSpPr>
          <p:grpSpPr>
            <a:xfrm>
              <a:off x="4379513" y="1640289"/>
              <a:ext cx="54000" cy="54000"/>
              <a:chOff x="4380608" y="1617308"/>
              <a:chExt cx="54000" cy="54000"/>
            </a:xfrm>
          </p:grpSpPr>
          <p:sp>
            <p:nvSpPr>
              <p:cNvPr id="1262" name="Freeform: Shape 1261">
                <a:extLst>
                  <a:ext uri="{FF2B5EF4-FFF2-40B4-BE49-F238E27FC236}">
                    <a16:creationId xmlns:a16="http://schemas.microsoft.com/office/drawing/2014/main" id="{955AA36B-E66A-B104-20A4-BE875AF92667}"/>
                  </a:ext>
                </a:extLst>
              </p:cNvPr>
              <p:cNvSpPr/>
              <p:nvPr/>
            </p:nvSpPr>
            <p:spPr>
              <a:xfrm>
                <a:off x="4407608" y="1617308"/>
                <a:ext cx="0" cy="54000"/>
              </a:xfrm>
              <a:custGeom>
                <a:avLst/>
                <a:gdLst>
                  <a:gd name="connsiteX0" fmla="*/ 0 w 17751"/>
                  <a:gd name="connsiteY0" fmla="*/ 0 h 65148"/>
                  <a:gd name="connsiteX1" fmla="*/ 0 w 17751"/>
                  <a:gd name="connsiteY1" fmla="*/ 65148 h 65148"/>
                </a:gdLst>
                <a:ahLst/>
                <a:cxnLst>
                  <a:cxn ang="0">
                    <a:pos x="connsiteX0" y="connsiteY0"/>
                  </a:cxn>
                  <a:cxn ang="0">
                    <a:pos x="connsiteX1" y="connsiteY1"/>
                  </a:cxn>
                </a:cxnLst>
                <a:rect l="l" t="t" r="r" b="b"/>
                <a:pathLst>
                  <a:path w="17751" h="65148">
                    <a:moveTo>
                      <a:pt x="0" y="0"/>
                    </a:moveTo>
                    <a:lnTo>
                      <a:pt x="0" y="65148"/>
                    </a:lnTo>
                  </a:path>
                </a:pathLst>
              </a:custGeom>
              <a:ln w="13308" cap="flat">
                <a:solidFill>
                  <a:srgbClr val="000000"/>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sp>
            <p:nvSpPr>
              <p:cNvPr id="1263" name="Freeform: Shape 1262">
                <a:extLst>
                  <a:ext uri="{FF2B5EF4-FFF2-40B4-BE49-F238E27FC236}">
                    <a16:creationId xmlns:a16="http://schemas.microsoft.com/office/drawing/2014/main" id="{DF3F2EA7-CCF0-EA3C-8509-824D7C5D23A8}"/>
                  </a:ext>
                </a:extLst>
              </p:cNvPr>
              <p:cNvSpPr/>
              <p:nvPr/>
            </p:nvSpPr>
            <p:spPr>
              <a:xfrm>
                <a:off x="4380608" y="1644308"/>
                <a:ext cx="54000" cy="0"/>
              </a:xfrm>
              <a:custGeom>
                <a:avLst/>
                <a:gdLst>
                  <a:gd name="connsiteX0" fmla="*/ 65326 w 65325"/>
                  <a:gd name="connsiteY0" fmla="*/ 0 h 17751"/>
                  <a:gd name="connsiteX1" fmla="*/ 0 w 65325"/>
                  <a:gd name="connsiteY1" fmla="*/ 0 h 17751"/>
                </a:gdLst>
                <a:ahLst/>
                <a:cxnLst>
                  <a:cxn ang="0">
                    <a:pos x="connsiteX0" y="connsiteY0"/>
                  </a:cxn>
                  <a:cxn ang="0">
                    <a:pos x="connsiteX1" y="connsiteY1"/>
                  </a:cxn>
                </a:cxnLst>
                <a:rect l="l" t="t" r="r" b="b"/>
                <a:pathLst>
                  <a:path w="65325" h="17751">
                    <a:moveTo>
                      <a:pt x="65326" y="0"/>
                    </a:moveTo>
                    <a:lnTo>
                      <a:pt x="0" y="0"/>
                    </a:lnTo>
                  </a:path>
                </a:pathLst>
              </a:custGeom>
              <a:ln w="13308" cap="flat">
                <a:solidFill>
                  <a:srgbClr val="000000"/>
                </a:solidFill>
                <a:prstDash val="solid"/>
                <a:miter/>
              </a:ln>
            </p:spPr>
            <p:txBody>
              <a:bodyPr rtlCol="0" anchor="ctr"/>
              <a:lstStyle/>
              <a:p>
                <a:pPr defTabSz="1219170">
                  <a:defRPr/>
                </a:pPr>
                <a:endParaRPr lang="en-GB" sz="1867" kern="0" dirty="0">
                  <a:solidFill>
                    <a:prstClr val="black"/>
                  </a:solidFill>
                  <a:latin typeface="Arial" panose="020B0604020202020204"/>
                </a:endParaRPr>
              </a:p>
            </p:txBody>
          </p:sp>
        </p:grpSp>
      </p:grpSp>
      <p:sp>
        <p:nvSpPr>
          <p:cNvPr id="1624" name="TextBox 1623">
            <a:extLst>
              <a:ext uri="{FF2B5EF4-FFF2-40B4-BE49-F238E27FC236}">
                <a16:creationId xmlns:a16="http://schemas.microsoft.com/office/drawing/2014/main" id="{6F3B7E92-9573-6F84-1988-A2EF2DE5DC3A}"/>
              </a:ext>
            </a:extLst>
          </p:cNvPr>
          <p:cNvSpPr txBox="1"/>
          <p:nvPr/>
        </p:nvSpPr>
        <p:spPr>
          <a:xfrm>
            <a:off x="3264226" y="1095567"/>
            <a:ext cx="2864887" cy="338554"/>
          </a:xfrm>
          <a:prstGeom prst="rect">
            <a:avLst/>
          </a:prstGeom>
          <a:noFill/>
        </p:spPr>
        <p:txBody>
          <a:bodyPr wrap="none" rtlCol="0">
            <a:spAutoFit/>
          </a:bodyPr>
          <a:lstStyle/>
          <a:p>
            <a:pPr defTabSz="914377">
              <a:defRPr/>
            </a:pPr>
            <a:r>
              <a:rPr lang="en-GB" sz="1600" b="1" dirty="0">
                <a:solidFill>
                  <a:srgbClr val="6B747B">
                    <a:lumMod val="50000"/>
                  </a:srgbClr>
                </a:solidFill>
                <a:latin typeface="Arial" panose="020B0604020202020204"/>
                <a:sym typeface="Arial"/>
              </a:rPr>
              <a:t>TTNT* in the ITT population</a:t>
            </a:r>
          </a:p>
        </p:txBody>
      </p:sp>
    </p:spTree>
    <p:extLst>
      <p:ext uri="{BB962C8B-B14F-4D97-AF65-F5344CB8AC3E}">
        <p14:creationId xmlns:p14="http://schemas.microsoft.com/office/powerpoint/2010/main" val="258305326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dirty="0">
                <a:solidFill>
                  <a:schemeClr val="bg2"/>
                </a:solidFill>
              </a:rPr>
            </a:br>
            <a:r>
              <a:rPr lang="en-GB" sz="2133" dirty="0"/>
              <a:t>Other NDMM</a:t>
            </a:r>
            <a:r>
              <a:rPr lang="en-US" sz="2133" dirty="0"/>
              <a:t> studies (1/3)</a:t>
            </a:r>
            <a:endParaRPr lang="en-US" dirty="0"/>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114</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a:t>
            </a:r>
            <a:r>
              <a:rPr lang="da-DK" dirty="0"/>
              <a:t>Askeland FB, et al. EHA 2023; P-875; </a:t>
            </a:r>
            <a:endParaRPr lang="en-GB" dirty="0"/>
          </a:p>
          <a:p>
            <a:r>
              <a:rPr lang="en-GB" dirty="0"/>
              <a:t>2. </a:t>
            </a:r>
            <a:r>
              <a:rPr lang="en-GB" dirty="0" err="1"/>
              <a:t>Ocio</a:t>
            </a:r>
            <a:r>
              <a:rPr lang="en-GB" dirty="0"/>
              <a:t> EM, et al. ASCO 2020; Poster 8529</a:t>
            </a:r>
            <a:r>
              <a:rPr lang="fr-FR" strike="sngStrike" dirty="0"/>
              <a:t>;</a:t>
            </a:r>
          </a:p>
          <a:p>
            <a:r>
              <a:rPr lang="fr-FR" dirty="0"/>
              <a:t>3. </a:t>
            </a:r>
            <a:r>
              <a:rPr lang="da-DK" dirty="0" err="1"/>
              <a:t>Ocio</a:t>
            </a:r>
            <a:r>
              <a:rPr lang="da-DK" dirty="0"/>
              <a:t> EM, et al </a:t>
            </a:r>
            <a:r>
              <a:rPr lang="da-DK" dirty="0" err="1"/>
              <a:t>Leukemia</a:t>
            </a:r>
            <a:r>
              <a:rPr lang="da-DK" dirty="0"/>
              <a:t> 2023;37:1521–29;</a:t>
            </a:r>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5" y="5904421"/>
            <a:ext cx="7444317" cy="381000"/>
          </a:xfrm>
        </p:spPr>
        <p:txBody>
          <a:bodyPr/>
          <a:lstStyle/>
          <a:p>
            <a:pPr algn="l"/>
            <a:r>
              <a:rPr lang="en-GB" dirty="0">
                <a:solidFill>
                  <a:srgbClr val="6B747B"/>
                </a:solidFill>
              </a:rPr>
              <a:t>*Collaboration study.</a:t>
            </a:r>
            <a:endParaRPr lang="en-US" baseline="30000" dirty="0"/>
          </a:p>
          <a:p>
            <a:pPr algn="l"/>
            <a:r>
              <a:rPr lang="en-US" baseline="30000" dirty="0"/>
              <a:t>†</a:t>
            </a:r>
            <a:r>
              <a:rPr lang="en-GB" b="0" i="0" u="none" strike="noStrike" baseline="0" dirty="0">
                <a:latin typeface="+mj-lt"/>
              </a:rPr>
              <a:t>Patients receive Isa IV 10 mg/kg on D1, 8, 15, 22 of C1; D1, 15 from C2–12; and D1 from C13+; 28-day cycles. </a:t>
            </a:r>
            <a:r>
              <a:rPr lang="en-GB" dirty="0">
                <a:latin typeface="+mj-lt"/>
              </a:rPr>
              <a:t>R </a:t>
            </a:r>
            <a:r>
              <a:rPr lang="en-GB" b="0" i="0" u="none" strike="noStrike" baseline="0" dirty="0">
                <a:latin typeface="+mj-lt"/>
              </a:rPr>
              <a:t>and </a:t>
            </a:r>
            <a:r>
              <a:rPr lang="en-GB" b="0" i="0" u="none" strike="noStrike" baseline="0" dirty="0" err="1">
                <a:latin typeface="+mj-lt"/>
              </a:rPr>
              <a:t>dex</a:t>
            </a:r>
            <a:r>
              <a:rPr lang="en-GB" b="0" i="0" u="none" strike="noStrike" baseline="0" dirty="0">
                <a:latin typeface="+mj-lt"/>
              </a:rPr>
              <a:t>: PO as approved. V QW and SC on D1, 8, 15 at 1.3 mg/m² from C1–12 and on D1, 15 from C13–18, and then stopped. All patients will discontinue </a:t>
            </a:r>
            <a:r>
              <a:rPr lang="en-GB" b="0" i="0" u="none" strike="noStrike" baseline="0" dirty="0" err="1">
                <a:latin typeface="+mj-lt"/>
              </a:rPr>
              <a:t>dex</a:t>
            </a:r>
            <a:r>
              <a:rPr lang="en-GB" b="0" i="0" u="none" strike="noStrike" baseline="0" dirty="0">
                <a:latin typeface="+mj-lt"/>
              </a:rPr>
              <a:t> after C12. Patients will then continue receiving Isa-Rd until progression in both arms. </a:t>
            </a:r>
            <a:r>
              <a:rPr lang="en-GB" kern="1200" baseline="30000" dirty="0">
                <a:solidFill>
                  <a:schemeClr val="tx1"/>
                </a:solidFill>
                <a:latin typeface="+mj-lt"/>
              </a:rPr>
              <a:t>†</a:t>
            </a:r>
            <a:r>
              <a:rPr lang="en-GB" kern="1200" dirty="0">
                <a:solidFill>
                  <a:schemeClr val="tx1"/>
                </a:solidFill>
                <a:latin typeface="+mj-lt"/>
              </a:rPr>
              <a:t>Investigator-sponsored study. </a:t>
            </a:r>
            <a:r>
              <a:rPr lang="en-GB" dirty="0">
                <a:solidFill>
                  <a:srgbClr val="6B747B"/>
                </a:solidFill>
                <a:latin typeface="+mj-lt"/>
              </a:rPr>
              <a:t>See slide notes for abbreviations</a:t>
            </a:r>
          </a:p>
        </p:txBody>
      </p:sp>
      <p:graphicFrame>
        <p:nvGraphicFramePr>
          <p:cNvPr id="10" name="Content Placeholder 18">
            <a:extLst>
              <a:ext uri="{FF2B5EF4-FFF2-40B4-BE49-F238E27FC236}">
                <a16:creationId xmlns:a16="http://schemas.microsoft.com/office/drawing/2014/main" id="{E61AF396-7E8E-60EE-B16B-24A8AA5C37D0}"/>
              </a:ext>
            </a:extLst>
          </p:cNvPr>
          <p:cNvGraphicFramePr>
            <a:graphicFrameLocks/>
          </p:cNvGraphicFramePr>
          <p:nvPr/>
        </p:nvGraphicFramePr>
        <p:xfrm>
          <a:off x="478366" y="1011218"/>
          <a:ext cx="11228294" cy="4741029"/>
        </p:xfrm>
        <a:graphic>
          <a:graphicData uri="http://schemas.openxmlformats.org/drawingml/2006/table">
            <a:tbl>
              <a:tblPr firstRow="1"/>
              <a:tblGrid>
                <a:gridCol w="984675">
                  <a:extLst>
                    <a:ext uri="{9D8B030D-6E8A-4147-A177-3AD203B41FA5}">
                      <a16:colId xmlns:a16="http://schemas.microsoft.com/office/drawing/2014/main" val="20000"/>
                    </a:ext>
                  </a:extLst>
                </a:gridCol>
                <a:gridCol w="640080">
                  <a:extLst>
                    <a:ext uri="{9D8B030D-6E8A-4147-A177-3AD203B41FA5}">
                      <a16:colId xmlns:a16="http://schemas.microsoft.com/office/drawing/2014/main" val="20001"/>
                    </a:ext>
                  </a:extLst>
                </a:gridCol>
                <a:gridCol w="1155539">
                  <a:extLst>
                    <a:ext uri="{9D8B030D-6E8A-4147-A177-3AD203B41FA5}">
                      <a16:colId xmlns:a16="http://schemas.microsoft.com/office/drawing/2014/main" val="20002"/>
                    </a:ext>
                  </a:extLst>
                </a:gridCol>
                <a:gridCol w="1056000">
                  <a:extLst>
                    <a:ext uri="{9D8B030D-6E8A-4147-A177-3AD203B41FA5}">
                      <a16:colId xmlns:a16="http://schemas.microsoft.com/office/drawing/2014/main" val="1984118442"/>
                    </a:ext>
                  </a:extLst>
                </a:gridCol>
                <a:gridCol w="960000">
                  <a:extLst>
                    <a:ext uri="{9D8B030D-6E8A-4147-A177-3AD203B41FA5}">
                      <a16:colId xmlns:a16="http://schemas.microsoft.com/office/drawing/2014/main" val="2443382671"/>
                    </a:ext>
                  </a:extLst>
                </a:gridCol>
                <a:gridCol w="6432000">
                  <a:extLst>
                    <a:ext uri="{9D8B030D-6E8A-4147-A177-3AD203B41FA5}">
                      <a16:colId xmlns:a16="http://schemas.microsoft.com/office/drawing/2014/main" val="4189020843"/>
                    </a:ext>
                  </a:extLst>
                </a:gridCol>
              </a:tblGrid>
              <a:tr h="461760">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Median FU </a:t>
                      </a:r>
                    </a:p>
                    <a:p>
                      <a:pPr algn="ctr"/>
                      <a:r>
                        <a:rPr lang="en-GB" sz="1200" b="1">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261292">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b="0" kern="1200" baseline="0" dirty="0">
                          <a:solidFill>
                            <a:schemeClr val="tx1"/>
                          </a:solidFill>
                          <a:latin typeface="+mn-lt"/>
                          <a:ea typeface="+mn-ea"/>
                          <a:cs typeface="+mn-cs"/>
                        </a:rPr>
                        <a:t>REST</a:t>
                      </a:r>
                      <a:r>
                        <a:rPr lang="en-GB" sz="900" b="0" kern="1200" baseline="30000" dirty="0">
                          <a:solidFill>
                            <a:schemeClr val="tx1"/>
                          </a:solidFill>
                          <a:latin typeface="+mn-lt"/>
                          <a:ea typeface="+mn-ea"/>
                          <a:cs typeface="+mn-cs"/>
                        </a:rPr>
                        <a:t>*1</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II</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NDMM ineligible for HDT and ASCT</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a:t>
                      </a:r>
                      <a:endParaRPr lang="en-GB" sz="900" kern="1200" baseline="0" dirty="0">
                        <a:solidFill>
                          <a:schemeClr val="tx1"/>
                        </a:solidFill>
                        <a:highlight>
                          <a:srgbClr val="00FFFF"/>
                        </a:highlight>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10</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baseline="0" dirty="0">
                          <a:solidFill>
                            <a:schemeClr val="tx1"/>
                          </a:solidFill>
                          <a:latin typeface="+mn-lt"/>
                          <a:ea typeface="+mn-ea"/>
                          <a:cs typeface="+mn-cs"/>
                        </a:rPr>
                        <a:t>Encouraging preliminary efficacy:</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baseline="0" dirty="0">
                          <a:solidFill>
                            <a:schemeClr val="tx1"/>
                          </a:solidFill>
                          <a:latin typeface="+mn-lt"/>
                          <a:ea typeface="+mn-ea"/>
                          <a:cs typeface="+mn-cs"/>
                        </a:rPr>
                        <a:t>Primary endpoint of MRD– (10</a:t>
                      </a:r>
                      <a:r>
                        <a:rPr lang="en-US" sz="900" kern="1200" baseline="30000" dirty="0">
                          <a:solidFill>
                            <a:schemeClr val="tx1"/>
                          </a:solidFill>
                          <a:latin typeface="+mn-lt"/>
                          <a:ea typeface="+mn-ea"/>
                          <a:cs typeface="+mn-cs"/>
                        </a:rPr>
                        <a:t>–5</a:t>
                      </a:r>
                      <a:r>
                        <a:rPr lang="en-US" sz="900" kern="1200" baseline="0" dirty="0">
                          <a:solidFill>
                            <a:schemeClr val="tx1"/>
                          </a:solidFill>
                          <a:latin typeface="+mn-lt"/>
                          <a:ea typeface="+mn-ea"/>
                          <a:cs typeface="+mn-cs"/>
                        </a:rPr>
                        <a:t>) CR during and/or after 18 cycles of study treatment was 6/51 (11.7%)</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kern="1200" baseline="0" dirty="0">
                          <a:solidFill>
                            <a:schemeClr val="tx1"/>
                          </a:solidFill>
                          <a:latin typeface="+mn-lt"/>
                          <a:ea typeface="+mn-ea"/>
                          <a:cs typeface="+mn-cs"/>
                        </a:rPr>
                        <a:t>≥VGPR rate of 37/51 (72.5%) </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kern="1200" baseline="0" dirty="0">
                          <a:solidFill>
                            <a:schemeClr val="tx1"/>
                          </a:solidFill>
                          <a:latin typeface="+mn-lt"/>
                          <a:ea typeface="+mn-ea"/>
                          <a:cs typeface="+mn-cs"/>
                        </a:rPr>
                        <a:t>Tolerable safety profile in </a:t>
                      </a:r>
                      <a:r>
                        <a:rPr lang="en-GB" sz="900" kern="1200" baseline="0" dirty="0" err="1">
                          <a:solidFill>
                            <a:schemeClr val="tx1"/>
                          </a:solidFill>
                          <a:latin typeface="+mn-lt"/>
                          <a:ea typeface="+mn-ea"/>
                          <a:cs typeface="+mn-cs"/>
                        </a:rPr>
                        <a:t>Ti</a:t>
                      </a:r>
                      <a:r>
                        <a:rPr lang="en-GB" sz="900" kern="1200" baseline="0" dirty="0">
                          <a:solidFill>
                            <a:schemeClr val="tx1"/>
                          </a:solidFill>
                          <a:latin typeface="+mn-lt"/>
                          <a:ea typeface="+mn-ea"/>
                          <a:cs typeface="+mn-cs"/>
                        </a:rPr>
                        <a:t> population (n): Grade ≥3 non-hematologic AEs include: infections (25), syncope (5), </a:t>
                      </a:r>
                      <a:r>
                        <a:rPr lang="en-GB" sz="900" kern="1200" baseline="0" dirty="0" err="1">
                          <a:solidFill>
                            <a:schemeClr val="tx1"/>
                          </a:solidFill>
                          <a:latin typeface="+mn-lt"/>
                          <a:ea typeface="+mn-ea"/>
                          <a:cs typeface="+mn-cs"/>
                        </a:rPr>
                        <a:t>diarrhea</a:t>
                      </a:r>
                      <a:r>
                        <a:rPr lang="en-GB" sz="900" kern="1200" baseline="0" dirty="0">
                          <a:solidFill>
                            <a:schemeClr val="tx1"/>
                          </a:solidFill>
                          <a:latin typeface="+mn-lt"/>
                          <a:ea typeface="+mn-ea"/>
                          <a:cs typeface="+mn-cs"/>
                        </a:rPr>
                        <a:t> (4), pneumonia (4), </a:t>
                      </a:r>
                      <a:r>
                        <a:rPr lang="en-GB" sz="900" strike="noStrike" kern="1200" baseline="0" dirty="0">
                          <a:solidFill>
                            <a:schemeClr val="tx1"/>
                          </a:solidFill>
                          <a:latin typeface="+mn-lt"/>
                          <a:ea typeface="+mn-ea"/>
                          <a:cs typeface="+mn-cs"/>
                        </a:rPr>
                        <a:t>skeletal pain (3). </a:t>
                      </a:r>
                      <a:r>
                        <a:rPr lang="en-GB" sz="900" kern="1200" baseline="0" dirty="0">
                          <a:solidFill>
                            <a:schemeClr val="tx1"/>
                          </a:solidFill>
                          <a:latin typeface="+mn-lt"/>
                          <a:ea typeface="+mn-ea"/>
                          <a:cs typeface="+mn-cs"/>
                        </a:rPr>
                        <a:t>Grade ≥3 hematologic AEs: neutropenia (38), thrombocytopenia (5), </a:t>
                      </a:r>
                      <a:r>
                        <a:rPr lang="en-GB" sz="900" kern="1200" baseline="0" dirty="0" err="1">
                          <a:solidFill>
                            <a:schemeClr val="tx1"/>
                          </a:solidFill>
                          <a:latin typeface="+mn-lt"/>
                          <a:ea typeface="+mn-ea"/>
                          <a:cs typeface="+mn-cs"/>
                        </a:rPr>
                        <a:t>anemia</a:t>
                      </a:r>
                      <a:r>
                        <a:rPr lang="en-GB" sz="900" kern="1200" baseline="0" dirty="0">
                          <a:solidFill>
                            <a:schemeClr val="tx1"/>
                          </a:solidFill>
                          <a:latin typeface="+mn-lt"/>
                          <a:ea typeface="+mn-ea"/>
                          <a:cs typeface="+mn-cs"/>
                        </a:rPr>
                        <a:t> (2)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1"/>
                  </a:ext>
                </a:extLst>
              </a:tr>
              <a:tr h="1660640">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tabLst>
                          <a:tab pos="3321050" algn="r"/>
                        </a:tabLst>
                      </a:pPr>
                      <a:r>
                        <a:rPr lang="en-GB" sz="900" kern="1200" baseline="0" dirty="0">
                          <a:solidFill>
                            <a:schemeClr val="tx1"/>
                          </a:solidFill>
                          <a:latin typeface="+mn-lt"/>
                          <a:ea typeface="+mn-ea"/>
                          <a:cs typeface="+mn-cs"/>
                        </a:rPr>
                        <a:t>TCD13983A</a:t>
                      </a:r>
                      <a:r>
                        <a:rPr lang="en-GB" sz="900" kern="1200" baseline="30000" dirty="0">
                          <a:solidFill>
                            <a:schemeClr val="tx1"/>
                          </a:solidFill>
                          <a:latin typeface="+mn-lt"/>
                          <a:ea typeface="+mn-ea"/>
                          <a:cs typeface="+mn-cs"/>
                        </a:rPr>
                        <a:t>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err="1">
                          <a:solidFill>
                            <a:schemeClr val="tx1"/>
                          </a:solidFill>
                          <a:latin typeface="+mn-lt"/>
                          <a:ea typeface="+mn-ea"/>
                          <a:cs typeface="+mn-cs"/>
                        </a:rPr>
                        <a:t>Ib</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Ti NDMM</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Induction (1 x 6-week cycle -&gt; 11 x 4-week cycles):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VCyd</a:t>
                      </a:r>
                      <a:r>
                        <a:rPr lang="en-GB" sz="900" kern="1200" baseline="0" dirty="0">
                          <a:solidFill>
                            <a:schemeClr val="tx1"/>
                          </a:solidFill>
                          <a:latin typeface="+mn-lt"/>
                          <a:ea typeface="+mn-ea"/>
                          <a:cs typeface="+mn-cs"/>
                        </a:rPr>
                        <a:t> </a:t>
                      </a:r>
                    </a:p>
                    <a:p>
                      <a:pPr algn="ctr"/>
                      <a:endParaRPr lang="en-GB" sz="900" kern="1200" baseline="0" dirty="0">
                        <a:solidFill>
                          <a:schemeClr val="tx1"/>
                        </a:solidFill>
                        <a:latin typeface="+mn-lt"/>
                        <a:ea typeface="+mn-ea"/>
                        <a:cs typeface="+mn-cs"/>
                      </a:endParaRPr>
                    </a:p>
                    <a:p>
                      <a:pPr algn="ctr"/>
                      <a:r>
                        <a:rPr lang="en-GB" sz="900" b="0" kern="1200" baseline="0" dirty="0">
                          <a:solidFill>
                            <a:schemeClr val="tx1"/>
                          </a:solidFill>
                          <a:latin typeface="+mn-lt"/>
                          <a:ea typeface="+mn-ea"/>
                          <a:cs typeface="+mn-cs"/>
                        </a:rPr>
                        <a:t>Maintenance (4-week cycles): Isa-d</a:t>
                      </a:r>
                      <a:br>
                        <a:rPr lang="en-GB" sz="900" b="0" kern="1200" baseline="0" dirty="0">
                          <a:solidFill>
                            <a:schemeClr val="tx1"/>
                          </a:solidFill>
                          <a:latin typeface="+mn-lt"/>
                          <a:ea typeface="+mn-ea"/>
                          <a:cs typeface="+mn-cs"/>
                        </a:rPr>
                      </a:br>
                      <a:br>
                        <a:rPr lang="en-US" sz="900" b="1" kern="1200" baseline="0" dirty="0">
                          <a:solidFill>
                            <a:schemeClr val="tx1"/>
                          </a:solidFill>
                          <a:latin typeface="+mn-lt"/>
                          <a:ea typeface="+mn-ea"/>
                          <a:cs typeface="+mn-cs"/>
                        </a:rPr>
                      </a:br>
                      <a:r>
                        <a:rPr lang="en-US" sz="900" b="0" kern="1200" baseline="0" dirty="0">
                          <a:solidFill>
                            <a:schemeClr val="tx1"/>
                          </a:solidFill>
                          <a:latin typeface="+mn-lt"/>
                          <a:ea typeface="+mn-ea"/>
                          <a:cs typeface="+mn-cs"/>
                        </a:rPr>
                        <a:t>Isa-</a:t>
                      </a:r>
                      <a:r>
                        <a:rPr lang="en-US" sz="900" b="0" kern="1200" baseline="0" dirty="0" err="1">
                          <a:solidFill>
                            <a:schemeClr val="tx1"/>
                          </a:solidFill>
                          <a:latin typeface="+mn-lt"/>
                          <a:ea typeface="+mn-ea"/>
                          <a:cs typeface="+mn-cs"/>
                        </a:rPr>
                        <a:t>VRd</a:t>
                      </a:r>
                      <a:r>
                        <a:rPr lang="en-US" sz="900" b="0" kern="1200" baseline="30000" dirty="0">
                          <a:solidFill>
                            <a:schemeClr val="tx1"/>
                          </a:solidFill>
                          <a:latin typeface="+mn-lt"/>
                          <a:ea typeface="+mn-ea"/>
                          <a:cs typeface="+mn-cs"/>
                        </a:rPr>
                        <a:t>†</a:t>
                      </a:r>
                      <a:endParaRPr lang="en-GB" sz="900" kern="1200" baseline="3000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39.9</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Both regimens, weight-based Isa-</a:t>
                      </a:r>
                      <a:r>
                        <a:rPr lang="en-GB" sz="900" kern="1200" baseline="0" dirty="0" err="1">
                          <a:solidFill>
                            <a:schemeClr val="tx1"/>
                          </a:solidFill>
                          <a:latin typeface="+mn-lt"/>
                          <a:ea typeface="+mn-ea"/>
                          <a:cs typeface="+mn-cs"/>
                        </a:rPr>
                        <a:t>VCd</a:t>
                      </a:r>
                      <a:r>
                        <a:rPr lang="en-GB" sz="900" kern="1200" baseline="0" dirty="0">
                          <a:solidFill>
                            <a:schemeClr val="tx1"/>
                          </a:solidFill>
                          <a:latin typeface="+mn-lt"/>
                          <a:ea typeface="+mn-ea"/>
                          <a:cs typeface="+mn-cs"/>
                        </a:rPr>
                        <a:t> (n=15, ORR 93.3%; </a:t>
                      </a:r>
                      <a:r>
                        <a:rPr lang="en-GB" sz="900" kern="1200" baseline="0" dirty="0" err="1">
                          <a:solidFill>
                            <a:schemeClr val="tx1"/>
                          </a:solidFill>
                          <a:latin typeface="+mn-lt"/>
                          <a:ea typeface="+mn-ea"/>
                          <a:cs typeface="+mn-cs"/>
                        </a:rPr>
                        <a:t>sCR</a:t>
                      </a:r>
                      <a:r>
                        <a:rPr lang="en-GB" sz="900" kern="1200" baseline="0" dirty="0">
                          <a:solidFill>
                            <a:schemeClr val="tx1"/>
                          </a:solidFill>
                          <a:latin typeface="+mn-lt"/>
                          <a:ea typeface="+mn-ea"/>
                          <a:cs typeface="+mn-cs"/>
                        </a:rPr>
                        <a:t> 53.3%; CR 13.3%) and Isa-</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(n=26, ORR 100%, CR 30.8%, </a:t>
                      </a:r>
                      <a:r>
                        <a:rPr lang="en-GB" sz="900" kern="1200" baseline="0" dirty="0" err="1">
                          <a:solidFill>
                            <a:schemeClr val="tx1"/>
                          </a:solidFill>
                          <a:latin typeface="+mn-lt"/>
                          <a:ea typeface="+mn-ea"/>
                          <a:cs typeface="+mn-cs"/>
                        </a:rPr>
                        <a:t>sCR</a:t>
                      </a:r>
                      <a:r>
                        <a:rPr lang="en-GB" sz="900" kern="1200" baseline="0" dirty="0">
                          <a:solidFill>
                            <a:schemeClr val="tx1"/>
                          </a:solidFill>
                          <a:latin typeface="+mn-lt"/>
                          <a:ea typeface="+mn-ea"/>
                          <a:cs typeface="+mn-cs"/>
                        </a:rPr>
                        <a:t> 11.5%), show improved clinical activity and depth of response in patients with NDMM </a:t>
                      </a:r>
                    </a:p>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Weight-based Isa-</a:t>
                      </a:r>
                      <a:r>
                        <a:rPr lang="en-GB" sz="900" kern="1200" baseline="0" dirty="0" err="1">
                          <a:solidFill>
                            <a:schemeClr val="tx1"/>
                          </a:solidFill>
                          <a:latin typeface="+mn-lt"/>
                          <a:ea typeface="+mn-ea"/>
                          <a:cs typeface="+mn-cs"/>
                        </a:rPr>
                        <a:t>VCd</a:t>
                      </a:r>
                      <a:r>
                        <a:rPr lang="en-GB" sz="900" kern="1200" baseline="0" dirty="0">
                          <a:solidFill>
                            <a:schemeClr val="tx1"/>
                          </a:solidFill>
                          <a:latin typeface="+mn-lt"/>
                          <a:ea typeface="+mn-ea"/>
                          <a:cs typeface="+mn-cs"/>
                        </a:rPr>
                        <a:t>/</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was well tolerated with a manageable safety profile; AEs were generally consistent with the known safety profiles of the individual agents</a:t>
                      </a:r>
                    </a:p>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IRs were generally Grade 1/2 in severity and predominantly occurred during the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1st infusion</a:t>
                      </a:r>
                    </a:p>
                    <a:p>
                      <a:pPr marL="171450" indent="-171450" algn="l">
                        <a:spcBef>
                          <a:spcPts val="0"/>
                        </a:spcBef>
                        <a:buFont typeface="Arial" panose="020B0604020202020204" pitchFamily="34" charset="0"/>
                        <a:buChar char="•"/>
                      </a:pPr>
                      <a:r>
                        <a:rPr lang="en-GB" sz="900" dirty="0"/>
                        <a:t>Serum M-protein level measurement by MS appeared to demonstrate more sensitivity than MRD to detect residual disease; low levels of M-protein were detectable up to 23 months after detection of MRD negativity</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36975618"/>
                  </a:ext>
                </a:extLst>
              </a:tr>
              <a:tr h="1357337">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US" sz="900" b="0" kern="1200" baseline="0" dirty="0">
                          <a:solidFill>
                            <a:schemeClr val="tx1"/>
                          </a:solidFill>
                          <a:latin typeface="+mn-lt"/>
                          <a:ea typeface="+mn-ea"/>
                          <a:cs typeface="+mn-cs"/>
                        </a:rPr>
                        <a:t>NCT02513186</a:t>
                      </a:r>
                      <a:r>
                        <a:rPr lang="en-US" sz="900" b="0" kern="1200" baseline="30000" dirty="0">
                          <a:solidFill>
                            <a:schemeClr val="tx1"/>
                          </a:solidFill>
                          <a:latin typeface="+mn-lt"/>
                          <a:ea typeface="+mn-ea"/>
                          <a:cs typeface="+mn-cs"/>
                        </a:rPr>
                        <a:t>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685800" rtl="0" eaLnBrk="1" latinLnBrk="0" hangingPunct="1"/>
                      <a:r>
                        <a:rPr lang="en-GB" sz="900" kern="1200" baseline="0" dirty="0" err="1">
                          <a:solidFill>
                            <a:schemeClr val="tx1"/>
                          </a:solidFill>
                          <a:latin typeface="+mn-lt"/>
                          <a:ea typeface="+mn-ea"/>
                          <a:cs typeface="+mn-cs"/>
                        </a:rPr>
                        <a:t>Ib</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err="1">
                          <a:solidFill>
                            <a:schemeClr val="tx1"/>
                          </a:solidFill>
                          <a:latin typeface="+mn-lt"/>
                          <a:ea typeface="+mn-ea"/>
                          <a:cs typeface="+mn-cs"/>
                        </a:rPr>
                        <a:t>Ti</a:t>
                      </a:r>
                      <a:r>
                        <a:rPr lang="en-GB" sz="900" kern="1200" baseline="0" dirty="0">
                          <a:solidFill>
                            <a:schemeClr val="tx1"/>
                          </a:solidFill>
                          <a:latin typeface="+mn-lt"/>
                          <a:ea typeface="+mn-ea"/>
                          <a:cs typeface="+mn-cs"/>
                        </a:rPr>
                        <a:t> NDMM</a:t>
                      </a:r>
                    </a:p>
                    <a:p>
                      <a:pPr algn="ctr"/>
                      <a:r>
                        <a:rPr lang="en-GB" sz="900" kern="1200" baseline="0" dirty="0">
                          <a:solidFill>
                            <a:schemeClr val="tx1"/>
                          </a:solidFill>
                          <a:latin typeface="+mn-lt"/>
                          <a:ea typeface="+mn-ea"/>
                          <a:cs typeface="+mn-cs"/>
                        </a:rPr>
                        <a:t>or with no intent for immediate ASCT</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Isa-VRd</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Part A: 35.8</a:t>
                      </a:r>
                    </a:p>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Part B: 25.3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indent="-171450">
                        <a:buFont typeface="Arial" panose="020B0604020202020204" pitchFamily="34" charset="0"/>
                        <a:buChar char="•"/>
                      </a:pPr>
                      <a:r>
                        <a:rPr lang="en-GB" sz="900" kern="1200" baseline="0" dirty="0">
                          <a:solidFill>
                            <a:schemeClr val="tx1"/>
                          </a:solidFill>
                          <a:latin typeface="+mn-lt"/>
                          <a:ea typeface="+mn-ea"/>
                          <a:cs typeface="+mn-cs"/>
                        </a:rPr>
                        <a:t>ORR: 98%</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≥VGPR Rate: 92.9%</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Median PFS and OS: NR</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Safety Profile: Consistent with individual drugs; Isatuximab PK parameters were within the expected range, indicating </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does not alter the PK of isatuximab</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46437860"/>
                  </a:ext>
                </a:extLst>
              </a:tr>
            </a:tbl>
          </a:graphicData>
        </a:graphic>
      </p:graphicFrame>
      <p:pic>
        <p:nvPicPr>
          <p:cNvPr id="6" name="Picture 2" descr="Add Information Icons - Free SVG &amp; PNG Add Information Images - Noun Project">
            <a:hlinkClick r:id="rId4"/>
            <a:extLst>
              <a:ext uri="{FF2B5EF4-FFF2-40B4-BE49-F238E27FC236}">
                <a16:creationId xmlns:a16="http://schemas.microsoft.com/office/drawing/2014/main" id="{5D9966FE-2DA0-31DA-E3AF-CD95A748D351}"/>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510" y="1853749"/>
            <a:ext cx="521857" cy="521857"/>
          </a:xfrm>
          <a:prstGeom prst="rect">
            <a:avLst/>
          </a:prstGeom>
          <a:extLst>
            <a:ext uri="{909E8E84-426E-40DD-AFC4-6F175D3DCCD1}">
              <a14:hiddenFill xmlns:a14="http://schemas.microsoft.com/office/drawing/2010/main">
                <a:solidFill>
                  <a:srgbClr val="FFFFFF"/>
                </a:solidFill>
              </a14:hiddenFill>
            </a:ext>
          </a:extLst>
        </p:spPr>
      </p:pic>
      <p:sp>
        <p:nvSpPr>
          <p:cNvPr id="14" name="Rectangle 13">
            <a:hlinkClick r:id="rId6" action="ppaction://hlinksldjump"/>
            <a:extLst>
              <a:ext uri="{FF2B5EF4-FFF2-40B4-BE49-F238E27FC236}">
                <a16:creationId xmlns:a16="http://schemas.microsoft.com/office/drawing/2014/main" id="{F85D0F56-C4F4-44C5-B123-9E0418B1673A}"/>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pic>
        <p:nvPicPr>
          <p:cNvPr id="15" name="Picture 2" descr="Add Information Icons - Free SVG &amp; PNG Add Information Images - Noun Project">
            <a:hlinkClick r:id="rId4"/>
            <a:extLst>
              <a:ext uri="{FF2B5EF4-FFF2-40B4-BE49-F238E27FC236}">
                <a16:creationId xmlns:a16="http://schemas.microsoft.com/office/drawing/2014/main" id="{C420AD2E-1490-4004-8D2F-E30E13656B8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752296" y="542751"/>
            <a:ext cx="288000" cy="288000"/>
          </a:xfrm>
          <a:prstGeom prst="rect">
            <a:avLst/>
          </a:prstGeom>
          <a:extLst>
            <a:ext uri="{909E8E84-426E-40DD-AFC4-6F175D3DCCD1}">
              <a14:hiddenFill xmlns:a14="http://schemas.microsoft.com/office/drawing/2010/main">
                <a:solidFill>
                  <a:srgbClr val="FFFFFF"/>
                </a:solidFill>
              </a14:hiddenFill>
            </a:ext>
          </a:extLst>
        </p:spPr>
      </p:pic>
      <p:sp>
        <p:nvSpPr>
          <p:cNvPr id="16" name="Text Placeholder 16">
            <a:extLst>
              <a:ext uri="{FF2B5EF4-FFF2-40B4-BE49-F238E27FC236}">
                <a16:creationId xmlns:a16="http://schemas.microsoft.com/office/drawing/2014/main" id="{5C912774-7E6A-41AC-86D2-6948940AD450}"/>
              </a:ext>
            </a:extLst>
          </p:cNvPr>
          <p:cNvSpPr txBox="1">
            <a:spLocks/>
          </p:cNvSpPr>
          <p:nvPr/>
        </p:nvSpPr>
        <p:spPr>
          <a:xfrm>
            <a:off x="9100403" y="493380"/>
            <a:ext cx="2613232" cy="332373"/>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77">
              <a:buClr>
                <a:srgbClr val="3E90D0"/>
              </a:buClr>
              <a:defRPr/>
            </a:pPr>
            <a:r>
              <a:rPr lang="en-GB" sz="1333" baseline="30000" dirty="0">
                <a:solidFill>
                  <a:srgbClr val="6B747B"/>
                </a:solidFill>
                <a:latin typeface="Arial" panose="020B0604020202020204"/>
              </a:rPr>
              <a:t>Further slides available in supplementary appendix</a:t>
            </a:r>
            <a:endParaRPr lang="en-GB" sz="1333" dirty="0">
              <a:solidFill>
                <a:srgbClr val="6B747B"/>
              </a:solidFill>
              <a:latin typeface="Arial" panose="020B0604020202020204"/>
            </a:endParaRPr>
          </a:p>
        </p:txBody>
      </p:sp>
      <p:pic>
        <p:nvPicPr>
          <p:cNvPr id="7" name="Picture 2" descr="Add Information Icons - Free SVG &amp; PNG Add Information Images - Noun Project">
            <a:hlinkClick r:id="rId4"/>
            <a:extLst>
              <a:ext uri="{FF2B5EF4-FFF2-40B4-BE49-F238E27FC236}">
                <a16:creationId xmlns:a16="http://schemas.microsoft.com/office/drawing/2014/main" id="{859A81FF-2712-1098-8C80-FA31C9F50127}"/>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510" y="3301468"/>
            <a:ext cx="521857" cy="521857"/>
          </a:xfrm>
          <a:prstGeom prst="rect">
            <a:avLst/>
          </a:prstGeom>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99116807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478368" y="180488"/>
            <a:ext cx="11226801" cy="701602"/>
          </a:xfrm>
        </p:spPr>
        <p:txBody>
          <a:bodyPr/>
          <a:lstStyle/>
          <a:p>
            <a:r>
              <a:rPr lang="en-GB" b="1" dirty="0">
                <a:solidFill>
                  <a:schemeClr val="bg2"/>
                </a:solidFill>
              </a:rPr>
              <a:t>NDMM</a:t>
            </a:r>
            <a:br>
              <a:rPr lang="en-GB" dirty="0">
                <a:solidFill>
                  <a:schemeClr val="bg2"/>
                </a:solidFill>
              </a:rPr>
            </a:br>
            <a:r>
              <a:rPr lang="en-GB" sz="2133" dirty="0"/>
              <a:t>Other NDMM</a:t>
            </a:r>
            <a:r>
              <a:rPr lang="en-US" sz="2133" dirty="0"/>
              <a:t> studies (1/3)</a:t>
            </a:r>
            <a:endParaRPr lang="en-US" dirty="0"/>
          </a:p>
        </p:txBody>
      </p:sp>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54">
              <a:defRPr/>
            </a:pPr>
            <a:fld id="{970B1DE9-DF1E-478B-8EAC-D83EF13FF69C}" type="slidenum">
              <a:rPr lang="en-US">
                <a:solidFill>
                  <a:srgbClr val="6B747B"/>
                </a:solidFill>
                <a:latin typeface="Arial" panose="020B0604020202020204"/>
              </a:rPr>
              <a:pPr defTabSz="914354">
                <a:defRPr/>
              </a:pPr>
              <a:t>115</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p:txBody>
          <a:bodyPr/>
          <a:lstStyle/>
          <a:p>
            <a:r>
              <a:rPr lang="en-GB" dirty="0"/>
              <a:t>1. </a:t>
            </a:r>
            <a:r>
              <a:rPr lang="da-DK" dirty="0"/>
              <a:t>Askeland FB, et al. EHA 2023; P-875; </a:t>
            </a:r>
            <a:endParaRPr lang="en-GB" dirty="0"/>
          </a:p>
          <a:p>
            <a:r>
              <a:rPr lang="en-GB" dirty="0"/>
              <a:t>2. </a:t>
            </a:r>
            <a:r>
              <a:rPr lang="en-GB" dirty="0" err="1"/>
              <a:t>Ocio</a:t>
            </a:r>
            <a:r>
              <a:rPr lang="en-GB" dirty="0"/>
              <a:t> EM, et al. ASCO 2020; Poster 8529</a:t>
            </a:r>
            <a:r>
              <a:rPr lang="fr-FR" strike="sngStrike" dirty="0"/>
              <a:t>;</a:t>
            </a:r>
          </a:p>
          <a:p>
            <a:r>
              <a:rPr lang="fr-FR" dirty="0"/>
              <a:t>3. </a:t>
            </a:r>
            <a:r>
              <a:rPr lang="da-DK" dirty="0" err="1"/>
              <a:t>Ocio</a:t>
            </a:r>
            <a:r>
              <a:rPr lang="da-DK" dirty="0"/>
              <a:t> EM, et al </a:t>
            </a:r>
            <a:r>
              <a:rPr lang="da-DK" dirty="0" err="1"/>
              <a:t>Leukemia</a:t>
            </a:r>
            <a:r>
              <a:rPr lang="da-DK" dirty="0"/>
              <a:t> 2023;37:1521–29;</a:t>
            </a:r>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5" y="5904421"/>
            <a:ext cx="7444317" cy="381000"/>
          </a:xfrm>
        </p:spPr>
        <p:txBody>
          <a:bodyPr/>
          <a:lstStyle/>
          <a:p>
            <a:pPr algn="l"/>
            <a:r>
              <a:rPr lang="en-GB" dirty="0">
                <a:solidFill>
                  <a:srgbClr val="6B747B"/>
                </a:solidFill>
              </a:rPr>
              <a:t>*Collaboration study.</a:t>
            </a:r>
            <a:endParaRPr lang="en-US" baseline="30000" dirty="0"/>
          </a:p>
          <a:p>
            <a:pPr algn="l"/>
            <a:r>
              <a:rPr lang="en-US" baseline="30000" dirty="0"/>
              <a:t>†</a:t>
            </a:r>
            <a:r>
              <a:rPr lang="en-GB" b="0" i="0" u="none" strike="noStrike" baseline="0" dirty="0">
                <a:latin typeface="+mj-lt"/>
              </a:rPr>
              <a:t>Patients receive Isa IV 10 mg/kg on D1, 8, 15, 22 of C1; D1, 15 from C2–12; and D1 from C13+; 28-day cycles. </a:t>
            </a:r>
            <a:r>
              <a:rPr lang="en-GB" dirty="0">
                <a:latin typeface="+mj-lt"/>
              </a:rPr>
              <a:t>R </a:t>
            </a:r>
            <a:r>
              <a:rPr lang="en-GB" b="0" i="0" u="none" strike="noStrike" baseline="0" dirty="0">
                <a:latin typeface="+mj-lt"/>
              </a:rPr>
              <a:t>and </a:t>
            </a:r>
            <a:r>
              <a:rPr lang="en-GB" b="0" i="0" u="none" strike="noStrike" baseline="0" dirty="0" err="1">
                <a:latin typeface="+mj-lt"/>
              </a:rPr>
              <a:t>dex</a:t>
            </a:r>
            <a:r>
              <a:rPr lang="en-GB" b="0" i="0" u="none" strike="noStrike" baseline="0" dirty="0">
                <a:latin typeface="+mj-lt"/>
              </a:rPr>
              <a:t>: PO as approved. V QW and SC on D1, 8, 15 at 1.3 mg/m² from C1–12 and on D1, 15 from C13–18, and then stopped. All patients will discontinue </a:t>
            </a:r>
            <a:r>
              <a:rPr lang="en-GB" b="0" i="0" u="none" strike="noStrike" baseline="0" dirty="0" err="1">
                <a:latin typeface="+mj-lt"/>
              </a:rPr>
              <a:t>dex</a:t>
            </a:r>
            <a:r>
              <a:rPr lang="en-GB" b="0" i="0" u="none" strike="noStrike" baseline="0" dirty="0">
                <a:latin typeface="+mj-lt"/>
              </a:rPr>
              <a:t> after C12. Patients will then continue receiving Isa-Rd until progression in both arms. </a:t>
            </a:r>
            <a:r>
              <a:rPr lang="en-GB" kern="1200" baseline="30000" dirty="0">
                <a:solidFill>
                  <a:schemeClr val="tx1"/>
                </a:solidFill>
                <a:latin typeface="+mj-lt"/>
              </a:rPr>
              <a:t>†</a:t>
            </a:r>
            <a:r>
              <a:rPr lang="en-GB" kern="1200" dirty="0">
                <a:solidFill>
                  <a:schemeClr val="tx1"/>
                </a:solidFill>
                <a:latin typeface="+mj-lt"/>
              </a:rPr>
              <a:t>Investigator-sponsored study. </a:t>
            </a:r>
            <a:r>
              <a:rPr lang="en-GB" dirty="0">
                <a:solidFill>
                  <a:srgbClr val="6B747B"/>
                </a:solidFill>
                <a:latin typeface="+mj-lt"/>
              </a:rPr>
              <a:t>See slide notes for abbreviations</a:t>
            </a:r>
          </a:p>
        </p:txBody>
      </p:sp>
      <p:graphicFrame>
        <p:nvGraphicFramePr>
          <p:cNvPr id="10" name="Content Placeholder 18">
            <a:extLst>
              <a:ext uri="{FF2B5EF4-FFF2-40B4-BE49-F238E27FC236}">
                <a16:creationId xmlns:a16="http://schemas.microsoft.com/office/drawing/2014/main" id="{E61AF396-7E8E-60EE-B16B-24A8AA5C37D0}"/>
              </a:ext>
            </a:extLst>
          </p:cNvPr>
          <p:cNvGraphicFramePr>
            <a:graphicFrameLocks/>
          </p:cNvGraphicFramePr>
          <p:nvPr/>
        </p:nvGraphicFramePr>
        <p:xfrm>
          <a:off x="478366" y="1011218"/>
          <a:ext cx="11228294" cy="4741029"/>
        </p:xfrm>
        <a:graphic>
          <a:graphicData uri="http://schemas.openxmlformats.org/drawingml/2006/table">
            <a:tbl>
              <a:tblPr firstRow="1"/>
              <a:tblGrid>
                <a:gridCol w="984675">
                  <a:extLst>
                    <a:ext uri="{9D8B030D-6E8A-4147-A177-3AD203B41FA5}">
                      <a16:colId xmlns:a16="http://schemas.microsoft.com/office/drawing/2014/main" val="20000"/>
                    </a:ext>
                  </a:extLst>
                </a:gridCol>
                <a:gridCol w="640080">
                  <a:extLst>
                    <a:ext uri="{9D8B030D-6E8A-4147-A177-3AD203B41FA5}">
                      <a16:colId xmlns:a16="http://schemas.microsoft.com/office/drawing/2014/main" val="20001"/>
                    </a:ext>
                  </a:extLst>
                </a:gridCol>
                <a:gridCol w="1155539">
                  <a:extLst>
                    <a:ext uri="{9D8B030D-6E8A-4147-A177-3AD203B41FA5}">
                      <a16:colId xmlns:a16="http://schemas.microsoft.com/office/drawing/2014/main" val="20002"/>
                    </a:ext>
                  </a:extLst>
                </a:gridCol>
                <a:gridCol w="1056000">
                  <a:extLst>
                    <a:ext uri="{9D8B030D-6E8A-4147-A177-3AD203B41FA5}">
                      <a16:colId xmlns:a16="http://schemas.microsoft.com/office/drawing/2014/main" val="1984118442"/>
                    </a:ext>
                  </a:extLst>
                </a:gridCol>
                <a:gridCol w="960000">
                  <a:extLst>
                    <a:ext uri="{9D8B030D-6E8A-4147-A177-3AD203B41FA5}">
                      <a16:colId xmlns:a16="http://schemas.microsoft.com/office/drawing/2014/main" val="2443382671"/>
                    </a:ext>
                  </a:extLst>
                </a:gridCol>
                <a:gridCol w="6432000">
                  <a:extLst>
                    <a:ext uri="{9D8B030D-6E8A-4147-A177-3AD203B41FA5}">
                      <a16:colId xmlns:a16="http://schemas.microsoft.com/office/drawing/2014/main" val="4189020843"/>
                    </a:ext>
                  </a:extLst>
                </a:gridCol>
              </a:tblGrid>
              <a:tr h="461760">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Median FU </a:t>
                      </a:r>
                    </a:p>
                    <a:p>
                      <a:pPr algn="ctr"/>
                      <a:r>
                        <a:rPr lang="en-GB" sz="1200" b="1">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261292">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b="0" kern="1200" baseline="0" dirty="0">
                          <a:solidFill>
                            <a:schemeClr val="tx1"/>
                          </a:solidFill>
                          <a:latin typeface="+mn-lt"/>
                          <a:ea typeface="+mn-ea"/>
                          <a:cs typeface="+mn-cs"/>
                        </a:rPr>
                        <a:t>REST</a:t>
                      </a:r>
                      <a:r>
                        <a:rPr lang="en-GB" sz="900" b="0" kern="1200" baseline="30000" dirty="0">
                          <a:solidFill>
                            <a:schemeClr val="tx1"/>
                          </a:solidFill>
                          <a:latin typeface="+mn-lt"/>
                          <a:ea typeface="+mn-ea"/>
                          <a:cs typeface="+mn-cs"/>
                        </a:rPr>
                        <a:t>*1</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II</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NDMM ineligible for HDT and ASCT</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a:t>
                      </a:r>
                      <a:endParaRPr lang="en-GB" sz="900" kern="1200" baseline="0" dirty="0">
                        <a:solidFill>
                          <a:schemeClr val="tx1"/>
                        </a:solidFill>
                        <a:highlight>
                          <a:srgbClr val="00FFFF"/>
                        </a:highlight>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10</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baseline="0" dirty="0">
                          <a:solidFill>
                            <a:schemeClr val="tx1"/>
                          </a:solidFill>
                          <a:latin typeface="+mn-lt"/>
                          <a:ea typeface="+mn-ea"/>
                          <a:cs typeface="+mn-cs"/>
                        </a:rPr>
                        <a:t>Encouraging preliminary efficacy:</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900" kern="1200" baseline="0" dirty="0">
                          <a:solidFill>
                            <a:schemeClr val="tx1"/>
                          </a:solidFill>
                          <a:latin typeface="+mn-lt"/>
                          <a:ea typeface="+mn-ea"/>
                          <a:cs typeface="+mn-cs"/>
                        </a:rPr>
                        <a:t>Primary endpoint of MRD– (10</a:t>
                      </a:r>
                      <a:r>
                        <a:rPr lang="en-US" sz="900" kern="1200" baseline="30000" dirty="0">
                          <a:solidFill>
                            <a:schemeClr val="tx1"/>
                          </a:solidFill>
                          <a:latin typeface="+mn-lt"/>
                          <a:ea typeface="+mn-ea"/>
                          <a:cs typeface="+mn-cs"/>
                        </a:rPr>
                        <a:t>–5</a:t>
                      </a:r>
                      <a:r>
                        <a:rPr lang="en-US" sz="900" kern="1200" baseline="0" dirty="0">
                          <a:solidFill>
                            <a:schemeClr val="tx1"/>
                          </a:solidFill>
                          <a:latin typeface="+mn-lt"/>
                          <a:ea typeface="+mn-ea"/>
                          <a:cs typeface="+mn-cs"/>
                        </a:rPr>
                        <a:t>) CR during and/or after 18 cycles of study treatment was 6/51 (11.7%)</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kern="1200" baseline="0" dirty="0">
                          <a:solidFill>
                            <a:schemeClr val="tx1"/>
                          </a:solidFill>
                          <a:latin typeface="+mn-lt"/>
                          <a:ea typeface="+mn-ea"/>
                          <a:cs typeface="+mn-cs"/>
                        </a:rPr>
                        <a:t>≥VGPR rate of 37/51 (72.5%) </a:t>
                      </a:r>
                    </a:p>
                    <a:p>
                      <a:pPr marL="514342" marR="0" lvl="1"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kern="1200" baseline="0" dirty="0">
                          <a:solidFill>
                            <a:schemeClr val="tx1"/>
                          </a:solidFill>
                          <a:latin typeface="+mn-lt"/>
                          <a:ea typeface="+mn-ea"/>
                          <a:cs typeface="+mn-cs"/>
                        </a:rPr>
                        <a:t>Tolerable safety profile in </a:t>
                      </a:r>
                      <a:r>
                        <a:rPr lang="en-GB" sz="900" kern="1200" baseline="0" dirty="0" err="1">
                          <a:solidFill>
                            <a:schemeClr val="tx1"/>
                          </a:solidFill>
                          <a:latin typeface="+mn-lt"/>
                          <a:ea typeface="+mn-ea"/>
                          <a:cs typeface="+mn-cs"/>
                        </a:rPr>
                        <a:t>Ti</a:t>
                      </a:r>
                      <a:r>
                        <a:rPr lang="en-GB" sz="900" kern="1200" baseline="0" dirty="0">
                          <a:solidFill>
                            <a:schemeClr val="tx1"/>
                          </a:solidFill>
                          <a:latin typeface="+mn-lt"/>
                          <a:ea typeface="+mn-ea"/>
                          <a:cs typeface="+mn-cs"/>
                        </a:rPr>
                        <a:t> population (n): Grade ≥3 non-hematologic AEs include: infections (25), syncope (5), </a:t>
                      </a:r>
                      <a:r>
                        <a:rPr lang="en-GB" sz="900" kern="1200" baseline="0" dirty="0" err="1">
                          <a:solidFill>
                            <a:schemeClr val="tx1"/>
                          </a:solidFill>
                          <a:latin typeface="+mn-lt"/>
                          <a:ea typeface="+mn-ea"/>
                          <a:cs typeface="+mn-cs"/>
                        </a:rPr>
                        <a:t>diarrhea</a:t>
                      </a:r>
                      <a:r>
                        <a:rPr lang="en-GB" sz="900" kern="1200" baseline="0" dirty="0">
                          <a:solidFill>
                            <a:schemeClr val="tx1"/>
                          </a:solidFill>
                          <a:latin typeface="+mn-lt"/>
                          <a:ea typeface="+mn-ea"/>
                          <a:cs typeface="+mn-cs"/>
                        </a:rPr>
                        <a:t> (4), pneumonia (4), </a:t>
                      </a:r>
                      <a:r>
                        <a:rPr lang="en-GB" sz="900" strike="noStrike" kern="1200" baseline="0" dirty="0">
                          <a:solidFill>
                            <a:schemeClr val="tx1"/>
                          </a:solidFill>
                          <a:latin typeface="+mn-lt"/>
                          <a:ea typeface="+mn-ea"/>
                          <a:cs typeface="+mn-cs"/>
                        </a:rPr>
                        <a:t>skeletal pain (3). </a:t>
                      </a:r>
                      <a:r>
                        <a:rPr lang="en-GB" sz="900" kern="1200" baseline="0" dirty="0">
                          <a:solidFill>
                            <a:schemeClr val="tx1"/>
                          </a:solidFill>
                          <a:latin typeface="+mn-lt"/>
                          <a:ea typeface="+mn-ea"/>
                          <a:cs typeface="+mn-cs"/>
                        </a:rPr>
                        <a:t>Grade ≥3 hematologic AEs: neutropenia (38), thrombocytopenia (5), </a:t>
                      </a:r>
                      <a:r>
                        <a:rPr lang="en-GB" sz="900" kern="1200" baseline="0" dirty="0" err="1">
                          <a:solidFill>
                            <a:schemeClr val="tx1"/>
                          </a:solidFill>
                          <a:latin typeface="+mn-lt"/>
                          <a:ea typeface="+mn-ea"/>
                          <a:cs typeface="+mn-cs"/>
                        </a:rPr>
                        <a:t>anemia</a:t>
                      </a:r>
                      <a:r>
                        <a:rPr lang="en-GB" sz="900" kern="1200" baseline="0" dirty="0">
                          <a:solidFill>
                            <a:schemeClr val="tx1"/>
                          </a:solidFill>
                          <a:latin typeface="+mn-lt"/>
                          <a:ea typeface="+mn-ea"/>
                          <a:cs typeface="+mn-cs"/>
                        </a:rPr>
                        <a:t> (2)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1"/>
                  </a:ext>
                </a:extLst>
              </a:tr>
              <a:tr h="1660640">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tabLst>
                          <a:tab pos="3321050" algn="r"/>
                        </a:tabLst>
                      </a:pPr>
                      <a:r>
                        <a:rPr lang="en-GB" sz="900" kern="1200" baseline="0" dirty="0">
                          <a:solidFill>
                            <a:schemeClr val="tx1"/>
                          </a:solidFill>
                          <a:latin typeface="+mn-lt"/>
                          <a:ea typeface="+mn-ea"/>
                          <a:cs typeface="+mn-cs"/>
                        </a:rPr>
                        <a:t>TCD13983A</a:t>
                      </a:r>
                      <a:r>
                        <a:rPr lang="en-GB" sz="900" kern="1200" baseline="30000" dirty="0">
                          <a:solidFill>
                            <a:schemeClr val="tx1"/>
                          </a:solidFill>
                          <a:latin typeface="+mn-lt"/>
                          <a:ea typeface="+mn-ea"/>
                          <a:cs typeface="+mn-cs"/>
                        </a:rPr>
                        <a:t>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err="1">
                          <a:solidFill>
                            <a:schemeClr val="tx1"/>
                          </a:solidFill>
                          <a:latin typeface="+mn-lt"/>
                          <a:ea typeface="+mn-ea"/>
                          <a:cs typeface="+mn-cs"/>
                        </a:rPr>
                        <a:t>Ib</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Ti NDMM</a:t>
                      </a:r>
                      <a:endParaRPr lang="en-US"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Induction (1 x 6-week cycle -&gt; 11 x 4-week cycles):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VCyd</a:t>
                      </a:r>
                      <a:r>
                        <a:rPr lang="en-GB" sz="900" kern="1200" baseline="0" dirty="0">
                          <a:solidFill>
                            <a:schemeClr val="tx1"/>
                          </a:solidFill>
                          <a:latin typeface="+mn-lt"/>
                          <a:ea typeface="+mn-ea"/>
                          <a:cs typeface="+mn-cs"/>
                        </a:rPr>
                        <a:t> </a:t>
                      </a:r>
                    </a:p>
                    <a:p>
                      <a:pPr algn="ctr"/>
                      <a:endParaRPr lang="en-GB" sz="900" kern="1200" baseline="0" dirty="0">
                        <a:solidFill>
                          <a:schemeClr val="tx1"/>
                        </a:solidFill>
                        <a:latin typeface="+mn-lt"/>
                        <a:ea typeface="+mn-ea"/>
                        <a:cs typeface="+mn-cs"/>
                      </a:endParaRPr>
                    </a:p>
                    <a:p>
                      <a:pPr algn="ctr"/>
                      <a:r>
                        <a:rPr lang="en-GB" sz="900" b="0" kern="1200" baseline="0" dirty="0">
                          <a:solidFill>
                            <a:schemeClr val="tx1"/>
                          </a:solidFill>
                          <a:latin typeface="+mn-lt"/>
                          <a:ea typeface="+mn-ea"/>
                          <a:cs typeface="+mn-cs"/>
                        </a:rPr>
                        <a:t>Maintenance (4-week cycles): Isa-d</a:t>
                      </a:r>
                      <a:br>
                        <a:rPr lang="en-GB" sz="900" b="0" kern="1200" baseline="0" dirty="0">
                          <a:solidFill>
                            <a:schemeClr val="tx1"/>
                          </a:solidFill>
                          <a:latin typeface="+mn-lt"/>
                          <a:ea typeface="+mn-ea"/>
                          <a:cs typeface="+mn-cs"/>
                        </a:rPr>
                      </a:br>
                      <a:br>
                        <a:rPr lang="en-US" sz="900" b="1" kern="1200" baseline="0" dirty="0">
                          <a:solidFill>
                            <a:schemeClr val="tx1"/>
                          </a:solidFill>
                          <a:latin typeface="+mn-lt"/>
                          <a:ea typeface="+mn-ea"/>
                          <a:cs typeface="+mn-cs"/>
                        </a:rPr>
                      </a:br>
                      <a:r>
                        <a:rPr lang="en-US" sz="900" b="0" kern="1200" baseline="0" dirty="0">
                          <a:solidFill>
                            <a:schemeClr val="tx1"/>
                          </a:solidFill>
                          <a:latin typeface="+mn-lt"/>
                          <a:ea typeface="+mn-ea"/>
                          <a:cs typeface="+mn-cs"/>
                        </a:rPr>
                        <a:t>Isa-</a:t>
                      </a:r>
                      <a:r>
                        <a:rPr lang="en-US" sz="900" b="0" kern="1200" baseline="0" dirty="0" err="1">
                          <a:solidFill>
                            <a:schemeClr val="tx1"/>
                          </a:solidFill>
                          <a:latin typeface="+mn-lt"/>
                          <a:ea typeface="+mn-ea"/>
                          <a:cs typeface="+mn-cs"/>
                        </a:rPr>
                        <a:t>VRd</a:t>
                      </a:r>
                      <a:r>
                        <a:rPr lang="en-US" sz="900" b="0" kern="1200" baseline="30000" dirty="0">
                          <a:solidFill>
                            <a:schemeClr val="tx1"/>
                          </a:solidFill>
                          <a:latin typeface="+mn-lt"/>
                          <a:ea typeface="+mn-ea"/>
                          <a:cs typeface="+mn-cs"/>
                        </a:rPr>
                        <a:t>†</a:t>
                      </a:r>
                      <a:endParaRPr lang="en-GB" sz="900" kern="1200" baseline="3000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GB" sz="900" kern="1200" baseline="0" dirty="0">
                          <a:solidFill>
                            <a:schemeClr val="tx1"/>
                          </a:solidFill>
                          <a:latin typeface="+mn-lt"/>
                          <a:ea typeface="+mn-ea"/>
                          <a:cs typeface="+mn-cs"/>
                        </a:rPr>
                        <a:t>39.9</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Both regimens, weight-based Isa-</a:t>
                      </a:r>
                      <a:r>
                        <a:rPr lang="en-GB" sz="900" kern="1200" baseline="0" dirty="0" err="1">
                          <a:solidFill>
                            <a:schemeClr val="tx1"/>
                          </a:solidFill>
                          <a:latin typeface="+mn-lt"/>
                          <a:ea typeface="+mn-ea"/>
                          <a:cs typeface="+mn-cs"/>
                        </a:rPr>
                        <a:t>VCd</a:t>
                      </a:r>
                      <a:r>
                        <a:rPr lang="en-GB" sz="900" kern="1200" baseline="0" dirty="0">
                          <a:solidFill>
                            <a:schemeClr val="tx1"/>
                          </a:solidFill>
                          <a:latin typeface="+mn-lt"/>
                          <a:ea typeface="+mn-ea"/>
                          <a:cs typeface="+mn-cs"/>
                        </a:rPr>
                        <a:t> (n=15, ORR 93.3%; </a:t>
                      </a:r>
                      <a:r>
                        <a:rPr lang="en-GB" sz="900" kern="1200" baseline="0" dirty="0" err="1">
                          <a:solidFill>
                            <a:schemeClr val="tx1"/>
                          </a:solidFill>
                          <a:latin typeface="+mn-lt"/>
                          <a:ea typeface="+mn-ea"/>
                          <a:cs typeface="+mn-cs"/>
                        </a:rPr>
                        <a:t>sCR</a:t>
                      </a:r>
                      <a:r>
                        <a:rPr lang="en-GB" sz="900" kern="1200" baseline="0" dirty="0">
                          <a:solidFill>
                            <a:schemeClr val="tx1"/>
                          </a:solidFill>
                          <a:latin typeface="+mn-lt"/>
                          <a:ea typeface="+mn-ea"/>
                          <a:cs typeface="+mn-cs"/>
                        </a:rPr>
                        <a:t> 53.3%; CR 13.3%) and Isa-</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(n=26, ORR 100%, CR 30.8%, </a:t>
                      </a:r>
                      <a:r>
                        <a:rPr lang="en-GB" sz="900" kern="1200" baseline="0" dirty="0" err="1">
                          <a:solidFill>
                            <a:schemeClr val="tx1"/>
                          </a:solidFill>
                          <a:latin typeface="+mn-lt"/>
                          <a:ea typeface="+mn-ea"/>
                          <a:cs typeface="+mn-cs"/>
                        </a:rPr>
                        <a:t>sCR</a:t>
                      </a:r>
                      <a:r>
                        <a:rPr lang="en-GB" sz="900" kern="1200" baseline="0" dirty="0">
                          <a:solidFill>
                            <a:schemeClr val="tx1"/>
                          </a:solidFill>
                          <a:latin typeface="+mn-lt"/>
                          <a:ea typeface="+mn-ea"/>
                          <a:cs typeface="+mn-cs"/>
                        </a:rPr>
                        <a:t> 11.5%), show improved clinical activity and depth of response in patients with NDMM </a:t>
                      </a:r>
                    </a:p>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Weight-based Isa-</a:t>
                      </a:r>
                      <a:r>
                        <a:rPr lang="en-GB" sz="900" kern="1200" baseline="0" dirty="0" err="1">
                          <a:solidFill>
                            <a:schemeClr val="tx1"/>
                          </a:solidFill>
                          <a:latin typeface="+mn-lt"/>
                          <a:ea typeface="+mn-ea"/>
                          <a:cs typeface="+mn-cs"/>
                        </a:rPr>
                        <a:t>VCd</a:t>
                      </a:r>
                      <a:r>
                        <a:rPr lang="en-GB" sz="900" kern="1200" baseline="0" dirty="0">
                          <a:solidFill>
                            <a:schemeClr val="tx1"/>
                          </a:solidFill>
                          <a:latin typeface="+mn-lt"/>
                          <a:ea typeface="+mn-ea"/>
                          <a:cs typeface="+mn-cs"/>
                        </a:rPr>
                        <a:t>/</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was well tolerated with a manageable safety profile; AEs were generally consistent with the known safety profiles of the individual agents</a:t>
                      </a:r>
                    </a:p>
                    <a:p>
                      <a:pPr marL="171450" indent="-171450" algn="l">
                        <a:spcBef>
                          <a:spcPts val="0"/>
                        </a:spcBef>
                        <a:buFont typeface="Arial" panose="020B0604020202020204" pitchFamily="34" charset="0"/>
                        <a:buChar char="•"/>
                      </a:pPr>
                      <a:r>
                        <a:rPr lang="en-GB" sz="900" kern="1200" baseline="0" dirty="0">
                          <a:solidFill>
                            <a:schemeClr val="tx1"/>
                          </a:solidFill>
                          <a:latin typeface="+mn-lt"/>
                          <a:ea typeface="+mn-ea"/>
                          <a:cs typeface="+mn-cs"/>
                        </a:rPr>
                        <a:t>IRs were generally Grade 1/2 in severity and predominantly occurred during the </a:t>
                      </a:r>
                      <a:br>
                        <a:rPr lang="en-GB" sz="900" kern="1200" baseline="0" dirty="0">
                          <a:solidFill>
                            <a:schemeClr val="tx1"/>
                          </a:solidFill>
                          <a:latin typeface="+mn-lt"/>
                          <a:ea typeface="+mn-ea"/>
                          <a:cs typeface="+mn-cs"/>
                        </a:rPr>
                      </a:br>
                      <a:r>
                        <a:rPr lang="en-GB" sz="900" kern="1200" baseline="0" dirty="0">
                          <a:solidFill>
                            <a:schemeClr val="tx1"/>
                          </a:solidFill>
                          <a:latin typeface="+mn-lt"/>
                          <a:ea typeface="+mn-ea"/>
                          <a:cs typeface="+mn-cs"/>
                        </a:rPr>
                        <a:t>1st infusion</a:t>
                      </a:r>
                    </a:p>
                    <a:p>
                      <a:pPr marL="171450" indent="-171450" algn="l">
                        <a:spcBef>
                          <a:spcPts val="0"/>
                        </a:spcBef>
                        <a:buFont typeface="Arial" panose="020B0604020202020204" pitchFamily="34" charset="0"/>
                        <a:buChar char="•"/>
                      </a:pPr>
                      <a:r>
                        <a:rPr lang="en-GB" sz="900" dirty="0"/>
                        <a:t>Serum M-protein level measurement by MS appeared to demonstrate more sensitivity than MRD to detect residual disease; low levels of M-protein were detectable up to 23 months after detection of MRD negativity</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36975618"/>
                  </a:ext>
                </a:extLst>
              </a:tr>
              <a:tr h="1357337">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US" sz="900" b="0" kern="1200" baseline="0" dirty="0">
                          <a:solidFill>
                            <a:schemeClr val="tx1"/>
                          </a:solidFill>
                          <a:latin typeface="+mn-lt"/>
                          <a:ea typeface="+mn-ea"/>
                          <a:cs typeface="+mn-cs"/>
                        </a:rPr>
                        <a:t>NCT02513186</a:t>
                      </a:r>
                      <a:r>
                        <a:rPr lang="en-US" sz="900" b="0" kern="1200" baseline="30000" dirty="0">
                          <a:solidFill>
                            <a:schemeClr val="tx1"/>
                          </a:solidFill>
                          <a:latin typeface="+mn-lt"/>
                          <a:ea typeface="+mn-ea"/>
                          <a:cs typeface="+mn-cs"/>
                        </a:rPr>
                        <a:t>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685800" rtl="0" eaLnBrk="1" latinLnBrk="0" hangingPunct="1"/>
                      <a:r>
                        <a:rPr lang="en-GB" sz="900" kern="1200" baseline="0" dirty="0" err="1">
                          <a:solidFill>
                            <a:schemeClr val="tx1"/>
                          </a:solidFill>
                          <a:latin typeface="+mn-lt"/>
                          <a:ea typeface="+mn-ea"/>
                          <a:cs typeface="+mn-cs"/>
                        </a:rPr>
                        <a:t>Ib</a:t>
                      </a:r>
                      <a:endParaRPr lang="en-GB" sz="900"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err="1">
                          <a:solidFill>
                            <a:schemeClr val="tx1"/>
                          </a:solidFill>
                          <a:latin typeface="+mn-lt"/>
                          <a:ea typeface="+mn-ea"/>
                          <a:cs typeface="+mn-cs"/>
                        </a:rPr>
                        <a:t>Ti</a:t>
                      </a:r>
                      <a:r>
                        <a:rPr lang="en-GB" sz="900" kern="1200" baseline="0" dirty="0">
                          <a:solidFill>
                            <a:schemeClr val="tx1"/>
                          </a:solidFill>
                          <a:latin typeface="+mn-lt"/>
                          <a:ea typeface="+mn-ea"/>
                          <a:cs typeface="+mn-cs"/>
                        </a:rPr>
                        <a:t> NDMM</a:t>
                      </a:r>
                    </a:p>
                    <a:p>
                      <a:pPr algn="ctr"/>
                      <a:r>
                        <a:rPr lang="en-GB" sz="900" kern="1200" baseline="0" dirty="0">
                          <a:solidFill>
                            <a:schemeClr val="tx1"/>
                          </a:solidFill>
                          <a:latin typeface="+mn-lt"/>
                          <a:ea typeface="+mn-ea"/>
                          <a:cs typeface="+mn-cs"/>
                        </a:rPr>
                        <a:t>or with no intent for immediate ASCT</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Isa-VRd</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Part A: 35.8</a:t>
                      </a:r>
                    </a:p>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Part B: 25.3</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indent="-171450">
                        <a:buFont typeface="Arial" panose="020B0604020202020204" pitchFamily="34" charset="0"/>
                        <a:buChar char="•"/>
                      </a:pPr>
                      <a:r>
                        <a:rPr lang="en-GB" sz="900" kern="1200" baseline="0" dirty="0">
                          <a:solidFill>
                            <a:schemeClr val="tx1"/>
                          </a:solidFill>
                          <a:latin typeface="+mn-lt"/>
                          <a:ea typeface="+mn-ea"/>
                          <a:cs typeface="+mn-cs"/>
                        </a:rPr>
                        <a:t>ORR: 98%</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≥VGPR Rate: 92.9%</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Median PFS and OS: NR</a:t>
                      </a:r>
                    </a:p>
                    <a:p>
                      <a:pPr marL="171450" indent="-171450">
                        <a:buFont typeface="Arial" panose="020B0604020202020204" pitchFamily="34" charset="0"/>
                        <a:buChar char="•"/>
                      </a:pPr>
                      <a:r>
                        <a:rPr lang="en-GB" sz="900" kern="1200" baseline="0" dirty="0">
                          <a:solidFill>
                            <a:schemeClr val="tx1"/>
                          </a:solidFill>
                          <a:latin typeface="+mn-lt"/>
                          <a:ea typeface="+mn-ea"/>
                          <a:cs typeface="+mn-cs"/>
                        </a:rPr>
                        <a:t>Safety Profile: Consistent with individual drugs; Isatuximab PK parameters were within the expected range, indicating </a:t>
                      </a:r>
                      <a:r>
                        <a:rPr lang="en-GB" sz="900" kern="1200" baseline="0" dirty="0" err="1">
                          <a:solidFill>
                            <a:schemeClr val="tx1"/>
                          </a:solidFill>
                          <a:latin typeface="+mn-lt"/>
                          <a:ea typeface="+mn-ea"/>
                          <a:cs typeface="+mn-cs"/>
                        </a:rPr>
                        <a:t>VRd</a:t>
                      </a:r>
                      <a:r>
                        <a:rPr lang="en-GB" sz="900" kern="1200" baseline="0" dirty="0">
                          <a:solidFill>
                            <a:schemeClr val="tx1"/>
                          </a:solidFill>
                          <a:latin typeface="+mn-lt"/>
                          <a:ea typeface="+mn-ea"/>
                          <a:cs typeface="+mn-cs"/>
                        </a:rPr>
                        <a:t> does not alter the PK of isatuximab</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285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46437860"/>
                  </a:ext>
                </a:extLst>
              </a:tr>
            </a:tbl>
          </a:graphicData>
        </a:graphic>
      </p:graphicFrame>
      <p:pic>
        <p:nvPicPr>
          <p:cNvPr id="6" name="Picture 2" descr="Add Information Icons - Free SVG &amp; PNG Add Information Images - Noun Project">
            <a:hlinkClick r:id="rId4"/>
            <a:extLst>
              <a:ext uri="{FF2B5EF4-FFF2-40B4-BE49-F238E27FC236}">
                <a16:creationId xmlns:a16="http://schemas.microsoft.com/office/drawing/2014/main" id="{5D9966FE-2DA0-31DA-E3AF-CD95A748D351}"/>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510" y="1853749"/>
            <a:ext cx="521857" cy="521857"/>
          </a:xfrm>
          <a:prstGeom prst="rect">
            <a:avLst/>
          </a:prstGeom>
          <a:extLst>
            <a:ext uri="{909E8E84-426E-40DD-AFC4-6F175D3DCCD1}">
              <a14:hiddenFill xmlns:a14="http://schemas.microsoft.com/office/drawing/2010/main">
                <a:solidFill>
                  <a:srgbClr val="FFFFFF"/>
                </a:solidFill>
              </a14:hiddenFill>
            </a:ext>
          </a:extLst>
        </p:spPr>
      </p:pic>
      <p:sp>
        <p:nvSpPr>
          <p:cNvPr id="14" name="Rectangle 13">
            <a:hlinkClick r:id="rId6" action="ppaction://hlinksldjump"/>
            <a:extLst>
              <a:ext uri="{FF2B5EF4-FFF2-40B4-BE49-F238E27FC236}">
                <a16:creationId xmlns:a16="http://schemas.microsoft.com/office/drawing/2014/main" id="{F85D0F56-C4F4-44C5-B123-9E0418B1673A}"/>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pic>
        <p:nvPicPr>
          <p:cNvPr id="15" name="Picture 2" descr="Add Information Icons - Free SVG &amp; PNG Add Information Images - Noun Project">
            <a:hlinkClick r:id="rId4"/>
            <a:extLst>
              <a:ext uri="{FF2B5EF4-FFF2-40B4-BE49-F238E27FC236}">
                <a16:creationId xmlns:a16="http://schemas.microsoft.com/office/drawing/2014/main" id="{C420AD2E-1490-4004-8D2F-E30E13656B8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752296" y="542751"/>
            <a:ext cx="288000" cy="288000"/>
          </a:xfrm>
          <a:prstGeom prst="rect">
            <a:avLst/>
          </a:prstGeom>
          <a:extLst>
            <a:ext uri="{909E8E84-426E-40DD-AFC4-6F175D3DCCD1}">
              <a14:hiddenFill xmlns:a14="http://schemas.microsoft.com/office/drawing/2010/main">
                <a:solidFill>
                  <a:srgbClr val="FFFFFF"/>
                </a:solidFill>
              </a14:hiddenFill>
            </a:ext>
          </a:extLst>
        </p:spPr>
      </p:pic>
      <p:sp>
        <p:nvSpPr>
          <p:cNvPr id="16" name="Text Placeholder 16">
            <a:extLst>
              <a:ext uri="{FF2B5EF4-FFF2-40B4-BE49-F238E27FC236}">
                <a16:creationId xmlns:a16="http://schemas.microsoft.com/office/drawing/2014/main" id="{5C912774-7E6A-41AC-86D2-6948940AD450}"/>
              </a:ext>
            </a:extLst>
          </p:cNvPr>
          <p:cNvSpPr txBox="1">
            <a:spLocks/>
          </p:cNvSpPr>
          <p:nvPr/>
        </p:nvSpPr>
        <p:spPr>
          <a:xfrm>
            <a:off x="9100403" y="493380"/>
            <a:ext cx="2613232" cy="332373"/>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77">
              <a:buClr>
                <a:srgbClr val="3E90D0"/>
              </a:buClr>
              <a:defRPr/>
            </a:pPr>
            <a:r>
              <a:rPr lang="en-GB" sz="1333" baseline="30000" dirty="0">
                <a:solidFill>
                  <a:srgbClr val="6B747B"/>
                </a:solidFill>
                <a:latin typeface="Arial" panose="020B0604020202020204"/>
              </a:rPr>
              <a:t>Further slides available in supplementary appendix</a:t>
            </a:r>
            <a:endParaRPr lang="en-GB" sz="1333" dirty="0">
              <a:solidFill>
                <a:srgbClr val="6B747B"/>
              </a:solidFill>
              <a:latin typeface="Arial" panose="020B0604020202020204"/>
            </a:endParaRPr>
          </a:p>
        </p:txBody>
      </p:sp>
      <p:pic>
        <p:nvPicPr>
          <p:cNvPr id="7" name="Picture 2" descr="Add Information Icons - Free SVG &amp; PNG Add Information Images - Noun Project">
            <a:hlinkClick r:id="rId4"/>
            <a:extLst>
              <a:ext uri="{FF2B5EF4-FFF2-40B4-BE49-F238E27FC236}">
                <a16:creationId xmlns:a16="http://schemas.microsoft.com/office/drawing/2014/main" id="{859A81FF-2712-1098-8C80-FA31C9F50127}"/>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7510" y="3301468"/>
            <a:ext cx="521857" cy="521857"/>
          </a:xfrm>
          <a:prstGeom prst="rect">
            <a:avLst/>
          </a:prstGeom>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13473339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 name="Slide Number Placeholder 4">
            <a:extLst>
              <a:ext uri="{FF2B5EF4-FFF2-40B4-BE49-F238E27FC236}">
                <a16:creationId xmlns:a16="http://schemas.microsoft.com/office/drawing/2014/main" id="{8FDD61C3-57EB-493A-8402-C949A1EC5C7F}"/>
              </a:ext>
            </a:extLst>
          </p:cNvPr>
          <p:cNvSpPr>
            <a:spLocks noGrp="1"/>
          </p:cNvSpPr>
          <p:nvPr>
            <p:ph type="sldNum" sz="quarter" idx="12"/>
          </p:nvPr>
        </p:nvSpPr>
        <p:spPr/>
        <p:txBody>
          <a:bodyPr/>
          <a:lstStyle/>
          <a:p>
            <a:pPr defTabSz="914332">
              <a:defRPr/>
            </a:pPr>
            <a:fld id="{970B1DE9-DF1E-478B-8EAC-D83EF13FF69C}" type="slidenum">
              <a:rPr lang="en-US">
                <a:solidFill>
                  <a:srgbClr val="6B747B"/>
                </a:solidFill>
                <a:latin typeface="Arial" panose="020B0604020202020204"/>
              </a:rPr>
              <a:pPr defTabSz="914332">
                <a:defRPr/>
              </a:pPr>
              <a:t>116</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2042077C-2B6F-414D-AAC3-BCF7D1C939C7}"/>
              </a:ext>
            </a:extLst>
          </p:cNvPr>
          <p:cNvSpPr>
            <a:spLocks noGrp="1"/>
          </p:cNvSpPr>
          <p:nvPr>
            <p:ph type="body" sz="quarter" idx="13"/>
          </p:nvPr>
        </p:nvSpPr>
        <p:spPr>
          <a:xfrm>
            <a:off x="6091770" y="6026559"/>
            <a:ext cx="5609167" cy="381000"/>
          </a:xfrm>
        </p:spPr>
        <p:txBody>
          <a:bodyPr/>
          <a:lstStyle/>
          <a:p>
            <a:endParaRPr lang="en-GB" dirty="0"/>
          </a:p>
          <a:p>
            <a:r>
              <a:rPr lang="da-DK" dirty="0"/>
              <a:t>1. O’Donnell K, et al. Lancet Haematol. 2024;11(6):E415–24;</a:t>
            </a:r>
          </a:p>
          <a:p>
            <a:r>
              <a:rPr lang="fr-FR" dirty="0"/>
              <a:t>2. </a:t>
            </a:r>
            <a:r>
              <a:rPr lang="fr-FR" dirty="0" err="1"/>
              <a:t>O’Donnell</a:t>
            </a:r>
            <a:r>
              <a:rPr lang="fr-FR" dirty="0"/>
              <a:t> E, et al. ASH 2024; Poster 4747; 3. </a:t>
            </a:r>
            <a:r>
              <a:rPr lang="fr-FR" dirty="0" err="1"/>
              <a:t>Kotb</a:t>
            </a:r>
            <a:r>
              <a:rPr lang="fr-FR" dirty="0"/>
              <a:t> R, et al. EHA 2024; P960; </a:t>
            </a:r>
            <a:endParaRPr lang="en-GB" strike="sngStrike" dirty="0"/>
          </a:p>
        </p:txBody>
      </p:sp>
      <p:sp>
        <p:nvSpPr>
          <p:cNvPr id="4" name="Text Placeholder 3">
            <a:extLst>
              <a:ext uri="{FF2B5EF4-FFF2-40B4-BE49-F238E27FC236}">
                <a16:creationId xmlns:a16="http://schemas.microsoft.com/office/drawing/2014/main" id="{077A698F-B3A1-4473-87C1-0C0E2F792093}"/>
              </a:ext>
            </a:extLst>
          </p:cNvPr>
          <p:cNvSpPr>
            <a:spLocks noGrp="1"/>
          </p:cNvSpPr>
          <p:nvPr>
            <p:ph type="body" sz="quarter" idx="14"/>
          </p:nvPr>
        </p:nvSpPr>
        <p:spPr>
          <a:xfrm>
            <a:off x="486837" y="5880100"/>
            <a:ext cx="4285911" cy="381000"/>
          </a:xfrm>
        </p:spPr>
        <p:txBody>
          <a:bodyPr/>
          <a:lstStyle/>
          <a:p>
            <a:r>
              <a:rPr lang="en-GB" dirty="0">
                <a:solidFill>
                  <a:srgbClr val="6B747B"/>
                </a:solidFill>
              </a:rPr>
              <a:t>*</a:t>
            </a:r>
            <a:r>
              <a:rPr lang="en-GB" kern="1200" dirty="0">
                <a:solidFill>
                  <a:schemeClr val="tx1"/>
                </a:solidFill>
                <a:latin typeface="+mj-lt"/>
              </a:rPr>
              <a:t>Investigator-sponsored study. </a:t>
            </a:r>
            <a:r>
              <a:rPr lang="en-GB" dirty="0">
                <a:solidFill>
                  <a:srgbClr val="6B747B"/>
                </a:solidFill>
              </a:rPr>
              <a:t>See slide notes for abbreviations</a:t>
            </a:r>
          </a:p>
        </p:txBody>
      </p:sp>
      <p:sp>
        <p:nvSpPr>
          <p:cNvPr id="14" name="Rectangle 13">
            <a:hlinkClick r:id="rId4" action="ppaction://hlinksldjump"/>
            <a:extLst>
              <a:ext uri="{FF2B5EF4-FFF2-40B4-BE49-F238E27FC236}">
                <a16:creationId xmlns:a16="http://schemas.microsoft.com/office/drawing/2014/main" id="{941F0821-8836-43C0-B2C9-EE83AF790549}"/>
              </a:ext>
            </a:extLst>
          </p:cNvPr>
          <p:cNvSpPr/>
          <p:nvPr/>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GB" sz="1351">
              <a:solidFill>
                <a:srgbClr val="FFFFFF"/>
              </a:solidFill>
              <a:latin typeface="Arial" panose="020B0604020202020204"/>
            </a:endParaRPr>
          </a:p>
        </p:txBody>
      </p:sp>
      <p:graphicFrame>
        <p:nvGraphicFramePr>
          <p:cNvPr id="5" name="Content Placeholder 18">
            <a:extLst>
              <a:ext uri="{FF2B5EF4-FFF2-40B4-BE49-F238E27FC236}">
                <a16:creationId xmlns:a16="http://schemas.microsoft.com/office/drawing/2014/main" id="{063CC678-B690-4470-503F-F32014FF16BC}"/>
              </a:ext>
            </a:extLst>
          </p:cNvPr>
          <p:cNvGraphicFramePr>
            <a:graphicFrameLocks/>
          </p:cNvGraphicFramePr>
          <p:nvPr/>
        </p:nvGraphicFramePr>
        <p:xfrm>
          <a:off x="486836" y="1011218"/>
          <a:ext cx="11217907" cy="4164677"/>
        </p:xfrm>
        <a:graphic>
          <a:graphicData uri="http://schemas.openxmlformats.org/drawingml/2006/table">
            <a:tbl>
              <a:tblPr firstRow="1"/>
              <a:tblGrid>
                <a:gridCol w="1153189">
                  <a:extLst>
                    <a:ext uri="{9D8B030D-6E8A-4147-A177-3AD203B41FA5}">
                      <a16:colId xmlns:a16="http://schemas.microsoft.com/office/drawing/2014/main" val="20000"/>
                    </a:ext>
                  </a:extLst>
                </a:gridCol>
                <a:gridCol w="619335">
                  <a:extLst>
                    <a:ext uri="{9D8B030D-6E8A-4147-A177-3AD203B41FA5}">
                      <a16:colId xmlns:a16="http://schemas.microsoft.com/office/drawing/2014/main" val="20001"/>
                    </a:ext>
                  </a:extLst>
                </a:gridCol>
                <a:gridCol w="903107">
                  <a:extLst>
                    <a:ext uri="{9D8B030D-6E8A-4147-A177-3AD203B41FA5}">
                      <a16:colId xmlns:a16="http://schemas.microsoft.com/office/drawing/2014/main" val="20002"/>
                    </a:ext>
                  </a:extLst>
                </a:gridCol>
                <a:gridCol w="1163796">
                  <a:extLst>
                    <a:ext uri="{9D8B030D-6E8A-4147-A177-3AD203B41FA5}">
                      <a16:colId xmlns:a16="http://schemas.microsoft.com/office/drawing/2014/main" val="1984118442"/>
                    </a:ext>
                  </a:extLst>
                </a:gridCol>
                <a:gridCol w="1028057">
                  <a:extLst>
                    <a:ext uri="{9D8B030D-6E8A-4147-A177-3AD203B41FA5}">
                      <a16:colId xmlns:a16="http://schemas.microsoft.com/office/drawing/2014/main" val="2443382671"/>
                    </a:ext>
                  </a:extLst>
                </a:gridCol>
                <a:gridCol w="6350423">
                  <a:extLst>
                    <a:ext uri="{9D8B030D-6E8A-4147-A177-3AD203B41FA5}">
                      <a16:colId xmlns:a16="http://schemas.microsoft.com/office/drawing/2014/main" val="4189020843"/>
                    </a:ext>
                  </a:extLst>
                </a:gridCol>
              </a:tblGrid>
              <a:tr h="461760">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Median FU </a:t>
                      </a:r>
                    </a:p>
                    <a:p>
                      <a:pPr algn="ctr"/>
                      <a:r>
                        <a:rPr lang="en-GB" sz="1200" b="1" dirty="0">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757797">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US" sz="900" b="0" kern="1200" baseline="0" dirty="0">
                          <a:solidFill>
                            <a:schemeClr val="tx1"/>
                          </a:solidFill>
                          <a:latin typeface="+mn-lt"/>
                          <a:ea typeface="+mn-ea"/>
                          <a:cs typeface="+mn-cs"/>
                        </a:rPr>
                        <a:t>SKylaRk</a:t>
                      </a:r>
                      <a:r>
                        <a:rPr lang="en-US" sz="900" b="0" kern="1200" baseline="30000" dirty="0">
                          <a:solidFill>
                            <a:schemeClr val="tx1"/>
                          </a:solidFill>
                          <a:latin typeface="+mn-lt"/>
                          <a:ea typeface="+mn-ea"/>
                          <a:cs typeface="+mn-cs"/>
                        </a:rPr>
                        <a:t>1</a:t>
                      </a:r>
                    </a:p>
                  </a:txBody>
                  <a:tcPr marL="85127" marR="85127" marT="48000" marB="48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algn="ctr" defTabSz="685800" rtl="0" eaLnBrk="1" latinLnBrk="0" hangingPunct="1"/>
                      <a:r>
                        <a:rPr lang="en-GB" sz="900" kern="1200" baseline="0" dirty="0">
                          <a:solidFill>
                            <a:schemeClr val="tx1"/>
                          </a:solidFill>
                          <a:latin typeface="+mn-lt"/>
                          <a:ea typeface="+mn-ea"/>
                          <a:cs typeface="+mn-cs"/>
                        </a:rPr>
                        <a:t>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algn="ctr"/>
                      <a:r>
                        <a:rPr lang="en-GB" sz="900" kern="1200" baseline="0" dirty="0" err="1">
                          <a:solidFill>
                            <a:schemeClr val="tx1"/>
                          </a:solidFill>
                          <a:latin typeface="+mn-lt"/>
                          <a:ea typeface="+mn-ea"/>
                          <a:cs typeface="+mn-cs"/>
                        </a:rPr>
                        <a:t>Te</a:t>
                      </a:r>
                      <a:r>
                        <a:rPr lang="en-GB" sz="900" kern="1200" baseline="0" dirty="0">
                          <a:solidFill>
                            <a:schemeClr val="tx1"/>
                          </a:solidFill>
                          <a:latin typeface="+mn-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kern="1200" baseline="0" dirty="0">
                          <a:solidFill>
                            <a:schemeClr val="tx1"/>
                          </a:solidFill>
                          <a:latin typeface="+mn-lt"/>
                          <a:ea typeface="+mn-ea"/>
                          <a:cs typeface="+mn-cs"/>
                        </a:rPr>
                        <a:t>Isa-KRd</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kern="1200" baseline="0" dirty="0">
                          <a:solidFill>
                            <a:schemeClr val="tx1"/>
                          </a:solidFill>
                          <a:latin typeface="+mn-lt"/>
                          <a:ea typeface="+mn-ea"/>
                          <a:cs typeface="+mn-cs"/>
                        </a:rPr>
                        <a:t>26</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strike="noStrike" kern="1200" baseline="0" dirty="0">
                          <a:solidFill>
                            <a:schemeClr val="tx1"/>
                          </a:solidFill>
                          <a:latin typeface="+mn-lt"/>
                          <a:ea typeface="+mn-ea"/>
                          <a:cs typeface="+mn-cs"/>
                        </a:rPr>
                        <a:t>≥CR rate: 36% after C4; 65% after C8; and 60% post-ASCT</a:t>
                      </a:r>
                    </a:p>
                    <a:p>
                      <a:pPr marL="171450" marR="0" lvl="0" indent="-171450"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900" strike="noStrike" kern="1200" baseline="0" dirty="0">
                          <a:solidFill>
                            <a:schemeClr val="tx1"/>
                          </a:solidFill>
                          <a:latin typeface="+mn-lt"/>
                          <a:ea typeface="+mn-ea"/>
                          <a:cs typeface="+mn-cs"/>
                        </a:rPr>
                        <a:t>MRD– rates after C4: 43%; after C8: 72%; post-ASCT: 20%</a:t>
                      </a:r>
                    </a:p>
                    <a:p>
                      <a:pPr marL="171450" indent="-171450">
                        <a:spcBef>
                          <a:spcPts val="0"/>
                        </a:spcBef>
                        <a:buFont typeface="Arial" panose="020B0604020202020204" pitchFamily="34" charset="0"/>
                        <a:buChar char="•"/>
                      </a:pPr>
                      <a:r>
                        <a:rPr lang="en-GB" sz="900" kern="1200" baseline="0" dirty="0">
                          <a:solidFill>
                            <a:schemeClr val="tx1"/>
                          </a:solidFill>
                          <a:latin typeface="+mn-lt"/>
                          <a:ea typeface="+mn-ea"/>
                          <a:cs typeface="+mn-cs"/>
                        </a:rPr>
                        <a:t>Isa-</a:t>
                      </a:r>
                      <a:r>
                        <a:rPr lang="en-GB" sz="900" kern="1200" baseline="0" dirty="0" err="1">
                          <a:solidFill>
                            <a:schemeClr val="tx1"/>
                          </a:solidFill>
                          <a:latin typeface="+mn-lt"/>
                          <a:ea typeface="+mn-ea"/>
                          <a:cs typeface="+mn-cs"/>
                        </a:rPr>
                        <a:t>KRd</a:t>
                      </a:r>
                      <a:r>
                        <a:rPr lang="en-GB" sz="900" kern="1200" baseline="0" dirty="0">
                          <a:solidFill>
                            <a:schemeClr val="tx1"/>
                          </a:solidFill>
                          <a:latin typeface="+mn-lt"/>
                          <a:ea typeface="+mn-ea"/>
                          <a:cs typeface="+mn-cs"/>
                        </a:rPr>
                        <a:t> led to high 2-year rates of PFS (</a:t>
                      </a:r>
                      <a:r>
                        <a:rPr lang="en-GB" sz="900" strike="noStrike" kern="1200" baseline="0" dirty="0">
                          <a:solidFill>
                            <a:schemeClr val="tx1"/>
                          </a:solidFill>
                          <a:latin typeface="+mn-lt"/>
                          <a:ea typeface="+mn-ea"/>
                          <a:cs typeface="+mn-cs"/>
                        </a:rPr>
                        <a:t>91.3%) </a:t>
                      </a:r>
                      <a:r>
                        <a:rPr lang="en-GB" sz="900" kern="1200" baseline="0" dirty="0">
                          <a:solidFill>
                            <a:schemeClr val="tx1"/>
                          </a:solidFill>
                          <a:latin typeface="+mn-lt"/>
                          <a:ea typeface="+mn-ea"/>
                          <a:cs typeface="+mn-cs"/>
                        </a:rPr>
                        <a:t>and OS (95.8%). PFS outcomes are consistent with the GMMG-CONCEPT study, where the 2-year PFS rate was 78.3% in </a:t>
                      </a:r>
                      <a:r>
                        <a:rPr lang="en-GB" sz="900" kern="1200" baseline="0" dirty="0" err="1">
                          <a:solidFill>
                            <a:schemeClr val="tx1"/>
                          </a:solidFill>
                          <a:latin typeface="+mn-lt"/>
                          <a:ea typeface="+mn-ea"/>
                          <a:cs typeface="+mn-cs"/>
                        </a:rPr>
                        <a:t>Te</a:t>
                      </a:r>
                      <a:r>
                        <a:rPr lang="en-GB" sz="900" kern="1200" baseline="0" dirty="0">
                          <a:solidFill>
                            <a:schemeClr val="tx1"/>
                          </a:solidFill>
                          <a:latin typeface="+mn-lt"/>
                          <a:ea typeface="+mn-ea"/>
                          <a:cs typeface="+mn-cs"/>
                        </a:rPr>
                        <a:t> and 62.6% in Ti patients</a:t>
                      </a:r>
                      <a:r>
                        <a:rPr lang="en-GB" sz="900" kern="1200" baseline="30000" dirty="0">
                          <a:solidFill>
                            <a:schemeClr val="tx1"/>
                          </a:solidFill>
                          <a:latin typeface="+mn-lt"/>
                          <a:ea typeface="+mn-ea"/>
                          <a:cs typeface="+mn-cs"/>
                        </a:rPr>
                        <a:t>2</a:t>
                      </a:r>
                      <a:endParaRPr lang="en-GB" sz="900" kern="1200" baseline="0" dirty="0">
                        <a:solidFill>
                          <a:schemeClr val="tx1"/>
                        </a:solidFill>
                        <a:latin typeface="+mn-lt"/>
                        <a:ea typeface="+mn-ea"/>
                        <a:cs typeface="+mn-cs"/>
                      </a:endParaRPr>
                    </a:p>
                    <a:p>
                      <a:pPr marL="171450" indent="-171450">
                        <a:spcBef>
                          <a:spcPts val="0"/>
                        </a:spcBef>
                        <a:buFont typeface="Arial" panose="020B0604020202020204" pitchFamily="34" charset="0"/>
                        <a:buChar char="•"/>
                      </a:pPr>
                      <a:r>
                        <a:rPr lang="en-GB" sz="900" kern="1200" baseline="0" dirty="0">
                          <a:solidFill>
                            <a:schemeClr val="tx1"/>
                          </a:solidFill>
                          <a:latin typeface="+mn-lt"/>
                          <a:ea typeface="+mn-ea"/>
                          <a:cs typeface="+mn-cs"/>
                        </a:rPr>
                        <a:t>ORR after C4, C8 and ASCT was </a:t>
                      </a:r>
                      <a:r>
                        <a:rPr lang="en-GB" sz="900" strike="noStrike" kern="1200" baseline="0" dirty="0">
                          <a:solidFill>
                            <a:schemeClr val="tx1"/>
                          </a:solidFill>
                          <a:latin typeface="+mn-lt"/>
                          <a:ea typeface="+mn-ea"/>
                          <a:cs typeface="+mn-cs"/>
                        </a:rPr>
                        <a:t>100%</a:t>
                      </a:r>
                      <a:endParaRPr lang="en-GB" sz="900" strike="sngStrike" kern="1200" baseline="0" dirty="0">
                        <a:solidFill>
                          <a:schemeClr val="tx1"/>
                        </a:solidFill>
                        <a:latin typeface="+mn-lt"/>
                        <a:ea typeface="+mn-ea"/>
                        <a:cs typeface="+mn-cs"/>
                      </a:endParaRPr>
                    </a:p>
                    <a:p>
                      <a:pPr marL="171450" indent="-171450">
                        <a:spcBef>
                          <a:spcPts val="0"/>
                        </a:spcBef>
                        <a:buFont typeface="Arial" panose="020B0604020202020204" pitchFamily="34" charset="0"/>
                        <a:buChar char="•"/>
                      </a:pPr>
                      <a:r>
                        <a:rPr lang="en-GB" sz="900" kern="1200" baseline="0" dirty="0">
                          <a:solidFill>
                            <a:schemeClr val="tx1"/>
                          </a:solidFill>
                          <a:latin typeface="+mn-lt"/>
                          <a:ea typeface="+mn-ea"/>
                          <a:cs typeface="+mn-cs"/>
                        </a:rPr>
                        <a:t>Most common Grade ≥3 treatment-related AEs: neutropenia (26%), elevated ALT (12%), </a:t>
                      </a:r>
                      <a:r>
                        <a:rPr lang="en-GB" sz="900" strike="noStrike" kern="1200" baseline="0" dirty="0">
                          <a:solidFill>
                            <a:schemeClr val="tx1"/>
                          </a:solidFill>
                          <a:latin typeface="+mn-lt"/>
                          <a:ea typeface="+mn-ea"/>
                          <a:cs typeface="+mn-cs"/>
                        </a:rPr>
                        <a:t>thrombocytopenia and fatigue (both 6%)</a:t>
                      </a:r>
                    </a:p>
                    <a:p>
                      <a:pPr marL="171450" indent="-171450">
                        <a:spcBef>
                          <a:spcPts val="0"/>
                        </a:spcBef>
                        <a:buFont typeface="Arial" panose="020B0604020202020204" pitchFamily="34" charset="0"/>
                        <a:buChar char="•"/>
                      </a:pPr>
                      <a:r>
                        <a:rPr lang="en-GB" sz="900" strike="noStrike" kern="1200" baseline="0" dirty="0">
                          <a:solidFill>
                            <a:schemeClr val="tx1"/>
                          </a:solidFill>
                          <a:latin typeface="+mn-lt"/>
                          <a:ea typeface="+mn-ea"/>
                          <a:cs typeface="+mn-cs"/>
                        </a:rPr>
                        <a:t>In a post-hoc analysis among </a:t>
                      </a:r>
                      <a:r>
                        <a:rPr lang="en-GB" sz="900" strike="noStrike" kern="1200" baseline="0" dirty="0" err="1">
                          <a:solidFill>
                            <a:schemeClr val="tx1"/>
                          </a:solidFill>
                          <a:latin typeface="+mn-lt"/>
                          <a:ea typeface="+mn-ea"/>
                          <a:cs typeface="+mn-cs"/>
                        </a:rPr>
                        <a:t>Te</a:t>
                      </a:r>
                      <a:r>
                        <a:rPr lang="en-GB" sz="900" strike="noStrike" kern="1200" baseline="0" dirty="0">
                          <a:solidFill>
                            <a:schemeClr val="tx1"/>
                          </a:solidFill>
                          <a:latin typeface="+mn-lt"/>
                          <a:ea typeface="+mn-ea"/>
                          <a:cs typeface="+mn-cs"/>
                        </a:rPr>
                        <a:t> patients receiving Isa-</a:t>
                      </a:r>
                      <a:r>
                        <a:rPr lang="en-GB" sz="900" strike="noStrike" kern="1200" baseline="0" dirty="0" err="1">
                          <a:solidFill>
                            <a:schemeClr val="tx1"/>
                          </a:solidFill>
                          <a:latin typeface="+mn-lt"/>
                          <a:ea typeface="+mn-ea"/>
                          <a:cs typeface="+mn-cs"/>
                        </a:rPr>
                        <a:t>KRd</a:t>
                      </a:r>
                      <a:r>
                        <a:rPr lang="en-GB" sz="900" strike="noStrike" kern="1200" baseline="0" dirty="0">
                          <a:solidFill>
                            <a:schemeClr val="tx1"/>
                          </a:solidFill>
                          <a:latin typeface="+mn-lt"/>
                          <a:ea typeface="+mn-ea"/>
                          <a:cs typeface="+mn-cs"/>
                        </a:rPr>
                        <a:t>, who deferred transplant, </a:t>
                      </a:r>
                      <a:r>
                        <a:rPr lang="en-GB" sz="900" strike="noStrike" kern="1200" baseline="0" dirty="0" err="1">
                          <a:solidFill>
                            <a:schemeClr val="tx1"/>
                          </a:solidFill>
                          <a:latin typeface="+mn-lt"/>
                          <a:ea typeface="+mn-ea"/>
                          <a:cs typeface="+mn-cs"/>
                        </a:rPr>
                        <a:t>analyzed</a:t>
                      </a:r>
                      <a:r>
                        <a:rPr lang="en-GB" sz="900" strike="noStrike" kern="1200" baseline="0" dirty="0">
                          <a:solidFill>
                            <a:schemeClr val="tx1"/>
                          </a:solidFill>
                          <a:latin typeface="+mn-lt"/>
                          <a:ea typeface="+mn-ea"/>
                          <a:cs typeface="+mn-cs"/>
                        </a:rPr>
                        <a:t> by cytogenetic risk, outcomes were comparable among patients with 0–1 HRCAs who deferred ASCT and those receiving 4-drug combinations with upfront ASCT</a:t>
                      </a:r>
                      <a:r>
                        <a:rPr lang="en-GB" sz="900" strike="noStrike" kern="1200" baseline="30000" dirty="0">
                          <a:solidFill>
                            <a:schemeClr val="tx1"/>
                          </a:solidFill>
                          <a:latin typeface="+mn-lt"/>
                          <a:ea typeface="+mn-ea"/>
                          <a:cs typeface="+mn-cs"/>
                        </a:rPr>
                        <a:t>2</a:t>
                      </a:r>
                    </a:p>
                  </a:txBody>
                  <a:tcPr marL="85127" marR="85127" marT="48000" marB="48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036185054"/>
                  </a:ext>
                </a:extLst>
              </a:tr>
              <a:tr h="1945120">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strike="noStrike" kern="1200" baseline="0" dirty="0">
                          <a:solidFill>
                            <a:schemeClr val="tx1"/>
                          </a:solidFill>
                          <a:latin typeface="+mn-lt"/>
                          <a:ea typeface="+mn-ea"/>
                          <a:cs typeface="+mn-cs"/>
                        </a:rPr>
                        <a:t>CMRG-008*</a:t>
                      </a:r>
                      <a:r>
                        <a:rPr lang="en-GB" sz="900" strike="noStrike" kern="1200" baseline="30000" dirty="0">
                          <a:solidFill>
                            <a:schemeClr val="tx1"/>
                          </a:solidFill>
                          <a:latin typeface="+mn-lt"/>
                          <a:ea typeface="+mn-ea"/>
                          <a:cs typeface="+mn-cs"/>
                        </a:rPr>
                        <a:t>3</a:t>
                      </a:r>
                      <a:endParaRPr lang="en-GB" sz="900" strike="noStrike" kern="1200" baseline="0" dirty="0">
                        <a:solidFill>
                          <a:schemeClr val="tx1"/>
                        </a:solidFill>
                        <a:latin typeface="+mn-lt"/>
                        <a:ea typeface="+mn-ea"/>
                        <a:cs typeface="+mn-cs"/>
                      </a:endParaRPr>
                    </a:p>
                  </a:txBody>
                  <a:tcPr marL="85127" marR="85127" marT="48000" marB="48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latinLnBrk="0" hangingPunct="1"/>
                      <a:r>
                        <a:rPr lang="en-GB" sz="900" strike="noStrike" kern="1200" baseline="0" dirty="0">
                          <a:solidFill>
                            <a:schemeClr val="tx1"/>
                          </a:solidFill>
                          <a:latin typeface="+mn-lt"/>
                          <a:ea typeface="+mn-ea"/>
                          <a:cs typeface="+mn-cs"/>
                        </a:rPr>
                        <a:t>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strike="noStrike" kern="1200" baseline="0" dirty="0" err="1">
                          <a:solidFill>
                            <a:schemeClr val="tx1"/>
                          </a:solidFill>
                          <a:latin typeface="+mn-lt"/>
                          <a:ea typeface="+mn-ea"/>
                          <a:cs typeface="+mn-cs"/>
                        </a:rPr>
                        <a:t>Te</a:t>
                      </a:r>
                      <a:r>
                        <a:rPr lang="en-GB" sz="900" strike="noStrike" kern="1200" baseline="0" dirty="0">
                          <a:solidFill>
                            <a:schemeClr val="tx1"/>
                          </a:solidFill>
                          <a:latin typeface="+mn-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strike="noStrike" kern="1200" baseline="0" dirty="0">
                          <a:solidFill>
                            <a:schemeClr val="tx1"/>
                          </a:solidFill>
                          <a:latin typeface="+mn-lt"/>
                          <a:ea typeface="+mn-ea"/>
                          <a:cs typeface="+mn-cs"/>
                        </a:rPr>
                        <a:t>Isa-</a:t>
                      </a:r>
                      <a:r>
                        <a:rPr lang="en-GB" sz="900" strike="noStrike" kern="1200" baseline="0" dirty="0" err="1">
                          <a:solidFill>
                            <a:schemeClr val="tx1"/>
                          </a:solidFill>
                          <a:latin typeface="+mn-lt"/>
                          <a:ea typeface="+mn-ea"/>
                          <a:cs typeface="+mn-cs"/>
                        </a:rPr>
                        <a:t>CVd</a:t>
                      </a:r>
                      <a:endParaRPr lang="en-GB" sz="900" strike="noStrike"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strike="noStrike" kern="1200" baseline="0" dirty="0">
                          <a:solidFill>
                            <a:schemeClr val="tx1"/>
                          </a:solidFill>
                          <a:latin typeface="+mn-lt"/>
                          <a:ea typeface="+mn-ea"/>
                          <a:cs typeface="+mn-cs"/>
                        </a:rPr>
                        <a:t>NR</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buFont typeface="Arial" panose="020B0604020202020204" pitchFamily="34" charset="0"/>
                        <a:buChar char="•"/>
                      </a:pPr>
                      <a:r>
                        <a:rPr lang="en-GB" sz="900" strike="noStrike" kern="1200" baseline="0" dirty="0">
                          <a:solidFill>
                            <a:schemeClr val="tx1"/>
                          </a:solidFill>
                          <a:latin typeface="+mj-lt"/>
                          <a:ea typeface="+mn-ea"/>
                          <a:cs typeface="+mn-cs"/>
                        </a:rPr>
                        <a:t>Stem-Cell Mobilization: Successful in all 67 patients with 1–3 apheresis (median: 2)</a:t>
                      </a:r>
                    </a:p>
                    <a:p>
                      <a:pPr marL="171450" indent="-171450">
                        <a:buFont typeface="Arial" panose="020B0604020202020204" pitchFamily="34" charset="0"/>
                        <a:buChar char="•"/>
                      </a:pPr>
                      <a:r>
                        <a:rPr lang="en-GB" sz="900" strike="noStrike" kern="1200" baseline="0" dirty="0">
                          <a:solidFill>
                            <a:schemeClr val="tx1"/>
                          </a:solidFill>
                          <a:latin typeface="+mj-lt"/>
                          <a:ea typeface="+mn-ea"/>
                          <a:cs typeface="+mn-cs"/>
                        </a:rPr>
                        <a:t>Median CD34+ Cells Collected/Infused:</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Collected: 5.3 (1.9–56.0) x 10</a:t>
                      </a:r>
                      <a:r>
                        <a:rPr lang="en-GB" sz="900" strike="noStrike" kern="1200" baseline="30000" dirty="0">
                          <a:solidFill>
                            <a:schemeClr val="tx1"/>
                          </a:solidFill>
                          <a:latin typeface="+mj-lt"/>
                          <a:ea typeface="+mn-ea"/>
                          <a:cs typeface="+mn-cs"/>
                        </a:rPr>
                        <a:t>6</a:t>
                      </a:r>
                      <a:r>
                        <a:rPr lang="en-GB" sz="900" strike="noStrike" kern="1200" baseline="0" dirty="0">
                          <a:solidFill>
                            <a:schemeClr val="tx1"/>
                          </a:solidFill>
                          <a:latin typeface="+mj-lt"/>
                          <a:ea typeface="+mn-ea"/>
                          <a:cs typeface="+mn-cs"/>
                        </a:rPr>
                        <a:t>/kg</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Infused: 3.7 (1.9–28.0) x 10</a:t>
                      </a:r>
                      <a:r>
                        <a:rPr lang="en-GB" sz="900" strike="noStrike" kern="1200" baseline="30000" dirty="0">
                          <a:solidFill>
                            <a:schemeClr val="tx1"/>
                          </a:solidFill>
                          <a:latin typeface="+mj-lt"/>
                          <a:ea typeface="+mn-ea"/>
                          <a:cs typeface="+mn-cs"/>
                        </a:rPr>
                        <a:t>6</a:t>
                      </a:r>
                      <a:r>
                        <a:rPr lang="en-GB" sz="900" strike="noStrike" kern="1200" baseline="0" dirty="0">
                          <a:solidFill>
                            <a:schemeClr val="tx1"/>
                          </a:solidFill>
                          <a:latin typeface="+mj-lt"/>
                          <a:ea typeface="+mn-ea"/>
                          <a:cs typeface="+mn-cs"/>
                        </a:rPr>
                        <a:t>/kg</a:t>
                      </a:r>
                    </a:p>
                    <a:p>
                      <a:pPr marL="171450" indent="-171450">
                        <a:buFont typeface="Arial" panose="020B0604020202020204" pitchFamily="34" charset="0"/>
                        <a:buChar char="•"/>
                      </a:pPr>
                      <a:r>
                        <a:rPr lang="en-GB" sz="900" strike="noStrike" kern="1200" baseline="0" dirty="0">
                          <a:solidFill>
                            <a:schemeClr val="tx1"/>
                          </a:solidFill>
                          <a:latin typeface="+mj-lt"/>
                          <a:ea typeface="+mn-ea"/>
                          <a:cs typeface="+mn-cs"/>
                        </a:rPr>
                        <a:t>Median Time to Recovery:</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Neutrophils: 13 (10–18) days</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Platelets: 15 (0–28) days</a:t>
                      </a:r>
                    </a:p>
                    <a:p>
                      <a:pPr marL="171450" indent="-171450">
                        <a:buFont typeface="Arial" panose="020B0604020202020204" pitchFamily="34" charset="0"/>
                        <a:buChar char="•"/>
                      </a:pPr>
                      <a:r>
                        <a:rPr lang="en-GB" sz="900" strike="noStrike" kern="1200" baseline="0" dirty="0">
                          <a:solidFill>
                            <a:schemeClr val="tx1"/>
                          </a:solidFill>
                          <a:latin typeface="+mj-lt"/>
                          <a:ea typeface="+mn-ea"/>
                          <a:cs typeface="+mn-cs"/>
                        </a:rPr>
                        <a:t>Response Rates After Induction/Before Maintenance:</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CR: 16.7%; VGPR: 59.1%; PR: 18.2%</a:t>
                      </a:r>
                    </a:p>
                    <a:p>
                      <a:pPr marL="171450" indent="-171450">
                        <a:buFont typeface="Arial" panose="020B0604020202020204" pitchFamily="34" charset="0"/>
                        <a:buChar char="•"/>
                      </a:pPr>
                      <a:r>
                        <a:rPr lang="en-GB" sz="900" strike="noStrike" kern="1200" baseline="0" dirty="0">
                          <a:solidFill>
                            <a:schemeClr val="tx1"/>
                          </a:solidFill>
                          <a:latin typeface="+mj-lt"/>
                          <a:ea typeface="+mn-ea"/>
                          <a:cs typeface="+mn-cs"/>
                        </a:rPr>
                        <a:t>Common Grade 3–4 AEs in ≥2 Patients:</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Neutropenia: 8.5%</a:t>
                      </a:r>
                    </a:p>
                    <a:p>
                      <a:pPr marL="514342" lvl="1" indent="-171450">
                        <a:buFont typeface="Arial" panose="020B0604020202020204" pitchFamily="34" charset="0"/>
                        <a:buChar char="•"/>
                      </a:pPr>
                      <a:r>
                        <a:rPr lang="en-GB" sz="900" strike="noStrike" kern="1200" baseline="0" dirty="0" err="1">
                          <a:solidFill>
                            <a:schemeClr val="tx1"/>
                          </a:solidFill>
                          <a:latin typeface="+mj-lt"/>
                          <a:ea typeface="+mn-ea"/>
                          <a:cs typeface="+mn-cs"/>
                        </a:rPr>
                        <a:t>Anemia</a:t>
                      </a:r>
                      <a:r>
                        <a:rPr lang="en-GB" sz="900" strike="noStrike" kern="1200" baseline="0" dirty="0">
                          <a:solidFill>
                            <a:schemeClr val="tx1"/>
                          </a:solidFill>
                          <a:latin typeface="+mj-lt"/>
                          <a:ea typeface="+mn-ea"/>
                          <a:cs typeface="+mn-cs"/>
                        </a:rPr>
                        <a:t>: 7.0%</a:t>
                      </a:r>
                    </a:p>
                    <a:p>
                      <a:pPr marL="514342" lvl="1" indent="-171450">
                        <a:buFont typeface="Arial" panose="020B0604020202020204" pitchFamily="34" charset="0"/>
                        <a:buChar char="•"/>
                      </a:pPr>
                      <a:r>
                        <a:rPr lang="en-GB" sz="900" strike="noStrike" kern="1200" baseline="0" dirty="0">
                          <a:solidFill>
                            <a:schemeClr val="tx1"/>
                          </a:solidFill>
                          <a:latin typeface="+mj-lt"/>
                          <a:ea typeface="+mn-ea"/>
                          <a:cs typeface="+mn-cs"/>
                        </a:rPr>
                        <a:t>Febrile Neutropenia: 4.2%</a:t>
                      </a:r>
                    </a:p>
                  </a:txBody>
                  <a:tcPr marL="85127" marR="85127" marT="48000" marB="48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0022517"/>
                  </a:ext>
                </a:extLst>
              </a:tr>
            </a:tbl>
          </a:graphicData>
        </a:graphic>
      </p:graphicFrame>
      <p:pic>
        <p:nvPicPr>
          <p:cNvPr id="20" name="Picture 2" descr="Add Information Icons - Free SVG &amp; PNG Add Information Images - Noun Project">
            <a:hlinkClick r:id="rId5"/>
            <a:extLst>
              <a:ext uri="{FF2B5EF4-FFF2-40B4-BE49-F238E27FC236}">
                <a16:creationId xmlns:a16="http://schemas.microsoft.com/office/drawing/2014/main" id="{E7ACDB77-0F84-3678-0B7E-FF85E256E24B}"/>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 y="2136182"/>
            <a:ext cx="521857" cy="521857"/>
          </a:xfrm>
          <a:prstGeom prst="rect">
            <a:avLst/>
          </a:prstGeom>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B8D20C5A-D15A-F021-2309-F56278F8728E}"/>
              </a:ext>
            </a:extLst>
          </p:cNvPr>
          <p:cNvSpPr txBox="1">
            <a:spLocks/>
          </p:cNvSpPr>
          <p:nvPr/>
        </p:nvSpPr>
        <p:spPr>
          <a:xfrm>
            <a:off x="478369" y="180488"/>
            <a:ext cx="11226801" cy="701602"/>
          </a:xfrm>
          <a:prstGeom prst="rect">
            <a:avLst/>
          </a:prstGeom>
        </p:spPr>
        <p:txBody>
          <a:bodyPr vert="horz" wrap="square" lIns="0" tIns="0" rIns="0" bIns="0" rtlCol="0" anchor="b" anchorCtr="0">
            <a:spAutoFit/>
          </a:bodyPr>
          <a:lstStyle>
            <a:lvl1pPr algn="l" defTabSz="685783" rtl="0" eaLnBrk="1" latinLnBrk="0" hangingPunct="1">
              <a:lnSpc>
                <a:spcPct val="90000"/>
              </a:lnSpc>
              <a:spcBef>
                <a:spcPct val="0"/>
              </a:spcBef>
              <a:buNone/>
              <a:defRPr sz="2200" kern="1200" baseline="0">
                <a:solidFill>
                  <a:schemeClr val="tx2"/>
                </a:solidFill>
                <a:latin typeface="+mj-lt"/>
                <a:ea typeface="+mj-ea"/>
                <a:cs typeface="+mj-cs"/>
              </a:defRPr>
            </a:lvl1pPr>
          </a:lstStyle>
          <a:p>
            <a:pPr defTabSz="914332"/>
            <a:r>
              <a:rPr lang="en-GB" sz="2933" b="1" dirty="0">
                <a:solidFill>
                  <a:srgbClr val="BCBC1C"/>
                </a:solidFill>
                <a:latin typeface="Arial" panose="020B0604020202020204"/>
              </a:rPr>
              <a:t>NDMM</a:t>
            </a:r>
            <a:br>
              <a:rPr lang="en-GB" sz="2933" dirty="0">
                <a:solidFill>
                  <a:srgbClr val="BCBC1C"/>
                </a:solidFill>
                <a:latin typeface="Arial" panose="020B0604020202020204"/>
              </a:rPr>
            </a:br>
            <a:r>
              <a:rPr lang="en-GB" sz="2133" dirty="0">
                <a:solidFill>
                  <a:srgbClr val="525CA3"/>
                </a:solidFill>
                <a:latin typeface="Arial" panose="020B0604020202020204"/>
              </a:rPr>
              <a:t>Other NDMM</a:t>
            </a:r>
            <a:r>
              <a:rPr lang="en-US" sz="2133" dirty="0">
                <a:solidFill>
                  <a:srgbClr val="525CA3"/>
                </a:solidFill>
                <a:latin typeface="Arial" panose="020B0604020202020204"/>
              </a:rPr>
              <a:t> studies (2/3)</a:t>
            </a:r>
            <a:endParaRPr lang="en-US" sz="2933" dirty="0">
              <a:solidFill>
                <a:srgbClr val="525CA3"/>
              </a:solidFill>
              <a:latin typeface="Arial" panose="020B0604020202020204"/>
            </a:endParaRPr>
          </a:p>
        </p:txBody>
      </p:sp>
      <p:pic>
        <p:nvPicPr>
          <p:cNvPr id="2" name="Picture 2" descr="Add Information Icons - Free SVG &amp; PNG Add Information Images - Noun Project">
            <a:hlinkClick r:id="rId5"/>
            <a:extLst>
              <a:ext uri="{FF2B5EF4-FFF2-40B4-BE49-F238E27FC236}">
                <a16:creationId xmlns:a16="http://schemas.microsoft.com/office/drawing/2014/main" id="{20874198-111E-1DD9-3152-2FDF89D5F07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146" y="4012602"/>
            <a:ext cx="521857" cy="521857"/>
          </a:xfrm>
          <a:prstGeom prst="rect">
            <a:avLst/>
          </a:prstGeom>
          <a:extLst>
            <a:ext uri="{909E8E84-426E-40DD-AFC4-6F175D3DCCD1}">
              <a14:hiddenFill xmlns:a14="http://schemas.microsoft.com/office/drawing/2010/main">
                <a:solidFill>
                  <a:srgbClr val="FFFFFF"/>
                </a:solidFill>
              </a14:hiddenFill>
            </a:ext>
          </a:extLst>
        </p:spPr>
      </p:pic>
      <p:pic>
        <p:nvPicPr>
          <p:cNvPr id="7" name="Picture 2" descr="Add Information Icons - Free SVG &amp; PNG Add Information Images - Noun Project">
            <a:hlinkClick r:id="rId5"/>
            <a:extLst>
              <a:ext uri="{FF2B5EF4-FFF2-40B4-BE49-F238E27FC236}">
                <a16:creationId xmlns:a16="http://schemas.microsoft.com/office/drawing/2014/main" id="{7FFC1B7B-A1FC-5A7A-6C4E-EA1D34379E0A}"/>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752296" y="542751"/>
            <a:ext cx="288000" cy="288000"/>
          </a:xfrm>
          <a:prstGeom prst="rect">
            <a:avLst/>
          </a:prstGeom>
          <a:extLst>
            <a:ext uri="{909E8E84-426E-40DD-AFC4-6F175D3DCCD1}">
              <a14:hiddenFill xmlns:a14="http://schemas.microsoft.com/office/drawing/2010/main">
                <a:solidFill>
                  <a:srgbClr val="FFFFFF"/>
                </a:solidFill>
              </a14:hiddenFill>
            </a:ext>
          </a:extLst>
        </p:spPr>
      </p:pic>
      <p:sp>
        <p:nvSpPr>
          <p:cNvPr id="10" name="Text Placeholder 16">
            <a:extLst>
              <a:ext uri="{FF2B5EF4-FFF2-40B4-BE49-F238E27FC236}">
                <a16:creationId xmlns:a16="http://schemas.microsoft.com/office/drawing/2014/main" id="{2850387C-8C96-C6FB-3222-F318D219C943}"/>
              </a:ext>
            </a:extLst>
          </p:cNvPr>
          <p:cNvSpPr txBox="1">
            <a:spLocks/>
          </p:cNvSpPr>
          <p:nvPr/>
        </p:nvSpPr>
        <p:spPr>
          <a:xfrm>
            <a:off x="9100403" y="493380"/>
            <a:ext cx="2613232" cy="332373"/>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77">
              <a:buClr>
                <a:srgbClr val="3E90D0"/>
              </a:buClr>
              <a:defRPr/>
            </a:pPr>
            <a:r>
              <a:rPr lang="en-GB" sz="1333" baseline="30000" dirty="0">
                <a:solidFill>
                  <a:srgbClr val="6B747B"/>
                </a:solidFill>
                <a:latin typeface="Arial" panose="020B0604020202020204"/>
              </a:rPr>
              <a:t>Further slides available in supplementary appendix</a:t>
            </a:r>
            <a:endParaRPr lang="en-GB" sz="1333" dirty="0">
              <a:solidFill>
                <a:srgbClr val="6B747B"/>
              </a:solidFill>
              <a:latin typeface="Arial" panose="020B0604020202020204"/>
            </a:endParaRPr>
          </a:p>
        </p:txBody>
      </p:sp>
    </p:spTree>
    <p:custDataLst>
      <p:tags r:id="rId1"/>
    </p:custDataLst>
    <p:extLst>
      <p:ext uri="{BB962C8B-B14F-4D97-AF65-F5344CB8AC3E}">
        <p14:creationId xmlns:p14="http://schemas.microsoft.com/office/powerpoint/2010/main" val="232717107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show="0">
  <p:cSld>
    <p:spTree>
      <p:nvGrpSpPr>
        <p:cNvPr id="1" name="">
          <a:extLst>
            <a:ext uri="{FF2B5EF4-FFF2-40B4-BE49-F238E27FC236}">
              <a16:creationId xmlns:a16="http://schemas.microsoft.com/office/drawing/2014/main" id="{E1F882C0-CFA4-5C67-9C02-E18E9CD4C472}"/>
            </a:ext>
          </a:extLst>
        </p:cNvPr>
        <p:cNvGrpSpPr/>
        <p:nvPr/>
      </p:nvGrpSpPr>
      <p:grpSpPr>
        <a:xfrm>
          <a:off x="0" y="0"/>
          <a:ext cx="0" cy="0"/>
          <a:chOff x="0" y="0"/>
          <a:chExt cx="0" cy="0"/>
        </a:xfrm>
      </p:grpSpPr>
      <p:sp>
        <p:nvSpPr>
          <p:cNvPr id="8" name="Slide Number Placeholder 4">
            <a:extLst>
              <a:ext uri="{FF2B5EF4-FFF2-40B4-BE49-F238E27FC236}">
                <a16:creationId xmlns:a16="http://schemas.microsoft.com/office/drawing/2014/main" id="{9EE3557E-5D67-43E9-2D55-BC420E25AFA1}"/>
              </a:ext>
            </a:extLst>
          </p:cNvPr>
          <p:cNvSpPr>
            <a:spLocks noGrp="1"/>
          </p:cNvSpPr>
          <p:nvPr>
            <p:ph type="sldNum" sz="quarter" idx="12"/>
          </p:nvPr>
        </p:nvSpPr>
        <p:spPr/>
        <p:txBody>
          <a:bodyPr/>
          <a:lstStyle/>
          <a:p>
            <a:pPr defTabSz="914332">
              <a:defRPr/>
            </a:pPr>
            <a:fld id="{970B1DE9-DF1E-478B-8EAC-D83EF13FF69C}" type="slidenum">
              <a:rPr lang="en-US">
                <a:solidFill>
                  <a:srgbClr val="6B747B"/>
                </a:solidFill>
                <a:latin typeface="Arial" panose="020B0604020202020204"/>
              </a:rPr>
              <a:pPr defTabSz="914332">
                <a:defRPr/>
              </a:pPr>
              <a:t>117</a:t>
            </a:fld>
            <a:endParaRPr lang="en-US">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E206C175-5F45-C40E-F5A9-F5332AE14B78}"/>
              </a:ext>
            </a:extLst>
          </p:cNvPr>
          <p:cNvSpPr>
            <a:spLocks noGrp="1"/>
          </p:cNvSpPr>
          <p:nvPr>
            <p:ph type="body" sz="quarter" idx="13"/>
          </p:nvPr>
        </p:nvSpPr>
        <p:spPr>
          <a:xfrm>
            <a:off x="6091770" y="6026559"/>
            <a:ext cx="5609167" cy="381000"/>
          </a:xfrm>
        </p:spPr>
        <p:txBody>
          <a:bodyPr/>
          <a:lstStyle/>
          <a:p>
            <a:r>
              <a:rPr lang="en-GB" dirty="0"/>
              <a:t>1. </a:t>
            </a:r>
            <a:r>
              <a:rPr lang="fr-FR" dirty="0" err="1"/>
              <a:t>Terpos</a:t>
            </a:r>
            <a:r>
              <a:rPr lang="fr-FR" dirty="0"/>
              <a:t> E, et al. EHA 2024; P957 </a:t>
            </a:r>
          </a:p>
          <a:p>
            <a:r>
              <a:rPr lang="fr-FR" dirty="0"/>
              <a:t>2. </a:t>
            </a:r>
            <a:r>
              <a:rPr lang="fr-FR" dirty="0" err="1"/>
              <a:t>Gooding</a:t>
            </a:r>
            <a:r>
              <a:rPr lang="fr-FR" dirty="0"/>
              <a:t> S, et al. ASH 2024; P3333</a:t>
            </a:r>
          </a:p>
        </p:txBody>
      </p:sp>
      <p:sp>
        <p:nvSpPr>
          <p:cNvPr id="4" name="Text Placeholder 3">
            <a:extLst>
              <a:ext uri="{FF2B5EF4-FFF2-40B4-BE49-F238E27FC236}">
                <a16:creationId xmlns:a16="http://schemas.microsoft.com/office/drawing/2014/main" id="{51F52B83-925B-824B-1CEF-1C33AF6E72D3}"/>
              </a:ext>
            </a:extLst>
          </p:cNvPr>
          <p:cNvSpPr>
            <a:spLocks noGrp="1"/>
          </p:cNvSpPr>
          <p:nvPr>
            <p:ph type="body" sz="quarter" idx="14"/>
          </p:nvPr>
        </p:nvSpPr>
        <p:spPr>
          <a:xfrm>
            <a:off x="486837" y="5880100"/>
            <a:ext cx="4285911" cy="381000"/>
          </a:xfrm>
        </p:spPr>
        <p:txBody>
          <a:bodyPr/>
          <a:lstStyle/>
          <a:p>
            <a:r>
              <a:rPr lang="en-GB" dirty="0">
                <a:solidFill>
                  <a:srgbClr val="6B747B"/>
                </a:solidFill>
              </a:rPr>
              <a:t>*</a:t>
            </a:r>
            <a:r>
              <a:rPr lang="en-GB" kern="1200" dirty="0">
                <a:solidFill>
                  <a:schemeClr val="tx1"/>
                </a:solidFill>
                <a:latin typeface="+mj-lt"/>
              </a:rPr>
              <a:t>Investigator-sponsored study. </a:t>
            </a:r>
            <a:r>
              <a:rPr lang="en-GB" dirty="0">
                <a:solidFill>
                  <a:srgbClr val="6B747B"/>
                </a:solidFill>
              </a:rPr>
              <a:t>See slide notes for abbreviations</a:t>
            </a:r>
          </a:p>
        </p:txBody>
      </p:sp>
      <p:sp>
        <p:nvSpPr>
          <p:cNvPr id="14" name="Rectangle 13">
            <a:hlinkClick r:id="rId4" action="ppaction://hlinksldjump"/>
            <a:extLst>
              <a:ext uri="{FF2B5EF4-FFF2-40B4-BE49-F238E27FC236}">
                <a16:creationId xmlns:a16="http://schemas.microsoft.com/office/drawing/2014/main" id="{7B53CC1B-6CAA-33D0-95D4-01E169577A90}"/>
              </a:ext>
            </a:extLst>
          </p:cNvPr>
          <p:cNvSpPr/>
          <p:nvPr/>
        </p:nvSpPr>
        <p:spPr>
          <a:xfrm>
            <a:off x="237491" y="6261101"/>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GB" sz="1351">
              <a:solidFill>
                <a:srgbClr val="FFFFFF"/>
              </a:solidFill>
              <a:latin typeface="Arial" panose="020B0604020202020204"/>
            </a:endParaRPr>
          </a:p>
        </p:txBody>
      </p:sp>
      <p:graphicFrame>
        <p:nvGraphicFramePr>
          <p:cNvPr id="5" name="Content Placeholder 18">
            <a:extLst>
              <a:ext uri="{FF2B5EF4-FFF2-40B4-BE49-F238E27FC236}">
                <a16:creationId xmlns:a16="http://schemas.microsoft.com/office/drawing/2014/main" id="{9FBB01A8-ECAA-2DD5-40AB-5282B62A0681}"/>
              </a:ext>
            </a:extLst>
          </p:cNvPr>
          <p:cNvGraphicFramePr>
            <a:graphicFrameLocks/>
          </p:cNvGraphicFramePr>
          <p:nvPr/>
        </p:nvGraphicFramePr>
        <p:xfrm>
          <a:off x="486836" y="1011218"/>
          <a:ext cx="11217907" cy="4416190"/>
        </p:xfrm>
        <a:graphic>
          <a:graphicData uri="http://schemas.openxmlformats.org/drawingml/2006/table">
            <a:tbl>
              <a:tblPr firstRow="1"/>
              <a:tblGrid>
                <a:gridCol w="1153189">
                  <a:extLst>
                    <a:ext uri="{9D8B030D-6E8A-4147-A177-3AD203B41FA5}">
                      <a16:colId xmlns:a16="http://schemas.microsoft.com/office/drawing/2014/main" val="20000"/>
                    </a:ext>
                  </a:extLst>
                </a:gridCol>
                <a:gridCol w="619335">
                  <a:extLst>
                    <a:ext uri="{9D8B030D-6E8A-4147-A177-3AD203B41FA5}">
                      <a16:colId xmlns:a16="http://schemas.microsoft.com/office/drawing/2014/main" val="20001"/>
                    </a:ext>
                  </a:extLst>
                </a:gridCol>
                <a:gridCol w="903107">
                  <a:extLst>
                    <a:ext uri="{9D8B030D-6E8A-4147-A177-3AD203B41FA5}">
                      <a16:colId xmlns:a16="http://schemas.microsoft.com/office/drawing/2014/main" val="20002"/>
                    </a:ext>
                  </a:extLst>
                </a:gridCol>
                <a:gridCol w="1163796">
                  <a:extLst>
                    <a:ext uri="{9D8B030D-6E8A-4147-A177-3AD203B41FA5}">
                      <a16:colId xmlns:a16="http://schemas.microsoft.com/office/drawing/2014/main" val="1984118442"/>
                    </a:ext>
                  </a:extLst>
                </a:gridCol>
                <a:gridCol w="1028057">
                  <a:extLst>
                    <a:ext uri="{9D8B030D-6E8A-4147-A177-3AD203B41FA5}">
                      <a16:colId xmlns:a16="http://schemas.microsoft.com/office/drawing/2014/main" val="2443382671"/>
                    </a:ext>
                  </a:extLst>
                </a:gridCol>
                <a:gridCol w="6350423">
                  <a:extLst>
                    <a:ext uri="{9D8B030D-6E8A-4147-A177-3AD203B41FA5}">
                      <a16:colId xmlns:a16="http://schemas.microsoft.com/office/drawing/2014/main" val="4189020843"/>
                    </a:ext>
                  </a:extLst>
                </a:gridCol>
              </a:tblGrid>
              <a:tr h="501343">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tabLst>
                          <a:tab pos="3498850" algn="r"/>
                        </a:tabLst>
                      </a:pPr>
                      <a:r>
                        <a:rPr lang="en-GB" sz="1200" b="1" dirty="0">
                          <a:latin typeface="+mn-lt"/>
                        </a:rPr>
                        <a:t>Trial</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a:latin typeface="+mn-lt"/>
                        </a:rPr>
                        <a:t>Phase</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GB" sz="1200" b="1" dirty="0">
                          <a:latin typeface="+mn-lt"/>
                        </a:rPr>
                        <a:t>Indication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Regimen</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a:solidFill>
                            <a:schemeClr val="bg1"/>
                          </a:solidFill>
                          <a:latin typeface="+mn-lt"/>
                        </a:rPr>
                        <a:t>Median FU </a:t>
                      </a:r>
                    </a:p>
                    <a:p>
                      <a:pPr algn="ctr"/>
                      <a:r>
                        <a:rPr lang="en-GB" sz="1200" b="1">
                          <a:solidFill>
                            <a:schemeClr val="bg1"/>
                          </a:solidFill>
                          <a:latin typeface="+mn-lt"/>
                        </a:rPr>
                        <a:t>(months)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GB" sz="1200" b="1" dirty="0">
                          <a:solidFill>
                            <a:schemeClr val="bg1"/>
                          </a:solidFill>
                          <a:latin typeface="+mn-lt"/>
                        </a:rPr>
                        <a:t>Key results</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2111856">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strike="noStrike" kern="1200" baseline="0" dirty="0">
                          <a:solidFill>
                            <a:schemeClr val="tx1"/>
                          </a:solidFill>
                          <a:latin typeface="+mn-lt"/>
                          <a:ea typeface="+mn-ea"/>
                          <a:cs typeface="+mn-cs"/>
                        </a:rPr>
                        <a:t>EAE116*</a:t>
                      </a:r>
                      <a:r>
                        <a:rPr lang="en-GB" sz="900" strike="noStrike" kern="1200" baseline="30000" dirty="0">
                          <a:solidFill>
                            <a:schemeClr val="tx1"/>
                          </a:solidFill>
                          <a:latin typeface="+mn-lt"/>
                          <a:ea typeface="+mn-ea"/>
                          <a:cs typeface="+mn-cs"/>
                        </a:rPr>
                        <a:t>1</a:t>
                      </a:r>
                      <a:endParaRPr lang="en-GB" sz="900" strike="noStrike"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defTabSz="685800" rtl="0" eaLnBrk="1" latinLnBrk="0" hangingPunct="1"/>
                      <a:r>
                        <a:rPr lang="en-GB" sz="900" strike="noStrike" kern="1200" baseline="0" dirty="0">
                          <a:solidFill>
                            <a:schemeClr val="tx1"/>
                          </a:solidFill>
                          <a:latin typeface="+mn-lt"/>
                          <a:ea typeface="+mn-ea"/>
                          <a:cs typeface="+mn-cs"/>
                        </a:rPr>
                        <a:t>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strike="noStrike" kern="1200" baseline="0" dirty="0">
                          <a:solidFill>
                            <a:schemeClr val="tx1"/>
                          </a:solidFill>
                          <a:latin typeface="+mn-lt"/>
                          <a:ea typeface="+mn-ea"/>
                          <a:cs typeface="+mn-cs"/>
                        </a:rPr>
                        <a:t>NDMM and severe RI </a:t>
                      </a:r>
                      <a:br>
                        <a:rPr lang="en-GB" sz="900" strike="noStrike" kern="1200" baseline="0" dirty="0">
                          <a:solidFill>
                            <a:schemeClr val="tx1"/>
                          </a:solidFill>
                          <a:latin typeface="+mn-lt"/>
                          <a:ea typeface="+mn-ea"/>
                          <a:cs typeface="+mn-cs"/>
                        </a:rPr>
                      </a:br>
                      <a:r>
                        <a:rPr lang="en-GB" sz="900" strike="noStrike" kern="1200" baseline="0" dirty="0">
                          <a:solidFill>
                            <a:schemeClr val="tx1"/>
                          </a:solidFill>
                          <a:latin typeface="+mn-lt"/>
                          <a:ea typeface="+mn-ea"/>
                          <a:cs typeface="+mn-cs"/>
                        </a:rPr>
                        <a:t>(eGFR: </a:t>
                      </a:r>
                      <a:br>
                        <a:rPr lang="en-GB" sz="900" strike="noStrike" kern="1200" baseline="0" dirty="0">
                          <a:solidFill>
                            <a:schemeClr val="tx1"/>
                          </a:solidFill>
                          <a:latin typeface="+mn-lt"/>
                          <a:ea typeface="+mn-ea"/>
                          <a:cs typeface="+mn-cs"/>
                        </a:rPr>
                      </a:br>
                      <a:r>
                        <a:rPr lang="en-GB" sz="900" strike="noStrike" kern="1200" baseline="0" dirty="0">
                          <a:solidFill>
                            <a:schemeClr val="tx1"/>
                          </a:solidFill>
                          <a:latin typeface="+mn-lt"/>
                          <a:ea typeface="+mn-ea"/>
                          <a:cs typeface="+mn-cs"/>
                        </a:rPr>
                        <a:t>&lt;30ml/min/</a:t>
                      </a:r>
                    </a:p>
                    <a:p>
                      <a:pPr algn="ctr"/>
                      <a:r>
                        <a:rPr lang="en-GB" sz="900" strike="noStrike" kern="1200" baseline="0" dirty="0">
                          <a:solidFill>
                            <a:schemeClr val="tx1"/>
                          </a:solidFill>
                          <a:latin typeface="+mn-lt"/>
                          <a:ea typeface="+mn-ea"/>
                          <a:cs typeface="+mn-cs"/>
                        </a:rPr>
                        <a:t>1.73m</a:t>
                      </a:r>
                      <a:r>
                        <a:rPr lang="en-GB" sz="900" strike="noStrike" kern="1200" baseline="30000" dirty="0">
                          <a:solidFill>
                            <a:schemeClr val="tx1"/>
                          </a:solidFill>
                          <a:latin typeface="+mn-lt"/>
                          <a:ea typeface="+mn-ea"/>
                          <a:cs typeface="+mn-cs"/>
                        </a:rPr>
                        <a:t>2</a:t>
                      </a:r>
                      <a:r>
                        <a:rPr lang="en-GB" sz="900" strike="noStrike" kern="1200" baseline="0" dirty="0">
                          <a:solidFill>
                            <a:schemeClr val="tx1"/>
                          </a:solidFill>
                          <a:latin typeface="+mn-lt"/>
                          <a:ea typeface="+mn-ea"/>
                          <a:cs typeface="+mn-cs"/>
                        </a:rPr>
                        <a:t>)</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en-GB" sz="900" strike="noStrike" kern="1200" baseline="0" dirty="0">
                          <a:solidFill>
                            <a:schemeClr val="tx1"/>
                          </a:solidFill>
                          <a:latin typeface="+mn-lt"/>
                          <a:ea typeface="+mn-ea"/>
                          <a:cs typeface="+mn-cs"/>
                        </a:rPr>
                        <a:t>Isa-</a:t>
                      </a:r>
                      <a:r>
                        <a:rPr lang="en-GB" sz="900" strike="noStrike" kern="1200" baseline="0" dirty="0" err="1">
                          <a:solidFill>
                            <a:schemeClr val="tx1"/>
                          </a:solidFill>
                          <a:latin typeface="+mn-lt"/>
                          <a:ea typeface="+mn-ea"/>
                          <a:cs typeface="+mn-cs"/>
                        </a:rPr>
                        <a:t>CVd</a:t>
                      </a:r>
                      <a:endParaRPr lang="en-GB" sz="900" strike="noStrike"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strike="noStrike" kern="1200" baseline="0" dirty="0">
                          <a:solidFill>
                            <a:schemeClr val="tx1"/>
                          </a:solidFill>
                          <a:latin typeface="+mn-lt"/>
                          <a:ea typeface="+mn-ea"/>
                          <a:cs typeface="+mn-cs"/>
                        </a:rPr>
                        <a:t>5.2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171450"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Hematologic Response (n=35): </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CR: 5.7%; VGPR: 57.1%; PR: 20.0%</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Median Time to First Response </a:t>
                      </a:r>
                      <a:r>
                        <a:rPr lang="en-GB" sz="900" strike="noStrike" kern="1200" baseline="0" dirty="0">
                          <a:solidFill>
                            <a:schemeClr val="tx1"/>
                          </a:solidFill>
                          <a:latin typeface="+mn-lt"/>
                          <a:ea typeface="+mn-ea"/>
                          <a:cs typeface="+mn-cs"/>
                        </a:rPr>
                        <a:t>(</a:t>
                      </a:r>
                      <a:r>
                        <a:rPr lang="en-GB" sz="900" strike="noStrike" kern="1200" baseline="0" dirty="0">
                          <a:solidFill>
                            <a:schemeClr val="tx1"/>
                          </a:solidFill>
                          <a:latin typeface="+mn-lt"/>
                          <a:ea typeface="Verdana" panose="020B0604030504040204" pitchFamily="34" charset="0"/>
                          <a:cs typeface="+mn-cs"/>
                        </a:rPr>
                        <a:t>≥PR)</a:t>
                      </a:r>
                      <a:r>
                        <a:rPr lang="en-GB" sz="900" strike="noStrike" kern="1200" baseline="0" dirty="0">
                          <a:solidFill>
                            <a:schemeClr val="tx1"/>
                          </a:solidFill>
                          <a:latin typeface="+mj-lt"/>
                          <a:ea typeface="+mn-ea"/>
                          <a:cs typeface="+mn-cs"/>
                        </a:rPr>
                        <a:t>: 1.0 (range: 0.9–11.1) months</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Median Time to Best Response: 2.1 (range: 0.9–14.1) months</a:t>
                      </a:r>
                    </a:p>
                    <a:p>
                      <a:pPr marL="171450"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Renal Response (n=38): </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CR: 15.8%; PR, 10.5%, MR: 34.2%</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Median Time to First Response </a:t>
                      </a:r>
                      <a:r>
                        <a:rPr lang="en-GB" sz="900" strike="noStrike" kern="1200" baseline="0" dirty="0">
                          <a:solidFill>
                            <a:schemeClr val="tx1"/>
                          </a:solidFill>
                          <a:latin typeface="+mn-lt"/>
                          <a:ea typeface="+mn-ea"/>
                          <a:cs typeface="+mn-cs"/>
                        </a:rPr>
                        <a:t>(</a:t>
                      </a:r>
                      <a:r>
                        <a:rPr lang="en-GB" sz="900" strike="noStrike" kern="1200" baseline="0" dirty="0">
                          <a:solidFill>
                            <a:schemeClr val="tx1"/>
                          </a:solidFill>
                          <a:latin typeface="+mn-lt"/>
                          <a:ea typeface="Verdana" panose="020B0604030504040204" pitchFamily="34" charset="0"/>
                          <a:cs typeface="+mn-cs"/>
                        </a:rPr>
                        <a:t>≥PR)</a:t>
                      </a:r>
                      <a:r>
                        <a:rPr lang="en-GB" sz="900" strike="noStrike" kern="1200" baseline="0" dirty="0">
                          <a:solidFill>
                            <a:schemeClr val="tx1"/>
                          </a:solidFill>
                          <a:latin typeface="+mj-lt"/>
                          <a:ea typeface="+mn-ea"/>
                          <a:cs typeface="+mn-cs"/>
                        </a:rPr>
                        <a:t>: 2.6 (range: 0.9–7.0) months</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Median Time to Best Response: 2.6 (range: 0.9–8.4) months</a:t>
                      </a:r>
                    </a:p>
                    <a:p>
                      <a:pPr marL="171450"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Safety overview (n=43): </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≥1 TEAE Grade </a:t>
                      </a:r>
                      <a:r>
                        <a:rPr lang="en-GB" sz="900" strike="noStrike" kern="1200" baseline="0" dirty="0">
                          <a:solidFill>
                            <a:schemeClr val="tx1"/>
                          </a:solidFill>
                          <a:latin typeface="+mj-lt"/>
                          <a:ea typeface="Verdana" panose="020B0604030504040204" pitchFamily="34" charset="0"/>
                          <a:cs typeface="+mn-cs"/>
                        </a:rPr>
                        <a:t>≥3/serious TEAE </a:t>
                      </a:r>
                      <a:r>
                        <a:rPr lang="en-GB" sz="900" strike="noStrike" kern="1200" baseline="0" dirty="0">
                          <a:solidFill>
                            <a:schemeClr val="tx1"/>
                          </a:solidFill>
                          <a:latin typeface="+mj-lt"/>
                          <a:ea typeface="+mn-ea"/>
                          <a:cs typeface="+mn-cs"/>
                        </a:rPr>
                        <a:t>Grade </a:t>
                      </a:r>
                      <a:r>
                        <a:rPr lang="en-GB" sz="900" strike="noStrike" kern="1200" baseline="0" dirty="0">
                          <a:solidFill>
                            <a:schemeClr val="tx1"/>
                          </a:solidFill>
                          <a:latin typeface="+mj-lt"/>
                          <a:ea typeface="Verdana" panose="020B0604030504040204" pitchFamily="34" charset="0"/>
                          <a:cs typeface="+mn-cs"/>
                        </a:rPr>
                        <a:t>≥3: 39.5%/32.6%</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Fatal serious AEs: 16.3%</a:t>
                      </a: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Common Grade ≥3 AEs: pneumonia (7.0%); peripheral neuropathy, urinary tract infection, septic shock, respiratory tract infection and COVID-19 (all 4.7%)</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0002"/>
                  </a:ext>
                </a:extLst>
              </a:tr>
              <a:tr h="1802991">
                <a:tc>
                  <a:txBody>
                    <a:bodyPr/>
                    <a:lstStyle/>
                    <a:p>
                      <a:pPr marL="0" marR="0" lvl="0" indent="0" algn="l" defTabSz="685800" rtl="0" eaLnBrk="1" fontAlgn="auto" latinLnBrk="0" hangingPunct="1">
                        <a:lnSpc>
                          <a:spcPct val="100000"/>
                        </a:lnSpc>
                        <a:spcBef>
                          <a:spcPts val="0"/>
                        </a:spcBef>
                        <a:spcAft>
                          <a:spcPts val="0"/>
                        </a:spcAft>
                        <a:buClrTx/>
                        <a:buSzTx/>
                        <a:buFontTx/>
                        <a:buNone/>
                        <a:tabLst>
                          <a:tab pos="177800" algn="l"/>
                        </a:tabLst>
                        <a:defRPr/>
                      </a:pPr>
                      <a:r>
                        <a:rPr lang="en-GB" sz="900" strike="noStrike" kern="1200" baseline="0" dirty="0">
                          <a:solidFill>
                            <a:schemeClr val="tx1"/>
                          </a:solidFill>
                          <a:latin typeface="+mn-lt"/>
                          <a:ea typeface="+mn-ea"/>
                          <a:cs typeface="+mn-cs"/>
                        </a:rPr>
                        <a:t>RADAR</a:t>
                      </a:r>
                      <a:r>
                        <a:rPr lang="en-GB" sz="900" strike="noStrike" kern="1200" baseline="30000" dirty="0">
                          <a:solidFill>
                            <a:schemeClr val="tx1"/>
                          </a:solidFill>
                          <a:latin typeface="+mn-lt"/>
                          <a:ea typeface="+mn-ea"/>
                          <a:cs typeface="+mn-cs"/>
                        </a:rPr>
                        <a:t>2</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685800" rtl="0" eaLnBrk="1" latinLnBrk="0" hangingPunct="1"/>
                      <a:r>
                        <a:rPr lang="en-GB" sz="900" strike="noStrike" kern="1200" baseline="0" dirty="0">
                          <a:solidFill>
                            <a:schemeClr val="tx1"/>
                          </a:solidFill>
                          <a:latin typeface="+mn-lt"/>
                          <a:ea typeface="+mn-ea"/>
                          <a:cs typeface="+mn-cs"/>
                        </a:rPr>
                        <a:t>II/III</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strike="noStrike" kern="1200" baseline="0" dirty="0">
                          <a:solidFill>
                            <a:schemeClr val="tx1"/>
                          </a:solidFill>
                          <a:latin typeface="+mn-lt"/>
                          <a:ea typeface="+mn-ea"/>
                          <a:cs typeface="+mn-cs"/>
                        </a:rPr>
                        <a:t> High-risk </a:t>
                      </a:r>
                      <a:r>
                        <a:rPr lang="en-GB" sz="900" strike="noStrike" kern="1200" baseline="0" dirty="0" err="1">
                          <a:solidFill>
                            <a:schemeClr val="tx1"/>
                          </a:solidFill>
                          <a:latin typeface="+mn-lt"/>
                          <a:ea typeface="+mn-ea"/>
                          <a:cs typeface="+mn-cs"/>
                        </a:rPr>
                        <a:t>Te</a:t>
                      </a:r>
                      <a:r>
                        <a:rPr lang="en-GB" sz="900" strike="noStrike" kern="1200" baseline="0" dirty="0">
                          <a:solidFill>
                            <a:schemeClr val="tx1"/>
                          </a:solidFill>
                          <a:latin typeface="+mn-lt"/>
                          <a:ea typeface="+mn-ea"/>
                          <a:cs typeface="+mn-cs"/>
                        </a:rPr>
                        <a:t> NDMM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900" strike="noStrike" kern="1200" baseline="0" dirty="0">
                          <a:solidFill>
                            <a:schemeClr val="tx1"/>
                          </a:solidFill>
                          <a:latin typeface="+mn-lt"/>
                          <a:ea typeface="+mn-ea"/>
                          <a:cs typeface="+mn-cs"/>
                        </a:rPr>
                        <a:t>Isa-</a:t>
                      </a:r>
                      <a:r>
                        <a:rPr lang="en-GB" sz="900" strike="noStrike" kern="1200" baseline="0" dirty="0" err="1">
                          <a:solidFill>
                            <a:schemeClr val="tx1"/>
                          </a:solidFill>
                          <a:latin typeface="+mn-lt"/>
                          <a:ea typeface="+mn-ea"/>
                          <a:cs typeface="+mn-cs"/>
                        </a:rPr>
                        <a:t>RVCd</a:t>
                      </a:r>
                      <a:endParaRPr lang="en-GB" sz="900" strike="noStrike" kern="1200" baseline="0" dirty="0">
                        <a:solidFill>
                          <a:schemeClr val="tx1"/>
                        </a:solidFill>
                        <a:latin typeface="+mn-lt"/>
                        <a:ea typeface="+mn-ea"/>
                        <a:cs typeface="+mn-cs"/>
                      </a:endParaRP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GB" sz="900" strike="noStrike" kern="1200" baseline="0" dirty="0">
                          <a:solidFill>
                            <a:schemeClr val="tx1"/>
                          </a:solidFill>
                          <a:latin typeface="+mn-lt"/>
                          <a:ea typeface="+mn-ea"/>
                          <a:cs typeface="+mn-cs"/>
                        </a:rPr>
                        <a:t>N/A</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lvl="0" indent="-171450" algn="l">
                        <a:spcBef>
                          <a:spcPts val="0"/>
                        </a:spcBef>
                        <a:buFont typeface="Arial" panose="020B0604020202020204" pitchFamily="34" charset="0"/>
                        <a:buChar char="•"/>
                      </a:pPr>
                      <a:r>
                        <a:rPr lang="en-US" sz="900" strike="noStrike" kern="1200" baseline="0" dirty="0">
                          <a:solidFill>
                            <a:schemeClr val="tx1"/>
                          </a:solidFill>
                          <a:latin typeface="+mj-lt"/>
                          <a:ea typeface="+mn-ea"/>
                          <a:cs typeface="+mn-cs"/>
                        </a:rPr>
                        <a:t>A comparison of the performance of the Myeloma Genome Project (MGP) Panel against SoC FISH testing for high-risk genetic status</a:t>
                      </a:r>
                    </a:p>
                    <a:p>
                      <a:pPr marL="171450" lvl="0" indent="-171450" algn="l">
                        <a:spcBef>
                          <a:spcPts val="0"/>
                        </a:spcBef>
                        <a:buFont typeface="Arial" panose="020B0604020202020204" pitchFamily="34" charset="0"/>
                        <a:buChar char="•"/>
                      </a:pPr>
                      <a:r>
                        <a:rPr lang="en-US" sz="900" strike="noStrike" kern="1200" baseline="0" dirty="0">
                          <a:solidFill>
                            <a:schemeClr val="tx1"/>
                          </a:solidFill>
                          <a:latin typeface="+mn-lt"/>
                          <a:ea typeface="+mn-ea"/>
                          <a:cs typeface="+mn-cs"/>
                        </a:rPr>
                        <a:t>Initial results suggest there is substantial agreement between the MGP panel and SoC FISH testing methods when classifying high-risk patients according to the RADAR trial definition</a:t>
                      </a:r>
                      <a:endParaRPr lang="en-GB" sz="900" strike="noStrike" kern="1200" baseline="0" dirty="0">
                        <a:solidFill>
                          <a:schemeClr val="tx1"/>
                        </a:solidFill>
                        <a:latin typeface="+mn-lt"/>
                        <a:ea typeface="+mn-ea"/>
                        <a:cs typeface="+mn-cs"/>
                      </a:endParaRPr>
                    </a:p>
                    <a:p>
                      <a:pPr marL="514342" lvl="1" indent="-171450" algn="l">
                        <a:spcBef>
                          <a:spcPts val="0"/>
                        </a:spcBef>
                        <a:buFont typeface="Arial" panose="020B0604020202020204" pitchFamily="34" charset="0"/>
                        <a:buChar char="•"/>
                      </a:pPr>
                      <a:r>
                        <a:rPr lang="en-GB" sz="900" strike="noStrike" kern="1200" baseline="0" dirty="0">
                          <a:solidFill>
                            <a:schemeClr val="tx1"/>
                          </a:solidFill>
                          <a:latin typeface="+mj-lt"/>
                          <a:ea typeface="+mn-ea"/>
                          <a:cs typeface="+mn-cs"/>
                        </a:rPr>
                        <a:t>The MGP also demonstrated the ability to classify high-risk patients according to the proposed new IMWG risk classification system</a:t>
                      </a:r>
                    </a:p>
                  </a:txBody>
                  <a:tcPr marL="85127" marR="85127"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91040115"/>
                  </a:ext>
                </a:extLst>
              </a:tr>
            </a:tbl>
          </a:graphicData>
        </a:graphic>
      </p:graphicFrame>
      <p:pic>
        <p:nvPicPr>
          <p:cNvPr id="20" name="Picture 2" descr="Add Information Icons - Free SVG &amp; PNG Add Information Images - Noun Project">
            <a:hlinkClick r:id="rId5"/>
            <a:extLst>
              <a:ext uri="{FF2B5EF4-FFF2-40B4-BE49-F238E27FC236}">
                <a16:creationId xmlns:a16="http://schemas.microsoft.com/office/drawing/2014/main" id="{F9EA62A3-139A-D9E0-EE0F-C1190D6C75BC}"/>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 y="2280714"/>
            <a:ext cx="521857" cy="521857"/>
          </a:xfrm>
          <a:prstGeom prst="rect">
            <a:avLst/>
          </a:prstGeom>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33D73DC2-F9D3-9DAC-8838-7ED0581E532F}"/>
              </a:ext>
            </a:extLst>
          </p:cNvPr>
          <p:cNvSpPr txBox="1">
            <a:spLocks/>
          </p:cNvSpPr>
          <p:nvPr/>
        </p:nvSpPr>
        <p:spPr>
          <a:xfrm>
            <a:off x="478369" y="180488"/>
            <a:ext cx="11226801" cy="701602"/>
          </a:xfrm>
          <a:prstGeom prst="rect">
            <a:avLst/>
          </a:prstGeom>
        </p:spPr>
        <p:txBody>
          <a:bodyPr vert="horz" wrap="square" lIns="0" tIns="0" rIns="0" bIns="0" rtlCol="0" anchor="b" anchorCtr="0">
            <a:spAutoFit/>
          </a:bodyPr>
          <a:lstStyle>
            <a:lvl1pPr algn="l" defTabSz="685783" rtl="0" eaLnBrk="1" latinLnBrk="0" hangingPunct="1">
              <a:lnSpc>
                <a:spcPct val="90000"/>
              </a:lnSpc>
              <a:spcBef>
                <a:spcPct val="0"/>
              </a:spcBef>
              <a:buNone/>
              <a:defRPr sz="2200" kern="1200" baseline="0">
                <a:solidFill>
                  <a:schemeClr val="tx2"/>
                </a:solidFill>
                <a:latin typeface="+mj-lt"/>
                <a:ea typeface="+mj-ea"/>
                <a:cs typeface="+mj-cs"/>
              </a:defRPr>
            </a:lvl1pPr>
          </a:lstStyle>
          <a:p>
            <a:pPr defTabSz="914332"/>
            <a:r>
              <a:rPr lang="en-GB" sz="2933" b="1" dirty="0">
                <a:solidFill>
                  <a:srgbClr val="BCBC1C"/>
                </a:solidFill>
                <a:latin typeface="Arial" panose="020B0604020202020204"/>
              </a:rPr>
              <a:t>NDMM</a:t>
            </a:r>
            <a:br>
              <a:rPr lang="en-GB" sz="2933" dirty="0">
                <a:solidFill>
                  <a:srgbClr val="BCBC1C"/>
                </a:solidFill>
                <a:latin typeface="Arial" panose="020B0604020202020204"/>
              </a:rPr>
            </a:br>
            <a:r>
              <a:rPr lang="en-GB" sz="2133" dirty="0">
                <a:solidFill>
                  <a:srgbClr val="525CA3"/>
                </a:solidFill>
                <a:latin typeface="Arial" panose="020B0604020202020204"/>
              </a:rPr>
              <a:t>Other NDMM</a:t>
            </a:r>
            <a:r>
              <a:rPr lang="en-US" sz="2133" dirty="0">
                <a:solidFill>
                  <a:srgbClr val="525CA3"/>
                </a:solidFill>
                <a:latin typeface="Arial" panose="020B0604020202020204"/>
              </a:rPr>
              <a:t> studies (3/3)</a:t>
            </a:r>
            <a:endParaRPr lang="en-US" sz="2933" dirty="0">
              <a:solidFill>
                <a:srgbClr val="525CA3"/>
              </a:solidFill>
              <a:latin typeface="Arial" panose="020B0604020202020204"/>
            </a:endParaRPr>
          </a:p>
        </p:txBody>
      </p:sp>
      <p:pic>
        <p:nvPicPr>
          <p:cNvPr id="2" name="Picture 2" descr="Add Information Icons - Free SVG &amp; PNG Add Information Images - Noun Project">
            <a:hlinkClick r:id="rId5"/>
            <a:extLst>
              <a:ext uri="{FF2B5EF4-FFF2-40B4-BE49-F238E27FC236}">
                <a16:creationId xmlns:a16="http://schemas.microsoft.com/office/drawing/2014/main" id="{D2548E1C-4858-8FB0-862A-08303A1DD1F3}"/>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3938" y="3954689"/>
            <a:ext cx="521857" cy="521857"/>
          </a:xfrm>
          <a:prstGeom prst="rect">
            <a:avLst/>
          </a:prstGeom>
          <a:extLst>
            <a:ext uri="{909E8E84-426E-40DD-AFC4-6F175D3DCCD1}">
              <a14:hiddenFill xmlns:a14="http://schemas.microsoft.com/office/drawing/2010/main">
                <a:solidFill>
                  <a:srgbClr val="FFFFFF"/>
                </a:solidFill>
              </a14:hiddenFill>
            </a:ext>
          </a:extLst>
        </p:spPr>
      </p:pic>
      <p:pic>
        <p:nvPicPr>
          <p:cNvPr id="6" name="Picture 2" descr="Add Information Icons - Free SVG &amp; PNG Add Information Images - Noun Project">
            <a:hlinkClick r:id="rId5"/>
            <a:extLst>
              <a:ext uri="{FF2B5EF4-FFF2-40B4-BE49-F238E27FC236}">
                <a16:creationId xmlns:a16="http://schemas.microsoft.com/office/drawing/2014/main" id="{658F95E0-05FD-C19F-7083-32A6F13D9217}"/>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8752296" y="542751"/>
            <a:ext cx="288000" cy="288000"/>
          </a:xfrm>
          <a:prstGeom prst="rect">
            <a:avLst/>
          </a:prstGeom>
          <a:extLst>
            <a:ext uri="{909E8E84-426E-40DD-AFC4-6F175D3DCCD1}">
              <a14:hiddenFill xmlns:a14="http://schemas.microsoft.com/office/drawing/2010/main">
                <a:solidFill>
                  <a:srgbClr val="FFFFFF"/>
                </a:solidFill>
              </a14:hiddenFill>
            </a:ext>
          </a:extLst>
        </p:spPr>
      </p:pic>
      <p:sp>
        <p:nvSpPr>
          <p:cNvPr id="7" name="Text Placeholder 16">
            <a:extLst>
              <a:ext uri="{FF2B5EF4-FFF2-40B4-BE49-F238E27FC236}">
                <a16:creationId xmlns:a16="http://schemas.microsoft.com/office/drawing/2014/main" id="{A7168498-9C11-1821-E039-4C4CBFB5DC0D}"/>
              </a:ext>
            </a:extLst>
          </p:cNvPr>
          <p:cNvSpPr txBox="1">
            <a:spLocks/>
          </p:cNvSpPr>
          <p:nvPr/>
        </p:nvSpPr>
        <p:spPr>
          <a:xfrm>
            <a:off x="9100403" y="493380"/>
            <a:ext cx="2613232" cy="332373"/>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77">
              <a:buClr>
                <a:srgbClr val="3E90D0"/>
              </a:buClr>
              <a:defRPr/>
            </a:pPr>
            <a:r>
              <a:rPr lang="en-GB" sz="1333" baseline="30000" dirty="0">
                <a:solidFill>
                  <a:srgbClr val="6B747B"/>
                </a:solidFill>
                <a:latin typeface="Arial" panose="020B0604020202020204"/>
              </a:rPr>
              <a:t>Further slides available in supplementary appendix</a:t>
            </a:r>
            <a:endParaRPr lang="en-GB" sz="1333" dirty="0">
              <a:solidFill>
                <a:srgbClr val="6B747B"/>
              </a:solidFill>
              <a:latin typeface="Arial" panose="020B0604020202020204"/>
            </a:endParaRPr>
          </a:p>
        </p:txBody>
      </p:sp>
    </p:spTree>
    <p:custDataLst>
      <p:tags r:id="rId1"/>
    </p:custDataLst>
    <p:extLst>
      <p:ext uri="{BB962C8B-B14F-4D97-AF65-F5344CB8AC3E}">
        <p14:creationId xmlns:p14="http://schemas.microsoft.com/office/powerpoint/2010/main" val="4036131327"/>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EA06EA-2CA0-4EC2-BAA5-051990870302}"/>
              </a:ext>
            </a:extLst>
          </p:cNvPr>
          <p:cNvSpPr>
            <a:spLocks noGrp="1"/>
          </p:cNvSpPr>
          <p:nvPr>
            <p:ph type="title"/>
          </p:nvPr>
        </p:nvSpPr>
        <p:spPr>
          <a:xfrm>
            <a:off x="478368" y="180488"/>
            <a:ext cx="11226801" cy="701602"/>
          </a:xfrm>
        </p:spPr>
        <p:txBody>
          <a:bodyPr anchor="b"/>
          <a:lstStyle/>
          <a:p>
            <a:r>
              <a:rPr lang="en-US" b="1" dirty="0">
                <a:solidFill>
                  <a:schemeClr val="bg2"/>
                </a:solidFill>
              </a:rPr>
              <a:t>IMROZ</a:t>
            </a:r>
            <a:br>
              <a:rPr lang="en-US" b="1" dirty="0">
                <a:solidFill>
                  <a:schemeClr val="bg2"/>
                </a:solidFill>
              </a:rPr>
            </a:br>
            <a:r>
              <a:rPr lang="en-GB" sz="2133" dirty="0">
                <a:cs typeface="Arial" panose="020B0604020202020204" pitchFamily="34" charset="0"/>
              </a:rPr>
              <a:t>Key takeaways</a:t>
            </a:r>
            <a:endParaRPr lang="en-US" dirty="0"/>
          </a:p>
        </p:txBody>
      </p:sp>
      <p:sp>
        <p:nvSpPr>
          <p:cNvPr id="94" name="Slide Number Placeholder 2">
            <a:extLst>
              <a:ext uri="{FF2B5EF4-FFF2-40B4-BE49-F238E27FC236}">
                <a16:creationId xmlns:a16="http://schemas.microsoft.com/office/drawing/2014/main" id="{E9498BD5-62D8-40BB-BB1D-1360D1D042F4}"/>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118</a:t>
            </a:fld>
            <a:endParaRPr lang="en-US">
              <a:solidFill>
                <a:srgbClr val="6B747B"/>
              </a:solidFill>
              <a:latin typeface="Arial" panose="020B0604020202020204"/>
            </a:endParaRPr>
          </a:p>
        </p:txBody>
      </p:sp>
      <p:sp>
        <p:nvSpPr>
          <p:cNvPr id="14" name="Rectangle: Rounded Corners 13">
            <a:extLst>
              <a:ext uri="{FF2B5EF4-FFF2-40B4-BE49-F238E27FC236}">
                <a16:creationId xmlns:a16="http://schemas.microsoft.com/office/drawing/2014/main" id="{CAD3997F-60D9-4F6C-AE55-82A1B63E0DA7}"/>
              </a:ext>
            </a:extLst>
          </p:cNvPr>
          <p:cNvSpPr/>
          <p:nvPr/>
        </p:nvSpPr>
        <p:spPr>
          <a:xfrm>
            <a:off x="608535" y="3630139"/>
            <a:ext cx="11113565" cy="55399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defTabSz="914377">
              <a:spcAft>
                <a:spcPts val="1600"/>
              </a:spcAft>
              <a:buClr>
                <a:srgbClr val="7A00E6"/>
              </a:buClr>
            </a:pPr>
            <a:r>
              <a:rPr lang="en-GB" sz="1467" dirty="0">
                <a:solidFill>
                  <a:srgbClr val="FFFFFF"/>
                </a:solidFill>
                <a:latin typeface="Arial" panose="020B0604020202020204"/>
                <a:ea typeface="+mn-lt"/>
                <a:cs typeface="Arial" panose="020B0604020202020204"/>
                <a:sym typeface="+mn-lt"/>
              </a:rPr>
              <a:t>OS remains immature; however, a </a:t>
            </a:r>
            <a:r>
              <a:rPr lang="en-GB" sz="1467" dirty="0" err="1">
                <a:solidFill>
                  <a:srgbClr val="FFFFFF"/>
                </a:solidFill>
                <a:latin typeface="Arial" panose="020B0604020202020204"/>
                <a:ea typeface="+mn-lt"/>
                <a:cs typeface="Arial" panose="020B0604020202020204"/>
                <a:sym typeface="+mn-lt"/>
              </a:rPr>
              <a:t>favorable</a:t>
            </a:r>
            <a:r>
              <a:rPr lang="en-GB" sz="1467" dirty="0">
                <a:solidFill>
                  <a:srgbClr val="FFFFFF"/>
                </a:solidFill>
                <a:latin typeface="Arial" panose="020B0604020202020204"/>
                <a:ea typeface="+mn-lt"/>
                <a:cs typeface="Arial" panose="020B0604020202020204"/>
                <a:sym typeface="+mn-lt"/>
              </a:rPr>
              <a:t> trend was observed for Isa-</a:t>
            </a:r>
            <a:r>
              <a:rPr lang="en-GB" sz="1467" dirty="0" err="1">
                <a:solidFill>
                  <a:srgbClr val="FFFFFF"/>
                </a:solidFill>
                <a:latin typeface="Arial" panose="020B0604020202020204"/>
                <a:ea typeface="+mn-lt"/>
                <a:cs typeface="Arial" panose="020B0604020202020204"/>
                <a:sym typeface="+mn-lt"/>
              </a:rPr>
              <a:t>VRd</a:t>
            </a:r>
            <a:r>
              <a:rPr lang="en-GB" sz="1467" dirty="0">
                <a:solidFill>
                  <a:srgbClr val="FFFFFF"/>
                </a:solidFill>
                <a:latin typeface="Arial" panose="020B0604020202020204"/>
                <a:ea typeface="+mn-lt"/>
                <a:cs typeface="Arial" panose="020B0604020202020204"/>
                <a:sym typeface="+mn-lt"/>
              </a:rPr>
              <a:t>, with a 22.4% risk reduction compared with the </a:t>
            </a:r>
            <a:r>
              <a:rPr lang="en-GB" sz="1467" dirty="0" err="1">
                <a:solidFill>
                  <a:srgbClr val="FFFFFF"/>
                </a:solidFill>
                <a:latin typeface="Arial" panose="020B0604020202020204"/>
                <a:ea typeface="+mn-lt"/>
                <a:cs typeface="Arial" panose="020B0604020202020204"/>
                <a:sym typeface="+mn-lt"/>
              </a:rPr>
              <a:t>VRd</a:t>
            </a:r>
            <a:r>
              <a:rPr lang="en-GB" sz="1467" dirty="0">
                <a:solidFill>
                  <a:srgbClr val="FFFFFF"/>
                </a:solidFill>
                <a:latin typeface="Arial" panose="020B0604020202020204"/>
                <a:ea typeface="+mn-lt"/>
                <a:cs typeface="Arial" panose="020B0604020202020204"/>
                <a:sym typeface="+mn-lt"/>
              </a:rPr>
              <a:t> arm (HR: 0.776 [99.97% CI: 0.407–1.48])</a:t>
            </a:r>
          </a:p>
        </p:txBody>
      </p:sp>
      <p:sp>
        <p:nvSpPr>
          <p:cNvPr id="16" name="Rectangle: Rounded Corners 15">
            <a:extLst>
              <a:ext uri="{FF2B5EF4-FFF2-40B4-BE49-F238E27FC236}">
                <a16:creationId xmlns:a16="http://schemas.microsoft.com/office/drawing/2014/main" id="{6AE70AB3-28CF-4A29-846D-675D162735F8}"/>
              </a:ext>
            </a:extLst>
          </p:cNvPr>
          <p:cNvSpPr/>
          <p:nvPr/>
        </p:nvSpPr>
        <p:spPr>
          <a:xfrm>
            <a:off x="608537" y="1082833"/>
            <a:ext cx="11113563" cy="688145"/>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defTabSz="914377">
              <a:spcBef>
                <a:spcPts val="1000"/>
              </a:spcBef>
            </a:pPr>
            <a:r>
              <a:rPr lang="en-US" sz="1467" dirty="0">
                <a:solidFill>
                  <a:srgbClr val="FFFFFF"/>
                </a:solidFill>
                <a:latin typeface="Arial" panose="020B0604020202020204"/>
                <a:ea typeface="Times New Roman" panose="02020603050405020304" pitchFamily="18" charset="0"/>
              </a:rPr>
              <a:t>IMROZ is the first global Phase III study of an anti-CD38 in combination with SOC </a:t>
            </a:r>
            <a:r>
              <a:rPr lang="en-US" sz="1467" dirty="0" err="1">
                <a:solidFill>
                  <a:srgbClr val="FFFFFF"/>
                </a:solidFill>
                <a:latin typeface="Arial" panose="020B0604020202020204"/>
                <a:ea typeface="Times New Roman" panose="02020603050405020304" pitchFamily="18" charset="0"/>
              </a:rPr>
              <a:t>VRd</a:t>
            </a:r>
            <a:r>
              <a:rPr lang="en-US" sz="1467" dirty="0">
                <a:solidFill>
                  <a:srgbClr val="FFFFFF"/>
                </a:solidFill>
                <a:latin typeface="Arial" panose="020B0604020202020204"/>
                <a:ea typeface="Times New Roman" panose="02020603050405020304" pitchFamily="18" charset="0"/>
              </a:rPr>
              <a:t> in patients with NDMM not intended for transplant</a:t>
            </a:r>
            <a:endParaRPr lang="en-US" sz="1467" dirty="0">
              <a:solidFill>
                <a:srgbClr val="FFFFFF"/>
              </a:solidFill>
              <a:latin typeface="Arial" panose="020B0604020202020204"/>
            </a:endParaRPr>
          </a:p>
        </p:txBody>
      </p:sp>
      <p:sp>
        <p:nvSpPr>
          <p:cNvPr id="18" name="Rectangle: Rounded Corners 17">
            <a:extLst>
              <a:ext uri="{FF2B5EF4-FFF2-40B4-BE49-F238E27FC236}">
                <a16:creationId xmlns:a16="http://schemas.microsoft.com/office/drawing/2014/main" id="{E0913E88-7F7A-4328-9F6C-5FBAC4EA84E4}"/>
              </a:ext>
            </a:extLst>
          </p:cNvPr>
          <p:cNvSpPr/>
          <p:nvPr/>
        </p:nvSpPr>
        <p:spPr>
          <a:xfrm>
            <a:off x="608537" y="1855116"/>
            <a:ext cx="11113564" cy="92971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defTabSz="914377">
              <a:spcBef>
                <a:spcPts val="1000"/>
              </a:spcBef>
              <a:spcAft>
                <a:spcPts val="1600"/>
              </a:spcAft>
              <a:buClr>
                <a:srgbClr val="7A00E6"/>
              </a:buClr>
            </a:pPr>
            <a:r>
              <a:rPr lang="en-GB" sz="1467" dirty="0">
                <a:solidFill>
                  <a:srgbClr val="FFFFFF"/>
                </a:solidFill>
                <a:latin typeface="Arial" panose="020B0604020202020204"/>
                <a:sym typeface="+mn-lt"/>
              </a:rPr>
              <a:t>The addition of </a:t>
            </a:r>
            <a:r>
              <a:rPr lang="en-GB" sz="1467" dirty="0" err="1">
                <a:solidFill>
                  <a:srgbClr val="FFFFFF"/>
                </a:solidFill>
                <a:latin typeface="Arial" panose="020B0604020202020204"/>
                <a:sym typeface="+mn-lt"/>
              </a:rPr>
              <a:t>isatuximab</a:t>
            </a:r>
            <a:r>
              <a:rPr lang="en-GB" sz="1467" dirty="0">
                <a:solidFill>
                  <a:srgbClr val="FFFFFF"/>
                </a:solidFill>
                <a:latin typeface="Arial" panose="020B0604020202020204"/>
                <a:sym typeface="+mn-lt"/>
              </a:rPr>
              <a:t> to </a:t>
            </a:r>
            <a:r>
              <a:rPr lang="en-GB" sz="1467" dirty="0" err="1">
                <a:solidFill>
                  <a:srgbClr val="FFFFFF"/>
                </a:solidFill>
                <a:latin typeface="Arial" panose="020B0604020202020204"/>
                <a:sym typeface="+mn-lt"/>
              </a:rPr>
              <a:t>VRd</a:t>
            </a:r>
            <a:r>
              <a:rPr lang="en-GB" sz="1467" dirty="0">
                <a:solidFill>
                  <a:srgbClr val="FFFFFF"/>
                </a:solidFill>
                <a:latin typeface="Arial" panose="020B0604020202020204"/>
                <a:sym typeface="+mn-lt"/>
              </a:rPr>
              <a:t> resulted in a statistically significant reduction in the risk of progression or death by 40.4% (HR: 0.596 [98.5% CI: 0.406–0.876]; p=0.0005), with the median not reached in the Isa-</a:t>
            </a:r>
            <a:r>
              <a:rPr lang="en-GB" sz="1467" dirty="0" err="1">
                <a:solidFill>
                  <a:srgbClr val="FFFFFF"/>
                </a:solidFill>
                <a:latin typeface="Arial" panose="020B0604020202020204"/>
                <a:sym typeface="+mn-lt"/>
              </a:rPr>
              <a:t>VRd</a:t>
            </a:r>
            <a:r>
              <a:rPr lang="en-GB" sz="1467" dirty="0">
                <a:solidFill>
                  <a:srgbClr val="FFFFFF"/>
                </a:solidFill>
                <a:latin typeface="Arial" panose="020B0604020202020204"/>
                <a:sym typeface="+mn-lt"/>
              </a:rPr>
              <a:t> arm (vs 54.34 in the </a:t>
            </a:r>
            <a:r>
              <a:rPr lang="en-GB" sz="1467" dirty="0" err="1">
                <a:solidFill>
                  <a:srgbClr val="FFFFFF"/>
                </a:solidFill>
                <a:latin typeface="Arial" panose="020B0604020202020204"/>
                <a:sym typeface="+mn-lt"/>
              </a:rPr>
              <a:t>VRd</a:t>
            </a:r>
            <a:r>
              <a:rPr lang="en-GB" sz="1467" dirty="0">
                <a:solidFill>
                  <a:srgbClr val="FFFFFF"/>
                </a:solidFill>
                <a:latin typeface="Arial" panose="020B0604020202020204"/>
                <a:sym typeface="+mn-lt"/>
              </a:rPr>
              <a:t> arm). An impressive 60-month PFS rate of 63.2% vs 45.2% with Isa-</a:t>
            </a:r>
            <a:r>
              <a:rPr lang="en-GB" sz="1467" dirty="0" err="1">
                <a:solidFill>
                  <a:srgbClr val="FFFFFF"/>
                </a:solidFill>
                <a:latin typeface="Arial" panose="020B0604020202020204"/>
                <a:sym typeface="+mn-lt"/>
              </a:rPr>
              <a:t>VRd</a:t>
            </a:r>
            <a:r>
              <a:rPr lang="en-GB" sz="1467" dirty="0">
                <a:solidFill>
                  <a:srgbClr val="FFFFFF"/>
                </a:solidFill>
                <a:latin typeface="Arial" panose="020B0604020202020204"/>
                <a:sym typeface="+mn-lt"/>
              </a:rPr>
              <a:t> vs </a:t>
            </a:r>
            <a:r>
              <a:rPr lang="en-GB" sz="1467" dirty="0" err="1">
                <a:solidFill>
                  <a:srgbClr val="FFFFFF"/>
                </a:solidFill>
                <a:latin typeface="Arial" panose="020B0604020202020204"/>
                <a:sym typeface="+mn-lt"/>
              </a:rPr>
              <a:t>VRd</a:t>
            </a:r>
            <a:r>
              <a:rPr lang="en-GB" sz="1467" dirty="0">
                <a:solidFill>
                  <a:srgbClr val="FFFFFF"/>
                </a:solidFill>
                <a:latin typeface="Arial" panose="020B0604020202020204"/>
                <a:sym typeface="+mn-lt"/>
              </a:rPr>
              <a:t>, respectively, further highlights an outstanding PFS benefit in patients with NDMM not intended for transplant</a:t>
            </a:r>
          </a:p>
        </p:txBody>
      </p:sp>
      <p:sp>
        <p:nvSpPr>
          <p:cNvPr id="25" name="Rectangle: Rounded Corners 24">
            <a:extLst>
              <a:ext uri="{FF2B5EF4-FFF2-40B4-BE49-F238E27FC236}">
                <a16:creationId xmlns:a16="http://schemas.microsoft.com/office/drawing/2014/main" id="{7BD05FFC-5552-4B87-8AC3-91579243D7B7}"/>
              </a:ext>
            </a:extLst>
          </p:cNvPr>
          <p:cNvSpPr/>
          <p:nvPr/>
        </p:nvSpPr>
        <p:spPr>
          <a:xfrm>
            <a:off x="608535" y="2868965"/>
            <a:ext cx="11113565" cy="67338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defTabSz="914377"/>
            <a:r>
              <a:rPr lang="en-US" sz="1467" dirty="0">
                <a:solidFill>
                  <a:srgbClr val="FFFFFF"/>
                </a:solidFill>
                <a:latin typeface="Arial" panose="020B0604020202020204"/>
                <a:ea typeface="Times New Roman" panose="02020603050405020304" pitchFamily="18" charset="0"/>
              </a:rPr>
              <a:t>Isa-</a:t>
            </a:r>
            <a:r>
              <a:rPr lang="en-US" sz="1467" dirty="0" err="1">
                <a:solidFill>
                  <a:srgbClr val="FFFFFF"/>
                </a:solidFill>
                <a:latin typeface="Arial" panose="020B0604020202020204"/>
                <a:ea typeface="Times New Roman" panose="02020603050405020304" pitchFamily="18" charset="0"/>
              </a:rPr>
              <a:t>VRd</a:t>
            </a:r>
            <a:r>
              <a:rPr lang="en-US" sz="1467" dirty="0">
                <a:solidFill>
                  <a:srgbClr val="FFFFFF"/>
                </a:solidFill>
                <a:latin typeface="Arial" panose="020B0604020202020204"/>
                <a:ea typeface="Times New Roman" panose="02020603050405020304" pitchFamily="18" charset="0"/>
              </a:rPr>
              <a:t> resulted in deep response rates vs </a:t>
            </a:r>
            <a:r>
              <a:rPr lang="en-US" sz="1467" dirty="0" err="1">
                <a:solidFill>
                  <a:srgbClr val="FFFFFF"/>
                </a:solidFill>
                <a:latin typeface="Arial" panose="020B0604020202020204"/>
                <a:ea typeface="Times New Roman" panose="02020603050405020304" pitchFamily="18" charset="0"/>
              </a:rPr>
              <a:t>VRd</a:t>
            </a:r>
            <a:r>
              <a:rPr lang="en-US" sz="1467" dirty="0">
                <a:solidFill>
                  <a:srgbClr val="FFFFFF"/>
                </a:solidFill>
                <a:latin typeface="Arial" panose="020B0604020202020204"/>
                <a:ea typeface="Times New Roman" panose="02020603050405020304" pitchFamily="18" charset="0"/>
              </a:rPr>
              <a:t>, with a statistically significant improvement in the MRD– (NGS, 10</a:t>
            </a:r>
            <a:r>
              <a:rPr lang="en-US" sz="1467" baseline="30000" dirty="0">
                <a:solidFill>
                  <a:srgbClr val="FFFFFF"/>
                </a:solidFill>
                <a:latin typeface="Arial" panose="020B0604020202020204"/>
                <a:ea typeface="Times New Roman" panose="02020603050405020304" pitchFamily="18" charset="0"/>
              </a:rPr>
              <a:t>-5</a:t>
            </a:r>
            <a:r>
              <a:rPr lang="en-US" sz="1467" dirty="0">
                <a:solidFill>
                  <a:srgbClr val="FFFFFF"/>
                </a:solidFill>
                <a:latin typeface="Arial" panose="020B0604020202020204"/>
                <a:ea typeface="Times New Roman" panose="02020603050405020304" pitchFamily="18" charset="0"/>
              </a:rPr>
              <a:t>) CR rate, as well as higher rates of MRD– (58% vs 44%) and sustained MRD– for ≥12 months (47% vs 24%) at any time in the ITT population </a:t>
            </a:r>
          </a:p>
        </p:txBody>
      </p:sp>
      <p:sp>
        <p:nvSpPr>
          <p:cNvPr id="28" name="Rectangle 27">
            <a:hlinkClick r:id="rId4" action="ppaction://hlinksldjump"/>
            <a:extLst>
              <a:ext uri="{FF2B5EF4-FFF2-40B4-BE49-F238E27FC236}">
                <a16:creationId xmlns:a16="http://schemas.microsoft.com/office/drawing/2014/main" id="{3B540A56-E4E3-4984-BF04-7E636CCFCB2E}"/>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4" name="Rectangle: Rounded Corners 43">
            <a:extLst>
              <a:ext uri="{FF2B5EF4-FFF2-40B4-BE49-F238E27FC236}">
                <a16:creationId xmlns:a16="http://schemas.microsoft.com/office/drawing/2014/main" id="{570FC8CF-1278-48EA-B826-DF302A1E5C90}"/>
              </a:ext>
            </a:extLst>
          </p:cNvPr>
          <p:cNvSpPr/>
          <p:nvPr/>
        </p:nvSpPr>
        <p:spPr>
          <a:xfrm>
            <a:off x="582831" y="4297636"/>
            <a:ext cx="11130499" cy="416089"/>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defTabSz="914377">
              <a:spcBef>
                <a:spcPts val="1000"/>
              </a:spcBef>
            </a:pPr>
            <a:r>
              <a:rPr lang="en-US" sz="1467" dirty="0">
                <a:solidFill>
                  <a:srgbClr val="FFFFFF"/>
                </a:solidFill>
                <a:latin typeface="Arial" panose="020B0604020202020204"/>
                <a:ea typeface="Times New Roman" panose="02020603050405020304" pitchFamily="18" charset="0"/>
              </a:rPr>
              <a:t>Isa-</a:t>
            </a:r>
            <a:r>
              <a:rPr lang="en-US" sz="1467" dirty="0" err="1">
                <a:solidFill>
                  <a:srgbClr val="FFFFFF"/>
                </a:solidFill>
                <a:latin typeface="Arial" panose="020B0604020202020204"/>
                <a:ea typeface="Times New Roman" panose="02020603050405020304" pitchFamily="18" charset="0"/>
              </a:rPr>
              <a:t>VRd</a:t>
            </a:r>
            <a:r>
              <a:rPr lang="en-US" sz="1467" dirty="0">
                <a:solidFill>
                  <a:srgbClr val="FFFFFF"/>
                </a:solidFill>
                <a:latin typeface="Arial" panose="020B0604020202020204"/>
                <a:ea typeface="Times New Roman" panose="02020603050405020304" pitchFamily="18" charset="0"/>
              </a:rPr>
              <a:t> was well tolerated, and the safety profile remains consistent with the known safety profiles of each agent</a:t>
            </a:r>
            <a:endParaRPr lang="en-US" sz="1467" dirty="0">
              <a:solidFill>
                <a:srgbClr val="FFFFFF"/>
              </a:solidFill>
              <a:latin typeface="Arial" panose="020B0604020202020204"/>
              <a:ea typeface="Times New Roman" panose="02020603050405020304" pitchFamily="18" charset="0"/>
              <a:cs typeface="Arial" panose="020B0604020202020204"/>
            </a:endParaRPr>
          </a:p>
        </p:txBody>
      </p:sp>
      <p:sp>
        <p:nvSpPr>
          <p:cNvPr id="45" name="Rectangle: Rounded Corners 44">
            <a:extLst>
              <a:ext uri="{FF2B5EF4-FFF2-40B4-BE49-F238E27FC236}">
                <a16:creationId xmlns:a16="http://schemas.microsoft.com/office/drawing/2014/main" id="{E7AFC4F6-21E0-4A43-9603-2EE1FD52548C}"/>
              </a:ext>
            </a:extLst>
          </p:cNvPr>
          <p:cNvSpPr/>
          <p:nvPr/>
        </p:nvSpPr>
        <p:spPr>
          <a:xfrm>
            <a:off x="591601" y="4797863"/>
            <a:ext cx="11130499" cy="80125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defTabSz="1219170">
              <a:defRPr/>
            </a:pPr>
            <a:r>
              <a:rPr lang="en-US" sz="1467" kern="0" spc="-13" dirty="0">
                <a:solidFill>
                  <a:srgbClr val="FFFFFF"/>
                </a:solidFill>
                <a:latin typeface="Arial" panose="020B0604020202020204"/>
              </a:rPr>
              <a:t>The improved efficacy of Isa-</a:t>
            </a:r>
            <a:r>
              <a:rPr lang="en-US" sz="1467" kern="0" spc="-13" dirty="0" err="1">
                <a:solidFill>
                  <a:srgbClr val="FFFFFF"/>
                </a:solidFill>
                <a:latin typeface="Arial" panose="020B0604020202020204"/>
              </a:rPr>
              <a:t>VRd</a:t>
            </a:r>
            <a:r>
              <a:rPr lang="en-US" sz="1467" kern="0" spc="-13" dirty="0">
                <a:solidFill>
                  <a:srgbClr val="FFFFFF"/>
                </a:solidFill>
                <a:latin typeface="Arial" panose="020B0604020202020204"/>
              </a:rPr>
              <a:t> followed by Isa-Rd, combined with a consistent safety profile, provides an important treatment option for frontline disease control, </a:t>
            </a:r>
            <a:r>
              <a:rPr lang="en-GB" sz="1467" kern="0" spc="-13" dirty="0">
                <a:solidFill>
                  <a:srgbClr val="FFFFFF"/>
                </a:solidFill>
                <a:latin typeface="Arial" panose="020B0604020202020204"/>
              </a:rPr>
              <a:t>establishing Isa-</a:t>
            </a:r>
            <a:r>
              <a:rPr lang="en-GB" sz="1467" kern="0" spc="-13" dirty="0" err="1">
                <a:solidFill>
                  <a:srgbClr val="FFFFFF"/>
                </a:solidFill>
                <a:latin typeface="Arial" panose="020B0604020202020204"/>
              </a:rPr>
              <a:t>VRd</a:t>
            </a:r>
            <a:r>
              <a:rPr lang="en-GB" sz="1467" kern="0" spc="-13" dirty="0">
                <a:solidFill>
                  <a:srgbClr val="FFFFFF"/>
                </a:solidFill>
                <a:latin typeface="Arial" panose="020B0604020202020204"/>
              </a:rPr>
              <a:t> as a new SOC for patients aged ≤80 years with </a:t>
            </a:r>
            <a:br>
              <a:rPr lang="en-GB" sz="1467" kern="0" spc="-13" dirty="0">
                <a:solidFill>
                  <a:srgbClr val="FFFFFF"/>
                </a:solidFill>
                <a:latin typeface="Arial" panose="020B0604020202020204"/>
              </a:rPr>
            </a:br>
            <a:r>
              <a:rPr lang="en-GB" sz="1467" kern="0" spc="-13" dirty="0">
                <a:solidFill>
                  <a:srgbClr val="FFFFFF"/>
                </a:solidFill>
                <a:latin typeface="Arial" panose="020B0604020202020204"/>
              </a:rPr>
              <a:t>transplant-ineligible NDMM</a:t>
            </a:r>
          </a:p>
        </p:txBody>
      </p:sp>
      <p:sp>
        <p:nvSpPr>
          <p:cNvPr id="46" name="Oval 45">
            <a:extLst>
              <a:ext uri="{FF2B5EF4-FFF2-40B4-BE49-F238E27FC236}">
                <a16:creationId xmlns:a16="http://schemas.microsoft.com/office/drawing/2014/main" id="{082E9219-A8CD-4FD3-BD86-5F24262DD2D0}"/>
              </a:ext>
            </a:extLst>
          </p:cNvPr>
          <p:cNvSpPr/>
          <p:nvPr/>
        </p:nvSpPr>
        <p:spPr>
          <a:xfrm>
            <a:off x="132736" y="1803911"/>
            <a:ext cx="998363" cy="10703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49" name="Oval 48">
            <a:extLst>
              <a:ext uri="{FF2B5EF4-FFF2-40B4-BE49-F238E27FC236}">
                <a16:creationId xmlns:a16="http://schemas.microsoft.com/office/drawing/2014/main" id="{AD12E82F-525F-42AA-9047-00935AD366C0}"/>
              </a:ext>
            </a:extLst>
          </p:cNvPr>
          <p:cNvSpPr/>
          <p:nvPr/>
        </p:nvSpPr>
        <p:spPr>
          <a:xfrm>
            <a:off x="257887" y="2804186"/>
            <a:ext cx="790789" cy="8205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0" name="Oval 49">
            <a:extLst>
              <a:ext uri="{FF2B5EF4-FFF2-40B4-BE49-F238E27FC236}">
                <a16:creationId xmlns:a16="http://schemas.microsoft.com/office/drawing/2014/main" id="{4BA300B9-090F-4C8C-B1C6-7C55B9062B31}"/>
              </a:ext>
            </a:extLst>
          </p:cNvPr>
          <p:cNvSpPr/>
          <p:nvPr/>
        </p:nvSpPr>
        <p:spPr>
          <a:xfrm>
            <a:off x="118326" y="3452351"/>
            <a:ext cx="883385" cy="103737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1" name="Oval 50">
            <a:extLst>
              <a:ext uri="{FF2B5EF4-FFF2-40B4-BE49-F238E27FC236}">
                <a16:creationId xmlns:a16="http://schemas.microsoft.com/office/drawing/2014/main" id="{CDF6349A-CA3A-4C9C-B3D4-F7F5978E425D}"/>
              </a:ext>
            </a:extLst>
          </p:cNvPr>
          <p:cNvSpPr/>
          <p:nvPr/>
        </p:nvSpPr>
        <p:spPr>
          <a:xfrm>
            <a:off x="407636" y="4123454"/>
            <a:ext cx="594075" cy="7038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2" name="Oval 51">
            <a:extLst>
              <a:ext uri="{FF2B5EF4-FFF2-40B4-BE49-F238E27FC236}">
                <a16:creationId xmlns:a16="http://schemas.microsoft.com/office/drawing/2014/main" id="{D75C27F7-C825-4DAE-BAB3-BE7FA0A2BA8C}"/>
              </a:ext>
            </a:extLst>
          </p:cNvPr>
          <p:cNvSpPr/>
          <p:nvPr/>
        </p:nvSpPr>
        <p:spPr>
          <a:xfrm>
            <a:off x="154127" y="4705181"/>
            <a:ext cx="905509" cy="10399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grpSp>
        <p:nvGrpSpPr>
          <p:cNvPr id="64" name="Group 63">
            <a:extLst>
              <a:ext uri="{FF2B5EF4-FFF2-40B4-BE49-F238E27FC236}">
                <a16:creationId xmlns:a16="http://schemas.microsoft.com/office/drawing/2014/main" id="{2000DA1C-4C3F-4471-BE4F-8112A2D0CE1B}"/>
              </a:ext>
            </a:extLst>
          </p:cNvPr>
          <p:cNvGrpSpPr/>
          <p:nvPr/>
        </p:nvGrpSpPr>
        <p:grpSpPr>
          <a:xfrm>
            <a:off x="396522" y="3537521"/>
            <a:ext cx="510612" cy="510612"/>
            <a:chOff x="613038" y="1885583"/>
            <a:chExt cx="427500" cy="427500"/>
          </a:xfrm>
          <a:solidFill>
            <a:schemeClr val="accent2"/>
          </a:solidFill>
        </p:grpSpPr>
        <p:sp>
          <p:nvSpPr>
            <p:cNvPr id="65" name="Freeform: Shape 64">
              <a:extLst>
                <a:ext uri="{FF2B5EF4-FFF2-40B4-BE49-F238E27FC236}">
                  <a16:creationId xmlns:a16="http://schemas.microsoft.com/office/drawing/2014/main" id="{F4579225-0A1F-403C-980A-12F154DCA9B9}"/>
                </a:ext>
              </a:extLst>
            </p:cNvPr>
            <p:cNvSpPr/>
            <p:nvPr/>
          </p:nvSpPr>
          <p:spPr>
            <a:xfrm>
              <a:off x="613038" y="2043083"/>
              <a:ext cx="90000" cy="270000"/>
            </a:xfrm>
            <a:custGeom>
              <a:avLst/>
              <a:gdLst>
                <a:gd name="connsiteX0" fmla="*/ 4395 w 90000"/>
                <a:gd name="connsiteY0" fmla="*/ 4395 h 270000"/>
                <a:gd name="connsiteX1" fmla="*/ 86895 w 90000"/>
                <a:gd name="connsiteY1" fmla="*/ 4395 h 270000"/>
                <a:gd name="connsiteX2" fmla="*/ 86895 w 90000"/>
                <a:gd name="connsiteY2" fmla="*/ 266895 h 270000"/>
                <a:gd name="connsiteX3" fmla="*/ 4395 w 90000"/>
                <a:gd name="connsiteY3" fmla="*/ 266895 h 270000"/>
              </a:gdLst>
              <a:ahLst/>
              <a:cxnLst>
                <a:cxn ang="0">
                  <a:pos x="connsiteX0" y="connsiteY0"/>
                </a:cxn>
                <a:cxn ang="0">
                  <a:pos x="connsiteX1" y="connsiteY1"/>
                </a:cxn>
                <a:cxn ang="0">
                  <a:pos x="connsiteX2" y="connsiteY2"/>
                </a:cxn>
                <a:cxn ang="0">
                  <a:pos x="connsiteX3" y="connsiteY3"/>
                </a:cxn>
              </a:cxnLst>
              <a:rect l="l" t="t" r="r" b="b"/>
              <a:pathLst>
                <a:path w="90000" h="270000">
                  <a:moveTo>
                    <a:pt x="4395" y="4395"/>
                  </a:moveTo>
                  <a:lnTo>
                    <a:pt x="86895" y="4395"/>
                  </a:lnTo>
                  <a:lnTo>
                    <a:pt x="86895" y="266895"/>
                  </a:lnTo>
                  <a:lnTo>
                    <a:pt x="4395" y="2668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6" name="Freeform: Shape 65">
              <a:extLst>
                <a:ext uri="{FF2B5EF4-FFF2-40B4-BE49-F238E27FC236}">
                  <a16:creationId xmlns:a16="http://schemas.microsoft.com/office/drawing/2014/main" id="{768168D3-38BF-4E80-8C21-DC098775B9EB}"/>
                </a:ext>
              </a:extLst>
            </p:cNvPr>
            <p:cNvSpPr/>
            <p:nvPr/>
          </p:nvSpPr>
          <p:spPr>
            <a:xfrm>
              <a:off x="725538" y="1885583"/>
              <a:ext cx="90000" cy="427500"/>
            </a:xfrm>
            <a:custGeom>
              <a:avLst/>
              <a:gdLst>
                <a:gd name="connsiteX0" fmla="*/ 4395 w 90000"/>
                <a:gd name="connsiteY0" fmla="*/ 4395 h 427500"/>
                <a:gd name="connsiteX1" fmla="*/ 86895 w 90000"/>
                <a:gd name="connsiteY1" fmla="*/ 4395 h 427500"/>
                <a:gd name="connsiteX2" fmla="*/ 86895 w 90000"/>
                <a:gd name="connsiteY2" fmla="*/ 424395 h 427500"/>
                <a:gd name="connsiteX3" fmla="*/ 4395 w 90000"/>
                <a:gd name="connsiteY3" fmla="*/ 424395 h 427500"/>
              </a:gdLst>
              <a:ahLst/>
              <a:cxnLst>
                <a:cxn ang="0">
                  <a:pos x="connsiteX0" y="connsiteY0"/>
                </a:cxn>
                <a:cxn ang="0">
                  <a:pos x="connsiteX1" y="connsiteY1"/>
                </a:cxn>
                <a:cxn ang="0">
                  <a:pos x="connsiteX2" y="connsiteY2"/>
                </a:cxn>
                <a:cxn ang="0">
                  <a:pos x="connsiteX3" y="connsiteY3"/>
                </a:cxn>
              </a:cxnLst>
              <a:rect l="l" t="t" r="r" b="b"/>
              <a:pathLst>
                <a:path w="90000" h="427500">
                  <a:moveTo>
                    <a:pt x="4395" y="4395"/>
                  </a:moveTo>
                  <a:lnTo>
                    <a:pt x="86895" y="4395"/>
                  </a:lnTo>
                  <a:lnTo>
                    <a:pt x="86895" y="424395"/>
                  </a:lnTo>
                  <a:lnTo>
                    <a:pt x="4395" y="4243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7" name="Freeform: Shape 66">
              <a:extLst>
                <a:ext uri="{FF2B5EF4-FFF2-40B4-BE49-F238E27FC236}">
                  <a16:creationId xmlns:a16="http://schemas.microsoft.com/office/drawing/2014/main" id="{7ADD328C-5DD1-4FF2-8159-222EE201CA40}"/>
                </a:ext>
              </a:extLst>
            </p:cNvPr>
            <p:cNvSpPr/>
            <p:nvPr/>
          </p:nvSpPr>
          <p:spPr>
            <a:xfrm>
              <a:off x="838038" y="2043083"/>
              <a:ext cx="90000" cy="270000"/>
            </a:xfrm>
            <a:custGeom>
              <a:avLst/>
              <a:gdLst>
                <a:gd name="connsiteX0" fmla="*/ 4395 w 90000"/>
                <a:gd name="connsiteY0" fmla="*/ 4395 h 270000"/>
                <a:gd name="connsiteX1" fmla="*/ 86895 w 90000"/>
                <a:gd name="connsiteY1" fmla="*/ 4395 h 270000"/>
                <a:gd name="connsiteX2" fmla="*/ 86895 w 90000"/>
                <a:gd name="connsiteY2" fmla="*/ 266895 h 270000"/>
                <a:gd name="connsiteX3" fmla="*/ 4395 w 90000"/>
                <a:gd name="connsiteY3" fmla="*/ 266895 h 270000"/>
              </a:gdLst>
              <a:ahLst/>
              <a:cxnLst>
                <a:cxn ang="0">
                  <a:pos x="connsiteX0" y="connsiteY0"/>
                </a:cxn>
                <a:cxn ang="0">
                  <a:pos x="connsiteX1" y="connsiteY1"/>
                </a:cxn>
                <a:cxn ang="0">
                  <a:pos x="connsiteX2" y="connsiteY2"/>
                </a:cxn>
                <a:cxn ang="0">
                  <a:pos x="connsiteX3" y="connsiteY3"/>
                </a:cxn>
              </a:cxnLst>
              <a:rect l="l" t="t" r="r" b="b"/>
              <a:pathLst>
                <a:path w="90000" h="270000">
                  <a:moveTo>
                    <a:pt x="4395" y="4395"/>
                  </a:moveTo>
                  <a:lnTo>
                    <a:pt x="86895" y="4395"/>
                  </a:lnTo>
                  <a:lnTo>
                    <a:pt x="86895" y="266895"/>
                  </a:lnTo>
                  <a:lnTo>
                    <a:pt x="4395" y="2668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8" name="Freeform: Shape 67">
              <a:extLst>
                <a:ext uri="{FF2B5EF4-FFF2-40B4-BE49-F238E27FC236}">
                  <a16:creationId xmlns:a16="http://schemas.microsoft.com/office/drawing/2014/main" id="{6269356B-2D6F-44F7-A37C-B701BED7B9D4}"/>
                </a:ext>
              </a:extLst>
            </p:cNvPr>
            <p:cNvSpPr/>
            <p:nvPr/>
          </p:nvSpPr>
          <p:spPr>
            <a:xfrm>
              <a:off x="950538" y="2170583"/>
              <a:ext cx="90000" cy="142500"/>
            </a:xfrm>
            <a:custGeom>
              <a:avLst/>
              <a:gdLst>
                <a:gd name="connsiteX0" fmla="*/ 4395 w 90000"/>
                <a:gd name="connsiteY0" fmla="*/ 4395 h 142500"/>
                <a:gd name="connsiteX1" fmla="*/ 86895 w 90000"/>
                <a:gd name="connsiteY1" fmla="*/ 4395 h 142500"/>
                <a:gd name="connsiteX2" fmla="*/ 86895 w 90000"/>
                <a:gd name="connsiteY2" fmla="*/ 139395 h 142500"/>
                <a:gd name="connsiteX3" fmla="*/ 4395 w 90000"/>
                <a:gd name="connsiteY3" fmla="*/ 139395 h 142500"/>
              </a:gdLst>
              <a:ahLst/>
              <a:cxnLst>
                <a:cxn ang="0">
                  <a:pos x="connsiteX0" y="connsiteY0"/>
                </a:cxn>
                <a:cxn ang="0">
                  <a:pos x="connsiteX1" y="connsiteY1"/>
                </a:cxn>
                <a:cxn ang="0">
                  <a:pos x="connsiteX2" y="connsiteY2"/>
                </a:cxn>
                <a:cxn ang="0">
                  <a:pos x="connsiteX3" y="connsiteY3"/>
                </a:cxn>
              </a:cxnLst>
              <a:rect l="l" t="t" r="r" b="b"/>
              <a:pathLst>
                <a:path w="90000" h="142500">
                  <a:moveTo>
                    <a:pt x="4395" y="4395"/>
                  </a:moveTo>
                  <a:lnTo>
                    <a:pt x="86895" y="4395"/>
                  </a:lnTo>
                  <a:lnTo>
                    <a:pt x="86895" y="139395"/>
                  </a:lnTo>
                  <a:lnTo>
                    <a:pt x="4395" y="1393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grpSp>
      <p:sp>
        <p:nvSpPr>
          <p:cNvPr id="71" name="Freeform 5">
            <a:extLst>
              <a:ext uri="{FF2B5EF4-FFF2-40B4-BE49-F238E27FC236}">
                <a16:creationId xmlns:a16="http://schemas.microsoft.com/office/drawing/2014/main" id="{F3FA37E7-ACAF-402A-905E-34EC45508426}"/>
              </a:ext>
            </a:extLst>
          </p:cNvPr>
          <p:cNvSpPr>
            <a:spLocks noEditPoints="1"/>
          </p:cNvSpPr>
          <p:nvPr/>
        </p:nvSpPr>
        <p:spPr bwMode="auto">
          <a:xfrm>
            <a:off x="515711" y="4241341"/>
            <a:ext cx="375541" cy="529144"/>
          </a:xfrm>
          <a:custGeom>
            <a:avLst/>
            <a:gdLst>
              <a:gd name="T0" fmla="*/ 676 w 676"/>
              <a:gd name="T1" fmla="*/ 536 h 953"/>
              <a:gd name="T2" fmla="*/ 676 w 676"/>
              <a:gd name="T3" fmla="*/ 886 h 953"/>
              <a:gd name="T4" fmla="*/ 630 w 676"/>
              <a:gd name="T5" fmla="*/ 950 h 953"/>
              <a:gd name="T6" fmla="*/ 608 w 676"/>
              <a:gd name="T7" fmla="*/ 953 h 953"/>
              <a:gd name="T8" fmla="*/ 67 w 676"/>
              <a:gd name="T9" fmla="*/ 953 h 953"/>
              <a:gd name="T10" fmla="*/ 1 w 676"/>
              <a:gd name="T11" fmla="*/ 887 h 953"/>
              <a:gd name="T12" fmla="*/ 1 w 676"/>
              <a:gd name="T13" fmla="*/ 189 h 953"/>
              <a:gd name="T14" fmla="*/ 69 w 676"/>
              <a:gd name="T15" fmla="*/ 120 h 953"/>
              <a:gd name="T16" fmla="*/ 163 w 676"/>
              <a:gd name="T17" fmla="*/ 120 h 953"/>
              <a:gd name="T18" fmla="*/ 177 w 676"/>
              <a:gd name="T19" fmla="*/ 113 h 953"/>
              <a:gd name="T20" fmla="*/ 499 w 676"/>
              <a:gd name="T21" fmla="*/ 112 h 953"/>
              <a:gd name="T22" fmla="*/ 515 w 676"/>
              <a:gd name="T23" fmla="*/ 120 h 953"/>
              <a:gd name="T24" fmla="*/ 608 w 676"/>
              <a:gd name="T25" fmla="*/ 120 h 953"/>
              <a:gd name="T26" fmla="*/ 676 w 676"/>
              <a:gd name="T27" fmla="*/ 188 h 953"/>
              <a:gd name="T28" fmla="*/ 676 w 676"/>
              <a:gd name="T29" fmla="*/ 536 h 953"/>
              <a:gd name="T30" fmla="*/ 480 w 676"/>
              <a:gd name="T31" fmla="*/ 226 h 953"/>
              <a:gd name="T32" fmla="*/ 339 w 676"/>
              <a:gd name="T33" fmla="*/ 84 h 953"/>
              <a:gd name="T34" fmla="*/ 196 w 676"/>
              <a:gd name="T35" fmla="*/ 227 h 953"/>
              <a:gd name="T36" fmla="*/ 338 w 676"/>
              <a:gd name="T37" fmla="*/ 368 h 953"/>
              <a:gd name="T38" fmla="*/ 480 w 676"/>
              <a:gd name="T39" fmla="*/ 226 h 953"/>
              <a:gd name="T40" fmla="*/ 562 w 676"/>
              <a:gd name="T41" fmla="*/ 782 h 953"/>
              <a:gd name="T42" fmla="*/ 264 w 676"/>
              <a:gd name="T43" fmla="*/ 782 h 953"/>
              <a:gd name="T44" fmla="*/ 264 w 676"/>
              <a:gd name="T45" fmla="*/ 813 h 953"/>
              <a:gd name="T46" fmla="*/ 562 w 676"/>
              <a:gd name="T47" fmla="*/ 813 h 953"/>
              <a:gd name="T48" fmla="*/ 562 w 676"/>
              <a:gd name="T49" fmla="*/ 782 h 953"/>
              <a:gd name="T50" fmla="*/ 264 w 676"/>
              <a:gd name="T51" fmla="*/ 480 h 953"/>
              <a:gd name="T52" fmla="*/ 264 w 676"/>
              <a:gd name="T53" fmla="*/ 511 h 953"/>
              <a:gd name="T54" fmla="*/ 562 w 676"/>
              <a:gd name="T55" fmla="*/ 511 h 953"/>
              <a:gd name="T56" fmla="*/ 562 w 676"/>
              <a:gd name="T57" fmla="*/ 480 h 953"/>
              <a:gd name="T58" fmla="*/ 264 w 676"/>
              <a:gd name="T59" fmla="*/ 480 h 953"/>
              <a:gd name="T60" fmla="*/ 264 w 676"/>
              <a:gd name="T61" fmla="*/ 662 h 953"/>
              <a:gd name="T62" fmla="*/ 562 w 676"/>
              <a:gd name="T63" fmla="*/ 662 h 953"/>
              <a:gd name="T64" fmla="*/ 562 w 676"/>
              <a:gd name="T65" fmla="*/ 631 h 953"/>
              <a:gd name="T66" fmla="*/ 264 w 676"/>
              <a:gd name="T67" fmla="*/ 631 h 953"/>
              <a:gd name="T68" fmla="*/ 264 w 676"/>
              <a:gd name="T69" fmla="*/ 662 h 953"/>
              <a:gd name="T70" fmla="*/ 145 w 676"/>
              <a:gd name="T71" fmla="*/ 818 h 953"/>
              <a:gd name="T72" fmla="*/ 165 w 676"/>
              <a:gd name="T73" fmla="*/ 841 h 953"/>
              <a:gd name="T74" fmla="*/ 190 w 676"/>
              <a:gd name="T75" fmla="*/ 816 h 953"/>
              <a:gd name="T76" fmla="*/ 168 w 676"/>
              <a:gd name="T77" fmla="*/ 798 h 953"/>
              <a:gd name="T78" fmla="*/ 187 w 676"/>
              <a:gd name="T79" fmla="*/ 778 h 953"/>
              <a:gd name="T80" fmla="*/ 163 w 676"/>
              <a:gd name="T81" fmla="*/ 754 h 953"/>
              <a:gd name="T82" fmla="*/ 146 w 676"/>
              <a:gd name="T83" fmla="*/ 775 h 953"/>
              <a:gd name="T84" fmla="*/ 126 w 676"/>
              <a:gd name="T85" fmla="*/ 756 h 953"/>
              <a:gd name="T86" fmla="*/ 104 w 676"/>
              <a:gd name="T87" fmla="*/ 778 h 953"/>
              <a:gd name="T88" fmla="*/ 124 w 676"/>
              <a:gd name="T89" fmla="*/ 799 h 953"/>
              <a:gd name="T90" fmla="*/ 103 w 676"/>
              <a:gd name="T91" fmla="*/ 816 h 953"/>
              <a:gd name="T92" fmla="*/ 127 w 676"/>
              <a:gd name="T93" fmla="*/ 841 h 953"/>
              <a:gd name="T94" fmla="*/ 145 w 676"/>
              <a:gd name="T95" fmla="*/ 818 h 953"/>
              <a:gd name="T96" fmla="*/ 178 w 676"/>
              <a:gd name="T97" fmla="*/ 448 h 953"/>
              <a:gd name="T98" fmla="*/ 134 w 676"/>
              <a:gd name="T99" fmla="*/ 493 h 953"/>
              <a:gd name="T100" fmla="*/ 113 w 676"/>
              <a:gd name="T101" fmla="*/ 468 h 953"/>
              <a:gd name="T102" fmla="*/ 90 w 676"/>
              <a:gd name="T103" fmla="*/ 491 h 953"/>
              <a:gd name="T104" fmla="*/ 135 w 676"/>
              <a:gd name="T105" fmla="*/ 535 h 953"/>
              <a:gd name="T106" fmla="*/ 199 w 676"/>
              <a:gd name="T107" fmla="*/ 470 h 953"/>
              <a:gd name="T108" fmla="*/ 178 w 676"/>
              <a:gd name="T109" fmla="*/ 448 h 953"/>
              <a:gd name="T110" fmla="*/ 113 w 676"/>
              <a:gd name="T111" fmla="*/ 619 h 953"/>
              <a:gd name="T112" fmla="*/ 90 w 676"/>
              <a:gd name="T113" fmla="*/ 641 h 953"/>
              <a:gd name="T114" fmla="*/ 136 w 676"/>
              <a:gd name="T115" fmla="*/ 687 h 953"/>
              <a:gd name="T116" fmla="*/ 199 w 676"/>
              <a:gd name="T117" fmla="*/ 623 h 953"/>
              <a:gd name="T118" fmla="*/ 177 w 676"/>
              <a:gd name="T119" fmla="*/ 598 h 953"/>
              <a:gd name="T120" fmla="*/ 134 w 676"/>
              <a:gd name="T121" fmla="*/ 643 h 953"/>
              <a:gd name="T122" fmla="*/ 113 w 676"/>
              <a:gd name="T123" fmla="*/ 619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953">
                <a:moveTo>
                  <a:pt x="676" y="536"/>
                </a:moveTo>
                <a:cubicBezTo>
                  <a:pt x="676" y="653"/>
                  <a:pt x="676" y="769"/>
                  <a:pt x="676" y="886"/>
                </a:cubicBezTo>
                <a:cubicBezTo>
                  <a:pt x="675" y="919"/>
                  <a:pt x="659" y="942"/>
                  <a:pt x="630" y="950"/>
                </a:cubicBezTo>
                <a:cubicBezTo>
                  <a:pt x="623" y="952"/>
                  <a:pt x="616" y="953"/>
                  <a:pt x="608" y="953"/>
                </a:cubicBezTo>
                <a:cubicBezTo>
                  <a:pt x="428" y="953"/>
                  <a:pt x="247" y="953"/>
                  <a:pt x="67" y="953"/>
                </a:cubicBezTo>
                <a:cubicBezTo>
                  <a:pt x="27" y="953"/>
                  <a:pt x="1" y="926"/>
                  <a:pt x="1" y="887"/>
                </a:cubicBezTo>
                <a:cubicBezTo>
                  <a:pt x="1" y="654"/>
                  <a:pt x="1" y="422"/>
                  <a:pt x="1" y="189"/>
                </a:cubicBezTo>
                <a:cubicBezTo>
                  <a:pt x="0" y="149"/>
                  <a:pt x="28" y="119"/>
                  <a:pt x="69" y="120"/>
                </a:cubicBezTo>
                <a:cubicBezTo>
                  <a:pt x="101" y="121"/>
                  <a:pt x="132" y="120"/>
                  <a:pt x="163" y="120"/>
                </a:cubicBezTo>
                <a:cubicBezTo>
                  <a:pt x="169" y="120"/>
                  <a:pt x="173" y="118"/>
                  <a:pt x="177" y="113"/>
                </a:cubicBezTo>
                <a:cubicBezTo>
                  <a:pt x="256" y="1"/>
                  <a:pt x="419" y="0"/>
                  <a:pt x="499" y="112"/>
                </a:cubicBezTo>
                <a:cubicBezTo>
                  <a:pt x="503" y="118"/>
                  <a:pt x="507" y="120"/>
                  <a:pt x="515" y="120"/>
                </a:cubicBezTo>
                <a:cubicBezTo>
                  <a:pt x="546" y="120"/>
                  <a:pt x="577" y="121"/>
                  <a:pt x="608" y="120"/>
                </a:cubicBezTo>
                <a:cubicBezTo>
                  <a:pt x="648" y="119"/>
                  <a:pt x="676" y="150"/>
                  <a:pt x="676" y="188"/>
                </a:cubicBezTo>
                <a:cubicBezTo>
                  <a:pt x="675" y="304"/>
                  <a:pt x="676" y="420"/>
                  <a:pt x="676" y="536"/>
                </a:cubicBezTo>
                <a:close/>
                <a:moveTo>
                  <a:pt x="480" y="226"/>
                </a:moveTo>
                <a:cubicBezTo>
                  <a:pt x="480" y="148"/>
                  <a:pt x="417" y="84"/>
                  <a:pt x="339" y="84"/>
                </a:cubicBezTo>
                <a:cubicBezTo>
                  <a:pt x="259" y="84"/>
                  <a:pt x="196" y="147"/>
                  <a:pt x="196" y="227"/>
                </a:cubicBezTo>
                <a:cubicBezTo>
                  <a:pt x="196" y="305"/>
                  <a:pt x="260" y="368"/>
                  <a:pt x="338" y="368"/>
                </a:cubicBezTo>
                <a:cubicBezTo>
                  <a:pt x="417" y="368"/>
                  <a:pt x="480" y="305"/>
                  <a:pt x="480" y="226"/>
                </a:cubicBezTo>
                <a:close/>
                <a:moveTo>
                  <a:pt x="562" y="782"/>
                </a:moveTo>
                <a:cubicBezTo>
                  <a:pt x="462" y="782"/>
                  <a:pt x="363" y="782"/>
                  <a:pt x="264" y="782"/>
                </a:cubicBezTo>
                <a:cubicBezTo>
                  <a:pt x="264" y="793"/>
                  <a:pt x="264" y="803"/>
                  <a:pt x="264" y="813"/>
                </a:cubicBezTo>
                <a:cubicBezTo>
                  <a:pt x="363" y="813"/>
                  <a:pt x="462" y="813"/>
                  <a:pt x="562" y="813"/>
                </a:cubicBezTo>
                <a:cubicBezTo>
                  <a:pt x="562" y="802"/>
                  <a:pt x="562" y="793"/>
                  <a:pt x="562" y="782"/>
                </a:cubicBezTo>
                <a:close/>
                <a:moveTo>
                  <a:pt x="264" y="480"/>
                </a:moveTo>
                <a:cubicBezTo>
                  <a:pt x="264" y="491"/>
                  <a:pt x="264" y="501"/>
                  <a:pt x="264" y="511"/>
                </a:cubicBezTo>
                <a:cubicBezTo>
                  <a:pt x="363" y="511"/>
                  <a:pt x="462" y="511"/>
                  <a:pt x="562" y="511"/>
                </a:cubicBezTo>
                <a:cubicBezTo>
                  <a:pt x="562" y="501"/>
                  <a:pt x="562" y="490"/>
                  <a:pt x="562" y="480"/>
                </a:cubicBezTo>
                <a:cubicBezTo>
                  <a:pt x="462" y="480"/>
                  <a:pt x="363" y="480"/>
                  <a:pt x="264" y="480"/>
                </a:cubicBezTo>
                <a:close/>
                <a:moveTo>
                  <a:pt x="264" y="662"/>
                </a:moveTo>
                <a:cubicBezTo>
                  <a:pt x="364" y="662"/>
                  <a:pt x="463" y="662"/>
                  <a:pt x="562" y="662"/>
                </a:cubicBezTo>
                <a:cubicBezTo>
                  <a:pt x="562" y="651"/>
                  <a:pt x="562" y="641"/>
                  <a:pt x="562" y="631"/>
                </a:cubicBezTo>
                <a:cubicBezTo>
                  <a:pt x="462" y="631"/>
                  <a:pt x="363" y="631"/>
                  <a:pt x="264" y="631"/>
                </a:cubicBezTo>
                <a:cubicBezTo>
                  <a:pt x="264" y="641"/>
                  <a:pt x="264" y="651"/>
                  <a:pt x="264" y="662"/>
                </a:cubicBezTo>
                <a:close/>
                <a:moveTo>
                  <a:pt x="145" y="818"/>
                </a:moveTo>
                <a:cubicBezTo>
                  <a:pt x="153" y="827"/>
                  <a:pt x="159" y="834"/>
                  <a:pt x="165" y="841"/>
                </a:cubicBezTo>
                <a:cubicBezTo>
                  <a:pt x="173" y="832"/>
                  <a:pt x="180" y="825"/>
                  <a:pt x="190" y="816"/>
                </a:cubicBezTo>
                <a:cubicBezTo>
                  <a:pt x="183" y="810"/>
                  <a:pt x="175" y="804"/>
                  <a:pt x="168" y="798"/>
                </a:cubicBezTo>
                <a:cubicBezTo>
                  <a:pt x="175" y="790"/>
                  <a:pt x="182" y="784"/>
                  <a:pt x="187" y="778"/>
                </a:cubicBezTo>
                <a:cubicBezTo>
                  <a:pt x="179" y="770"/>
                  <a:pt x="172" y="763"/>
                  <a:pt x="163" y="754"/>
                </a:cubicBezTo>
                <a:cubicBezTo>
                  <a:pt x="158" y="761"/>
                  <a:pt x="152" y="767"/>
                  <a:pt x="146" y="775"/>
                </a:cubicBezTo>
                <a:cubicBezTo>
                  <a:pt x="138" y="767"/>
                  <a:pt x="132" y="761"/>
                  <a:pt x="126" y="756"/>
                </a:cubicBezTo>
                <a:cubicBezTo>
                  <a:pt x="118" y="764"/>
                  <a:pt x="111" y="771"/>
                  <a:pt x="104" y="778"/>
                </a:cubicBezTo>
                <a:cubicBezTo>
                  <a:pt x="109" y="784"/>
                  <a:pt x="116" y="791"/>
                  <a:pt x="124" y="799"/>
                </a:cubicBezTo>
                <a:cubicBezTo>
                  <a:pt x="116" y="806"/>
                  <a:pt x="109" y="811"/>
                  <a:pt x="103" y="816"/>
                </a:cubicBezTo>
                <a:cubicBezTo>
                  <a:pt x="111" y="825"/>
                  <a:pt x="118" y="832"/>
                  <a:pt x="127" y="841"/>
                </a:cubicBezTo>
                <a:cubicBezTo>
                  <a:pt x="132" y="834"/>
                  <a:pt x="138" y="827"/>
                  <a:pt x="145" y="818"/>
                </a:cubicBezTo>
                <a:close/>
                <a:moveTo>
                  <a:pt x="178" y="448"/>
                </a:moveTo>
                <a:cubicBezTo>
                  <a:pt x="163" y="463"/>
                  <a:pt x="150" y="477"/>
                  <a:pt x="134" y="493"/>
                </a:cubicBezTo>
                <a:cubicBezTo>
                  <a:pt x="127" y="484"/>
                  <a:pt x="120" y="476"/>
                  <a:pt x="113" y="468"/>
                </a:cubicBezTo>
                <a:cubicBezTo>
                  <a:pt x="104" y="477"/>
                  <a:pt x="97" y="484"/>
                  <a:pt x="90" y="491"/>
                </a:cubicBezTo>
                <a:cubicBezTo>
                  <a:pt x="106" y="506"/>
                  <a:pt x="121" y="521"/>
                  <a:pt x="135" y="535"/>
                </a:cubicBezTo>
                <a:cubicBezTo>
                  <a:pt x="156" y="513"/>
                  <a:pt x="178" y="492"/>
                  <a:pt x="199" y="470"/>
                </a:cubicBezTo>
                <a:cubicBezTo>
                  <a:pt x="193" y="464"/>
                  <a:pt x="186" y="457"/>
                  <a:pt x="178" y="448"/>
                </a:cubicBezTo>
                <a:close/>
                <a:moveTo>
                  <a:pt x="113" y="619"/>
                </a:moveTo>
                <a:cubicBezTo>
                  <a:pt x="104" y="628"/>
                  <a:pt x="97" y="635"/>
                  <a:pt x="90" y="641"/>
                </a:cubicBezTo>
                <a:cubicBezTo>
                  <a:pt x="106" y="657"/>
                  <a:pt x="121" y="672"/>
                  <a:pt x="136" y="687"/>
                </a:cubicBezTo>
                <a:cubicBezTo>
                  <a:pt x="157" y="666"/>
                  <a:pt x="179" y="644"/>
                  <a:pt x="199" y="623"/>
                </a:cubicBezTo>
                <a:cubicBezTo>
                  <a:pt x="193" y="616"/>
                  <a:pt x="186" y="608"/>
                  <a:pt x="177" y="598"/>
                </a:cubicBezTo>
                <a:cubicBezTo>
                  <a:pt x="163" y="613"/>
                  <a:pt x="149" y="628"/>
                  <a:pt x="134" y="643"/>
                </a:cubicBezTo>
                <a:cubicBezTo>
                  <a:pt x="127" y="635"/>
                  <a:pt x="120" y="627"/>
                  <a:pt x="113" y="619"/>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pPr defTabSz="914309">
              <a:defRPr/>
            </a:pPr>
            <a:endParaRPr lang="en-GB" sz="1351">
              <a:solidFill>
                <a:srgbClr val="FFFFFF"/>
              </a:solidFill>
              <a:latin typeface="Arial" panose="020B0604020202020204"/>
            </a:endParaRPr>
          </a:p>
        </p:txBody>
      </p:sp>
      <p:pic>
        <p:nvPicPr>
          <p:cNvPr id="72" name="Graphic 71" descr="Medical">
            <a:extLst>
              <a:ext uri="{FF2B5EF4-FFF2-40B4-BE49-F238E27FC236}">
                <a16:creationId xmlns:a16="http://schemas.microsoft.com/office/drawing/2014/main" id="{4CBBA2F0-0DCF-44AC-9EAE-4504DAC123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31428" y="4862357"/>
            <a:ext cx="693425" cy="693425"/>
          </a:xfrm>
          <a:prstGeom prst="rect">
            <a:avLst/>
          </a:prstGeom>
        </p:spPr>
      </p:pic>
      <p:sp>
        <p:nvSpPr>
          <p:cNvPr id="73" name="Freeform 15">
            <a:extLst>
              <a:ext uri="{FF2B5EF4-FFF2-40B4-BE49-F238E27FC236}">
                <a16:creationId xmlns:a16="http://schemas.microsoft.com/office/drawing/2014/main" id="{9B7953DE-5EA1-41C1-A672-7C9415918F16}"/>
              </a:ext>
            </a:extLst>
          </p:cNvPr>
          <p:cNvSpPr>
            <a:spLocks/>
          </p:cNvSpPr>
          <p:nvPr/>
        </p:nvSpPr>
        <p:spPr bwMode="auto">
          <a:xfrm rot="21044469">
            <a:off x="446818" y="3010127"/>
            <a:ext cx="538831" cy="243284"/>
          </a:xfrm>
          <a:custGeom>
            <a:avLst/>
            <a:gdLst>
              <a:gd name="T0" fmla="*/ 0 w 344"/>
              <a:gd name="T1" fmla="*/ 168 h 185"/>
              <a:gd name="T2" fmla="*/ 8 w 344"/>
              <a:gd name="T3" fmla="*/ 160 h 185"/>
              <a:gd name="T4" fmla="*/ 116 w 344"/>
              <a:gd name="T5" fmla="*/ 58 h 185"/>
              <a:gd name="T6" fmla="*/ 134 w 344"/>
              <a:gd name="T7" fmla="*/ 58 h 185"/>
              <a:gd name="T8" fmla="*/ 216 w 344"/>
              <a:gd name="T9" fmla="*/ 123 h 185"/>
              <a:gd name="T10" fmla="*/ 218 w 344"/>
              <a:gd name="T11" fmla="*/ 124 h 185"/>
              <a:gd name="T12" fmla="*/ 308 w 344"/>
              <a:gd name="T13" fmla="*/ 21 h 185"/>
              <a:gd name="T14" fmla="*/ 292 w 344"/>
              <a:gd name="T15" fmla="*/ 21 h 185"/>
              <a:gd name="T16" fmla="*/ 269 w 344"/>
              <a:gd name="T17" fmla="*/ 21 h 185"/>
              <a:gd name="T18" fmla="*/ 258 w 344"/>
              <a:gd name="T19" fmla="*/ 10 h 185"/>
              <a:gd name="T20" fmla="*/ 269 w 344"/>
              <a:gd name="T21" fmla="*/ 0 h 185"/>
              <a:gd name="T22" fmla="*/ 333 w 344"/>
              <a:gd name="T23" fmla="*/ 0 h 185"/>
              <a:gd name="T24" fmla="*/ 344 w 344"/>
              <a:gd name="T25" fmla="*/ 11 h 185"/>
              <a:gd name="T26" fmla="*/ 344 w 344"/>
              <a:gd name="T27" fmla="*/ 75 h 185"/>
              <a:gd name="T28" fmla="*/ 333 w 344"/>
              <a:gd name="T29" fmla="*/ 85 h 185"/>
              <a:gd name="T30" fmla="*/ 322 w 344"/>
              <a:gd name="T31" fmla="*/ 75 h 185"/>
              <a:gd name="T32" fmla="*/ 322 w 344"/>
              <a:gd name="T33" fmla="*/ 42 h 185"/>
              <a:gd name="T34" fmla="*/ 322 w 344"/>
              <a:gd name="T35" fmla="*/ 38 h 185"/>
              <a:gd name="T36" fmla="*/ 311 w 344"/>
              <a:gd name="T37" fmla="*/ 51 h 185"/>
              <a:gd name="T38" fmla="*/ 229 w 344"/>
              <a:gd name="T39" fmla="*/ 143 h 185"/>
              <a:gd name="T40" fmla="*/ 221 w 344"/>
              <a:gd name="T41" fmla="*/ 150 h 185"/>
              <a:gd name="T42" fmla="*/ 210 w 344"/>
              <a:gd name="T43" fmla="*/ 146 h 185"/>
              <a:gd name="T44" fmla="*/ 142 w 344"/>
              <a:gd name="T45" fmla="*/ 92 h 185"/>
              <a:gd name="T46" fmla="*/ 126 w 344"/>
              <a:gd name="T47" fmla="*/ 78 h 185"/>
              <a:gd name="T48" fmla="*/ 122 w 344"/>
              <a:gd name="T49" fmla="*/ 81 h 185"/>
              <a:gd name="T50" fmla="*/ 21 w 344"/>
              <a:gd name="T51" fmla="*/ 177 h 185"/>
              <a:gd name="T52" fmla="*/ 0 w 344"/>
              <a:gd name="T53" fmla="*/ 175 h 185"/>
              <a:gd name="T54" fmla="*/ 0 w 344"/>
              <a:gd name="T55" fmla="*/ 16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4" h="185">
                <a:moveTo>
                  <a:pt x="0" y="168"/>
                </a:moveTo>
                <a:cubicBezTo>
                  <a:pt x="3" y="165"/>
                  <a:pt x="5" y="162"/>
                  <a:pt x="8" y="160"/>
                </a:cubicBezTo>
                <a:cubicBezTo>
                  <a:pt x="44" y="126"/>
                  <a:pt x="80" y="92"/>
                  <a:pt x="116" y="58"/>
                </a:cubicBezTo>
                <a:cubicBezTo>
                  <a:pt x="123" y="51"/>
                  <a:pt x="127" y="51"/>
                  <a:pt x="134" y="58"/>
                </a:cubicBezTo>
                <a:cubicBezTo>
                  <a:pt x="161" y="79"/>
                  <a:pt x="189" y="101"/>
                  <a:pt x="216" y="123"/>
                </a:cubicBezTo>
                <a:cubicBezTo>
                  <a:pt x="216" y="123"/>
                  <a:pt x="217" y="123"/>
                  <a:pt x="218" y="124"/>
                </a:cubicBezTo>
                <a:cubicBezTo>
                  <a:pt x="248" y="90"/>
                  <a:pt x="278" y="56"/>
                  <a:pt x="308" y="21"/>
                </a:cubicBezTo>
                <a:cubicBezTo>
                  <a:pt x="302" y="21"/>
                  <a:pt x="297" y="21"/>
                  <a:pt x="292" y="21"/>
                </a:cubicBezTo>
                <a:cubicBezTo>
                  <a:pt x="284" y="21"/>
                  <a:pt x="277" y="21"/>
                  <a:pt x="269" y="21"/>
                </a:cubicBezTo>
                <a:cubicBezTo>
                  <a:pt x="262" y="21"/>
                  <a:pt x="258" y="16"/>
                  <a:pt x="258" y="10"/>
                </a:cubicBezTo>
                <a:cubicBezTo>
                  <a:pt x="258" y="4"/>
                  <a:pt x="262" y="0"/>
                  <a:pt x="269" y="0"/>
                </a:cubicBezTo>
                <a:cubicBezTo>
                  <a:pt x="290" y="0"/>
                  <a:pt x="311" y="0"/>
                  <a:pt x="333" y="0"/>
                </a:cubicBezTo>
                <a:cubicBezTo>
                  <a:pt x="339" y="0"/>
                  <a:pt x="344" y="4"/>
                  <a:pt x="344" y="11"/>
                </a:cubicBezTo>
                <a:cubicBezTo>
                  <a:pt x="344" y="32"/>
                  <a:pt x="344" y="53"/>
                  <a:pt x="344" y="75"/>
                </a:cubicBezTo>
                <a:cubicBezTo>
                  <a:pt x="344" y="81"/>
                  <a:pt x="339" y="85"/>
                  <a:pt x="333" y="85"/>
                </a:cubicBezTo>
                <a:cubicBezTo>
                  <a:pt x="327" y="85"/>
                  <a:pt x="322" y="81"/>
                  <a:pt x="322" y="75"/>
                </a:cubicBezTo>
                <a:cubicBezTo>
                  <a:pt x="322" y="64"/>
                  <a:pt x="322" y="53"/>
                  <a:pt x="322" y="42"/>
                </a:cubicBezTo>
                <a:cubicBezTo>
                  <a:pt x="322" y="41"/>
                  <a:pt x="322" y="40"/>
                  <a:pt x="322" y="38"/>
                </a:cubicBezTo>
                <a:cubicBezTo>
                  <a:pt x="318" y="43"/>
                  <a:pt x="314" y="47"/>
                  <a:pt x="311" y="51"/>
                </a:cubicBezTo>
                <a:cubicBezTo>
                  <a:pt x="284" y="82"/>
                  <a:pt x="257" y="113"/>
                  <a:pt x="229" y="143"/>
                </a:cubicBezTo>
                <a:cubicBezTo>
                  <a:pt x="227" y="146"/>
                  <a:pt x="224" y="148"/>
                  <a:pt x="221" y="150"/>
                </a:cubicBezTo>
                <a:cubicBezTo>
                  <a:pt x="217" y="151"/>
                  <a:pt x="214" y="149"/>
                  <a:pt x="210" y="146"/>
                </a:cubicBezTo>
                <a:cubicBezTo>
                  <a:pt x="188" y="128"/>
                  <a:pt x="165" y="110"/>
                  <a:pt x="142" y="92"/>
                </a:cubicBezTo>
                <a:cubicBezTo>
                  <a:pt x="137" y="87"/>
                  <a:pt x="131" y="83"/>
                  <a:pt x="126" y="78"/>
                </a:cubicBezTo>
                <a:cubicBezTo>
                  <a:pt x="124" y="79"/>
                  <a:pt x="123" y="80"/>
                  <a:pt x="122" y="81"/>
                </a:cubicBezTo>
                <a:cubicBezTo>
                  <a:pt x="89" y="113"/>
                  <a:pt x="55" y="145"/>
                  <a:pt x="21" y="177"/>
                </a:cubicBezTo>
                <a:cubicBezTo>
                  <a:pt x="12" y="185"/>
                  <a:pt x="7" y="184"/>
                  <a:pt x="0" y="175"/>
                </a:cubicBezTo>
                <a:cubicBezTo>
                  <a:pt x="0" y="172"/>
                  <a:pt x="0" y="170"/>
                  <a:pt x="0" y="168"/>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914309">
              <a:defRPr/>
            </a:pPr>
            <a:endParaRPr lang="en-GB" sz="1351">
              <a:solidFill>
                <a:srgbClr val="FFFFFF"/>
              </a:solidFill>
              <a:latin typeface="Arial" panose="020B0604020202020204"/>
            </a:endParaRPr>
          </a:p>
        </p:txBody>
      </p:sp>
      <p:grpSp>
        <p:nvGrpSpPr>
          <p:cNvPr id="80" name="Group 106">
            <a:extLst>
              <a:ext uri="{FF2B5EF4-FFF2-40B4-BE49-F238E27FC236}">
                <a16:creationId xmlns:a16="http://schemas.microsoft.com/office/drawing/2014/main" id="{B29E9794-DB3C-4C22-9869-C29BC79F89BF}"/>
              </a:ext>
            </a:extLst>
          </p:cNvPr>
          <p:cNvGrpSpPr>
            <a:grpSpLocks noChangeAspect="1"/>
          </p:cNvGrpSpPr>
          <p:nvPr/>
        </p:nvGrpSpPr>
        <p:grpSpPr bwMode="auto">
          <a:xfrm>
            <a:off x="407637" y="2016897"/>
            <a:ext cx="514567" cy="536943"/>
            <a:chOff x="5007" y="241"/>
            <a:chExt cx="437" cy="456"/>
          </a:xfrm>
          <a:solidFill>
            <a:schemeClr val="accent1"/>
          </a:solidFill>
        </p:grpSpPr>
        <p:sp>
          <p:nvSpPr>
            <p:cNvPr id="81" name="Freeform 107">
              <a:extLst>
                <a:ext uri="{FF2B5EF4-FFF2-40B4-BE49-F238E27FC236}">
                  <a16:creationId xmlns:a16="http://schemas.microsoft.com/office/drawing/2014/main" id="{06C9BF79-6CE1-42D8-9F37-5D8E45DB69DB}"/>
                </a:ext>
              </a:extLst>
            </p:cNvPr>
            <p:cNvSpPr>
              <a:spLocks/>
            </p:cNvSpPr>
            <p:nvPr/>
          </p:nvSpPr>
          <p:spPr bwMode="auto">
            <a:xfrm>
              <a:off x="5007" y="241"/>
              <a:ext cx="437" cy="318"/>
            </a:xfrm>
            <a:custGeom>
              <a:avLst/>
              <a:gdLst>
                <a:gd name="T0" fmla="*/ 81 w 245"/>
                <a:gd name="T1" fmla="*/ 119 h 178"/>
                <a:gd name="T2" fmla="*/ 63 w 245"/>
                <a:gd name="T3" fmla="*/ 138 h 178"/>
                <a:gd name="T4" fmla="*/ 31 w 245"/>
                <a:gd name="T5" fmla="*/ 174 h 178"/>
                <a:gd name="T6" fmla="*/ 21 w 245"/>
                <a:gd name="T7" fmla="*/ 174 h 178"/>
                <a:gd name="T8" fmla="*/ 3 w 245"/>
                <a:gd name="T9" fmla="*/ 157 h 178"/>
                <a:gd name="T10" fmla="*/ 3 w 245"/>
                <a:gd name="T11" fmla="*/ 147 h 178"/>
                <a:gd name="T12" fmla="*/ 72 w 245"/>
                <a:gd name="T13" fmla="*/ 72 h 178"/>
                <a:gd name="T14" fmla="*/ 82 w 245"/>
                <a:gd name="T15" fmla="*/ 72 h 178"/>
                <a:gd name="T16" fmla="*/ 117 w 245"/>
                <a:gd name="T17" fmla="*/ 104 h 178"/>
                <a:gd name="T18" fmla="*/ 121 w 245"/>
                <a:gd name="T19" fmla="*/ 107 h 178"/>
                <a:gd name="T20" fmla="*/ 185 w 245"/>
                <a:gd name="T21" fmla="*/ 36 h 178"/>
                <a:gd name="T22" fmla="*/ 179 w 245"/>
                <a:gd name="T23" fmla="*/ 30 h 178"/>
                <a:gd name="T24" fmla="*/ 160 w 245"/>
                <a:gd name="T25" fmla="*/ 10 h 178"/>
                <a:gd name="T26" fmla="*/ 158 w 245"/>
                <a:gd name="T27" fmla="*/ 3 h 178"/>
                <a:gd name="T28" fmla="*/ 164 w 245"/>
                <a:gd name="T29" fmla="*/ 0 h 178"/>
                <a:gd name="T30" fmla="*/ 238 w 245"/>
                <a:gd name="T31" fmla="*/ 0 h 178"/>
                <a:gd name="T32" fmla="*/ 245 w 245"/>
                <a:gd name="T33" fmla="*/ 7 h 178"/>
                <a:gd name="T34" fmla="*/ 245 w 245"/>
                <a:gd name="T35" fmla="*/ 78 h 178"/>
                <a:gd name="T36" fmla="*/ 245 w 245"/>
                <a:gd name="T37" fmla="*/ 82 h 178"/>
                <a:gd name="T38" fmla="*/ 242 w 245"/>
                <a:gd name="T39" fmla="*/ 88 h 178"/>
                <a:gd name="T40" fmla="*/ 235 w 245"/>
                <a:gd name="T41" fmla="*/ 86 h 178"/>
                <a:gd name="T42" fmla="*/ 217 w 245"/>
                <a:gd name="T43" fmla="*/ 68 h 178"/>
                <a:gd name="T44" fmla="*/ 213 w 245"/>
                <a:gd name="T45" fmla="*/ 63 h 178"/>
                <a:gd name="T46" fmla="*/ 194 w 245"/>
                <a:gd name="T47" fmla="*/ 82 h 178"/>
                <a:gd name="T48" fmla="*/ 129 w 245"/>
                <a:gd name="T49" fmla="*/ 153 h 178"/>
                <a:gd name="T50" fmla="*/ 118 w 245"/>
                <a:gd name="T51" fmla="*/ 154 h 178"/>
                <a:gd name="T52" fmla="*/ 85 w 245"/>
                <a:gd name="T53" fmla="*/ 123 h 178"/>
                <a:gd name="T54" fmla="*/ 81 w 245"/>
                <a:gd name="T55" fmla="*/ 1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5" h="178">
                  <a:moveTo>
                    <a:pt x="81" y="119"/>
                  </a:moveTo>
                  <a:cubicBezTo>
                    <a:pt x="75" y="126"/>
                    <a:pt x="69" y="132"/>
                    <a:pt x="63" y="138"/>
                  </a:cubicBezTo>
                  <a:cubicBezTo>
                    <a:pt x="53" y="150"/>
                    <a:pt x="42" y="162"/>
                    <a:pt x="31" y="174"/>
                  </a:cubicBezTo>
                  <a:cubicBezTo>
                    <a:pt x="27" y="178"/>
                    <a:pt x="25" y="178"/>
                    <a:pt x="21" y="174"/>
                  </a:cubicBezTo>
                  <a:cubicBezTo>
                    <a:pt x="15" y="168"/>
                    <a:pt x="9" y="163"/>
                    <a:pt x="3" y="157"/>
                  </a:cubicBezTo>
                  <a:cubicBezTo>
                    <a:pt x="0" y="153"/>
                    <a:pt x="0" y="151"/>
                    <a:pt x="3" y="147"/>
                  </a:cubicBezTo>
                  <a:cubicBezTo>
                    <a:pt x="26" y="122"/>
                    <a:pt x="49" y="97"/>
                    <a:pt x="72" y="72"/>
                  </a:cubicBezTo>
                  <a:cubicBezTo>
                    <a:pt x="75" y="68"/>
                    <a:pt x="78" y="68"/>
                    <a:pt x="82" y="72"/>
                  </a:cubicBezTo>
                  <a:cubicBezTo>
                    <a:pt x="94" y="83"/>
                    <a:pt x="105" y="93"/>
                    <a:pt x="117" y="104"/>
                  </a:cubicBezTo>
                  <a:cubicBezTo>
                    <a:pt x="118" y="105"/>
                    <a:pt x="119" y="106"/>
                    <a:pt x="121" y="107"/>
                  </a:cubicBezTo>
                  <a:cubicBezTo>
                    <a:pt x="142" y="83"/>
                    <a:pt x="163" y="60"/>
                    <a:pt x="185" y="36"/>
                  </a:cubicBezTo>
                  <a:cubicBezTo>
                    <a:pt x="183" y="34"/>
                    <a:pt x="181" y="32"/>
                    <a:pt x="179" y="30"/>
                  </a:cubicBezTo>
                  <a:cubicBezTo>
                    <a:pt x="172" y="23"/>
                    <a:pt x="166" y="17"/>
                    <a:pt x="160" y="10"/>
                  </a:cubicBezTo>
                  <a:cubicBezTo>
                    <a:pt x="158" y="8"/>
                    <a:pt x="156" y="6"/>
                    <a:pt x="158" y="3"/>
                  </a:cubicBezTo>
                  <a:cubicBezTo>
                    <a:pt x="159" y="1"/>
                    <a:pt x="161" y="0"/>
                    <a:pt x="164" y="0"/>
                  </a:cubicBezTo>
                  <a:cubicBezTo>
                    <a:pt x="189" y="0"/>
                    <a:pt x="213" y="0"/>
                    <a:pt x="238" y="0"/>
                  </a:cubicBezTo>
                  <a:cubicBezTo>
                    <a:pt x="243" y="0"/>
                    <a:pt x="245" y="2"/>
                    <a:pt x="245" y="7"/>
                  </a:cubicBezTo>
                  <a:cubicBezTo>
                    <a:pt x="245" y="31"/>
                    <a:pt x="245" y="55"/>
                    <a:pt x="245" y="78"/>
                  </a:cubicBezTo>
                  <a:cubicBezTo>
                    <a:pt x="245" y="80"/>
                    <a:pt x="245" y="81"/>
                    <a:pt x="245" y="82"/>
                  </a:cubicBezTo>
                  <a:cubicBezTo>
                    <a:pt x="245" y="85"/>
                    <a:pt x="244" y="87"/>
                    <a:pt x="242" y="88"/>
                  </a:cubicBezTo>
                  <a:cubicBezTo>
                    <a:pt x="239" y="89"/>
                    <a:pt x="237" y="88"/>
                    <a:pt x="235" y="86"/>
                  </a:cubicBezTo>
                  <a:cubicBezTo>
                    <a:pt x="229" y="80"/>
                    <a:pt x="223" y="74"/>
                    <a:pt x="217" y="68"/>
                  </a:cubicBezTo>
                  <a:cubicBezTo>
                    <a:pt x="216" y="67"/>
                    <a:pt x="214" y="65"/>
                    <a:pt x="213" y="63"/>
                  </a:cubicBezTo>
                  <a:cubicBezTo>
                    <a:pt x="206" y="70"/>
                    <a:pt x="200" y="76"/>
                    <a:pt x="194" y="82"/>
                  </a:cubicBezTo>
                  <a:cubicBezTo>
                    <a:pt x="173" y="106"/>
                    <a:pt x="151" y="130"/>
                    <a:pt x="129" y="153"/>
                  </a:cubicBezTo>
                  <a:cubicBezTo>
                    <a:pt x="125" y="158"/>
                    <a:pt x="123" y="158"/>
                    <a:pt x="118" y="154"/>
                  </a:cubicBezTo>
                  <a:cubicBezTo>
                    <a:pt x="107" y="143"/>
                    <a:pt x="96" y="133"/>
                    <a:pt x="85" y="123"/>
                  </a:cubicBezTo>
                  <a:cubicBezTo>
                    <a:pt x="84" y="121"/>
                    <a:pt x="82" y="120"/>
                    <a:pt x="81"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2" name="Freeform 108">
              <a:extLst>
                <a:ext uri="{FF2B5EF4-FFF2-40B4-BE49-F238E27FC236}">
                  <a16:creationId xmlns:a16="http://schemas.microsoft.com/office/drawing/2014/main" id="{4CDDE00F-1D5F-4F05-A5DD-1E733B303228}"/>
                </a:ext>
              </a:extLst>
            </p:cNvPr>
            <p:cNvSpPr>
              <a:spLocks/>
            </p:cNvSpPr>
            <p:nvPr/>
          </p:nvSpPr>
          <p:spPr bwMode="auto">
            <a:xfrm>
              <a:off x="5323" y="404"/>
              <a:ext cx="121" cy="293"/>
            </a:xfrm>
            <a:custGeom>
              <a:avLst/>
              <a:gdLst>
                <a:gd name="T0" fmla="*/ 36 w 68"/>
                <a:gd name="T1" fmla="*/ 0 h 164"/>
                <a:gd name="T2" fmla="*/ 43 w 68"/>
                <a:gd name="T3" fmla="*/ 8 h 164"/>
                <a:gd name="T4" fmla="*/ 68 w 68"/>
                <a:gd name="T5" fmla="*/ 16 h 164"/>
                <a:gd name="T6" fmla="*/ 68 w 68"/>
                <a:gd name="T7" fmla="*/ 23 h 164"/>
                <a:gd name="T8" fmla="*/ 68 w 68"/>
                <a:gd name="T9" fmla="*/ 150 h 164"/>
                <a:gd name="T10" fmla="*/ 55 w 68"/>
                <a:gd name="T11" fmla="*/ 164 h 164"/>
                <a:gd name="T12" fmla="*/ 14 w 68"/>
                <a:gd name="T13" fmla="*/ 164 h 164"/>
                <a:gd name="T14" fmla="*/ 0 w 68"/>
                <a:gd name="T15" fmla="*/ 150 h 164"/>
                <a:gd name="T16" fmla="*/ 0 w 68"/>
                <a:gd name="T17" fmla="*/ 43 h 164"/>
                <a:gd name="T18" fmla="*/ 2 w 68"/>
                <a:gd name="T19" fmla="*/ 37 h 164"/>
                <a:gd name="T20" fmla="*/ 34 w 68"/>
                <a:gd name="T21" fmla="*/ 2 h 164"/>
                <a:gd name="T22" fmla="*/ 36 w 68"/>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64">
                  <a:moveTo>
                    <a:pt x="36" y="0"/>
                  </a:moveTo>
                  <a:cubicBezTo>
                    <a:pt x="38" y="3"/>
                    <a:pt x="41" y="6"/>
                    <a:pt x="43" y="8"/>
                  </a:cubicBezTo>
                  <a:cubicBezTo>
                    <a:pt x="50" y="15"/>
                    <a:pt x="58" y="18"/>
                    <a:pt x="68" y="16"/>
                  </a:cubicBezTo>
                  <a:cubicBezTo>
                    <a:pt x="68" y="19"/>
                    <a:pt x="68" y="21"/>
                    <a:pt x="68" y="23"/>
                  </a:cubicBezTo>
                  <a:cubicBezTo>
                    <a:pt x="68" y="66"/>
                    <a:pt x="68" y="108"/>
                    <a:pt x="68" y="150"/>
                  </a:cubicBezTo>
                  <a:cubicBezTo>
                    <a:pt x="68" y="159"/>
                    <a:pt x="64" y="164"/>
                    <a:pt x="55" y="164"/>
                  </a:cubicBezTo>
                  <a:cubicBezTo>
                    <a:pt x="41" y="164"/>
                    <a:pt x="28" y="164"/>
                    <a:pt x="14" y="164"/>
                  </a:cubicBezTo>
                  <a:cubicBezTo>
                    <a:pt x="4" y="164"/>
                    <a:pt x="0" y="160"/>
                    <a:pt x="0" y="150"/>
                  </a:cubicBezTo>
                  <a:cubicBezTo>
                    <a:pt x="0" y="114"/>
                    <a:pt x="0" y="78"/>
                    <a:pt x="0" y="43"/>
                  </a:cubicBezTo>
                  <a:cubicBezTo>
                    <a:pt x="0" y="40"/>
                    <a:pt x="0" y="38"/>
                    <a:pt x="2" y="37"/>
                  </a:cubicBezTo>
                  <a:cubicBezTo>
                    <a:pt x="13" y="25"/>
                    <a:pt x="23" y="14"/>
                    <a:pt x="34" y="2"/>
                  </a:cubicBezTo>
                  <a:cubicBezTo>
                    <a:pt x="34" y="2"/>
                    <a:pt x="35"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3" name="Freeform 109">
              <a:extLst>
                <a:ext uri="{FF2B5EF4-FFF2-40B4-BE49-F238E27FC236}">
                  <a16:creationId xmlns:a16="http://schemas.microsoft.com/office/drawing/2014/main" id="{929077C5-8958-47E3-89AB-0C3363AED00C}"/>
                </a:ext>
              </a:extLst>
            </p:cNvPr>
            <p:cNvSpPr>
              <a:spLocks/>
            </p:cNvSpPr>
            <p:nvPr/>
          </p:nvSpPr>
          <p:spPr bwMode="auto">
            <a:xfrm>
              <a:off x="5164" y="513"/>
              <a:ext cx="123" cy="184"/>
            </a:xfrm>
            <a:custGeom>
              <a:avLst/>
              <a:gdLst>
                <a:gd name="T0" fmla="*/ 69 w 69"/>
                <a:gd name="T1" fmla="*/ 1 h 103"/>
                <a:gd name="T2" fmla="*/ 69 w 69"/>
                <a:gd name="T3" fmla="*/ 15 h 103"/>
                <a:gd name="T4" fmla="*/ 69 w 69"/>
                <a:gd name="T5" fmla="*/ 88 h 103"/>
                <a:gd name="T6" fmla="*/ 69 w 69"/>
                <a:gd name="T7" fmla="*/ 94 h 103"/>
                <a:gd name="T8" fmla="*/ 57 w 69"/>
                <a:gd name="T9" fmla="*/ 103 h 103"/>
                <a:gd name="T10" fmla="*/ 12 w 69"/>
                <a:gd name="T11" fmla="*/ 103 h 103"/>
                <a:gd name="T12" fmla="*/ 1 w 69"/>
                <a:gd name="T13" fmla="*/ 90 h 103"/>
                <a:gd name="T14" fmla="*/ 0 w 69"/>
                <a:gd name="T15" fmla="*/ 26 h 103"/>
                <a:gd name="T16" fmla="*/ 0 w 69"/>
                <a:gd name="T17" fmla="*/ 2 h 103"/>
                <a:gd name="T18" fmla="*/ 6 w 69"/>
                <a:gd name="T19" fmla="*/ 6 h 103"/>
                <a:gd name="T20" fmla="*/ 18 w 69"/>
                <a:gd name="T21" fmla="*/ 18 h 103"/>
                <a:gd name="T22" fmla="*/ 54 w 69"/>
                <a:gd name="T23" fmla="*/ 16 h 103"/>
                <a:gd name="T24" fmla="*/ 66 w 69"/>
                <a:gd name="T25" fmla="*/ 3 h 103"/>
                <a:gd name="T26" fmla="*/ 68 w 69"/>
                <a:gd name="T27" fmla="*/ 0 h 103"/>
                <a:gd name="T28" fmla="*/ 69 w 69"/>
                <a:gd name="T29"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03">
                  <a:moveTo>
                    <a:pt x="69" y="1"/>
                  </a:moveTo>
                  <a:cubicBezTo>
                    <a:pt x="69" y="6"/>
                    <a:pt x="69" y="10"/>
                    <a:pt x="69" y="15"/>
                  </a:cubicBezTo>
                  <a:cubicBezTo>
                    <a:pt x="69" y="40"/>
                    <a:pt x="69" y="64"/>
                    <a:pt x="69" y="88"/>
                  </a:cubicBezTo>
                  <a:cubicBezTo>
                    <a:pt x="69" y="90"/>
                    <a:pt x="69" y="92"/>
                    <a:pt x="69" y="94"/>
                  </a:cubicBezTo>
                  <a:cubicBezTo>
                    <a:pt x="67" y="99"/>
                    <a:pt x="63" y="103"/>
                    <a:pt x="57" y="103"/>
                  </a:cubicBezTo>
                  <a:cubicBezTo>
                    <a:pt x="42" y="103"/>
                    <a:pt x="27" y="103"/>
                    <a:pt x="12" y="103"/>
                  </a:cubicBezTo>
                  <a:cubicBezTo>
                    <a:pt x="5" y="103"/>
                    <a:pt x="1" y="98"/>
                    <a:pt x="1" y="90"/>
                  </a:cubicBezTo>
                  <a:cubicBezTo>
                    <a:pt x="0" y="69"/>
                    <a:pt x="0" y="47"/>
                    <a:pt x="0" y="26"/>
                  </a:cubicBezTo>
                  <a:cubicBezTo>
                    <a:pt x="0" y="18"/>
                    <a:pt x="0" y="10"/>
                    <a:pt x="0" y="2"/>
                  </a:cubicBezTo>
                  <a:cubicBezTo>
                    <a:pt x="2" y="4"/>
                    <a:pt x="4" y="5"/>
                    <a:pt x="6" y="6"/>
                  </a:cubicBezTo>
                  <a:cubicBezTo>
                    <a:pt x="10" y="10"/>
                    <a:pt x="14" y="14"/>
                    <a:pt x="18" y="18"/>
                  </a:cubicBezTo>
                  <a:cubicBezTo>
                    <a:pt x="29" y="27"/>
                    <a:pt x="44" y="27"/>
                    <a:pt x="54" y="16"/>
                  </a:cubicBezTo>
                  <a:cubicBezTo>
                    <a:pt x="58" y="12"/>
                    <a:pt x="62" y="7"/>
                    <a:pt x="66" y="3"/>
                  </a:cubicBezTo>
                  <a:cubicBezTo>
                    <a:pt x="67" y="2"/>
                    <a:pt x="67" y="1"/>
                    <a:pt x="68" y="0"/>
                  </a:cubicBezTo>
                  <a:cubicBezTo>
                    <a:pt x="68" y="0"/>
                    <a:pt x="69" y="0"/>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4" name="Freeform 110">
              <a:extLst>
                <a:ext uri="{FF2B5EF4-FFF2-40B4-BE49-F238E27FC236}">
                  <a16:creationId xmlns:a16="http://schemas.microsoft.com/office/drawing/2014/main" id="{8CE92F4F-16B4-40F5-B7CB-41E459473947}"/>
                </a:ext>
              </a:extLst>
            </p:cNvPr>
            <p:cNvSpPr>
              <a:spLocks/>
            </p:cNvSpPr>
            <p:nvPr/>
          </p:nvSpPr>
          <p:spPr bwMode="auto">
            <a:xfrm>
              <a:off x="5007" y="530"/>
              <a:ext cx="123" cy="167"/>
            </a:xfrm>
            <a:custGeom>
              <a:avLst/>
              <a:gdLst>
                <a:gd name="T0" fmla="*/ 0 w 69"/>
                <a:gd name="T1" fmla="*/ 21 h 93"/>
                <a:gd name="T2" fmla="*/ 10 w 69"/>
                <a:gd name="T3" fmla="*/ 29 h 93"/>
                <a:gd name="T4" fmla="*/ 44 w 69"/>
                <a:gd name="T5" fmla="*/ 26 h 93"/>
                <a:gd name="T6" fmla="*/ 65 w 69"/>
                <a:gd name="T7" fmla="*/ 4 h 93"/>
                <a:gd name="T8" fmla="*/ 69 w 69"/>
                <a:gd name="T9" fmla="*/ 0 h 93"/>
                <a:gd name="T10" fmla="*/ 69 w 69"/>
                <a:gd name="T11" fmla="*/ 19 h 93"/>
                <a:gd name="T12" fmla="*/ 69 w 69"/>
                <a:gd name="T13" fmla="*/ 80 h 93"/>
                <a:gd name="T14" fmla="*/ 56 w 69"/>
                <a:gd name="T15" fmla="*/ 93 h 93"/>
                <a:gd name="T16" fmla="*/ 13 w 69"/>
                <a:gd name="T17" fmla="*/ 93 h 93"/>
                <a:gd name="T18" fmla="*/ 0 w 69"/>
                <a:gd name="T19" fmla="*/ 81 h 93"/>
                <a:gd name="T20" fmla="*/ 0 w 69"/>
                <a:gd name="T21" fmla="*/ 22 h 93"/>
                <a:gd name="T22" fmla="*/ 0 w 69"/>
                <a:gd name="T23" fmla="*/ 2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93">
                  <a:moveTo>
                    <a:pt x="0" y="21"/>
                  </a:moveTo>
                  <a:cubicBezTo>
                    <a:pt x="4" y="24"/>
                    <a:pt x="6" y="27"/>
                    <a:pt x="10" y="29"/>
                  </a:cubicBezTo>
                  <a:cubicBezTo>
                    <a:pt x="21" y="38"/>
                    <a:pt x="35" y="36"/>
                    <a:pt x="44" y="26"/>
                  </a:cubicBezTo>
                  <a:cubicBezTo>
                    <a:pt x="51" y="19"/>
                    <a:pt x="58" y="11"/>
                    <a:pt x="65" y="4"/>
                  </a:cubicBezTo>
                  <a:cubicBezTo>
                    <a:pt x="66" y="2"/>
                    <a:pt x="67" y="1"/>
                    <a:pt x="69" y="0"/>
                  </a:cubicBezTo>
                  <a:cubicBezTo>
                    <a:pt x="69" y="7"/>
                    <a:pt x="69" y="13"/>
                    <a:pt x="69" y="19"/>
                  </a:cubicBezTo>
                  <a:cubicBezTo>
                    <a:pt x="69" y="40"/>
                    <a:pt x="69" y="60"/>
                    <a:pt x="69" y="80"/>
                  </a:cubicBezTo>
                  <a:cubicBezTo>
                    <a:pt x="69" y="88"/>
                    <a:pt x="64" y="93"/>
                    <a:pt x="56" y="93"/>
                  </a:cubicBezTo>
                  <a:cubicBezTo>
                    <a:pt x="41" y="93"/>
                    <a:pt x="27" y="93"/>
                    <a:pt x="13" y="93"/>
                  </a:cubicBezTo>
                  <a:cubicBezTo>
                    <a:pt x="5" y="93"/>
                    <a:pt x="0" y="88"/>
                    <a:pt x="0" y="81"/>
                  </a:cubicBezTo>
                  <a:cubicBezTo>
                    <a:pt x="0" y="61"/>
                    <a:pt x="0" y="42"/>
                    <a:pt x="0" y="22"/>
                  </a:cubicBezTo>
                  <a:cubicBezTo>
                    <a:pt x="0" y="22"/>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grpSp>
      <p:sp>
        <p:nvSpPr>
          <p:cNvPr id="86" name="Oval 85">
            <a:extLst>
              <a:ext uri="{FF2B5EF4-FFF2-40B4-BE49-F238E27FC236}">
                <a16:creationId xmlns:a16="http://schemas.microsoft.com/office/drawing/2014/main" id="{E34CFD13-0430-4225-A4CF-B93A1E7D32B7}"/>
              </a:ext>
            </a:extLst>
          </p:cNvPr>
          <p:cNvSpPr/>
          <p:nvPr/>
        </p:nvSpPr>
        <p:spPr>
          <a:xfrm>
            <a:off x="143919" y="974818"/>
            <a:ext cx="905509" cy="9378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grpSp>
        <p:nvGrpSpPr>
          <p:cNvPr id="87" name="Group 86">
            <a:extLst>
              <a:ext uri="{FF2B5EF4-FFF2-40B4-BE49-F238E27FC236}">
                <a16:creationId xmlns:a16="http://schemas.microsoft.com/office/drawing/2014/main" id="{1200315B-CA54-492D-AAE2-18D60C35FCEB}"/>
              </a:ext>
            </a:extLst>
          </p:cNvPr>
          <p:cNvGrpSpPr/>
          <p:nvPr/>
        </p:nvGrpSpPr>
        <p:grpSpPr>
          <a:xfrm>
            <a:off x="286161" y="1142370"/>
            <a:ext cx="668200" cy="531005"/>
            <a:chOff x="2406650" y="4730750"/>
            <a:chExt cx="835026" cy="663576"/>
          </a:xfrm>
          <a:solidFill>
            <a:schemeClr val="tx2"/>
          </a:solidFill>
        </p:grpSpPr>
        <p:sp>
          <p:nvSpPr>
            <p:cNvPr id="88" name="Freeform 140">
              <a:extLst>
                <a:ext uri="{FF2B5EF4-FFF2-40B4-BE49-F238E27FC236}">
                  <a16:creationId xmlns:a16="http://schemas.microsoft.com/office/drawing/2014/main" id="{01D8AC10-254D-4735-BE31-E102AE4DC5C9}"/>
                </a:ext>
              </a:extLst>
            </p:cNvPr>
            <p:cNvSpPr>
              <a:spLocks/>
            </p:cNvSpPr>
            <p:nvPr/>
          </p:nvSpPr>
          <p:spPr bwMode="auto">
            <a:xfrm>
              <a:off x="2703513" y="4843463"/>
              <a:ext cx="250825" cy="379413"/>
            </a:xfrm>
            <a:custGeom>
              <a:avLst/>
              <a:gdLst>
                <a:gd name="T0" fmla="*/ 62 w 74"/>
                <a:gd name="T1" fmla="*/ 111 h 111"/>
                <a:gd name="T2" fmla="*/ 61 w 74"/>
                <a:gd name="T3" fmla="*/ 110 h 111"/>
                <a:gd name="T4" fmla="*/ 67 w 74"/>
                <a:gd name="T5" fmla="*/ 108 h 111"/>
                <a:gd name="T6" fmla="*/ 74 w 74"/>
                <a:gd name="T7" fmla="*/ 104 h 111"/>
                <a:gd name="T8" fmla="*/ 72 w 74"/>
                <a:gd name="T9" fmla="*/ 97 h 111"/>
                <a:gd name="T10" fmla="*/ 29 w 74"/>
                <a:gd name="T11" fmla="*/ 76 h 111"/>
                <a:gd name="T12" fmla="*/ 19 w 74"/>
                <a:gd name="T13" fmla="*/ 71 h 111"/>
                <a:gd name="T14" fmla="*/ 15 w 74"/>
                <a:gd name="T15" fmla="*/ 62 h 111"/>
                <a:gd name="T16" fmla="*/ 26 w 74"/>
                <a:gd name="T17" fmla="*/ 31 h 111"/>
                <a:gd name="T18" fmla="*/ 30 w 74"/>
                <a:gd name="T19" fmla="*/ 14 h 111"/>
                <a:gd name="T20" fmla="*/ 30 w 74"/>
                <a:gd name="T21" fmla="*/ 0 h 111"/>
                <a:gd name="T22" fmla="*/ 15 w 74"/>
                <a:gd name="T23" fmla="*/ 9 h 111"/>
                <a:gd name="T24" fmla="*/ 12 w 74"/>
                <a:gd name="T25" fmla="*/ 13 h 111"/>
                <a:gd name="T26" fmla="*/ 11 w 74"/>
                <a:gd name="T27" fmla="*/ 15 h 111"/>
                <a:gd name="T28" fmla="*/ 3 w 74"/>
                <a:gd name="T29" fmla="*/ 85 h 111"/>
                <a:gd name="T30" fmla="*/ 21 w 74"/>
                <a:gd name="T31" fmla="*/ 107 h 111"/>
                <a:gd name="T32" fmla="*/ 26 w 74"/>
                <a:gd name="T33" fmla="*/ 109 h 111"/>
                <a:gd name="T34" fmla="*/ 25 w 74"/>
                <a:gd name="T35" fmla="*/ 111 h 111"/>
                <a:gd name="T36" fmla="*/ 62 w 7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1">
                  <a:moveTo>
                    <a:pt x="62" y="111"/>
                  </a:moveTo>
                  <a:cubicBezTo>
                    <a:pt x="61" y="110"/>
                    <a:pt x="61" y="110"/>
                    <a:pt x="61" y="110"/>
                  </a:cubicBezTo>
                  <a:cubicBezTo>
                    <a:pt x="67" y="108"/>
                    <a:pt x="67" y="108"/>
                    <a:pt x="67" y="108"/>
                  </a:cubicBezTo>
                  <a:cubicBezTo>
                    <a:pt x="69" y="107"/>
                    <a:pt x="71" y="106"/>
                    <a:pt x="74" y="104"/>
                  </a:cubicBezTo>
                  <a:cubicBezTo>
                    <a:pt x="74" y="101"/>
                    <a:pt x="73" y="99"/>
                    <a:pt x="72" y="97"/>
                  </a:cubicBezTo>
                  <a:cubicBezTo>
                    <a:pt x="68" y="86"/>
                    <a:pt x="50" y="78"/>
                    <a:pt x="29" y="76"/>
                  </a:cubicBezTo>
                  <a:cubicBezTo>
                    <a:pt x="27" y="75"/>
                    <a:pt x="22" y="75"/>
                    <a:pt x="19" y="71"/>
                  </a:cubicBezTo>
                  <a:cubicBezTo>
                    <a:pt x="18" y="69"/>
                    <a:pt x="16" y="64"/>
                    <a:pt x="15" y="62"/>
                  </a:cubicBezTo>
                  <a:cubicBezTo>
                    <a:pt x="20" y="54"/>
                    <a:pt x="24" y="44"/>
                    <a:pt x="26" y="31"/>
                  </a:cubicBezTo>
                  <a:cubicBezTo>
                    <a:pt x="26" y="30"/>
                    <a:pt x="34" y="14"/>
                    <a:pt x="30" y="14"/>
                  </a:cubicBezTo>
                  <a:cubicBezTo>
                    <a:pt x="30" y="12"/>
                    <a:pt x="31" y="6"/>
                    <a:pt x="30" y="0"/>
                  </a:cubicBezTo>
                  <a:cubicBezTo>
                    <a:pt x="24" y="1"/>
                    <a:pt x="19" y="4"/>
                    <a:pt x="15" y="9"/>
                  </a:cubicBezTo>
                  <a:cubicBezTo>
                    <a:pt x="14" y="10"/>
                    <a:pt x="13" y="11"/>
                    <a:pt x="12" y="13"/>
                  </a:cubicBezTo>
                  <a:cubicBezTo>
                    <a:pt x="12" y="13"/>
                    <a:pt x="12" y="14"/>
                    <a:pt x="11" y="15"/>
                  </a:cubicBezTo>
                  <a:cubicBezTo>
                    <a:pt x="0" y="37"/>
                    <a:pt x="3" y="85"/>
                    <a:pt x="3" y="85"/>
                  </a:cubicBezTo>
                  <a:cubicBezTo>
                    <a:pt x="5" y="100"/>
                    <a:pt x="17" y="106"/>
                    <a:pt x="21" y="107"/>
                  </a:cubicBezTo>
                  <a:cubicBezTo>
                    <a:pt x="26" y="109"/>
                    <a:pt x="26" y="109"/>
                    <a:pt x="26" y="109"/>
                  </a:cubicBezTo>
                  <a:cubicBezTo>
                    <a:pt x="25" y="111"/>
                    <a:pt x="25" y="111"/>
                    <a:pt x="25" y="111"/>
                  </a:cubicBezTo>
                  <a:lnTo>
                    <a:pt x="6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9" name="Freeform 141">
              <a:extLst>
                <a:ext uri="{FF2B5EF4-FFF2-40B4-BE49-F238E27FC236}">
                  <a16:creationId xmlns:a16="http://schemas.microsoft.com/office/drawing/2014/main" id="{B397C342-6CA6-4181-8221-DEC5CAB90426}"/>
                </a:ext>
              </a:extLst>
            </p:cNvPr>
            <p:cNvSpPr>
              <a:spLocks/>
            </p:cNvSpPr>
            <p:nvPr/>
          </p:nvSpPr>
          <p:spPr bwMode="auto">
            <a:xfrm>
              <a:off x="2406650" y="4730750"/>
              <a:ext cx="392113" cy="492125"/>
            </a:xfrm>
            <a:custGeom>
              <a:avLst/>
              <a:gdLst>
                <a:gd name="T0" fmla="*/ 83 w 116"/>
                <a:gd name="T1" fmla="*/ 119 h 144"/>
                <a:gd name="T2" fmla="*/ 93 w 116"/>
                <a:gd name="T3" fmla="*/ 44 h 144"/>
                <a:gd name="T4" fmla="*/ 94 w 116"/>
                <a:gd name="T5" fmla="*/ 42 h 144"/>
                <a:gd name="T6" fmla="*/ 98 w 116"/>
                <a:gd name="T7" fmla="*/ 36 h 144"/>
                <a:gd name="T8" fmla="*/ 116 w 116"/>
                <a:gd name="T9" fmla="*/ 25 h 144"/>
                <a:gd name="T10" fmla="*/ 111 w 116"/>
                <a:gd name="T11" fmla="*/ 16 h 144"/>
                <a:gd name="T12" fmla="*/ 103 w 116"/>
                <a:gd name="T13" fmla="*/ 10 h 144"/>
                <a:gd name="T14" fmla="*/ 106 w 116"/>
                <a:gd name="T15" fmla="*/ 10 h 144"/>
                <a:gd name="T16" fmla="*/ 82 w 116"/>
                <a:gd name="T17" fmla="*/ 4 h 144"/>
                <a:gd name="T18" fmla="*/ 82 w 116"/>
                <a:gd name="T19" fmla="*/ 2 h 144"/>
                <a:gd name="T20" fmla="*/ 75 w 116"/>
                <a:gd name="T21" fmla="*/ 4 h 144"/>
                <a:gd name="T22" fmla="*/ 76 w 116"/>
                <a:gd name="T23" fmla="*/ 0 h 144"/>
                <a:gd name="T24" fmla="*/ 72 w 116"/>
                <a:gd name="T25" fmla="*/ 6 h 144"/>
                <a:gd name="T26" fmla="*/ 51 w 116"/>
                <a:gd name="T27" fmla="*/ 16 h 144"/>
                <a:gd name="T28" fmla="*/ 45 w 116"/>
                <a:gd name="T29" fmla="*/ 47 h 144"/>
                <a:gd name="T30" fmla="*/ 48 w 116"/>
                <a:gd name="T31" fmla="*/ 64 h 144"/>
                <a:gd name="T32" fmla="*/ 52 w 116"/>
                <a:gd name="T33" fmla="*/ 75 h 144"/>
                <a:gd name="T34" fmla="*/ 59 w 116"/>
                <a:gd name="T35" fmla="*/ 94 h 144"/>
                <a:gd name="T36" fmla="*/ 56 w 116"/>
                <a:gd name="T37" fmla="*/ 105 h 144"/>
                <a:gd name="T38" fmla="*/ 56 w 116"/>
                <a:gd name="T39" fmla="*/ 104 h 144"/>
                <a:gd name="T40" fmla="*/ 46 w 116"/>
                <a:gd name="T41" fmla="*/ 108 h 144"/>
                <a:gd name="T42" fmla="*/ 2 w 116"/>
                <a:gd name="T43" fmla="*/ 130 h 144"/>
                <a:gd name="T44" fmla="*/ 0 w 116"/>
                <a:gd name="T45" fmla="*/ 144 h 144"/>
                <a:gd name="T46" fmla="*/ 100 w 116"/>
                <a:gd name="T47" fmla="*/ 144 h 144"/>
                <a:gd name="T48" fmla="*/ 83 w 116"/>
                <a:gd name="T49"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44">
                  <a:moveTo>
                    <a:pt x="83" y="119"/>
                  </a:moveTo>
                  <a:cubicBezTo>
                    <a:pt x="83" y="117"/>
                    <a:pt x="81" y="69"/>
                    <a:pt x="93" y="44"/>
                  </a:cubicBezTo>
                  <a:cubicBezTo>
                    <a:pt x="94" y="42"/>
                    <a:pt x="94" y="42"/>
                    <a:pt x="94" y="42"/>
                  </a:cubicBezTo>
                  <a:cubicBezTo>
                    <a:pt x="95" y="40"/>
                    <a:pt x="96" y="38"/>
                    <a:pt x="98" y="36"/>
                  </a:cubicBezTo>
                  <a:cubicBezTo>
                    <a:pt x="103" y="31"/>
                    <a:pt x="109" y="27"/>
                    <a:pt x="116" y="25"/>
                  </a:cubicBezTo>
                  <a:cubicBezTo>
                    <a:pt x="115" y="22"/>
                    <a:pt x="114" y="18"/>
                    <a:pt x="111" y="16"/>
                  </a:cubicBezTo>
                  <a:cubicBezTo>
                    <a:pt x="109" y="13"/>
                    <a:pt x="107" y="12"/>
                    <a:pt x="103" y="10"/>
                  </a:cubicBezTo>
                  <a:cubicBezTo>
                    <a:pt x="104" y="10"/>
                    <a:pt x="105" y="10"/>
                    <a:pt x="106" y="10"/>
                  </a:cubicBezTo>
                  <a:cubicBezTo>
                    <a:pt x="96" y="3"/>
                    <a:pt x="85" y="4"/>
                    <a:pt x="82" y="4"/>
                  </a:cubicBezTo>
                  <a:cubicBezTo>
                    <a:pt x="81" y="3"/>
                    <a:pt x="82" y="2"/>
                    <a:pt x="82" y="2"/>
                  </a:cubicBezTo>
                  <a:cubicBezTo>
                    <a:pt x="80" y="2"/>
                    <a:pt x="78" y="2"/>
                    <a:pt x="75" y="4"/>
                  </a:cubicBezTo>
                  <a:cubicBezTo>
                    <a:pt x="75" y="3"/>
                    <a:pt x="75" y="0"/>
                    <a:pt x="76" y="0"/>
                  </a:cubicBezTo>
                  <a:cubicBezTo>
                    <a:pt x="73" y="0"/>
                    <a:pt x="71" y="3"/>
                    <a:pt x="72" y="6"/>
                  </a:cubicBezTo>
                  <a:cubicBezTo>
                    <a:pt x="63" y="7"/>
                    <a:pt x="56" y="11"/>
                    <a:pt x="51" y="16"/>
                  </a:cubicBezTo>
                  <a:cubicBezTo>
                    <a:pt x="43" y="24"/>
                    <a:pt x="43" y="43"/>
                    <a:pt x="45" y="47"/>
                  </a:cubicBezTo>
                  <a:cubicBezTo>
                    <a:pt x="40" y="47"/>
                    <a:pt x="48" y="64"/>
                    <a:pt x="48" y="64"/>
                  </a:cubicBezTo>
                  <a:cubicBezTo>
                    <a:pt x="49" y="67"/>
                    <a:pt x="52" y="74"/>
                    <a:pt x="52" y="75"/>
                  </a:cubicBezTo>
                  <a:cubicBezTo>
                    <a:pt x="54" y="83"/>
                    <a:pt x="56" y="89"/>
                    <a:pt x="59" y="94"/>
                  </a:cubicBezTo>
                  <a:cubicBezTo>
                    <a:pt x="58" y="101"/>
                    <a:pt x="56" y="105"/>
                    <a:pt x="56" y="105"/>
                  </a:cubicBezTo>
                  <a:cubicBezTo>
                    <a:pt x="56" y="104"/>
                    <a:pt x="56" y="104"/>
                    <a:pt x="56" y="104"/>
                  </a:cubicBezTo>
                  <a:cubicBezTo>
                    <a:pt x="53" y="108"/>
                    <a:pt x="47" y="108"/>
                    <a:pt x="46" y="108"/>
                  </a:cubicBezTo>
                  <a:cubicBezTo>
                    <a:pt x="25" y="111"/>
                    <a:pt x="6" y="119"/>
                    <a:pt x="2" y="130"/>
                  </a:cubicBezTo>
                  <a:cubicBezTo>
                    <a:pt x="0" y="134"/>
                    <a:pt x="0" y="139"/>
                    <a:pt x="0" y="144"/>
                  </a:cubicBezTo>
                  <a:cubicBezTo>
                    <a:pt x="100" y="144"/>
                    <a:pt x="100" y="144"/>
                    <a:pt x="100" y="144"/>
                  </a:cubicBezTo>
                  <a:cubicBezTo>
                    <a:pt x="93" y="140"/>
                    <a:pt x="85" y="133"/>
                    <a:pt x="83"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0" name="Freeform 142">
              <a:extLst>
                <a:ext uri="{FF2B5EF4-FFF2-40B4-BE49-F238E27FC236}">
                  <a16:creationId xmlns:a16="http://schemas.microsoft.com/office/drawing/2014/main" id="{82E3A723-6794-4A0A-B985-51961FE63129}"/>
                </a:ext>
              </a:extLst>
            </p:cNvPr>
            <p:cNvSpPr>
              <a:spLocks/>
            </p:cNvSpPr>
            <p:nvPr/>
          </p:nvSpPr>
          <p:spPr bwMode="auto">
            <a:xfrm>
              <a:off x="2822575" y="4843463"/>
              <a:ext cx="182563" cy="379413"/>
            </a:xfrm>
            <a:custGeom>
              <a:avLst/>
              <a:gdLst>
                <a:gd name="T0" fmla="*/ 51 w 54"/>
                <a:gd name="T1" fmla="*/ 85 h 111"/>
                <a:gd name="T2" fmla="*/ 39 w 54"/>
                <a:gd name="T3" fmla="*/ 10 h 111"/>
                <a:gd name="T4" fmla="*/ 39 w 54"/>
                <a:gd name="T5" fmla="*/ 10 h 111"/>
                <a:gd name="T6" fmla="*/ 36 w 54"/>
                <a:gd name="T7" fmla="*/ 7 h 111"/>
                <a:gd name="T8" fmla="*/ 24 w 54"/>
                <a:gd name="T9" fmla="*/ 0 h 111"/>
                <a:gd name="T10" fmla="*/ 20 w 54"/>
                <a:gd name="T11" fmla="*/ 18 h 111"/>
                <a:gd name="T12" fmla="*/ 16 w 54"/>
                <a:gd name="T13" fmla="*/ 37 h 111"/>
                <a:gd name="T14" fmla="*/ 21 w 54"/>
                <a:gd name="T15" fmla="*/ 37 h 111"/>
                <a:gd name="T16" fmla="*/ 26 w 54"/>
                <a:gd name="T17" fmla="*/ 55 h 111"/>
                <a:gd name="T18" fmla="*/ 37 w 54"/>
                <a:gd name="T19" fmla="*/ 55 h 111"/>
                <a:gd name="T20" fmla="*/ 40 w 54"/>
                <a:gd name="T21" fmla="*/ 49 h 111"/>
                <a:gd name="T22" fmla="*/ 40 w 54"/>
                <a:gd name="T23" fmla="*/ 37 h 111"/>
                <a:gd name="T24" fmla="*/ 41 w 54"/>
                <a:gd name="T25" fmla="*/ 39 h 111"/>
                <a:gd name="T26" fmla="*/ 46 w 54"/>
                <a:gd name="T27" fmla="*/ 54 h 111"/>
                <a:gd name="T28" fmla="*/ 44 w 54"/>
                <a:gd name="T29" fmla="*/ 61 h 111"/>
                <a:gd name="T30" fmla="*/ 44 w 54"/>
                <a:gd name="T31" fmla="*/ 61 h 111"/>
                <a:gd name="T32" fmla="*/ 36 w 54"/>
                <a:gd name="T33" fmla="*/ 64 h 111"/>
                <a:gd name="T34" fmla="*/ 4 w 54"/>
                <a:gd name="T35" fmla="*/ 80 h 111"/>
                <a:gd name="T36" fmla="*/ 3 w 54"/>
                <a:gd name="T37" fmla="*/ 110 h 111"/>
                <a:gd name="T38" fmla="*/ 3 w 54"/>
                <a:gd name="T39" fmla="*/ 111 h 111"/>
                <a:gd name="T40" fmla="*/ 27 w 54"/>
                <a:gd name="T41" fmla="*/ 111 h 111"/>
                <a:gd name="T42" fmla="*/ 26 w 54"/>
                <a:gd name="T43" fmla="*/ 110 h 111"/>
                <a:gd name="T44" fmla="*/ 32 w 54"/>
                <a:gd name="T45" fmla="*/ 108 h 111"/>
                <a:gd name="T46" fmla="*/ 51 w 54"/>
                <a:gd name="T4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11">
                  <a:moveTo>
                    <a:pt x="51" y="85"/>
                  </a:moveTo>
                  <a:cubicBezTo>
                    <a:pt x="51" y="85"/>
                    <a:pt x="54" y="30"/>
                    <a:pt x="39" y="10"/>
                  </a:cubicBezTo>
                  <a:cubicBezTo>
                    <a:pt x="39" y="10"/>
                    <a:pt x="39" y="10"/>
                    <a:pt x="39" y="10"/>
                  </a:cubicBezTo>
                  <a:cubicBezTo>
                    <a:pt x="36" y="7"/>
                    <a:pt x="36" y="7"/>
                    <a:pt x="36" y="7"/>
                  </a:cubicBezTo>
                  <a:cubicBezTo>
                    <a:pt x="33" y="4"/>
                    <a:pt x="29" y="1"/>
                    <a:pt x="24" y="0"/>
                  </a:cubicBezTo>
                  <a:cubicBezTo>
                    <a:pt x="22" y="6"/>
                    <a:pt x="21" y="12"/>
                    <a:pt x="20" y="18"/>
                  </a:cubicBezTo>
                  <a:cubicBezTo>
                    <a:pt x="20" y="24"/>
                    <a:pt x="18" y="30"/>
                    <a:pt x="16" y="37"/>
                  </a:cubicBezTo>
                  <a:cubicBezTo>
                    <a:pt x="17" y="37"/>
                    <a:pt x="19" y="37"/>
                    <a:pt x="21" y="37"/>
                  </a:cubicBezTo>
                  <a:cubicBezTo>
                    <a:pt x="20" y="42"/>
                    <a:pt x="22" y="50"/>
                    <a:pt x="26" y="55"/>
                  </a:cubicBezTo>
                  <a:cubicBezTo>
                    <a:pt x="29" y="59"/>
                    <a:pt x="34" y="57"/>
                    <a:pt x="37" y="55"/>
                  </a:cubicBezTo>
                  <a:cubicBezTo>
                    <a:pt x="39" y="55"/>
                    <a:pt x="41" y="51"/>
                    <a:pt x="40" y="49"/>
                  </a:cubicBezTo>
                  <a:cubicBezTo>
                    <a:pt x="40" y="45"/>
                    <a:pt x="40" y="41"/>
                    <a:pt x="40" y="37"/>
                  </a:cubicBezTo>
                  <a:cubicBezTo>
                    <a:pt x="40" y="38"/>
                    <a:pt x="40" y="39"/>
                    <a:pt x="41" y="39"/>
                  </a:cubicBezTo>
                  <a:cubicBezTo>
                    <a:pt x="42" y="45"/>
                    <a:pt x="44" y="50"/>
                    <a:pt x="46" y="54"/>
                  </a:cubicBezTo>
                  <a:cubicBezTo>
                    <a:pt x="45" y="58"/>
                    <a:pt x="44" y="61"/>
                    <a:pt x="44" y="61"/>
                  </a:cubicBezTo>
                  <a:cubicBezTo>
                    <a:pt x="44" y="61"/>
                    <a:pt x="44" y="61"/>
                    <a:pt x="44" y="61"/>
                  </a:cubicBezTo>
                  <a:cubicBezTo>
                    <a:pt x="41" y="63"/>
                    <a:pt x="37" y="64"/>
                    <a:pt x="36" y="64"/>
                  </a:cubicBezTo>
                  <a:cubicBezTo>
                    <a:pt x="20" y="66"/>
                    <a:pt x="7" y="72"/>
                    <a:pt x="4" y="80"/>
                  </a:cubicBezTo>
                  <a:cubicBezTo>
                    <a:pt x="0" y="88"/>
                    <a:pt x="2" y="110"/>
                    <a:pt x="3" y="110"/>
                  </a:cubicBezTo>
                  <a:cubicBezTo>
                    <a:pt x="3" y="110"/>
                    <a:pt x="3" y="111"/>
                    <a:pt x="3" y="111"/>
                  </a:cubicBezTo>
                  <a:cubicBezTo>
                    <a:pt x="13" y="111"/>
                    <a:pt x="20" y="111"/>
                    <a:pt x="27" y="111"/>
                  </a:cubicBezTo>
                  <a:cubicBezTo>
                    <a:pt x="26" y="110"/>
                    <a:pt x="26" y="110"/>
                    <a:pt x="26" y="110"/>
                  </a:cubicBezTo>
                  <a:cubicBezTo>
                    <a:pt x="32" y="108"/>
                    <a:pt x="32" y="108"/>
                    <a:pt x="32" y="108"/>
                  </a:cubicBezTo>
                  <a:cubicBezTo>
                    <a:pt x="37" y="106"/>
                    <a:pt x="48" y="100"/>
                    <a:pt x="51"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1" name="Freeform 143">
              <a:extLst>
                <a:ext uri="{FF2B5EF4-FFF2-40B4-BE49-F238E27FC236}">
                  <a16:creationId xmlns:a16="http://schemas.microsoft.com/office/drawing/2014/main" id="{AAF213B8-298E-4472-A25F-3F7339179BFB}"/>
                </a:ext>
              </a:extLst>
            </p:cNvPr>
            <p:cNvSpPr>
              <a:spLocks/>
            </p:cNvSpPr>
            <p:nvPr/>
          </p:nvSpPr>
          <p:spPr bwMode="auto">
            <a:xfrm>
              <a:off x="2913063" y="4740275"/>
              <a:ext cx="328613" cy="482600"/>
            </a:xfrm>
            <a:custGeom>
              <a:avLst/>
              <a:gdLst>
                <a:gd name="T0" fmla="*/ 94 w 97"/>
                <a:gd name="T1" fmla="*/ 110 h 141"/>
                <a:gd name="T2" fmla="*/ 62 w 97"/>
                <a:gd name="T3" fmla="*/ 94 h 141"/>
                <a:gd name="T4" fmla="*/ 54 w 97"/>
                <a:gd name="T5" fmla="*/ 91 h 141"/>
                <a:gd name="T6" fmla="*/ 51 w 97"/>
                <a:gd name="T7" fmla="*/ 84 h 141"/>
                <a:gd name="T8" fmla="*/ 58 w 97"/>
                <a:gd name="T9" fmla="*/ 83 h 141"/>
                <a:gd name="T10" fmla="*/ 67 w 97"/>
                <a:gd name="T11" fmla="*/ 85 h 141"/>
                <a:gd name="T12" fmla="*/ 67 w 97"/>
                <a:gd name="T13" fmla="*/ 78 h 141"/>
                <a:gd name="T14" fmla="*/ 78 w 97"/>
                <a:gd name="T15" fmla="*/ 78 h 141"/>
                <a:gd name="T16" fmla="*/ 72 w 97"/>
                <a:gd name="T17" fmla="*/ 72 h 141"/>
                <a:gd name="T18" fmla="*/ 79 w 97"/>
                <a:gd name="T19" fmla="*/ 62 h 141"/>
                <a:gd name="T20" fmla="*/ 73 w 97"/>
                <a:gd name="T21" fmla="*/ 52 h 141"/>
                <a:gd name="T22" fmla="*/ 53 w 97"/>
                <a:gd name="T23" fmla="*/ 6 h 141"/>
                <a:gd name="T24" fmla="*/ 37 w 97"/>
                <a:gd name="T25" fmla="*/ 1 h 141"/>
                <a:gd name="T26" fmla="*/ 27 w 97"/>
                <a:gd name="T27" fmla="*/ 2 h 141"/>
                <a:gd name="T28" fmla="*/ 10 w 97"/>
                <a:gd name="T29" fmla="*/ 9 h 141"/>
                <a:gd name="T30" fmla="*/ 0 w 97"/>
                <a:gd name="T31" fmla="*/ 23 h 141"/>
                <a:gd name="T32" fmla="*/ 14 w 97"/>
                <a:gd name="T33" fmla="*/ 31 h 141"/>
                <a:gd name="T34" fmla="*/ 16 w 97"/>
                <a:gd name="T35" fmla="*/ 33 h 141"/>
                <a:gd name="T36" fmla="*/ 17 w 97"/>
                <a:gd name="T37" fmla="*/ 34 h 141"/>
                <a:gd name="T38" fmla="*/ 31 w 97"/>
                <a:gd name="T39" fmla="*/ 116 h 141"/>
                <a:gd name="T40" fmla="*/ 15 w 97"/>
                <a:gd name="T41" fmla="*/ 141 h 141"/>
                <a:gd name="T42" fmla="*/ 43 w 97"/>
                <a:gd name="T43" fmla="*/ 141 h 141"/>
                <a:gd name="T44" fmla="*/ 76 w 97"/>
                <a:gd name="T45" fmla="*/ 141 h 141"/>
                <a:gd name="T46" fmla="*/ 94 w 97"/>
                <a:gd name="T47" fmla="*/ 141 h 141"/>
                <a:gd name="T48" fmla="*/ 95 w 97"/>
                <a:gd name="T49" fmla="*/ 140 h 141"/>
                <a:gd name="T50" fmla="*/ 94 w 97"/>
                <a:gd name="T51"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141">
                  <a:moveTo>
                    <a:pt x="94" y="110"/>
                  </a:moveTo>
                  <a:cubicBezTo>
                    <a:pt x="91" y="102"/>
                    <a:pt x="77" y="96"/>
                    <a:pt x="62" y="94"/>
                  </a:cubicBezTo>
                  <a:cubicBezTo>
                    <a:pt x="60" y="94"/>
                    <a:pt x="56" y="93"/>
                    <a:pt x="54" y="91"/>
                  </a:cubicBezTo>
                  <a:cubicBezTo>
                    <a:pt x="53" y="89"/>
                    <a:pt x="52" y="85"/>
                    <a:pt x="51" y="84"/>
                  </a:cubicBezTo>
                  <a:cubicBezTo>
                    <a:pt x="51" y="84"/>
                    <a:pt x="57" y="83"/>
                    <a:pt x="58" y="83"/>
                  </a:cubicBezTo>
                  <a:cubicBezTo>
                    <a:pt x="61" y="84"/>
                    <a:pt x="64" y="86"/>
                    <a:pt x="67" y="85"/>
                  </a:cubicBezTo>
                  <a:cubicBezTo>
                    <a:pt x="68" y="85"/>
                    <a:pt x="63" y="80"/>
                    <a:pt x="67" y="78"/>
                  </a:cubicBezTo>
                  <a:cubicBezTo>
                    <a:pt x="70" y="79"/>
                    <a:pt x="75" y="80"/>
                    <a:pt x="78" y="78"/>
                  </a:cubicBezTo>
                  <a:cubicBezTo>
                    <a:pt x="78" y="78"/>
                    <a:pt x="72" y="76"/>
                    <a:pt x="72" y="72"/>
                  </a:cubicBezTo>
                  <a:cubicBezTo>
                    <a:pt x="77" y="71"/>
                    <a:pt x="78" y="68"/>
                    <a:pt x="79" y="62"/>
                  </a:cubicBezTo>
                  <a:cubicBezTo>
                    <a:pt x="74" y="66"/>
                    <a:pt x="73" y="57"/>
                    <a:pt x="73" y="52"/>
                  </a:cubicBezTo>
                  <a:cubicBezTo>
                    <a:pt x="72" y="34"/>
                    <a:pt x="67" y="18"/>
                    <a:pt x="53" y="6"/>
                  </a:cubicBezTo>
                  <a:cubicBezTo>
                    <a:pt x="49" y="2"/>
                    <a:pt x="44" y="0"/>
                    <a:pt x="37" y="1"/>
                  </a:cubicBezTo>
                  <a:cubicBezTo>
                    <a:pt x="34" y="1"/>
                    <a:pt x="31" y="2"/>
                    <a:pt x="27" y="2"/>
                  </a:cubicBezTo>
                  <a:cubicBezTo>
                    <a:pt x="21" y="2"/>
                    <a:pt x="15" y="4"/>
                    <a:pt x="10" y="9"/>
                  </a:cubicBezTo>
                  <a:cubicBezTo>
                    <a:pt x="6" y="13"/>
                    <a:pt x="2" y="18"/>
                    <a:pt x="0" y="23"/>
                  </a:cubicBezTo>
                  <a:cubicBezTo>
                    <a:pt x="5" y="25"/>
                    <a:pt x="10" y="28"/>
                    <a:pt x="14" y="31"/>
                  </a:cubicBezTo>
                  <a:cubicBezTo>
                    <a:pt x="15" y="32"/>
                    <a:pt x="15" y="32"/>
                    <a:pt x="16" y="33"/>
                  </a:cubicBezTo>
                  <a:cubicBezTo>
                    <a:pt x="17" y="34"/>
                    <a:pt x="17" y="34"/>
                    <a:pt x="17" y="34"/>
                  </a:cubicBezTo>
                  <a:cubicBezTo>
                    <a:pt x="34" y="55"/>
                    <a:pt x="31" y="113"/>
                    <a:pt x="31" y="116"/>
                  </a:cubicBezTo>
                  <a:cubicBezTo>
                    <a:pt x="29" y="129"/>
                    <a:pt x="21" y="137"/>
                    <a:pt x="15" y="141"/>
                  </a:cubicBezTo>
                  <a:cubicBezTo>
                    <a:pt x="43" y="141"/>
                    <a:pt x="43" y="141"/>
                    <a:pt x="43" y="141"/>
                  </a:cubicBezTo>
                  <a:cubicBezTo>
                    <a:pt x="76" y="141"/>
                    <a:pt x="76" y="141"/>
                    <a:pt x="76" y="141"/>
                  </a:cubicBezTo>
                  <a:cubicBezTo>
                    <a:pt x="94" y="141"/>
                    <a:pt x="94" y="141"/>
                    <a:pt x="94" y="141"/>
                  </a:cubicBezTo>
                  <a:cubicBezTo>
                    <a:pt x="94" y="141"/>
                    <a:pt x="95" y="141"/>
                    <a:pt x="95" y="140"/>
                  </a:cubicBezTo>
                  <a:cubicBezTo>
                    <a:pt x="95" y="140"/>
                    <a:pt x="97" y="119"/>
                    <a:pt x="9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2" name="Freeform 144">
              <a:extLst>
                <a:ext uri="{FF2B5EF4-FFF2-40B4-BE49-F238E27FC236}">
                  <a16:creationId xmlns:a16="http://schemas.microsoft.com/office/drawing/2014/main" id="{A57CAD1D-CB03-40F0-989D-23E039B2234F}"/>
                </a:ext>
              </a:extLst>
            </p:cNvPr>
            <p:cNvSpPr>
              <a:spLocks/>
            </p:cNvSpPr>
            <p:nvPr/>
          </p:nvSpPr>
          <p:spPr bwMode="auto">
            <a:xfrm>
              <a:off x="2589213" y="4837113"/>
              <a:ext cx="520700" cy="557213"/>
            </a:xfrm>
            <a:custGeom>
              <a:avLst/>
              <a:gdLst>
                <a:gd name="T0" fmla="*/ 0 w 154"/>
                <a:gd name="T1" fmla="*/ 163 h 163"/>
                <a:gd name="T2" fmla="*/ 154 w 154"/>
                <a:gd name="T3" fmla="*/ 163 h 163"/>
                <a:gd name="T4" fmla="*/ 150 w 154"/>
                <a:gd name="T5" fmla="*/ 144 h 163"/>
                <a:gd name="T6" fmla="*/ 115 w 154"/>
                <a:gd name="T7" fmla="*/ 123 h 163"/>
                <a:gd name="T8" fmla="*/ 115 w 154"/>
                <a:gd name="T9" fmla="*/ 123 h 163"/>
                <a:gd name="T10" fmla="*/ 100 w 154"/>
                <a:gd name="T11" fmla="*/ 116 h 163"/>
                <a:gd name="T12" fmla="*/ 95 w 154"/>
                <a:gd name="T13" fmla="*/ 112 h 163"/>
                <a:gd name="T14" fmla="*/ 101 w 154"/>
                <a:gd name="T15" fmla="*/ 110 h 163"/>
                <a:gd name="T16" fmla="*/ 120 w 154"/>
                <a:gd name="T17" fmla="*/ 87 h 163"/>
                <a:gd name="T18" fmla="*/ 108 w 154"/>
                <a:gd name="T19" fmla="*/ 12 h 163"/>
                <a:gd name="T20" fmla="*/ 108 w 154"/>
                <a:gd name="T21" fmla="*/ 12 h 163"/>
                <a:gd name="T22" fmla="*/ 105 w 154"/>
                <a:gd name="T23" fmla="*/ 9 h 163"/>
                <a:gd name="T24" fmla="*/ 80 w 154"/>
                <a:gd name="T25" fmla="*/ 0 h 163"/>
                <a:gd name="T26" fmla="*/ 76 w 154"/>
                <a:gd name="T27" fmla="*/ 0 h 163"/>
                <a:gd name="T28" fmla="*/ 49 w 154"/>
                <a:gd name="T29" fmla="*/ 11 h 163"/>
                <a:gd name="T30" fmla="*/ 46 w 154"/>
                <a:gd name="T31" fmla="*/ 15 h 163"/>
                <a:gd name="T32" fmla="*/ 45 w 154"/>
                <a:gd name="T33" fmla="*/ 17 h 163"/>
                <a:gd name="T34" fmla="*/ 37 w 154"/>
                <a:gd name="T35" fmla="*/ 87 h 163"/>
                <a:gd name="T36" fmla="*/ 55 w 154"/>
                <a:gd name="T37" fmla="*/ 109 h 163"/>
                <a:gd name="T38" fmla="*/ 60 w 154"/>
                <a:gd name="T39" fmla="*/ 111 h 163"/>
                <a:gd name="T40" fmla="*/ 56 w 154"/>
                <a:gd name="T41" fmla="*/ 115 h 163"/>
                <a:gd name="T42" fmla="*/ 40 w 154"/>
                <a:gd name="T43" fmla="*/ 123 h 163"/>
                <a:gd name="T44" fmla="*/ 3 w 154"/>
                <a:gd name="T45" fmla="*/ 144 h 163"/>
                <a:gd name="T46" fmla="*/ 0 w 1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63">
                  <a:moveTo>
                    <a:pt x="0" y="163"/>
                  </a:moveTo>
                  <a:cubicBezTo>
                    <a:pt x="154" y="163"/>
                    <a:pt x="154" y="163"/>
                    <a:pt x="154" y="163"/>
                  </a:cubicBezTo>
                  <a:cubicBezTo>
                    <a:pt x="153" y="155"/>
                    <a:pt x="152" y="148"/>
                    <a:pt x="150" y="144"/>
                  </a:cubicBezTo>
                  <a:cubicBezTo>
                    <a:pt x="146" y="132"/>
                    <a:pt x="136" y="126"/>
                    <a:pt x="115" y="123"/>
                  </a:cubicBezTo>
                  <a:cubicBezTo>
                    <a:pt x="115" y="123"/>
                    <a:pt x="115" y="123"/>
                    <a:pt x="115" y="123"/>
                  </a:cubicBezTo>
                  <a:cubicBezTo>
                    <a:pt x="112" y="123"/>
                    <a:pt x="104" y="120"/>
                    <a:pt x="100" y="116"/>
                  </a:cubicBezTo>
                  <a:cubicBezTo>
                    <a:pt x="95" y="112"/>
                    <a:pt x="95" y="112"/>
                    <a:pt x="95" y="112"/>
                  </a:cubicBezTo>
                  <a:cubicBezTo>
                    <a:pt x="101" y="110"/>
                    <a:pt x="101" y="110"/>
                    <a:pt x="101" y="110"/>
                  </a:cubicBezTo>
                  <a:cubicBezTo>
                    <a:pt x="106" y="108"/>
                    <a:pt x="117" y="102"/>
                    <a:pt x="120" y="87"/>
                  </a:cubicBezTo>
                  <a:cubicBezTo>
                    <a:pt x="120" y="87"/>
                    <a:pt x="123" y="32"/>
                    <a:pt x="108" y="12"/>
                  </a:cubicBezTo>
                  <a:cubicBezTo>
                    <a:pt x="108" y="12"/>
                    <a:pt x="108" y="12"/>
                    <a:pt x="108" y="12"/>
                  </a:cubicBezTo>
                  <a:cubicBezTo>
                    <a:pt x="105" y="9"/>
                    <a:pt x="105" y="9"/>
                    <a:pt x="105" y="9"/>
                  </a:cubicBezTo>
                  <a:cubicBezTo>
                    <a:pt x="99" y="3"/>
                    <a:pt x="91" y="0"/>
                    <a:pt x="80" y="0"/>
                  </a:cubicBezTo>
                  <a:cubicBezTo>
                    <a:pt x="76" y="0"/>
                    <a:pt x="76" y="0"/>
                    <a:pt x="76" y="0"/>
                  </a:cubicBezTo>
                  <a:cubicBezTo>
                    <a:pt x="65" y="0"/>
                    <a:pt x="56" y="3"/>
                    <a:pt x="49" y="11"/>
                  </a:cubicBezTo>
                  <a:cubicBezTo>
                    <a:pt x="48" y="12"/>
                    <a:pt x="47" y="13"/>
                    <a:pt x="46" y="15"/>
                  </a:cubicBezTo>
                  <a:cubicBezTo>
                    <a:pt x="46" y="15"/>
                    <a:pt x="46" y="16"/>
                    <a:pt x="45" y="17"/>
                  </a:cubicBezTo>
                  <a:cubicBezTo>
                    <a:pt x="34" y="39"/>
                    <a:pt x="37" y="87"/>
                    <a:pt x="37" y="87"/>
                  </a:cubicBezTo>
                  <a:cubicBezTo>
                    <a:pt x="39" y="102"/>
                    <a:pt x="51" y="108"/>
                    <a:pt x="55" y="109"/>
                  </a:cubicBezTo>
                  <a:cubicBezTo>
                    <a:pt x="60" y="111"/>
                    <a:pt x="60" y="111"/>
                    <a:pt x="60" y="111"/>
                  </a:cubicBezTo>
                  <a:cubicBezTo>
                    <a:pt x="56" y="115"/>
                    <a:pt x="56" y="115"/>
                    <a:pt x="56" y="115"/>
                  </a:cubicBezTo>
                  <a:cubicBezTo>
                    <a:pt x="51" y="120"/>
                    <a:pt x="43" y="123"/>
                    <a:pt x="40" y="123"/>
                  </a:cubicBezTo>
                  <a:cubicBezTo>
                    <a:pt x="18" y="126"/>
                    <a:pt x="6" y="133"/>
                    <a:pt x="3" y="144"/>
                  </a:cubicBezTo>
                  <a:cubicBezTo>
                    <a:pt x="1" y="148"/>
                    <a:pt x="0" y="154"/>
                    <a:pt x="0"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grpSp>
      <p:sp>
        <p:nvSpPr>
          <p:cNvPr id="4" name="Text Placeholder 3">
            <a:extLst>
              <a:ext uri="{FF2B5EF4-FFF2-40B4-BE49-F238E27FC236}">
                <a16:creationId xmlns:a16="http://schemas.microsoft.com/office/drawing/2014/main" id="{6851A63D-2335-2FC4-01D7-CBDD8880EF33}"/>
              </a:ext>
            </a:extLst>
          </p:cNvPr>
          <p:cNvSpPr>
            <a:spLocks noGrp="1"/>
          </p:cNvSpPr>
          <p:nvPr>
            <p:ph type="body" sz="quarter" idx="14"/>
          </p:nvPr>
        </p:nvSpPr>
        <p:spPr>
          <a:xfrm>
            <a:off x="482602" y="5858933"/>
            <a:ext cx="7405881" cy="381000"/>
          </a:xfrm>
        </p:spPr>
        <p:txBody>
          <a:bodyPr/>
          <a:lstStyle/>
          <a:p>
            <a:r>
              <a:rPr lang="en-GB" dirty="0"/>
              <a:t>CR, complete response; d, dexamethasone; HR, hazard ratio;  Isa, </a:t>
            </a:r>
            <a:r>
              <a:rPr lang="en-GB" dirty="0" err="1"/>
              <a:t>isatuximab</a:t>
            </a:r>
            <a:r>
              <a:rPr lang="en-GB" dirty="0"/>
              <a:t>; </a:t>
            </a:r>
            <a:r>
              <a:rPr lang="en-GB" dirty="0" err="1"/>
              <a:t>mAb</a:t>
            </a:r>
            <a:r>
              <a:rPr lang="en-GB" dirty="0"/>
              <a:t>, monoclonal antibody; </a:t>
            </a:r>
            <a:r>
              <a:rPr lang="en-GB" dirty="0" err="1"/>
              <a:t>mPFS</a:t>
            </a:r>
            <a:r>
              <a:rPr lang="en-GB" dirty="0"/>
              <a:t>, median progression-free survival; </a:t>
            </a:r>
            <a:br>
              <a:rPr lang="en-GB" dirty="0"/>
            </a:br>
            <a:r>
              <a:rPr lang="en-GB" dirty="0"/>
              <a:t>MRD, minimal residual disease; NDMM, newly diagnosed multiple myeloma; NGS, next-generation sequencing; NR, not reached; OS, overall survival; </a:t>
            </a:r>
            <a:br>
              <a:rPr lang="en-GB" dirty="0"/>
            </a:br>
            <a:r>
              <a:rPr lang="en-GB" dirty="0"/>
              <a:t>PFS, progression-free survival; QW, once weekly; R, lenalidomide; SOC, standard of care; V, bortezomib</a:t>
            </a:r>
          </a:p>
        </p:txBody>
      </p:sp>
      <p:sp>
        <p:nvSpPr>
          <p:cNvPr id="9" name="Text Placeholder 2">
            <a:extLst>
              <a:ext uri="{FF2B5EF4-FFF2-40B4-BE49-F238E27FC236}">
                <a16:creationId xmlns:a16="http://schemas.microsoft.com/office/drawing/2014/main" id="{3ACCEF0F-7A41-763D-76EB-0A6955473708}"/>
              </a:ext>
            </a:extLst>
          </p:cNvPr>
          <p:cNvSpPr>
            <a:spLocks noGrp="1"/>
          </p:cNvSpPr>
          <p:nvPr>
            <p:ph type="body" sz="quarter" idx="13"/>
          </p:nvPr>
        </p:nvSpPr>
        <p:spPr>
          <a:xfrm>
            <a:off x="9347201" y="5848347"/>
            <a:ext cx="2370668" cy="381000"/>
          </a:xfrm>
        </p:spPr>
        <p:txBody>
          <a:bodyPr/>
          <a:lstStyle/>
          <a:p>
            <a:r>
              <a:rPr lang="en-GB" dirty="0" err="1">
                <a:latin typeface="+mj-lt"/>
              </a:rPr>
              <a:t>Facon</a:t>
            </a:r>
            <a:r>
              <a:rPr lang="en-GB" dirty="0">
                <a:latin typeface="+mj-lt"/>
              </a:rPr>
              <a:t> T, et al. N Eng J Med 2024;391:1597–1609</a:t>
            </a:r>
          </a:p>
        </p:txBody>
      </p:sp>
    </p:spTree>
    <p:custDataLst>
      <p:tags r:id="rId1"/>
    </p:custDataLst>
    <p:extLst>
      <p:ext uri="{BB962C8B-B14F-4D97-AF65-F5344CB8AC3E}">
        <p14:creationId xmlns:p14="http://schemas.microsoft.com/office/powerpoint/2010/main" val="29208152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119</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p>
          <a:p>
            <a:pPr defTabSz="914354">
              <a:buClr>
                <a:srgbClr val="23004C"/>
              </a:buClr>
            </a:pPr>
            <a:r>
              <a:rPr lang="en-GB" sz="800" dirty="0">
                <a:solidFill>
                  <a:prstClr val="white">
                    <a:lumMod val="50000"/>
                  </a:prstClr>
                </a:solidFill>
                <a:latin typeface="Verdana"/>
              </a:rPr>
              <a:t>https://clinicaltrials.gov/study/NCT04934475</a:t>
            </a: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107447"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en-GB" sz="800" dirty="0">
                <a:solidFill>
                  <a:prstClr val="black">
                    <a:lumMod val="65000"/>
                    <a:lumOff val="35000"/>
                  </a:prstClr>
                </a:solidFill>
                <a:latin typeface="Verdana"/>
              </a:rPr>
              <a:t>ASCT, autologous stem cell transplant; d, dexamethasone; D, day; </a:t>
            </a:r>
            <a:r>
              <a:rPr lang="en-GB" sz="800" dirty="0" err="1">
                <a:solidFill>
                  <a:prstClr val="black">
                    <a:lumMod val="65000"/>
                    <a:lumOff val="35000"/>
                  </a:prstClr>
                </a:solidFill>
                <a:latin typeface="Verdana"/>
              </a:rPr>
              <a:t>iber</a:t>
            </a:r>
            <a:r>
              <a:rPr lang="en-GB" sz="800" dirty="0">
                <a:solidFill>
                  <a:prstClr val="black">
                    <a:lumMod val="65000"/>
                    <a:lumOff val="35000"/>
                  </a:prstClr>
                </a:solidFill>
                <a:latin typeface="Verdana"/>
              </a:rPr>
              <a:t>, </a:t>
            </a:r>
            <a:r>
              <a:rPr lang="en-GB" sz="800" dirty="0" err="1">
                <a:solidFill>
                  <a:prstClr val="black">
                    <a:lumMod val="65000"/>
                    <a:lumOff val="35000"/>
                  </a:prstClr>
                </a:solidFill>
                <a:latin typeface="Verdana"/>
              </a:rPr>
              <a:t>iberdomide</a:t>
            </a:r>
            <a:r>
              <a:rPr lang="en-GB" sz="800" dirty="0">
                <a:solidFill>
                  <a:prstClr val="black">
                    <a:lumMod val="65000"/>
                    <a:lumOff val="35000"/>
                  </a:prstClr>
                </a:solidFill>
                <a:latin typeface="Verdana"/>
              </a:rPr>
              <a:t>; Isa, </a:t>
            </a:r>
            <a:r>
              <a:rPr lang="en-GB" sz="800" dirty="0" err="1">
                <a:solidFill>
                  <a:prstClr val="black">
                    <a:lumMod val="65000"/>
                    <a:lumOff val="35000"/>
                  </a:prstClr>
                </a:solidFill>
                <a:latin typeface="Verdana"/>
              </a:rPr>
              <a:t>isatuximab</a:t>
            </a:r>
            <a:r>
              <a:rPr lang="en-GB" sz="800" dirty="0">
                <a:solidFill>
                  <a:prstClr val="black">
                    <a:lumMod val="65000"/>
                    <a:lumOff val="35000"/>
                  </a:prstClr>
                </a:solidFill>
                <a:latin typeface="Verdana"/>
              </a:rPr>
              <a:t>; K, carfilzomib; </a:t>
            </a:r>
            <a:br>
              <a:rPr lang="en-GB" sz="800" dirty="0">
                <a:solidFill>
                  <a:prstClr val="black">
                    <a:lumMod val="65000"/>
                    <a:lumOff val="35000"/>
                  </a:prstClr>
                </a:solidFill>
                <a:latin typeface="Verdana"/>
              </a:rPr>
            </a:br>
            <a:r>
              <a:rPr lang="en-GB" sz="800" dirty="0">
                <a:solidFill>
                  <a:prstClr val="black">
                    <a:lumMod val="65000"/>
                    <a:lumOff val="35000"/>
                  </a:prstClr>
                </a:solidFill>
                <a:latin typeface="Verdana"/>
              </a:rPr>
              <a:t>MRD, minimal residual disease; NDMM, newly diagnosed multiple myeloma; NGS, next-generation sequencing; </a:t>
            </a:r>
            <a:br>
              <a:rPr lang="en-GB" sz="800" dirty="0">
                <a:solidFill>
                  <a:prstClr val="black">
                    <a:lumMod val="65000"/>
                    <a:lumOff val="35000"/>
                  </a:prstClr>
                </a:solidFill>
                <a:latin typeface="Verdana"/>
              </a:rPr>
            </a:br>
            <a:r>
              <a:rPr lang="en-GB" sz="800" dirty="0">
                <a:solidFill>
                  <a:prstClr val="black">
                    <a:lumMod val="65000"/>
                    <a:lumOff val="35000"/>
                  </a:prstClr>
                </a:solidFill>
                <a:latin typeface="Verdana"/>
              </a:rPr>
              <a:t>Q2W, every two weeks; R, lenalidomide; </a:t>
            </a:r>
            <a:r>
              <a:rPr lang="en-GB" sz="800" dirty="0" err="1">
                <a:solidFill>
                  <a:prstClr val="black">
                    <a:lumMod val="65000"/>
                    <a:lumOff val="35000"/>
                  </a:prstClr>
                </a:solidFill>
                <a:latin typeface="Verdana"/>
              </a:rPr>
              <a:t>Te</a:t>
            </a:r>
            <a:r>
              <a:rPr lang="en-GB" sz="800" dirty="0">
                <a:solidFill>
                  <a:prstClr val="black">
                    <a:lumMod val="65000"/>
                    <a:lumOff val="35000"/>
                  </a:prstClr>
                </a:solidFill>
                <a:latin typeface="Verdana"/>
              </a:rPr>
              <a:t>, transplant eligible</a:t>
            </a:r>
          </a:p>
        </p:txBody>
      </p:sp>
      <p:grpSp>
        <p:nvGrpSpPr>
          <p:cNvPr id="4" name="Group 3">
            <a:extLst>
              <a:ext uri="{FF2B5EF4-FFF2-40B4-BE49-F238E27FC236}">
                <a16:creationId xmlns:a16="http://schemas.microsoft.com/office/drawing/2014/main" id="{03A23789-65EF-27FB-3D11-7F8084673A34}"/>
              </a:ext>
            </a:extLst>
          </p:cNvPr>
          <p:cNvGrpSpPr/>
          <p:nvPr/>
        </p:nvGrpSpPr>
        <p:grpSpPr>
          <a:xfrm>
            <a:off x="512773" y="2629393"/>
            <a:ext cx="777023" cy="613716"/>
            <a:chOff x="4721225" y="3030538"/>
            <a:chExt cx="936626" cy="739776"/>
          </a:xfrm>
          <a:solidFill>
            <a:srgbClr val="64262E">
              <a:lumMod val="20000"/>
              <a:lumOff val="80000"/>
            </a:srgbClr>
          </a:solidFill>
        </p:grpSpPr>
        <p:sp>
          <p:nvSpPr>
            <p:cNvPr id="5" name="Freeform 64">
              <a:extLst>
                <a:ext uri="{FF2B5EF4-FFF2-40B4-BE49-F238E27FC236}">
                  <a16:creationId xmlns:a16="http://schemas.microsoft.com/office/drawing/2014/main" id="{5BF1EF2F-45B1-B13E-D2B3-582D5C793654}"/>
                </a:ext>
              </a:extLst>
            </p:cNvPr>
            <p:cNvSpPr>
              <a:spLocks/>
            </p:cNvSpPr>
            <p:nvPr/>
          </p:nvSpPr>
          <p:spPr bwMode="auto">
            <a:xfrm>
              <a:off x="5054600" y="3155951"/>
              <a:ext cx="280988" cy="423863"/>
            </a:xfrm>
            <a:custGeom>
              <a:avLst/>
              <a:gdLst>
                <a:gd name="T0" fmla="*/ 62 w 74"/>
                <a:gd name="T1" fmla="*/ 111 h 111"/>
                <a:gd name="T2" fmla="*/ 61 w 74"/>
                <a:gd name="T3" fmla="*/ 110 h 111"/>
                <a:gd name="T4" fmla="*/ 67 w 74"/>
                <a:gd name="T5" fmla="*/ 108 h 111"/>
                <a:gd name="T6" fmla="*/ 74 w 74"/>
                <a:gd name="T7" fmla="*/ 104 h 111"/>
                <a:gd name="T8" fmla="*/ 72 w 74"/>
                <a:gd name="T9" fmla="*/ 97 h 111"/>
                <a:gd name="T10" fmla="*/ 29 w 74"/>
                <a:gd name="T11" fmla="*/ 76 h 111"/>
                <a:gd name="T12" fmla="*/ 19 w 74"/>
                <a:gd name="T13" fmla="*/ 71 h 111"/>
                <a:gd name="T14" fmla="*/ 15 w 74"/>
                <a:gd name="T15" fmla="*/ 62 h 111"/>
                <a:gd name="T16" fmla="*/ 26 w 74"/>
                <a:gd name="T17" fmla="*/ 31 h 111"/>
                <a:gd name="T18" fmla="*/ 30 w 74"/>
                <a:gd name="T19" fmla="*/ 14 h 111"/>
                <a:gd name="T20" fmla="*/ 30 w 74"/>
                <a:gd name="T21" fmla="*/ 0 h 111"/>
                <a:gd name="T22" fmla="*/ 15 w 74"/>
                <a:gd name="T23" fmla="*/ 9 h 111"/>
                <a:gd name="T24" fmla="*/ 12 w 74"/>
                <a:gd name="T25" fmla="*/ 13 h 111"/>
                <a:gd name="T26" fmla="*/ 11 w 74"/>
                <a:gd name="T27" fmla="*/ 15 h 111"/>
                <a:gd name="T28" fmla="*/ 3 w 74"/>
                <a:gd name="T29" fmla="*/ 85 h 111"/>
                <a:gd name="T30" fmla="*/ 21 w 74"/>
                <a:gd name="T31" fmla="*/ 107 h 111"/>
                <a:gd name="T32" fmla="*/ 26 w 74"/>
                <a:gd name="T33" fmla="*/ 109 h 111"/>
                <a:gd name="T34" fmla="*/ 25 w 74"/>
                <a:gd name="T35" fmla="*/ 111 h 111"/>
                <a:gd name="T36" fmla="*/ 62 w 7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1">
                  <a:moveTo>
                    <a:pt x="62" y="111"/>
                  </a:moveTo>
                  <a:cubicBezTo>
                    <a:pt x="61" y="110"/>
                    <a:pt x="61" y="110"/>
                    <a:pt x="61" y="110"/>
                  </a:cubicBezTo>
                  <a:cubicBezTo>
                    <a:pt x="67" y="108"/>
                    <a:pt x="67" y="108"/>
                    <a:pt x="67" y="108"/>
                  </a:cubicBezTo>
                  <a:cubicBezTo>
                    <a:pt x="69" y="107"/>
                    <a:pt x="71" y="106"/>
                    <a:pt x="74" y="104"/>
                  </a:cubicBezTo>
                  <a:cubicBezTo>
                    <a:pt x="74" y="101"/>
                    <a:pt x="73" y="99"/>
                    <a:pt x="72" y="97"/>
                  </a:cubicBezTo>
                  <a:cubicBezTo>
                    <a:pt x="68" y="86"/>
                    <a:pt x="50" y="78"/>
                    <a:pt x="29" y="76"/>
                  </a:cubicBezTo>
                  <a:cubicBezTo>
                    <a:pt x="27" y="75"/>
                    <a:pt x="22" y="75"/>
                    <a:pt x="19" y="71"/>
                  </a:cubicBezTo>
                  <a:cubicBezTo>
                    <a:pt x="18" y="69"/>
                    <a:pt x="16" y="64"/>
                    <a:pt x="15" y="62"/>
                  </a:cubicBezTo>
                  <a:cubicBezTo>
                    <a:pt x="20" y="54"/>
                    <a:pt x="24" y="44"/>
                    <a:pt x="26" y="31"/>
                  </a:cubicBezTo>
                  <a:cubicBezTo>
                    <a:pt x="26" y="30"/>
                    <a:pt x="34" y="14"/>
                    <a:pt x="30" y="14"/>
                  </a:cubicBezTo>
                  <a:cubicBezTo>
                    <a:pt x="30" y="12"/>
                    <a:pt x="31" y="6"/>
                    <a:pt x="30" y="0"/>
                  </a:cubicBezTo>
                  <a:cubicBezTo>
                    <a:pt x="24" y="1"/>
                    <a:pt x="19" y="4"/>
                    <a:pt x="15" y="9"/>
                  </a:cubicBezTo>
                  <a:cubicBezTo>
                    <a:pt x="14" y="10"/>
                    <a:pt x="13" y="11"/>
                    <a:pt x="12" y="13"/>
                  </a:cubicBezTo>
                  <a:cubicBezTo>
                    <a:pt x="12" y="13"/>
                    <a:pt x="12" y="14"/>
                    <a:pt x="11" y="15"/>
                  </a:cubicBezTo>
                  <a:cubicBezTo>
                    <a:pt x="0" y="37"/>
                    <a:pt x="3" y="85"/>
                    <a:pt x="3" y="85"/>
                  </a:cubicBezTo>
                  <a:cubicBezTo>
                    <a:pt x="5" y="100"/>
                    <a:pt x="17" y="106"/>
                    <a:pt x="21" y="107"/>
                  </a:cubicBezTo>
                  <a:cubicBezTo>
                    <a:pt x="26" y="109"/>
                    <a:pt x="26" y="109"/>
                    <a:pt x="26" y="109"/>
                  </a:cubicBezTo>
                  <a:cubicBezTo>
                    <a:pt x="25" y="111"/>
                    <a:pt x="25" y="111"/>
                    <a:pt x="25" y="111"/>
                  </a:cubicBezTo>
                  <a:lnTo>
                    <a:pt x="6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a:defRPr/>
              </a:pPr>
              <a:endParaRPr lang="en-GB" sz="2400" kern="0" dirty="0">
                <a:solidFill>
                  <a:prstClr val="black"/>
                </a:solidFill>
                <a:latin typeface="Verdana"/>
              </a:endParaRPr>
            </a:p>
          </p:txBody>
        </p:sp>
        <p:sp>
          <p:nvSpPr>
            <p:cNvPr id="6" name="Freeform 65">
              <a:extLst>
                <a:ext uri="{FF2B5EF4-FFF2-40B4-BE49-F238E27FC236}">
                  <a16:creationId xmlns:a16="http://schemas.microsoft.com/office/drawing/2014/main" id="{E461A5C6-349B-E779-3D04-62EE74CC7BAB}"/>
                </a:ext>
              </a:extLst>
            </p:cNvPr>
            <p:cNvSpPr>
              <a:spLocks/>
            </p:cNvSpPr>
            <p:nvPr/>
          </p:nvSpPr>
          <p:spPr bwMode="auto">
            <a:xfrm>
              <a:off x="4721225" y="3030538"/>
              <a:ext cx="439738" cy="549275"/>
            </a:xfrm>
            <a:custGeom>
              <a:avLst/>
              <a:gdLst>
                <a:gd name="T0" fmla="*/ 83 w 116"/>
                <a:gd name="T1" fmla="*/ 119 h 144"/>
                <a:gd name="T2" fmla="*/ 93 w 116"/>
                <a:gd name="T3" fmla="*/ 44 h 144"/>
                <a:gd name="T4" fmla="*/ 94 w 116"/>
                <a:gd name="T5" fmla="*/ 42 h 144"/>
                <a:gd name="T6" fmla="*/ 98 w 116"/>
                <a:gd name="T7" fmla="*/ 36 h 144"/>
                <a:gd name="T8" fmla="*/ 116 w 116"/>
                <a:gd name="T9" fmla="*/ 25 h 144"/>
                <a:gd name="T10" fmla="*/ 111 w 116"/>
                <a:gd name="T11" fmla="*/ 16 h 144"/>
                <a:gd name="T12" fmla="*/ 103 w 116"/>
                <a:gd name="T13" fmla="*/ 10 h 144"/>
                <a:gd name="T14" fmla="*/ 106 w 116"/>
                <a:gd name="T15" fmla="*/ 10 h 144"/>
                <a:gd name="T16" fmla="*/ 82 w 116"/>
                <a:gd name="T17" fmla="*/ 4 h 144"/>
                <a:gd name="T18" fmla="*/ 82 w 116"/>
                <a:gd name="T19" fmla="*/ 2 h 144"/>
                <a:gd name="T20" fmla="*/ 75 w 116"/>
                <a:gd name="T21" fmla="*/ 4 h 144"/>
                <a:gd name="T22" fmla="*/ 76 w 116"/>
                <a:gd name="T23" fmla="*/ 0 h 144"/>
                <a:gd name="T24" fmla="*/ 72 w 116"/>
                <a:gd name="T25" fmla="*/ 6 h 144"/>
                <a:gd name="T26" fmla="*/ 51 w 116"/>
                <a:gd name="T27" fmla="*/ 16 h 144"/>
                <a:gd name="T28" fmla="*/ 45 w 116"/>
                <a:gd name="T29" fmla="*/ 47 h 144"/>
                <a:gd name="T30" fmla="*/ 48 w 116"/>
                <a:gd name="T31" fmla="*/ 64 h 144"/>
                <a:gd name="T32" fmla="*/ 52 w 116"/>
                <a:gd name="T33" fmla="*/ 75 h 144"/>
                <a:gd name="T34" fmla="*/ 59 w 116"/>
                <a:gd name="T35" fmla="*/ 94 h 144"/>
                <a:gd name="T36" fmla="*/ 56 w 116"/>
                <a:gd name="T37" fmla="*/ 105 h 144"/>
                <a:gd name="T38" fmla="*/ 56 w 116"/>
                <a:gd name="T39" fmla="*/ 104 h 144"/>
                <a:gd name="T40" fmla="*/ 46 w 116"/>
                <a:gd name="T41" fmla="*/ 108 h 144"/>
                <a:gd name="T42" fmla="*/ 2 w 116"/>
                <a:gd name="T43" fmla="*/ 130 h 144"/>
                <a:gd name="T44" fmla="*/ 0 w 116"/>
                <a:gd name="T45" fmla="*/ 144 h 144"/>
                <a:gd name="T46" fmla="*/ 100 w 116"/>
                <a:gd name="T47" fmla="*/ 144 h 144"/>
                <a:gd name="T48" fmla="*/ 83 w 116"/>
                <a:gd name="T49"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44">
                  <a:moveTo>
                    <a:pt x="83" y="119"/>
                  </a:moveTo>
                  <a:cubicBezTo>
                    <a:pt x="83" y="117"/>
                    <a:pt x="81" y="69"/>
                    <a:pt x="93" y="44"/>
                  </a:cubicBezTo>
                  <a:cubicBezTo>
                    <a:pt x="94" y="42"/>
                    <a:pt x="94" y="42"/>
                    <a:pt x="94" y="42"/>
                  </a:cubicBezTo>
                  <a:cubicBezTo>
                    <a:pt x="95" y="40"/>
                    <a:pt x="96" y="38"/>
                    <a:pt x="98" y="36"/>
                  </a:cubicBezTo>
                  <a:cubicBezTo>
                    <a:pt x="103" y="31"/>
                    <a:pt x="109" y="27"/>
                    <a:pt x="116" y="25"/>
                  </a:cubicBezTo>
                  <a:cubicBezTo>
                    <a:pt x="115" y="22"/>
                    <a:pt x="114" y="18"/>
                    <a:pt x="111" y="16"/>
                  </a:cubicBezTo>
                  <a:cubicBezTo>
                    <a:pt x="109" y="13"/>
                    <a:pt x="107" y="12"/>
                    <a:pt x="103" y="10"/>
                  </a:cubicBezTo>
                  <a:cubicBezTo>
                    <a:pt x="104" y="10"/>
                    <a:pt x="105" y="10"/>
                    <a:pt x="106" y="10"/>
                  </a:cubicBezTo>
                  <a:cubicBezTo>
                    <a:pt x="96" y="3"/>
                    <a:pt x="85" y="4"/>
                    <a:pt x="82" y="4"/>
                  </a:cubicBezTo>
                  <a:cubicBezTo>
                    <a:pt x="81" y="3"/>
                    <a:pt x="82" y="2"/>
                    <a:pt x="82" y="2"/>
                  </a:cubicBezTo>
                  <a:cubicBezTo>
                    <a:pt x="80" y="2"/>
                    <a:pt x="78" y="2"/>
                    <a:pt x="75" y="4"/>
                  </a:cubicBezTo>
                  <a:cubicBezTo>
                    <a:pt x="75" y="3"/>
                    <a:pt x="75" y="0"/>
                    <a:pt x="76" y="0"/>
                  </a:cubicBezTo>
                  <a:cubicBezTo>
                    <a:pt x="73" y="0"/>
                    <a:pt x="71" y="3"/>
                    <a:pt x="72" y="6"/>
                  </a:cubicBezTo>
                  <a:cubicBezTo>
                    <a:pt x="63" y="7"/>
                    <a:pt x="56" y="11"/>
                    <a:pt x="51" y="16"/>
                  </a:cubicBezTo>
                  <a:cubicBezTo>
                    <a:pt x="43" y="24"/>
                    <a:pt x="43" y="43"/>
                    <a:pt x="45" y="47"/>
                  </a:cubicBezTo>
                  <a:cubicBezTo>
                    <a:pt x="40" y="47"/>
                    <a:pt x="48" y="64"/>
                    <a:pt x="48" y="64"/>
                  </a:cubicBezTo>
                  <a:cubicBezTo>
                    <a:pt x="49" y="67"/>
                    <a:pt x="52" y="74"/>
                    <a:pt x="52" y="75"/>
                  </a:cubicBezTo>
                  <a:cubicBezTo>
                    <a:pt x="54" y="83"/>
                    <a:pt x="56" y="89"/>
                    <a:pt x="59" y="94"/>
                  </a:cubicBezTo>
                  <a:cubicBezTo>
                    <a:pt x="58" y="101"/>
                    <a:pt x="56" y="105"/>
                    <a:pt x="56" y="105"/>
                  </a:cubicBezTo>
                  <a:cubicBezTo>
                    <a:pt x="56" y="104"/>
                    <a:pt x="56" y="104"/>
                    <a:pt x="56" y="104"/>
                  </a:cubicBezTo>
                  <a:cubicBezTo>
                    <a:pt x="53" y="108"/>
                    <a:pt x="47" y="108"/>
                    <a:pt x="46" y="108"/>
                  </a:cubicBezTo>
                  <a:cubicBezTo>
                    <a:pt x="25" y="111"/>
                    <a:pt x="6" y="119"/>
                    <a:pt x="2" y="130"/>
                  </a:cubicBezTo>
                  <a:cubicBezTo>
                    <a:pt x="0" y="134"/>
                    <a:pt x="0" y="139"/>
                    <a:pt x="0" y="144"/>
                  </a:cubicBezTo>
                  <a:cubicBezTo>
                    <a:pt x="100" y="144"/>
                    <a:pt x="100" y="144"/>
                    <a:pt x="100" y="144"/>
                  </a:cubicBezTo>
                  <a:cubicBezTo>
                    <a:pt x="93" y="140"/>
                    <a:pt x="85" y="133"/>
                    <a:pt x="83" y="119"/>
                  </a:cubicBezTo>
                  <a:close/>
                </a:path>
              </a:pathLst>
            </a:custGeom>
            <a:grpFill/>
            <a:ln>
              <a:noFill/>
            </a:ln>
          </p:spPr>
          <p:txBody>
            <a:bodyPr vert="horz" wrap="square" lIns="121920" tIns="60960" rIns="121920" bIns="60960" numCol="1" anchor="t" anchorCtr="0" compatLnSpc="1">
              <a:prstTxWarp prst="textNoShape">
                <a:avLst/>
              </a:prstTxWarp>
            </a:bodyPr>
            <a:lstStyle/>
            <a:p>
              <a:pPr defTabSz="609570">
                <a:defRPr/>
              </a:pPr>
              <a:endParaRPr lang="en-GB" sz="2400" kern="0" dirty="0">
                <a:solidFill>
                  <a:prstClr val="black"/>
                </a:solidFill>
                <a:latin typeface="Verdana"/>
              </a:endParaRPr>
            </a:p>
          </p:txBody>
        </p:sp>
        <p:sp>
          <p:nvSpPr>
            <p:cNvPr id="8" name="Freeform 66">
              <a:extLst>
                <a:ext uri="{FF2B5EF4-FFF2-40B4-BE49-F238E27FC236}">
                  <a16:creationId xmlns:a16="http://schemas.microsoft.com/office/drawing/2014/main" id="{04EFFDEF-91DB-9F16-89CD-29616D9EA661}"/>
                </a:ext>
              </a:extLst>
            </p:cNvPr>
            <p:cNvSpPr>
              <a:spLocks/>
            </p:cNvSpPr>
            <p:nvPr/>
          </p:nvSpPr>
          <p:spPr bwMode="auto">
            <a:xfrm>
              <a:off x="5187950" y="3155951"/>
              <a:ext cx="204788" cy="423863"/>
            </a:xfrm>
            <a:custGeom>
              <a:avLst/>
              <a:gdLst>
                <a:gd name="T0" fmla="*/ 51 w 54"/>
                <a:gd name="T1" fmla="*/ 85 h 111"/>
                <a:gd name="T2" fmla="*/ 39 w 54"/>
                <a:gd name="T3" fmla="*/ 10 h 111"/>
                <a:gd name="T4" fmla="*/ 39 w 54"/>
                <a:gd name="T5" fmla="*/ 10 h 111"/>
                <a:gd name="T6" fmla="*/ 36 w 54"/>
                <a:gd name="T7" fmla="*/ 7 h 111"/>
                <a:gd name="T8" fmla="*/ 24 w 54"/>
                <a:gd name="T9" fmla="*/ 0 h 111"/>
                <a:gd name="T10" fmla="*/ 20 w 54"/>
                <a:gd name="T11" fmla="*/ 18 h 111"/>
                <a:gd name="T12" fmla="*/ 16 w 54"/>
                <a:gd name="T13" fmla="*/ 37 h 111"/>
                <a:gd name="T14" fmla="*/ 21 w 54"/>
                <a:gd name="T15" fmla="*/ 37 h 111"/>
                <a:gd name="T16" fmla="*/ 26 w 54"/>
                <a:gd name="T17" fmla="*/ 55 h 111"/>
                <a:gd name="T18" fmla="*/ 37 w 54"/>
                <a:gd name="T19" fmla="*/ 55 h 111"/>
                <a:gd name="T20" fmla="*/ 40 w 54"/>
                <a:gd name="T21" fmla="*/ 49 h 111"/>
                <a:gd name="T22" fmla="*/ 40 w 54"/>
                <a:gd name="T23" fmla="*/ 37 h 111"/>
                <a:gd name="T24" fmla="*/ 41 w 54"/>
                <a:gd name="T25" fmla="*/ 39 h 111"/>
                <a:gd name="T26" fmla="*/ 46 w 54"/>
                <a:gd name="T27" fmla="*/ 54 h 111"/>
                <a:gd name="T28" fmla="*/ 44 w 54"/>
                <a:gd name="T29" fmla="*/ 61 h 111"/>
                <a:gd name="T30" fmla="*/ 44 w 54"/>
                <a:gd name="T31" fmla="*/ 61 h 111"/>
                <a:gd name="T32" fmla="*/ 36 w 54"/>
                <a:gd name="T33" fmla="*/ 64 h 111"/>
                <a:gd name="T34" fmla="*/ 4 w 54"/>
                <a:gd name="T35" fmla="*/ 80 h 111"/>
                <a:gd name="T36" fmla="*/ 3 w 54"/>
                <a:gd name="T37" fmla="*/ 110 h 111"/>
                <a:gd name="T38" fmla="*/ 3 w 54"/>
                <a:gd name="T39" fmla="*/ 111 h 111"/>
                <a:gd name="T40" fmla="*/ 27 w 54"/>
                <a:gd name="T41" fmla="*/ 111 h 111"/>
                <a:gd name="T42" fmla="*/ 26 w 54"/>
                <a:gd name="T43" fmla="*/ 110 h 111"/>
                <a:gd name="T44" fmla="*/ 32 w 54"/>
                <a:gd name="T45" fmla="*/ 108 h 111"/>
                <a:gd name="T46" fmla="*/ 51 w 54"/>
                <a:gd name="T4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11">
                  <a:moveTo>
                    <a:pt x="51" y="85"/>
                  </a:moveTo>
                  <a:cubicBezTo>
                    <a:pt x="51" y="85"/>
                    <a:pt x="54" y="30"/>
                    <a:pt x="39" y="10"/>
                  </a:cubicBezTo>
                  <a:cubicBezTo>
                    <a:pt x="39" y="10"/>
                    <a:pt x="39" y="10"/>
                    <a:pt x="39" y="10"/>
                  </a:cubicBezTo>
                  <a:cubicBezTo>
                    <a:pt x="36" y="7"/>
                    <a:pt x="36" y="7"/>
                    <a:pt x="36" y="7"/>
                  </a:cubicBezTo>
                  <a:cubicBezTo>
                    <a:pt x="33" y="4"/>
                    <a:pt x="29" y="1"/>
                    <a:pt x="24" y="0"/>
                  </a:cubicBezTo>
                  <a:cubicBezTo>
                    <a:pt x="22" y="6"/>
                    <a:pt x="21" y="12"/>
                    <a:pt x="20" y="18"/>
                  </a:cubicBezTo>
                  <a:cubicBezTo>
                    <a:pt x="20" y="24"/>
                    <a:pt x="18" y="30"/>
                    <a:pt x="16" y="37"/>
                  </a:cubicBezTo>
                  <a:cubicBezTo>
                    <a:pt x="17" y="37"/>
                    <a:pt x="19" y="37"/>
                    <a:pt x="21" y="37"/>
                  </a:cubicBezTo>
                  <a:cubicBezTo>
                    <a:pt x="20" y="42"/>
                    <a:pt x="22" y="50"/>
                    <a:pt x="26" y="55"/>
                  </a:cubicBezTo>
                  <a:cubicBezTo>
                    <a:pt x="29" y="59"/>
                    <a:pt x="34" y="57"/>
                    <a:pt x="37" y="55"/>
                  </a:cubicBezTo>
                  <a:cubicBezTo>
                    <a:pt x="39" y="55"/>
                    <a:pt x="41" y="51"/>
                    <a:pt x="40" y="49"/>
                  </a:cubicBezTo>
                  <a:cubicBezTo>
                    <a:pt x="40" y="45"/>
                    <a:pt x="40" y="41"/>
                    <a:pt x="40" y="37"/>
                  </a:cubicBezTo>
                  <a:cubicBezTo>
                    <a:pt x="40" y="38"/>
                    <a:pt x="40" y="39"/>
                    <a:pt x="41" y="39"/>
                  </a:cubicBezTo>
                  <a:cubicBezTo>
                    <a:pt x="42" y="45"/>
                    <a:pt x="44" y="50"/>
                    <a:pt x="46" y="54"/>
                  </a:cubicBezTo>
                  <a:cubicBezTo>
                    <a:pt x="45" y="58"/>
                    <a:pt x="44" y="61"/>
                    <a:pt x="44" y="61"/>
                  </a:cubicBezTo>
                  <a:cubicBezTo>
                    <a:pt x="44" y="61"/>
                    <a:pt x="44" y="61"/>
                    <a:pt x="44" y="61"/>
                  </a:cubicBezTo>
                  <a:cubicBezTo>
                    <a:pt x="41" y="63"/>
                    <a:pt x="37" y="64"/>
                    <a:pt x="36" y="64"/>
                  </a:cubicBezTo>
                  <a:cubicBezTo>
                    <a:pt x="20" y="66"/>
                    <a:pt x="7" y="72"/>
                    <a:pt x="4" y="80"/>
                  </a:cubicBezTo>
                  <a:cubicBezTo>
                    <a:pt x="0" y="88"/>
                    <a:pt x="2" y="110"/>
                    <a:pt x="3" y="110"/>
                  </a:cubicBezTo>
                  <a:cubicBezTo>
                    <a:pt x="3" y="110"/>
                    <a:pt x="3" y="111"/>
                    <a:pt x="3" y="111"/>
                  </a:cubicBezTo>
                  <a:cubicBezTo>
                    <a:pt x="13" y="111"/>
                    <a:pt x="20" y="111"/>
                    <a:pt x="27" y="111"/>
                  </a:cubicBezTo>
                  <a:cubicBezTo>
                    <a:pt x="26" y="110"/>
                    <a:pt x="26" y="110"/>
                    <a:pt x="26" y="110"/>
                  </a:cubicBezTo>
                  <a:cubicBezTo>
                    <a:pt x="32" y="108"/>
                    <a:pt x="32" y="108"/>
                    <a:pt x="32" y="108"/>
                  </a:cubicBezTo>
                  <a:cubicBezTo>
                    <a:pt x="37" y="106"/>
                    <a:pt x="48" y="100"/>
                    <a:pt x="51"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a:defRPr/>
              </a:pPr>
              <a:endParaRPr lang="en-GB" sz="2400" kern="0" dirty="0">
                <a:solidFill>
                  <a:prstClr val="black"/>
                </a:solidFill>
                <a:latin typeface="Verdana"/>
              </a:endParaRPr>
            </a:p>
          </p:txBody>
        </p:sp>
        <p:sp>
          <p:nvSpPr>
            <p:cNvPr id="9" name="Freeform 67">
              <a:extLst>
                <a:ext uri="{FF2B5EF4-FFF2-40B4-BE49-F238E27FC236}">
                  <a16:creationId xmlns:a16="http://schemas.microsoft.com/office/drawing/2014/main" id="{C22DD1D6-18A3-0495-1093-675785A31A9C}"/>
                </a:ext>
              </a:extLst>
            </p:cNvPr>
            <p:cNvSpPr>
              <a:spLocks/>
            </p:cNvSpPr>
            <p:nvPr/>
          </p:nvSpPr>
          <p:spPr bwMode="auto">
            <a:xfrm>
              <a:off x="5291138" y="3041651"/>
              <a:ext cx="366713" cy="538163"/>
            </a:xfrm>
            <a:custGeom>
              <a:avLst/>
              <a:gdLst>
                <a:gd name="T0" fmla="*/ 94 w 97"/>
                <a:gd name="T1" fmla="*/ 110 h 141"/>
                <a:gd name="T2" fmla="*/ 62 w 97"/>
                <a:gd name="T3" fmla="*/ 94 h 141"/>
                <a:gd name="T4" fmla="*/ 54 w 97"/>
                <a:gd name="T5" fmla="*/ 91 h 141"/>
                <a:gd name="T6" fmla="*/ 51 w 97"/>
                <a:gd name="T7" fmla="*/ 84 h 141"/>
                <a:gd name="T8" fmla="*/ 58 w 97"/>
                <a:gd name="T9" fmla="*/ 83 h 141"/>
                <a:gd name="T10" fmla="*/ 67 w 97"/>
                <a:gd name="T11" fmla="*/ 85 h 141"/>
                <a:gd name="T12" fmla="*/ 67 w 97"/>
                <a:gd name="T13" fmla="*/ 78 h 141"/>
                <a:gd name="T14" fmla="*/ 78 w 97"/>
                <a:gd name="T15" fmla="*/ 78 h 141"/>
                <a:gd name="T16" fmla="*/ 72 w 97"/>
                <a:gd name="T17" fmla="*/ 72 h 141"/>
                <a:gd name="T18" fmla="*/ 79 w 97"/>
                <a:gd name="T19" fmla="*/ 62 h 141"/>
                <a:gd name="T20" fmla="*/ 73 w 97"/>
                <a:gd name="T21" fmla="*/ 52 h 141"/>
                <a:gd name="T22" fmla="*/ 53 w 97"/>
                <a:gd name="T23" fmla="*/ 6 h 141"/>
                <a:gd name="T24" fmla="*/ 37 w 97"/>
                <a:gd name="T25" fmla="*/ 1 h 141"/>
                <a:gd name="T26" fmla="*/ 27 w 97"/>
                <a:gd name="T27" fmla="*/ 2 h 141"/>
                <a:gd name="T28" fmla="*/ 10 w 97"/>
                <a:gd name="T29" fmla="*/ 9 h 141"/>
                <a:gd name="T30" fmla="*/ 0 w 97"/>
                <a:gd name="T31" fmla="*/ 23 h 141"/>
                <a:gd name="T32" fmla="*/ 14 w 97"/>
                <a:gd name="T33" fmla="*/ 31 h 141"/>
                <a:gd name="T34" fmla="*/ 16 w 97"/>
                <a:gd name="T35" fmla="*/ 33 h 141"/>
                <a:gd name="T36" fmla="*/ 17 w 97"/>
                <a:gd name="T37" fmla="*/ 34 h 141"/>
                <a:gd name="T38" fmla="*/ 31 w 97"/>
                <a:gd name="T39" fmla="*/ 116 h 141"/>
                <a:gd name="T40" fmla="*/ 15 w 97"/>
                <a:gd name="T41" fmla="*/ 141 h 141"/>
                <a:gd name="T42" fmla="*/ 43 w 97"/>
                <a:gd name="T43" fmla="*/ 141 h 141"/>
                <a:gd name="T44" fmla="*/ 76 w 97"/>
                <a:gd name="T45" fmla="*/ 141 h 141"/>
                <a:gd name="T46" fmla="*/ 94 w 97"/>
                <a:gd name="T47" fmla="*/ 141 h 141"/>
                <a:gd name="T48" fmla="*/ 95 w 97"/>
                <a:gd name="T49" fmla="*/ 140 h 141"/>
                <a:gd name="T50" fmla="*/ 94 w 97"/>
                <a:gd name="T51"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141">
                  <a:moveTo>
                    <a:pt x="94" y="110"/>
                  </a:moveTo>
                  <a:cubicBezTo>
                    <a:pt x="91" y="102"/>
                    <a:pt x="77" y="96"/>
                    <a:pt x="62" y="94"/>
                  </a:cubicBezTo>
                  <a:cubicBezTo>
                    <a:pt x="60" y="94"/>
                    <a:pt x="56" y="93"/>
                    <a:pt x="54" y="91"/>
                  </a:cubicBezTo>
                  <a:cubicBezTo>
                    <a:pt x="53" y="89"/>
                    <a:pt x="52" y="85"/>
                    <a:pt x="51" y="84"/>
                  </a:cubicBezTo>
                  <a:cubicBezTo>
                    <a:pt x="51" y="84"/>
                    <a:pt x="57" y="83"/>
                    <a:pt x="58" y="83"/>
                  </a:cubicBezTo>
                  <a:cubicBezTo>
                    <a:pt x="61" y="84"/>
                    <a:pt x="64" y="86"/>
                    <a:pt x="67" y="85"/>
                  </a:cubicBezTo>
                  <a:cubicBezTo>
                    <a:pt x="68" y="85"/>
                    <a:pt x="63" y="80"/>
                    <a:pt x="67" y="78"/>
                  </a:cubicBezTo>
                  <a:cubicBezTo>
                    <a:pt x="70" y="79"/>
                    <a:pt x="75" y="80"/>
                    <a:pt x="78" y="78"/>
                  </a:cubicBezTo>
                  <a:cubicBezTo>
                    <a:pt x="78" y="78"/>
                    <a:pt x="72" y="76"/>
                    <a:pt x="72" y="72"/>
                  </a:cubicBezTo>
                  <a:cubicBezTo>
                    <a:pt x="77" y="71"/>
                    <a:pt x="78" y="68"/>
                    <a:pt x="79" y="62"/>
                  </a:cubicBezTo>
                  <a:cubicBezTo>
                    <a:pt x="74" y="66"/>
                    <a:pt x="73" y="57"/>
                    <a:pt x="73" y="52"/>
                  </a:cubicBezTo>
                  <a:cubicBezTo>
                    <a:pt x="72" y="34"/>
                    <a:pt x="67" y="18"/>
                    <a:pt x="53" y="6"/>
                  </a:cubicBezTo>
                  <a:cubicBezTo>
                    <a:pt x="49" y="2"/>
                    <a:pt x="44" y="0"/>
                    <a:pt x="37" y="1"/>
                  </a:cubicBezTo>
                  <a:cubicBezTo>
                    <a:pt x="34" y="1"/>
                    <a:pt x="31" y="2"/>
                    <a:pt x="27" y="2"/>
                  </a:cubicBezTo>
                  <a:cubicBezTo>
                    <a:pt x="21" y="2"/>
                    <a:pt x="15" y="4"/>
                    <a:pt x="10" y="9"/>
                  </a:cubicBezTo>
                  <a:cubicBezTo>
                    <a:pt x="6" y="13"/>
                    <a:pt x="2" y="18"/>
                    <a:pt x="0" y="23"/>
                  </a:cubicBezTo>
                  <a:cubicBezTo>
                    <a:pt x="5" y="25"/>
                    <a:pt x="10" y="28"/>
                    <a:pt x="14" y="31"/>
                  </a:cubicBezTo>
                  <a:cubicBezTo>
                    <a:pt x="15" y="32"/>
                    <a:pt x="15" y="32"/>
                    <a:pt x="16" y="33"/>
                  </a:cubicBezTo>
                  <a:cubicBezTo>
                    <a:pt x="17" y="34"/>
                    <a:pt x="17" y="34"/>
                    <a:pt x="17" y="34"/>
                  </a:cubicBezTo>
                  <a:cubicBezTo>
                    <a:pt x="34" y="55"/>
                    <a:pt x="31" y="113"/>
                    <a:pt x="31" y="116"/>
                  </a:cubicBezTo>
                  <a:cubicBezTo>
                    <a:pt x="29" y="129"/>
                    <a:pt x="21" y="137"/>
                    <a:pt x="15" y="141"/>
                  </a:cubicBezTo>
                  <a:cubicBezTo>
                    <a:pt x="43" y="141"/>
                    <a:pt x="43" y="141"/>
                    <a:pt x="43" y="141"/>
                  </a:cubicBezTo>
                  <a:cubicBezTo>
                    <a:pt x="76" y="141"/>
                    <a:pt x="76" y="141"/>
                    <a:pt x="76" y="141"/>
                  </a:cubicBezTo>
                  <a:cubicBezTo>
                    <a:pt x="94" y="141"/>
                    <a:pt x="94" y="141"/>
                    <a:pt x="94" y="141"/>
                  </a:cubicBezTo>
                  <a:cubicBezTo>
                    <a:pt x="94" y="141"/>
                    <a:pt x="95" y="141"/>
                    <a:pt x="95" y="140"/>
                  </a:cubicBezTo>
                  <a:cubicBezTo>
                    <a:pt x="95" y="140"/>
                    <a:pt x="97" y="119"/>
                    <a:pt x="94" y="110"/>
                  </a:cubicBezTo>
                  <a:close/>
                </a:path>
              </a:pathLst>
            </a:custGeom>
            <a:grpFill/>
            <a:ln>
              <a:noFill/>
            </a:ln>
          </p:spPr>
          <p:txBody>
            <a:bodyPr vert="horz" wrap="square" lIns="121920" tIns="60960" rIns="121920" bIns="60960" numCol="1" anchor="t" anchorCtr="0" compatLnSpc="1">
              <a:prstTxWarp prst="textNoShape">
                <a:avLst/>
              </a:prstTxWarp>
            </a:bodyPr>
            <a:lstStyle/>
            <a:p>
              <a:pPr defTabSz="609570">
                <a:defRPr/>
              </a:pPr>
              <a:endParaRPr lang="en-GB" sz="2400" kern="0" dirty="0">
                <a:solidFill>
                  <a:prstClr val="black"/>
                </a:solidFill>
                <a:latin typeface="Verdana"/>
              </a:endParaRPr>
            </a:p>
          </p:txBody>
        </p:sp>
        <p:sp>
          <p:nvSpPr>
            <p:cNvPr id="10" name="Freeform 68">
              <a:extLst>
                <a:ext uri="{FF2B5EF4-FFF2-40B4-BE49-F238E27FC236}">
                  <a16:creationId xmlns:a16="http://schemas.microsoft.com/office/drawing/2014/main" id="{FF6798FB-3FA9-72BE-BB99-97145FA5B921}"/>
                </a:ext>
              </a:extLst>
            </p:cNvPr>
            <p:cNvSpPr>
              <a:spLocks/>
            </p:cNvSpPr>
            <p:nvPr/>
          </p:nvSpPr>
          <p:spPr bwMode="auto">
            <a:xfrm>
              <a:off x="4926013" y="3149601"/>
              <a:ext cx="584200" cy="620713"/>
            </a:xfrm>
            <a:custGeom>
              <a:avLst/>
              <a:gdLst>
                <a:gd name="T0" fmla="*/ 0 w 154"/>
                <a:gd name="T1" fmla="*/ 163 h 163"/>
                <a:gd name="T2" fmla="*/ 154 w 154"/>
                <a:gd name="T3" fmla="*/ 163 h 163"/>
                <a:gd name="T4" fmla="*/ 150 w 154"/>
                <a:gd name="T5" fmla="*/ 144 h 163"/>
                <a:gd name="T6" fmla="*/ 115 w 154"/>
                <a:gd name="T7" fmla="*/ 123 h 163"/>
                <a:gd name="T8" fmla="*/ 115 w 154"/>
                <a:gd name="T9" fmla="*/ 123 h 163"/>
                <a:gd name="T10" fmla="*/ 100 w 154"/>
                <a:gd name="T11" fmla="*/ 116 h 163"/>
                <a:gd name="T12" fmla="*/ 95 w 154"/>
                <a:gd name="T13" fmla="*/ 112 h 163"/>
                <a:gd name="T14" fmla="*/ 101 w 154"/>
                <a:gd name="T15" fmla="*/ 110 h 163"/>
                <a:gd name="T16" fmla="*/ 120 w 154"/>
                <a:gd name="T17" fmla="*/ 87 h 163"/>
                <a:gd name="T18" fmla="*/ 108 w 154"/>
                <a:gd name="T19" fmla="*/ 12 h 163"/>
                <a:gd name="T20" fmla="*/ 108 w 154"/>
                <a:gd name="T21" fmla="*/ 12 h 163"/>
                <a:gd name="T22" fmla="*/ 105 w 154"/>
                <a:gd name="T23" fmla="*/ 9 h 163"/>
                <a:gd name="T24" fmla="*/ 80 w 154"/>
                <a:gd name="T25" fmla="*/ 0 h 163"/>
                <a:gd name="T26" fmla="*/ 76 w 154"/>
                <a:gd name="T27" fmla="*/ 0 h 163"/>
                <a:gd name="T28" fmla="*/ 49 w 154"/>
                <a:gd name="T29" fmla="*/ 11 h 163"/>
                <a:gd name="T30" fmla="*/ 46 w 154"/>
                <a:gd name="T31" fmla="*/ 15 h 163"/>
                <a:gd name="T32" fmla="*/ 45 w 154"/>
                <a:gd name="T33" fmla="*/ 17 h 163"/>
                <a:gd name="T34" fmla="*/ 37 w 154"/>
                <a:gd name="T35" fmla="*/ 87 h 163"/>
                <a:gd name="T36" fmla="*/ 55 w 154"/>
                <a:gd name="T37" fmla="*/ 109 h 163"/>
                <a:gd name="T38" fmla="*/ 60 w 154"/>
                <a:gd name="T39" fmla="*/ 111 h 163"/>
                <a:gd name="T40" fmla="*/ 56 w 154"/>
                <a:gd name="T41" fmla="*/ 115 h 163"/>
                <a:gd name="T42" fmla="*/ 40 w 154"/>
                <a:gd name="T43" fmla="*/ 123 h 163"/>
                <a:gd name="T44" fmla="*/ 3 w 154"/>
                <a:gd name="T45" fmla="*/ 144 h 163"/>
                <a:gd name="T46" fmla="*/ 0 w 1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63">
                  <a:moveTo>
                    <a:pt x="0" y="163"/>
                  </a:moveTo>
                  <a:cubicBezTo>
                    <a:pt x="154" y="163"/>
                    <a:pt x="154" y="163"/>
                    <a:pt x="154" y="163"/>
                  </a:cubicBezTo>
                  <a:cubicBezTo>
                    <a:pt x="153" y="155"/>
                    <a:pt x="152" y="148"/>
                    <a:pt x="150" y="144"/>
                  </a:cubicBezTo>
                  <a:cubicBezTo>
                    <a:pt x="146" y="132"/>
                    <a:pt x="136" y="126"/>
                    <a:pt x="115" y="123"/>
                  </a:cubicBezTo>
                  <a:cubicBezTo>
                    <a:pt x="115" y="123"/>
                    <a:pt x="115" y="123"/>
                    <a:pt x="115" y="123"/>
                  </a:cubicBezTo>
                  <a:cubicBezTo>
                    <a:pt x="112" y="123"/>
                    <a:pt x="104" y="120"/>
                    <a:pt x="100" y="116"/>
                  </a:cubicBezTo>
                  <a:cubicBezTo>
                    <a:pt x="95" y="112"/>
                    <a:pt x="95" y="112"/>
                    <a:pt x="95" y="112"/>
                  </a:cubicBezTo>
                  <a:cubicBezTo>
                    <a:pt x="101" y="110"/>
                    <a:pt x="101" y="110"/>
                    <a:pt x="101" y="110"/>
                  </a:cubicBezTo>
                  <a:cubicBezTo>
                    <a:pt x="106" y="108"/>
                    <a:pt x="117" y="102"/>
                    <a:pt x="120" y="87"/>
                  </a:cubicBezTo>
                  <a:cubicBezTo>
                    <a:pt x="120" y="87"/>
                    <a:pt x="123" y="32"/>
                    <a:pt x="108" y="12"/>
                  </a:cubicBezTo>
                  <a:cubicBezTo>
                    <a:pt x="108" y="12"/>
                    <a:pt x="108" y="12"/>
                    <a:pt x="108" y="12"/>
                  </a:cubicBezTo>
                  <a:cubicBezTo>
                    <a:pt x="105" y="9"/>
                    <a:pt x="105" y="9"/>
                    <a:pt x="105" y="9"/>
                  </a:cubicBezTo>
                  <a:cubicBezTo>
                    <a:pt x="99" y="3"/>
                    <a:pt x="91" y="0"/>
                    <a:pt x="80" y="0"/>
                  </a:cubicBezTo>
                  <a:cubicBezTo>
                    <a:pt x="76" y="0"/>
                    <a:pt x="76" y="0"/>
                    <a:pt x="76" y="0"/>
                  </a:cubicBezTo>
                  <a:cubicBezTo>
                    <a:pt x="65" y="0"/>
                    <a:pt x="56" y="3"/>
                    <a:pt x="49" y="11"/>
                  </a:cubicBezTo>
                  <a:cubicBezTo>
                    <a:pt x="48" y="12"/>
                    <a:pt x="47" y="13"/>
                    <a:pt x="46" y="15"/>
                  </a:cubicBezTo>
                  <a:cubicBezTo>
                    <a:pt x="46" y="15"/>
                    <a:pt x="46" y="16"/>
                    <a:pt x="45" y="17"/>
                  </a:cubicBezTo>
                  <a:cubicBezTo>
                    <a:pt x="34" y="39"/>
                    <a:pt x="37" y="87"/>
                    <a:pt x="37" y="87"/>
                  </a:cubicBezTo>
                  <a:cubicBezTo>
                    <a:pt x="39" y="102"/>
                    <a:pt x="51" y="108"/>
                    <a:pt x="55" y="109"/>
                  </a:cubicBezTo>
                  <a:cubicBezTo>
                    <a:pt x="60" y="111"/>
                    <a:pt x="60" y="111"/>
                    <a:pt x="60" y="111"/>
                  </a:cubicBezTo>
                  <a:cubicBezTo>
                    <a:pt x="56" y="115"/>
                    <a:pt x="56" y="115"/>
                    <a:pt x="56" y="115"/>
                  </a:cubicBezTo>
                  <a:cubicBezTo>
                    <a:pt x="51" y="120"/>
                    <a:pt x="43" y="123"/>
                    <a:pt x="40" y="123"/>
                  </a:cubicBezTo>
                  <a:cubicBezTo>
                    <a:pt x="18" y="126"/>
                    <a:pt x="6" y="133"/>
                    <a:pt x="3" y="144"/>
                  </a:cubicBezTo>
                  <a:cubicBezTo>
                    <a:pt x="1" y="148"/>
                    <a:pt x="0" y="154"/>
                    <a:pt x="0" y="163"/>
                  </a:cubicBezTo>
                  <a:close/>
                </a:path>
              </a:pathLst>
            </a:custGeom>
            <a:grpFill/>
            <a:ln>
              <a:noFill/>
            </a:ln>
          </p:spPr>
          <p:txBody>
            <a:bodyPr vert="horz" wrap="square" lIns="121920" tIns="60960" rIns="121920" bIns="60960" numCol="1" anchor="t" anchorCtr="0" compatLnSpc="1">
              <a:prstTxWarp prst="textNoShape">
                <a:avLst/>
              </a:prstTxWarp>
            </a:bodyPr>
            <a:lstStyle/>
            <a:p>
              <a:pPr defTabSz="609570">
                <a:defRPr/>
              </a:pPr>
              <a:endParaRPr lang="en-GB" sz="2400" kern="0" dirty="0">
                <a:solidFill>
                  <a:prstClr val="black"/>
                </a:solidFill>
                <a:latin typeface="Verdana"/>
              </a:endParaRPr>
            </a:p>
          </p:txBody>
        </p:sp>
      </p:grpSp>
      <p:sp>
        <p:nvSpPr>
          <p:cNvPr id="11" name="TextBox 10">
            <a:extLst>
              <a:ext uri="{FF2B5EF4-FFF2-40B4-BE49-F238E27FC236}">
                <a16:creationId xmlns:a16="http://schemas.microsoft.com/office/drawing/2014/main" id="{9AA490D3-1693-5106-EBCB-05E867A5CB43}"/>
              </a:ext>
            </a:extLst>
          </p:cNvPr>
          <p:cNvSpPr txBox="1"/>
          <p:nvPr/>
        </p:nvSpPr>
        <p:spPr>
          <a:xfrm>
            <a:off x="1716195" y="1380227"/>
            <a:ext cx="2742687" cy="523220"/>
          </a:xfrm>
          <a:prstGeom prst="rect">
            <a:avLst/>
          </a:prstGeom>
          <a:noFill/>
        </p:spPr>
        <p:txBody>
          <a:bodyPr wrap="square" rtlCol="0">
            <a:spAutoFit/>
          </a:bodyPr>
          <a:lstStyle/>
          <a:p>
            <a:pPr algn="ctr" defTabSz="609570">
              <a:defRPr/>
            </a:pPr>
            <a:r>
              <a:rPr lang="en-GB" sz="1467" b="1" kern="0" dirty="0">
                <a:solidFill>
                  <a:prstClr val="black">
                    <a:lumMod val="75000"/>
                    <a:lumOff val="25000"/>
                  </a:prstClr>
                </a:solidFill>
                <a:latin typeface="Verdana"/>
              </a:rPr>
              <a:t>Induction</a:t>
            </a:r>
          </a:p>
          <a:p>
            <a:pPr algn="ctr" defTabSz="609570">
              <a:defRPr/>
            </a:pPr>
            <a:r>
              <a:rPr lang="en-GB" sz="1333" kern="0" dirty="0">
                <a:solidFill>
                  <a:prstClr val="black">
                    <a:lumMod val="75000"/>
                    <a:lumOff val="25000"/>
                  </a:prstClr>
                </a:solidFill>
                <a:latin typeface="Verdana"/>
              </a:rPr>
              <a:t>28-day cycles</a:t>
            </a:r>
          </a:p>
        </p:txBody>
      </p:sp>
      <p:sp>
        <p:nvSpPr>
          <p:cNvPr id="12" name="TextBox 11">
            <a:extLst>
              <a:ext uri="{FF2B5EF4-FFF2-40B4-BE49-F238E27FC236}">
                <a16:creationId xmlns:a16="http://schemas.microsoft.com/office/drawing/2014/main" id="{3A7A7C47-5BD8-B41E-0737-44090543FE57}"/>
              </a:ext>
            </a:extLst>
          </p:cNvPr>
          <p:cNvSpPr txBox="1"/>
          <p:nvPr/>
        </p:nvSpPr>
        <p:spPr>
          <a:xfrm>
            <a:off x="9715237" y="1389389"/>
            <a:ext cx="1976651" cy="564322"/>
          </a:xfrm>
          <a:prstGeom prst="rect">
            <a:avLst/>
          </a:prstGeom>
          <a:noFill/>
        </p:spPr>
        <p:txBody>
          <a:bodyPr wrap="square" rtlCol="0">
            <a:spAutoFit/>
          </a:bodyPr>
          <a:lstStyle/>
          <a:p>
            <a:pPr algn="ctr" defTabSz="609570">
              <a:defRPr/>
            </a:pPr>
            <a:r>
              <a:rPr lang="en-GB" sz="1467" b="1" kern="0" dirty="0">
                <a:solidFill>
                  <a:prstClr val="black">
                    <a:lumMod val="75000"/>
                    <a:lumOff val="25000"/>
                  </a:prstClr>
                </a:solidFill>
                <a:latin typeface="Verdana"/>
              </a:rPr>
              <a:t>Maintenance</a:t>
            </a:r>
            <a:br>
              <a:rPr lang="en-GB" sz="1467" b="1" kern="0" dirty="0">
                <a:solidFill>
                  <a:prstClr val="black">
                    <a:lumMod val="75000"/>
                    <a:lumOff val="25000"/>
                  </a:prstClr>
                </a:solidFill>
                <a:latin typeface="Verdana"/>
              </a:rPr>
            </a:br>
            <a:endParaRPr lang="en-GB" sz="1600" kern="0" dirty="0">
              <a:solidFill>
                <a:prstClr val="black">
                  <a:lumMod val="75000"/>
                  <a:lumOff val="25000"/>
                </a:prstClr>
              </a:solidFill>
              <a:latin typeface="Verdana"/>
            </a:endParaRPr>
          </a:p>
        </p:txBody>
      </p:sp>
      <p:grpSp>
        <p:nvGrpSpPr>
          <p:cNvPr id="13" name="Group 12">
            <a:extLst>
              <a:ext uri="{FF2B5EF4-FFF2-40B4-BE49-F238E27FC236}">
                <a16:creationId xmlns:a16="http://schemas.microsoft.com/office/drawing/2014/main" id="{14452826-6F24-D353-5C3B-6012F6761FCE}"/>
              </a:ext>
            </a:extLst>
          </p:cNvPr>
          <p:cNvGrpSpPr/>
          <p:nvPr/>
        </p:nvGrpSpPr>
        <p:grpSpPr>
          <a:xfrm>
            <a:off x="9717877" y="3570244"/>
            <a:ext cx="1976651" cy="515813"/>
            <a:chOff x="7117373" y="1887127"/>
            <a:chExt cx="1482488" cy="324000"/>
          </a:xfrm>
        </p:grpSpPr>
        <p:sp>
          <p:nvSpPr>
            <p:cNvPr id="14" name="TextBox 13">
              <a:extLst>
                <a:ext uri="{FF2B5EF4-FFF2-40B4-BE49-F238E27FC236}">
                  <a16:creationId xmlns:a16="http://schemas.microsoft.com/office/drawing/2014/main" id="{60157253-BC6D-8562-9257-062CADE7E371}"/>
                </a:ext>
              </a:extLst>
            </p:cNvPr>
            <p:cNvSpPr txBox="1"/>
            <p:nvPr/>
          </p:nvSpPr>
          <p:spPr>
            <a:xfrm>
              <a:off x="7117373" y="1887127"/>
              <a:ext cx="1482488" cy="324000"/>
            </a:xfrm>
            <a:prstGeom prst="homePlate">
              <a:avLst/>
            </a:prstGeom>
            <a:solidFill>
              <a:srgbClr val="EED2D5"/>
            </a:solidFill>
          </p:spPr>
          <p:txBody>
            <a:bodyPr wrap="square" rtlCol="0" anchor="ctr">
              <a:noAutofit/>
            </a:bodyPr>
            <a:lstStyle/>
            <a:p>
              <a:pPr defTabSz="609570">
                <a:defRPr/>
              </a:pPr>
              <a:r>
                <a:rPr lang="en-GB" sz="1600" b="1" kern="0" dirty="0">
                  <a:solidFill>
                    <a:srgbClr val="64262E"/>
                  </a:solidFill>
                  <a:latin typeface="Verdana"/>
                </a:rPr>
                <a:t>Isa + iber</a:t>
              </a:r>
              <a:br>
                <a:rPr lang="en-GB" sz="1600" b="1" kern="0" dirty="0">
                  <a:solidFill>
                    <a:srgbClr val="64262E"/>
                  </a:solidFill>
                  <a:latin typeface="Verdana"/>
                </a:rPr>
              </a:br>
              <a:r>
                <a:rPr lang="en-GB" sz="1333" kern="0" dirty="0">
                  <a:solidFill>
                    <a:srgbClr val="64262E"/>
                  </a:solidFill>
                  <a:latin typeface="Verdana"/>
                </a:rPr>
                <a:t>3 years</a:t>
              </a:r>
              <a:endParaRPr lang="en-GB" sz="1400" kern="0" dirty="0">
                <a:solidFill>
                  <a:srgbClr val="64262E"/>
                </a:solidFill>
                <a:latin typeface="Verdana"/>
              </a:endParaRPr>
            </a:p>
          </p:txBody>
        </p:sp>
        <p:sp>
          <p:nvSpPr>
            <p:cNvPr id="15" name="Chevron 374">
              <a:extLst>
                <a:ext uri="{FF2B5EF4-FFF2-40B4-BE49-F238E27FC236}">
                  <a16:creationId xmlns:a16="http://schemas.microsoft.com/office/drawing/2014/main" id="{36688A74-DFE3-EACA-3DCB-8FC54C6FBB39}"/>
                </a:ext>
              </a:extLst>
            </p:cNvPr>
            <p:cNvSpPr/>
            <p:nvPr/>
          </p:nvSpPr>
          <p:spPr>
            <a:xfrm rot="10800000" flipH="1">
              <a:off x="8116060" y="1887127"/>
              <a:ext cx="344035" cy="324000"/>
            </a:xfrm>
            <a:prstGeom prst="chevron">
              <a:avLst>
                <a:gd name="adj" fmla="val 49780"/>
              </a:avLst>
            </a:prstGeom>
            <a:solidFill>
              <a:sysClr val="window" lastClr="FFFFFF"/>
            </a:solidFill>
            <a:ln w="12700" cap="flat" cmpd="sng" algn="ctr">
              <a:noFill/>
              <a:prstDash val="solid"/>
              <a:miter lim="800000"/>
            </a:ln>
            <a:effectLst/>
          </p:spPr>
          <p:txBody>
            <a:bodyPr rtlCol="0" anchor="ctr"/>
            <a:lstStyle/>
            <a:p>
              <a:pPr algn="ctr" defTabSz="914354">
                <a:defRPr/>
              </a:pPr>
              <a:endParaRPr lang="en-GB" sz="1600" kern="0" dirty="0">
                <a:solidFill>
                  <a:srgbClr val="64262E"/>
                </a:solidFill>
                <a:latin typeface="Verdana"/>
              </a:endParaRPr>
            </a:p>
          </p:txBody>
        </p:sp>
      </p:grpSp>
      <p:sp>
        <p:nvSpPr>
          <p:cNvPr id="16" name="TextBox 15">
            <a:extLst>
              <a:ext uri="{FF2B5EF4-FFF2-40B4-BE49-F238E27FC236}">
                <a16:creationId xmlns:a16="http://schemas.microsoft.com/office/drawing/2014/main" id="{8F9D10FE-0D21-61C4-87CE-2BBCC5A72236}"/>
              </a:ext>
            </a:extLst>
          </p:cNvPr>
          <p:cNvSpPr txBox="1"/>
          <p:nvPr/>
        </p:nvSpPr>
        <p:spPr>
          <a:xfrm>
            <a:off x="5756001" y="1382973"/>
            <a:ext cx="3694775" cy="523220"/>
          </a:xfrm>
          <a:prstGeom prst="rect">
            <a:avLst/>
          </a:prstGeom>
          <a:noFill/>
        </p:spPr>
        <p:txBody>
          <a:bodyPr wrap="square" rtlCol="0">
            <a:spAutoFit/>
          </a:bodyPr>
          <a:lstStyle/>
          <a:p>
            <a:pPr algn="ctr" defTabSz="609570">
              <a:defRPr/>
            </a:pPr>
            <a:r>
              <a:rPr lang="en-GB" sz="1467" b="1" kern="0" dirty="0">
                <a:solidFill>
                  <a:prstClr val="black">
                    <a:lumMod val="75000"/>
                    <a:lumOff val="25000"/>
                  </a:prstClr>
                </a:solidFill>
                <a:latin typeface="Verdana"/>
              </a:rPr>
              <a:t>Consolidation</a:t>
            </a:r>
          </a:p>
          <a:p>
            <a:pPr algn="ctr" defTabSz="609570">
              <a:defRPr/>
            </a:pPr>
            <a:r>
              <a:rPr lang="en-GB" sz="1333" kern="0" dirty="0">
                <a:solidFill>
                  <a:prstClr val="black">
                    <a:lumMod val="75000"/>
                    <a:lumOff val="25000"/>
                  </a:prstClr>
                </a:solidFill>
                <a:latin typeface="Verdana"/>
              </a:rPr>
              <a:t>28-day cycles</a:t>
            </a:r>
          </a:p>
        </p:txBody>
      </p:sp>
      <p:sp>
        <p:nvSpPr>
          <p:cNvPr id="17" name="TextBox 16">
            <a:extLst>
              <a:ext uri="{FF2B5EF4-FFF2-40B4-BE49-F238E27FC236}">
                <a16:creationId xmlns:a16="http://schemas.microsoft.com/office/drawing/2014/main" id="{C8810B28-1762-99CB-FCBE-EEAEBB07CE11}"/>
              </a:ext>
            </a:extLst>
          </p:cNvPr>
          <p:cNvSpPr txBox="1"/>
          <p:nvPr/>
        </p:nvSpPr>
        <p:spPr>
          <a:xfrm>
            <a:off x="9715239" y="2162060"/>
            <a:ext cx="1979288" cy="515813"/>
          </a:xfrm>
          <a:prstGeom prst="homePlate">
            <a:avLst/>
          </a:prstGeom>
          <a:solidFill>
            <a:srgbClr val="D6939C">
              <a:alpha val="69804"/>
            </a:srgbClr>
          </a:solidFill>
        </p:spPr>
        <p:txBody>
          <a:bodyPr wrap="square" rtlCol="0" anchor="ctr">
            <a:noAutofit/>
          </a:bodyPr>
          <a:lstStyle>
            <a:defPPr>
              <a:defRPr lang="en-US"/>
            </a:defPPr>
            <a:lvl1pPr marR="0" lvl="0" indent="0" fontAlgn="auto">
              <a:lnSpc>
                <a:spcPct val="100000"/>
              </a:lnSpc>
              <a:spcBef>
                <a:spcPts val="0"/>
              </a:spcBef>
              <a:spcAft>
                <a:spcPts val="0"/>
              </a:spcAft>
              <a:buClrTx/>
              <a:buSzTx/>
              <a:buFontTx/>
              <a:buNone/>
              <a:tabLst/>
              <a:defRPr kumimoji="0" sz="1200" b="1" i="0" u="none" strike="noStrike" cap="none" spc="0" normalizeH="0" baseline="0">
                <a:ln>
                  <a:noFill/>
                </a:ln>
                <a:solidFill>
                  <a:prstClr val="white"/>
                </a:solidFill>
                <a:effectLst/>
                <a:uLnTx/>
                <a:uFillTx/>
                <a:latin typeface="Verdana"/>
              </a:defRPr>
            </a:lvl1pPr>
          </a:lstStyle>
          <a:p>
            <a:pPr defTabSz="609570">
              <a:defRPr/>
            </a:pPr>
            <a:r>
              <a:rPr lang="en-GB" sz="1600" kern="0" dirty="0">
                <a:solidFill>
                  <a:srgbClr val="64262E"/>
                </a:solidFill>
                <a:cs typeface="Arial" panose="020B0604020202020204" pitchFamily="34" charset="0"/>
              </a:rPr>
              <a:t>R</a:t>
            </a:r>
            <a:br>
              <a:rPr lang="en-GB" sz="1600" kern="0" dirty="0">
                <a:solidFill>
                  <a:srgbClr val="64262E"/>
                </a:solidFill>
              </a:rPr>
            </a:br>
            <a:r>
              <a:rPr lang="en-GB" sz="1333" b="0" kern="0" dirty="0">
                <a:solidFill>
                  <a:srgbClr val="64262E"/>
                </a:solidFill>
              </a:rPr>
              <a:t>3 years</a:t>
            </a:r>
          </a:p>
        </p:txBody>
      </p:sp>
      <p:grpSp>
        <p:nvGrpSpPr>
          <p:cNvPr id="18" name="Group 17">
            <a:extLst>
              <a:ext uri="{FF2B5EF4-FFF2-40B4-BE49-F238E27FC236}">
                <a16:creationId xmlns:a16="http://schemas.microsoft.com/office/drawing/2014/main" id="{6CA4CBF1-1C69-471F-CC4C-8421362B13FF}"/>
              </a:ext>
            </a:extLst>
          </p:cNvPr>
          <p:cNvGrpSpPr/>
          <p:nvPr/>
        </p:nvGrpSpPr>
        <p:grpSpPr>
          <a:xfrm>
            <a:off x="1716196" y="2968565"/>
            <a:ext cx="1887089" cy="492443"/>
            <a:chOff x="2529543" y="1910383"/>
            <a:chExt cx="1415317" cy="369332"/>
          </a:xfrm>
        </p:grpSpPr>
        <p:sp>
          <p:nvSpPr>
            <p:cNvPr id="19" name="TextBox 18">
              <a:extLst>
                <a:ext uri="{FF2B5EF4-FFF2-40B4-BE49-F238E27FC236}">
                  <a16:creationId xmlns:a16="http://schemas.microsoft.com/office/drawing/2014/main" id="{1D5E168F-F05E-2B07-93EE-C16D09E7D3FE}"/>
                </a:ext>
              </a:extLst>
            </p:cNvPr>
            <p:cNvSpPr txBox="1"/>
            <p:nvPr/>
          </p:nvSpPr>
          <p:spPr>
            <a:xfrm>
              <a:off x="2529543" y="1910383"/>
              <a:ext cx="1415317" cy="369332"/>
            </a:xfrm>
            <a:prstGeom prst="homePlate">
              <a:avLst/>
            </a:prstGeom>
            <a:solidFill>
              <a:srgbClr val="64262E">
                <a:lumMod val="75000"/>
              </a:srgbClr>
            </a:solidFill>
          </p:spPr>
          <p:txBody>
            <a:bodyPr wrap="square" lIns="48000" rtlCol="0" anchor="ctr">
              <a:noAutofit/>
            </a:bodyPr>
            <a:lstStyle/>
            <a:p>
              <a:pPr defTabSz="609570">
                <a:defRPr/>
              </a:pPr>
              <a:r>
                <a:rPr lang="en-GB" sz="1600" b="1" kern="0" dirty="0">
                  <a:solidFill>
                    <a:prstClr val="white"/>
                  </a:solidFill>
                  <a:latin typeface="Verdana"/>
                </a:rPr>
                <a:t> Isa-KRd</a:t>
              </a:r>
            </a:p>
            <a:p>
              <a:pPr defTabSz="609570">
                <a:defRPr/>
              </a:pPr>
              <a:r>
                <a:rPr lang="en-GB" sz="1333" kern="0" dirty="0">
                  <a:solidFill>
                    <a:prstClr val="white"/>
                  </a:solidFill>
                  <a:latin typeface="Verdana"/>
                </a:rPr>
                <a:t> 6 cycles</a:t>
              </a:r>
              <a:endParaRPr lang="en-GB" sz="1400" kern="0" dirty="0">
                <a:solidFill>
                  <a:prstClr val="white"/>
                </a:solidFill>
                <a:latin typeface="Verdana"/>
              </a:endParaRPr>
            </a:p>
          </p:txBody>
        </p:sp>
        <p:sp>
          <p:nvSpPr>
            <p:cNvPr id="20" name="Chevron 374">
              <a:extLst>
                <a:ext uri="{FF2B5EF4-FFF2-40B4-BE49-F238E27FC236}">
                  <a16:creationId xmlns:a16="http://schemas.microsoft.com/office/drawing/2014/main" id="{DF7E3B56-1C0D-92E5-FD65-06030DEEE296}"/>
                </a:ext>
              </a:extLst>
            </p:cNvPr>
            <p:cNvSpPr/>
            <p:nvPr/>
          </p:nvSpPr>
          <p:spPr>
            <a:xfrm rot="10800000" flipH="1">
              <a:off x="3382131" y="1910383"/>
              <a:ext cx="405180" cy="369332"/>
            </a:xfrm>
            <a:prstGeom prst="chevron">
              <a:avLst>
                <a:gd name="adj" fmla="val 51787"/>
              </a:avLst>
            </a:prstGeom>
            <a:solidFill>
              <a:sysClr val="window" lastClr="FFFFFF"/>
            </a:solidFill>
            <a:ln w="12700" cap="flat" cmpd="sng" algn="ctr">
              <a:noFill/>
              <a:prstDash val="solid"/>
              <a:miter lim="800000"/>
            </a:ln>
            <a:effectLst/>
          </p:spPr>
          <p:txBody>
            <a:bodyPr rtlCol="0" anchor="ctr"/>
            <a:lstStyle/>
            <a:p>
              <a:pPr algn="ctr" defTabSz="914354">
                <a:defRPr/>
              </a:pPr>
              <a:endParaRPr lang="en-GB" kern="0" dirty="0">
                <a:solidFill>
                  <a:srgbClr val="F5C8AF"/>
                </a:solidFill>
                <a:latin typeface="Verdana"/>
              </a:endParaRPr>
            </a:p>
          </p:txBody>
        </p:sp>
      </p:grpSp>
      <p:sp>
        <p:nvSpPr>
          <p:cNvPr id="21" name="TextBox 20">
            <a:extLst>
              <a:ext uri="{FF2B5EF4-FFF2-40B4-BE49-F238E27FC236}">
                <a16:creationId xmlns:a16="http://schemas.microsoft.com/office/drawing/2014/main" id="{4AF17F4E-564D-E0AD-6510-EA9FB496D1DE}"/>
              </a:ext>
            </a:extLst>
          </p:cNvPr>
          <p:cNvSpPr txBox="1"/>
          <p:nvPr/>
        </p:nvSpPr>
        <p:spPr>
          <a:xfrm>
            <a:off x="193185" y="3243974"/>
            <a:ext cx="1419800" cy="338554"/>
          </a:xfrm>
          <a:prstGeom prst="rect">
            <a:avLst/>
          </a:prstGeom>
          <a:noFill/>
        </p:spPr>
        <p:txBody>
          <a:bodyPr wrap="square" rtlCol="0">
            <a:spAutoFit/>
          </a:bodyPr>
          <a:lstStyle/>
          <a:p>
            <a:pPr algn="ctr" defTabSz="609570">
              <a:defRPr/>
            </a:pPr>
            <a:r>
              <a:rPr lang="en-GB" sz="1600" b="1" kern="0" dirty="0">
                <a:solidFill>
                  <a:srgbClr val="64262E"/>
                </a:solidFill>
                <a:latin typeface="Verdana"/>
              </a:rPr>
              <a:t>Te NDMM</a:t>
            </a:r>
          </a:p>
        </p:txBody>
      </p:sp>
      <p:sp>
        <p:nvSpPr>
          <p:cNvPr id="22" name="TextBox 21">
            <a:extLst>
              <a:ext uri="{FF2B5EF4-FFF2-40B4-BE49-F238E27FC236}">
                <a16:creationId xmlns:a16="http://schemas.microsoft.com/office/drawing/2014/main" id="{3E4766F6-1846-847C-C6D2-F323B4191F58}"/>
              </a:ext>
            </a:extLst>
          </p:cNvPr>
          <p:cNvSpPr txBox="1"/>
          <p:nvPr/>
        </p:nvSpPr>
        <p:spPr>
          <a:xfrm>
            <a:off x="3843275" y="2598491"/>
            <a:ext cx="831504" cy="461665"/>
          </a:xfrm>
          <a:prstGeom prst="rect">
            <a:avLst/>
          </a:prstGeom>
          <a:noFill/>
        </p:spPr>
        <p:txBody>
          <a:bodyPr wrap="square" rtlCol="0">
            <a:spAutoFit/>
          </a:bodyPr>
          <a:lstStyle/>
          <a:p>
            <a:pPr defTabSz="609570">
              <a:defRPr/>
            </a:pPr>
            <a:r>
              <a:rPr lang="en-GB" sz="1200" b="1" kern="0" dirty="0">
                <a:solidFill>
                  <a:prstClr val="black">
                    <a:lumMod val="75000"/>
                    <a:lumOff val="25000"/>
                  </a:prstClr>
                </a:solidFill>
                <a:latin typeface="Verdana"/>
              </a:rPr>
              <a:t>MRD–</a:t>
            </a:r>
            <a:br>
              <a:rPr lang="en-GB" sz="1200" b="1" kern="0" dirty="0">
                <a:solidFill>
                  <a:prstClr val="black">
                    <a:lumMod val="75000"/>
                    <a:lumOff val="25000"/>
                  </a:prstClr>
                </a:solidFill>
                <a:latin typeface="Verdana"/>
              </a:rPr>
            </a:br>
            <a:r>
              <a:rPr lang="en-GB" sz="1200" b="1" kern="0" dirty="0">
                <a:solidFill>
                  <a:prstClr val="black">
                    <a:lumMod val="75000"/>
                    <a:lumOff val="25000"/>
                  </a:prstClr>
                </a:solidFill>
                <a:latin typeface="Verdana"/>
              </a:rPr>
              <a:t>(10</a:t>
            </a:r>
            <a:r>
              <a:rPr lang="en-GB" sz="1200" b="1" kern="0" baseline="30000" dirty="0">
                <a:solidFill>
                  <a:prstClr val="black">
                    <a:lumMod val="75000"/>
                    <a:lumOff val="25000"/>
                  </a:prstClr>
                </a:solidFill>
                <a:latin typeface="Verdana"/>
              </a:rPr>
              <a:t>–5</a:t>
            </a:r>
            <a:r>
              <a:rPr lang="en-GB" sz="1200" b="1" kern="0" dirty="0">
                <a:solidFill>
                  <a:prstClr val="black">
                    <a:lumMod val="75000"/>
                    <a:lumOff val="25000"/>
                  </a:prstClr>
                </a:solidFill>
                <a:latin typeface="Verdana"/>
              </a:rPr>
              <a:t>)</a:t>
            </a:r>
          </a:p>
        </p:txBody>
      </p:sp>
      <p:sp>
        <p:nvSpPr>
          <p:cNvPr id="23" name="Rectangle: Rounded Corners 22">
            <a:extLst>
              <a:ext uri="{FF2B5EF4-FFF2-40B4-BE49-F238E27FC236}">
                <a16:creationId xmlns:a16="http://schemas.microsoft.com/office/drawing/2014/main" id="{64203A4B-5876-D39F-067F-9D64D1927C74}"/>
              </a:ext>
            </a:extLst>
          </p:cNvPr>
          <p:cNvSpPr/>
          <p:nvPr/>
        </p:nvSpPr>
        <p:spPr>
          <a:xfrm>
            <a:off x="5046193" y="2296039"/>
            <a:ext cx="528000" cy="374571"/>
          </a:xfrm>
          <a:prstGeom prst="roundRect">
            <a:avLst/>
          </a:prstGeom>
          <a:solidFill>
            <a:sysClr val="window" lastClr="FFFFFF">
              <a:lumMod val="65000"/>
            </a:sysClr>
          </a:solidFill>
          <a:ln w="12700" cap="flat" cmpd="sng" algn="ctr">
            <a:noFill/>
            <a:prstDash val="solid"/>
            <a:miter lim="800000"/>
          </a:ln>
          <a:effectLst/>
        </p:spPr>
        <p:txBody>
          <a:bodyPr rtlCol="0" anchor="ctr"/>
          <a:lstStyle/>
          <a:p>
            <a:pPr algn="ctr" defTabSz="609570">
              <a:defRPr/>
            </a:pPr>
            <a:endParaRPr lang="en-GB" sz="2400" kern="0" dirty="0">
              <a:solidFill>
                <a:prstClr val="white"/>
              </a:solidFill>
              <a:latin typeface="Verdana"/>
            </a:endParaRPr>
          </a:p>
        </p:txBody>
      </p:sp>
      <p:sp>
        <p:nvSpPr>
          <p:cNvPr id="24" name="TextBox 23">
            <a:extLst>
              <a:ext uri="{FF2B5EF4-FFF2-40B4-BE49-F238E27FC236}">
                <a16:creationId xmlns:a16="http://schemas.microsoft.com/office/drawing/2014/main" id="{17BE7B1A-A6AF-B546-0839-0F1F1E12DE82}"/>
              </a:ext>
            </a:extLst>
          </p:cNvPr>
          <p:cNvSpPr txBox="1"/>
          <p:nvPr/>
        </p:nvSpPr>
        <p:spPr>
          <a:xfrm>
            <a:off x="5756000" y="1902265"/>
            <a:ext cx="3694776" cy="480000"/>
          </a:xfrm>
          <a:prstGeom prst="homePlate">
            <a:avLst/>
          </a:prstGeom>
          <a:solidFill>
            <a:srgbClr val="64262E"/>
          </a:solidFill>
        </p:spPr>
        <p:txBody>
          <a:bodyPr wrap="square" lIns="48000" rtlCol="0" anchor="ctr">
            <a:noAutofit/>
          </a:bodyPr>
          <a:lstStyle/>
          <a:p>
            <a:pPr defTabSz="609570">
              <a:defRPr/>
            </a:pPr>
            <a:r>
              <a:rPr lang="en-GB" sz="1600" b="1" kern="0" dirty="0">
                <a:solidFill>
                  <a:prstClr val="white"/>
                </a:solidFill>
                <a:latin typeface="Verdana"/>
              </a:rPr>
              <a:t>Isa-KRd</a:t>
            </a:r>
            <a:br>
              <a:rPr lang="en-GB" sz="1600" b="1" kern="0" dirty="0">
                <a:solidFill>
                  <a:prstClr val="white"/>
                </a:solidFill>
                <a:latin typeface="Verdana"/>
              </a:rPr>
            </a:br>
            <a:r>
              <a:rPr lang="en-GB" sz="1333" kern="0" dirty="0">
                <a:solidFill>
                  <a:prstClr val="white"/>
                </a:solidFill>
                <a:latin typeface="Verdana"/>
              </a:rPr>
              <a:t>6 cycles</a:t>
            </a:r>
            <a:endParaRPr lang="en-GB" sz="1400" kern="0" dirty="0">
              <a:solidFill>
                <a:prstClr val="white"/>
              </a:solidFill>
              <a:latin typeface="Verdana"/>
            </a:endParaRPr>
          </a:p>
        </p:txBody>
      </p:sp>
      <p:sp>
        <p:nvSpPr>
          <p:cNvPr id="25" name="Chevron 374">
            <a:extLst>
              <a:ext uri="{FF2B5EF4-FFF2-40B4-BE49-F238E27FC236}">
                <a16:creationId xmlns:a16="http://schemas.microsoft.com/office/drawing/2014/main" id="{563D8014-22F3-FA8D-A3C1-7730A59540BD}"/>
              </a:ext>
            </a:extLst>
          </p:cNvPr>
          <p:cNvSpPr/>
          <p:nvPr/>
        </p:nvSpPr>
        <p:spPr>
          <a:xfrm rot="10800000" flipH="1">
            <a:off x="8676107" y="1902268"/>
            <a:ext cx="540240" cy="515813"/>
          </a:xfrm>
          <a:prstGeom prst="chevron">
            <a:avLst>
              <a:gd name="adj" fmla="val 51787"/>
            </a:avLst>
          </a:prstGeom>
          <a:solidFill>
            <a:sysClr val="window" lastClr="FFFFFF"/>
          </a:solidFill>
          <a:ln w="12700" cap="flat" cmpd="sng" algn="ctr">
            <a:noFill/>
            <a:prstDash val="solid"/>
            <a:miter lim="800000"/>
          </a:ln>
          <a:effectLst/>
        </p:spPr>
        <p:txBody>
          <a:bodyPr rtlCol="0" anchor="ctr"/>
          <a:lstStyle/>
          <a:p>
            <a:pPr algn="ctr" defTabSz="914354">
              <a:defRPr/>
            </a:pPr>
            <a:endParaRPr lang="en-GB" kern="0" dirty="0">
              <a:solidFill>
                <a:srgbClr val="F5C8AF"/>
              </a:solidFill>
              <a:latin typeface="Verdana"/>
            </a:endParaRPr>
          </a:p>
        </p:txBody>
      </p:sp>
      <p:sp>
        <p:nvSpPr>
          <p:cNvPr id="26" name="TextBox 25">
            <a:extLst>
              <a:ext uri="{FF2B5EF4-FFF2-40B4-BE49-F238E27FC236}">
                <a16:creationId xmlns:a16="http://schemas.microsoft.com/office/drawing/2014/main" id="{9E4A58CB-D52B-6BB5-ECD2-7EA89D2710AC}"/>
              </a:ext>
            </a:extLst>
          </p:cNvPr>
          <p:cNvSpPr txBox="1"/>
          <p:nvPr/>
        </p:nvSpPr>
        <p:spPr>
          <a:xfrm>
            <a:off x="5756002" y="2489392"/>
            <a:ext cx="811897" cy="480000"/>
          </a:xfrm>
          <a:prstGeom prst="rect">
            <a:avLst/>
          </a:prstGeom>
          <a:solidFill>
            <a:srgbClr val="DDDDDD"/>
          </a:solidFill>
        </p:spPr>
        <p:txBody>
          <a:bodyPr wrap="square" tIns="48000" bIns="48000" rtlCol="0" anchor="ctr" anchorCtr="0">
            <a:noAutofit/>
          </a:bodyPr>
          <a:lstStyle/>
          <a:p>
            <a:pPr algn="ctr" defTabSz="609570">
              <a:defRPr/>
            </a:pPr>
            <a:r>
              <a:rPr lang="en-GB" sz="1333" b="1" kern="0" dirty="0">
                <a:solidFill>
                  <a:prstClr val="black">
                    <a:lumMod val="75000"/>
                    <a:lumOff val="25000"/>
                  </a:prstClr>
                </a:solidFill>
                <a:latin typeface="Verdana"/>
              </a:rPr>
              <a:t>ASCT</a:t>
            </a:r>
          </a:p>
        </p:txBody>
      </p:sp>
      <p:sp>
        <p:nvSpPr>
          <p:cNvPr id="27" name="TextBox 26">
            <a:extLst>
              <a:ext uri="{FF2B5EF4-FFF2-40B4-BE49-F238E27FC236}">
                <a16:creationId xmlns:a16="http://schemas.microsoft.com/office/drawing/2014/main" id="{30428112-8D72-040E-28CD-427FBF67C7E2}"/>
              </a:ext>
            </a:extLst>
          </p:cNvPr>
          <p:cNvSpPr txBox="1"/>
          <p:nvPr/>
        </p:nvSpPr>
        <p:spPr>
          <a:xfrm>
            <a:off x="6685809" y="2489392"/>
            <a:ext cx="2749408" cy="480000"/>
          </a:xfrm>
          <a:prstGeom prst="homePlate">
            <a:avLst/>
          </a:prstGeom>
          <a:solidFill>
            <a:srgbClr val="D48C96"/>
          </a:solidFill>
        </p:spPr>
        <p:txBody>
          <a:bodyPr wrap="square" lIns="48000" rtlCol="0" anchor="ctr">
            <a:noAutofit/>
          </a:bodyPr>
          <a:lstStyle/>
          <a:p>
            <a:pPr defTabSz="609570">
              <a:defRPr/>
            </a:pPr>
            <a:r>
              <a:rPr lang="en-GB" sz="1600" b="1" kern="0" dirty="0">
                <a:solidFill>
                  <a:prstClr val="white"/>
                </a:solidFill>
                <a:latin typeface="Verdana"/>
              </a:rPr>
              <a:t> Isa-KRd</a:t>
            </a:r>
            <a:br>
              <a:rPr lang="en-GB" sz="1600" b="1" kern="0" dirty="0">
                <a:solidFill>
                  <a:prstClr val="white"/>
                </a:solidFill>
                <a:latin typeface="Verdana"/>
              </a:rPr>
            </a:br>
            <a:r>
              <a:rPr lang="en-GB" sz="1600" b="1" kern="0" dirty="0">
                <a:solidFill>
                  <a:prstClr val="white"/>
                </a:solidFill>
                <a:latin typeface="Verdana"/>
              </a:rPr>
              <a:t> </a:t>
            </a:r>
            <a:r>
              <a:rPr lang="en-GB" sz="1333" kern="0" dirty="0">
                <a:solidFill>
                  <a:prstClr val="white"/>
                </a:solidFill>
                <a:latin typeface="Verdana"/>
              </a:rPr>
              <a:t>2 cycles</a:t>
            </a:r>
            <a:endParaRPr lang="en-GB" sz="1400" kern="0" dirty="0">
              <a:solidFill>
                <a:prstClr val="white"/>
              </a:solidFill>
              <a:latin typeface="Verdana"/>
            </a:endParaRPr>
          </a:p>
        </p:txBody>
      </p:sp>
      <p:sp>
        <p:nvSpPr>
          <p:cNvPr id="28" name="Chevron 374">
            <a:extLst>
              <a:ext uri="{FF2B5EF4-FFF2-40B4-BE49-F238E27FC236}">
                <a16:creationId xmlns:a16="http://schemas.microsoft.com/office/drawing/2014/main" id="{E3242449-74C3-B4C4-EE0A-24C58D588EE6}"/>
              </a:ext>
            </a:extLst>
          </p:cNvPr>
          <p:cNvSpPr/>
          <p:nvPr/>
        </p:nvSpPr>
        <p:spPr>
          <a:xfrm rot="10800000" flipH="1">
            <a:off x="8676107" y="2460120"/>
            <a:ext cx="540240" cy="515813"/>
          </a:xfrm>
          <a:prstGeom prst="chevron">
            <a:avLst>
              <a:gd name="adj" fmla="val 51787"/>
            </a:avLst>
          </a:prstGeom>
          <a:solidFill>
            <a:sysClr val="window" lastClr="FFFFFF"/>
          </a:solidFill>
          <a:ln w="12700" cap="flat" cmpd="sng" algn="ctr">
            <a:noFill/>
            <a:prstDash val="solid"/>
            <a:miter lim="800000"/>
          </a:ln>
          <a:effectLst/>
        </p:spPr>
        <p:txBody>
          <a:bodyPr rtlCol="0" anchor="ctr"/>
          <a:lstStyle/>
          <a:p>
            <a:pPr algn="ctr" defTabSz="914354">
              <a:defRPr/>
            </a:pPr>
            <a:endParaRPr lang="en-GB" kern="0" dirty="0">
              <a:solidFill>
                <a:srgbClr val="F5C8AF"/>
              </a:solidFill>
              <a:latin typeface="Verdana"/>
            </a:endParaRPr>
          </a:p>
        </p:txBody>
      </p:sp>
      <p:sp>
        <p:nvSpPr>
          <p:cNvPr id="53" name="TextBox 52">
            <a:extLst>
              <a:ext uri="{FF2B5EF4-FFF2-40B4-BE49-F238E27FC236}">
                <a16:creationId xmlns:a16="http://schemas.microsoft.com/office/drawing/2014/main" id="{B8C35614-52FB-BB0D-5F81-3C1D5965C233}"/>
              </a:ext>
            </a:extLst>
          </p:cNvPr>
          <p:cNvSpPr txBox="1"/>
          <p:nvPr/>
        </p:nvSpPr>
        <p:spPr>
          <a:xfrm>
            <a:off x="3831855" y="3200733"/>
            <a:ext cx="858308" cy="461665"/>
          </a:xfrm>
          <a:prstGeom prst="rect">
            <a:avLst/>
          </a:prstGeom>
          <a:noFill/>
        </p:spPr>
        <p:txBody>
          <a:bodyPr wrap="square" rtlCol="0">
            <a:spAutoFit/>
          </a:bodyPr>
          <a:lstStyle/>
          <a:p>
            <a:pPr defTabSz="609570">
              <a:defRPr/>
            </a:pPr>
            <a:r>
              <a:rPr lang="en-GB" sz="1200" b="1" kern="0" dirty="0">
                <a:solidFill>
                  <a:prstClr val="black">
                    <a:lumMod val="75000"/>
                    <a:lumOff val="25000"/>
                  </a:prstClr>
                </a:solidFill>
                <a:latin typeface="Verdana"/>
              </a:rPr>
              <a:t>MRD+</a:t>
            </a:r>
            <a:br>
              <a:rPr lang="en-GB" sz="1200" b="1" kern="0" dirty="0">
                <a:solidFill>
                  <a:prstClr val="black">
                    <a:lumMod val="75000"/>
                    <a:lumOff val="25000"/>
                  </a:prstClr>
                </a:solidFill>
                <a:latin typeface="Verdana"/>
              </a:rPr>
            </a:br>
            <a:r>
              <a:rPr lang="en-GB" sz="1200" b="1" kern="0" dirty="0">
                <a:solidFill>
                  <a:prstClr val="black">
                    <a:lumMod val="75000"/>
                    <a:lumOff val="25000"/>
                  </a:prstClr>
                </a:solidFill>
                <a:latin typeface="Verdana"/>
              </a:rPr>
              <a:t>(10</a:t>
            </a:r>
            <a:r>
              <a:rPr lang="en-GB" sz="1200" b="1" kern="0" baseline="30000" dirty="0">
                <a:solidFill>
                  <a:prstClr val="black">
                    <a:lumMod val="75000"/>
                    <a:lumOff val="25000"/>
                  </a:prstClr>
                </a:solidFill>
                <a:latin typeface="Verdana"/>
              </a:rPr>
              <a:t>–5</a:t>
            </a:r>
            <a:r>
              <a:rPr lang="en-GB" sz="1200" b="1" kern="0" dirty="0">
                <a:solidFill>
                  <a:prstClr val="black">
                    <a:lumMod val="75000"/>
                    <a:lumOff val="25000"/>
                  </a:prstClr>
                </a:solidFill>
                <a:latin typeface="Verdana"/>
              </a:rPr>
              <a:t>)</a:t>
            </a:r>
          </a:p>
        </p:txBody>
      </p:sp>
      <p:sp>
        <p:nvSpPr>
          <p:cNvPr id="55" name="Rectangle: Rounded Corners 54">
            <a:extLst>
              <a:ext uri="{FF2B5EF4-FFF2-40B4-BE49-F238E27FC236}">
                <a16:creationId xmlns:a16="http://schemas.microsoft.com/office/drawing/2014/main" id="{599FF39E-66FB-7B95-E0DB-0000FBE6D13F}"/>
              </a:ext>
            </a:extLst>
          </p:cNvPr>
          <p:cNvSpPr/>
          <p:nvPr/>
        </p:nvSpPr>
        <p:spPr>
          <a:xfrm>
            <a:off x="5046193" y="3663657"/>
            <a:ext cx="528000" cy="374571"/>
          </a:xfrm>
          <a:prstGeom prst="roundRect">
            <a:avLst/>
          </a:prstGeom>
          <a:solidFill>
            <a:sysClr val="window" lastClr="FFFFFF">
              <a:lumMod val="65000"/>
            </a:sysClr>
          </a:solidFill>
          <a:ln w="12700" cap="flat" cmpd="sng" algn="ctr">
            <a:noFill/>
            <a:prstDash val="solid"/>
            <a:miter lim="800000"/>
          </a:ln>
          <a:effectLst/>
        </p:spPr>
        <p:txBody>
          <a:bodyPr rtlCol="0" anchor="ctr"/>
          <a:lstStyle/>
          <a:p>
            <a:pPr algn="ctr" defTabSz="609570">
              <a:defRPr/>
            </a:pPr>
            <a:endParaRPr lang="en-GB" sz="2400" kern="0" dirty="0">
              <a:solidFill>
                <a:prstClr val="white"/>
              </a:solidFill>
              <a:latin typeface="Verdana"/>
            </a:endParaRPr>
          </a:p>
        </p:txBody>
      </p:sp>
      <p:sp>
        <p:nvSpPr>
          <p:cNvPr id="56" name="TextBox 55">
            <a:extLst>
              <a:ext uri="{FF2B5EF4-FFF2-40B4-BE49-F238E27FC236}">
                <a16:creationId xmlns:a16="http://schemas.microsoft.com/office/drawing/2014/main" id="{9F4058EA-9762-DE88-5B3D-5952CA9F9CD3}"/>
              </a:ext>
            </a:extLst>
          </p:cNvPr>
          <p:cNvSpPr txBox="1"/>
          <p:nvPr/>
        </p:nvSpPr>
        <p:spPr>
          <a:xfrm>
            <a:off x="5756002" y="3322441"/>
            <a:ext cx="811897" cy="480000"/>
          </a:xfrm>
          <a:prstGeom prst="rect">
            <a:avLst/>
          </a:prstGeom>
          <a:solidFill>
            <a:srgbClr val="DDDDDD"/>
          </a:solidFill>
        </p:spPr>
        <p:txBody>
          <a:bodyPr wrap="square" tIns="48000" bIns="48000" rtlCol="0" anchor="ctr" anchorCtr="0">
            <a:noAutofit/>
          </a:bodyPr>
          <a:lstStyle/>
          <a:p>
            <a:pPr algn="ctr" defTabSz="609570">
              <a:defRPr/>
            </a:pPr>
            <a:r>
              <a:rPr lang="en-GB" sz="1333" b="1" kern="0" dirty="0">
                <a:solidFill>
                  <a:prstClr val="black">
                    <a:lumMod val="75000"/>
                    <a:lumOff val="25000"/>
                  </a:prstClr>
                </a:solidFill>
                <a:latin typeface="Verdana"/>
              </a:rPr>
              <a:t>ASCT</a:t>
            </a:r>
          </a:p>
        </p:txBody>
      </p:sp>
      <p:sp>
        <p:nvSpPr>
          <p:cNvPr id="57" name="TextBox 56">
            <a:extLst>
              <a:ext uri="{FF2B5EF4-FFF2-40B4-BE49-F238E27FC236}">
                <a16:creationId xmlns:a16="http://schemas.microsoft.com/office/drawing/2014/main" id="{5C98A742-45A7-2BBA-24C4-F6A608EEDB57}"/>
              </a:ext>
            </a:extLst>
          </p:cNvPr>
          <p:cNvSpPr txBox="1"/>
          <p:nvPr/>
        </p:nvSpPr>
        <p:spPr>
          <a:xfrm>
            <a:off x="6685810" y="3322441"/>
            <a:ext cx="2750311" cy="480000"/>
          </a:xfrm>
          <a:prstGeom prst="homePlate">
            <a:avLst/>
          </a:prstGeom>
          <a:solidFill>
            <a:srgbClr val="64262E">
              <a:lumMod val="60000"/>
              <a:lumOff val="40000"/>
            </a:srgbClr>
          </a:solidFill>
        </p:spPr>
        <p:txBody>
          <a:bodyPr wrap="square" lIns="48000" rtlCol="0" anchor="ctr">
            <a:noAutofit/>
          </a:bodyPr>
          <a:lstStyle/>
          <a:p>
            <a:pPr defTabSz="609570">
              <a:defRPr/>
            </a:pPr>
            <a:r>
              <a:rPr lang="en-GB" sz="1600" b="1" kern="0" dirty="0">
                <a:solidFill>
                  <a:prstClr val="white"/>
                </a:solidFill>
                <a:latin typeface="Verdana"/>
              </a:rPr>
              <a:t> Isa-KRd</a:t>
            </a:r>
            <a:br>
              <a:rPr lang="en-GB" sz="1600" b="1" kern="0" dirty="0">
                <a:solidFill>
                  <a:prstClr val="white"/>
                </a:solidFill>
                <a:latin typeface="Verdana"/>
              </a:rPr>
            </a:br>
            <a:r>
              <a:rPr lang="en-GB" sz="1600" b="1" kern="0" dirty="0">
                <a:solidFill>
                  <a:prstClr val="white"/>
                </a:solidFill>
                <a:latin typeface="Verdana"/>
              </a:rPr>
              <a:t> </a:t>
            </a:r>
            <a:r>
              <a:rPr lang="en-GB" sz="1333" kern="0" dirty="0">
                <a:solidFill>
                  <a:prstClr val="white"/>
                </a:solidFill>
                <a:latin typeface="Verdana"/>
              </a:rPr>
              <a:t>2 cycles</a:t>
            </a:r>
            <a:endParaRPr lang="en-GB" sz="1400" kern="0" dirty="0">
              <a:solidFill>
                <a:prstClr val="white"/>
              </a:solidFill>
              <a:latin typeface="Verdana"/>
            </a:endParaRPr>
          </a:p>
        </p:txBody>
      </p:sp>
      <p:sp>
        <p:nvSpPr>
          <p:cNvPr id="58" name="Chevron 374">
            <a:extLst>
              <a:ext uri="{FF2B5EF4-FFF2-40B4-BE49-F238E27FC236}">
                <a16:creationId xmlns:a16="http://schemas.microsoft.com/office/drawing/2014/main" id="{42F6E7B1-ECF5-9A74-78D8-B3C5A7F4D30F}"/>
              </a:ext>
            </a:extLst>
          </p:cNvPr>
          <p:cNvSpPr/>
          <p:nvPr/>
        </p:nvSpPr>
        <p:spPr>
          <a:xfrm rot="10800000" flipH="1">
            <a:off x="8676107" y="3311226"/>
            <a:ext cx="540240" cy="515813"/>
          </a:xfrm>
          <a:prstGeom prst="chevron">
            <a:avLst>
              <a:gd name="adj" fmla="val 51787"/>
            </a:avLst>
          </a:prstGeom>
          <a:solidFill>
            <a:sysClr val="window" lastClr="FFFFFF"/>
          </a:solidFill>
          <a:ln w="12700" cap="flat" cmpd="sng" algn="ctr">
            <a:noFill/>
            <a:prstDash val="solid"/>
            <a:miter lim="800000"/>
          </a:ln>
          <a:effectLst/>
        </p:spPr>
        <p:txBody>
          <a:bodyPr rtlCol="0" anchor="ctr"/>
          <a:lstStyle/>
          <a:p>
            <a:pPr algn="ctr" defTabSz="914354">
              <a:defRPr/>
            </a:pPr>
            <a:endParaRPr lang="en-GB" kern="0" dirty="0">
              <a:solidFill>
                <a:srgbClr val="F5C8AF"/>
              </a:solidFill>
              <a:latin typeface="Verdana"/>
            </a:endParaRPr>
          </a:p>
        </p:txBody>
      </p:sp>
      <p:sp>
        <p:nvSpPr>
          <p:cNvPr id="59" name="TextBox 58">
            <a:extLst>
              <a:ext uri="{FF2B5EF4-FFF2-40B4-BE49-F238E27FC236}">
                <a16:creationId xmlns:a16="http://schemas.microsoft.com/office/drawing/2014/main" id="{8E16BFB6-1198-1291-B669-5B26AB48257E}"/>
              </a:ext>
            </a:extLst>
          </p:cNvPr>
          <p:cNvSpPr txBox="1"/>
          <p:nvPr/>
        </p:nvSpPr>
        <p:spPr>
          <a:xfrm>
            <a:off x="5771556" y="3890555"/>
            <a:ext cx="3679219" cy="480000"/>
          </a:xfrm>
          <a:prstGeom prst="rect">
            <a:avLst/>
          </a:prstGeom>
          <a:solidFill>
            <a:schemeClr val="accent3">
              <a:lumMod val="60000"/>
              <a:lumOff val="40000"/>
            </a:schemeClr>
          </a:solidFill>
        </p:spPr>
        <p:txBody>
          <a:bodyPr wrap="square" tIns="48000" bIns="48000" rtlCol="0" anchor="ctr" anchorCtr="0">
            <a:noAutofit/>
          </a:bodyPr>
          <a:lstStyle/>
          <a:p>
            <a:pPr algn="ctr" defTabSz="609570">
              <a:defRPr/>
            </a:pPr>
            <a:r>
              <a:rPr lang="en-GB" sz="1333" b="1" kern="0" dirty="0">
                <a:solidFill>
                  <a:prstClr val="black">
                    <a:lumMod val="75000"/>
                    <a:lumOff val="25000"/>
                  </a:prstClr>
                </a:solidFill>
                <a:latin typeface="Verdana"/>
              </a:rPr>
              <a:t>Tandem ASCT</a:t>
            </a:r>
          </a:p>
        </p:txBody>
      </p:sp>
      <p:sp>
        <p:nvSpPr>
          <p:cNvPr id="60" name="TextBox 59">
            <a:extLst>
              <a:ext uri="{FF2B5EF4-FFF2-40B4-BE49-F238E27FC236}">
                <a16:creationId xmlns:a16="http://schemas.microsoft.com/office/drawing/2014/main" id="{55A03135-309A-324F-EC4C-ABA16E33767F}"/>
              </a:ext>
            </a:extLst>
          </p:cNvPr>
          <p:cNvSpPr txBox="1"/>
          <p:nvPr/>
        </p:nvSpPr>
        <p:spPr>
          <a:xfrm>
            <a:off x="5242207" y="4491597"/>
            <a:ext cx="6425835" cy="1460152"/>
          </a:xfrm>
          <a:prstGeom prst="roundRect">
            <a:avLst/>
          </a:prstGeom>
          <a:solidFill>
            <a:srgbClr val="DDDDDD"/>
          </a:solidFill>
        </p:spPr>
        <p:txBody>
          <a:bodyPr wrap="square" rtlCol="0" anchor="ctr">
            <a:noAutofit/>
          </a:bodyPr>
          <a:lstStyle/>
          <a:p>
            <a:pPr algn="ctr" defTabSz="609570">
              <a:defRPr/>
            </a:pPr>
            <a:r>
              <a:rPr lang="en-GB" sz="1200" b="1" kern="0" dirty="0">
                <a:solidFill>
                  <a:srgbClr val="000000">
                    <a:lumMod val="65000"/>
                    <a:lumOff val="35000"/>
                  </a:srgbClr>
                </a:solidFill>
                <a:latin typeface="Verdana"/>
              </a:rPr>
              <a:t>Primary endpoint</a:t>
            </a:r>
            <a:endParaRPr lang="en-GB" sz="1200" kern="0" dirty="0">
              <a:solidFill>
                <a:srgbClr val="000000">
                  <a:lumMod val="65000"/>
                  <a:lumOff val="35000"/>
                </a:srgbClr>
              </a:solidFill>
              <a:latin typeface="Verdana"/>
            </a:endParaRPr>
          </a:p>
          <a:p>
            <a:pPr algn="ctr" defTabSz="609570">
              <a:spcAft>
                <a:spcPts val="600"/>
              </a:spcAft>
              <a:defRPr/>
            </a:pPr>
            <a:r>
              <a:rPr lang="en-GB" sz="1200" kern="0" dirty="0">
                <a:solidFill>
                  <a:srgbClr val="000000">
                    <a:lumMod val="65000"/>
                    <a:lumOff val="35000"/>
                  </a:srgbClr>
                </a:solidFill>
                <a:latin typeface="Verdana"/>
              </a:rPr>
              <a:t>Changes in rate of MRD– (10</a:t>
            </a:r>
            <a:r>
              <a:rPr lang="en-GB" sz="1200" kern="0" baseline="30000" dirty="0">
                <a:solidFill>
                  <a:srgbClr val="000000">
                    <a:lumMod val="65000"/>
                    <a:lumOff val="35000"/>
                  </a:srgbClr>
                </a:solidFill>
                <a:latin typeface="Verdana"/>
              </a:rPr>
              <a:t>–6 </a:t>
            </a:r>
            <a:r>
              <a:rPr lang="en-GB" sz="1200" kern="0" dirty="0">
                <a:solidFill>
                  <a:srgbClr val="000000">
                    <a:lumMod val="65000"/>
                    <a:lumOff val="35000"/>
                  </a:srgbClr>
                </a:solidFill>
                <a:latin typeface="Verdana"/>
              </a:rPr>
              <a:t>by NGS) from post-induction baseline to: </a:t>
            </a:r>
            <a:br>
              <a:rPr lang="en-GB" sz="1200" kern="0" dirty="0">
                <a:solidFill>
                  <a:srgbClr val="000000">
                    <a:lumMod val="65000"/>
                    <a:lumOff val="35000"/>
                  </a:srgbClr>
                </a:solidFill>
                <a:latin typeface="Verdana"/>
              </a:rPr>
            </a:br>
            <a:r>
              <a:rPr lang="en-GB" sz="1200" kern="0" dirty="0">
                <a:solidFill>
                  <a:srgbClr val="000000">
                    <a:lumMod val="65000"/>
                    <a:lumOff val="35000"/>
                  </a:srgbClr>
                </a:solidFill>
                <a:latin typeface="Verdana"/>
              </a:rPr>
              <a:t>end of consolidation, 1 year, 2 years, 3 years</a:t>
            </a:r>
          </a:p>
          <a:p>
            <a:pPr algn="ctr" defTabSz="609570">
              <a:defRPr/>
            </a:pPr>
            <a:r>
              <a:rPr lang="en-GB" sz="1200" b="1" kern="0" dirty="0">
                <a:solidFill>
                  <a:srgbClr val="000000">
                    <a:lumMod val="65000"/>
                    <a:lumOff val="35000"/>
                  </a:srgbClr>
                </a:solidFill>
                <a:latin typeface="Verdana"/>
              </a:rPr>
              <a:t>Key secondary endpoints</a:t>
            </a:r>
          </a:p>
          <a:p>
            <a:pPr algn="ctr" defTabSz="609570">
              <a:defRPr/>
            </a:pPr>
            <a:r>
              <a:rPr lang="en-GB" sz="1200" kern="0" dirty="0">
                <a:solidFill>
                  <a:srgbClr val="000000">
                    <a:lumMod val="65000"/>
                    <a:lumOff val="35000"/>
                  </a:srgbClr>
                </a:solidFill>
                <a:latin typeface="Verdana"/>
              </a:rPr>
              <a:t>Sustained MRD– rate at: 6 months, 1 year, 2 years, 3 years; </a:t>
            </a:r>
            <a:br>
              <a:rPr lang="en-GB" sz="1200" kern="0" dirty="0">
                <a:solidFill>
                  <a:srgbClr val="000000">
                    <a:lumMod val="65000"/>
                    <a:lumOff val="35000"/>
                  </a:srgbClr>
                </a:solidFill>
                <a:latin typeface="Verdana"/>
              </a:rPr>
            </a:br>
            <a:r>
              <a:rPr lang="en-GB" sz="1200" kern="0" dirty="0">
                <a:solidFill>
                  <a:srgbClr val="000000">
                    <a:lumMod val="65000"/>
                    <a:lumOff val="35000"/>
                  </a:srgbClr>
                </a:solidFill>
                <a:latin typeface="Verdana"/>
              </a:rPr>
              <a:t>OS, PFS, safety</a:t>
            </a:r>
          </a:p>
        </p:txBody>
      </p:sp>
      <p:sp>
        <p:nvSpPr>
          <p:cNvPr id="61" name="Chevron 374">
            <a:extLst>
              <a:ext uri="{FF2B5EF4-FFF2-40B4-BE49-F238E27FC236}">
                <a16:creationId xmlns:a16="http://schemas.microsoft.com/office/drawing/2014/main" id="{838333FA-B51F-873D-D61A-2DEA8C3D176C}"/>
              </a:ext>
            </a:extLst>
          </p:cNvPr>
          <p:cNvSpPr/>
          <p:nvPr/>
        </p:nvSpPr>
        <p:spPr>
          <a:xfrm rot="10800000" flipH="1">
            <a:off x="11033044" y="2160172"/>
            <a:ext cx="475129" cy="515813"/>
          </a:xfrm>
          <a:prstGeom prst="chevron">
            <a:avLst>
              <a:gd name="adj" fmla="val 49780"/>
            </a:avLst>
          </a:prstGeom>
          <a:solidFill>
            <a:srgbClr val="FFFFFF"/>
          </a:solidFill>
        </p:spPr>
        <p:txBody>
          <a:bodyPr wrap="square" rtlCol="0" anchor="ctr">
            <a:noAutofit/>
          </a:bodyPr>
          <a:lstStyle/>
          <a:p>
            <a:pPr defTabSz="609570">
              <a:defRPr/>
            </a:pPr>
            <a:endParaRPr lang="en-GB" sz="1600" b="1" kern="0" dirty="0">
              <a:solidFill>
                <a:prstClr val="white"/>
              </a:solidFill>
              <a:latin typeface="Verdana"/>
            </a:endParaRPr>
          </a:p>
        </p:txBody>
      </p:sp>
      <p:cxnSp>
        <p:nvCxnSpPr>
          <p:cNvPr id="62" name="Straight Arrow Connector 61">
            <a:extLst>
              <a:ext uri="{FF2B5EF4-FFF2-40B4-BE49-F238E27FC236}">
                <a16:creationId xmlns:a16="http://schemas.microsoft.com/office/drawing/2014/main" id="{CA4AB3D8-ABC1-4E3B-F3C3-1195B45510F6}"/>
              </a:ext>
            </a:extLst>
          </p:cNvPr>
          <p:cNvCxnSpPr/>
          <p:nvPr/>
        </p:nvCxnSpPr>
        <p:spPr>
          <a:xfrm flipV="1">
            <a:off x="4594939" y="2560165"/>
            <a:ext cx="336000" cy="336000"/>
          </a:xfrm>
          <a:prstGeom prst="straightConnector1">
            <a:avLst/>
          </a:prstGeom>
          <a:noFill/>
          <a:ln w="6350" cap="flat" cmpd="sng" algn="ctr">
            <a:solidFill>
              <a:srgbClr val="64262E"/>
            </a:solidFill>
            <a:prstDash val="solid"/>
            <a:miter lim="800000"/>
            <a:tailEnd type="triangle"/>
          </a:ln>
          <a:effectLst/>
        </p:spPr>
      </p:cxnSp>
      <p:cxnSp>
        <p:nvCxnSpPr>
          <p:cNvPr id="63" name="Straight Arrow Connector 62">
            <a:extLst>
              <a:ext uri="{FF2B5EF4-FFF2-40B4-BE49-F238E27FC236}">
                <a16:creationId xmlns:a16="http://schemas.microsoft.com/office/drawing/2014/main" id="{CCBC40D2-21F8-44D4-9D92-3EEAEE8E667A}"/>
              </a:ext>
            </a:extLst>
          </p:cNvPr>
          <p:cNvCxnSpPr>
            <a:cxnSpLocks/>
          </p:cNvCxnSpPr>
          <p:nvPr/>
        </p:nvCxnSpPr>
        <p:spPr>
          <a:xfrm>
            <a:off x="4594939" y="3345432"/>
            <a:ext cx="336000" cy="336000"/>
          </a:xfrm>
          <a:prstGeom prst="straightConnector1">
            <a:avLst/>
          </a:prstGeom>
          <a:noFill/>
          <a:ln w="6350" cap="flat" cmpd="sng" algn="ctr">
            <a:solidFill>
              <a:srgbClr val="64262E"/>
            </a:solidFill>
            <a:prstDash val="solid"/>
            <a:miter lim="800000"/>
            <a:tailEnd type="triangle"/>
          </a:ln>
          <a:effectLst/>
        </p:spPr>
      </p:cxnSp>
      <p:sp>
        <p:nvSpPr>
          <p:cNvPr id="64" name="TextBox 63">
            <a:extLst>
              <a:ext uri="{FF2B5EF4-FFF2-40B4-BE49-F238E27FC236}">
                <a16:creationId xmlns:a16="http://schemas.microsoft.com/office/drawing/2014/main" id="{CD3F6E12-9706-D9C0-8575-6D42F06516EC}"/>
              </a:ext>
            </a:extLst>
          </p:cNvPr>
          <p:cNvSpPr txBox="1"/>
          <p:nvPr/>
        </p:nvSpPr>
        <p:spPr>
          <a:xfrm>
            <a:off x="4950987" y="3663658"/>
            <a:ext cx="720000" cy="329098"/>
          </a:xfrm>
          <a:prstGeom prst="roundRect">
            <a:avLst/>
          </a:prstGeom>
          <a:noFill/>
        </p:spPr>
        <p:txBody>
          <a:bodyPr wrap="square" rtlCol="0">
            <a:spAutoFit/>
          </a:bodyPr>
          <a:lstStyle/>
          <a:p>
            <a:pPr algn="ctr" defTabSz="609570">
              <a:defRPr/>
            </a:pPr>
            <a:r>
              <a:rPr lang="en-GB" sz="1333" b="1" kern="0" dirty="0">
                <a:solidFill>
                  <a:prstClr val="white"/>
                </a:solidFill>
                <a:latin typeface="Verdana"/>
              </a:rPr>
              <a:t>1:1</a:t>
            </a:r>
          </a:p>
        </p:txBody>
      </p:sp>
      <p:sp>
        <p:nvSpPr>
          <p:cNvPr id="65" name="TextBox 64">
            <a:extLst>
              <a:ext uri="{FF2B5EF4-FFF2-40B4-BE49-F238E27FC236}">
                <a16:creationId xmlns:a16="http://schemas.microsoft.com/office/drawing/2014/main" id="{E4C0115E-91C4-1ADE-9694-40C6196C91C6}"/>
              </a:ext>
            </a:extLst>
          </p:cNvPr>
          <p:cNvSpPr txBox="1"/>
          <p:nvPr/>
        </p:nvSpPr>
        <p:spPr>
          <a:xfrm>
            <a:off x="4950987" y="2296040"/>
            <a:ext cx="720000" cy="329098"/>
          </a:xfrm>
          <a:prstGeom prst="roundRect">
            <a:avLst/>
          </a:prstGeom>
          <a:noFill/>
        </p:spPr>
        <p:txBody>
          <a:bodyPr wrap="square" rtlCol="0">
            <a:spAutoFit/>
          </a:bodyPr>
          <a:lstStyle/>
          <a:p>
            <a:pPr algn="ctr" defTabSz="609570">
              <a:defRPr/>
            </a:pPr>
            <a:r>
              <a:rPr lang="en-GB" sz="1333" b="1" kern="0" dirty="0">
                <a:solidFill>
                  <a:prstClr val="white"/>
                </a:solidFill>
                <a:latin typeface="Verdana"/>
              </a:rPr>
              <a:t>1:1</a:t>
            </a:r>
          </a:p>
        </p:txBody>
      </p:sp>
      <p:sp>
        <p:nvSpPr>
          <p:cNvPr id="66" name="Rectangle: Rounded Corners 65">
            <a:extLst>
              <a:ext uri="{FF2B5EF4-FFF2-40B4-BE49-F238E27FC236}">
                <a16:creationId xmlns:a16="http://schemas.microsoft.com/office/drawing/2014/main" id="{ECADFBC0-2726-DC6F-37C3-820968E5A1E3}"/>
              </a:ext>
            </a:extLst>
          </p:cNvPr>
          <p:cNvSpPr/>
          <p:nvPr/>
        </p:nvSpPr>
        <p:spPr>
          <a:xfrm>
            <a:off x="945927" y="4563529"/>
            <a:ext cx="3427624" cy="1316292"/>
          </a:xfrm>
          <a:prstGeom prst="roundRect">
            <a:avLst/>
          </a:prstGeom>
          <a:noFill/>
          <a:ln w="19050" cap="flat" cmpd="sng" algn="ctr">
            <a:solidFill>
              <a:srgbClr val="592816"/>
            </a:solidFill>
            <a:prstDash val="solid"/>
            <a:miter lim="800000"/>
          </a:ln>
          <a:effectLst/>
        </p:spPr>
        <p:txBody>
          <a:bodyPr spcFirstLastPara="0" vert="horz" wrap="square" lIns="96000" tIns="0" rIns="96000" bIns="0" numCol="1" spcCol="1270" anchor="ctr" anchorCtr="0">
            <a:noAutofit/>
          </a:bodyPr>
          <a:lstStyle/>
          <a:p>
            <a:pPr algn="ctr" defTabSz="1219140">
              <a:spcAft>
                <a:spcPts val="600"/>
              </a:spcAft>
              <a:defRPr/>
            </a:pPr>
            <a:r>
              <a:rPr lang="en-GB" sz="1400" b="1" kern="0" dirty="0">
                <a:solidFill>
                  <a:srgbClr val="64262E"/>
                </a:solidFill>
                <a:latin typeface="Verdana"/>
              </a:rPr>
              <a:t> </a:t>
            </a:r>
            <a:r>
              <a:rPr lang="en-GB" sz="1400" b="1" kern="0" dirty="0">
                <a:solidFill>
                  <a:srgbClr val="592816"/>
                </a:solidFill>
                <a:latin typeface="Verdana"/>
                <a:cs typeface="Arial" panose="020B0604020202020204" pitchFamily="34" charset="0"/>
              </a:rPr>
              <a:t>Dosing (consolidation):</a:t>
            </a:r>
          </a:p>
          <a:p>
            <a:pPr algn="ctr" defTabSz="1219140">
              <a:defRPr/>
            </a:pPr>
            <a:r>
              <a:rPr lang="en-GB" sz="1200" b="1" kern="0" dirty="0">
                <a:solidFill>
                  <a:srgbClr val="592816"/>
                </a:solidFill>
                <a:latin typeface="Verdana"/>
                <a:cs typeface="Arial" panose="020B0604020202020204" pitchFamily="34" charset="0"/>
              </a:rPr>
              <a:t>Isa</a:t>
            </a:r>
            <a:r>
              <a:rPr lang="en-GB" sz="1200" kern="0" dirty="0">
                <a:solidFill>
                  <a:srgbClr val="592816"/>
                </a:solidFill>
                <a:latin typeface="Verdana"/>
                <a:cs typeface="Arial" panose="020B0604020202020204" pitchFamily="34" charset="0"/>
              </a:rPr>
              <a:t>: 10 mg/kg Q2W</a:t>
            </a:r>
          </a:p>
          <a:p>
            <a:pPr algn="ctr" defTabSz="1219140">
              <a:defRPr/>
            </a:pPr>
            <a:r>
              <a:rPr lang="en-GB" sz="1200" b="1" kern="0" dirty="0">
                <a:solidFill>
                  <a:srgbClr val="C25D6A"/>
                </a:solidFill>
                <a:latin typeface="Verdana"/>
                <a:cs typeface="Arial" panose="020B0604020202020204" pitchFamily="34" charset="0"/>
              </a:rPr>
              <a:t>K: 56 mg/m</a:t>
            </a:r>
            <a:r>
              <a:rPr lang="en-GB" sz="1200" b="1" kern="0" baseline="30000" dirty="0">
                <a:solidFill>
                  <a:srgbClr val="C25D6A"/>
                </a:solidFill>
                <a:latin typeface="Verdana"/>
                <a:cs typeface="Arial" panose="020B0604020202020204" pitchFamily="34" charset="0"/>
              </a:rPr>
              <a:t>2</a:t>
            </a:r>
            <a:r>
              <a:rPr lang="en-GB" sz="1200" b="1" kern="0" dirty="0">
                <a:solidFill>
                  <a:srgbClr val="C25D6A"/>
                </a:solidFill>
                <a:latin typeface="Verdana"/>
                <a:cs typeface="Arial" panose="020B0604020202020204" pitchFamily="34" charset="0"/>
              </a:rPr>
              <a:t> D1, 8, 15</a:t>
            </a:r>
          </a:p>
          <a:p>
            <a:pPr algn="ctr" defTabSz="1219140">
              <a:defRPr/>
            </a:pPr>
            <a:r>
              <a:rPr lang="en-GB" sz="1200" b="1" kern="0" dirty="0">
                <a:solidFill>
                  <a:srgbClr val="592816"/>
                </a:solidFill>
                <a:latin typeface="Verdana"/>
                <a:cs typeface="Arial" panose="020B0604020202020204" pitchFamily="34" charset="0"/>
              </a:rPr>
              <a:t>R: </a:t>
            </a:r>
            <a:r>
              <a:rPr lang="en-GB" sz="1200" kern="0" dirty="0">
                <a:solidFill>
                  <a:srgbClr val="592816"/>
                </a:solidFill>
                <a:latin typeface="Verdana"/>
                <a:cs typeface="Arial" panose="020B0604020202020204" pitchFamily="34" charset="0"/>
              </a:rPr>
              <a:t>25 mg D1–21</a:t>
            </a:r>
          </a:p>
          <a:p>
            <a:pPr algn="ctr" defTabSz="1219140">
              <a:defRPr/>
            </a:pPr>
            <a:r>
              <a:rPr lang="en-GB" sz="1200" b="1" kern="0" dirty="0">
                <a:solidFill>
                  <a:srgbClr val="592816"/>
                </a:solidFill>
                <a:latin typeface="Verdana"/>
                <a:cs typeface="Arial" panose="020B0604020202020204" pitchFamily="34" charset="0"/>
              </a:rPr>
              <a:t>d: </a:t>
            </a:r>
            <a:r>
              <a:rPr lang="en-GB" sz="1200" kern="0" dirty="0">
                <a:solidFill>
                  <a:srgbClr val="592816"/>
                </a:solidFill>
                <a:latin typeface="Verdana"/>
                <a:cs typeface="Arial" panose="020B0604020202020204" pitchFamily="34" charset="0"/>
              </a:rPr>
              <a:t>40 mg D1, 8, 15, 22 </a:t>
            </a:r>
          </a:p>
        </p:txBody>
      </p:sp>
      <p:sp>
        <p:nvSpPr>
          <p:cNvPr id="69" name="Title 4">
            <a:extLst>
              <a:ext uri="{FF2B5EF4-FFF2-40B4-BE49-F238E27FC236}">
                <a16:creationId xmlns:a16="http://schemas.microsoft.com/office/drawing/2014/main" id="{A2805D51-F19B-48A3-F9A4-B4F73B4378F7}"/>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US" sz="2133" dirty="0">
                <a:solidFill>
                  <a:srgbClr val="23004C"/>
                </a:solidFill>
              </a:rPr>
              <a:t>Study design</a:t>
            </a:r>
          </a:p>
        </p:txBody>
      </p:sp>
    </p:spTree>
    <p:extLst>
      <p:ext uri="{BB962C8B-B14F-4D97-AF65-F5344CB8AC3E}">
        <p14:creationId xmlns:p14="http://schemas.microsoft.com/office/powerpoint/2010/main" val="2062325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Başlık 4">
            <a:extLst>
              <a:ext uri="{FF2B5EF4-FFF2-40B4-BE49-F238E27FC236}">
                <a16:creationId xmlns:a16="http://schemas.microsoft.com/office/drawing/2014/main" id="{70D61CDA-851A-D550-EB36-BD9D29E1E43E}"/>
              </a:ext>
            </a:extLst>
          </p:cNvPr>
          <p:cNvSpPr>
            <a:spLocks noGrp="1"/>
          </p:cNvSpPr>
          <p:nvPr>
            <p:ph type="title"/>
          </p:nvPr>
        </p:nvSpPr>
        <p:spPr/>
        <p:txBody>
          <a:bodyPr/>
          <a:lstStyle/>
          <a:p>
            <a:endParaRPr lang="tr-TR"/>
          </a:p>
        </p:txBody>
      </p:sp>
      <p:pic>
        <p:nvPicPr>
          <p:cNvPr id="4" name="İçerik Yer Tutucusu 3">
            <a:extLst>
              <a:ext uri="{FF2B5EF4-FFF2-40B4-BE49-F238E27FC236}">
                <a16:creationId xmlns:a16="http://schemas.microsoft.com/office/drawing/2014/main" id="{8157D97B-9AE5-BFD6-CBA9-BE4CD8816D99}"/>
              </a:ext>
            </a:extLst>
          </p:cNvPr>
          <p:cNvPicPr>
            <a:picLocks noGrp="1" noChangeAspect="1"/>
          </p:cNvPicPr>
          <p:nvPr>
            <p:ph sz="half" idx="1"/>
          </p:nvPr>
        </p:nvPicPr>
        <p:blipFill>
          <a:blip r:embed="rId3"/>
          <a:stretch>
            <a:fillRect/>
          </a:stretch>
        </p:blipFill>
        <p:spPr>
          <a:xfrm>
            <a:off x="416561" y="822961"/>
            <a:ext cx="5338128" cy="4775060"/>
          </a:xfrm>
          <a:prstGeom prst="rect">
            <a:avLst/>
          </a:prstGeom>
        </p:spPr>
      </p:pic>
      <p:sp>
        <p:nvSpPr>
          <p:cNvPr id="6" name="İçerik Yer Tutucusu 5">
            <a:extLst>
              <a:ext uri="{FF2B5EF4-FFF2-40B4-BE49-F238E27FC236}">
                <a16:creationId xmlns:a16="http://schemas.microsoft.com/office/drawing/2014/main" id="{A92DD4B1-4AA6-2ECA-FE71-7A2CBEF40426}"/>
              </a:ext>
            </a:extLst>
          </p:cNvPr>
          <p:cNvSpPr>
            <a:spLocks noGrp="1"/>
          </p:cNvSpPr>
          <p:nvPr>
            <p:ph sz="half" idx="2"/>
          </p:nvPr>
        </p:nvSpPr>
        <p:spPr/>
        <p:txBody>
          <a:bodyPr/>
          <a:lstStyle/>
          <a:p>
            <a:r>
              <a:rPr lang="tr-TR" dirty="0"/>
              <a:t>Monoklonal antikorlar </a:t>
            </a:r>
            <a:r>
              <a:rPr lang="tr-TR" dirty="0" err="1"/>
              <a:t>rekombinant</a:t>
            </a:r>
            <a:r>
              <a:rPr lang="tr-TR" dirty="0"/>
              <a:t> DNA teknolojisiyle üretilir ve çeşitli şekillerde sınıflandırılabilir</a:t>
            </a:r>
          </a:p>
          <a:p>
            <a:r>
              <a:rPr lang="tr-TR" dirty="0"/>
              <a:t> insan monoklonal antikoru (</a:t>
            </a:r>
            <a:r>
              <a:rPr lang="tr-TR" dirty="0" err="1"/>
              <a:t>daratumumab</a:t>
            </a:r>
            <a:r>
              <a:rPr lang="tr-TR" dirty="0"/>
              <a:t>), </a:t>
            </a:r>
            <a:r>
              <a:rPr lang="tr-TR" dirty="0" err="1"/>
              <a:t>kimerik</a:t>
            </a:r>
            <a:r>
              <a:rPr lang="tr-TR" dirty="0"/>
              <a:t> antikoru (</a:t>
            </a:r>
            <a:r>
              <a:rPr lang="tr-TR" dirty="0" err="1"/>
              <a:t>isatuximab</a:t>
            </a:r>
            <a:r>
              <a:rPr lang="tr-TR" dirty="0"/>
              <a:t>) ve </a:t>
            </a:r>
            <a:r>
              <a:rPr lang="tr-TR" dirty="0" err="1"/>
              <a:t>humanize</a:t>
            </a:r>
            <a:r>
              <a:rPr lang="tr-TR" dirty="0"/>
              <a:t> antikorunun (</a:t>
            </a:r>
            <a:r>
              <a:rPr lang="tr-TR" dirty="0" err="1"/>
              <a:t>elotuzumab</a:t>
            </a:r>
            <a:r>
              <a:rPr lang="tr-TR" dirty="0"/>
              <a:t>) </a:t>
            </a:r>
          </a:p>
          <a:p>
            <a:endParaRPr lang="tr-TR" dirty="0"/>
          </a:p>
          <a:p>
            <a:endParaRPr lang="tr-TR" dirty="0"/>
          </a:p>
        </p:txBody>
      </p:sp>
    </p:spTree>
    <p:extLst>
      <p:ext uri="{BB962C8B-B14F-4D97-AF65-F5344CB8AC3E}">
        <p14:creationId xmlns:p14="http://schemas.microsoft.com/office/powerpoint/2010/main" val="4232066711"/>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120</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107447"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en-GB" sz="800" dirty="0">
                <a:solidFill>
                  <a:prstClr val="black">
                    <a:lumMod val="65000"/>
                    <a:lumOff val="35000"/>
                  </a:prstClr>
                </a:solidFill>
                <a:latin typeface="Verdana"/>
              </a:rPr>
              <a:t>C, cycle; EOT, end of treatment; AE, adverse event; PD, progressive disease; SAE, serious adverse event</a:t>
            </a:r>
          </a:p>
        </p:txBody>
      </p:sp>
      <p:sp>
        <p:nvSpPr>
          <p:cNvPr id="29" name="Rectangle: Rounded Corners 6">
            <a:extLst>
              <a:ext uri="{FF2B5EF4-FFF2-40B4-BE49-F238E27FC236}">
                <a16:creationId xmlns:a16="http://schemas.microsoft.com/office/drawing/2014/main" id="{7DA3612F-0B72-3994-B616-057A0DA85B1C}"/>
              </a:ext>
            </a:extLst>
          </p:cNvPr>
          <p:cNvSpPr/>
          <p:nvPr/>
        </p:nvSpPr>
        <p:spPr>
          <a:xfrm>
            <a:off x="945094" y="4543936"/>
            <a:ext cx="9891964" cy="1383689"/>
          </a:xfrm>
          <a:prstGeom prst="round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sz="1600">
              <a:solidFill>
                <a:srgbClr val="FFFFFF"/>
              </a:solidFill>
              <a:latin typeface="Verdana"/>
            </a:endParaRPr>
          </a:p>
        </p:txBody>
      </p:sp>
      <p:sp>
        <p:nvSpPr>
          <p:cNvPr id="30" name="Rectangle: Rounded Corners 6">
            <a:extLst>
              <a:ext uri="{FF2B5EF4-FFF2-40B4-BE49-F238E27FC236}">
                <a16:creationId xmlns:a16="http://schemas.microsoft.com/office/drawing/2014/main" id="{2D3D7F0A-0172-E580-B782-5C0373BA976D}"/>
              </a:ext>
            </a:extLst>
          </p:cNvPr>
          <p:cNvSpPr/>
          <p:nvPr/>
        </p:nvSpPr>
        <p:spPr>
          <a:xfrm>
            <a:off x="1812251" y="3700810"/>
            <a:ext cx="9809285" cy="588364"/>
          </a:xfrm>
          <a:prstGeom prst="round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sz="1600">
              <a:solidFill>
                <a:srgbClr val="FFFFFF"/>
              </a:solidFill>
              <a:latin typeface="Verdana"/>
            </a:endParaRPr>
          </a:p>
        </p:txBody>
      </p:sp>
      <p:sp>
        <p:nvSpPr>
          <p:cNvPr id="31" name="Rectangle: Rounded Corners 6">
            <a:extLst>
              <a:ext uri="{FF2B5EF4-FFF2-40B4-BE49-F238E27FC236}">
                <a16:creationId xmlns:a16="http://schemas.microsoft.com/office/drawing/2014/main" id="{D0E44FFF-4D1B-634A-564C-F83DB5F85C44}"/>
              </a:ext>
            </a:extLst>
          </p:cNvPr>
          <p:cNvSpPr/>
          <p:nvPr/>
        </p:nvSpPr>
        <p:spPr>
          <a:xfrm>
            <a:off x="1411397" y="1549891"/>
            <a:ext cx="2205323" cy="1656981"/>
          </a:xfrm>
          <a:prstGeom prst="round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sz="1600">
              <a:solidFill>
                <a:srgbClr val="FFFFFF"/>
              </a:solidFill>
              <a:latin typeface="Verdana"/>
            </a:endParaRPr>
          </a:p>
        </p:txBody>
      </p:sp>
      <p:sp>
        <p:nvSpPr>
          <p:cNvPr id="32" name="Rectangle: Rounded Corners 7">
            <a:extLst>
              <a:ext uri="{FF2B5EF4-FFF2-40B4-BE49-F238E27FC236}">
                <a16:creationId xmlns:a16="http://schemas.microsoft.com/office/drawing/2014/main" id="{63580506-BB0D-AB77-4756-C2D626914BCB}"/>
              </a:ext>
            </a:extLst>
          </p:cNvPr>
          <p:cNvSpPr/>
          <p:nvPr/>
        </p:nvSpPr>
        <p:spPr>
          <a:xfrm>
            <a:off x="1411397" y="1506348"/>
            <a:ext cx="2205323" cy="65615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333" dirty="0">
                <a:solidFill>
                  <a:srgbClr val="FFFFFF"/>
                </a:solidFill>
                <a:latin typeface="Verdana"/>
              </a:rPr>
              <a:t>Screening</a:t>
            </a:r>
            <a:br>
              <a:rPr lang="en-GB" sz="1333" dirty="0">
                <a:solidFill>
                  <a:srgbClr val="FFFFFF"/>
                </a:solidFill>
                <a:latin typeface="Verdana"/>
              </a:rPr>
            </a:br>
            <a:r>
              <a:rPr lang="en-GB" sz="1333" dirty="0">
                <a:solidFill>
                  <a:srgbClr val="FFFFFF"/>
                </a:solidFill>
                <a:latin typeface="Verdana"/>
              </a:rPr>
              <a:t>N=884</a:t>
            </a:r>
            <a:endParaRPr lang="en-US" sz="1333" dirty="0">
              <a:solidFill>
                <a:srgbClr val="FFFFFF"/>
              </a:solidFill>
              <a:latin typeface="Verdana"/>
            </a:endParaRPr>
          </a:p>
        </p:txBody>
      </p:sp>
      <p:sp>
        <p:nvSpPr>
          <p:cNvPr id="33" name="Rectangle: Rounded Corners 8">
            <a:extLst>
              <a:ext uri="{FF2B5EF4-FFF2-40B4-BE49-F238E27FC236}">
                <a16:creationId xmlns:a16="http://schemas.microsoft.com/office/drawing/2014/main" id="{F907929E-2C48-D472-D079-6670E84490FF}"/>
              </a:ext>
            </a:extLst>
          </p:cNvPr>
          <p:cNvSpPr/>
          <p:nvPr/>
        </p:nvSpPr>
        <p:spPr>
          <a:xfrm>
            <a:off x="1411395" y="2375664"/>
            <a:ext cx="2205324" cy="83120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US" sz="1333" dirty="0">
                <a:solidFill>
                  <a:srgbClr val="FFFFFF"/>
                </a:solidFill>
                <a:latin typeface="Verdana"/>
              </a:rPr>
              <a:t>Inclusion</a:t>
            </a:r>
            <a:br>
              <a:rPr lang="en-US" sz="1333" dirty="0">
                <a:solidFill>
                  <a:srgbClr val="FFFFFF"/>
                </a:solidFill>
                <a:latin typeface="Verdana"/>
              </a:rPr>
            </a:br>
            <a:r>
              <a:rPr lang="en-US" sz="1333" dirty="0">
                <a:solidFill>
                  <a:srgbClr val="FFFFFF"/>
                </a:solidFill>
                <a:latin typeface="Verdana"/>
              </a:rPr>
              <a:t>N=791</a:t>
            </a:r>
            <a:br>
              <a:rPr lang="en-US" sz="1467" dirty="0">
                <a:solidFill>
                  <a:srgbClr val="FFFFFF"/>
                </a:solidFill>
                <a:latin typeface="Verdana"/>
              </a:rPr>
            </a:br>
            <a:r>
              <a:rPr lang="en-US" sz="800" dirty="0">
                <a:solidFill>
                  <a:srgbClr val="FFFFFF"/>
                </a:solidFill>
                <a:latin typeface="Verdana"/>
              </a:rPr>
              <a:t>11 wrongly included,</a:t>
            </a:r>
            <a:br>
              <a:rPr lang="en-US" sz="800" dirty="0">
                <a:solidFill>
                  <a:srgbClr val="FFFFFF"/>
                </a:solidFill>
                <a:latin typeface="Verdana"/>
              </a:rPr>
            </a:br>
            <a:r>
              <a:rPr lang="en-US" sz="800" dirty="0">
                <a:solidFill>
                  <a:srgbClr val="FFFFFF"/>
                </a:solidFill>
                <a:latin typeface="Verdana"/>
              </a:rPr>
              <a:t>19 re-screened</a:t>
            </a:r>
            <a:endParaRPr lang="en-US" sz="667" dirty="0">
              <a:solidFill>
                <a:srgbClr val="FFFFFF"/>
              </a:solidFill>
              <a:latin typeface="Verdana"/>
            </a:endParaRPr>
          </a:p>
        </p:txBody>
      </p:sp>
      <p:cxnSp>
        <p:nvCxnSpPr>
          <p:cNvPr id="34" name="Straight Connector 33">
            <a:extLst>
              <a:ext uri="{FF2B5EF4-FFF2-40B4-BE49-F238E27FC236}">
                <a16:creationId xmlns:a16="http://schemas.microsoft.com/office/drawing/2014/main" id="{392486CB-A7EF-2ADF-2CA3-2DE94AE40D2D}"/>
              </a:ext>
            </a:extLst>
          </p:cNvPr>
          <p:cNvCxnSpPr>
            <a:cxnSpLocks/>
            <a:stCxn id="32" idx="3"/>
            <a:endCxn id="35" idx="1"/>
          </p:cNvCxnSpPr>
          <p:nvPr/>
        </p:nvCxnSpPr>
        <p:spPr>
          <a:xfrm flipV="1">
            <a:off x="3616720" y="1830845"/>
            <a:ext cx="502800" cy="358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5" name="Rectangle: Rounded Corners 7">
            <a:extLst>
              <a:ext uri="{FF2B5EF4-FFF2-40B4-BE49-F238E27FC236}">
                <a16:creationId xmlns:a16="http://schemas.microsoft.com/office/drawing/2014/main" id="{7A5CADF4-FE13-0B39-8571-FE0B348B6E89}"/>
              </a:ext>
            </a:extLst>
          </p:cNvPr>
          <p:cNvSpPr/>
          <p:nvPr/>
        </p:nvSpPr>
        <p:spPr>
          <a:xfrm>
            <a:off x="4119521" y="1536662"/>
            <a:ext cx="1065737"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Screening failures</a:t>
            </a:r>
            <a:br>
              <a:rPr lang="en-GB" sz="1067" dirty="0">
                <a:solidFill>
                  <a:srgbClr val="FFFFFF"/>
                </a:solidFill>
                <a:latin typeface="Verdana"/>
              </a:rPr>
            </a:br>
            <a:r>
              <a:rPr lang="en-GB" sz="1067" dirty="0">
                <a:solidFill>
                  <a:srgbClr val="FFFFFF"/>
                </a:solidFill>
                <a:latin typeface="Verdana"/>
              </a:rPr>
              <a:t>n=93</a:t>
            </a:r>
            <a:endParaRPr lang="en-US" sz="1067" dirty="0">
              <a:solidFill>
                <a:srgbClr val="FFFFFF"/>
              </a:solidFill>
              <a:latin typeface="Verdana"/>
            </a:endParaRPr>
          </a:p>
        </p:txBody>
      </p:sp>
      <p:sp>
        <p:nvSpPr>
          <p:cNvPr id="37" name="Rectangle: Rounded Corners 7">
            <a:extLst>
              <a:ext uri="{FF2B5EF4-FFF2-40B4-BE49-F238E27FC236}">
                <a16:creationId xmlns:a16="http://schemas.microsoft.com/office/drawing/2014/main" id="{38526159-466A-8884-7EA5-C73F575904F8}"/>
              </a:ext>
            </a:extLst>
          </p:cNvPr>
          <p:cNvSpPr/>
          <p:nvPr/>
        </p:nvSpPr>
        <p:spPr>
          <a:xfrm>
            <a:off x="10233263"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C6 completion</a:t>
            </a:r>
          </a:p>
          <a:p>
            <a:pPr algn="ctr" defTabSz="914332">
              <a:defRPr/>
            </a:pPr>
            <a:r>
              <a:rPr lang="en-GB" sz="1067" dirty="0">
                <a:solidFill>
                  <a:srgbClr val="FFFFFF"/>
                </a:solidFill>
                <a:latin typeface="Verdana"/>
              </a:rPr>
              <a:t>n=757</a:t>
            </a:r>
            <a:endParaRPr lang="en-US" sz="1067" dirty="0">
              <a:solidFill>
                <a:srgbClr val="FFFFFF"/>
              </a:solidFill>
              <a:latin typeface="Verdana"/>
            </a:endParaRPr>
          </a:p>
        </p:txBody>
      </p:sp>
      <p:sp>
        <p:nvSpPr>
          <p:cNvPr id="38" name="Rectangle: Rounded Corners 7">
            <a:extLst>
              <a:ext uri="{FF2B5EF4-FFF2-40B4-BE49-F238E27FC236}">
                <a16:creationId xmlns:a16="http://schemas.microsoft.com/office/drawing/2014/main" id="{8B9E2AEA-26D4-70D7-5C09-EE05D01F697A}"/>
              </a:ext>
            </a:extLst>
          </p:cNvPr>
          <p:cNvSpPr/>
          <p:nvPr/>
        </p:nvSpPr>
        <p:spPr>
          <a:xfrm>
            <a:off x="1819919"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C1 completion</a:t>
            </a:r>
          </a:p>
          <a:p>
            <a:pPr algn="ctr" defTabSz="914332">
              <a:defRPr/>
            </a:pPr>
            <a:r>
              <a:rPr lang="en-GB" sz="1067" dirty="0">
                <a:solidFill>
                  <a:srgbClr val="FFFFFF"/>
                </a:solidFill>
                <a:latin typeface="Verdana"/>
              </a:rPr>
              <a:t>n=779</a:t>
            </a:r>
            <a:endParaRPr lang="en-US" sz="1067" dirty="0">
              <a:solidFill>
                <a:srgbClr val="FFFFFF"/>
              </a:solidFill>
              <a:latin typeface="Verdana"/>
            </a:endParaRPr>
          </a:p>
        </p:txBody>
      </p:sp>
      <p:sp>
        <p:nvSpPr>
          <p:cNvPr id="39" name="Rectangle: Rounded Corners 7">
            <a:extLst>
              <a:ext uri="{FF2B5EF4-FFF2-40B4-BE49-F238E27FC236}">
                <a16:creationId xmlns:a16="http://schemas.microsoft.com/office/drawing/2014/main" id="{0350D81B-8180-BCA1-BFEC-6CBB6FA9F8A6}"/>
              </a:ext>
            </a:extLst>
          </p:cNvPr>
          <p:cNvSpPr/>
          <p:nvPr/>
        </p:nvSpPr>
        <p:spPr>
          <a:xfrm>
            <a:off x="3502588"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C2 completion</a:t>
            </a:r>
          </a:p>
          <a:p>
            <a:pPr algn="ctr" defTabSz="914332">
              <a:defRPr/>
            </a:pPr>
            <a:r>
              <a:rPr lang="en-GB" sz="1067" dirty="0">
                <a:solidFill>
                  <a:srgbClr val="FFFFFF"/>
                </a:solidFill>
                <a:latin typeface="Verdana"/>
              </a:rPr>
              <a:t>n=772</a:t>
            </a:r>
            <a:endParaRPr lang="en-US" sz="1067" dirty="0">
              <a:solidFill>
                <a:srgbClr val="FFFFFF"/>
              </a:solidFill>
              <a:latin typeface="Verdana"/>
            </a:endParaRPr>
          </a:p>
        </p:txBody>
      </p:sp>
      <p:sp>
        <p:nvSpPr>
          <p:cNvPr id="40" name="Rectangle: Rounded Corners 7">
            <a:extLst>
              <a:ext uri="{FF2B5EF4-FFF2-40B4-BE49-F238E27FC236}">
                <a16:creationId xmlns:a16="http://schemas.microsoft.com/office/drawing/2014/main" id="{A328D383-0A5D-4DBC-A68A-599BE74ECABA}"/>
              </a:ext>
            </a:extLst>
          </p:cNvPr>
          <p:cNvSpPr/>
          <p:nvPr/>
        </p:nvSpPr>
        <p:spPr>
          <a:xfrm>
            <a:off x="5185257"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C3 completion</a:t>
            </a:r>
          </a:p>
          <a:p>
            <a:pPr algn="ctr" defTabSz="914332">
              <a:defRPr/>
            </a:pPr>
            <a:r>
              <a:rPr lang="en-GB" sz="1067" dirty="0">
                <a:solidFill>
                  <a:srgbClr val="FFFFFF"/>
                </a:solidFill>
                <a:latin typeface="Verdana"/>
              </a:rPr>
              <a:t>n=767</a:t>
            </a:r>
            <a:endParaRPr lang="en-US" sz="1067" dirty="0">
              <a:solidFill>
                <a:srgbClr val="FFFFFF"/>
              </a:solidFill>
              <a:latin typeface="Verdana"/>
            </a:endParaRPr>
          </a:p>
        </p:txBody>
      </p:sp>
      <p:sp>
        <p:nvSpPr>
          <p:cNvPr id="41" name="Rectangle: Rounded Corners 7">
            <a:extLst>
              <a:ext uri="{FF2B5EF4-FFF2-40B4-BE49-F238E27FC236}">
                <a16:creationId xmlns:a16="http://schemas.microsoft.com/office/drawing/2014/main" id="{F819DFAA-45E1-C1A3-F1C1-E1EDA6543D73}"/>
              </a:ext>
            </a:extLst>
          </p:cNvPr>
          <p:cNvSpPr/>
          <p:nvPr/>
        </p:nvSpPr>
        <p:spPr>
          <a:xfrm>
            <a:off x="6867927"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C4 completion</a:t>
            </a:r>
          </a:p>
          <a:p>
            <a:pPr algn="ctr" defTabSz="914332">
              <a:defRPr/>
            </a:pPr>
            <a:r>
              <a:rPr lang="en-GB" sz="1067" dirty="0">
                <a:solidFill>
                  <a:srgbClr val="FFFFFF"/>
                </a:solidFill>
                <a:latin typeface="Verdana"/>
              </a:rPr>
              <a:t>n=763</a:t>
            </a:r>
            <a:endParaRPr lang="en-US" sz="1067" dirty="0">
              <a:solidFill>
                <a:srgbClr val="FFFFFF"/>
              </a:solidFill>
              <a:latin typeface="Verdana"/>
            </a:endParaRPr>
          </a:p>
        </p:txBody>
      </p:sp>
      <p:sp>
        <p:nvSpPr>
          <p:cNvPr id="42" name="Rectangle: Rounded Corners 7">
            <a:extLst>
              <a:ext uri="{FF2B5EF4-FFF2-40B4-BE49-F238E27FC236}">
                <a16:creationId xmlns:a16="http://schemas.microsoft.com/office/drawing/2014/main" id="{0A47CB6A-0BF2-45C2-86C0-B10BB2060D59}"/>
              </a:ext>
            </a:extLst>
          </p:cNvPr>
          <p:cNvSpPr/>
          <p:nvPr/>
        </p:nvSpPr>
        <p:spPr>
          <a:xfrm>
            <a:off x="8550596" y="3706647"/>
            <a:ext cx="1388275" cy="58836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067" dirty="0">
                <a:solidFill>
                  <a:srgbClr val="FFFFFF"/>
                </a:solidFill>
                <a:latin typeface="Verdana"/>
              </a:rPr>
              <a:t>C5 completion</a:t>
            </a:r>
          </a:p>
          <a:p>
            <a:pPr algn="ctr" defTabSz="914332">
              <a:defRPr/>
            </a:pPr>
            <a:r>
              <a:rPr lang="en-GB" sz="1067" dirty="0">
                <a:solidFill>
                  <a:srgbClr val="FFFFFF"/>
                </a:solidFill>
                <a:latin typeface="Verdana"/>
              </a:rPr>
              <a:t>n=759</a:t>
            </a:r>
            <a:endParaRPr lang="en-US" sz="1067" dirty="0">
              <a:solidFill>
                <a:srgbClr val="FFFFFF"/>
              </a:solidFill>
              <a:latin typeface="Verdana"/>
            </a:endParaRPr>
          </a:p>
        </p:txBody>
      </p:sp>
      <p:cxnSp>
        <p:nvCxnSpPr>
          <p:cNvPr id="43" name="Straight Connector 42">
            <a:extLst>
              <a:ext uri="{FF2B5EF4-FFF2-40B4-BE49-F238E27FC236}">
                <a16:creationId xmlns:a16="http://schemas.microsoft.com/office/drawing/2014/main" id="{8FA821C4-D28D-E77E-C50D-A36C8B364909}"/>
              </a:ext>
            </a:extLst>
          </p:cNvPr>
          <p:cNvCxnSpPr>
            <a:cxnSpLocks/>
            <a:stCxn id="33" idx="2"/>
            <a:endCxn id="38" idx="0"/>
          </p:cNvCxnSpPr>
          <p:nvPr/>
        </p:nvCxnSpPr>
        <p:spPr>
          <a:xfrm flipH="1">
            <a:off x="2514057" y="3206873"/>
            <a:ext cx="1" cy="49977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20ADE314-5D85-C642-70F9-609A895055C1}"/>
              </a:ext>
            </a:extLst>
          </p:cNvPr>
          <p:cNvCxnSpPr>
            <a:cxnSpLocks/>
            <a:stCxn id="38" idx="3"/>
            <a:endCxn id="37" idx="1"/>
          </p:cNvCxnSpPr>
          <p:nvPr/>
        </p:nvCxnSpPr>
        <p:spPr>
          <a:xfrm>
            <a:off x="3208194" y="4000829"/>
            <a:ext cx="7025069"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45" name="Rectangle: Rounded Corners 7">
            <a:extLst>
              <a:ext uri="{FF2B5EF4-FFF2-40B4-BE49-F238E27FC236}">
                <a16:creationId xmlns:a16="http://schemas.microsoft.com/office/drawing/2014/main" id="{728D25F8-6F66-DF02-DA38-6999E3B42A86}"/>
              </a:ext>
            </a:extLst>
          </p:cNvPr>
          <p:cNvSpPr/>
          <p:nvPr/>
        </p:nvSpPr>
        <p:spPr>
          <a:xfrm>
            <a:off x="308733" y="4537856"/>
            <a:ext cx="2205324"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(N=12)</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Deaths: 2</a:t>
            </a:r>
          </a:p>
          <a:p>
            <a:pPr algn="ctr" defTabSz="914332">
              <a:defRPr/>
            </a:pPr>
            <a:r>
              <a:rPr lang="en-US" sz="933" dirty="0">
                <a:solidFill>
                  <a:srgbClr val="FFFFFF"/>
                </a:solidFill>
                <a:latin typeface="Verdana"/>
              </a:rPr>
              <a:t>Unacceptable (S)AE: 7</a:t>
            </a:r>
          </a:p>
          <a:p>
            <a:pPr algn="ctr" defTabSz="914332">
              <a:defRPr/>
            </a:pPr>
            <a:r>
              <a:rPr lang="en-US" sz="933" dirty="0">
                <a:solidFill>
                  <a:srgbClr val="FFFFFF"/>
                </a:solidFill>
                <a:latin typeface="Verdana"/>
              </a:rPr>
              <a:t>Investigator’s judgements: 2</a:t>
            </a:r>
          </a:p>
          <a:p>
            <a:pPr algn="ctr" defTabSz="914332">
              <a:defRPr/>
            </a:pPr>
            <a:r>
              <a:rPr lang="en-US" sz="933" dirty="0">
                <a:solidFill>
                  <a:srgbClr val="FFFFFF"/>
                </a:solidFill>
                <a:latin typeface="Verdana"/>
              </a:rPr>
              <a:t>Patient’s decision: 1</a:t>
            </a:r>
            <a:endParaRPr lang="en-GB" sz="933" dirty="0">
              <a:solidFill>
                <a:srgbClr val="FFFFFF"/>
              </a:solidFill>
              <a:latin typeface="Verdana"/>
            </a:endParaRPr>
          </a:p>
        </p:txBody>
      </p:sp>
      <p:sp>
        <p:nvSpPr>
          <p:cNvPr id="46" name="Rectangle: Rounded Corners 7">
            <a:extLst>
              <a:ext uri="{FF2B5EF4-FFF2-40B4-BE49-F238E27FC236}">
                <a16:creationId xmlns:a16="http://schemas.microsoft.com/office/drawing/2014/main" id="{BC40119A-7E12-78F9-14A4-096F03C73987}"/>
              </a:ext>
            </a:extLst>
          </p:cNvPr>
          <p:cNvSpPr/>
          <p:nvPr/>
        </p:nvSpPr>
        <p:spPr>
          <a:xfrm>
            <a:off x="2573020" y="4537856"/>
            <a:ext cx="1568963"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(N=7)</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Deaths: 1</a:t>
            </a:r>
          </a:p>
          <a:p>
            <a:pPr algn="ctr" defTabSz="914332">
              <a:defRPr/>
            </a:pPr>
            <a:r>
              <a:rPr lang="en-US" sz="933" dirty="0">
                <a:solidFill>
                  <a:srgbClr val="FFFFFF"/>
                </a:solidFill>
                <a:latin typeface="Verdana"/>
              </a:rPr>
              <a:t>Unacceptable </a:t>
            </a:r>
            <a:br>
              <a:rPr lang="en-US" sz="933" dirty="0">
                <a:solidFill>
                  <a:srgbClr val="FFFFFF"/>
                </a:solidFill>
                <a:latin typeface="Verdana"/>
              </a:rPr>
            </a:br>
            <a:r>
              <a:rPr lang="en-US" sz="933" dirty="0">
                <a:solidFill>
                  <a:srgbClr val="FFFFFF"/>
                </a:solidFill>
                <a:latin typeface="Verdana"/>
              </a:rPr>
              <a:t>(S)AE: 4</a:t>
            </a:r>
          </a:p>
          <a:p>
            <a:pPr algn="ctr" defTabSz="914332">
              <a:defRPr/>
            </a:pPr>
            <a:r>
              <a:rPr lang="en-US" sz="933" dirty="0">
                <a:solidFill>
                  <a:srgbClr val="FFFFFF"/>
                </a:solidFill>
                <a:latin typeface="Verdana"/>
              </a:rPr>
              <a:t>Investigator’s judgements: 2</a:t>
            </a:r>
          </a:p>
        </p:txBody>
      </p:sp>
      <p:sp>
        <p:nvSpPr>
          <p:cNvPr id="47" name="Rectangle: Rounded Corners 7">
            <a:extLst>
              <a:ext uri="{FF2B5EF4-FFF2-40B4-BE49-F238E27FC236}">
                <a16:creationId xmlns:a16="http://schemas.microsoft.com/office/drawing/2014/main" id="{C974B40C-E195-FA81-C425-E71DCA16D96A}"/>
              </a:ext>
            </a:extLst>
          </p:cNvPr>
          <p:cNvSpPr/>
          <p:nvPr/>
        </p:nvSpPr>
        <p:spPr>
          <a:xfrm>
            <a:off x="4200947" y="4537856"/>
            <a:ext cx="1625815"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(N=5)</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PD: 1</a:t>
            </a:r>
          </a:p>
          <a:p>
            <a:pPr algn="ctr" defTabSz="914332">
              <a:defRPr/>
            </a:pPr>
            <a:r>
              <a:rPr lang="en-US" sz="933" dirty="0">
                <a:solidFill>
                  <a:srgbClr val="FFFFFF"/>
                </a:solidFill>
                <a:latin typeface="Verdana"/>
              </a:rPr>
              <a:t>Investigator’s judgements: 1</a:t>
            </a:r>
          </a:p>
          <a:p>
            <a:pPr algn="ctr" defTabSz="914332">
              <a:defRPr/>
            </a:pPr>
            <a:r>
              <a:rPr lang="en-US" sz="933" dirty="0">
                <a:solidFill>
                  <a:srgbClr val="FFFFFF"/>
                </a:solidFill>
                <a:latin typeface="Verdana"/>
              </a:rPr>
              <a:t>Patients' decision: 3</a:t>
            </a:r>
          </a:p>
        </p:txBody>
      </p:sp>
      <p:sp>
        <p:nvSpPr>
          <p:cNvPr id="48" name="Rectangle: Rounded Corners 7">
            <a:extLst>
              <a:ext uri="{FF2B5EF4-FFF2-40B4-BE49-F238E27FC236}">
                <a16:creationId xmlns:a16="http://schemas.microsoft.com/office/drawing/2014/main" id="{ECE202FF-DC58-C21A-E122-16B19E8B267F}"/>
              </a:ext>
            </a:extLst>
          </p:cNvPr>
          <p:cNvSpPr/>
          <p:nvPr/>
        </p:nvSpPr>
        <p:spPr>
          <a:xfrm>
            <a:off x="5885725" y="4548000"/>
            <a:ext cx="1668648"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(N=7)</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Mobilization failure: 1</a:t>
            </a:r>
          </a:p>
          <a:p>
            <a:pPr algn="ctr" defTabSz="914332">
              <a:defRPr/>
            </a:pPr>
            <a:r>
              <a:rPr lang="en-US" sz="933" dirty="0">
                <a:solidFill>
                  <a:srgbClr val="FFFFFF"/>
                </a:solidFill>
                <a:latin typeface="Verdana"/>
              </a:rPr>
              <a:t>Unacceptable </a:t>
            </a:r>
            <a:br>
              <a:rPr lang="en-US" sz="933" dirty="0">
                <a:solidFill>
                  <a:srgbClr val="FFFFFF"/>
                </a:solidFill>
                <a:latin typeface="Verdana"/>
              </a:rPr>
            </a:br>
            <a:r>
              <a:rPr lang="en-US" sz="933" dirty="0">
                <a:solidFill>
                  <a:srgbClr val="FFFFFF"/>
                </a:solidFill>
                <a:latin typeface="Verdana"/>
              </a:rPr>
              <a:t>(S)AE: 4</a:t>
            </a:r>
          </a:p>
          <a:p>
            <a:pPr algn="ctr" defTabSz="914332">
              <a:defRPr/>
            </a:pPr>
            <a:r>
              <a:rPr lang="en-US" sz="933" dirty="0">
                <a:solidFill>
                  <a:srgbClr val="FFFFFF"/>
                </a:solidFill>
                <a:latin typeface="Verdana"/>
              </a:rPr>
              <a:t>Investigator’s judgements: 1</a:t>
            </a:r>
          </a:p>
          <a:p>
            <a:pPr algn="ctr" defTabSz="914332">
              <a:defRPr/>
            </a:pPr>
            <a:r>
              <a:rPr lang="en-US" sz="933" dirty="0">
                <a:solidFill>
                  <a:srgbClr val="FFFFFF"/>
                </a:solidFill>
                <a:latin typeface="Verdana"/>
              </a:rPr>
              <a:t>Patient’s decision: 1</a:t>
            </a:r>
            <a:endParaRPr lang="en-GB" sz="933" dirty="0">
              <a:solidFill>
                <a:srgbClr val="FFFFFF"/>
              </a:solidFill>
              <a:latin typeface="Verdana"/>
            </a:endParaRPr>
          </a:p>
        </p:txBody>
      </p:sp>
      <p:sp>
        <p:nvSpPr>
          <p:cNvPr id="49" name="Rectangle: Rounded Corners 7">
            <a:extLst>
              <a:ext uri="{FF2B5EF4-FFF2-40B4-BE49-F238E27FC236}">
                <a16:creationId xmlns:a16="http://schemas.microsoft.com/office/drawing/2014/main" id="{47A1264E-1D6B-438A-6BE4-5C5F61234C72}"/>
              </a:ext>
            </a:extLst>
          </p:cNvPr>
          <p:cNvSpPr/>
          <p:nvPr/>
        </p:nvSpPr>
        <p:spPr>
          <a:xfrm>
            <a:off x="7613338" y="4559909"/>
            <a:ext cx="1668647"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(N=4)</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Mobilization failure: 1</a:t>
            </a:r>
          </a:p>
          <a:p>
            <a:pPr algn="ctr" defTabSz="914332">
              <a:defRPr/>
            </a:pPr>
            <a:r>
              <a:rPr lang="en-US" sz="933" dirty="0">
                <a:solidFill>
                  <a:srgbClr val="FFFFFF"/>
                </a:solidFill>
                <a:latin typeface="Verdana"/>
              </a:rPr>
              <a:t>PD: 2</a:t>
            </a:r>
          </a:p>
          <a:p>
            <a:pPr algn="ctr" defTabSz="914332">
              <a:defRPr/>
            </a:pPr>
            <a:r>
              <a:rPr lang="en-US" sz="933" dirty="0">
                <a:solidFill>
                  <a:srgbClr val="FFFFFF"/>
                </a:solidFill>
                <a:latin typeface="Verdana"/>
              </a:rPr>
              <a:t>Unacceptable </a:t>
            </a:r>
            <a:br>
              <a:rPr lang="en-US" sz="933" dirty="0">
                <a:solidFill>
                  <a:srgbClr val="FFFFFF"/>
                </a:solidFill>
                <a:latin typeface="Verdana"/>
              </a:rPr>
            </a:br>
            <a:r>
              <a:rPr lang="en-US" sz="933" dirty="0">
                <a:solidFill>
                  <a:srgbClr val="FFFFFF"/>
                </a:solidFill>
                <a:latin typeface="Verdana"/>
              </a:rPr>
              <a:t>(S)AE: 1</a:t>
            </a:r>
          </a:p>
        </p:txBody>
      </p:sp>
      <p:sp>
        <p:nvSpPr>
          <p:cNvPr id="67" name="Rectangle: Rounded Corners 7">
            <a:extLst>
              <a:ext uri="{FF2B5EF4-FFF2-40B4-BE49-F238E27FC236}">
                <a16:creationId xmlns:a16="http://schemas.microsoft.com/office/drawing/2014/main" id="{577462D3-EB66-5AF1-F97D-78D7DFE84E7E}"/>
              </a:ext>
            </a:extLst>
          </p:cNvPr>
          <p:cNvSpPr/>
          <p:nvPr/>
        </p:nvSpPr>
        <p:spPr>
          <a:xfrm>
            <a:off x="9340947" y="4548000"/>
            <a:ext cx="1568963" cy="138368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933" b="1" dirty="0">
                <a:solidFill>
                  <a:srgbClr val="FFFFFF"/>
                </a:solidFill>
                <a:latin typeface="Verdana"/>
              </a:rPr>
              <a:t>EOT/study</a:t>
            </a:r>
            <a:r>
              <a:rPr lang="en-US" sz="933" b="1" dirty="0">
                <a:solidFill>
                  <a:srgbClr val="FFFFFF"/>
                </a:solidFill>
                <a:latin typeface="Verdana"/>
              </a:rPr>
              <a:t> (N=2)</a:t>
            </a:r>
          </a:p>
          <a:p>
            <a:pPr algn="ctr" defTabSz="914332">
              <a:defRPr/>
            </a:pPr>
            <a:endParaRPr lang="en-US" sz="933" b="1" dirty="0">
              <a:solidFill>
                <a:srgbClr val="FFFFFF"/>
              </a:solidFill>
              <a:latin typeface="Verdana"/>
            </a:endParaRPr>
          </a:p>
          <a:p>
            <a:pPr algn="ctr" defTabSz="914332">
              <a:defRPr/>
            </a:pPr>
            <a:r>
              <a:rPr lang="en-US" sz="933" dirty="0">
                <a:solidFill>
                  <a:srgbClr val="FFFFFF"/>
                </a:solidFill>
                <a:latin typeface="Verdana"/>
              </a:rPr>
              <a:t>Deaths: 2</a:t>
            </a:r>
          </a:p>
        </p:txBody>
      </p:sp>
      <p:cxnSp>
        <p:nvCxnSpPr>
          <p:cNvPr id="68" name="Straight Connector 67">
            <a:extLst>
              <a:ext uri="{FF2B5EF4-FFF2-40B4-BE49-F238E27FC236}">
                <a16:creationId xmlns:a16="http://schemas.microsoft.com/office/drawing/2014/main" id="{ACE14E78-56BD-FE8C-9861-A96B07ACA635}"/>
              </a:ext>
            </a:extLst>
          </p:cNvPr>
          <p:cNvCxnSpPr>
            <a:cxnSpLocks/>
          </p:cNvCxnSpPr>
          <p:nvPr/>
        </p:nvCxnSpPr>
        <p:spPr>
          <a:xfrm>
            <a:off x="1411395" y="3420833"/>
            <a:ext cx="1102661"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E93E484-E076-9A35-18BD-305DED1D6A95}"/>
              </a:ext>
            </a:extLst>
          </p:cNvPr>
          <p:cNvCxnSpPr>
            <a:cxnSpLocks/>
            <a:endCxn id="45" idx="0"/>
          </p:cNvCxnSpPr>
          <p:nvPr/>
        </p:nvCxnSpPr>
        <p:spPr>
          <a:xfrm>
            <a:off x="1411395" y="3429001"/>
            <a:ext cx="0" cy="110885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C9CEB0-9858-31CD-65B0-113026EC4BE0}"/>
              </a:ext>
            </a:extLst>
          </p:cNvPr>
          <p:cNvCxnSpPr>
            <a:cxnSpLocks/>
            <a:endCxn id="46" idx="0"/>
          </p:cNvCxnSpPr>
          <p:nvPr/>
        </p:nvCxnSpPr>
        <p:spPr>
          <a:xfrm flipH="1">
            <a:off x="3357501" y="3992622"/>
            <a:ext cx="1624" cy="54523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0256DD0E-651D-3E0B-7F50-3D60F9F4116B}"/>
              </a:ext>
            </a:extLst>
          </p:cNvPr>
          <p:cNvCxnSpPr>
            <a:cxnSpLocks/>
            <a:endCxn id="47" idx="0"/>
          </p:cNvCxnSpPr>
          <p:nvPr/>
        </p:nvCxnSpPr>
        <p:spPr>
          <a:xfrm>
            <a:off x="5003207" y="4014847"/>
            <a:ext cx="0" cy="52300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5A689B83-9D83-7947-1DD5-A43A40C84C2F}"/>
              </a:ext>
            </a:extLst>
          </p:cNvPr>
          <p:cNvCxnSpPr>
            <a:cxnSpLocks/>
          </p:cNvCxnSpPr>
          <p:nvPr/>
        </p:nvCxnSpPr>
        <p:spPr>
          <a:xfrm>
            <a:off x="6712551" y="4015590"/>
            <a:ext cx="0" cy="532409"/>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519BD43F-B2CD-1B97-D342-D167188C79A5}"/>
              </a:ext>
            </a:extLst>
          </p:cNvPr>
          <p:cNvCxnSpPr>
            <a:cxnSpLocks/>
            <a:endCxn id="49" idx="0"/>
          </p:cNvCxnSpPr>
          <p:nvPr/>
        </p:nvCxnSpPr>
        <p:spPr>
          <a:xfrm>
            <a:off x="8426763" y="4014847"/>
            <a:ext cx="0" cy="545061"/>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E7D65D6-9464-8D5F-58FC-1F131B5366CE}"/>
              </a:ext>
            </a:extLst>
          </p:cNvPr>
          <p:cNvCxnSpPr>
            <a:cxnSpLocks/>
          </p:cNvCxnSpPr>
          <p:nvPr/>
        </p:nvCxnSpPr>
        <p:spPr>
          <a:xfrm>
            <a:off x="10091560" y="4033371"/>
            <a:ext cx="0" cy="503339"/>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75" name="Rectangle: Rounded Corners 7">
            <a:extLst>
              <a:ext uri="{FF2B5EF4-FFF2-40B4-BE49-F238E27FC236}">
                <a16:creationId xmlns:a16="http://schemas.microsoft.com/office/drawing/2014/main" id="{B861308D-B3C7-E0D3-55EC-D2A024A3D100}"/>
              </a:ext>
            </a:extLst>
          </p:cNvPr>
          <p:cNvSpPr/>
          <p:nvPr/>
        </p:nvSpPr>
        <p:spPr>
          <a:xfrm>
            <a:off x="6374626" y="1825375"/>
            <a:ext cx="3141909" cy="848269"/>
          </a:xfrm>
          <a:prstGeom prst="roundRect">
            <a:avLst/>
          </a:prstGeom>
          <a:solidFill>
            <a:schemeClr val="accent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32">
              <a:defRPr/>
            </a:pPr>
            <a:r>
              <a:rPr lang="en-GB" sz="1067" dirty="0">
                <a:solidFill>
                  <a:prstClr val="black"/>
                </a:solidFill>
                <a:latin typeface="Verdana"/>
              </a:rPr>
              <a:t>757 patients completed induction</a:t>
            </a:r>
          </a:p>
          <a:p>
            <a:pPr marL="228594" indent="-228594" defTabSz="914332">
              <a:buFont typeface="Arial" panose="020B0604020202020204" pitchFamily="34" charset="0"/>
              <a:buChar char="•"/>
              <a:defRPr/>
            </a:pPr>
            <a:r>
              <a:rPr lang="en-GB" sz="1067" dirty="0">
                <a:solidFill>
                  <a:prstClr val="black"/>
                </a:solidFill>
                <a:latin typeface="Verdana"/>
              </a:rPr>
              <a:t>Five patients died</a:t>
            </a:r>
          </a:p>
          <a:p>
            <a:pPr marL="228594" indent="-228594" defTabSz="914332">
              <a:buFont typeface="Arial" panose="020B0604020202020204" pitchFamily="34" charset="0"/>
              <a:buChar char="•"/>
              <a:defRPr/>
            </a:pPr>
            <a:r>
              <a:rPr lang="en-GB" sz="1067" dirty="0">
                <a:solidFill>
                  <a:prstClr val="black"/>
                </a:solidFill>
                <a:latin typeface="Verdana"/>
              </a:rPr>
              <a:t>Three patients experienced PD</a:t>
            </a:r>
            <a:endParaRPr lang="en-US" sz="1067" dirty="0">
              <a:solidFill>
                <a:prstClr val="black"/>
              </a:solidFill>
              <a:latin typeface="Verdana"/>
            </a:endParaRPr>
          </a:p>
        </p:txBody>
      </p:sp>
      <p:sp>
        <p:nvSpPr>
          <p:cNvPr id="81" name="Title 4">
            <a:extLst>
              <a:ext uri="{FF2B5EF4-FFF2-40B4-BE49-F238E27FC236}">
                <a16:creationId xmlns:a16="http://schemas.microsoft.com/office/drawing/2014/main" id="{8DE1B1FA-A13F-1EE0-C950-36D276D15401}"/>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US" sz="2133" dirty="0">
                <a:solidFill>
                  <a:srgbClr val="23004C"/>
                </a:solidFill>
              </a:rPr>
              <a:t>Patient disposition flowchart</a:t>
            </a:r>
          </a:p>
        </p:txBody>
      </p:sp>
    </p:spTree>
    <p:extLst>
      <p:ext uri="{BB962C8B-B14F-4D97-AF65-F5344CB8AC3E}">
        <p14:creationId xmlns:p14="http://schemas.microsoft.com/office/powerpoint/2010/main" val="845553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dirty="0">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121</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107447"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en-GB" sz="800" dirty="0">
                <a:solidFill>
                  <a:sysClr val="window" lastClr="FFFFFF">
                    <a:lumMod val="50000"/>
                  </a:sysClr>
                </a:solidFill>
                <a:latin typeface="Verdana"/>
              </a:rPr>
              <a:t>*Defined as patients with 1 or more of the following abnormalities: 1q+, t(4;14), t(14;16), t(14;20), del(17p). </a:t>
            </a:r>
            <a:br>
              <a:rPr lang="en-GB" sz="800" dirty="0">
                <a:solidFill>
                  <a:sysClr val="window" lastClr="FFFFFF">
                    <a:lumMod val="50000"/>
                  </a:sysClr>
                </a:solidFill>
                <a:latin typeface="Verdana"/>
              </a:rPr>
            </a:br>
            <a:r>
              <a:rPr lang="en-GB" sz="800" baseline="30000" dirty="0">
                <a:solidFill>
                  <a:sysClr val="window" lastClr="FFFFFF">
                    <a:lumMod val="50000"/>
                  </a:sysClr>
                </a:solidFill>
                <a:latin typeface="Verdana"/>
              </a:rPr>
              <a:t>†</a:t>
            </a:r>
            <a:r>
              <a:rPr lang="en-GB" sz="800" dirty="0">
                <a:solidFill>
                  <a:sysClr val="window" lastClr="FFFFFF">
                    <a:lumMod val="50000"/>
                  </a:sysClr>
                </a:solidFill>
                <a:latin typeface="Verdana"/>
              </a:rPr>
              <a:t>Cut-off of 50%. d, dexamethasone; ECOG, Eastern Cooperative Oncology Group; HRCA, high-risk cytogenetic abnormality; IMS, International Myeloma Society; IMWG, International Myeloma Working Group; ISS, International Staging System</a:t>
            </a:r>
            <a:endParaRPr lang="en-GB" sz="800" strike="sngStrike" dirty="0">
              <a:solidFill>
                <a:srgbClr val="FF0000"/>
              </a:solidFill>
              <a:latin typeface="Verdana"/>
            </a:endParaRPr>
          </a:p>
        </p:txBody>
      </p:sp>
      <p:graphicFrame>
        <p:nvGraphicFramePr>
          <p:cNvPr id="4" name="Espace réservé du contenu 5">
            <a:extLst>
              <a:ext uri="{FF2B5EF4-FFF2-40B4-BE49-F238E27FC236}">
                <a16:creationId xmlns:a16="http://schemas.microsoft.com/office/drawing/2014/main" id="{2F00F678-91EC-210E-2D1D-B1E4C478B2D6}"/>
              </a:ext>
            </a:extLst>
          </p:cNvPr>
          <p:cNvGraphicFramePr>
            <a:graphicFrameLocks/>
          </p:cNvGraphicFramePr>
          <p:nvPr/>
        </p:nvGraphicFramePr>
        <p:xfrm>
          <a:off x="486834" y="1481284"/>
          <a:ext cx="11226802" cy="4279407"/>
        </p:xfrm>
        <a:graphic>
          <a:graphicData uri="http://schemas.openxmlformats.org/drawingml/2006/table">
            <a:tbl>
              <a:tblPr firstRow="1" firstCol="1" bandRow="1">
                <a:tableStyleId>{3B4B98B0-60AC-42C2-AFA5-B58CD77FA1E5}</a:tableStyleId>
              </a:tblPr>
              <a:tblGrid>
                <a:gridCol w="7103171">
                  <a:extLst>
                    <a:ext uri="{9D8B030D-6E8A-4147-A177-3AD203B41FA5}">
                      <a16:colId xmlns:a16="http://schemas.microsoft.com/office/drawing/2014/main" val="2866765804"/>
                    </a:ext>
                  </a:extLst>
                </a:gridCol>
                <a:gridCol w="4123631">
                  <a:extLst>
                    <a:ext uri="{9D8B030D-6E8A-4147-A177-3AD203B41FA5}">
                      <a16:colId xmlns:a16="http://schemas.microsoft.com/office/drawing/2014/main" val="3610392411"/>
                    </a:ext>
                  </a:extLst>
                </a:gridCol>
              </a:tblGrid>
              <a:tr h="267621">
                <a:tc>
                  <a:txBody>
                    <a:bodyPr/>
                    <a:lstStyle/>
                    <a:p>
                      <a:pPr>
                        <a:lnSpc>
                          <a:spcPct val="107000"/>
                        </a:lnSpc>
                        <a:spcAft>
                          <a:spcPts val="0"/>
                        </a:spcAft>
                      </a:pPr>
                      <a:r>
                        <a:rPr lang="fr-FR" sz="1500" dirty="0">
                          <a:solidFill>
                            <a:schemeClr val="bg1"/>
                          </a:solidFill>
                          <a:effectLst/>
                          <a:latin typeface="+mj-lt"/>
                        </a:rPr>
                        <a:t>Baseline </a:t>
                      </a:r>
                      <a:r>
                        <a:rPr lang="fr-FR" sz="1500" dirty="0" err="1">
                          <a:solidFill>
                            <a:schemeClr val="bg1"/>
                          </a:solidFill>
                          <a:effectLst/>
                          <a:latin typeface="+mj-lt"/>
                        </a:rPr>
                        <a:t>characteristics</a:t>
                      </a:r>
                      <a:endParaRPr lang="fr-FR" sz="1500" dirty="0">
                        <a:solidFill>
                          <a:schemeClr val="bg1"/>
                        </a:solidFill>
                        <a:effectLst/>
                        <a:latin typeface="+mj-lt"/>
                        <a:ea typeface="Calibri" panose="020F0502020204030204" pitchFamily="34" charset="0"/>
                        <a:cs typeface="Times New Roman" panose="02020603050405020304" pitchFamily="18" charset="0"/>
                      </a:endParaRPr>
                    </a:p>
                  </a:txBody>
                  <a:tcPr marT="0" marB="0" anchor="ctr">
                    <a:solidFill>
                      <a:schemeClr val="accent1"/>
                    </a:solidFill>
                  </a:tcPr>
                </a:tc>
                <a:tc>
                  <a:txBody>
                    <a:bodyPr/>
                    <a:lstStyle/>
                    <a:p>
                      <a:pPr algn="ctr">
                        <a:lnSpc>
                          <a:spcPct val="107000"/>
                        </a:lnSpc>
                        <a:spcAft>
                          <a:spcPts val="0"/>
                        </a:spcAft>
                      </a:pPr>
                      <a:r>
                        <a:rPr lang="en-US" sz="1500" dirty="0">
                          <a:solidFill>
                            <a:schemeClr val="bg1"/>
                          </a:solidFill>
                          <a:effectLst/>
                          <a:latin typeface="+mj-lt"/>
                        </a:rPr>
                        <a:t>N = 791</a:t>
                      </a:r>
                      <a:endParaRPr lang="fr-FR" sz="1500" dirty="0">
                        <a:solidFill>
                          <a:schemeClr val="bg1"/>
                        </a:solidFill>
                        <a:effectLst/>
                        <a:latin typeface="+mj-lt"/>
                      </a:endParaRPr>
                    </a:p>
                  </a:txBody>
                  <a:tcPr marT="0" marB="0" anchor="ctr">
                    <a:solidFill>
                      <a:schemeClr val="accent1"/>
                    </a:solidFill>
                  </a:tcPr>
                </a:tc>
                <a:extLst>
                  <a:ext uri="{0D108BD9-81ED-4DB2-BD59-A6C34878D82A}">
                    <a16:rowId xmlns:a16="http://schemas.microsoft.com/office/drawing/2014/main" val="2818651704"/>
                  </a:ext>
                </a:extLst>
              </a:tr>
              <a:tr h="222877">
                <a:tc>
                  <a:txBody>
                    <a:bodyPr/>
                    <a:lstStyle/>
                    <a:p>
                      <a:pPr>
                        <a:lnSpc>
                          <a:spcPct val="107000"/>
                        </a:lnSpc>
                        <a:spcAft>
                          <a:spcPts val="0"/>
                        </a:spcAft>
                      </a:pPr>
                      <a:r>
                        <a:rPr lang="en-US" sz="1300" dirty="0">
                          <a:solidFill>
                            <a:schemeClr val="tx1"/>
                          </a:solidFill>
                          <a:effectLst/>
                          <a:latin typeface="+mj-lt"/>
                        </a:rPr>
                        <a:t>Median </a:t>
                      </a:r>
                      <a:r>
                        <a:rPr lang="en-US" sz="1300" b="1" dirty="0">
                          <a:solidFill>
                            <a:schemeClr val="tx1"/>
                          </a:solidFill>
                          <a:effectLst/>
                          <a:latin typeface="+mj-lt"/>
                        </a:rPr>
                        <a:t>age, (range)</a:t>
                      </a:r>
                      <a:endParaRPr lang="fr-FR" sz="1300" b="1" i="0" dirty="0">
                        <a:solidFill>
                          <a:schemeClr val="tx1"/>
                        </a:solidFill>
                        <a:effectLst/>
                        <a:latin typeface="+mj-lt"/>
                      </a:endParaRPr>
                    </a:p>
                  </a:txBody>
                  <a:tcPr marT="0" marB="0" anchor="ctr"/>
                </a:tc>
                <a:tc>
                  <a:txBody>
                    <a:bodyPr/>
                    <a:lstStyle/>
                    <a:p>
                      <a:pPr algn="ctr">
                        <a:lnSpc>
                          <a:spcPct val="107000"/>
                        </a:lnSpc>
                        <a:spcAft>
                          <a:spcPts val="0"/>
                        </a:spcAft>
                      </a:pPr>
                      <a:r>
                        <a:rPr lang="en-US" sz="1300" dirty="0">
                          <a:effectLst/>
                          <a:latin typeface="+mj-lt"/>
                        </a:rPr>
                        <a:t>58.7 (25.4–66)</a:t>
                      </a:r>
                      <a:endParaRPr lang="fr-FR" sz="1300" dirty="0">
                        <a:effectLst/>
                        <a:latin typeface="+mj-lt"/>
                      </a:endParaRPr>
                    </a:p>
                  </a:txBody>
                  <a:tcPr marT="0" marB="0" anchor="ctr"/>
                </a:tc>
                <a:extLst>
                  <a:ext uri="{0D108BD9-81ED-4DB2-BD59-A6C34878D82A}">
                    <a16:rowId xmlns:a16="http://schemas.microsoft.com/office/drawing/2014/main" val="3169514294"/>
                  </a:ext>
                </a:extLst>
              </a:tr>
              <a:tr h="222877">
                <a:tc>
                  <a:txBody>
                    <a:bodyPr/>
                    <a:lstStyle/>
                    <a:p>
                      <a:pPr>
                        <a:lnSpc>
                          <a:spcPct val="107000"/>
                        </a:lnSpc>
                        <a:spcAft>
                          <a:spcPts val="0"/>
                        </a:spcAft>
                      </a:pPr>
                      <a:r>
                        <a:rPr lang="fr-FR" sz="1300" b="0" dirty="0">
                          <a:solidFill>
                            <a:schemeClr val="tx1"/>
                          </a:solidFill>
                          <a:effectLst/>
                          <a:latin typeface="+mj-lt"/>
                        </a:rPr>
                        <a:t>     &gt;60 </a:t>
                      </a:r>
                      <a:r>
                        <a:rPr lang="fr-FR" sz="1300" b="0" dirty="0" err="1">
                          <a:solidFill>
                            <a:schemeClr val="tx1"/>
                          </a:solidFill>
                          <a:effectLst/>
                          <a:latin typeface="+mj-lt"/>
                        </a:rPr>
                        <a:t>years</a:t>
                      </a:r>
                      <a:r>
                        <a:rPr lang="fr-FR" sz="1300" b="0" dirty="0">
                          <a:solidFill>
                            <a:schemeClr val="tx1"/>
                          </a:solidFill>
                          <a:effectLst/>
                          <a:latin typeface="+mj-lt"/>
                        </a:rPr>
                        <a:t>, %</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dirty="0">
                          <a:effectLst/>
                          <a:latin typeface="+mj-lt"/>
                        </a:rPr>
                        <a:t>330 (42)</a:t>
                      </a:r>
                      <a:endParaRPr lang="fr-FR" sz="1300" dirty="0">
                        <a:effectLst/>
                        <a:latin typeface="+mj-lt"/>
                        <a:ea typeface="Calibri" panose="020F0502020204030204" pitchFamily="34" charset="0"/>
                        <a:cs typeface="Times New Roman" panose="02020603050405020304" pitchFamily="18" charset="0"/>
                      </a:endParaRPr>
                    </a:p>
                  </a:txBody>
                  <a:tcPr marT="0" marB="0" anchor="ctr"/>
                </a:tc>
                <a:extLst>
                  <a:ext uri="{0D108BD9-81ED-4DB2-BD59-A6C34878D82A}">
                    <a16:rowId xmlns:a16="http://schemas.microsoft.com/office/drawing/2014/main" val="1863968442"/>
                  </a:ext>
                </a:extLst>
              </a:tr>
              <a:tr h="222877">
                <a:tc gridSpan="2">
                  <a:txBody>
                    <a:bodyPr/>
                    <a:lstStyle/>
                    <a:p>
                      <a:pPr>
                        <a:lnSpc>
                          <a:spcPct val="107000"/>
                        </a:lnSpc>
                        <a:spcAft>
                          <a:spcPts val="0"/>
                        </a:spcAft>
                      </a:pPr>
                      <a:r>
                        <a:rPr lang="en-US" sz="1300" dirty="0">
                          <a:solidFill>
                            <a:schemeClr val="tx1"/>
                          </a:solidFill>
                          <a:effectLst/>
                          <a:latin typeface="+mj-lt"/>
                        </a:rPr>
                        <a:t>ECOG performance status, n (%)</a:t>
                      </a:r>
                      <a:endParaRPr lang="fr-FR" sz="1300" dirty="0">
                        <a:effectLst/>
                        <a:latin typeface="+mj-lt"/>
                      </a:endParaRPr>
                    </a:p>
                  </a:txBody>
                  <a:tcPr marT="0" marB="0" anchor="ctr"/>
                </a:tc>
                <a:tc hMerge="1">
                  <a:txBody>
                    <a:bodyPr/>
                    <a:lstStyle/>
                    <a:p>
                      <a:pPr>
                        <a:lnSpc>
                          <a:spcPct val="107000"/>
                        </a:lnSpc>
                        <a:spcAft>
                          <a:spcPts val="0"/>
                        </a:spcAft>
                      </a:pPr>
                      <a:endParaRPr lang="fr-FR" sz="1400" dirty="0">
                        <a:effectLst/>
                        <a:latin typeface="+mn-lt"/>
                      </a:endParaRPr>
                    </a:p>
                  </a:txBody>
                  <a:tcPr marL="68580" marR="68580" marT="0" marB="0" anchor="ctr">
                    <a:solidFill>
                      <a:srgbClr val="F5E3E6"/>
                    </a:solidFill>
                  </a:tcPr>
                </a:tc>
                <a:extLst>
                  <a:ext uri="{0D108BD9-81ED-4DB2-BD59-A6C34878D82A}">
                    <a16:rowId xmlns:a16="http://schemas.microsoft.com/office/drawing/2014/main" val="2222554277"/>
                  </a:ext>
                </a:extLst>
              </a:tr>
              <a:tr h="222877">
                <a:tc>
                  <a:txBody>
                    <a:bodyPr/>
                    <a:lstStyle/>
                    <a:p>
                      <a:pPr>
                        <a:lnSpc>
                          <a:spcPct val="107000"/>
                        </a:lnSpc>
                        <a:spcAft>
                          <a:spcPts val="0"/>
                        </a:spcAft>
                      </a:pPr>
                      <a:r>
                        <a:rPr lang="fr-FR" sz="1300" b="0" dirty="0">
                          <a:solidFill>
                            <a:schemeClr val="tx1"/>
                          </a:solidFill>
                          <a:effectLst/>
                          <a:latin typeface="+mj-lt"/>
                        </a:rPr>
                        <a:t>     0</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en-US" sz="1300" kern="1200" dirty="0">
                          <a:solidFill>
                            <a:schemeClr val="tx1"/>
                          </a:solidFill>
                          <a:effectLst/>
                          <a:latin typeface="+mj-lt"/>
                          <a:ea typeface="+mn-ea"/>
                          <a:cs typeface="+mn-cs"/>
                        </a:rPr>
                        <a:t>338 (43)</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1056419992"/>
                  </a:ext>
                </a:extLst>
              </a:tr>
              <a:tr h="222877">
                <a:tc>
                  <a:txBody>
                    <a:bodyPr/>
                    <a:lstStyle/>
                    <a:p>
                      <a:pPr>
                        <a:lnSpc>
                          <a:spcPct val="107000"/>
                        </a:lnSpc>
                        <a:spcAft>
                          <a:spcPts val="0"/>
                        </a:spcAft>
                      </a:pPr>
                      <a:r>
                        <a:rPr lang="fr-FR" sz="1300" b="0" dirty="0">
                          <a:solidFill>
                            <a:schemeClr val="tx1"/>
                          </a:solidFill>
                          <a:effectLst/>
                          <a:latin typeface="+mj-lt"/>
                        </a:rPr>
                        <a:t>     1</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kern="1200" dirty="0">
                          <a:solidFill>
                            <a:schemeClr val="tx1"/>
                          </a:solidFill>
                          <a:effectLst/>
                          <a:latin typeface="+mj-lt"/>
                          <a:ea typeface="+mn-ea"/>
                          <a:cs typeface="+mn-cs"/>
                        </a:rPr>
                        <a:t>355 (45)</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522849281"/>
                  </a:ext>
                </a:extLst>
              </a:tr>
              <a:tr h="222877">
                <a:tc>
                  <a:txBody>
                    <a:bodyPr/>
                    <a:lstStyle/>
                    <a:p>
                      <a:pPr>
                        <a:lnSpc>
                          <a:spcPct val="107000"/>
                        </a:lnSpc>
                        <a:spcAft>
                          <a:spcPts val="0"/>
                        </a:spcAft>
                      </a:pPr>
                      <a:r>
                        <a:rPr lang="fr-FR" sz="1300" b="0" dirty="0">
                          <a:solidFill>
                            <a:schemeClr val="tx1"/>
                          </a:solidFill>
                          <a:effectLst/>
                          <a:latin typeface="+mj-lt"/>
                        </a:rPr>
                        <a:t>     2</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kern="1200" dirty="0">
                          <a:solidFill>
                            <a:schemeClr val="tx1"/>
                          </a:solidFill>
                          <a:effectLst/>
                          <a:latin typeface="+mj-lt"/>
                          <a:ea typeface="+mn-ea"/>
                          <a:cs typeface="+mn-cs"/>
                        </a:rPr>
                        <a:t>98 (12)</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2598484144"/>
                  </a:ext>
                </a:extLst>
              </a:tr>
              <a:tr h="222877">
                <a:tc gridSpan="2">
                  <a:txBody>
                    <a:bodyPr/>
                    <a:lstStyle/>
                    <a:p>
                      <a:pPr>
                        <a:lnSpc>
                          <a:spcPct val="107000"/>
                        </a:lnSpc>
                        <a:spcAft>
                          <a:spcPts val="0"/>
                        </a:spcAft>
                      </a:pPr>
                      <a:r>
                        <a:rPr lang="en-US" sz="1300" dirty="0">
                          <a:solidFill>
                            <a:schemeClr val="tx1"/>
                          </a:solidFill>
                          <a:effectLst/>
                          <a:latin typeface="+mj-lt"/>
                        </a:rPr>
                        <a:t>Revised ISS stage</a:t>
                      </a:r>
                      <a:r>
                        <a:rPr lang="en-US" sz="1300" b="1" kern="1200" dirty="0">
                          <a:solidFill>
                            <a:schemeClr val="tx1"/>
                          </a:solidFill>
                          <a:effectLst/>
                          <a:latin typeface="+mn-lt"/>
                          <a:ea typeface="+mn-ea"/>
                          <a:cs typeface="+mn-cs"/>
                        </a:rPr>
                        <a:t>, n (%)</a:t>
                      </a:r>
                      <a:endParaRPr lang="fr-FR" sz="130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hMerge="1">
                  <a:txBody>
                    <a:bodyPr/>
                    <a:lstStyle/>
                    <a:p>
                      <a:pPr>
                        <a:lnSpc>
                          <a:spcPct val="107000"/>
                        </a:lnSpc>
                        <a:spcAft>
                          <a:spcPts val="0"/>
                        </a:spcAft>
                      </a:pPr>
                      <a:endParaRPr lang="fr-FR" sz="12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solidFill>
                      <a:srgbClr val="F5E3E6"/>
                    </a:solidFill>
                  </a:tcPr>
                </a:tc>
                <a:extLst>
                  <a:ext uri="{0D108BD9-81ED-4DB2-BD59-A6C34878D82A}">
                    <a16:rowId xmlns:a16="http://schemas.microsoft.com/office/drawing/2014/main" val="350418935"/>
                  </a:ext>
                </a:extLst>
              </a:tr>
              <a:tr h="222877">
                <a:tc>
                  <a:txBody>
                    <a:bodyPr/>
                    <a:lstStyle/>
                    <a:p>
                      <a:pPr>
                        <a:lnSpc>
                          <a:spcPct val="107000"/>
                        </a:lnSpc>
                        <a:spcAft>
                          <a:spcPts val="0"/>
                        </a:spcAft>
                      </a:pPr>
                      <a:r>
                        <a:rPr lang="fr-FR" sz="1300" b="0" dirty="0">
                          <a:solidFill>
                            <a:schemeClr val="tx1"/>
                          </a:solidFill>
                          <a:effectLst/>
                          <a:latin typeface="+mj-lt"/>
                        </a:rPr>
                        <a:t>     I</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kern="1200" dirty="0">
                          <a:solidFill>
                            <a:schemeClr val="tx1"/>
                          </a:solidFill>
                          <a:effectLst/>
                          <a:latin typeface="+mj-lt"/>
                          <a:ea typeface="+mn-ea"/>
                          <a:cs typeface="+mn-cs"/>
                        </a:rPr>
                        <a:t>236 (30)</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34199515"/>
                  </a:ext>
                </a:extLst>
              </a:tr>
              <a:tr h="222877">
                <a:tc>
                  <a:txBody>
                    <a:bodyPr/>
                    <a:lstStyle/>
                    <a:p>
                      <a:pPr>
                        <a:lnSpc>
                          <a:spcPct val="107000"/>
                        </a:lnSpc>
                        <a:spcAft>
                          <a:spcPts val="0"/>
                        </a:spcAft>
                      </a:pPr>
                      <a:r>
                        <a:rPr lang="fr-FR" sz="1300" b="0" dirty="0">
                          <a:solidFill>
                            <a:schemeClr val="tx1"/>
                          </a:solidFill>
                          <a:effectLst/>
                          <a:latin typeface="+mj-lt"/>
                        </a:rPr>
                        <a:t>     II</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kern="1200" dirty="0">
                          <a:solidFill>
                            <a:schemeClr val="tx1"/>
                          </a:solidFill>
                          <a:effectLst/>
                          <a:latin typeface="+mj-lt"/>
                          <a:ea typeface="+mn-ea"/>
                          <a:cs typeface="+mn-cs"/>
                        </a:rPr>
                        <a:t>511 (65)</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1919218354"/>
                  </a:ext>
                </a:extLst>
              </a:tr>
              <a:tr h="222877">
                <a:tc>
                  <a:txBody>
                    <a:bodyPr/>
                    <a:lstStyle/>
                    <a:p>
                      <a:pPr>
                        <a:lnSpc>
                          <a:spcPct val="107000"/>
                        </a:lnSpc>
                        <a:spcAft>
                          <a:spcPts val="0"/>
                        </a:spcAft>
                      </a:pPr>
                      <a:r>
                        <a:rPr lang="fr-FR" sz="1300" b="0" dirty="0">
                          <a:solidFill>
                            <a:schemeClr val="tx1"/>
                          </a:solidFill>
                          <a:effectLst/>
                          <a:latin typeface="+mj-lt"/>
                        </a:rPr>
                        <a:t>     III</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marL="0" marR="0" lvl="0" indent="0" algn="ctr" defTabSz="914377" rtl="0" eaLnBrk="1" fontAlgn="auto" latinLnBrk="0" hangingPunct="1">
                        <a:lnSpc>
                          <a:spcPct val="107000"/>
                        </a:lnSpc>
                        <a:spcBef>
                          <a:spcPts val="0"/>
                        </a:spcBef>
                        <a:spcAft>
                          <a:spcPts val="0"/>
                        </a:spcAft>
                        <a:buClrTx/>
                        <a:buSzTx/>
                        <a:buFontTx/>
                        <a:buNone/>
                        <a:tabLst/>
                        <a:defRPr/>
                      </a:pPr>
                      <a:r>
                        <a:rPr lang="en-US" sz="1300" kern="1200" dirty="0">
                          <a:solidFill>
                            <a:schemeClr val="tx1"/>
                          </a:solidFill>
                          <a:effectLst/>
                          <a:latin typeface="+mj-lt"/>
                          <a:ea typeface="+mn-ea"/>
                          <a:cs typeface="+mn-cs"/>
                        </a:rPr>
                        <a:t>43 (5)</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4130960106"/>
                  </a:ext>
                </a:extLst>
              </a:tr>
              <a:tr h="222877">
                <a:tc>
                  <a:txBody>
                    <a:bodyPr/>
                    <a:lstStyle/>
                    <a:p>
                      <a:pPr>
                        <a:lnSpc>
                          <a:spcPct val="107000"/>
                        </a:lnSpc>
                        <a:spcAft>
                          <a:spcPts val="0"/>
                        </a:spcAft>
                      </a:pPr>
                      <a:r>
                        <a:rPr lang="en-US" sz="1300" dirty="0">
                          <a:solidFill>
                            <a:schemeClr val="tx1"/>
                          </a:solidFill>
                          <a:effectLst/>
                          <a:latin typeface="+mj-lt"/>
                        </a:rPr>
                        <a:t>Elevated LDH</a:t>
                      </a:r>
                      <a:r>
                        <a:rPr lang="en-US" sz="1300" b="1" kern="1200" dirty="0">
                          <a:solidFill>
                            <a:schemeClr val="tx1"/>
                          </a:solidFill>
                          <a:effectLst/>
                          <a:latin typeface="+mn-lt"/>
                          <a:ea typeface="+mn-ea"/>
                          <a:cs typeface="+mn-cs"/>
                        </a:rPr>
                        <a:t>, n (%)</a:t>
                      </a:r>
                      <a:endParaRPr lang="fr-FR" sz="130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en-US" sz="1300" kern="1200" dirty="0">
                          <a:solidFill>
                            <a:schemeClr val="tx1"/>
                          </a:solidFill>
                          <a:effectLst/>
                          <a:latin typeface="+mj-lt"/>
                          <a:ea typeface="+mn-ea"/>
                          <a:cs typeface="+mn-cs"/>
                        </a:rPr>
                        <a:t>212 (27)</a:t>
                      </a:r>
                      <a:endParaRPr lang="fr-FR" sz="1300" kern="1200" dirty="0">
                        <a:solidFill>
                          <a:schemeClr val="tx1"/>
                        </a:solidFill>
                        <a:effectLst/>
                        <a:latin typeface="+mj-lt"/>
                        <a:ea typeface="+mn-ea"/>
                        <a:cs typeface="+mn-cs"/>
                      </a:endParaRPr>
                    </a:p>
                  </a:txBody>
                  <a:tcPr marT="0" marB="0" anchor="ctr"/>
                </a:tc>
                <a:extLst>
                  <a:ext uri="{0D108BD9-81ED-4DB2-BD59-A6C34878D82A}">
                    <a16:rowId xmlns:a16="http://schemas.microsoft.com/office/drawing/2014/main" val="1765841427"/>
                  </a:ext>
                </a:extLst>
              </a:tr>
              <a:tr h="222877">
                <a:tc>
                  <a:txBody>
                    <a:bodyPr/>
                    <a:lstStyle/>
                    <a:p>
                      <a:pPr>
                        <a:lnSpc>
                          <a:spcPct val="107000"/>
                        </a:lnSpc>
                        <a:spcAft>
                          <a:spcPts val="0"/>
                        </a:spcAft>
                      </a:pPr>
                      <a:r>
                        <a:rPr lang="fr-FR" sz="1300" dirty="0" err="1">
                          <a:solidFill>
                            <a:schemeClr val="tx1"/>
                          </a:solidFill>
                          <a:effectLst/>
                          <a:latin typeface="+mj-lt"/>
                        </a:rPr>
                        <a:t>Extramedullary</a:t>
                      </a:r>
                      <a:r>
                        <a:rPr lang="fr-FR" sz="1300" dirty="0">
                          <a:solidFill>
                            <a:schemeClr val="tx1"/>
                          </a:solidFill>
                          <a:effectLst/>
                          <a:latin typeface="+mj-lt"/>
                        </a:rPr>
                        <a:t> </a:t>
                      </a:r>
                      <a:r>
                        <a:rPr lang="fr-FR" sz="1300" dirty="0" err="1">
                          <a:solidFill>
                            <a:schemeClr val="tx1"/>
                          </a:solidFill>
                          <a:effectLst/>
                          <a:latin typeface="+mj-lt"/>
                        </a:rPr>
                        <a:t>disease</a:t>
                      </a:r>
                      <a:r>
                        <a:rPr lang="en-US" sz="1300" b="1" kern="1200" dirty="0">
                          <a:solidFill>
                            <a:schemeClr val="tx1"/>
                          </a:solidFill>
                          <a:effectLst/>
                          <a:latin typeface="+mn-lt"/>
                          <a:ea typeface="+mn-ea"/>
                          <a:cs typeface="+mn-cs"/>
                        </a:rPr>
                        <a:t>, n (%)</a:t>
                      </a:r>
                      <a:endParaRPr lang="fr-FR" sz="130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5 (1)</a:t>
                      </a:r>
                    </a:p>
                  </a:txBody>
                  <a:tcPr marT="0" marB="0" anchor="ctr"/>
                </a:tc>
                <a:extLst>
                  <a:ext uri="{0D108BD9-81ED-4DB2-BD59-A6C34878D82A}">
                    <a16:rowId xmlns:a16="http://schemas.microsoft.com/office/drawing/2014/main" val="1594805578"/>
                  </a:ext>
                </a:extLst>
              </a:tr>
              <a:tr h="222877">
                <a:tc>
                  <a:txBody>
                    <a:bodyPr/>
                    <a:lstStyle/>
                    <a:p>
                      <a:pPr>
                        <a:lnSpc>
                          <a:spcPct val="107000"/>
                        </a:lnSpc>
                        <a:spcAft>
                          <a:spcPts val="0"/>
                        </a:spcAft>
                      </a:pPr>
                      <a:r>
                        <a:rPr lang="fr-FR" sz="1300" dirty="0">
                          <a:solidFill>
                            <a:schemeClr val="tx1"/>
                          </a:solidFill>
                          <a:effectLst/>
                          <a:latin typeface="+mj-lt"/>
                        </a:rPr>
                        <a:t>IMS/IMWG consensus high-</a:t>
                      </a:r>
                      <a:r>
                        <a:rPr lang="fr-FR" sz="1300" dirty="0" err="1">
                          <a:solidFill>
                            <a:schemeClr val="tx1"/>
                          </a:solidFill>
                          <a:effectLst/>
                          <a:latin typeface="+mj-lt"/>
                        </a:rPr>
                        <a:t>risk</a:t>
                      </a:r>
                      <a:r>
                        <a:rPr lang="fr-FR" sz="1300" dirty="0">
                          <a:solidFill>
                            <a:schemeClr val="tx1"/>
                          </a:solidFill>
                          <a:effectLst/>
                          <a:latin typeface="+mj-lt"/>
                        </a:rPr>
                        <a:t>*</a:t>
                      </a:r>
                      <a:r>
                        <a:rPr lang="en-US" sz="1300" b="1" kern="1200" dirty="0">
                          <a:solidFill>
                            <a:schemeClr val="tx1"/>
                          </a:solidFill>
                          <a:effectLst/>
                          <a:latin typeface="+mn-lt"/>
                          <a:ea typeface="+mn-ea"/>
                          <a:cs typeface="+mn-cs"/>
                        </a:rPr>
                        <a:t>, n (%)</a:t>
                      </a:r>
                      <a:endParaRPr lang="fr-FR" sz="130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135 (17)</a:t>
                      </a:r>
                    </a:p>
                  </a:txBody>
                  <a:tcPr marT="0" marB="0" anchor="ctr"/>
                </a:tc>
                <a:extLst>
                  <a:ext uri="{0D108BD9-81ED-4DB2-BD59-A6C34878D82A}">
                    <a16:rowId xmlns:a16="http://schemas.microsoft.com/office/drawing/2014/main" val="2279756227"/>
                  </a:ext>
                </a:extLst>
              </a:tr>
              <a:tr h="222877">
                <a:tc>
                  <a:txBody>
                    <a:bodyPr/>
                    <a:lstStyle/>
                    <a:p>
                      <a:pPr>
                        <a:lnSpc>
                          <a:spcPct val="107000"/>
                        </a:lnSpc>
                        <a:spcAft>
                          <a:spcPts val="0"/>
                        </a:spcAft>
                      </a:pPr>
                      <a:r>
                        <a:rPr lang="fr-FR" sz="1300" b="0" dirty="0">
                          <a:solidFill>
                            <a:schemeClr val="tx1"/>
                          </a:solidFill>
                          <a:effectLst/>
                          <a:latin typeface="+mj-lt"/>
                        </a:rPr>
                        <a:t>     </a:t>
                      </a:r>
                      <a:r>
                        <a:rPr lang="fr-FR" sz="1300" b="0" dirty="0" err="1">
                          <a:solidFill>
                            <a:schemeClr val="tx1"/>
                          </a:solidFill>
                          <a:effectLst/>
                          <a:latin typeface="+mj-lt"/>
                        </a:rPr>
                        <a:t>del</a:t>
                      </a:r>
                      <a:r>
                        <a:rPr lang="fr-FR" sz="1300" b="0" dirty="0">
                          <a:solidFill>
                            <a:schemeClr val="tx1"/>
                          </a:solidFill>
                          <a:effectLst/>
                          <a:latin typeface="+mj-lt"/>
                        </a:rPr>
                        <a:t>(17p)</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46 (6)</a:t>
                      </a:r>
                    </a:p>
                  </a:txBody>
                  <a:tcPr marT="0" marB="0" anchor="ctr"/>
                </a:tc>
                <a:extLst>
                  <a:ext uri="{0D108BD9-81ED-4DB2-BD59-A6C34878D82A}">
                    <a16:rowId xmlns:a16="http://schemas.microsoft.com/office/drawing/2014/main" val="587090073"/>
                  </a:ext>
                </a:extLst>
              </a:tr>
              <a:tr h="222877">
                <a:tc>
                  <a:txBody>
                    <a:bodyPr/>
                    <a:lstStyle/>
                    <a:p>
                      <a:pPr>
                        <a:lnSpc>
                          <a:spcPct val="107000"/>
                        </a:lnSpc>
                        <a:spcAft>
                          <a:spcPts val="0"/>
                        </a:spcAft>
                      </a:pPr>
                      <a:r>
                        <a:rPr lang="fr-FR" sz="1300" b="0" dirty="0">
                          <a:solidFill>
                            <a:schemeClr val="tx1"/>
                          </a:solidFill>
                          <a:effectLst/>
                          <a:latin typeface="+mj-lt"/>
                        </a:rPr>
                        <a:t>     t(4;14)</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63 (8)</a:t>
                      </a:r>
                    </a:p>
                  </a:txBody>
                  <a:tcPr marT="0" marB="0" anchor="ctr"/>
                </a:tc>
                <a:extLst>
                  <a:ext uri="{0D108BD9-81ED-4DB2-BD59-A6C34878D82A}">
                    <a16:rowId xmlns:a16="http://schemas.microsoft.com/office/drawing/2014/main" val="1306526904"/>
                  </a:ext>
                </a:extLst>
              </a:tr>
              <a:tr h="222877">
                <a:tc>
                  <a:txBody>
                    <a:bodyPr/>
                    <a:lstStyle/>
                    <a:p>
                      <a:pPr>
                        <a:lnSpc>
                          <a:spcPct val="107000"/>
                        </a:lnSpc>
                        <a:spcAft>
                          <a:spcPts val="0"/>
                        </a:spcAft>
                      </a:pPr>
                      <a:r>
                        <a:rPr lang="fr-FR" sz="1300" b="0" dirty="0">
                          <a:solidFill>
                            <a:schemeClr val="tx1"/>
                          </a:solidFill>
                          <a:effectLst/>
                          <a:latin typeface="+mj-lt"/>
                        </a:rPr>
                        <a:t>     t(14;16)</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19 (3)</a:t>
                      </a:r>
                    </a:p>
                  </a:txBody>
                  <a:tcPr marT="0" marB="0" anchor="ctr"/>
                </a:tc>
                <a:extLst>
                  <a:ext uri="{0D108BD9-81ED-4DB2-BD59-A6C34878D82A}">
                    <a16:rowId xmlns:a16="http://schemas.microsoft.com/office/drawing/2014/main" val="3772047619"/>
                  </a:ext>
                </a:extLst>
              </a:tr>
              <a:tr h="222877">
                <a:tc>
                  <a:txBody>
                    <a:bodyPr/>
                    <a:lstStyle/>
                    <a:p>
                      <a:pPr>
                        <a:lnSpc>
                          <a:spcPct val="107000"/>
                        </a:lnSpc>
                        <a:spcAft>
                          <a:spcPts val="0"/>
                        </a:spcAft>
                      </a:pPr>
                      <a:r>
                        <a:rPr lang="fr-FR" sz="1300" b="0" dirty="0">
                          <a:solidFill>
                            <a:schemeClr val="tx1"/>
                          </a:solidFill>
                          <a:effectLst/>
                          <a:latin typeface="+mj-lt"/>
                        </a:rPr>
                        <a:t>     t(14;20)</a:t>
                      </a:r>
                      <a:endParaRPr lang="fr-FR" sz="1300" b="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11 (1)</a:t>
                      </a:r>
                    </a:p>
                  </a:txBody>
                  <a:tcPr marT="0" marB="0" anchor="ctr"/>
                </a:tc>
                <a:extLst>
                  <a:ext uri="{0D108BD9-81ED-4DB2-BD59-A6C34878D82A}">
                    <a16:rowId xmlns:a16="http://schemas.microsoft.com/office/drawing/2014/main" val="2242427065"/>
                  </a:ext>
                </a:extLst>
              </a:tr>
              <a:tr h="222877">
                <a:tc>
                  <a:txBody>
                    <a:bodyPr/>
                    <a:lstStyle/>
                    <a:p>
                      <a:pPr>
                        <a:lnSpc>
                          <a:spcPct val="107000"/>
                        </a:lnSpc>
                        <a:spcAft>
                          <a:spcPts val="0"/>
                        </a:spcAft>
                      </a:pPr>
                      <a:r>
                        <a:rPr lang="fr-FR" sz="1300" b="0" dirty="0">
                          <a:solidFill>
                            <a:schemeClr val="tx1"/>
                          </a:solidFill>
                          <a:effectLst/>
                          <a:latin typeface="+mj-lt"/>
                        </a:rPr>
                        <a:t>     gain(1q)</a:t>
                      </a:r>
                      <a:r>
                        <a:rPr lang="fr-FR" sz="1300" b="0" baseline="30000" dirty="0">
                          <a:solidFill>
                            <a:schemeClr val="tx1"/>
                          </a:solidFill>
                          <a:effectLst/>
                          <a:latin typeface="+mj-lt"/>
                        </a:rPr>
                        <a:t>†</a:t>
                      </a:r>
                      <a:endParaRPr lang="fr-FR" sz="1300" b="0" baseline="30000" dirty="0">
                        <a:solidFill>
                          <a:schemeClr val="tx1"/>
                        </a:solidFill>
                        <a:effectLst/>
                        <a:latin typeface="+mj-lt"/>
                        <a:ea typeface="Calibri" panose="020F0502020204030204" pitchFamily="34" charset="0"/>
                        <a:cs typeface="Times New Roman" panose="02020603050405020304" pitchFamily="18" charset="0"/>
                      </a:endParaRPr>
                    </a:p>
                  </a:txBody>
                  <a:tcPr marT="0" marB="0" anchor="ctr"/>
                </a:tc>
                <a:tc>
                  <a:txBody>
                    <a:bodyPr/>
                    <a:lstStyle/>
                    <a:p>
                      <a:pPr algn="ctr">
                        <a:lnSpc>
                          <a:spcPct val="107000"/>
                        </a:lnSpc>
                        <a:spcAft>
                          <a:spcPts val="0"/>
                        </a:spcAft>
                      </a:pPr>
                      <a:r>
                        <a:rPr lang="fr-FR" sz="1300" kern="1200" dirty="0">
                          <a:solidFill>
                            <a:schemeClr val="tx1"/>
                          </a:solidFill>
                          <a:effectLst/>
                          <a:latin typeface="+mj-lt"/>
                          <a:ea typeface="+mn-ea"/>
                          <a:cs typeface="+mn-cs"/>
                        </a:rPr>
                        <a:t>200 (26)</a:t>
                      </a:r>
                    </a:p>
                  </a:txBody>
                  <a:tcPr marT="0" marB="0" anchor="ctr"/>
                </a:tc>
                <a:extLst>
                  <a:ext uri="{0D108BD9-81ED-4DB2-BD59-A6C34878D82A}">
                    <a16:rowId xmlns:a16="http://schemas.microsoft.com/office/drawing/2014/main" val="1894674431"/>
                  </a:ext>
                </a:extLst>
              </a:tr>
            </a:tbl>
          </a:graphicData>
        </a:graphic>
      </p:graphicFrame>
      <p:sp>
        <p:nvSpPr>
          <p:cNvPr id="7" name="Title 4">
            <a:extLst>
              <a:ext uri="{FF2B5EF4-FFF2-40B4-BE49-F238E27FC236}">
                <a16:creationId xmlns:a16="http://schemas.microsoft.com/office/drawing/2014/main" id="{D5AF6B94-02C6-9149-1865-590476F1D26D}"/>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US" sz="2133" dirty="0">
                <a:solidFill>
                  <a:srgbClr val="23004C"/>
                </a:solidFill>
              </a:rPr>
              <a:t>Baseline characteristics</a:t>
            </a:r>
          </a:p>
        </p:txBody>
      </p:sp>
    </p:spTree>
    <p:extLst>
      <p:ext uri="{BB962C8B-B14F-4D97-AF65-F5344CB8AC3E}">
        <p14:creationId xmlns:p14="http://schemas.microsoft.com/office/powerpoint/2010/main" val="407348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dirty="0">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122</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960445"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en-GB" sz="800" dirty="0">
                <a:solidFill>
                  <a:sysClr val="window" lastClr="FFFFFF">
                    <a:lumMod val="50000"/>
                  </a:sysClr>
                </a:solidFill>
                <a:latin typeface="Verdana"/>
              </a:rPr>
              <a:t>*MRD was evaluated in 751 patients. CR, complete response; d, dexamethasone; IMWG, International Myeloma Working Group; </a:t>
            </a:r>
            <a:br>
              <a:rPr lang="en-GB" sz="800" dirty="0">
                <a:solidFill>
                  <a:sysClr val="window" lastClr="FFFFFF">
                    <a:lumMod val="50000"/>
                  </a:sysClr>
                </a:solidFill>
                <a:latin typeface="Verdana"/>
              </a:rPr>
            </a:br>
            <a:r>
              <a:rPr lang="en-GB" sz="800" dirty="0">
                <a:solidFill>
                  <a:sysClr val="window" lastClr="FFFFFF">
                    <a:lumMod val="50000"/>
                  </a:sysClr>
                </a:solidFill>
                <a:latin typeface="Verdana"/>
              </a:rPr>
              <a:t>Isa, </a:t>
            </a:r>
            <a:r>
              <a:rPr lang="en-GB" sz="800" dirty="0" err="1">
                <a:solidFill>
                  <a:sysClr val="window" lastClr="FFFFFF">
                    <a:lumMod val="50000"/>
                  </a:sysClr>
                </a:solidFill>
                <a:latin typeface="Verdana"/>
              </a:rPr>
              <a:t>isatuximab</a:t>
            </a:r>
            <a:r>
              <a:rPr lang="en-GB" sz="800" dirty="0">
                <a:solidFill>
                  <a:sysClr val="window" lastClr="FFFFFF">
                    <a:lumMod val="50000"/>
                  </a:sysClr>
                </a:solidFill>
                <a:latin typeface="Verdana"/>
              </a:rPr>
              <a:t>; ITT, intention-to-treat; K, carfilzomib; MRD, minimal residual disease; NCI, National Cancer Institute; </a:t>
            </a:r>
            <a:br>
              <a:rPr lang="en-GB" sz="800" dirty="0">
                <a:solidFill>
                  <a:sysClr val="window" lastClr="FFFFFF">
                    <a:lumMod val="50000"/>
                  </a:sysClr>
                </a:solidFill>
                <a:latin typeface="Verdana"/>
              </a:rPr>
            </a:br>
            <a:r>
              <a:rPr lang="en-GB" sz="800" dirty="0" err="1">
                <a:solidFill>
                  <a:sysClr val="window" lastClr="FFFFFF">
                    <a:lumMod val="50000"/>
                  </a:sysClr>
                </a:solidFill>
                <a:latin typeface="Verdana"/>
              </a:rPr>
              <a:t>nCR</a:t>
            </a:r>
            <a:r>
              <a:rPr lang="en-GB" sz="800" dirty="0">
                <a:solidFill>
                  <a:sysClr val="window" lastClr="FFFFFF">
                    <a:lumMod val="50000"/>
                  </a:sysClr>
                </a:solidFill>
                <a:latin typeface="Verdana"/>
              </a:rPr>
              <a:t>, near complete response; ORR, overall response rate; PD, progressive disease; PP, per protocol; PR, partial response; R, lenalidomide; </a:t>
            </a:r>
            <a:r>
              <a:rPr lang="en-US" sz="800" dirty="0">
                <a:solidFill>
                  <a:sysClr val="window" lastClr="FFFFFF">
                    <a:lumMod val="50000"/>
                  </a:sysClr>
                </a:solidFill>
                <a:latin typeface="Verdana"/>
              </a:rPr>
              <a:t>VGPR, very good partial response</a:t>
            </a:r>
            <a:endParaRPr lang="en-GB" sz="800" dirty="0">
              <a:solidFill>
                <a:sysClr val="window" lastClr="FFFFFF">
                  <a:lumMod val="50000"/>
                </a:sysClr>
              </a:solidFill>
              <a:latin typeface="Verdana"/>
            </a:endParaRPr>
          </a:p>
        </p:txBody>
      </p:sp>
      <p:sp>
        <p:nvSpPr>
          <p:cNvPr id="10" name="TextBox 9">
            <a:extLst>
              <a:ext uri="{FF2B5EF4-FFF2-40B4-BE49-F238E27FC236}">
                <a16:creationId xmlns:a16="http://schemas.microsoft.com/office/drawing/2014/main" id="{FE15C667-F402-FE96-692B-EE4955F787F7}"/>
              </a:ext>
            </a:extLst>
          </p:cNvPr>
          <p:cNvSpPr txBox="1"/>
          <p:nvPr/>
        </p:nvSpPr>
        <p:spPr>
          <a:xfrm>
            <a:off x="7208837" y="1514736"/>
            <a:ext cx="4327319" cy="523220"/>
          </a:xfrm>
          <a:prstGeom prst="rect">
            <a:avLst/>
          </a:prstGeom>
          <a:noFill/>
        </p:spPr>
        <p:txBody>
          <a:bodyPr wrap="square" rtlCol="0">
            <a:spAutoFit/>
          </a:bodyPr>
          <a:lstStyle/>
          <a:p>
            <a:pPr algn="ctr" defTabSz="914377">
              <a:defRPr/>
            </a:pPr>
            <a:r>
              <a:rPr lang="en-US" sz="1400" b="1" dirty="0">
                <a:solidFill>
                  <a:srgbClr val="404040"/>
                </a:solidFill>
                <a:latin typeface="Verdana" panose="020B0604030504040204" pitchFamily="34" charset="0"/>
                <a:ea typeface="Verdana" panose="020B0604030504040204" pitchFamily="34" charset="0"/>
                <a:cs typeface="Arial" panose="020B0604020202020204" pitchFamily="34" charset="0"/>
              </a:rPr>
              <a:t>Post-induction MRD– (NGS) rate in ITT and PP populations</a:t>
            </a:r>
            <a:endParaRPr lang="en-US" sz="1400" b="1" strike="sngStrike" dirty="0">
              <a:solidFill>
                <a:srgbClr val="404040"/>
              </a:solidFill>
              <a:latin typeface="Verdana" panose="020B0604030504040204" pitchFamily="34" charset="0"/>
              <a:ea typeface="Verdana" panose="020B0604030504040204" pitchFamily="34" charset="0"/>
            </a:endParaRPr>
          </a:p>
        </p:txBody>
      </p:sp>
      <p:sp>
        <p:nvSpPr>
          <p:cNvPr id="19" name="TextBox 18">
            <a:extLst>
              <a:ext uri="{FF2B5EF4-FFF2-40B4-BE49-F238E27FC236}">
                <a16:creationId xmlns:a16="http://schemas.microsoft.com/office/drawing/2014/main" id="{23D93363-7F19-925C-5106-FFF3471B1E4B}"/>
              </a:ext>
            </a:extLst>
          </p:cNvPr>
          <p:cNvSpPr txBox="1"/>
          <p:nvPr/>
        </p:nvSpPr>
        <p:spPr>
          <a:xfrm>
            <a:off x="979831" y="1523915"/>
            <a:ext cx="5199400" cy="307777"/>
          </a:xfrm>
          <a:prstGeom prst="rect">
            <a:avLst/>
          </a:prstGeom>
          <a:noFill/>
        </p:spPr>
        <p:txBody>
          <a:bodyPr wrap="square" lIns="48000" rIns="48000" rtlCol="0">
            <a:spAutoFit/>
          </a:bodyPr>
          <a:lstStyle/>
          <a:p>
            <a:pPr algn="ctr" defTabSz="609555">
              <a:tabLst>
                <a:tab pos="1316470" algn="l"/>
              </a:tabLst>
              <a:defRPr/>
            </a:pPr>
            <a:r>
              <a:rPr lang="en-GB" sz="1400" b="1" dirty="0">
                <a:solidFill>
                  <a:prstClr val="black">
                    <a:lumMod val="75000"/>
                    <a:lumOff val="25000"/>
                  </a:prstClr>
                </a:solidFill>
                <a:latin typeface="Verdana" panose="020B0604030504040204" pitchFamily="34" charset="0"/>
                <a:ea typeface="Verdana" panose="020B0604030504040204" pitchFamily="34" charset="0"/>
              </a:rPr>
              <a:t>Post-induction response rates per the IMWG</a:t>
            </a:r>
            <a:endParaRPr lang="en-GB" sz="1400" dirty="0">
              <a:solidFill>
                <a:prstClr val="black">
                  <a:lumMod val="75000"/>
                  <a:lumOff val="25000"/>
                </a:prstClr>
              </a:solidFill>
              <a:latin typeface="Verdana" panose="020B0604030504040204" pitchFamily="34" charset="0"/>
              <a:ea typeface="Verdana" panose="020B0604030504040204" pitchFamily="34" charset="0"/>
            </a:endParaRPr>
          </a:p>
        </p:txBody>
      </p:sp>
      <p:grpSp>
        <p:nvGrpSpPr>
          <p:cNvPr id="47" name="Group 46">
            <a:extLst>
              <a:ext uri="{FF2B5EF4-FFF2-40B4-BE49-F238E27FC236}">
                <a16:creationId xmlns:a16="http://schemas.microsoft.com/office/drawing/2014/main" id="{24BD4818-4D0C-20C5-6B93-59A6CB2D3632}"/>
              </a:ext>
            </a:extLst>
          </p:cNvPr>
          <p:cNvGrpSpPr/>
          <p:nvPr/>
        </p:nvGrpSpPr>
        <p:grpSpPr>
          <a:xfrm>
            <a:off x="743418" y="1860115"/>
            <a:ext cx="5505732" cy="3284913"/>
            <a:chOff x="557563" y="1393667"/>
            <a:chExt cx="4129299" cy="2757739"/>
          </a:xfrm>
        </p:grpSpPr>
        <p:sp>
          <p:nvSpPr>
            <p:cNvPr id="20" name="Rechteck 9">
              <a:extLst>
                <a:ext uri="{FF2B5EF4-FFF2-40B4-BE49-F238E27FC236}">
                  <a16:creationId xmlns:a16="http://schemas.microsoft.com/office/drawing/2014/main" id="{F92F240D-DB57-AA42-BD3C-B5B9171202BD}"/>
                </a:ext>
              </a:extLst>
            </p:cNvPr>
            <p:cNvSpPr/>
            <p:nvPr/>
          </p:nvSpPr>
          <p:spPr>
            <a:xfrm>
              <a:off x="2401589" y="1465688"/>
              <a:ext cx="108000" cy="103315"/>
            </a:xfrm>
            <a:prstGeom prst="rect">
              <a:avLst/>
            </a:prstGeom>
            <a:solidFill>
              <a:srgbClr val="C25D6A"/>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09555">
                <a:defRPr/>
              </a:pPr>
              <a:endParaRPr lang="en-US" sz="2133" dirty="0">
                <a:solidFill>
                  <a:prstClr val="black">
                    <a:lumMod val="75000"/>
                    <a:lumOff val="25000"/>
                  </a:prstClr>
                </a:solidFill>
                <a:latin typeface="Verdana" panose="020B0604030504040204" pitchFamily="34" charset="0"/>
                <a:ea typeface="Verdana" panose="020B0604030504040204" pitchFamily="34" charset="0"/>
              </a:endParaRPr>
            </a:p>
          </p:txBody>
        </p:sp>
        <p:sp>
          <p:nvSpPr>
            <p:cNvPr id="21" name="Rechteck 10">
              <a:extLst>
                <a:ext uri="{FF2B5EF4-FFF2-40B4-BE49-F238E27FC236}">
                  <a16:creationId xmlns:a16="http://schemas.microsoft.com/office/drawing/2014/main" id="{4B790B17-1F71-0804-5CC3-E64767F1A221}"/>
                </a:ext>
              </a:extLst>
            </p:cNvPr>
            <p:cNvSpPr/>
            <p:nvPr/>
          </p:nvSpPr>
          <p:spPr>
            <a:xfrm>
              <a:off x="2930809" y="1458557"/>
              <a:ext cx="108000" cy="103315"/>
            </a:xfrm>
            <a:prstGeom prst="rect">
              <a:avLst/>
            </a:prstGeom>
            <a:solidFill>
              <a:schemeClr val="accent3">
                <a:lumMod val="40000"/>
                <a:lumOff val="6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09555">
                <a:defRPr/>
              </a:pPr>
              <a:endParaRPr lang="en-US" sz="2133" dirty="0">
                <a:solidFill>
                  <a:prstClr val="black">
                    <a:lumMod val="75000"/>
                    <a:lumOff val="25000"/>
                  </a:prstClr>
                </a:solidFill>
                <a:latin typeface="Verdana" panose="020B0604030504040204" pitchFamily="34" charset="0"/>
                <a:ea typeface="Verdana" panose="020B0604030504040204" pitchFamily="34" charset="0"/>
              </a:endParaRPr>
            </a:p>
          </p:txBody>
        </p:sp>
        <p:sp>
          <p:nvSpPr>
            <p:cNvPr id="22" name="Textfeld 14">
              <a:extLst>
                <a:ext uri="{FF2B5EF4-FFF2-40B4-BE49-F238E27FC236}">
                  <a16:creationId xmlns:a16="http://schemas.microsoft.com/office/drawing/2014/main" id="{E4A79635-45D6-ECE0-7B46-B9EED6B2F5B0}"/>
                </a:ext>
              </a:extLst>
            </p:cNvPr>
            <p:cNvSpPr txBox="1"/>
            <p:nvPr/>
          </p:nvSpPr>
          <p:spPr>
            <a:xfrm>
              <a:off x="2451506" y="1393668"/>
              <a:ext cx="527717" cy="215374"/>
            </a:xfrm>
            <a:prstGeom prst="rect">
              <a:avLst/>
            </a:prstGeom>
            <a:noFill/>
          </p:spPr>
          <p:txBody>
            <a:bodyPr wrap="square" rtlCol="0">
              <a:spAutoFit/>
            </a:bodyPr>
            <a:lstStyle/>
            <a:p>
              <a:pPr defTabSz="609555">
                <a:defRPr/>
              </a:pPr>
              <a:r>
                <a:rPr lang="en-US" sz="1067" dirty="0">
                  <a:solidFill>
                    <a:prstClr val="black"/>
                  </a:solidFill>
                  <a:latin typeface="Verdana" panose="020B0604030504040204" pitchFamily="34" charset="0"/>
                  <a:ea typeface="Verdana" panose="020B0604030504040204" pitchFamily="34" charset="0"/>
                  <a:cs typeface="Arial" panose="020B0604020202020204" pitchFamily="34" charset="0"/>
                </a:rPr>
                <a:t>VGPR</a:t>
              </a:r>
            </a:p>
          </p:txBody>
        </p:sp>
        <p:sp>
          <p:nvSpPr>
            <p:cNvPr id="23" name="Textfeld 15">
              <a:extLst>
                <a:ext uri="{FF2B5EF4-FFF2-40B4-BE49-F238E27FC236}">
                  <a16:creationId xmlns:a16="http://schemas.microsoft.com/office/drawing/2014/main" id="{F0A76B76-F2EC-2420-1461-6FA183D197E2}"/>
                </a:ext>
              </a:extLst>
            </p:cNvPr>
            <p:cNvSpPr txBox="1"/>
            <p:nvPr/>
          </p:nvSpPr>
          <p:spPr>
            <a:xfrm>
              <a:off x="2979223" y="1393667"/>
              <a:ext cx="512956" cy="215374"/>
            </a:xfrm>
            <a:prstGeom prst="rect">
              <a:avLst/>
            </a:prstGeom>
            <a:noFill/>
          </p:spPr>
          <p:txBody>
            <a:bodyPr wrap="square" rtlCol="0">
              <a:spAutoFit/>
            </a:bodyPr>
            <a:lstStyle/>
            <a:p>
              <a:pPr defTabSz="609555">
                <a:defRPr/>
              </a:pPr>
              <a:r>
                <a:rPr lang="en-US" sz="1067" dirty="0" err="1">
                  <a:solidFill>
                    <a:prstClr val="black"/>
                  </a:solidFill>
                  <a:latin typeface="Verdana" panose="020B0604030504040204" pitchFamily="34" charset="0"/>
                  <a:ea typeface="Verdana" panose="020B0604030504040204" pitchFamily="34" charset="0"/>
                  <a:cs typeface="Arial" panose="020B0604020202020204" pitchFamily="34" charset="0"/>
                </a:rPr>
                <a:t>nCR</a:t>
              </a:r>
              <a:endParaRPr lang="en-US" sz="1067" dirty="0">
                <a:solidFill>
                  <a:prstClr val="black"/>
                </a:solidFill>
                <a:latin typeface="Verdana" panose="020B0604030504040204" pitchFamily="34" charset="0"/>
                <a:ea typeface="Verdana" panose="020B0604030504040204" pitchFamily="34" charset="0"/>
                <a:cs typeface="Arial" panose="020B0604020202020204" pitchFamily="34" charset="0"/>
              </a:endParaRPr>
            </a:p>
          </p:txBody>
        </p:sp>
        <p:grpSp>
          <p:nvGrpSpPr>
            <p:cNvPr id="24" name="Group 23">
              <a:extLst>
                <a:ext uri="{FF2B5EF4-FFF2-40B4-BE49-F238E27FC236}">
                  <a16:creationId xmlns:a16="http://schemas.microsoft.com/office/drawing/2014/main" id="{9BE45FDE-49FF-C135-735D-55C33499A3D6}"/>
                </a:ext>
              </a:extLst>
            </p:cNvPr>
            <p:cNvGrpSpPr/>
            <p:nvPr/>
          </p:nvGrpSpPr>
          <p:grpSpPr>
            <a:xfrm>
              <a:off x="557563" y="1597349"/>
              <a:ext cx="4129299" cy="2554057"/>
              <a:chOff x="226655" y="2051764"/>
              <a:chExt cx="4129299" cy="5178020"/>
            </a:xfrm>
          </p:grpSpPr>
          <p:graphicFrame>
            <p:nvGraphicFramePr>
              <p:cNvPr id="25" name="Chart 24">
                <a:extLst>
                  <a:ext uri="{FF2B5EF4-FFF2-40B4-BE49-F238E27FC236}">
                    <a16:creationId xmlns:a16="http://schemas.microsoft.com/office/drawing/2014/main" id="{31E4B65F-A477-C691-C374-486D487C3524}"/>
                  </a:ext>
                </a:extLst>
              </p:cNvPr>
              <p:cNvGraphicFramePr/>
              <p:nvPr/>
            </p:nvGraphicFramePr>
            <p:xfrm>
              <a:off x="354413" y="2138182"/>
              <a:ext cx="4001541" cy="5091602"/>
            </p:xfrm>
            <a:graphic>
              <a:graphicData uri="http://schemas.openxmlformats.org/drawingml/2006/chart">
                <c:chart xmlns:c="http://schemas.openxmlformats.org/drawingml/2006/chart" xmlns:r="http://schemas.openxmlformats.org/officeDocument/2006/relationships" r:id="rId2"/>
              </a:graphicData>
            </a:graphic>
          </p:graphicFrame>
          <p:grpSp>
            <p:nvGrpSpPr>
              <p:cNvPr id="26" name="Group 25">
                <a:extLst>
                  <a:ext uri="{FF2B5EF4-FFF2-40B4-BE49-F238E27FC236}">
                    <a16:creationId xmlns:a16="http://schemas.microsoft.com/office/drawing/2014/main" id="{0838D56D-2179-4C4F-5CB7-A6D50F3CA4BC}"/>
                  </a:ext>
                </a:extLst>
              </p:cNvPr>
              <p:cNvGrpSpPr/>
              <p:nvPr/>
            </p:nvGrpSpPr>
            <p:grpSpPr>
              <a:xfrm>
                <a:off x="226655" y="2051764"/>
                <a:ext cx="3724973" cy="3739553"/>
                <a:chOff x="226655" y="2051764"/>
                <a:chExt cx="3724973" cy="3739553"/>
              </a:xfrm>
            </p:grpSpPr>
            <p:sp>
              <p:nvSpPr>
                <p:cNvPr id="27" name="TextBox 26">
                  <a:extLst>
                    <a:ext uri="{FF2B5EF4-FFF2-40B4-BE49-F238E27FC236}">
                      <a16:creationId xmlns:a16="http://schemas.microsoft.com/office/drawing/2014/main" id="{7AE863A5-7ECA-2699-BA1B-3AC2F1F02118}"/>
                    </a:ext>
                  </a:extLst>
                </p:cNvPr>
                <p:cNvSpPr txBox="1"/>
                <p:nvPr/>
              </p:nvSpPr>
              <p:spPr>
                <a:xfrm>
                  <a:off x="1083880" y="2288805"/>
                  <a:ext cx="1085709" cy="436643"/>
                </a:xfrm>
                <a:prstGeom prst="rect">
                  <a:avLst/>
                </a:prstGeom>
                <a:noFill/>
              </p:spPr>
              <p:txBody>
                <a:bodyPr wrap="square" rtlCol="0">
                  <a:spAutoFit/>
                </a:bodyPr>
                <a:lstStyle/>
                <a:p>
                  <a:pPr algn="ctr" defTabSz="609555">
                    <a:defRPr/>
                  </a:pPr>
                  <a:r>
                    <a:rPr lang="en-US" sz="1067" dirty="0">
                      <a:solidFill>
                        <a:prstClr val="black">
                          <a:lumMod val="50000"/>
                        </a:prstClr>
                      </a:solidFill>
                      <a:latin typeface="Verdana" panose="020B0604030504040204" pitchFamily="34" charset="0"/>
                      <a:ea typeface="Verdana" panose="020B0604030504040204" pitchFamily="34" charset="0"/>
                      <a:cs typeface="Arial" panose="020B0604020202020204" pitchFamily="34" charset="0"/>
                    </a:rPr>
                    <a:t>ORR: 92% </a:t>
                  </a:r>
                  <a:endParaRPr lang="en-GB" sz="1067" dirty="0">
                    <a:solidFill>
                      <a:prstClr val="black">
                        <a:lumMod val="50000"/>
                      </a:prstClr>
                    </a:solidFill>
                    <a:latin typeface="Verdana" panose="020B0604030504040204" pitchFamily="34" charset="0"/>
                    <a:ea typeface="Verdana" panose="020B060403050404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D8F22DFB-E48E-B667-A136-241C5D2A2249}"/>
                    </a:ext>
                  </a:extLst>
                </p:cNvPr>
                <p:cNvSpPr txBox="1"/>
                <p:nvPr/>
              </p:nvSpPr>
              <p:spPr>
                <a:xfrm>
                  <a:off x="2873935" y="2051764"/>
                  <a:ext cx="1077693" cy="436643"/>
                </a:xfrm>
                <a:prstGeom prst="rect">
                  <a:avLst/>
                </a:prstGeom>
                <a:noFill/>
              </p:spPr>
              <p:txBody>
                <a:bodyPr wrap="square" rtlCol="0">
                  <a:spAutoFit/>
                </a:bodyPr>
                <a:lstStyle/>
                <a:p>
                  <a:pPr algn="ctr" defTabSz="609555">
                    <a:defRPr/>
                  </a:pPr>
                  <a:r>
                    <a:rPr lang="en-US" sz="1067" dirty="0">
                      <a:solidFill>
                        <a:prstClr val="black">
                          <a:lumMod val="50000"/>
                        </a:prstClr>
                      </a:solidFill>
                      <a:latin typeface="Verdana" panose="020B0604030504040204" pitchFamily="34" charset="0"/>
                      <a:ea typeface="Verdana" panose="020B0604030504040204" pitchFamily="34" charset="0"/>
                      <a:cs typeface="Arial" panose="020B0604020202020204" pitchFamily="34" charset="0"/>
                    </a:rPr>
                    <a:t>ORR: 99% </a:t>
                  </a:r>
                  <a:endParaRPr lang="en-GB" sz="1067" dirty="0">
                    <a:solidFill>
                      <a:prstClr val="black">
                        <a:lumMod val="50000"/>
                      </a:prstClr>
                    </a:solidFill>
                    <a:latin typeface="Verdana" panose="020B0604030504040204" pitchFamily="34" charset="0"/>
                    <a:ea typeface="Verdana" panose="020B060403050404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5B79478D-B610-BAAB-F6C2-3221AFE03FCE}"/>
                    </a:ext>
                  </a:extLst>
                </p:cNvPr>
                <p:cNvSpPr txBox="1"/>
                <p:nvPr/>
              </p:nvSpPr>
              <p:spPr>
                <a:xfrm rot="16200000">
                  <a:off x="-1019974" y="4352279"/>
                  <a:ext cx="2685667" cy="192409"/>
                </a:xfrm>
                <a:prstGeom prst="rect">
                  <a:avLst/>
                </a:prstGeom>
                <a:noFill/>
              </p:spPr>
              <p:txBody>
                <a:bodyPr wrap="square" rtlCol="0">
                  <a:spAutoFit/>
                </a:bodyPr>
                <a:lstStyle/>
                <a:p>
                  <a:pPr algn="ctr" defTabSz="609555">
                    <a:defRPr/>
                  </a:pPr>
                  <a:r>
                    <a:rPr lang="en-GB" sz="1067" dirty="0">
                      <a:solidFill>
                        <a:prstClr val="black">
                          <a:lumMod val="50000"/>
                        </a:prstClr>
                      </a:solidFill>
                      <a:latin typeface="Verdana" panose="020B0604030504040204" pitchFamily="34" charset="0"/>
                      <a:ea typeface="Verdana" panose="020B0604030504040204" pitchFamily="34" charset="0"/>
                    </a:rPr>
                    <a:t>Patients (%)</a:t>
                  </a:r>
                </a:p>
              </p:txBody>
            </p:sp>
          </p:grpSp>
        </p:grpSp>
        <p:sp>
          <p:nvSpPr>
            <p:cNvPr id="30" name="Right Brace 29">
              <a:extLst>
                <a:ext uri="{FF2B5EF4-FFF2-40B4-BE49-F238E27FC236}">
                  <a16:creationId xmlns:a16="http://schemas.microsoft.com/office/drawing/2014/main" id="{73AC470E-E4A4-9DC0-8035-CEC03D110C04}"/>
                </a:ext>
              </a:extLst>
            </p:cNvPr>
            <p:cNvSpPr/>
            <p:nvPr/>
          </p:nvSpPr>
          <p:spPr>
            <a:xfrm>
              <a:off x="2357474" y="1974232"/>
              <a:ext cx="45719" cy="1580530"/>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914377"/>
              <a:endParaRPr lang="en-US" sz="1600">
                <a:solidFill>
                  <a:prstClr val="black">
                    <a:lumMod val="65000"/>
                    <a:lumOff val="35000"/>
                  </a:prstClr>
                </a:solidFill>
                <a:latin typeface="Verdana" panose="020B0604030504040204" pitchFamily="34" charset="0"/>
                <a:ea typeface="Verdana" panose="020B0604030504040204" pitchFamily="34" charset="0"/>
              </a:endParaRPr>
            </a:p>
          </p:txBody>
        </p:sp>
        <p:sp>
          <p:nvSpPr>
            <p:cNvPr id="31" name="TextBox 30">
              <a:extLst>
                <a:ext uri="{FF2B5EF4-FFF2-40B4-BE49-F238E27FC236}">
                  <a16:creationId xmlns:a16="http://schemas.microsoft.com/office/drawing/2014/main" id="{8188D157-085F-8B7E-5999-5FF6B883E069}"/>
                </a:ext>
              </a:extLst>
            </p:cNvPr>
            <p:cNvSpPr txBox="1"/>
            <p:nvPr/>
          </p:nvSpPr>
          <p:spPr>
            <a:xfrm>
              <a:off x="2380333" y="2651110"/>
              <a:ext cx="579455" cy="318566"/>
            </a:xfrm>
            <a:prstGeom prst="rect">
              <a:avLst/>
            </a:prstGeom>
            <a:noFill/>
          </p:spPr>
          <p:txBody>
            <a:bodyPr wrap="square" rtlCol="0">
              <a:spAutoFit/>
            </a:bodyPr>
            <a:lstStyle/>
            <a:p>
              <a:pPr defTabSz="914377"/>
              <a:r>
                <a:rPr lang="en-US" sz="933" dirty="0">
                  <a:solidFill>
                    <a:prstClr val="black">
                      <a:lumMod val="50000"/>
                    </a:prstClr>
                  </a:solidFill>
                  <a:latin typeface="Verdana" panose="020B0604030504040204" pitchFamily="34" charset="0"/>
                  <a:ea typeface="Verdana" panose="020B0604030504040204" pitchFamily="34" charset="0"/>
                </a:rPr>
                <a:t>≥VGPR: 89%</a:t>
              </a:r>
            </a:p>
          </p:txBody>
        </p:sp>
        <p:sp>
          <p:nvSpPr>
            <p:cNvPr id="32" name="Rechteck 9">
              <a:extLst>
                <a:ext uri="{FF2B5EF4-FFF2-40B4-BE49-F238E27FC236}">
                  <a16:creationId xmlns:a16="http://schemas.microsoft.com/office/drawing/2014/main" id="{F3323628-FD8F-90AE-92E7-D2C16A7B00D9}"/>
                </a:ext>
              </a:extLst>
            </p:cNvPr>
            <p:cNvSpPr/>
            <p:nvPr/>
          </p:nvSpPr>
          <p:spPr>
            <a:xfrm>
              <a:off x="1980323" y="1466192"/>
              <a:ext cx="108000" cy="103315"/>
            </a:xfrm>
            <a:prstGeom prst="rect">
              <a:avLst/>
            </a:prstGeom>
            <a:solidFill>
              <a:srgbClr val="64262E"/>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09555">
                <a:defRPr/>
              </a:pPr>
              <a:endParaRPr lang="en-US" sz="2133" dirty="0">
                <a:solidFill>
                  <a:prstClr val="black">
                    <a:lumMod val="75000"/>
                    <a:lumOff val="25000"/>
                  </a:prstClr>
                </a:solidFill>
                <a:latin typeface="Verdana" panose="020B0604030504040204" pitchFamily="34" charset="0"/>
                <a:ea typeface="Verdana" panose="020B0604030504040204" pitchFamily="34" charset="0"/>
              </a:endParaRPr>
            </a:p>
          </p:txBody>
        </p:sp>
        <p:sp>
          <p:nvSpPr>
            <p:cNvPr id="33" name="Rechteck 10">
              <a:extLst>
                <a:ext uri="{FF2B5EF4-FFF2-40B4-BE49-F238E27FC236}">
                  <a16:creationId xmlns:a16="http://schemas.microsoft.com/office/drawing/2014/main" id="{7B980FD2-94B6-E695-BEAE-3436F0803790}"/>
                </a:ext>
              </a:extLst>
            </p:cNvPr>
            <p:cNvSpPr/>
            <p:nvPr/>
          </p:nvSpPr>
          <p:spPr>
            <a:xfrm>
              <a:off x="3410945" y="1462727"/>
              <a:ext cx="108000" cy="103315"/>
            </a:xfrm>
            <a:prstGeom prst="rect">
              <a:avLst/>
            </a:prstGeom>
            <a:solidFill>
              <a:schemeClr val="accent3">
                <a:lumMod val="20000"/>
                <a:lumOff val="8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09555">
                <a:defRPr/>
              </a:pPr>
              <a:endParaRPr lang="en-US" sz="2133" dirty="0">
                <a:solidFill>
                  <a:prstClr val="black">
                    <a:lumMod val="75000"/>
                    <a:lumOff val="25000"/>
                  </a:prstClr>
                </a:solidFill>
                <a:latin typeface="Verdana" panose="020B0604030504040204" pitchFamily="34" charset="0"/>
                <a:ea typeface="Verdana" panose="020B0604030504040204" pitchFamily="34" charset="0"/>
              </a:endParaRPr>
            </a:p>
          </p:txBody>
        </p:sp>
        <p:sp>
          <p:nvSpPr>
            <p:cNvPr id="34" name="Textfeld 14">
              <a:extLst>
                <a:ext uri="{FF2B5EF4-FFF2-40B4-BE49-F238E27FC236}">
                  <a16:creationId xmlns:a16="http://schemas.microsoft.com/office/drawing/2014/main" id="{4B10B6DE-B825-688B-EA18-0718F7245E6B}"/>
                </a:ext>
              </a:extLst>
            </p:cNvPr>
            <p:cNvSpPr txBox="1"/>
            <p:nvPr/>
          </p:nvSpPr>
          <p:spPr>
            <a:xfrm>
              <a:off x="2030240" y="1394175"/>
              <a:ext cx="371349" cy="215374"/>
            </a:xfrm>
            <a:prstGeom prst="rect">
              <a:avLst/>
            </a:prstGeom>
            <a:noFill/>
          </p:spPr>
          <p:txBody>
            <a:bodyPr wrap="square" rtlCol="0">
              <a:spAutoFit/>
            </a:bodyPr>
            <a:lstStyle/>
            <a:p>
              <a:pPr defTabSz="609555">
                <a:defRPr/>
              </a:pPr>
              <a:r>
                <a:rPr lang="en-US" sz="1067" dirty="0">
                  <a:solidFill>
                    <a:prstClr val="black"/>
                  </a:solidFill>
                  <a:latin typeface="Verdana" panose="020B0604030504040204" pitchFamily="34" charset="0"/>
                  <a:ea typeface="Verdana" panose="020B0604030504040204" pitchFamily="34" charset="0"/>
                  <a:cs typeface="Arial" panose="020B0604020202020204" pitchFamily="34" charset="0"/>
                </a:rPr>
                <a:t>PR</a:t>
              </a:r>
            </a:p>
          </p:txBody>
        </p:sp>
        <p:sp>
          <p:nvSpPr>
            <p:cNvPr id="35" name="Textfeld 15">
              <a:extLst>
                <a:ext uri="{FF2B5EF4-FFF2-40B4-BE49-F238E27FC236}">
                  <a16:creationId xmlns:a16="http://schemas.microsoft.com/office/drawing/2014/main" id="{11589C71-519B-CA5E-5E41-3E3BFD2D8768}"/>
                </a:ext>
              </a:extLst>
            </p:cNvPr>
            <p:cNvSpPr txBox="1"/>
            <p:nvPr/>
          </p:nvSpPr>
          <p:spPr>
            <a:xfrm>
              <a:off x="3476557" y="1395271"/>
              <a:ext cx="512956" cy="215374"/>
            </a:xfrm>
            <a:prstGeom prst="rect">
              <a:avLst/>
            </a:prstGeom>
            <a:noFill/>
          </p:spPr>
          <p:txBody>
            <a:bodyPr wrap="square" rtlCol="0">
              <a:spAutoFit/>
            </a:bodyPr>
            <a:lstStyle/>
            <a:p>
              <a:pPr defTabSz="609555">
                <a:defRPr/>
              </a:pPr>
              <a:r>
                <a:rPr lang="en-US" sz="1067" dirty="0">
                  <a:solidFill>
                    <a:prstClr val="black"/>
                  </a:solidFill>
                  <a:latin typeface="Verdana" panose="020B0604030504040204" pitchFamily="34" charset="0"/>
                  <a:ea typeface="Verdana" panose="020B0604030504040204" pitchFamily="34" charset="0"/>
                  <a:cs typeface="Arial" panose="020B0604020202020204" pitchFamily="34" charset="0"/>
                </a:rPr>
                <a:t>CR</a:t>
              </a:r>
            </a:p>
          </p:txBody>
        </p:sp>
        <p:sp>
          <p:nvSpPr>
            <p:cNvPr id="36" name="Right Brace 35">
              <a:extLst>
                <a:ext uri="{FF2B5EF4-FFF2-40B4-BE49-F238E27FC236}">
                  <a16:creationId xmlns:a16="http://schemas.microsoft.com/office/drawing/2014/main" id="{4264BB22-BD9C-9716-F8B8-9B934C65B2DC}"/>
                </a:ext>
              </a:extLst>
            </p:cNvPr>
            <p:cNvSpPr/>
            <p:nvPr/>
          </p:nvSpPr>
          <p:spPr>
            <a:xfrm>
              <a:off x="4009906" y="1836494"/>
              <a:ext cx="65754" cy="1718267"/>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914377"/>
              <a:endParaRPr lang="en-US" sz="1600">
                <a:solidFill>
                  <a:prstClr val="black">
                    <a:lumMod val="65000"/>
                    <a:lumOff val="35000"/>
                  </a:prstClr>
                </a:solidFill>
                <a:latin typeface="Verdana" panose="020B0604030504040204" pitchFamily="34" charset="0"/>
                <a:ea typeface="Verdana" panose="020B0604030504040204" pitchFamily="34" charset="0"/>
              </a:endParaRPr>
            </a:p>
          </p:txBody>
        </p:sp>
        <p:sp>
          <p:nvSpPr>
            <p:cNvPr id="37" name="TextBox 36">
              <a:extLst>
                <a:ext uri="{FF2B5EF4-FFF2-40B4-BE49-F238E27FC236}">
                  <a16:creationId xmlns:a16="http://schemas.microsoft.com/office/drawing/2014/main" id="{F8D3BE82-1C25-DF5D-A6BB-493D66723A89}"/>
                </a:ext>
              </a:extLst>
            </p:cNvPr>
            <p:cNvSpPr txBox="1"/>
            <p:nvPr/>
          </p:nvSpPr>
          <p:spPr>
            <a:xfrm>
              <a:off x="4062348" y="2570941"/>
              <a:ext cx="579455" cy="318566"/>
            </a:xfrm>
            <a:prstGeom prst="rect">
              <a:avLst/>
            </a:prstGeom>
            <a:noFill/>
          </p:spPr>
          <p:txBody>
            <a:bodyPr wrap="square" rtlCol="0">
              <a:spAutoFit/>
            </a:bodyPr>
            <a:lstStyle/>
            <a:p>
              <a:pPr defTabSz="914377"/>
              <a:r>
                <a:rPr lang="en-US" sz="933" dirty="0">
                  <a:solidFill>
                    <a:prstClr val="black">
                      <a:lumMod val="50000"/>
                    </a:prstClr>
                  </a:solidFill>
                  <a:latin typeface="Verdana" panose="020B0604030504040204" pitchFamily="34" charset="0"/>
                  <a:ea typeface="Verdana" panose="020B0604030504040204" pitchFamily="34" charset="0"/>
                </a:rPr>
                <a:t>≥VGPR: 96%</a:t>
              </a:r>
            </a:p>
          </p:txBody>
        </p:sp>
        <p:sp>
          <p:nvSpPr>
            <p:cNvPr id="38" name="Rechteck 9">
              <a:extLst>
                <a:ext uri="{FF2B5EF4-FFF2-40B4-BE49-F238E27FC236}">
                  <a16:creationId xmlns:a16="http://schemas.microsoft.com/office/drawing/2014/main" id="{B3410E6F-88DE-238E-299F-E4129478F84F}"/>
                </a:ext>
              </a:extLst>
            </p:cNvPr>
            <p:cNvSpPr/>
            <p:nvPr/>
          </p:nvSpPr>
          <p:spPr>
            <a:xfrm>
              <a:off x="1566183" y="1467290"/>
              <a:ext cx="108000" cy="103315"/>
            </a:xfrm>
            <a:prstGeom prst="rect">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defTabSz="609555">
                <a:defRPr/>
              </a:pPr>
              <a:endParaRPr lang="en-US" sz="2133" dirty="0">
                <a:solidFill>
                  <a:prstClr val="black">
                    <a:lumMod val="75000"/>
                    <a:lumOff val="25000"/>
                  </a:prstClr>
                </a:solidFill>
                <a:latin typeface="Verdana" panose="020B0604030504040204" pitchFamily="34" charset="0"/>
                <a:ea typeface="Verdana" panose="020B0604030504040204" pitchFamily="34" charset="0"/>
              </a:endParaRPr>
            </a:p>
          </p:txBody>
        </p:sp>
        <p:sp>
          <p:nvSpPr>
            <p:cNvPr id="39" name="Textfeld 14">
              <a:extLst>
                <a:ext uri="{FF2B5EF4-FFF2-40B4-BE49-F238E27FC236}">
                  <a16:creationId xmlns:a16="http://schemas.microsoft.com/office/drawing/2014/main" id="{86B83B67-5229-A0BF-70CC-1E67BAA52009}"/>
                </a:ext>
              </a:extLst>
            </p:cNvPr>
            <p:cNvSpPr txBox="1"/>
            <p:nvPr/>
          </p:nvSpPr>
          <p:spPr>
            <a:xfrm>
              <a:off x="1616100" y="1395276"/>
              <a:ext cx="371349" cy="215374"/>
            </a:xfrm>
            <a:prstGeom prst="rect">
              <a:avLst/>
            </a:prstGeom>
            <a:noFill/>
          </p:spPr>
          <p:txBody>
            <a:bodyPr wrap="square" rtlCol="0">
              <a:spAutoFit/>
            </a:bodyPr>
            <a:lstStyle/>
            <a:p>
              <a:pPr defTabSz="609555">
                <a:defRPr/>
              </a:pPr>
              <a:r>
                <a:rPr lang="en-US" sz="1067" dirty="0">
                  <a:solidFill>
                    <a:prstClr val="black"/>
                  </a:solidFill>
                  <a:latin typeface="Verdana" panose="020B0604030504040204" pitchFamily="34" charset="0"/>
                  <a:ea typeface="Verdana" panose="020B0604030504040204" pitchFamily="34" charset="0"/>
                  <a:cs typeface="Arial" panose="020B0604020202020204" pitchFamily="34" charset="0"/>
                </a:rPr>
                <a:t>PD</a:t>
              </a:r>
            </a:p>
          </p:txBody>
        </p:sp>
        <p:sp>
          <p:nvSpPr>
            <p:cNvPr id="41" name="TextBox 40">
              <a:extLst>
                <a:ext uri="{FF2B5EF4-FFF2-40B4-BE49-F238E27FC236}">
                  <a16:creationId xmlns:a16="http://schemas.microsoft.com/office/drawing/2014/main" id="{B5ED24D5-74E1-1A21-80AA-27AB97F379C9}"/>
                </a:ext>
              </a:extLst>
            </p:cNvPr>
            <p:cNvSpPr txBox="1"/>
            <p:nvPr/>
          </p:nvSpPr>
          <p:spPr>
            <a:xfrm>
              <a:off x="2662843" y="3653998"/>
              <a:ext cx="1929740" cy="473596"/>
            </a:xfrm>
            <a:prstGeom prst="rect">
              <a:avLst/>
            </a:prstGeom>
            <a:noFill/>
          </p:spPr>
          <p:txBody>
            <a:bodyPr wrap="square">
              <a:spAutoFit/>
            </a:bodyPr>
            <a:lstStyle/>
            <a:p>
              <a:pPr algn="ctr" defTabSz="914377"/>
              <a:r>
                <a:rPr lang="de-DE" altLang="de-DE" sz="1200" dirty="0">
                  <a:solidFill>
                    <a:prstClr val="black">
                      <a:lumMod val="50000"/>
                    </a:prstClr>
                  </a:solidFill>
                  <a:latin typeface="Verdana" panose="020B0604030504040204" pitchFamily="34" charset="0"/>
                  <a:ea typeface="Verdana" panose="020B0604030504040204" pitchFamily="34" charset="0"/>
                </a:rPr>
                <a:t>PP </a:t>
              </a:r>
              <a:r>
                <a:rPr lang="de-DE" sz="1200" dirty="0">
                  <a:solidFill>
                    <a:prstClr val="black">
                      <a:lumMod val="50000"/>
                    </a:prstClr>
                  </a:solidFill>
                  <a:latin typeface="Verdana" panose="020B0604030504040204" pitchFamily="34" charset="0"/>
                  <a:ea typeface="Verdana" panose="020B0604030504040204" pitchFamily="34" charset="0"/>
                </a:rPr>
                <a:t>(n=757)</a:t>
              </a:r>
              <a:endParaRPr lang="de-DE" altLang="de-DE" sz="1200" dirty="0">
                <a:solidFill>
                  <a:prstClr val="black">
                    <a:lumMod val="50000"/>
                  </a:prstClr>
                </a:solidFill>
                <a:latin typeface="Verdana" panose="020B0604030504040204" pitchFamily="34" charset="0"/>
                <a:ea typeface="Verdana" panose="020B0604030504040204" pitchFamily="34" charset="0"/>
              </a:endParaRPr>
            </a:p>
            <a:p>
              <a:pPr algn="ctr" defTabSz="914377"/>
              <a:r>
                <a:rPr lang="de-DE" altLang="de-DE" sz="933" dirty="0">
                  <a:solidFill>
                    <a:prstClr val="black">
                      <a:lumMod val="50000"/>
                    </a:prstClr>
                  </a:solidFill>
                  <a:latin typeface="Verdana" panose="020B0604030504040204" pitchFamily="34" charset="0"/>
                  <a:ea typeface="Verdana" panose="020B0604030504040204" pitchFamily="34" charset="0"/>
                </a:rPr>
                <a:t>(</a:t>
              </a:r>
              <a:r>
                <a:rPr lang="en-GB" altLang="de-DE" sz="933" dirty="0">
                  <a:solidFill>
                    <a:prstClr val="black">
                      <a:lumMod val="50000"/>
                    </a:prstClr>
                  </a:solidFill>
                  <a:latin typeface="Verdana" panose="020B0604030504040204" pitchFamily="34" charset="0"/>
                  <a:ea typeface="Verdana" panose="020B0604030504040204" pitchFamily="34" charset="0"/>
                </a:rPr>
                <a:t>defined as all patients that </a:t>
              </a:r>
              <a:br>
                <a:rPr lang="en-GB" altLang="de-DE" sz="933" dirty="0">
                  <a:solidFill>
                    <a:prstClr val="black">
                      <a:lumMod val="50000"/>
                    </a:prstClr>
                  </a:solidFill>
                  <a:latin typeface="Verdana" panose="020B0604030504040204" pitchFamily="34" charset="0"/>
                  <a:ea typeface="Verdana" panose="020B0604030504040204" pitchFamily="34" charset="0"/>
                </a:rPr>
              </a:br>
              <a:r>
                <a:rPr lang="en-GB" altLang="de-DE" sz="933" dirty="0">
                  <a:solidFill>
                    <a:prstClr val="black">
                      <a:lumMod val="50000"/>
                    </a:prstClr>
                  </a:solidFill>
                  <a:latin typeface="Verdana" panose="020B0604030504040204" pitchFamily="34" charset="0"/>
                  <a:ea typeface="Verdana" panose="020B0604030504040204" pitchFamily="34" charset="0"/>
                </a:rPr>
                <a:t>completed 6 cycles of induction)</a:t>
              </a:r>
              <a:endParaRPr lang="de-DE" altLang="de-DE" sz="933" strike="sngStrike" baseline="30000" dirty="0">
                <a:solidFill>
                  <a:prstClr val="black">
                    <a:lumMod val="50000"/>
                  </a:prstClr>
                </a:solidFill>
                <a:latin typeface="Verdana" panose="020B0604030504040204" pitchFamily="34" charset="0"/>
                <a:ea typeface="Verdana" panose="020B0604030504040204" pitchFamily="34" charset="0"/>
              </a:endParaRPr>
            </a:p>
          </p:txBody>
        </p:sp>
        <p:cxnSp>
          <p:nvCxnSpPr>
            <p:cNvPr id="42" name="Straight Connector 41">
              <a:extLst>
                <a:ext uri="{FF2B5EF4-FFF2-40B4-BE49-F238E27FC236}">
                  <a16:creationId xmlns:a16="http://schemas.microsoft.com/office/drawing/2014/main" id="{BD70CA52-1A28-523A-75ED-D114FAFDAC6D}"/>
                </a:ext>
              </a:extLst>
            </p:cNvPr>
            <p:cNvCxnSpPr>
              <a:cxnSpLocks/>
            </p:cNvCxnSpPr>
            <p:nvPr/>
          </p:nvCxnSpPr>
          <p:spPr>
            <a:xfrm flipV="1">
              <a:off x="1042739" y="3672500"/>
              <a:ext cx="2933700" cy="7619"/>
            </a:xfrm>
            <a:prstGeom prst="line">
              <a:avLst/>
            </a:prstGeom>
            <a:ln>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FE890720-8D4B-7211-220B-E6CC5F1B23FF}"/>
              </a:ext>
            </a:extLst>
          </p:cNvPr>
          <p:cNvGrpSpPr/>
          <p:nvPr/>
        </p:nvGrpSpPr>
        <p:grpSpPr>
          <a:xfrm>
            <a:off x="7011871" y="2245730"/>
            <a:ext cx="4501999" cy="2909700"/>
            <a:chOff x="5258903" y="1684297"/>
            <a:chExt cx="3376499" cy="2480421"/>
          </a:xfrm>
        </p:grpSpPr>
        <p:grpSp>
          <p:nvGrpSpPr>
            <p:cNvPr id="6" name="Group 5">
              <a:extLst>
                <a:ext uri="{FF2B5EF4-FFF2-40B4-BE49-F238E27FC236}">
                  <a16:creationId xmlns:a16="http://schemas.microsoft.com/office/drawing/2014/main" id="{125A20D4-5298-8F0A-F576-8A9A0712467C}"/>
                </a:ext>
              </a:extLst>
            </p:cNvPr>
            <p:cNvGrpSpPr/>
            <p:nvPr/>
          </p:nvGrpSpPr>
          <p:grpSpPr>
            <a:xfrm>
              <a:off x="5406428" y="1684297"/>
              <a:ext cx="3057258" cy="2480421"/>
              <a:chOff x="3600000" y="2315885"/>
              <a:chExt cx="2907546" cy="1440172"/>
            </a:xfrm>
          </p:grpSpPr>
          <p:graphicFrame>
            <p:nvGraphicFramePr>
              <p:cNvPr id="7" name="Chart 6">
                <a:extLst>
                  <a:ext uri="{FF2B5EF4-FFF2-40B4-BE49-F238E27FC236}">
                    <a16:creationId xmlns:a16="http://schemas.microsoft.com/office/drawing/2014/main" id="{B7A7200E-92C2-2712-B62B-898FE9A20A30}"/>
                  </a:ext>
                </a:extLst>
              </p:cNvPr>
              <p:cNvGraphicFramePr/>
              <p:nvPr/>
            </p:nvGraphicFramePr>
            <p:xfrm>
              <a:off x="3600000" y="2315885"/>
              <a:ext cx="2907546" cy="144017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317FB5D0-909D-0E76-8225-261A454FB374}"/>
                  </a:ext>
                </a:extLst>
              </p:cNvPr>
              <p:cNvSpPr txBox="1"/>
              <p:nvPr/>
            </p:nvSpPr>
            <p:spPr>
              <a:xfrm>
                <a:off x="4202658" y="2811224"/>
                <a:ext cx="635455" cy="137102"/>
              </a:xfrm>
              <a:prstGeom prst="rect">
                <a:avLst/>
              </a:prstGeom>
              <a:noFill/>
            </p:spPr>
            <p:txBody>
              <a:bodyPr wrap="square" rtlCol="0">
                <a:spAutoFit/>
              </a:bodyPr>
              <a:lstStyle/>
              <a:p>
                <a:pPr algn="ctr" defTabSz="914377"/>
                <a:r>
                  <a:rPr lang="en-GB" sz="1200" b="1" dirty="0">
                    <a:solidFill>
                      <a:prstClr val="black"/>
                    </a:solidFill>
                    <a:latin typeface="Verdana" panose="020B0604030504040204" pitchFamily="34" charset="0"/>
                    <a:ea typeface="Verdana" panose="020B0604030504040204" pitchFamily="34" charset="0"/>
                    <a:cs typeface="Arial" panose="020B0604020202020204" pitchFamily="34" charset="0"/>
                  </a:rPr>
                  <a:t>63</a:t>
                </a:r>
              </a:p>
            </p:txBody>
          </p:sp>
          <p:sp>
            <p:nvSpPr>
              <p:cNvPr id="9" name="TextBox 8">
                <a:extLst>
                  <a:ext uri="{FF2B5EF4-FFF2-40B4-BE49-F238E27FC236}">
                    <a16:creationId xmlns:a16="http://schemas.microsoft.com/office/drawing/2014/main" id="{F9FB04FD-A08F-7FF0-2B57-88D1EF5CA2CC}"/>
                  </a:ext>
                </a:extLst>
              </p:cNvPr>
              <p:cNvSpPr txBox="1"/>
              <p:nvPr/>
            </p:nvSpPr>
            <p:spPr>
              <a:xfrm>
                <a:off x="5441998" y="2773552"/>
                <a:ext cx="635455" cy="137102"/>
              </a:xfrm>
              <a:prstGeom prst="rect">
                <a:avLst/>
              </a:prstGeom>
              <a:noFill/>
            </p:spPr>
            <p:txBody>
              <a:bodyPr wrap="square" rtlCol="0">
                <a:spAutoFit/>
              </a:bodyPr>
              <a:lstStyle/>
              <a:p>
                <a:pPr algn="ctr" defTabSz="914377"/>
                <a:r>
                  <a:rPr lang="en-GB" sz="1200" b="1" dirty="0">
                    <a:solidFill>
                      <a:prstClr val="black"/>
                    </a:solidFill>
                    <a:latin typeface="Verdana" panose="020B0604030504040204" pitchFamily="34" charset="0"/>
                    <a:ea typeface="Verdana" panose="020B0604030504040204" pitchFamily="34" charset="0"/>
                    <a:cs typeface="Arial" panose="020B0604020202020204" pitchFamily="34" charset="0"/>
                  </a:rPr>
                  <a:t>66</a:t>
                </a:r>
              </a:p>
            </p:txBody>
          </p:sp>
        </p:grpSp>
        <p:grpSp>
          <p:nvGrpSpPr>
            <p:cNvPr id="11" name="Group 10">
              <a:extLst>
                <a:ext uri="{FF2B5EF4-FFF2-40B4-BE49-F238E27FC236}">
                  <a16:creationId xmlns:a16="http://schemas.microsoft.com/office/drawing/2014/main" id="{74F6D9D6-18B0-A3AE-1A77-E3AE1B081AD7}"/>
                </a:ext>
              </a:extLst>
            </p:cNvPr>
            <p:cNvGrpSpPr/>
            <p:nvPr/>
          </p:nvGrpSpPr>
          <p:grpSpPr>
            <a:xfrm>
              <a:off x="8098496" y="1912898"/>
              <a:ext cx="536906" cy="377534"/>
              <a:chOff x="7450082" y="2135857"/>
              <a:chExt cx="715874" cy="503378"/>
            </a:xfrm>
          </p:grpSpPr>
          <p:sp>
            <p:nvSpPr>
              <p:cNvPr id="12" name="Rectangle 11">
                <a:extLst>
                  <a:ext uri="{FF2B5EF4-FFF2-40B4-BE49-F238E27FC236}">
                    <a16:creationId xmlns:a16="http://schemas.microsoft.com/office/drawing/2014/main" id="{6C1B74DD-6038-94F5-59F0-34C4D8C8BBEE}"/>
                  </a:ext>
                </a:extLst>
              </p:cNvPr>
              <p:cNvSpPr/>
              <p:nvPr/>
            </p:nvSpPr>
            <p:spPr>
              <a:xfrm>
                <a:off x="7450082" y="2404357"/>
                <a:ext cx="144000" cy="144000"/>
              </a:xfrm>
              <a:prstGeom prst="rect">
                <a:avLst/>
              </a:prstGeom>
              <a:solidFill>
                <a:srgbClr val="C25D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prstClr val="white"/>
                  </a:solidFill>
                  <a:latin typeface="Verdana" panose="020B0604030504040204" pitchFamily="34" charset="0"/>
                  <a:ea typeface="Verdana" panose="020B0604030504040204" pitchFamily="34" charset="0"/>
                </a:endParaRPr>
              </a:p>
            </p:txBody>
          </p:sp>
          <p:sp>
            <p:nvSpPr>
              <p:cNvPr id="13" name="TextBox 1">
                <a:extLst>
                  <a:ext uri="{FF2B5EF4-FFF2-40B4-BE49-F238E27FC236}">
                    <a16:creationId xmlns:a16="http://schemas.microsoft.com/office/drawing/2014/main" id="{F5BB85FA-BEAF-A246-D01D-7448CDC35D8C}"/>
                  </a:ext>
                </a:extLst>
              </p:cNvPr>
              <p:cNvSpPr txBox="1"/>
              <p:nvPr/>
            </p:nvSpPr>
            <p:spPr>
              <a:xfrm>
                <a:off x="7522084" y="2135857"/>
                <a:ext cx="571879" cy="28037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377"/>
                <a:r>
                  <a:rPr lang="en-GB" sz="1200" dirty="0">
                    <a:solidFill>
                      <a:prstClr val="black"/>
                    </a:solidFill>
                    <a:latin typeface="Verdana" panose="020B0604030504040204" pitchFamily="34" charset="0"/>
                    <a:ea typeface="Verdana" panose="020B0604030504040204" pitchFamily="34" charset="0"/>
                  </a:rPr>
                  <a:t>10</a:t>
                </a:r>
                <a:r>
                  <a:rPr lang="en-GB" sz="1200" baseline="30000" dirty="0">
                    <a:solidFill>
                      <a:prstClr val="black"/>
                    </a:solidFill>
                    <a:latin typeface="Verdana" panose="020B0604030504040204" pitchFamily="34" charset="0"/>
                    <a:ea typeface="Verdana" panose="020B0604030504040204" pitchFamily="34" charset="0"/>
                  </a:rPr>
                  <a:t>–5</a:t>
                </a:r>
                <a:endParaRPr lang="en-GB" sz="1000" dirty="0">
                  <a:solidFill>
                    <a:prstClr val="black"/>
                  </a:solidFill>
                  <a:latin typeface="Verdana" panose="020B0604030504040204" pitchFamily="34" charset="0"/>
                  <a:ea typeface="Verdana" panose="020B0604030504040204" pitchFamily="34" charset="0"/>
                </a:endParaRPr>
              </a:p>
            </p:txBody>
          </p:sp>
          <p:sp>
            <p:nvSpPr>
              <p:cNvPr id="16" name="Rectangle 15">
                <a:extLst>
                  <a:ext uri="{FF2B5EF4-FFF2-40B4-BE49-F238E27FC236}">
                    <a16:creationId xmlns:a16="http://schemas.microsoft.com/office/drawing/2014/main" id="{31A7DCFA-42EF-7A41-B358-8CB519647A0B}"/>
                  </a:ext>
                </a:extLst>
              </p:cNvPr>
              <p:cNvSpPr/>
              <p:nvPr/>
            </p:nvSpPr>
            <p:spPr>
              <a:xfrm>
                <a:off x="7450082" y="2196181"/>
                <a:ext cx="144000" cy="158128"/>
              </a:xfrm>
              <a:prstGeom prst="rect">
                <a:avLst/>
              </a:prstGeom>
              <a:solidFill>
                <a:srgbClr val="FB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prstClr val="white"/>
                  </a:solidFill>
                  <a:latin typeface="Verdana" panose="020B0604030504040204" pitchFamily="34" charset="0"/>
                  <a:ea typeface="Verdana" panose="020B0604030504040204" pitchFamily="34" charset="0"/>
                </a:endParaRPr>
              </a:p>
            </p:txBody>
          </p:sp>
          <p:sp>
            <p:nvSpPr>
              <p:cNvPr id="15" name="TextBox 1">
                <a:extLst>
                  <a:ext uri="{FF2B5EF4-FFF2-40B4-BE49-F238E27FC236}">
                    <a16:creationId xmlns:a16="http://schemas.microsoft.com/office/drawing/2014/main" id="{82229122-AAF4-8EA6-65EB-DDF52D1B104E}"/>
                  </a:ext>
                </a:extLst>
              </p:cNvPr>
              <p:cNvSpPr txBox="1"/>
              <p:nvPr/>
            </p:nvSpPr>
            <p:spPr>
              <a:xfrm>
                <a:off x="7522083" y="2327995"/>
                <a:ext cx="643873" cy="311240"/>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377"/>
                <a:r>
                  <a:rPr lang="en-GB" sz="1200" dirty="0">
                    <a:solidFill>
                      <a:prstClr val="black"/>
                    </a:solidFill>
                    <a:latin typeface="Verdana" panose="020B0604030504040204" pitchFamily="34" charset="0"/>
                    <a:ea typeface="Verdana" panose="020B0604030504040204" pitchFamily="34" charset="0"/>
                  </a:rPr>
                  <a:t>10</a:t>
                </a:r>
                <a:r>
                  <a:rPr lang="en-GB" sz="1200" baseline="30000" dirty="0">
                    <a:solidFill>
                      <a:prstClr val="black"/>
                    </a:solidFill>
                    <a:latin typeface="Verdana" panose="020B0604030504040204" pitchFamily="34" charset="0"/>
                    <a:ea typeface="Verdana" panose="020B0604030504040204" pitchFamily="34" charset="0"/>
                  </a:rPr>
                  <a:t>–6</a:t>
                </a:r>
                <a:endParaRPr lang="en-GB" sz="1200" dirty="0">
                  <a:solidFill>
                    <a:prstClr val="black"/>
                  </a:solidFill>
                  <a:latin typeface="Verdana" panose="020B0604030504040204" pitchFamily="34" charset="0"/>
                  <a:ea typeface="Verdana" panose="020B0604030504040204" pitchFamily="34" charset="0"/>
                </a:endParaRPr>
              </a:p>
            </p:txBody>
          </p:sp>
        </p:grpSp>
        <p:sp>
          <p:nvSpPr>
            <p:cNvPr id="18" name="TextBox 17">
              <a:extLst>
                <a:ext uri="{FF2B5EF4-FFF2-40B4-BE49-F238E27FC236}">
                  <a16:creationId xmlns:a16="http://schemas.microsoft.com/office/drawing/2014/main" id="{DAFC5BF0-9B84-C201-C8A0-38D240D29CEE}"/>
                </a:ext>
              </a:extLst>
            </p:cNvPr>
            <p:cNvSpPr txBox="1"/>
            <p:nvPr/>
          </p:nvSpPr>
          <p:spPr>
            <a:xfrm rot="16200000">
              <a:off x="4906074" y="2677263"/>
              <a:ext cx="898068" cy="192409"/>
            </a:xfrm>
            <a:prstGeom prst="rect">
              <a:avLst/>
            </a:prstGeom>
            <a:noFill/>
          </p:spPr>
          <p:txBody>
            <a:bodyPr wrap="none" rtlCol="0">
              <a:spAutoFit/>
            </a:bodyPr>
            <a:lstStyle/>
            <a:p>
              <a:pPr defTabSz="914377"/>
              <a:r>
                <a:rPr lang="en-GB" sz="1067" dirty="0">
                  <a:solidFill>
                    <a:prstClr val="black">
                      <a:lumMod val="50000"/>
                    </a:prstClr>
                  </a:solidFill>
                  <a:latin typeface="Verdana" panose="020B0604030504040204" pitchFamily="34" charset="0"/>
                  <a:ea typeface="Verdana" panose="020B0604030504040204" pitchFamily="34" charset="0"/>
                </a:rPr>
                <a:t>Patients (%)</a:t>
              </a:r>
            </a:p>
          </p:txBody>
        </p:sp>
        <p:sp>
          <p:nvSpPr>
            <p:cNvPr id="40" name="TextBox 39">
              <a:extLst>
                <a:ext uri="{FF2B5EF4-FFF2-40B4-BE49-F238E27FC236}">
                  <a16:creationId xmlns:a16="http://schemas.microsoft.com/office/drawing/2014/main" id="{B51D7D9E-7F9A-74F5-D058-946E27164D3D}"/>
                </a:ext>
              </a:extLst>
            </p:cNvPr>
            <p:cNvSpPr txBox="1"/>
            <p:nvPr/>
          </p:nvSpPr>
          <p:spPr>
            <a:xfrm>
              <a:off x="6664384" y="3677517"/>
              <a:ext cx="1966038" cy="480901"/>
            </a:xfrm>
            <a:prstGeom prst="rect">
              <a:avLst/>
            </a:prstGeom>
            <a:noFill/>
          </p:spPr>
          <p:txBody>
            <a:bodyPr wrap="square">
              <a:spAutoFit/>
            </a:bodyPr>
            <a:lstStyle/>
            <a:p>
              <a:pPr algn="ctr" defTabSz="914377"/>
              <a:r>
                <a:rPr lang="de-DE" altLang="de-DE" sz="1200" dirty="0">
                  <a:solidFill>
                    <a:prstClr val="black">
                      <a:lumMod val="50000"/>
                    </a:prstClr>
                  </a:solidFill>
                  <a:latin typeface="Verdana" panose="020B0604030504040204" pitchFamily="34" charset="0"/>
                  <a:ea typeface="Verdana" panose="020B0604030504040204" pitchFamily="34" charset="0"/>
                </a:rPr>
                <a:t>PP </a:t>
              </a:r>
              <a:r>
                <a:rPr lang="de-DE" sz="1200" dirty="0">
                  <a:solidFill>
                    <a:prstClr val="black">
                      <a:lumMod val="50000"/>
                    </a:prstClr>
                  </a:solidFill>
                  <a:latin typeface="Verdana" panose="020B0604030504040204" pitchFamily="34" charset="0"/>
                  <a:ea typeface="Verdana" panose="020B0604030504040204" pitchFamily="34" charset="0"/>
                </a:rPr>
                <a:t>(n=757)</a:t>
              </a:r>
              <a:r>
                <a:rPr lang="de-DE" sz="1200" dirty="0">
                  <a:solidFill>
                    <a:prstClr val="black">
                      <a:lumMod val="50000"/>
                    </a:prstClr>
                  </a:solidFill>
                  <a:latin typeface="Verdana" panose="020B0604030504040204" pitchFamily="34" charset="0"/>
                  <a:ea typeface="Verdana" panose="020B0604030504040204" pitchFamily="34" charset="0"/>
                  <a:cs typeface="Arial" panose="020B0604020202020204" pitchFamily="34" charset="0"/>
                </a:rPr>
                <a:t>*</a:t>
              </a:r>
              <a:endParaRPr lang="de-DE" altLang="de-DE" sz="1200" dirty="0">
                <a:solidFill>
                  <a:prstClr val="black">
                    <a:lumMod val="50000"/>
                  </a:prstClr>
                </a:solidFill>
                <a:latin typeface="Verdana" panose="020B0604030504040204" pitchFamily="34" charset="0"/>
                <a:ea typeface="Verdana" panose="020B0604030504040204" pitchFamily="34" charset="0"/>
              </a:endParaRPr>
            </a:p>
            <a:p>
              <a:pPr algn="ctr" defTabSz="914377"/>
              <a:r>
                <a:rPr lang="de-DE" altLang="de-DE" sz="933" dirty="0">
                  <a:solidFill>
                    <a:prstClr val="black">
                      <a:lumMod val="50000"/>
                    </a:prstClr>
                  </a:solidFill>
                  <a:latin typeface="Verdana" panose="020B0604030504040204" pitchFamily="34" charset="0"/>
                  <a:ea typeface="Verdana" panose="020B0604030504040204" pitchFamily="34" charset="0"/>
                </a:rPr>
                <a:t>(</a:t>
              </a:r>
              <a:r>
                <a:rPr lang="en-GB" altLang="de-DE" sz="933" dirty="0">
                  <a:solidFill>
                    <a:prstClr val="black">
                      <a:lumMod val="50000"/>
                    </a:prstClr>
                  </a:solidFill>
                  <a:latin typeface="Verdana" panose="020B0604030504040204" pitchFamily="34" charset="0"/>
                  <a:ea typeface="Verdana" panose="020B0604030504040204" pitchFamily="34" charset="0"/>
                </a:rPr>
                <a:t>defined as all patients that </a:t>
              </a:r>
              <a:br>
                <a:rPr lang="en-GB" altLang="de-DE" sz="933" dirty="0">
                  <a:solidFill>
                    <a:prstClr val="black">
                      <a:lumMod val="50000"/>
                    </a:prstClr>
                  </a:solidFill>
                  <a:latin typeface="Verdana" panose="020B0604030504040204" pitchFamily="34" charset="0"/>
                  <a:ea typeface="Verdana" panose="020B0604030504040204" pitchFamily="34" charset="0"/>
                </a:rPr>
              </a:br>
              <a:r>
                <a:rPr lang="en-GB" altLang="de-DE" sz="933" dirty="0">
                  <a:solidFill>
                    <a:prstClr val="black">
                      <a:lumMod val="50000"/>
                    </a:prstClr>
                  </a:solidFill>
                  <a:latin typeface="Verdana" panose="020B0604030504040204" pitchFamily="34" charset="0"/>
                  <a:ea typeface="Verdana" panose="020B0604030504040204" pitchFamily="34" charset="0"/>
                </a:rPr>
                <a:t>completed 6 cycles of induction)</a:t>
              </a:r>
              <a:endParaRPr lang="de-DE" altLang="de-DE" sz="933" strike="sngStrike" baseline="30000" dirty="0">
                <a:solidFill>
                  <a:prstClr val="black">
                    <a:lumMod val="50000"/>
                  </a:prstClr>
                </a:solidFill>
                <a:latin typeface="Verdana" panose="020B0604030504040204" pitchFamily="34" charset="0"/>
                <a:ea typeface="Verdana" panose="020B0604030504040204" pitchFamily="34" charset="0"/>
              </a:endParaRPr>
            </a:p>
          </p:txBody>
        </p:sp>
        <p:cxnSp>
          <p:nvCxnSpPr>
            <p:cNvPr id="43" name="Straight Connector 42">
              <a:extLst>
                <a:ext uri="{FF2B5EF4-FFF2-40B4-BE49-F238E27FC236}">
                  <a16:creationId xmlns:a16="http://schemas.microsoft.com/office/drawing/2014/main" id="{96144D13-11D7-80D4-7A9D-27AFB07E6FD8}"/>
                </a:ext>
              </a:extLst>
            </p:cNvPr>
            <p:cNvCxnSpPr>
              <a:cxnSpLocks/>
            </p:cNvCxnSpPr>
            <p:nvPr/>
          </p:nvCxnSpPr>
          <p:spPr>
            <a:xfrm>
              <a:off x="5753100" y="3664104"/>
              <a:ext cx="2202180" cy="0"/>
            </a:xfrm>
            <a:prstGeom prst="line">
              <a:avLst/>
            </a:prstGeom>
            <a:ln>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9" name="Rectangle: Diagonal Corners Snipped 48">
            <a:extLst>
              <a:ext uri="{FF2B5EF4-FFF2-40B4-BE49-F238E27FC236}">
                <a16:creationId xmlns:a16="http://schemas.microsoft.com/office/drawing/2014/main" id="{55A7C1B7-CBD6-DD46-9F5C-A3B6A8726691}"/>
              </a:ext>
            </a:extLst>
          </p:cNvPr>
          <p:cNvSpPr/>
          <p:nvPr/>
        </p:nvSpPr>
        <p:spPr>
          <a:xfrm>
            <a:off x="6481" y="5252280"/>
            <a:ext cx="12192000" cy="570667"/>
          </a:xfrm>
          <a:prstGeom prst="snip2DiagRect">
            <a:avLst>
              <a:gd name="adj1" fmla="val 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spcAft>
                <a:spcPts val="400"/>
              </a:spcAft>
            </a:pPr>
            <a:r>
              <a:rPr lang="en-GB" sz="1600" dirty="0">
                <a:solidFill>
                  <a:prstClr val="white"/>
                </a:solidFill>
                <a:latin typeface="Verdana" panose="020B0604030504040204" pitchFamily="34" charset="0"/>
                <a:ea typeface="Verdana" panose="020B0604030504040204" pitchFamily="34" charset="0"/>
              </a:rPr>
              <a:t>Isa-</a:t>
            </a:r>
            <a:r>
              <a:rPr lang="en-GB" sz="1600" dirty="0" err="1">
                <a:solidFill>
                  <a:prstClr val="white"/>
                </a:solidFill>
                <a:latin typeface="Verdana" panose="020B0604030504040204" pitchFamily="34" charset="0"/>
                <a:ea typeface="Verdana" panose="020B0604030504040204" pitchFamily="34" charset="0"/>
              </a:rPr>
              <a:t>KRd</a:t>
            </a:r>
            <a:r>
              <a:rPr lang="en-GB" sz="1600" dirty="0">
                <a:solidFill>
                  <a:prstClr val="white"/>
                </a:solidFill>
                <a:latin typeface="Verdana" panose="020B0604030504040204" pitchFamily="34" charset="0"/>
                <a:ea typeface="Verdana" panose="020B0604030504040204" pitchFamily="34" charset="0"/>
              </a:rPr>
              <a:t> induced high rates of post-induction response and MRD– (10</a:t>
            </a:r>
            <a:r>
              <a:rPr lang="en-GB" sz="1600" baseline="30000" dirty="0">
                <a:solidFill>
                  <a:prstClr val="white"/>
                </a:solidFill>
                <a:latin typeface="Verdana" panose="020B0604030504040204" pitchFamily="34" charset="0"/>
                <a:ea typeface="Verdana" panose="020B0604030504040204" pitchFamily="34" charset="0"/>
              </a:rPr>
              <a:t>–5</a:t>
            </a:r>
            <a:r>
              <a:rPr lang="en-GB" sz="1600" dirty="0">
                <a:solidFill>
                  <a:prstClr val="white"/>
                </a:solidFill>
                <a:latin typeface="Verdana" panose="020B0604030504040204" pitchFamily="34" charset="0"/>
                <a:ea typeface="Verdana" panose="020B0604030504040204" pitchFamily="34" charset="0"/>
              </a:rPr>
              <a:t> and 10</a:t>
            </a:r>
            <a:r>
              <a:rPr lang="en-GB" sz="1600" baseline="30000" dirty="0">
                <a:solidFill>
                  <a:prstClr val="white"/>
                </a:solidFill>
                <a:latin typeface="Verdana" panose="020B0604030504040204" pitchFamily="34" charset="0"/>
                <a:ea typeface="Verdana" panose="020B0604030504040204" pitchFamily="34" charset="0"/>
              </a:rPr>
              <a:t>–6</a:t>
            </a:r>
            <a:r>
              <a:rPr lang="en-GB" sz="1600" dirty="0">
                <a:solidFill>
                  <a:prstClr val="white"/>
                </a:solidFill>
                <a:latin typeface="Verdana" panose="020B0604030504040204" pitchFamily="34" charset="0"/>
                <a:ea typeface="Verdana" panose="020B0604030504040204" pitchFamily="34" charset="0"/>
              </a:rPr>
              <a:t>). Further follow-up of MIDAS is required and will help to provide insights into risk-adapted consolidation and maintenance</a:t>
            </a:r>
          </a:p>
        </p:txBody>
      </p:sp>
      <p:sp>
        <p:nvSpPr>
          <p:cNvPr id="55" name="Title 4">
            <a:extLst>
              <a:ext uri="{FF2B5EF4-FFF2-40B4-BE49-F238E27FC236}">
                <a16:creationId xmlns:a16="http://schemas.microsoft.com/office/drawing/2014/main" id="{8A5A2061-CE20-18E3-A1E3-2F59BFC2B234}"/>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GB" sz="2133" dirty="0">
                <a:solidFill>
                  <a:srgbClr val="23004C"/>
                </a:solidFill>
              </a:rPr>
              <a:t>Response rates and MRD– rates post-induction</a:t>
            </a:r>
            <a:endParaRPr lang="en-US" sz="2133" dirty="0">
              <a:solidFill>
                <a:srgbClr val="23004C"/>
              </a:solidFill>
            </a:endParaRPr>
          </a:p>
        </p:txBody>
      </p:sp>
    </p:spTree>
    <p:extLst>
      <p:ext uri="{BB962C8B-B14F-4D97-AF65-F5344CB8AC3E}">
        <p14:creationId xmlns:p14="http://schemas.microsoft.com/office/powerpoint/2010/main" val="337521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4" name="Chart 3">
            <a:extLst>
              <a:ext uri="{FF2B5EF4-FFF2-40B4-BE49-F238E27FC236}">
                <a16:creationId xmlns:a16="http://schemas.microsoft.com/office/drawing/2014/main" id="{B1F48AF3-DE86-358A-0506-21B40E922638}"/>
              </a:ext>
            </a:extLst>
          </p:cNvPr>
          <p:cNvGraphicFramePr/>
          <p:nvPr/>
        </p:nvGraphicFramePr>
        <p:xfrm>
          <a:off x="436800" y="1625602"/>
          <a:ext cx="11572320" cy="3598957"/>
        </p:xfrm>
        <a:graphic>
          <a:graphicData uri="http://schemas.openxmlformats.org/drawingml/2006/chart">
            <c:chart xmlns:c="http://schemas.openxmlformats.org/drawingml/2006/chart" xmlns:r="http://schemas.openxmlformats.org/officeDocument/2006/relationships" r:id="rId2"/>
          </a:graphicData>
        </a:graphic>
      </p:graphicFrame>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123</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960445"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1219170">
              <a:buClrTx/>
              <a:defRPr/>
            </a:pPr>
            <a:r>
              <a:rPr lang="en-GB" sz="800" dirty="0">
                <a:solidFill>
                  <a:sysClr val="window" lastClr="FFFFFF">
                    <a:lumMod val="50000"/>
                  </a:sysClr>
                </a:solidFill>
                <a:latin typeface="Verdana"/>
              </a:rPr>
              <a:t>*Defined as patients with ≥1 of the following abnormalities: 1q+, t(4;14), t(14;16), t(14;20), del(17p). HR, high risk; </a:t>
            </a:r>
            <a:br>
              <a:rPr lang="en-GB" sz="800" dirty="0">
                <a:solidFill>
                  <a:sysClr val="window" lastClr="FFFFFF">
                    <a:lumMod val="50000"/>
                  </a:sysClr>
                </a:solidFill>
                <a:latin typeface="Verdana"/>
              </a:rPr>
            </a:br>
            <a:r>
              <a:rPr lang="en-GB" sz="800" dirty="0">
                <a:solidFill>
                  <a:sysClr val="window" lastClr="FFFFFF">
                    <a:lumMod val="50000"/>
                  </a:sysClr>
                </a:solidFill>
                <a:latin typeface="Verdana"/>
              </a:rPr>
              <a:t>IMS, International Myeloma Society; IMWG, International Myeloma Working Group; MRD, minimal residual disease; </a:t>
            </a:r>
            <a:br>
              <a:rPr lang="en-GB" sz="800" dirty="0">
                <a:solidFill>
                  <a:sysClr val="window" lastClr="FFFFFF">
                    <a:lumMod val="50000"/>
                  </a:sysClr>
                </a:solidFill>
                <a:latin typeface="Verdana"/>
              </a:rPr>
            </a:br>
            <a:r>
              <a:rPr lang="en-GB" sz="800" dirty="0">
                <a:solidFill>
                  <a:sysClr val="window" lastClr="FFFFFF">
                    <a:lumMod val="50000"/>
                  </a:sysClr>
                </a:solidFill>
                <a:latin typeface="Verdana"/>
              </a:rPr>
              <a:t>(R)-ISS, (Revised) International Staging System; SR, standard risk</a:t>
            </a:r>
          </a:p>
        </p:txBody>
      </p:sp>
      <p:sp>
        <p:nvSpPr>
          <p:cNvPr id="49" name="Rectangle: Diagonal Corners Snipped 48">
            <a:extLst>
              <a:ext uri="{FF2B5EF4-FFF2-40B4-BE49-F238E27FC236}">
                <a16:creationId xmlns:a16="http://schemas.microsoft.com/office/drawing/2014/main" id="{55A7C1B7-CBD6-DD46-9F5C-A3B6A8726691}"/>
              </a:ext>
            </a:extLst>
          </p:cNvPr>
          <p:cNvSpPr/>
          <p:nvPr/>
        </p:nvSpPr>
        <p:spPr>
          <a:xfrm>
            <a:off x="6481" y="5252280"/>
            <a:ext cx="12192000" cy="570667"/>
          </a:xfrm>
          <a:prstGeom prst="snip2DiagRect">
            <a:avLst>
              <a:gd name="adj1" fmla="val 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defRPr/>
            </a:pPr>
            <a:r>
              <a:rPr lang="en-GB" sz="1600" dirty="0">
                <a:solidFill>
                  <a:prstClr val="white"/>
                </a:solidFill>
                <a:latin typeface="Verdana"/>
              </a:rPr>
              <a:t>MRD status after induction does not appear to align consistently with initial cytogenetic risk. Longer follow-up is needed to better interpret the significance of achieving MRD– in patients with different cytogenetic abnormalities</a:t>
            </a:r>
          </a:p>
        </p:txBody>
      </p:sp>
      <p:sp>
        <p:nvSpPr>
          <p:cNvPr id="44" name="TextBox 43">
            <a:extLst>
              <a:ext uri="{FF2B5EF4-FFF2-40B4-BE49-F238E27FC236}">
                <a16:creationId xmlns:a16="http://schemas.microsoft.com/office/drawing/2014/main" id="{8FCE3B0C-1935-540A-F0DD-77B8FA073D1D}"/>
              </a:ext>
            </a:extLst>
          </p:cNvPr>
          <p:cNvSpPr txBox="1"/>
          <p:nvPr/>
        </p:nvSpPr>
        <p:spPr>
          <a:xfrm>
            <a:off x="3146636" y="1555653"/>
            <a:ext cx="6337299" cy="318100"/>
          </a:xfrm>
          <a:prstGeom prst="rect">
            <a:avLst/>
          </a:prstGeom>
          <a:noFill/>
        </p:spPr>
        <p:txBody>
          <a:bodyPr wrap="square" rtlCol="0">
            <a:spAutoFit/>
          </a:bodyPr>
          <a:lstStyle/>
          <a:p>
            <a:pPr algn="ctr" defTabSz="914354">
              <a:defRPr/>
            </a:pPr>
            <a:r>
              <a:rPr lang="en-GB" sz="1467" b="1" dirty="0">
                <a:solidFill>
                  <a:prstClr val="black">
                    <a:lumMod val="75000"/>
                    <a:lumOff val="25000"/>
                  </a:prstClr>
                </a:solidFill>
                <a:latin typeface="Verdana"/>
              </a:rPr>
              <a:t>Subgroup analyses of post-induction MRD– rates</a:t>
            </a:r>
          </a:p>
        </p:txBody>
      </p:sp>
      <p:sp>
        <p:nvSpPr>
          <p:cNvPr id="54" name="Title 4">
            <a:extLst>
              <a:ext uri="{FF2B5EF4-FFF2-40B4-BE49-F238E27FC236}">
                <a16:creationId xmlns:a16="http://schemas.microsoft.com/office/drawing/2014/main" id="{103451AB-14DD-CB3E-6353-CBF1CFD962A4}"/>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GB" sz="2133" dirty="0">
                <a:solidFill>
                  <a:srgbClr val="23004C"/>
                </a:solidFill>
              </a:rPr>
              <a:t>MRD– rates post-induction subgroup analyses</a:t>
            </a:r>
            <a:endParaRPr lang="en-US" sz="2133" dirty="0">
              <a:solidFill>
                <a:srgbClr val="23004C"/>
              </a:solidFill>
            </a:endParaRPr>
          </a:p>
          <a:p>
            <a:pPr defTabSz="914377"/>
            <a:endParaRPr lang="en-US" sz="2133" dirty="0">
              <a:solidFill>
                <a:srgbClr val="23004C"/>
              </a:solidFill>
            </a:endParaRPr>
          </a:p>
        </p:txBody>
      </p:sp>
      <p:sp>
        <p:nvSpPr>
          <p:cNvPr id="5" name="TextBox 4">
            <a:extLst>
              <a:ext uri="{FF2B5EF4-FFF2-40B4-BE49-F238E27FC236}">
                <a16:creationId xmlns:a16="http://schemas.microsoft.com/office/drawing/2014/main" id="{9082943F-CB30-11A2-3240-EEFF45906DD2}"/>
              </a:ext>
            </a:extLst>
          </p:cNvPr>
          <p:cNvSpPr txBox="1"/>
          <p:nvPr/>
        </p:nvSpPr>
        <p:spPr>
          <a:xfrm rot="16200000">
            <a:off x="-1033727" y="2832406"/>
            <a:ext cx="2971800" cy="307777"/>
          </a:xfrm>
          <a:prstGeom prst="rect">
            <a:avLst/>
          </a:prstGeom>
          <a:noFill/>
        </p:spPr>
        <p:txBody>
          <a:bodyPr wrap="square" rtlCol="0">
            <a:spAutoFit/>
          </a:bodyPr>
          <a:lstStyle/>
          <a:p>
            <a:pPr algn="ctr" defTabSz="914377"/>
            <a:r>
              <a:rPr lang="en-GB" sz="1400" dirty="0">
                <a:solidFill>
                  <a:prstClr val="black"/>
                </a:solidFill>
                <a:latin typeface="Verdana"/>
              </a:rPr>
              <a:t>Patients (%)</a:t>
            </a:r>
          </a:p>
        </p:txBody>
      </p:sp>
    </p:spTree>
    <p:extLst>
      <p:ext uri="{BB962C8B-B14F-4D97-AF65-F5344CB8AC3E}">
        <p14:creationId xmlns:p14="http://schemas.microsoft.com/office/powerpoint/2010/main" val="2268911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124</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960445"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br>
              <a:rPr lang="en-GB" sz="800" dirty="0">
                <a:solidFill>
                  <a:srgbClr val="6B747B"/>
                </a:solidFill>
                <a:latin typeface="Verdana"/>
              </a:rPr>
            </a:br>
            <a:r>
              <a:rPr lang="en-GB" sz="800" dirty="0">
                <a:solidFill>
                  <a:srgbClr val="6B747B"/>
                </a:solidFill>
                <a:latin typeface="Verdana"/>
              </a:rPr>
              <a:t>AEs, adverse events; d, dexamethasone; GI, gastrointestinal; Isa, </a:t>
            </a:r>
            <a:r>
              <a:rPr lang="en-GB" sz="800" dirty="0" err="1">
                <a:solidFill>
                  <a:srgbClr val="6B747B"/>
                </a:solidFill>
                <a:latin typeface="Verdana"/>
              </a:rPr>
              <a:t>isatuximab</a:t>
            </a:r>
            <a:r>
              <a:rPr lang="en-GB" sz="800" dirty="0">
                <a:solidFill>
                  <a:srgbClr val="6B747B"/>
                </a:solidFill>
                <a:latin typeface="Verdana"/>
              </a:rPr>
              <a:t>; K, carfilzomib; </a:t>
            </a:r>
            <a:br>
              <a:rPr lang="en-GB" sz="800" dirty="0">
                <a:solidFill>
                  <a:srgbClr val="6B747B"/>
                </a:solidFill>
                <a:latin typeface="Verdana"/>
              </a:rPr>
            </a:br>
            <a:r>
              <a:rPr lang="en-GB" sz="800" dirty="0">
                <a:solidFill>
                  <a:srgbClr val="6B747B"/>
                </a:solidFill>
                <a:latin typeface="Verdana"/>
              </a:rPr>
              <a:t>R, lenalidomide</a:t>
            </a:r>
            <a:endParaRPr lang="en-GB" sz="800" strike="sngStrike" dirty="0">
              <a:solidFill>
                <a:srgbClr val="FF0000"/>
              </a:solidFill>
              <a:latin typeface="Verdana"/>
            </a:endParaRPr>
          </a:p>
        </p:txBody>
      </p:sp>
      <p:sp>
        <p:nvSpPr>
          <p:cNvPr id="49" name="Rectangle: Diagonal Corners Snipped 48">
            <a:extLst>
              <a:ext uri="{FF2B5EF4-FFF2-40B4-BE49-F238E27FC236}">
                <a16:creationId xmlns:a16="http://schemas.microsoft.com/office/drawing/2014/main" id="{55A7C1B7-CBD6-DD46-9F5C-A3B6A8726691}"/>
              </a:ext>
            </a:extLst>
          </p:cNvPr>
          <p:cNvSpPr/>
          <p:nvPr/>
        </p:nvSpPr>
        <p:spPr>
          <a:xfrm>
            <a:off x="6481" y="5252280"/>
            <a:ext cx="12192000" cy="570667"/>
          </a:xfrm>
          <a:prstGeom prst="snip2DiagRect">
            <a:avLst>
              <a:gd name="adj1" fmla="val 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39">
              <a:defRPr/>
            </a:pPr>
            <a:r>
              <a:rPr lang="en-GB" sz="1600" dirty="0">
                <a:solidFill>
                  <a:prstClr val="white"/>
                </a:solidFill>
                <a:latin typeface="Verdana" panose="020B0604030504040204" pitchFamily="34" charset="0"/>
                <a:ea typeface="Verdana" panose="020B0604030504040204" pitchFamily="34" charset="0"/>
              </a:rPr>
              <a:t>No new safety signals were observed with Isa-</a:t>
            </a:r>
            <a:r>
              <a:rPr lang="en-GB" sz="1600" dirty="0" err="1">
                <a:solidFill>
                  <a:prstClr val="white"/>
                </a:solidFill>
                <a:latin typeface="Verdana" panose="020B0604030504040204" pitchFamily="34" charset="0"/>
                <a:ea typeface="Verdana" panose="020B0604030504040204" pitchFamily="34" charset="0"/>
              </a:rPr>
              <a:t>KRd</a:t>
            </a:r>
            <a:r>
              <a:rPr lang="en-GB" sz="1600" dirty="0">
                <a:solidFill>
                  <a:prstClr val="white"/>
                </a:solidFill>
                <a:latin typeface="Verdana" panose="020B0604030504040204" pitchFamily="34" charset="0"/>
                <a:ea typeface="Verdana" panose="020B0604030504040204" pitchFamily="34" charset="0"/>
              </a:rPr>
              <a:t> induction, with a low (&lt;1%) mortality rate</a:t>
            </a:r>
          </a:p>
        </p:txBody>
      </p:sp>
      <p:graphicFrame>
        <p:nvGraphicFramePr>
          <p:cNvPr id="5" name="Table 4">
            <a:extLst>
              <a:ext uri="{FF2B5EF4-FFF2-40B4-BE49-F238E27FC236}">
                <a16:creationId xmlns:a16="http://schemas.microsoft.com/office/drawing/2014/main" id="{CAEF5D27-D2F2-3134-8C7A-9A78616E76DE}"/>
              </a:ext>
            </a:extLst>
          </p:cNvPr>
          <p:cNvGraphicFramePr>
            <a:graphicFrameLocks noGrp="1"/>
          </p:cNvGraphicFramePr>
          <p:nvPr/>
        </p:nvGraphicFramePr>
        <p:xfrm>
          <a:off x="492761" y="1458647"/>
          <a:ext cx="11206479" cy="3664572"/>
        </p:xfrm>
        <a:graphic>
          <a:graphicData uri="http://schemas.openxmlformats.org/drawingml/2006/table">
            <a:tbl>
              <a:tblPr firstRow="1" bandRow="1">
                <a:tableStyleId>{3B4B98B0-60AC-42C2-AFA5-B58CD77FA1E5}</a:tableStyleId>
              </a:tblPr>
              <a:tblGrid>
                <a:gridCol w="7253515">
                  <a:extLst>
                    <a:ext uri="{9D8B030D-6E8A-4147-A177-3AD203B41FA5}">
                      <a16:colId xmlns:a16="http://schemas.microsoft.com/office/drawing/2014/main" val="1233486654"/>
                    </a:ext>
                  </a:extLst>
                </a:gridCol>
                <a:gridCol w="3952964">
                  <a:extLst>
                    <a:ext uri="{9D8B030D-6E8A-4147-A177-3AD203B41FA5}">
                      <a16:colId xmlns:a16="http://schemas.microsoft.com/office/drawing/2014/main" val="2903112979"/>
                    </a:ext>
                  </a:extLst>
                </a:gridCol>
              </a:tblGrid>
              <a:tr h="305381">
                <a:tc>
                  <a:txBody>
                    <a:bodyPr/>
                    <a:lstStyle>
                      <a:lvl1pPr marL="0" algn="l" defTabSz="685800" rtl="0" eaLnBrk="1" latinLnBrk="0" hangingPunct="1">
                        <a:defRPr sz="1350" b="1" kern="1200">
                          <a:solidFill>
                            <a:schemeClr val="bg1"/>
                          </a:solidFill>
                          <a:latin typeface="Calibri"/>
                        </a:defRPr>
                      </a:lvl1pPr>
                      <a:lvl2pPr marL="342900" algn="l" defTabSz="685800" rtl="0" eaLnBrk="1" latinLnBrk="0" hangingPunct="1">
                        <a:defRPr sz="1350" b="1" kern="1200">
                          <a:solidFill>
                            <a:schemeClr val="bg1"/>
                          </a:solidFill>
                          <a:latin typeface="Calibri"/>
                        </a:defRPr>
                      </a:lvl2pPr>
                      <a:lvl3pPr marL="685800" algn="l" defTabSz="685800" rtl="0" eaLnBrk="1" latinLnBrk="0" hangingPunct="1">
                        <a:defRPr sz="1350" b="1" kern="1200">
                          <a:solidFill>
                            <a:schemeClr val="bg1"/>
                          </a:solidFill>
                          <a:latin typeface="Calibri"/>
                        </a:defRPr>
                      </a:lvl3pPr>
                      <a:lvl4pPr marL="1028700" algn="l" defTabSz="685800" rtl="0" eaLnBrk="1" latinLnBrk="0" hangingPunct="1">
                        <a:defRPr sz="1350" b="1" kern="1200">
                          <a:solidFill>
                            <a:schemeClr val="bg1"/>
                          </a:solidFill>
                          <a:latin typeface="Calibri"/>
                        </a:defRPr>
                      </a:lvl4pPr>
                      <a:lvl5pPr marL="1371600" algn="l" defTabSz="685800" rtl="0" eaLnBrk="1" latinLnBrk="0" hangingPunct="1">
                        <a:defRPr sz="1350" b="1" kern="1200">
                          <a:solidFill>
                            <a:schemeClr val="bg1"/>
                          </a:solidFill>
                          <a:latin typeface="Calibri"/>
                        </a:defRPr>
                      </a:lvl5pPr>
                      <a:lvl6pPr marL="1714500" algn="l" defTabSz="685800" rtl="0" eaLnBrk="1" latinLnBrk="0" hangingPunct="1">
                        <a:defRPr sz="1350" b="1" kern="1200">
                          <a:solidFill>
                            <a:schemeClr val="bg1"/>
                          </a:solidFill>
                          <a:latin typeface="Calibri"/>
                        </a:defRPr>
                      </a:lvl6pPr>
                      <a:lvl7pPr marL="2057400" algn="l" defTabSz="685800" rtl="0" eaLnBrk="1" latinLnBrk="0" hangingPunct="1">
                        <a:defRPr sz="1350" b="1" kern="1200">
                          <a:solidFill>
                            <a:schemeClr val="bg1"/>
                          </a:solidFill>
                          <a:latin typeface="Calibri"/>
                        </a:defRPr>
                      </a:lvl7pPr>
                      <a:lvl8pPr marL="2400300" algn="l" defTabSz="685800" rtl="0" eaLnBrk="1" latinLnBrk="0" hangingPunct="1">
                        <a:defRPr sz="1350" b="1" kern="1200">
                          <a:solidFill>
                            <a:schemeClr val="bg1"/>
                          </a:solidFill>
                          <a:latin typeface="Calibri"/>
                        </a:defRPr>
                      </a:lvl8pPr>
                      <a:lvl9pPr marL="2743200" algn="l" defTabSz="685800" rtl="0" eaLnBrk="1" latinLnBrk="0" hangingPunct="1">
                        <a:defRPr sz="1350" b="1" kern="1200">
                          <a:solidFill>
                            <a:schemeClr val="bg1"/>
                          </a:solidFill>
                          <a:latin typeface="Calibri"/>
                        </a:defRPr>
                      </a:lvl9pPr>
                    </a:lstStyle>
                    <a:p>
                      <a:pPr marL="72000" marR="0" lvl="0" indent="0" algn="l" defTabSz="685800" rtl="0" eaLnBrk="1" fontAlgn="auto" latinLnBrk="0" hangingPunct="1">
                        <a:lnSpc>
                          <a:spcPts val="1400"/>
                        </a:lnSpc>
                        <a:spcBef>
                          <a:spcPts val="0"/>
                        </a:spcBef>
                        <a:spcAft>
                          <a:spcPts val="0"/>
                        </a:spcAft>
                        <a:buClrTx/>
                        <a:buSzTx/>
                        <a:buFontTx/>
                        <a:buNone/>
                        <a:tabLst/>
                        <a:defRPr/>
                      </a:pPr>
                      <a:r>
                        <a:rPr lang="en-GB" sz="1200" b="1" kern="1200" dirty="0">
                          <a:solidFill>
                            <a:schemeClr val="bg1"/>
                          </a:solidFill>
                          <a:latin typeface="+mj-lt"/>
                        </a:rPr>
                        <a:t>Most common Grade &gt;2 AEs, n (%)</a:t>
                      </a:r>
                      <a:endParaRPr lang="en-GB" sz="1200" b="1" kern="1200" dirty="0">
                        <a:solidFill>
                          <a:schemeClr val="bg1"/>
                        </a:solidFill>
                        <a:latin typeface="+mj-lt"/>
                        <a:ea typeface="+mn-ea"/>
                        <a:cs typeface="+mn-cs"/>
                      </a:endParaRPr>
                    </a:p>
                  </a:txBody>
                  <a:tcPr marL="60960" marR="60960" marT="48000" marB="48000" anchor="ctr">
                    <a:solidFill>
                      <a:schemeClr val="accent1"/>
                    </a:solidFill>
                  </a:tcPr>
                </a:tc>
                <a:tc>
                  <a:txBody>
                    <a:bodyPr/>
                    <a:lstStyle>
                      <a:lvl1pPr marL="0" algn="l" defTabSz="685800" rtl="0" eaLnBrk="1" latinLnBrk="0" hangingPunct="1">
                        <a:defRPr sz="1350" b="1" kern="1200">
                          <a:solidFill>
                            <a:schemeClr val="bg1"/>
                          </a:solidFill>
                          <a:latin typeface="Calibri"/>
                        </a:defRPr>
                      </a:lvl1pPr>
                      <a:lvl2pPr marL="342900" algn="l" defTabSz="685800" rtl="0" eaLnBrk="1" latinLnBrk="0" hangingPunct="1">
                        <a:defRPr sz="1350" b="1" kern="1200">
                          <a:solidFill>
                            <a:schemeClr val="bg1"/>
                          </a:solidFill>
                          <a:latin typeface="Calibri"/>
                        </a:defRPr>
                      </a:lvl2pPr>
                      <a:lvl3pPr marL="685800" algn="l" defTabSz="685800" rtl="0" eaLnBrk="1" latinLnBrk="0" hangingPunct="1">
                        <a:defRPr sz="1350" b="1" kern="1200">
                          <a:solidFill>
                            <a:schemeClr val="bg1"/>
                          </a:solidFill>
                          <a:latin typeface="Calibri"/>
                        </a:defRPr>
                      </a:lvl3pPr>
                      <a:lvl4pPr marL="1028700" algn="l" defTabSz="685800" rtl="0" eaLnBrk="1" latinLnBrk="0" hangingPunct="1">
                        <a:defRPr sz="1350" b="1" kern="1200">
                          <a:solidFill>
                            <a:schemeClr val="bg1"/>
                          </a:solidFill>
                          <a:latin typeface="Calibri"/>
                        </a:defRPr>
                      </a:lvl4pPr>
                      <a:lvl5pPr marL="1371600" algn="l" defTabSz="685800" rtl="0" eaLnBrk="1" latinLnBrk="0" hangingPunct="1">
                        <a:defRPr sz="1350" b="1" kern="1200">
                          <a:solidFill>
                            <a:schemeClr val="bg1"/>
                          </a:solidFill>
                          <a:latin typeface="Calibri"/>
                        </a:defRPr>
                      </a:lvl5pPr>
                      <a:lvl6pPr marL="1714500" algn="l" defTabSz="685800" rtl="0" eaLnBrk="1" latinLnBrk="0" hangingPunct="1">
                        <a:defRPr sz="1350" b="1" kern="1200">
                          <a:solidFill>
                            <a:schemeClr val="bg1"/>
                          </a:solidFill>
                          <a:latin typeface="Calibri"/>
                        </a:defRPr>
                      </a:lvl6pPr>
                      <a:lvl7pPr marL="2057400" algn="l" defTabSz="685800" rtl="0" eaLnBrk="1" latinLnBrk="0" hangingPunct="1">
                        <a:defRPr sz="1350" b="1" kern="1200">
                          <a:solidFill>
                            <a:schemeClr val="bg1"/>
                          </a:solidFill>
                          <a:latin typeface="Calibri"/>
                        </a:defRPr>
                      </a:lvl7pPr>
                      <a:lvl8pPr marL="2400300" algn="l" defTabSz="685800" rtl="0" eaLnBrk="1" latinLnBrk="0" hangingPunct="1">
                        <a:defRPr sz="1350" b="1" kern="1200">
                          <a:solidFill>
                            <a:schemeClr val="bg1"/>
                          </a:solidFill>
                          <a:latin typeface="Calibri"/>
                        </a:defRPr>
                      </a:lvl8pPr>
                      <a:lvl9pPr marL="2743200" algn="l" defTabSz="685800" rtl="0" eaLnBrk="1" latinLnBrk="0" hangingPunct="1">
                        <a:defRPr sz="1350" b="1" kern="1200">
                          <a:solidFill>
                            <a:schemeClr val="bg1"/>
                          </a:solidFill>
                          <a:latin typeface="Calibri"/>
                        </a:defRPr>
                      </a:lvl9pPr>
                    </a:lstStyle>
                    <a:p>
                      <a:pPr algn="ctr">
                        <a:lnSpc>
                          <a:spcPts val="1400"/>
                        </a:lnSpc>
                      </a:pPr>
                      <a:r>
                        <a:rPr lang="en-GB" sz="1200" b="1" dirty="0">
                          <a:solidFill>
                            <a:schemeClr val="bg1"/>
                          </a:solidFill>
                          <a:latin typeface="+mj-lt"/>
                        </a:rPr>
                        <a:t>Isa-</a:t>
                      </a:r>
                      <a:r>
                        <a:rPr lang="en-GB" sz="1200" b="1" dirty="0" err="1">
                          <a:solidFill>
                            <a:schemeClr val="bg1"/>
                          </a:solidFill>
                          <a:latin typeface="+mj-lt"/>
                        </a:rPr>
                        <a:t>KRd</a:t>
                      </a:r>
                      <a:r>
                        <a:rPr lang="en-GB" sz="1200" b="1" dirty="0">
                          <a:solidFill>
                            <a:schemeClr val="bg1"/>
                          </a:solidFill>
                          <a:latin typeface="+mj-lt"/>
                        </a:rPr>
                        <a:t> (N=791)</a:t>
                      </a:r>
                    </a:p>
                  </a:txBody>
                  <a:tcPr marL="60960" marR="60960" marT="48000" marB="48000" anchor="ctr">
                    <a:solidFill>
                      <a:schemeClr val="accent1"/>
                    </a:solidFill>
                  </a:tcPr>
                </a:tc>
                <a:extLst>
                  <a:ext uri="{0D108BD9-81ED-4DB2-BD59-A6C34878D82A}">
                    <a16:rowId xmlns:a16="http://schemas.microsoft.com/office/drawing/2014/main" val="3792365031"/>
                  </a:ext>
                </a:extLst>
              </a:tr>
              <a:tr h="305381">
                <a:tc gridSpan="2">
                  <a:txBody>
                    <a:bodyPr/>
                    <a:lstStyle/>
                    <a:p>
                      <a:pPr marL="92075" marR="0" lvl="0" indent="0" algn="l" defTabSz="685800" rtl="0" eaLnBrk="1" fontAlgn="auto" latinLnBrk="0" hangingPunct="1">
                        <a:lnSpc>
                          <a:spcPts val="1400"/>
                        </a:lnSpc>
                        <a:spcBef>
                          <a:spcPts val="0"/>
                        </a:spcBef>
                        <a:spcAft>
                          <a:spcPts val="0"/>
                        </a:spcAft>
                        <a:buClrTx/>
                        <a:buSzTx/>
                        <a:buFontTx/>
                        <a:buNone/>
                        <a:tabLst/>
                        <a:defRPr/>
                      </a:pPr>
                      <a:r>
                        <a:rPr lang="en-GB" sz="1200" b="1" dirty="0">
                          <a:solidFill>
                            <a:schemeClr val="tx1"/>
                          </a:solidFill>
                        </a:rPr>
                        <a:t>Hematologic</a:t>
                      </a:r>
                      <a:r>
                        <a:rPr lang="en-GB" sz="1200" b="0" dirty="0">
                          <a:solidFill>
                            <a:schemeClr val="tx1"/>
                          </a:solidFill>
                        </a:rPr>
                        <a:t> </a:t>
                      </a:r>
                      <a:endParaRPr lang="en-GB" sz="1200" b="0" dirty="0">
                        <a:solidFill>
                          <a:schemeClr val="tx1"/>
                        </a:solidFill>
                        <a:latin typeface="+mn-lt"/>
                      </a:endParaRPr>
                    </a:p>
                  </a:txBody>
                  <a:tcPr marL="60960" marR="60960" marT="48000" marB="48000" anchor="ctr"/>
                </a:tc>
                <a:tc hMerge="1">
                  <a:txBody>
                    <a:bodyPr/>
                    <a:lstStyle/>
                    <a:p>
                      <a:pPr algn="ctr">
                        <a:lnSpc>
                          <a:spcPts val="1400"/>
                        </a:lnSpc>
                      </a:pPr>
                      <a:endParaRPr lang="en-GB" sz="1400" b="0" dirty="0">
                        <a:solidFill>
                          <a:schemeClr val="tx1">
                            <a:lumMod val="75000"/>
                            <a:lumOff val="25000"/>
                          </a:schemeClr>
                        </a:solidFill>
                        <a:latin typeface="+mn-lt"/>
                      </a:endParaRPr>
                    </a:p>
                  </a:txBody>
                  <a:tcPr marL="60960" marR="60960"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5E3E6"/>
                    </a:solidFill>
                  </a:tcPr>
                </a:tc>
                <a:extLst>
                  <a:ext uri="{0D108BD9-81ED-4DB2-BD59-A6C34878D82A}">
                    <a16:rowId xmlns:a16="http://schemas.microsoft.com/office/drawing/2014/main" val="451909487"/>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US" sz="1200" b="0" kern="1200" dirty="0">
                          <a:solidFill>
                            <a:schemeClr val="tx1"/>
                          </a:solidFill>
                        </a:rPr>
                        <a:t>Neutropenia</a:t>
                      </a:r>
                      <a:endParaRPr lang="en-US"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US" sz="1200" b="0" dirty="0">
                          <a:solidFill>
                            <a:schemeClr val="tx1"/>
                          </a:solidFill>
                        </a:rPr>
                        <a:t>25</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202719339"/>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dirty="0" err="1">
                          <a:solidFill>
                            <a:schemeClr val="tx1"/>
                          </a:solidFill>
                        </a:rPr>
                        <a:t>Anemia</a:t>
                      </a:r>
                      <a:endParaRPr lang="en-US"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US" sz="1200" b="0" dirty="0">
                          <a:solidFill>
                            <a:schemeClr val="tx1"/>
                          </a:solidFill>
                        </a:rPr>
                        <a:t>7</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1634276284"/>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US" sz="1200" b="0" kern="1200" dirty="0">
                          <a:solidFill>
                            <a:schemeClr val="tx1"/>
                          </a:solidFill>
                        </a:rPr>
                        <a:t>Thrombocytopenia</a:t>
                      </a:r>
                      <a:endParaRPr lang="en-US"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GB" sz="1200" b="0" dirty="0">
                          <a:solidFill>
                            <a:schemeClr val="tx1"/>
                          </a:solidFill>
                        </a:rPr>
                        <a:t>5</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2881435502"/>
                  </a:ext>
                </a:extLst>
              </a:tr>
              <a:tr h="305381">
                <a:tc gridSpan="2">
                  <a:txBody>
                    <a:bodyPr/>
                    <a:lstStyle/>
                    <a:p>
                      <a:pPr marL="92075" marR="0" lvl="0" indent="0" algn="l" defTabSz="685800" rtl="0" eaLnBrk="1" fontAlgn="auto" latinLnBrk="0" hangingPunct="1">
                        <a:lnSpc>
                          <a:spcPts val="1400"/>
                        </a:lnSpc>
                        <a:spcBef>
                          <a:spcPts val="0"/>
                        </a:spcBef>
                        <a:spcAft>
                          <a:spcPts val="0"/>
                        </a:spcAft>
                        <a:buClrTx/>
                        <a:buSzTx/>
                        <a:buFontTx/>
                        <a:buNone/>
                        <a:tabLst/>
                        <a:defRPr/>
                      </a:pPr>
                      <a:r>
                        <a:rPr lang="en-GB" sz="1200" b="1" kern="1200" dirty="0">
                          <a:solidFill>
                            <a:schemeClr val="tx1"/>
                          </a:solidFill>
                        </a:rPr>
                        <a:t>Non-hematologic</a:t>
                      </a:r>
                      <a:endParaRPr lang="en-GB" sz="1200" b="1" kern="1200" dirty="0">
                        <a:solidFill>
                          <a:schemeClr val="tx1"/>
                        </a:solidFill>
                        <a:latin typeface="+mn-lt"/>
                        <a:ea typeface="+mn-ea"/>
                        <a:cs typeface="+mn-cs"/>
                      </a:endParaRPr>
                    </a:p>
                  </a:txBody>
                  <a:tcPr marL="60960" marR="60960" marT="48000" marB="48000" anchor="ctr"/>
                </a:tc>
                <a:tc hMerge="1">
                  <a:txBody>
                    <a:bodyPr/>
                    <a:lstStyle/>
                    <a:p>
                      <a:endParaRPr dirty="0"/>
                    </a:p>
                  </a:txBody>
                  <a:tcPr marL="60960" marR="60960" marT="48000" marB="48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15982599"/>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kern="1200" dirty="0">
                          <a:solidFill>
                            <a:schemeClr val="tx1"/>
                          </a:solidFill>
                        </a:rPr>
                        <a:t>Infections</a:t>
                      </a:r>
                      <a:endParaRPr lang="en-GB"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GB" sz="1200" b="0" dirty="0">
                          <a:solidFill>
                            <a:schemeClr val="tx1"/>
                          </a:solidFill>
                        </a:rPr>
                        <a:t>7</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3735608204"/>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kern="1200" dirty="0">
                          <a:solidFill>
                            <a:schemeClr val="tx1"/>
                          </a:solidFill>
                        </a:rPr>
                        <a:t>Hepatobiliary disorders</a:t>
                      </a:r>
                      <a:endParaRPr lang="en-GB"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GB" sz="1200" b="0" baseline="0" dirty="0">
                          <a:solidFill>
                            <a:schemeClr val="tx1"/>
                          </a:solidFill>
                        </a:rPr>
                        <a:t>6</a:t>
                      </a:r>
                      <a:endParaRPr lang="en-GB" sz="1200" b="0" baseline="0" dirty="0">
                        <a:solidFill>
                          <a:schemeClr val="tx1"/>
                        </a:solidFill>
                        <a:latin typeface="+mn-lt"/>
                      </a:endParaRPr>
                    </a:p>
                  </a:txBody>
                  <a:tcPr marL="60960" marR="60960" marT="48000" marB="48000" anchor="ctr"/>
                </a:tc>
                <a:extLst>
                  <a:ext uri="{0D108BD9-81ED-4DB2-BD59-A6C34878D82A}">
                    <a16:rowId xmlns:a16="http://schemas.microsoft.com/office/drawing/2014/main" val="890684481"/>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kern="1200" dirty="0">
                          <a:solidFill>
                            <a:schemeClr val="tx1"/>
                          </a:solidFill>
                        </a:rPr>
                        <a:t>GI disorders </a:t>
                      </a:r>
                      <a:endParaRPr lang="en-GB" sz="1200" b="0" dirty="0">
                        <a:solidFill>
                          <a:schemeClr val="tx1"/>
                        </a:solidFill>
                        <a:latin typeface="+mn-lt"/>
                      </a:endParaRPr>
                    </a:p>
                  </a:txBody>
                  <a:tcPr marL="60960" marR="60960" marT="48000" marB="48000" anchor="ctr"/>
                </a:tc>
                <a:tc>
                  <a:txBody>
                    <a:bodyPr/>
                    <a:lstStyle/>
                    <a:p>
                      <a:pPr algn="ctr">
                        <a:lnSpc>
                          <a:spcPts val="1400"/>
                        </a:lnSpc>
                      </a:pPr>
                      <a:r>
                        <a:rPr lang="en-GB" sz="1200" b="0" dirty="0">
                          <a:solidFill>
                            <a:schemeClr val="tx1"/>
                          </a:solidFill>
                        </a:rPr>
                        <a:t>3</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2228124748"/>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dirty="0">
                          <a:solidFill>
                            <a:schemeClr val="tx1"/>
                          </a:solidFill>
                        </a:rPr>
                        <a:t>Cardiac disorders</a:t>
                      </a:r>
                      <a:endParaRPr lang="en-GB" sz="1200" b="0" dirty="0">
                        <a:solidFill>
                          <a:schemeClr val="tx1"/>
                        </a:solidFill>
                        <a:latin typeface="+mn-lt"/>
                      </a:endParaRPr>
                    </a:p>
                  </a:txBody>
                  <a:tcPr marL="60960" marR="60960" marT="48000" marB="48000" anchor="ctr"/>
                </a:tc>
                <a:tc>
                  <a:txBody>
                    <a:bodyPr/>
                    <a:lstStyle/>
                    <a:p>
                      <a:pPr algn="ctr">
                        <a:lnSpc>
                          <a:spcPts val="1400"/>
                        </a:lnSpc>
                      </a:pPr>
                      <a:r>
                        <a:rPr lang="en-GB" sz="1200" b="0" dirty="0">
                          <a:solidFill>
                            <a:schemeClr val="tx1"/>
                          </a:solidFill>
                        </a:rPr>
                        <a:t>1</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2236652438"/>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dirty="0">
                          <a:solidFill>
                            <a:schemeClr val="tx1"/>
                          </a:solidFill>
                        </a:rPr>
                        <a:t>Peripheral neuropathies</a:t>
                      </a:r>
                      <a:endParaRPr lang="en-GB" sz="1200" b="0" dirty="0">
                        <a:solidFill>
                          <a:schemeClr val="tx1"/>
                        </a:solidFill>
                        <a:latin typeface="+mn-lt"/>
                      </a:endParaRPr>
                    </a:p>
                  </a:txBody>
                  <a:tcPr marL="60960" marR="60960" marT="48000" marB="48000" anchor="ctr"/>
                </a:tc>
                <a:tc>
                  <a:txBody>
                    <a:bodyPr/>
                    <a:lstStyle/>
                    <a:p>
                      <a:pPr algn="ctr">
                        <a:lnSpc>
                          <a:spcPts val="1400"/>
                        </a:lnSpc>
                      </a:pPr>
                      <a:r>
                        <a:rPr lang="en-GB" sz="1200" b="0" dirty="0">
                          <a:solidFill>
                            <a:schemeClr val="tx1"/>
                          </a:solidFill>
                        </a:rPr>
                        <a:t>&lt;1</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3879455505"/>
                  </a:ext>
                </a:extLst>
              </a:tr>
              <a:tr h="305381">
                <a:tc>
                  <a:txBody>
                    <a:bodyPr/>
                    <a:lstStyle/>
                    <a:p>
                      <a:pPr marL="549264" marR="0" lvl="1" indent="0" algn="l" defTabSz="685800" rtl="0" eaLnBrk="1" fontAlgn="auto" latinLnBrk="0" hangingPunct="1">
                        <a:lnSpc>
                          <a:spcPts val="1400"/>
                        </a:lnSpc>
                        <a:spcBef>
                          <a:spcPts val="0"/>
                        </a:spcBef>
                        <a:spcAft>
                          <a:spcPts val="0"/>
                        </a:spcAft>
                        <a:buClrTx/>
                        <a:buSzTx/>
                        <a:buFontTx/>
                        <a:buNone/>
                        <a:tabLst/>
                        <a:defRPr/>
                      </a:pPr>
                      <a:r>
                        <a:rPr lang="en-GB" sz="1200" b="0" kern="1200" dirty="0">
                          <a:solidFill>
                            <a:schemeClr val="tx1"/>
                          </a:solidFill>
                        </a:rPr>
                        <a:t>Thrombotic microangiopathy </a:t>
                      </a:r>
                      <a:endParaRPr lang="en-GB" sz="1200" b="0" kern="1200" dirty="0">
                        <a:solidFill>
                          <a:schemeClr val="tx1"/>
                        </a:solidFill>
                        <a:latin typeface="+mn-lt"/>
                        <a:ea typeface="+mn-ea"/>
                        <a:cs typeface="+mn-cs"/>
                      </a:endParaRPr>
                    </a:p>
                  </a:txBody>
                  <a:tcPr marL="60960" marR="60960" marT="48000" marB="48000" anchor="ctr"/>
                </a:tc>
                <a:tc>
                  <a:txBody>
                    <a:bodyPr/>
                    <a:lstStyle/>
                    <a:p>
                      <a:pPr algn="ctr">
                        <a:lnSpc>
                          <a:spcPts val="1400"/>
                        </a:lnSpc>
                      </a:pPr>
                      <a:r>
                        <a:rPr lang="en-GB" sz="1200" b="0" dirty="0">
                          <a:solidFill>
                            <a:schemeClr val="tx1"/>
                          </a:solidFill>
                        </a:rPr>
                        <a:t>&lt;1</a:t>
                      </a:r>
                      <a:endParaRPr lang="en-GB" sz="1200" b="0" dirty="0">
                        <a:solidFill>
                          <a:schemeClr val="tx1"/>
                        </a:solidFill>
                        <a:latin typeface="+mn-lt"/>
                      </a:endParaRPr>
                    </a:p>
                  </a:txBody>
                  <a:tcPr marL="60960" marR="60960" marT="48000" marB="48000" anchor="ctr"/>
                </a:tc>
                <a:extLst>
                  <a:ext uri="{0D108BD9-81ED-4DB2-BD59-A6C34878D82A}">
                    <a16:rowId xmlns:a16="http://schemas.microsoft.com/office/drawing/2014/main" val="434213738"/>
                  </a:ext>
                </a:extLst>
              </a:tr>
            </a:tbl>
          </a:graphicData>
        </a:graphic>
      </p:graphicFrame>
      <p:sp>
        <p:nvSpPr>
          <p:cNvPr id="7" name="Title 4">
            <a:extLst>
              <a:ext uri="{FF2B5EF4-FFF2-40B4-BE49-F238E27FC236}">
                <a16:creationId xmlns:a16="http://schemas.microsoft.com/office/drawing/2014/main" id="{C120A9E3-F9C7-F81A-E8F6-7CDC097BE68F}"/>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GB" sz="2133" dirty="0">
                <a:solidFill>
                  <a:srgbClr val="23004C"/>
                </a:solidFill>
              </a:rPr>
              <a:t>Safety summary</a:t>
            </a:r>
            <a:endParaRPr lang="en-US" sz="2133" dirty="0">
              <a:solidFill>
                <a:srgbClr val="23004C"/>
              </a:solidFill>
            </a:endParaRPr>
          </a:p>
        </p:txBody>
      </p:sp>
    </p:spTree>
    <p:extLst>
      <p:ext uri="{BB962C8B-B14F-4D97-AF65-F5344CB8AC3E}">
        <p14:creationId xmlns:p14="http://schemas.microsoft.com/office/powerpoint/2010/main" val="3489604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D52EA5C-6CB1-4DFB-860B-B81C787334B7}"/>
              </a:ext>
            </a:extLst>
          </p:cNvPr>
          <p:cNvSpPr>
            <a:spLocks noGrp="1"/>
          </p:cNvSpPr>
          <p:nvPr>
            <p:ph type="ftr" sz="quarter" idx="15"/>
          </p:nvPr>
        </p:nvSpPr>
        <p:spPr>
          <a:xfrm>
            <a:off x="2866442" y="6479322"/>
            <a:ext cx="6459117" cy="170333"/>
          </a:xfrm>
        </p:spPr>
        <p:txBody>
          <a:bodyPr/>
          <a:lstStyle/>
          <a:p>
            <a:pPr defTabSz="914377"/>
            <a:r>
              <a:rPr lang="en-US" dirty="0">
                <a:solidFill>
                  <a:prstClr val="black"/>
                </a:solidFill>
              </a:rPr>
              <a:t>internal use</a:t>
            </a:r>
          </a:p>
        </p:txBody>
      </p:sp>
      <p:sp>
        <p:nvSpPr>
          <p:cNvPr id="3" name="Slide Number Placeholder 2">
            <a:extLst>
              <a:ext uri="{FF2B5EF4-FFF2-40B4-BE49-F238E27FC236}">
                <a16:creationId xmlns:a16="http://schemas.microsoft.com/office/drawing/2014/main" id="{26B45513-4F01-4222-A11B-CBCEAB521008}"/>
              </a:ext>
            </a:extLst>
          </p:cNvPr>
          <p:cNvSpPr>
            <a:spLocks noGrp="1"/>
          </p:cNvSpPr>
          <p:nvPr>
            <p:ph type="sldNum" sz="quarter" idx="16"/>
          </p:nvPr>
        </p:nvSpPr>
        <p:spPr>
          <a:xfrm>
            <a:off x="11114968" y="6427327"/>
            <a:ext cx="635000" cy="274324"/>
          </a:xfrm>
        </p:spPr>
        <p:txBody>
          <a:bodyPr/>
          <a:lstStyle/>
          <a:p>
            <a:pPr defTabSz="914377"/>
            <a:fld id="{6B54B0F7-55DD-40D6-B7F4-70B586885C0B}" type="slidenum">
              <a:rPr lang="en-US">
                <a:solidFill>
                  <a:prstClr val="black"/>
                </a:solidFill>
              </a:rPr>
              <a:pPr defTabSz="914377"/>
              <a:t>125</a:t>
            </a:fld>
            <a:endParaRPr lang="en-US">
              <a:solidFill>
                <a:prstClr val="black"/>
              </a:solidFill>
            </a:endParaRPr>
          </a:p>
        </p:txBody>
      </p:sp>
      <p:sp>
        <p:nvSpPr>
          <p:cNvPr id="51" name="Text Placeholder 3">
            <a:extLst>
              <a:ext uri="{FF2B5EF4-FFF2-40B4-BE49-F238E27FC236}">
                <a16:creationId xmlns:a16="http://schemas.microsoft.com/office/drawing/2014/main" id="{1D978F51-343B-5259-DF98-2C9AC502FDF9}"/>
              </a:ext>
            </a:extLst>
          </p:cNvPr>
          <p:cNvSpPr txBox="1">
            <a:spLocks/>
          </p:cNvSpPr>
          <p:nvPr/>
        </p:nvSpPr>
        <p:spPr>
          <a:xfrm>
            <a:off x="6139807" y="6070600"/>
            <a:ext cx="5609167" cy="381000"/>
          </a:xfrm>
          <a:prstGeom prst="rect">
            <a:avLst/>
          </a:prstGeom>
        </p:spPr>
        <p:txBody>
          <a:bodyPr vert="horz" lIns="0" tIns="0" rIns="0" bIns="0" rtlCol="0" anchor="b">
            <a:noAutofit/>
          </a:bodyPr>
          <a:lstStyle>
            <a:lvl1pPr marL="0" indent="0" algn="r"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fr-FR" sz="800" dirty="0">
                <a:solidFill>
                  <a:srgbClr val="7F7F7F"/>
                </a:solidFill>
                <a:latin typeface="Arial" panose="020B0604020202020204" pitchFamily="34" charset="0"/>
                <a:cs typeface="Arial" panose="020B0604020202020204" pitchFamily="34" charset="0"/>
              </a:rPr>
              <a:t>Perrot A, et al. IMS 2024; </a:t>
            </a:r>
            <a:r>
              <a:rPr lang="fr-FR" sz="800" dirty="0" err="1">
                <a:solidFill>
                  <a:srgbClr val="7F7F7F"/>
                </a:solidFill>
                <a:latin typeface="Arial" panose="020B0604020202020204" pitchFamily="34" charset="0"/>
                <a:cs typeface="Arial" panose="020B0604020202020204" pitchFamily="34" charset="0"/>
              </a:rPr>
              <a:t>Presentation</a:t>
            </a:r>
            <a:r>
              <a:rPr lang="fr-FR" sz="800" dirty="0">
                <a:solidFill>
                  <a:srgbClr val="7F7F7F"/>
                </a:solidFill>
                <a:latin typeface="Arial" panose="020B0604020202020204" pitchFamily="34" charset="0"/>
                <a:cs typeface="Arial" panose="020B0604020202020204" pitchFamily="34" charset="0"/>
              </a:rPr>
              <a:t> OA-54</a:t>
            </a:r>
            <a:endParaRPr lang="en-GB" sz="800" dirty="0">
              <a:solidFill>
                <a:prstClr val="black">
                  <a:lumMod val="65000"/>
                  <a:lumOff val="35000"/>
                </a:prstClr>
              </a:solidFill>
              <a:latin typeface="Verdana"/>
            </a:endParaRPr>
          </a:p>
        </p:txBody>
      </p:sp>
      <p:sp>
        <p:nvSpPr>
          <p:cNvPr id="52" name="Text Placeholder 4">
            <a:extLst>
              <a:ext uri="{FF2B5EF4-FFF2-40B4-BE49-F238E27FC236}">
                <a16:creationId xmlns:a16="http://schemas.microsoft.com/office/drawing/2014/main" id="{3155976D-79CB-3009-A0B6-72F78AB92135}"/>
              </a:ext>
            </a:extLst>
          </p:cNvPr>
          <p:cNvSpPr txBox="1">
            <a:spLocks/>
          </p:cNvSpPr>
          <p:nvPr/>
        </p:nvSpPr>
        <p:spPr>
          <a:xfrm>
            <a:off x="1716195" y="6093239"/>
            <a:ext cx="6960445" cy="381000"/>
          </a:xfrm>
          <a:prstGeom prst="rect">
            <a:avLst/>
          </a:prstGeom>
        </p:spPr>
        <p:txBody>
          <a:bodyPr vert="horz" lIns="0" tIns="0" rIns="0" bIns="0" rtlCol="0" anchor="b">
            <a:noAutofit/>
          </a:bodyPr>
          <a:lstStyle>
            <a:lvl1pPr marL="0" indent="0" algn="l" defTabSz="685783"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57" indent="-136522" algn="l" defTabSz="685783"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390" indent="-134935" algn="l" defTabSz="685783"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54">
              <a:buClr>
                <a:srgbClr val="23004C"/>
              </a:buClr>
            </a:pPr>
            <a:r>
              <a:rPr lang="en-GB" sz="800" dirty="0">
                <a:solidFill>
                  <a:prstClr val="black">
                    <a:lumMod val="65000"/>
                    <a:lumOff val="35000"/>
                  </a:prstClr>
                </a:solidFill>
                <a:latin typeface="Verdana"/>
              </a:rPr>
              <a:t>d, dexamethasone; Isa, </a:t>
            </a:r>
            <a:r>
              <a:rPr lang="en-GB" sz="800" dirty="0" err="1">
                <a:solidFill>
                  <a:prstClr val="black">
                    <a:lumMod val="65000"/>
                    <a:lumOff val="35000"/>
                  </a:prstClr>
                </a:solidFill>
                <a:latin typeface="Verdana"/>
              </a:rPr>
              <a:t>isatuximab</a:t>
            </a:r>
            <a:r>
              <a:rPr lang="en-GB" sz="800" dirty="0">
                <a:solidFill>
                  <a:prstClr val="black">
                    <a:lumMod val="65000"/>
                    <a:lumOff val="35000"/>
                  </a:prstClr>
                </a:solidFill>
                <a:latin typeface="Verdana"/>
              </a:rPr>
              <a:t>; ITT, intention-to-treat; K, carfilzomib; MRD, minimal residual disease; PP, per protocol;</a:t>
            </a:r>
            <a:br>
              <a:rPr lang="en-GB" sz="800" dirty="0">
                <a:solidFill>
                  <a:prstClr val="black">
                    <a:lumMod val="65000"/>
                    <a:lumOff val="35000"/>
                  </a:prstClr>
                </a:solidFill>
                <a:latin typeface="Verdana"/>
              </a:rPr>
            </a:br>
            <a:r>
              <a:rPr lang="en-GB" sz="800" dirty="0">
                <a:solidFill>
                  <a:prstClr val="black">
                    <a:lumMod val="65000"/>
                    <a:lumOff val="35000"/>
                  </a:prstClr>
                </a:solidFill>
                <a:latin typeface="Verdana"/>
              </a:rPr>
              <a:t>R, lenalidomide</a:t>
            </a:r>
          </a:p>
        </p:txBody>
      </p:sp>
      <p:sp>
        <p:nvSpPr>
          <p:cNvPr id="40" name="Rectangle: Rounded Corners 39">
            <a:extLst>
              <a:ext uri="{FF2B5EF4-FFF2-40B4-BE49-F238E27FC236}">
                <a16:creationId xmlns:a16="http://schemas.microsoft.com/office/drawing/2014/main" id="{51D4568A-150F-915E-1868-76AE3AD9D949}"/>
              </a:ext>
            </a:extLst>
          </p:cNvPr>
          <p:cNvSpPr/>
          <p:nvPr/>
        </p:nvSpPr>
        <p:spPr>
          <a:xfrm>
            <a:off x="1312687" y="2000345"/>
            <a:ext cx="10392052" cy="86738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defTabSz="914286">
              <a:defRPr/>
            </a:pPr>
            <a:r>
              <a:rPr lang="en-GB" sz="1600" dirty="0">
                <a:solidFill>
                  <a:srgbClr val="FFFFFF"/>
                </a:solidFill>
                <a:latin typeface="Verdana"/>
              </a:rPr>
              <a:t>MIDAS is an ongoing Phase III study assessing an MRD-adapted consolidation and maintenance strateg</a:t>
            </a:r>
            <a:r>
              <a:rPr lang="en-GB" sz="1600" dirty="0">
                <a:solidFill>
                  <a:prstClr val="white"/>
                </a:solidFill>
                <a:latin typeface="Verdana"/>
              </a:rPr>
              <a:t>ies</a:t>
            </a:r>
            <a:r>
              <a:rPr lang="en-GB" sz="1600" dirty="0">
                <a:solidFill>
                  <a:srgbClr val="FFFFFF"/>
                </a:solidFill>
                <a:latin typeface="Verdana"/>
              </a:rPr>
              <a:t> following Isa-</a:t>
            </a:r>
            <a:r>
              <a:rPr lang="en-GB" sz="1600" dirty="0" err="1">
                <a:solidFill>
                  <a:srgbClr val="FFFFFF"/>
                </a:solidFill>
                <a:latin typeface="Verdana"/>
              </a:rPr>
              <a:t>KRd</a:t>
            </a:r>
            <a:r>
              <a:rPr lang="en-GB" sz="1600" dirty="0">
                <a:solidFill>
                  <a:srgbClr val="FFFFFF"/>
                </a:solidFill>
                <a:latin typeface="Verdana"/>
              </a:rPr>
              <a:t> induction</a:t>
            </a:r>
          </a:p>
        </p:txBody>
      </p:sp>
      <p:sp>
        <p:nvSpPr>
          <p:cNvPr id="44" name="Oval 43">
            <a:extLst>
              <a:ext uri="{FF2B5EF4-FFF2-40B4-BE49-F238E27FC236}">
                <a16:creationId xmlns:a16="http://schemas.microsoft.com/office/drawing/2014/main" id="{29A5CD3E-3334-DB53-AC95-F02EBC946212}"/>
              </a:ext>
            </a:extLst>
          </p:cNvPr>
          <p:cNvSpPr/>
          <p:nvPr/>
        </p:nvSpPr>
        <p:spPr>
          <a:xfrm>
            <a:off x="752756" y="1861922"/>
            <a:ext cx="1115216" cy="1124471"/>
          </a:xfrm>
          <a:prstGeom prst="ellipse">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endParaRPr lang="en-GB" sz="1351">
              <a:solidFill>
                <a:srgbClr val="FFFFFF"/>
              </a:solidFill>
              <a:latin typeface="Verdana"/>
            </a:endParaRPr>
          </a:p>
        </p:txBody>
      </p:sp>
      <p:sp>
        <p:nvSpPr>
          <p:cNvPr id="41" name="Rectangle: Rounded Corners 40">
            <a:extLst>
              <a:ext uri="{FF2B5EF4-FFF2-40B4-BE49-F238E27FC236}">
                <a16:creationId xmlns:a16="http://schemas.microsoft.com/office/drawing/2014/main" id="{DC1285E2-E276-FB60-6B9B-AD313F8B8A71}"/>
              </a:ext>
            </a:extLst>
          </p:cNvPr>
          <p:cNvSpPr/>
          <p:nvPr/>
        </p:nvSpPr>
        <p:spPr>
          <a:xfrm>
            <a:off x="1230989" y="4320116"/>
            <a:ext cx="10392052" cy="86738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defTabSz="914354">
              <a:defRPr/>
            </a:pPr>
            <a:r>
              <a:rPr lang="en-GB" sz="1600" dirty="0">
                <a:solidFill>
                  <a:prstClr val="white"/>
                </a:solidFill>
                <a:latin typeface="Verdana" panose="020B0604030504040204" pitchFamily="34" charset="0"/>
                <a:ea typeface="Verdana" panose="020B0604030504040204" pitchFamily="34" charset="0"/>
              </a:rPr>
              <a:t>The study is ongoing and will report the effect of MRD-adaptive treatment on long-term efficacy outcomes</a:t>
            </a:r>
            <a:endParaRPr lang="en-US" sz="1600" dirty="0">
              <a:solidFill>
                <a:prstClr val="white"/>
              </a:solidFill>
              <a:latin typeface="Verdana" panose="020B0604030504040204" pitchFamily="34" charset="0"/>
              <a:ea typeface="Verdana" panose="020B0604030504040204" pitchFamily="34" charset="0"/>
            </a:endParaRPr>
          </a:p>
        </p:txBody>
      </p:sp>
      <p:sp>
        <p:nvSpPr>
          <p:cNvPr id="42" name="Rectangle: Rounded Corners 41">
            <a:extLst>
              <a:ext uri="{FF2B5EF4-FFF2-40B4-BE49-F238E27FC236}">
                <a16:creationId xmlns:a16="http://schemas.microsoft.com/office/drawing/2014/main" id="{74C378DC-8C9B-0BEF-47C6-8F05888117DD}"/>
              </a:ext>
            </a:extLst>
          </p:cNvPr>
          <p:cNvSpPr/>
          <p:nvPr/>
        </p:nvSpPr>
        <p:spPr>
          <a:xfrm>
            <a:off x="1283197" y="3103050"/>
            <a:ext cx="10392052" cy="86738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defTabSz="914286">
              <a:defRPr/>
            </a:pPr>
            <a:r>
              <a:rPr lang="en-GB" sz="1600" dirty="0">
                <a:solidFill>
                  <a:prstClr val="white"/>
                </a:solidFill>
                <a:latin typeface="Verdana" panose="020B0604030504040204" pitchFamily="34" charset="0"/>
                <a:ea typeface="Verdana" panose="020B0604030504040204" pitchFamily="34" charset="0"/>
              </a:rPr>
              <a:t>Results from the induction phase of the MIDAS trial reported the highest post-induction MRD– rates after six cycles of Isa-</a:t>
            </a:r>
            <a:r>
              <a:rPr lang="en-GB" sz="1600" dirty="0" err="1">
                <a:solidFill>
                  <a:prstClr val="white"/>
                </a:solidFill>
                <a:latin typeface="Verdana" panose="020B0604030504040204" pitchFamily="34" charset="0"/>
                <a:ea typeface="Verdana" panose="020B0604030504040204" pitchFamily="34" charset="0"/>
              </a:rPr>
              <a:t>KRd</a:t>
            </a:r>
            <a:r>
              <a:rPr lang="en-GB" sz="1600" dirty="0">
                <a:solidFill>
                  <a:prstClr val="white"/>
                </a:solidFill>
                <a:latin typeface="Verdana" panose="020B0604030504040204" pitchFamily="34" charset="0"/>
                <a:ea typeface="Verdana" panose="020B0604030504040204" pitchFamily="34" charset="0"/>
              </a:rPr>
              <a:t> induction (ITT: 63%; PP:66%), further supporting the results from the </a:t>
            </a:r>
            <a:r>
              <a:rPr lang="en-GB" sz="1600" dirty="0" err="1">
                <a:solidFill>
                  <a:prstClr val="white"/>
                </a:solidFill>
                <a:latin typeface="Verdana" panose="020B0604030504040204" pitchFamily="34" charset="0"/>
                <a:ea typeface="Verdana" panose="020B0604030504040204" pitchFamily="34" charset="0"/>
              </a:rPr>
              <a:t>IsKia</a:t>
            </a:r>
            <a:r>
              <a:rPr lang="en-GB" sz="1600" dirty="0">
                <a:solidFill>
                  <a:prstClr val="white"/>
                </a:solidFill>
                <a:latin typeface="Verdana" panose="020B0604030504040204" pitchFamily="34" charset="0"/>
                <a:ea typeface="Verdana" panose="020B0604030504040204" pitchFamily="34" charset="0"/>
              </a:rPr>
              <a:t> trial in </a:t>
            </a:r>
            <a:r>
              <a:rPr lang="en-GB" sz="1600" dirty="0" err="1">
                <a:solidFill>
                  <a:prstClr val="white"/>
                </a:solidFill>
                <a:latin typeface="Verdana" panose="020B0604030504040204" pitchFamily="34" charset="0"/>
                <a:ea typeface="Verdana" panose="020B0604030504040204" pitchFamily="34" charset="0"/>
              </a:rPr>
              <a:t>Te</a:t>
            </a:r>
            <a:r>
              <a:rPr lang="en-GB" sz="1600" dirty="0">
                <a:solidFill>
                  <a:prstClr val="white"/>
                </a:solidFill>
                <a:latin typeface="Verdana" panose="020B0604030504040204" pitchFamily="34" charset="0"/>
                <a:ea typeface="Verdana" panose="020B0604030504040204" pitchFamily="34" charset="0"/>
              </a:rPr>
              <a:t> NDMM patients</a:t>
            </a:r>
            <a:endParaRPr lang="en-GB" sz="2133" strike="sngStrike" dirty="0">
              <a:solidFill>
                <a:prstClr val="white"/>
              </a:solidFill>
              <a:latin typeface="Verdana"/>
            </a:endParaRPr>
          </a:p>
        </p:txBody>
      </p:sp>
      <p:pic>
        <p:nvPicPr>
          <p:cNvPr id="45" name="Graphic 44" descr="Users">
            <a:extLst>
              <a:ext uri="{FF2B5EF4-FFF2-40B4-BE49-F238E27FC236}">
                <a16:creationId xmlns:a16="http://schemas.microsoft.com/office/drawing/2014/main" id="{909B1BE0-4F67-7667-DCC4-AE94148072A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55604" y="2028185"/>
            <a:ext cx="909521" cy="870985"/>
          </a:xfrm>
          <a:prstGeom prst="rect">
            <a:avLst/>
          </a:prstGeom>
        </p:spPr>
      </p:pic>
      <p:sp>
        <p:nvSpPr>
          <p:cNvPr id="56" name="Oval 55">
            <a:extLst>
              <a:ext uri="{FF2B5EF4-FFF2-40B4-BE49-F238E27FC236}">
                <a16:creationId xmlns:a16="http://schemas.microsoft.com/office/drawing/2014/main" id="{89064096-B2EB-DA47-FB14-37B83060043F}"/>
              </a:ext>
            </a:extLst>
          </p:cNvPr>
          <p:cNvSpPr/>
          <p:nvPr/>
        </p:nvSpPr>
        <p:spPr>
          <a:xfrm>
            <a:off x="679378" y="4149429"/>
            <a:ext cx="1115217" cy="1185743"/>
          </a:xfrm>
          <a:prstGeom prst="ellipse">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Verdana"/>
            </a:endParaRPr>
          </a:p>
        </p:txBody>
      </p:sp>
      <p:pic>
        <p:nvPicPr>
          <p:cNvPr id="57" name="Graphic 56" descr="Medical">
            <a:extLst>
              <a:ext uri="{FF2B5EF4-FFF2-40B4-BE49-F238E27FC236}">
                <a16:creationId xmlns:a16="http://schemas.microsoft.com/office/drawing/2014/main" id="{D65A4F48-8E2A-1BF4-47BB-526ED7CE25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49935" y="4286753"/>
            <a:ext cx="975436" cy="934107"/>
          </a:xfrm>
          <a:prstGeom prst="rect">
            <a:avLst/>
          </a:prstGeom>
        </p:spPr>
      </p:pic>
      <p:grpSp>
        <p:nvGrpSpPr>
          <p:cNvPr id="58" name="Group 57">
            <a:extLst>
              <a:ext uri="{FF2B5EF4-FFF2-40B4-BE49-F238E27FC236}">
                <a16:creationId xmlns:a16="http://schemas.microsoft.com/office/drawing/2014/main" id="{0ADDBA98-02BD-7B17-C0C0-6A6F19E71C9B}"/>
              </a:ext>
            </a:extLst>
          </p:cNvPr>
          <p:cNvGrpSpPr/>
          <p:nvPr/>
        </p:nvGrpSpPr>
        <p:grpSpPr>
          <a:xfrm>
            <a:off x="690879" y="3016830"/>
            <a:ext cx="1155604" cy="1067965"/>
            <a:chOff x="285577" y="2598780"/>
            <a:chExt cx="895637" cy="864335"/>
          </a:xfrm>
        </p:grpSpPr>
        <p:sp>
          <p:nvSpPr>
            <p:cNvPr id="59" name="Oval 58">
              <a:extLst>
                <a:ext uri="{FF2B5EF4-FFF2-40B4-BE49-F238E27FC236}">
                  <a16:creationId xmlns:a16="http://schemas.microsoft.com/office/drawing/2014/main" id="{5200FD3F-7310-87B0-FAAE-F01B43DA772A}"/>
                </a:ext>
              </a:extLst>
            </p:cNvPr>
            <p:cNvSpPr/>
            <p:nvPr/>
          </p:nvSpPr>
          <p:spPr>
            <a:xfrm>
              <a:off x="285577" y="2598780"/>
              <a:ext cx="895637" cy="864335"/>
            </a:xfrm>
            <a:prstGeom prst="ellipse">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endParaRPr lang="en-GB" sz="1351">
                <a:solidFill>
                  <a:srgbClr val="FFFFFF"/>
                </a:solidFill>
                <a:latin typeface="Verdana"/>
              </a:endParaRPr>
            </a:p>
          </p:txBody>
        </p:sp>
        <p:grpSp>
          <p:nvGrpSpPr>
            <p:cNvPr id="60" name="Group 4">
              <a:extLst>
                <a:ext uri="{FF2B5EF4-FFF2-40B4-BE49-F238E27FC236}">
                  <a16:creationId xmlns:a16="http://schemas.microsoft.com/office/drawing/2014/main" id="{59988403-470E-6182-094A-F8773D1F7F63}"/>
                </a:ext>
              </a:extLst>
            </p:cNvPr>
            <p:cNvGrpSpPr>
              <a:grpSpLocks noChangeAspect="1"/>
            </p:cNvGrpSpPr>
            <p:nvPr/>
          </p:nvGrpSpPr>
          <p:grpSpPr bwMode="auto">
            <a:xfrm>
              <a:off x="536736" y="2775902"/>
              <a:ext cx="362014" cy="510084"/>
              <a:chOff x="2278" y="752"/>
              <a:chExt cx="1198" cy="1688"/>
            </a:xfrm>
          </p:grpSpPr>
          <p:sp>
            <p:nvSpPr>
              <p:cNvPr id="61" name="Freeform 5">
                <a:extLst>
                  <a:ext uri="{FF2B5EF4-FFF2-40B4-BE49-F238E27FC236}">
                    <a16:creationId xmlns:a16="http://schemas.microsoft.com/office/drawing/2014/main" id="{38C6E296-8BD5-FC4A-67F3-F66B41BB4D35}"/>
                  </a:ext>
                </a:extLst>
              </p:cNvPr>
              <p:cNvSpPr>
                <a:spLocks noEditPoints="1"/>
              </p:cNvSpPr>
              <p:nvPr/>
            </p:nvSpPr>
            <p:spPr bwMode="auto">
              <a:xfrm>
                <a:off x="2278" y="752"/>
                <a:ext cx="1198" cy="1688"/>
              </a:xfrm>
              <a:custGeom>
                <a:avLst/>
                <a:gdLst>
                  <a:gd name="T0" fmla="*/ 676 w 676"/>
                  <a:gd name="T1" fmla="*/ 536 h 953"/>
                  <a:gd name="T2" fmla="*/ 676 w 676"/>
                  <a:gd name="T3" fmla="*/ 886 h 953"/>
                  <a:gd name="T4" fmla="*/ 630 w 676"/>
                  <a:gd name="T5" fmla="*/ 950 h 953"/>
                  <a:gd name="T6" fmla="*/ 608 w 676"/>
                  <a:gd name="T7" fmla="*/ 953 h 953"/>
                  <a:gd name="T8" fmla="*/ 67 w 676"/>
                  <a:gd name="T9" fmla="*/ 953 h 953"/>
                  <a:gd name="T10" fmla="*/ 1 w 676"/>
                  <a:gd name="T11" fmla="*/ 887 h 953"/>
                  <a:gd name="T12" fmla="*/ 1 w 676"/>
                  <a:gd name="T13" fmla="*/ 189 h 953"/>
                  <a:gd name="T14" fmla="*/ 69 w 676"/>
                  <a:gd name="T15" fmla="*/ 120 h 953"/>
                  <a:gd name="T16" fmla="*/ 163 w 676"/>
                  <a:gd name="T17" fmla="*/ 120 h 953"/>
                  <a:gd name="T18" fmla="*/ 177 w 676"/>
                  <a:gd name="T19" fmla="*/ 113 h 953"/>
                  <a:gd name="T20" fmla="*/ 499 w 676"/>
                  <a:gd name="T21" fmla="*/ 112 h 953"/>
                  <a:gd name="T22" fmla="*/ 515 w 676"/>
                  <a:gd name="T23" fmla="*/ 120 h 953"/>
                  <a:gd name="T24" fmla="*/ 608 w 676"/>
                  <a:gd name="T25" fmla="*/ 120 h 953"/>
                  <a:gd name="T26" fmla="*/ 676 w 676"/>
                  <a:gd name="T27" fmla="*/ 188 h 953"/>
                  <a:gd name="T28" fmla="*/ 676 w 676"/>
                  <a:gd name="T29" fmla="*/ 536 h 953"/>
                  <a:gd name="T30" fmla="*/ 480 w 676"/>
                  <a:gd name="T31" fmla="*/ 226 h 953"/>
                  <a:gd name="T32" fmla="*/ 339 w 676"/>
                  <a:gd name="T33" fmla="*/ 84 h 953"/>
                  <a:gd name="T34" fmla="*/ 196 w 676"/>
                  <a:gd name="T35" fmla="*/ 227 h 953"/>
                  <a:gd name="T36" fmla="*/ 338 w 676"/>
                  <a:gd name="T37" fmla="*/ 368 h 953"/>
                  <a:gd name="T38" fmla="*/ 480 w 676"/>
                  <a:gd name="T39" fmla="*/ 226 h 953"/>
                  <a:gd name="T40" fmla="*/ 562 w 676"/>
                  <a:gd name="T41" fmla="*/ 782 h 953"/>
                  <a:gd name="T42" fmla="*/ 264 w 676"/>
                  <a:gd name="T43" fmla="*/ 782 h 953"/>
                  <a:gd name="T44" fmla="*/ 264 w 676"/>
                  <a:gd name="T45" fmla="*/ 813 h 953"/>
                  <a:gd name="T46" fmla="*/ 562 w 676"/>
                  <a:gd name="T47" fmla="*/ 813 h 953"/>
                  <a:gd name="T48" fmla="*/ 562 w 676"/>
                  <a:gd name="T49" fmla="*/ 782 h 953"/>
                  <a:gd name="T50" fmla="*/ 264 w 676"/>
                  <a:gd name="T51" fmla="*/ 480 h 953"/>
                  <a:gd name="T52" fmla="*/ 264 w 676"/>
                  <a:gd name="T53" fmla="*/ 511 h 953"/>
                  <a:gd name="T54" fmla="*/ 562 w 676"/>
                  <a:gd name="T55" fmla="*/ 511 h 953"/>
                  <a:gd name="T56" fmla="*/ 562 w 676"/>
                  <a:gd name="T57" fmla="*/ 480 h 953"/>
                  <a:gd name="T58" fmla="*/ 264 w 676"/>
                  <a:gd name="T59" fmla="*/ 480 h 953"/>
                  <a:gd name="T60" fmla="*/ 264 w 676"/>
                  <a:gd name="T61" fmla="*/ 662 h 953"/>
                  <a:gd name="T62" fmla="*/ 562 w 676"/>
                  <a:gd name="T63" fmla="*/ 662 h 953"/>
                  <a:gd name="T64" fmla="*/ 562 w 676"/>
                  <a:gd name="T65" fmla="*/ 631 h 953"/>
                  <a:gd name="T66" fmla="*/ 264 w 676"/>
                  <a:gd name="T67" fmla="*/ 631 h 953"/>
                  <a:gd name="T68" fmla="*/ 264 w 676"/>
                  <a:gd name="T69" fmla="*/ 662 h 953"/>
                  <a:gd name="T70" fmla="*/ 145 w 676"/>
                  <a:gd name="T71" fmla="*/ 818 h 953"/>
                  <a:gd name="T72" fmla="*/ 165 w 676"/>
                  <a:gd name="T73" fmla="*/ 841 h 953"/>
                  <a:gd name="T74" fmla="*/ 190 w 676"/>
                  <a:gd name="T75" fmla="*/ 816 h 953"/>
                  <a:gd name="T76" fmla="*/ 168 w 676"/>
                  <a:gd name="T77" fmla="*/ 798 h 953"/>
                  <a:gd name="T78" fmla="*/ 187 w 676"/>
                  <a:gd name="T79" fmla="*/ 778 h 953"/>
                  <a:gd name="T80" fmla="*/ 163 w 676"/>
                  <a:gd name="T81" fmla="*/ 754 h 953"/>
                  <a:gd name="T82" fmla="*/ 146 w 676"/>
                  <a:gd name="T83" fmla="*/ 775 h 953"/>
                  <a:gd name="T84" fmla="*/ 126 w 676"/>
                  <a:gd name="T85" fmla="*/ 756 h 953"/>
                  <a:gd name="T86" fmla="*/ 104 w 676"/>
                  <a:gd name="T87" fmla="*/ 778 h 953"/>
                  <a:gd name="T88" fmla="*/ 124 w 676"/>
                  <a:gd name="T89" fmla="*/ 799 h 953"/>
                  <a:gd name="T90" fmla="*/ 103 w 676"/>
                  <a:gd name="T91" fmla="*/ 816 h 953"/>
                  <a:gd name="T92" fmla="*/ 127 w 676"/>
                  <a:gd name="T93" fmla="*/ 841 h 953"/>
                  <a:gd name="T94" fmla="*/ 145 w 676"/>
                  <a:gd name="T95" fmla="*/ 818 h 953"/>
                  <a:gd name="T96" fmla="*/ 178 w 676"/>
                  <a:gd name="T97" fmla="*/ 448 h 953"/>
                  <a:gd name="T98" fmla="*/ 134 w 676"/>
                  <a:gd name="T99" fmla="*/ 493 h 953"/>
                  <a:gd name="T100" fmla="*/ 113 w 676"/>
                  <a:gd name="T101" fmla="*/ 468 h 953"/>
                  <a:gd name="T102" fmla="*/ 90 w 676"/>
                  <a:gd name="T103" fmla="*/ 491 h 953"/>
                  <a:gd name="T104" fmla="*/ 135 w 676"/>
                  <a:gd name="T105" fmla="*/ 535 h 953"/>
                  <a:gd name="T106" fmla="*/ 199 w 676"/>
                  <a:gd name="T107" fmla="*/ 470 h 953"/>
                  <a:gd name="T108" fmla="*/ 178 w 676"/>
                  <a:gd name="T109" fmla="*/ 448 h 953"/>
                  <a:gd name="T110" fmla="*/ 113 w 676"/>
                  <a:gd name="T111" fmla="*/ 619 h 953"/>
                  <a:gd name="T112" fmla="*/ 90 w 676"/>
                  <a:gd name="T113" fmla="*/ 641 h 953"/>
                  <a:gd name="T114" fmla="*/ 136 w 676"/>
                  <a:gd name="T115" fmla="*/ 687 h 953"/>
                  <a:gd name="T116" fmla="*/ 199 w 676"/>
                  <a:gd name="T117" fmla="*/ 623 h 953"/>
                  <a:gd name="T118" fmla="*/ 177 w 676"/>
                  <a:gd name="T119" fmla="*/ 598 h 953"/>
                  <a:gd name="T120" fmla="*/ 134 w 676"/>
                  <a:gd name="T121" fmla="*/ 643 h 953"/>
                  <a:gd name="T122" fmla="*/ 113 w 676"/>
                  <a:gd name="T123" fmla="*/ 619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953">
                    <a:moveTo>
                      <a:pt x="676" y="536"/>
                    </a:moveTo>
                    <a:cubicBezTo>
                      <a:pt x="676" y="653"/>
                      <a:pt x="676" y="769"/>
                      <a:pt x="676" y="886"/>
                    </a:cubicBezTo>
                    <a:cubicBezTo>
                      <a:pt x="675" y="919"/>
                      <a:pt x="659" y="942"/>
                      <a:pt x="630" y="950"/>
                    </a:cubicBezTo>
                    <a:cubicBezTo>
                      <a:pt x="623" y="952"/>
                      <a:pt x="616" y="953"/>
                      <a:pt x="608" y="953"/>
                    </a:cubicBezTo>
                    <a:cubicBezTo>
                      <a:pt x="428" y="953"/>
                      <a:pt x="247" y="953"/>
                      <a:pt x="67" y="953"/>
                    </a:cubicBezTo>
                    <a:cubicBezTo>
                      <a:pt x="27" y="953"/>
                      <a:pt x="1" y="926"/>
                      <a:pt x="1" y="887"/>
                    </a:cubicBezTo>
                    <a:cubicBezTo>
                      <a:pt x="1" y="654"/>
                      <a:pt x="1" y="422"/>
                      <a:pt x="1" y="189"/>
                    </a:cubicBezTo>
                    <a:cubicBezTo>
                      <a:pt x="0" y="149"/>
                      <a:pt x="28" y="119"/>
                      <a:pt x="69" y="120"/>
                    </a:cubicBezTo>
                    <a:cubicBezTo>
                      <a:pt x="101" y="121"/>
                      <a:pt x="132" y="120"/>
                      <a:pt x="163" y="120"/>
                    </a:cubicBezTo>
                    <a:cubicBezTo>
                      <a:pt x="169" y="120"/>
                      <a:pt x="173" y="118"/>
                      <a:pt x="177" y="113"/>
                    </a:cubicBezTo>
                    <a:cubicBezTo>
                      <a:pt x="256" y="1"/>
                      <a:pt x="419" y="0"/>
                      <a:pt x="499" y="112"/>
                    </a:cubicBezTo>
                    <a:cubicBezTo>
                      <a:pt x="503" y="118"/>
                      <a:pt x="507" y="120"/>
                      <a:pt x="515" y="120"/>
                    </a:cubicBezTo>
                    <a:cubicBezTo>
                      <a:pt x="546" y="120"/>
                      <a:pt x="577" y="121"/>
                      <a:pt x="608" y="120"/>
                    </a:cubicBezTo>
                    <a:cubicBezTo>
                      <a:pt x="648" y="119"/>
                      <a:pt x="676" y="150"/>
                      <a:pt x="676" y="188"/>
                    </a:cubicBezTo>
                    <a:cubicBezTo>
                      <a:pt x="675" y="304"/>
                      <a:pt x="676" y="420"/>
                      <a:pt x="676" y="536"/>
                    </a:cubicBezTo>
                    <a:close/>
                    <a:moveTo>
                      <a:pt x="480" y="226"/>
                    </a:moveTo>
                    <a:cubicBezTo>
                      <a:pt x="480" y="148"/>
                      <a:pt x="417" y="84"/>
                      <a:pt x="339" y="84"/>
                    </a:cubicBezTo>
                    <a:cubicBezTo>
                      <a:pt x="259" y="84"/>
                      <a:pt x="196" y="147"/>
                      <a:pt x="196" y="227"/>
                    </a:cubicBezTo>
                    <a:cubicBezTo>
                      <a:pt x="196" y="305"/>
                      <a:pt x="260" y="368"/>
                      <a:pt x="338" y="368"/>
                    </a:cubicBezTo>
                    <a:cubicBezTo>
                      <a:pt x="417" y="368"/>
                      <a:pt x="480" y="305"/>
                      <a:pt x="480" y="226"/>
                    </a:cubicBezTo>
                    <a:close/>
                    <a:moveTo>
                      <a:pt x="562" y="782"/>
                    </a:moveTo>
                    <a:cubicBezTo>
                      <a:pt x="462" y="782"/>
                      <a:pt x="363" y="782"/>
                      <a:pt x="264" y="782"/>
                    </a:cubicBezTo>
                    <a:cubicBezTo>
                      <a:pt x="264" y="793"/>
                      <a:pt x="264" y="803"/>
                      <a:pt x="264" y="813"/>
                    </a:cubicBezTo>
                    <a:cubicBezTo>
                      <a:pt x="363" y="813"/>
                      <a:pt x="462" y="813"/>
                      <a:pt x="562" y="813"/>
                    </a:cubicBezTo>
                    <a:cubicBezTo>
                      <a:pt x="562" y="802"/>
                      <a:pt x="562" y="793"/>
                      <a:pt x="562" y="782"/>
                    </a:cubicBezTo>
                    <a:close/>
                    <a:moveTo>
                      <a:pt x="264" y="480"/>
                    </a:moveTo>
                    <a:cubicBezTo>
                      <a:pt x="264" y="491"/>
                      <a:pt x="264" y="501"/>
                      <a:pt x="264" y="511"/>
                    </a:cubicBezTo>
                    <a:cubicBezTo>
                      <a:pt x="363" y="511"/>
                      <a:pt x="462" y="511"/>
                      <a:pt x="562" y="511"/>
                    </a:cubicBezTo>
                    <a:cubicBezTo>
                      <a:pt x="562" y="501"/>
                      <a:pt x="562" y="490"/>
                      <a:pt x="562" y="480"/>
                    </a:cubicBezTo>
                    <a:cubicBezTo>
                      <a:pt x="462" y="480"/>
                      <a:pt x="363" y="480"/>
                      <a:pt x="264" y="480"/>
                    </a:cubicBezTo>
                    <a:close/>
                    <a:moveTo>
                      <a:pt x="264" y="662"/>
                    </a:moveTo>
                    <a:cubicBezTo>
                      <a:pt x="364" y="662"/>
                      <a:pt x="463" y="662"/>
                      <a:pt x="562" y="662"/>
                    </a:cubicBezTo>
                    <a:cubicBezTo>
                      <a:pt x="562" y="651"/>
                      <a:pt x="562" y="641"/>
                      <a:pt x="562" y="631"/>
                    </a:cubicBezTo>
                    <a:cubicBezTo>
                      <a:pt x="462" y="631"/>
                      <a:pt x="363" y="631"/>
                      <a:pt x="264" y="631"/>
                    </a:cubicBezTo>
                    <a:cubicBezTo>
                      <a:pt x="264" y="641"/>
                      <a:pt x="264" y="651"/>
                      <a:pt x="264" y="662"/>
                    </a:cubicBezTo>
                    <a:close/>
                    <a:moveTo>
                      <a:pt x="145" y="818"/>
                    </a:moveTo>
                    <a:cubicBezTo>
                      <a:pt x="153" y="827"/>
                      <a:pt x="159" y="834"/>
                      <a:pt x="165" y="841"/>
                    </a:cubicBezTo>
                    <a:cubicBezTo>
                      <a:pt x="173" y="832"/>
                      <a:pt x="180" y="825"/>
                      <a:pt x="190" y="816"/>
                    </a:cubicBezTo>
                    <a:cubicBezTo>
                      <a:pt x="183" y="810"/>
                      <a:pt x="175" y="804"/>
                      <a:pt x="168" y="798"/>
                    </a:cubicBezTo>
                    <a:cubicBezTo>
                      <a:pt x="175" y="790"/>
                      <a:pt x="182" y="784"/>
                      <a:pt x="187" y="778"/>
                    </a:cubicBezTo>
                    <a:cubicBezTo>
                      <a:pt x="179" y="770"/>
                      <a:pt x="172" y="763"/>
                      <a:pt x="163" y="754"/>
                    </a:cubicBezTo>
                    <a:cubicBezTo>
                      <a:pt x="158" y="761"/>
                      <a:pt x="152" y="767"/>
                      <a:pt x="146" y="775"/>
                    </a:cubicBezTo>
                    <a:cubicBezTo>
                      <a:pt x="138" y="767"/>
                      <a:pt x="132" y="761"/>
                      <a:pt x="126" y="756"/>
                    </a:cubicBezTo>
                    <a:cubicBezTo>
                      <a:pt x="118" y="764"/>
                      <a:pt x="111" y="771"/>
                      <a:pt x="104" y="778"/>
                    </a:cubicBezTo>
                    <a:cubicBezTo>
                      <a:pt x="109" y="784"/>
                      <a:pt x="116" y="791"/>
                      <a:pt x="124" y="799"/>
                    </a:cubicBezTo>
                    <a:cubicBezTo>
                      <a:pt x="116" y="806"/>
                      <a:pt x="109" y="811"/>
                      <a:pt x="103" y="816"/>
                    </a:cubicBezTo>
                    <a:cubicBezTo>
                      <a:pt x="111" y="825"/>
                      <a:pt x="118" y="832"/>
                      <a:pt x="127" y="841"/>
                    </a:cubicBezTo>
                    <a:cubicBezTo>
                      <a:pt x="132" y="834"/>
                      <a:pt x="138" y="827"/>
                      <a:pt x="145" y="818"/>
                    </a:cubicBezTo>
                    <a:close/>
                    <a:moveTo>
                      <a:pt x="178" y="448"/>
                    </a:moveTo>
                    <a:cubicBezTo>
                      <a:pt x="163" y="463"/>
                      <a:pt x="150" y="477"/>
                      <a:pt x="134" y="493"/>
                    </a:cubicBezTo>
                    <a:cubicBezTo>
                      <a:pt x="127" y="484"/>
                      <a:pt x="120" y="476"/>
                      <a:pt x="113" y="468"/>
                    </a:cubicBezTo>
                    <a:cubicBezTo>
                      <a:pt x="104" y="477"/>
                      <a:pt x="97" y="484"/>
                      <a:pt x="90" y="491"/>
                    </a:cubicBezTo>
                    <a:cubicBezTo>
                      <a:pt x="106" y="506"/>
                      <a:pt x="121" y="521"/>
                      <a:pt x="135" y="535"/>
                    </a:cubicBezTo>
                    <a:cubicBezTo>
                      <a:pt x="156" y="513"/>
                      <a:pt x="178" y="492"/>
                      <a:pt x="199" y="470"/>
                    </a:cubicBezTo>
                    <a:cubicBezTo>
                      <a:pt x="193" y="464"/>
                      <a:pt x="186" y="457"/>
                      <a:pt x="178" y="448"/>
                    </a:cubicBezTo>
                    <a:close/>
                    <a:moveTo>
                      <a:pt x="113" y="619"/>
                    </a:moveTo>
                    <a:cubicBezTo>
                      <a:pt x="104" y="628"/>
                      <a:pt x="97" y="635"/>
                      <a:pt x="90" y="641"/>
                    </a:cubicBezTo>
                    <a:cubicBezTo>
                      <a:pt x="106" y="657"/>
                      <a:pt x="121" y="672"/>
                      <a:pt x="136" y="687"/>
                    </a:cubicBezTo>
                    <a:cubicBezTo>
                      <a:pt x="157" y="666"/>
                      <a:pt x="179" y="644"/>
                      <a:pt x="199" y="623"/>
                    </a:cubicBezTo>
                    <a:cubicBezTo>
                      <a:pt x="193" y="616"/>
                      <a:pt x="186" y="608"/>
                      <a:pt x="177" y="598"/>
                    </a:cubicBezTo>
                    <a:cubicBezTo>
                      <a:pt x="163" y="613"/>
                      <a:pt x="149" y="628"/>
                      <a:pt x="134" y="643"/>
                    </a:cubicBezTo>
                    <a:cubicBezTo>
                      <a:pt x="127" y="635"/>
                      <a:pt x="120" y="627"/>
                      <a:pt x="113" y="61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286">
                  <a:defRPr/>
                </a:pPr>
                <a:endParaRPr lang="en-GB" sz="1351" dirty="0">
                  <a:solidFill>
                    <a:srgbClr val="6B747B"/>
                  </a:solidFill>
                  <a:latin typeface="Verdana"/>
                </a:endParaRPr>
              </a:p>
            </p:txBody>
          </p:sp>
          <p:sp>
            <p:nvSpPr>
              <p:cNvPr id="62" name="Freeform 13">
                <a:extLst>
                  <a:ext uri="{FF2B5EF4-FFF2-40B4-BE49-F238E27FC236}">
                    <a16:creationId xmlns:a16="http://schemas.microsoft.com/office/drawing/2014/main" id="{D53C80A4-C623-E9C8-ADEA-8329C3253400}"/>
                  </a:ext>
                </a:extLst>
              </p:cNvPr>
              <p:cNvSpPr>
                <a:spLocks/>
              </p:cNvSpPr>
              <p:nvPr/>
            </p:nvSpPr>
            <p:spPr bwMode="auto">
              <a:xfrm>
                <a:off x="2711" y="986"/>
                <a:ext cx="333" cy="333"/>
              </a:xfrm>
              <a:custGeom>
                <a:avLst/>
                <a:gdLst>
                  <a:gd name="T0" fmla="*/ 126 w 188"/>
                  <a:gd name="T1" fmla="*/ 0 h 188"/>
                  <a:gd name="T2" fmla="*/ 126 w 188"/>
                  <a:gd name="T3" fmla="*/ 62 h 188"/>
                  <a:gd name="T4" fmla="*/ 188 w 188"/>
                  <a:gd name="T5" fmla="*/ 62 h 188"/>
                  <a:gd name="T6" fmla="*/ 188 w 188"/>
                  <a:gd name="T7" fmla="*/ 126 h 188"/>
                  <a:gd name="T8" fmla="*/ 127 w 188"/>
                  <a:gd name="T9" fmla="*/ 126 h 188"/>
                  <a:gd name="T10" fmla="*/ 127 w 188"/>
                  <a:gd name="T11" fmla="*/ 188 h 188"/>
                  <a:gd name="T12" fmla="*/ 63 w 188"/>
                  <a:gd name="T13" fmla="*/ 188 h 188"/>
                  <a:gd name="T14" fmla="*/ 63 w 188"/>
                  <a:gd name="T15" fmla="*/ 127 h 188"/>
                  <a:gd name="T16" fmla="*/ 0 w 188"/>
                  <a:gd name="T17" fmla="*/ 127 h 188"/>
                  <a:gd name="T18" fmla="*/ 0 w 188"/>
                  <a:gd name="T19" fmla="*/ 63 h 188"/>
                  <a:gd name="T20" fmla="*/ 62 w 188"/>
                  <a:gd name="T21" fmla="*/ 63 h 188"/>
                  <a:gd name="T22" fmla="*/ 62 w 188"/>
                  <a:gd name="T23" fmla="*/ 0 h 188"/>
                  <a:gd name="T24" fmla="*/ 126 w 188"/>
                  <a:gd name="T2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88">
                    <a:moveTo>
                      <a:pt x="126" y="0"/>
                    </a:moveTo>
                    <a:cubicBezTo>
                      <a:pt x="126" y="21"/>
                      <a:pt x="126" y="41"/>
                      <a:pt x="126" y="62"/>
                    </a:cubicBezTo>
                    <a:cubicBezTo>
                      <a:pt x="147" y="62"/>
                      <a:pt x="167" y="62"/>
                      <a:pt x="188" y="62"/>
                    </a:cubicBezTo>
                    <a:cubicBezTo>
                      <a:pt x="188" y="84"/>
                      <a:pt x="188" y="104"/>
                      <a:pt x="188" y="126"/>
                    </a:cubicBezTo>
                    <a:cubicBezTo>
                      <a:pt x="168" y="126"/>
                      <a:pt x="148" y="126"/>
                      <a:pt x="127" y="126"/>
                    </a:cubicBezTo>
                    <a:cubicBezTo>
                      <a:pt x="127" y="147"/>
                      <a:pt x="127" y="168"/>
                      <a:pt x="127" y="188"/>
                    </a:cubicBezTo>
                    <a:cubicBezTo>
                      <a:pt x="105" y="188"/>
                      <a:pt x="84" y="188"/>
                      <a:pt x="63" y="188"/>
                    </a:cubicBezTo>
                    <a:cubicBezTo>
                      <a:pt x="63" y="168"/>
                      <a:pt x="63" y="148"/>
                      <a:pt x="63" y="127"/>
                    </a:cubicBezTo>
                    <a:cubicBezTo>
                      <a:pt x="41" y="127"/>
                      <a:pt x="21" y="127"/>
                      <a:pt x="0" y="127"/>
                    </a:cubicBezTo>
                    <a:cubicBezTo>
                      <a:pt x="0" y="105"/>
                      <a:pt x="0" y="85"/>
                      <a:pt x="0" y="63"/>
                    </a:cubicBezTo>
                    <a:cubicBezTo>
                      <a:pt x="20" y="63"/>
                      <a:pt x="40" y="63"/>
                      <a:pt x="62" y="63"/>
                    </a:cubicBezTo>
                    <a:cubicBezTo>
                      <a:pt x="62" y="41"/>
                      <a:pt x="62" y="21"/>
                      <a:pt x="62" y="0"/>
                    </a:cubicBezTo>
                    <a:cubicBezTo>
                      <a:pt x="83" y="0"/>
                      <a:pt x="104" y="0"/>
                      <a:pt x="1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286">
                  <a:defRPr/>
                </a:pPr>
                <a:endParaRPr lang="en-GB" sz="1351">
                  <a:solidFill>
                    <a:srgbClr val="6B747B"/>
                  </a:solidFill>
                  <a:latin typeface="Verdana"/>
                </a:endParaRPr>
              </a:p>
            </p:txBody>
          </p:sp>
        </p:grpSp>
      </p:grpSp>
      <p:sp>
        <p:nvSpPr>
          <p:cNvPr id="65" name="Title 4">
            <a:extLst>
              <a:ext uri="{FF2B5EF4-FFF2-40B4-BE49-F238E27FC236}">
                <a16:creationId xmlns:a16="http://schemas.microsoft.com/office/drawing/2014/main" id="{4A64BBEB-9127-0E16-F2E9-52AEC23BF665}"/>
              </a:ext>
            </a:extLst>
          </p:cNvPr>
          <p:cNvSpPr txBox="1">
            <a:spLocks/>
          </p:cNvSpPr>
          <p:nvPr/>
        </p:nvSpPr>
        <p:spPr>
          <a:xfrm>
            <a:off x="588800" y="512000"/>
            <a:ext cx="11034240" cy="824019"/>
          </a:xfrm>
          <a:prstGeom prst="rect">
            <a:avLst/>
          </a:prstGeom>
        </p:spPr>
        <p:txBody>
          <a:bodyPr vert="horz" lIns="0" tIns="0" rIns="0" bIns="0" rtlCol="0" anchor="t">
            <a:normAutofit/>
          </a:bodyPr>
          <a:lstStyle>
            <a:lvl1pPr algn="l" defTabSz="685800" rtl="0" eaLnBrk="1" latinLnBrk="0" hangingPunct="1">
              <a:lnSpc>
                <a:spcPct val="90000"/>
              </a:lnSpc>
              <a:spcBef>
                <a:spcPct val="0"/>
              </a:spcBef>
              <a:buNone/>
              <a:defRPr lang="fr-FR" sz="22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a:lstStyle>
          <a:p>
            <a:pPr defTabSz="914377"/>
            <a:r>
              <a:rPr lang="en-US" sz="2933" b="1" dirty="0">
                <a:solidFill>
                  <a:srgbClr val="23004C"/>
                </a:solidFill>
              </a:rPr>
              <a:t>MIDAS</a:t>
            </a:r>
            <a:br>
              <a:rPr lang="en-US" sz="4267" b="1" dirty="0">
                <a:solidFill>
                  <a:srgbClr val="23004C"/>
                </a:solidFill>
              </a:rPr>
            </a:br>
            <a:r>
              <a:rPr lang="en-GB" sz="2133" dirty="0">
                <a:solidFill>
                  <a:srgbClr val="23004C"/>
                </a:solidFill>
              </a:rPr>
              <a:t>Key takeaways</a:t>
            </a:r>
            <a:endParaRPr lang="en-US" sz="2133" dirty="0">
              <a:solidFill>
                <a:srgbClr val="23004C"/>
              </a:solidFill>
            </a:endParaRPr>
          </a:p>
        </p:txBody>
      </p:sp>
    </p:spTree>
    <p:extLst>
      <p:ext uri="{BB962C8B-B14F-4D97-AF65-F5344CB8AC3E}">
        <p14:creationId xmlns:p14="http://schemas.microsoft.com/office/powerpoint/2010/main" val="1184619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01AAE2C6-EE57-4688-AF80-049AB027D4EF}"/>
              </a:ext>
            </a:extLst>
          </p:cNvPr>
          <p:cNvGrpSpPr/>
          <p:nvPr/>
        </p:nvGrpSpPr>
        <p:grpSpPr>
          <a:xfrm>
            <a:off x="423483" y="2154429"/>
            <a:ext cx="3483988" cy="905955"/>
            <a:chOff x="3601279" y="2672176"/>
            <a:chExt cx="2612991" cy="679466"/>
          </a:xfrm>
        </p:grpSpPr>
        <p:sp>
          <p:nvSpPr>
            <p:cNvPr id="90" name="Arrow: Pentagon 89">
              <a:extLst>
                <a:ext uri="{FF2B5EF4-FFF2-40B4-BE49-F238E27FC236}">
                  <a16:creationId xmlns:a16="http://schemas.microsoft.com/office/drawing/2014/main" id="{31FFF2BE-5C57-417D-A5CD-75B8D256C257}"/>
                </a:ext>
              </a:extLst>
            </p:cNvPr>
            <p:cNvSpPr/>
            <p:nvPr/>
          </p:nvSpPr>
          <p:spPr>
            <a:xfrm>
              <a:off x="3755516" y="2782368"/>
              <a:ext cx="2458754" cy="452501"/>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2" name="Chevron 374">
              <a:extLst>
                <a:ext uri="{FF2B5EF4-FFF2-40B4-BE49-F238E27FC236}">
                  <a16:creationId xmlns:a16="http://schemas.microsoft.com/office/drawing/2014/main" id="{4A3B1F44-1D63-48A0-BF21-920F332EA9D5}"/>
                </a:ext>
              </a:extLst>
            </p:cNvPr>
            <p:cNvSpPr/>
            <p:nvPr/>
          </p:nvSpPr>
          <p:spPr>
            <a:xfrm rot="10800000" flipH="1">
              <a:off x="5676568" y="2782368"/>
              <a:ext cx="400228" cy="453050"/>
            </a:xfrm>
            <a:prstGeom prst="chevron">
              <a:avLst>
                <a:gd name="adj" fmla="val 56589"/>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6B747B"/>
                </a:solidFill>
                <a:latin typeface="Arial" panose="020B0604020202020204"/>
              </a:endParaRPr>
            </a:p>
          </p:txBody>
        </p:sp>
        <p:sp>
          <p:nvSpPr>
            <p:cNvPr id="93" name="Oval 92">
              <a:extLst>
                <a:ext uri="{FF2B5EF4-FFF2-40B4-BE49-F238E27FC236}">
                  <a16:creationId xmlns:a16="http://schemas.microsoft.com/office/drawing/2014/main" id="{A9A2C9AC-F1A1-40EC-BD9B-20069E8BB14D}"/>
                </a:ext>
              </a:extLst>
            </p:cNvPr>
            <p:cNvSpPr/>
            <p:nvPr/>
          </p:nvSpPr>
          <p:spPr>
            <a:xfrm>
              <a:off x="3601279" y="2672176"/>
              <a:ext cx="679466" cy="67946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sz="2400" b="1">
                <a:solidFill>
                  <a:srgbClr val="525CA3"/>
                </a:solidFill>
                <a:latin typeface="Arial" panose="020B0604020202020204"/>
              </a:endParaRPr>
            </a:p>
          </p:txBody>
        </p:sp>
      </p:grpSp>
      <p:sp>
        <p:nvSpPr>
          <p:cNvPr id="2" name="Title 1">
            <a:extLst>
              <a:ext uri="{FF2B5EF4-FFF2-40B4-BE49-F238E27FC236}">
                <a16:creationId xmlns:a16="http://schemas.microsoft.com/office/drawing/2014/main" id="{D2EF9E22-1870-4C4D-A4E2-C3EEAD2D6A68}"/>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solidFill>
                  <a:schemeClr val="bg2"/>
                </a:solidFill>
              </a:rPr>
            </a:br>
            <a:r>
              <a:rPr lang="en-US" sz="2133"/>
              <a:t>Study design</a:t>
            </a:r>
            <a:endParaRPr lang="en-GB" sz="2133"/>
          </a:p>
        </p:txBody>
      </p:sp>
      <p:sp>
        <p:nvSpPr>
          <p:cNvPr id="4" name="Slide Number Placeholder 3">
            <a:extLst>
              <a:ext uri="{FF2B5EF4-FFF2-40B4-BE49-F238E27FC236}">
                <a16:creationId xmlns:a16="http://schemas.microsoft.com/office/drawing/2014/main" id="{112AAA7C-2688-40DC-BB34-4FEEA783A739}"/>
              </a:ext>
            </a:extLst>
          </p:cNvPr>
          <p:cNvSpPr>
            <a:spLocks noGrp="1"/>
          </p:cNvSpPr>
          <p:nvPr>
            <p:ph type="sldNum" sz="quarter" idx="12"/>
          </p:nvPr>
        </p:nvSpPr>
        <p:spPr>
          <a:xfrm>
            <a:off x="15053325" y="8588756"/>
            <a:ext cx="552997" cy="164212"/>
          </a:xfrm>
        </p:spPr>
        <p:txBody>
          <a:bodyPr/>
          <a:lstStyle/>
          <a:p>
            <a:pPr defTabSz="914377"/>
            <a:r>
              <a:rPr lang="fr-FR">
                <a:solidFill>
                  <a:srgbClr val="6B747B"/>
                </a:solidFill>
                <a:latin typeface="Arial" panose="020B0604020202020204"/>
              </a:rPr>
              <a:t>      </a:t>
            </a:r>
            <a:fld id="{6AC570C6-BE92-4392-9D1F-1A0F4B21DAF8}" type="slidenum">
              <a:rPr lang="fr-FR">
                <a:solidFill>
                  <a:srgbClr val="6B747B"/>
                </a:solidFill>
                <a:latin typeface="Arial" panose="020B0604020202020204"/>
              </a:rPr>
              <a:pPr defTabSz="914377"/>
              <a:t>126</a:t>
            </a:fld>
            <a:endParaRPr lang="fr-FR">
              <a:solidFill>
                <a:srgbClr val="6B747B"/>
              </a:solidFill>
              <a:latin typeface="Arial" panose="020B0604020202020204"/>
            </a:endParaRPr>
          </a:p>
        </p:txBody>
      </p:sp>
      <p:sp>
        <p:nvSpPr>
          <p:cNvPr id="76" name="Text Placeholder 7">
            <a:extLst>
              <a:ext uri="{FF2B5EF4-FFF2-40B4-BE49-F238E27FC236}">
                <a16:creationId xmlns:a16="http://schemas.microsoft.com/office/drawing/2014/main" id="{FF495034-8E6F-4121-9082-01A77616675B}"/>
              </a:ext>
            </a:extLst>
          </p:cNvPr>
          <p:cNvSpPr>
            <a:spLocks noGrp="1"/>
          </p:cNvSpPr>
          <p:nvPr>
            <p:ph type="body" sz="quarter" idx="13"/>
          </p:nvPr>
        </p:nvSpPr>
        <p:spPr/>
        <p:txBody>
          <a:bodyPr/>
          <a:lstStyle/>
          <a:p>
            <a:r>
              <a:rPr lang="en-GB"/>
              <a:t>Richardson PG, et al. </a:t>
            </a:r>
            <a:r>
              <a:rPr lang="it-IT"/>
              <a:t>Future Oncol 2018;14:1035–47;</a:t>
            </a:r>
            <a:br>
              <a:rPr lang="it-IT"/>
            </a:br>
            <a:r>
              <a:rPr lang="it-IT"/>
              <a:t>Attal M, et al. Lancet 2019;394:2096–107</a:t>
            </a:r>
            <a:endParaRPr lang="en-US"/>
          </a:p>
        </p:txBody>
      </p:sp>
      <p:sp>
        <p:nvSpPr>
          <p:cNvPr id="18" name="Text Placeholder 17">
            <a:extLst>
              <a:ext uri="{FF2B5EF4-FFF2-40B4-BE49-F238E27FC236}">
                <a16:creationId xmlns:a16="http://schemas.microsoft.com/office/drawing/2014/main" id="{E848898C-4C4A-6626-213C-524417D2ABD0}"/>
              </a:ext>
            </a:extLst>
          </p:cNvPr>
          <p:cNvSpPr>
            <a:spLocks noGrp="1"/>
          </p:cNvSpPr>
          <p:nvPr>
            <p:ph type="body" sz="quarter" idx="14"/>
          </p:nvPr>
        </p:nvSpPr>
        <p:spPr/>
        <p:txBody>
          <a:bodyPr/>
          <a:lstStyle/>
          <a:p>
            <a:r>
              <a:rPr lang="en-GB" noProof="0" dirty="0"/>
              <a:t>*Dexamethasone dose was 20 mg in patients aged ≥75 years</a:t>
            </a:r>
            <a:br>
              <a:rPr lang="en-GB" noProof="0" dirty="0"/>
            </a:br>
            <a:r>
              <a:rPr lang="en-GB" noProof="0" dirty="0"/>
              <a:t>d, dexamethasone; Isa, </a:t>
            </a:r>
            <a:r>
              <a:rPr lang="en-GB" noProof="0" dirty="0" err="1"/>
              <a:t>isatuximab</a:t>
            </a:r>
            <a:r>
              <a:rPr lang="en-GB" noProof="0" dirty="0"/>
              <a:t>; P, pomalidomide; RRMM, relapsed/refractory multiple myeloma</a:t>
            </a:r>
          </a:p>
        </p:txBody>
      </p:sp>
      <p:sp>
        <p:nvSpPr>
          <p:cNvPr id="132" name="TextBox 131">
            <a:extLst>
              <a:ext uri="{FF2B5EF4-FFF2-40B4-BE49-F238E27FC236}">
                <a16:creationId xmlns:a16="http://schemas.microsoft.com/office/drawing/2014/main" id="{24DE3DBB-0EEF-4565-99C1-2628FC04D9F6}"/>
              </a:ext>
            </a:extLst>
          </p:cNvPr>
          <p:cNvSpPr txBox="1"/>
          <p:nvPr/>
        </p:nvSpPr>
        <p:spPr>
          <a:xfrm>
            <a:off x="3008656" y="5127777"/>
            <a:ext cx="402674"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D8</a:t>
            </a:r>
            <a:endParaRPr lang="en-US" sz="1333">
              <a:solidFill>
                <a:srgbClr val="525CA3"/>
              </a:solidFill>
              <a:latin typeface="Arial" panose="020B0604020202020204"/>
            </a:endParaRPr>
          </a:p>
        </p:txBody>
      </p:sp>
      <p:sp>
        <p:nvSpPr>
          <p:cNvPr id="103" name="TextBox 102">
            <a:extLst>
              <a:ext uri="{FF2B5EF4-FFF2-40B4-BE49-F238E27FC236}">
                <a16:creationId xmlns:a16="http://schemas.microsoft.com/office/drawing/2014/main" id="{70F4287D-66D7-42A0-BBD0-6B5B2DEC5234}"/>
              </a:ext>
            </a:extLst>
          </p:cNvPr>
          <p:cNvSpPr txBox="1"/>
          <p:nvPr/>
        </p:nvSpPr>
        <p:spPr>
          <a:xfrm>
            <a:off x="4700720" y="4305206"/>
            <a:ext cx="497251"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D22</a:t>
            </a:r>
            <a:endParaRPr lang="en-US" sz="1333">
              <a:solidFill>
                <a:srgbClr val="7030A0"/>
              </a:solidFill>
              <a:latin typeface="Arial" panose="020B0604020202020204"/>
            </a:endParaRPr>
          </a:p>
        </p:txBody>
      </p:sp>
      <p:sp>
        <p:nvSpPr>
          <p:cNvPr id="104" name="TextBox 103">
            <a:extLst>
              <a:ext uri="{FF2B5EF4-FFF2-40B4-BE49-F238E27FC236}">
                <a16:creationId xmlns:a16="http://schemas.microsoft.com/office/drawing/2014/main" id="{85165669-8E59-49E7-B5BC-4AE9FABBF5E7}"/>
              </a:ext>
            </a:extLst>
          </p:cNvPr>
          <p:cNvSpPr txBox="1"/>
          <p:nvPr/>
        </p:nvSpPr>
        <p:spPr>
          <a:xfrm>
            <a:off x="4701765" y="5127777"/>
            <a:ext cx="497251"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D22</a:t>
            </a:r>
            <a:endParaRPr lang="en-US" sz="1333">
              <a:solidFill>
                <a:srgbClr val="525CA3"/>
              </a:solidFill>
              <a:latin typeface="Arial" panose="020B0604020202020204"/>
            </a:endParaRPr>
          </a:p>
        </p:txBody>
      </p:sp>
      <p:cxnSp>
        <p:nvCxnSpPr>
          <p:cNvPr id="106" name="Straight Arrow Connector 105">
            <a:extLst>
              <a:ext uri="{FF2B5EF4-FFF2-40B4-BE49-F238E27FC236}">
                <a16:creationId xmlns:a16="http://schemas.microsoft.com/office/drawing/2014/main" id="{AA51477C-5619-48EA-A3BF-A66DD6E3D054}"/>
              </a:ext>
            </a:extLst>
          </p:cNvPr>
          <p:cNvCxnSpPr>
            <a:cxnSpLocks/>
          </p:cNvCxnSpPr>
          <p:nvPr/>
        </p:nvCxnSpPr>
        <p:spPr>
          <a:xfrm>
            <a:off x="2253065" y="4328551"/>
            <a:ext cx="3298288" cy="0"/>
          </a:xfrm>
          <a:prstGeom prst="straightConnector1">
            <a:avLst/>
          </a:prstGeom>
          <a:ln w="12700" cap="sq">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144A2612-F372-4597-BE8C-DB30C0ADF52A}"/>
              </a:ext>
            </a:extLst>
          </p:cNvPr>
          <p:cNvCxnSpPr/>
          <p:nvPr/>
        </p:nvCxnSpPr>
        <p:spPr>
          <a:xfrm flipV="1">
            <a:off x="2253065" y="4176670"/>
            <a:ext cx="0" cy="14037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4CB4AA0E-EB81-4783-ABDA-C7BFBBED8639}"/>
              </a:ext>
            </a:extLst>
          </p:cNvPr>
          <p:cNvCxnSpPr/>
          <p:nvPr/>
        </p:nvCxnSpPr>
        <p:spPr>
          <a:xfrm flipV="1">
            <a:off x="3123259" y="4176670"/>
            <a:ext cx="0" cy="14037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CBA7999E-44B5-4B1F-BE7B-1D3EEA0851FC}"/>
              </a:ext>
            </a:extLst>
          </p:cNvPr>
          <p:cNvCxnSpPr/>
          <p:nvPr/>
        </p:nvCxnSpPr>
        <p:spPr>
          <a:xfrm flipV="1">
            <a:off x="3993451" y="4176670"/>
            <a:ext cx="0" cy="14037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3359A8C3-068A-49F0-8E74-13C7F5765C5F}"/>
              </a:ext>
            </a:extLst>
          </p:cNvPr>
          <p:cNvCxnSpPr/>
          <p:nvPr/>
        </p:nvCxnSpPr>
        <p:spPr>
          <a:xfrm flipV="1">
            <a:off x="4863644" y="4176670"/>
            <a:ext cx="0" cy="140375"/>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6A1DFE2E-8402-44D0-A5B0-206422CDB2C9}"/>
              </a:ext>
            </a:extLst>
          </p:cNvPr>
          <p:cNvSpPr txBox="1"/>
          <p:nvPr/>
        </p:nvSpPr>
        <p:spPr>
          <a:xfrm>
            <a:off x="1881301" y="39057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1</a:t>
            </a:r>
            <a:endParaRPr lang="en-US" sz="1333">
              <a:solidFill>
                <a:srgbClr val="525CA3">
                  <a:lumMod val="50000"/>
                </a:srgbClr>
              </a:solidFill>
              <a:latin typeface="Arial" panose="020B0604020202020204"/>
            </a:endParaRPr>
          </a:p>
        </p:txBody>
      </p:sp>
      <p:sp>
        <p:nvSpPr>
          <p:cNvPr id="112" name="TextBox 111">
            <a:extLst>
              <a:ext uri="{FF2B5EF4-FFF2-40B4-BE49-F238E27FC236}">
                <a16:creationId xmlns:a16="http://schemas.microsoft.com/office/drawing/2014/main" id="{E9ECEB59-D3FF-4D3B-A079-CB28B5ECF9A4}"/>
              </a:ext>
            </a:extLst>
          </p:cNvPr>
          <p:cNvSpPr txBox="1"/>
          <p:nvPr/>
        </p:nvSpPr>
        <p:spPr>
          <a:xfrm>
            <a:off x="2743122" y="39057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2</a:t>
            </a:r>
            <a:endParaRPr lang="en-US" sz="1333">
              <a:solidFill>
                <a:srgbClr val="525CA3">
                  <a:lumMod val="50000"/>
                </a:srgbClr>
              </a:solidFill>
              <a:latin typeface="Arial" panose="020B0604020202020204"/>
            </a:endParaRPr>
          </a:p>
        </p:txBody>
      </p:sp>
      <p:sp>
        <p:nvSpPr>
          <p:cNvPr id="113" name="TextBox 112">
            <a:extLst>
              <a:ext uri="{FF2B5EF4-FFF2-40B4-BE49-F238E27FC236}">
                <a16:creationId xmlns:a16="http://schemas.microsoft.com/office/drawing/2014/main" id="{EFB0B20C-0A3C-4BA4-978D-9064C6FC9403}"/>
              </a:ext>
            </a:extLst>
          </p:cNvPr>
          <p:cNvSpPr txBox="1"/>
          <p:nvPr/>
        </p:nvSpPr>
        <p:spPr>
          <a:xfrm>
            <a:off x="3604945" y="39057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3</a:t>
            </a:r>
            <a:endParaRPr lang="en-US" sz="1333">
              <a:solidFill>
                <a:srgbClr val="525CA3">
                  <a:lumMod val="50000"/>
                </a:srgbClr>
              </a:solidFill>
              <a:latin typeface="Arial" panose="020B0604020202020204"/>
            </a:endParaRPr>
          </a:p>
        </p:txBody>
      </p:sp>
      <p:sp>
        <p:nvSpPr>
          <p:cNvPr id="114" name="TextBox 113">
            <a:extLst>
              <a:ext uri="{FF2B5EF4-FFF2-40B4-BE49-F238E27FC236}">
                <a16:creationId xmlns:a16="http://schemas.microsoft.com/office/drawing/2014/main" id="{FCFFE319-6184-4C4E-A502-D8AF122CFBF0}"/>
              </a:ext>
            </a:extLst>
          </p:cNvPr>
          <p:cNvSpPr txBox="1"/>
          <p:nvPr/>
        </p:nvSpPr>
        <p:spPr>
          <a:xfrm>
            <a:off x="4466770" y="39057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4</a:t>
            </a:r>
            <a:endParaRPr lang="en-US" sz="1333">
              <a:solidFill>
                <a:srgbClr val="525CA3">
                  <a:lumMod val="50000"/>
                </a:srgbClr>
              </a:solidFill>
              <a:latin typeface="Arial" panose="020B0604020202020204"/>
            </a:endParaRPr>
          </a:p>
        </p:txBody>
      </p:sp>
      <p:cxnSp>
        <p:nvCxnSpPr>
          <p:cNvPr id="115" name="Straight Connector 114">
            <a:extLst>
              <a:ext uri="{FF2B5EF4-FFF2-40B4-BE49-F238E27FC236}">
                <a16:creationId xmlns:a16="http://schemas.microsoft.com/office/drawing/2014/main" id="{FACA2D1F-A8B6-4002-AE53-71D94C31D9BE}"/>
              </a:ext>
            </a:extLst>
          </p:cNvPr>
          <p:cNvCxnSpPr>
            <a:cxnSpLocks/>
          </p:cNvCxnSpPr>
          <p:nvPr/>
        </p:nvCxnSpPr>
        <p:spPr>
          <a:xfrm flipV="1">
            <a:off x="879910" y="5127776"/>
            <a:ext cx="61700" cy="285080"/>
          </a:xfrm>
          <a:prstGeom prst="line">
            <a:avLst/>
          </a:prstGeom>
          <a:noFill/>
          <a:ln w="19050" cap="flat" cmpd="sng" algn="ctr">
            <a:noFill/>
            <a:prstDash val="solid"/>
          </a:ln>
          <a:effectLst/>
        </p:spPr>
      </p:cxnSp>
      <p:sp>
        <p:nvSpPr>
          <p:cNvPr id="116" name="TextBox 115">
            <a:extLst>
              <a:ext uri="{FF2B5EF4-FFF2-40B4-BE49-F238E27FC236}">
                <a16:creationId xmlns:a16="http://schemas.microsoft.com/office/drawing/2014/main" id="{4BB189D1-0B9A-466C-880B-35FD9E5F6FCC}"/>
              </a:ext>
            </a:extLst>
          </p:cNvPr>
          <p:cNvSpPr txBox="1"/>
          <p:nvPr/>
        </p:nvSpPr>
        <p:spPr>
          <a:xfrm>
            <a:off x="3828037" y="5127777"/>
            <a:ext cx="497251"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D15</a:t>
            </a:r>
            <a:endParaRPr lang="en-US" sz="1333">
              <a:solidFill>
                <a:srgbClr val="525CA3"/>
              </a:solidFill>
              <a:latin typeface="Arial" panose="020B0604020202020204"/>
            </a:endParaRPr>
          </a:p>
        </p:txBody>
      </p:sp>
      <p:sp>
        <p:nvSpPr>
          <p:cNvPr id="119" name="TextBox 118">
            <a:extLst>
              <a:ext uri="{FF2B5EF4-FFF2-40B4-BE49-F238E27FC236}">
                <a16:creationId xmlns:a16="http://schemas.microsoft.com/office/drawing/2014/main" id="{3B34B2F1-B0EE-4BEB-BDA2-140F42B5763C}"/>
              </a:ext>
            </a:extLst>
          </p:cNvPr>
          <p:cNvSpPr txBox="1"/>
          <p:nvPr/>
        </p:nvSpPr>
        <p:spPr>
          <a:xfrm>
            <a:off x="1035689" y="4510392"/>
            <a:ext cx="1162498" cy="297454"/>
          </a:xfrm>
          <a:prstGeom prst="rect">
            <a:avLst/>
          </a:prstGeom>
          <a:noFill/>
        </p:spPr>
        <p:txBody>
          <a:bodyPr wrap="none" rtlCol="0">
            <a:spAutoFit/>
          </a:bodyPr>
          <a:lstStyle/>
          <a:p>
            <a:pPr algn="r" defTabSz="914332">
              <a:defRPr/>
            </a:pPr>
            <a:r>
              <a:rPr lang="en-GB" sz="1333">
                <a:solidFill>
                  <a:srgbClr val="7030A0"/>
                </a:solidFill>
                <a:latin typeface="Arial" panose="020B0604020202020204"/>
              </a:rPr>
              <a:t>Isa 10 mg/kg</a:t>
            </a:r>
            <a:endParaRPr lang="en-US" sz="1333">
              <a:solidFill>
                <a:srgbClr val="7030A0"/>
              </a:solidFill>
              <a:latin typeface="Arial" panose="020B0604020202020204"/>
            </a:endParaRPr>
          </a:p>
        </p:txBody>
      </p:sp>
      <p:sp>
        <p:nvSpPr>
          <p:cNvPr id="120" name="TextBox 119">
            <a:extLst>
              <a:ext uri="{FF2B5EF4-FFF2-40B4-BE49-F238E27FC236}">
                <a16:creationId xmlns:a16="http://schemas.microsoft.com/office/drawing/2014/main" id="{D88A4E4A-2A79-4501-8D92-0030AD28E877}"/>
              </a:ext>
            </a:extLst>
          </p:cNvPr>
          <p:cNvSpPr txBox="1"/>
          <p:nvPr/>
        </p:nvSpPr>
        <p:spPr>
          <a:xfrm>
            <a:off x="2129953" y="4305206"/>
            <a:ext cx="402674"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D1</a:t>
            </a:r>
            <a:endParaRPr lang="en-US" sz="1333">
              <a:solidFill>
                <a:srgbClr val="7030A0"/>
              </a:solidFill>
              <a:latin typeface="Arial" panose="020B0604020202020204"/>
            </a:endParaRPr>
          </a:p>
        </p:txBody>
      </p:sp>
      <p:sp>
        <p:nvSpPr>
          <p:cNvPr id="121" name="TextBox 120">
            <a:extLst>
              <a:ext uri="{FF2B5EF4-FFF2-40B4-BE49-F238E27FC236}">
                <a16:creationId xmlns:a16="http://schemas.microsoft.com/office/drawing/2014/main" id="{1F96783F-EF8E-437D-AEFD-D444FF08F002}"/>
              </a:ext>
            </a:extLst>
          </p:cNvPr>
          <p:cNvSpPr txBox="1"/>
          <p:nvPr/>
        </p:nvSpPr>
        <p:spPr>
          <a:xfrm>
            <a:off x="3002645" y="4305206"/>
            <a:ext cx="402674"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D8</a:t>
            </a:r>
            <a:endParaRPr lang="en-US" sz="1333">
              <a:solidFill>
                <a:srgbClr val="7030A0"/>
              </a:solidFill>
              <a:latin typeface="Arial" panose="020B0604020202020204"/>
            </a:endParaRPr>
          </a:p>
        </p:txBody>
      </p:sp>
      <p:sp>
        <p:nvSpPr>
          <p:cNvPr id="122" name="TextBox 121">
            <a:extLst>
              <a:ext uri="{FF2B5EF4-FFF2-40B4-BE49-F238E27FC236}">
                <a16:creationId xmlns:a16="http://schemas.microsoft.com/office/drawing/2014/main" id="{06C878D1-3198-40B1-894D-3701B784A3F6}"/>
              </a:ext>
            </a:extLst>
          </p:cNvPr>
          <p:cNvSpPr txBox="1"/>
          <p:nvPr/>
        </p:nvSpPr>
        <p:spPr>
          <a:xfrm>
            <a:off x="3828037" y="4305206"/>
            <a:ext cx="497251"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D15</a:t>
            </a:r>
            <a:endParaRPr lang="en-US" sz="1333">
              <a:solidFill>
                <a:srgbClr val="7030A0"/>
              </a:solidFill>
              <a:latin typeface="Arial" panose="020B0604020202020204"/>
            </a:endParaRPr>
          </a:p>
        </p:txBody>
      </p:sp>
      <p:sp>
        <p:nvSpPr>
          <p:cNvPr id="123" name="TextBox 122">
            <a:extLst>
              <a:ext uri="{FF2B5EF4-FFF2-40B4-BE49-F238E27FC236}">
                <a16:creationId xmlns:a16="http://schemas.microsoft.com/office/drawing/2014/main" id="{293E229E-B34F-425D-B635-6D154DB94932}"/>
              </a:ext>
            </a:extLst>
          </p:cNvPr>
          <p:cNvSpPr txBox="1"/>
          <p:nvPr/>
        </p:nvSpPr>
        <p:spPr>
          <a:xfrm>
            <a:off x="503488" y="4824476"/>
            <a:ext cx="1694695" cy="297454"/>
          </a:xfrm>
          <a:prstGeom prst="rect">
            <a:avLst/>
          </a:prstGeom>
          <a:noFill/>
        </p:spPr>
        <p:txBody>
          <a:bodyPr wrap="none" rtlCol="0">
            <a:spAutoFit/>
          </a:bodyPr>
          <a:lstStyle/>
          <a:p>
            <a:pPr algn="r" defTabSz="914332">
              <a:defRPr/>
            </a:pPr>
            <a:r>
              <a:rPr lang="en-GB" sz="1333">
                <a:solidFill>
                  <a:srgbClr val="8F6EAA">
                    <a:lumMod val="60000"/>
                    <a:lumOff val="40000"/>
                  </a:srgbClr>
                </a:solidFill>
                <a:latin typeface="Arial" panose="020B0604020202020204"/>
              </a:rPr>
              <a:t>Pomalidomide 4 mg</a:t>
            </a:r>
            <a:endParaRPr lang="en-US" sz="1333">
              <a:solidFill>
                <a:srgbClr val="8F6EAA">
                  <a:lumMod val="60000"/>
                  <a:lumOff val="40000"/>
                </a:srgbClr>
              </a:solidFill>
              <a:latin typeface="Arial" panose="020B0604020202020204"/>
            </a:endParaRPr>
          </a:p>
        </p:txBody>
      </p:sp>
      <p:sp>
        <p:nvSpPr>
          <p:cNvPr id="129" name="TextBox 128">
            <a:extLst>
              <a:ext uri="{FF2B5EF4-FFF2-40B4-BE49-F238E27FC236}">
                <a16:creationId xmlns:a16="http://schemas.microsoft.com/office/drawing/2014/main" id="{2CBEF679-2EDA-4B2C-98F7-67369CEA5BD2}"/>
              </a:ext>
            </a:extLst>
          </p:cNvPr>
          <p:cNvSpPr txBox="1"/>
          <p:nvPr/>
        </p:nvSpPr>
        <p:spPr>
          <a:xfrm>
            <a:off x="182891" y="5332964"/>
            <a:ext cx="2015295" cy="297454"/>
          </a:xfrm>
          <a:prstGeom prst="rect">
            <a:avLst/>
          </a:prstGeom>
          <a:noFill/>
        </p:spPr>
        <p:txBody>
          <a:bodyPr wrap="none" rtlCol="0">
            <a:spAutoFit/>
          </a:bodyPr>
          <a:lstStyle/>
          <a:p>
            <a:pPr algn="r" defTabSz="914332">
              <a:defRPr/>
            </a:pPr>
            <a:r>
              <a:rPr lang="en-GB" sz="1333">
                <a:solidFill>
                  <a:srgbClr val="525CA3"/>
                </a:solidFill>
                <a:latin typeface="Arial" panose="020B0604020202020204"/>
              </a:rPr>
              <a:t>Dexamethasone 40 mg*</a:t>
            </a:r>
            <a:endParaRPr lang="en-US" sz="1333">
              <a:solidFill>
                <a:srgbClr val="525CA3"/>
              </a:solidFill>
              <a:latin typeface="Arial" panose="020B0604020202020204"/>
            </a:endParaRPr>
          </a:p>
        </p:txBody>
      </p:sp>
      <p:sp>
        <p:nvSpPr>
          <p:cNvPr id="130" name="TextBox 129">
            <a:extLst>
              <a:ext uri="{FF2B5EF4-FFF2-40B4-BE49-F238E27FC236}">
                <a16:creationId xmlns:a16="http://schemas.microsoft.com/office/drawing/2014/main" id="{B2A839DC-BD02-4E63-BB0E-1C8AF9B43349}"/>
              </a:ext>
            </a:extLst>
          </p:cNvPr>
          <p:cNvSpPr txBox="1"/>
          <p:nvPr/>
        </p:nvSpPr>
        <p:spPr>
          <a:xfrm>
            <a:off x="2134352" y="5127777"/>
            <a:ext cx="402674"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D1</a:t>
            </a:r>
            <a:endParaRPr lang="en-US" sz="1333">
              <a:solidFill>
                <a:srgbClr val="525CA3"/>
              </a:solidFill>
              <a:latin typeface="Arial" panose="020B0604020202020204"/>
            </a:endParaRPr>
          </a:p>
        </p:txBody>
      </p:sp>
      <p:sp>
        <p:nvSpPr>
          <p:cNvPr id="135" name="TextBox 134">
            <a:extLst>
              <a:ext uri="{FF2B5EF4-FFF2-40B4-BE49-F238E27FC236}">
                <a16:creationId xmlns:a16="http://schemas.microsoft.com/office/drawing/2014/main" id="{7B37F9C1-CE4E-428B-B13F-F466226B9584}"/>
              </a:ext>
            </a:extLst>
          </p:cNvPr>
          <p:cNvSpPr txBox="1"/>
          <p:nvPr/>
        </p:nvSpPr>
        <p:spPr>
          <a:xfrm>
            <a:off x="1221001" y="3905762"/>
            <a:ext cx="753732" cy="297454"/>
          </a:xfrm>
          <a:prstGeom prst="rect">
            <a:avLst/>
          </a:prstGeom>
          <a:noFill/>
        </p:spPr>
        <p:txBody>
          <a:bodyPr wrap="none" rtlCol="0">
            <a:spAutoFit/>
          </a:bodyPr>
          <a:lstStyle/>
          <a:p>
            <a:pPr algn="r" defTabSz="914332">
              <a:defRPr/>
            </a:pPr>
            <a:r>
              <a:rPr lang="en-GB" sz="1333">
                <a:solidFill>
                  <a:srgbClr val="525CA3">
                    <a:lumMod val="50000"/>
                  </a:srgbClr>
                </a:solidFill>
                <a:latin typeface="Arial" panose="020B0604020202020204"/>
              </a:rPr>
              <a:t>Cycle 1</a:t>
            </a:r>
            <a:endParaRPr lang="en-US" sz="1333">
              <a:solidFill>
                <a:srgbClr val="525CA3">
                  <a:lumMod val="50000"/>
                </a:srgbClr>
              </a:solidFill>
              <a:latin typeface="Arial" panose="020B0604020202020204"/>
            </a:endParaRPr>
          </a:p>
        </p:txBody>
      </p:sp>
      <p:cxnSp>
        <p:nvCxnSpPr>
          <p:cNvPr id="138" name="Straight Arrow Connector 137">
            <a:extLst>
              <a:ext uri="{FF2B5EF4-FFF2-40B4-BE49-F238E27FC236}">
                <a16:creationId xmlns:a16="http://schemas.microsoft.com/office/drawing/2014/main" id="{80DD9C85-DB68-4385-BD76-3E4F75192887}"/>
              </a:ext>
            </a:extLst>
          </p:cNvPr>
          <p:cNvCxnSpPr>
            <a:cxnSpLocks/>
          </p:cNvCxnSpPr>
          <p:nvPr/>
        </p:nvCxnSpPr>
        <p:spPr>
          <a:xfrm>
            <a:off x="8416192" y="4337751"/>
            <a:ext cx="3298288" cy="0"/>
          </a:xfrm>
          <a:prstGeom prst="straightConnector1">
            <a:avLst/>
          </a:prstGeom>
          <a:ln w="12700" cap="sq">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B0426845-0958-4B2E-A1BB-B302368CB104}"/>
              </a:ext>
            </a:extLst>
          </p:cNvPr>
          <p:cNvCxnSpPr/>
          <p:nvPr/>
        </p:nvCxnSpPr>
        <p:spPr>
          <a:xfrm flipV="1">
            <a:off x="8416192" y="4185870"/>
            <a:ext cx="0" cy="140375"/>
          </a:xfrm>
          <a:prstGeom prst="line">
            <a:avLst/>
          </a:prstGeom>
          <a:ln w="12700"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72283932-44BB-4651-BCB9-10ECFAF408DE}"/>
              </a:ext>
            </a:extLst>
          </p:cNvPr>
          <p:cNvCxnSpPr/>
          <p:nvPr/>
        </p:nvCxnSpPr>
        <p:spPr>
          <a:xfrm flipV="1">
            <a:off x="9286385" y="4185870"/>
            <a:ext cx="0" cy="140375"/>
          </a:xfrm>
          <a:prstGeom prst="line">
            <a:avLst/>
          </a:prstGeom>
          <a:ln w="12700"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7B40E69-592A-4C1F-9135-49E063CF740A}"/>
              </a:ext>
            </a:extLst>
          </p:cNvPr>
          <p:cNvCxnSpPr/>
          <p:nvPr/>
        </p:nvCxnSpPr>
        <p:spPr>
          <a:xfrm flipV="1">
            <a:off x="10156577" y="4185870"/>
            <a:ext cx="0" cy="140375"/>
          </a:xfrm>
          <a:prstGeom prst="line">
            <a:avLst/>
          </a:prstGeom>
          <a:ln w="12700" cap="sq">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CF900A5-3D7B-4A6A-AF75-98EB0FADDB40}"/>
              </a:ext>
            </a:extLst>
          </p:cNvPr>
          <p:cNvCxnSpPr/>
          <p:nvPr/>
        </p:nvCxnSpPr>
        <p:spPr>
          <a:xfrm flipV="1">
            <a:off x="11026771" y="4185870"/>
            <a:ext cx="0" cy="140375"/>
          </a:xfrm>
          <a:prstGeom prst="line">
            <a:avLst/>
          </a:prstGeom>
          <a:ln w="12700" cap="sq">
            <a:solidFill>
              <a:schemeClr val="tx2"/>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647C9C22-8821-47DF-87AB-49D144AE83C8}"/>
              </a:ext>
            </a:extLst>
          </p:cNvPr>
          <p:cNvSpPr txBox="1"/>
          <p:nvPr/>
        </p:nvSpPr>
        <p:spPr>
          <a:xfrm>
            <a:off x="8044418" y="39149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1</a:t>
            </a:r>
            <a:endParaRPr lang="en-US" sz="1333">
              <a:solidFill>
                <a:srgbClr val="525CA3">
                  <a:lumMod val="50000"/>
                </a:srgbClr>
              </a:solidFill>
              <a:latin typeface="Arial" panose="020B0604020202020204"/>
            </a:endParaRPr>
          </a:p>
        </p:txBody>
      </p:sp>
      <p:sp>
        <p:nvSpPr>
          <p:cNvPr id="144" name="TextBox 143">
            <a:extLst>
              <a:ext uri="{FF2B5EF4-FFF2-40B4-BE49-F238E27FC236}">
                <a16:creationId xmlns:a16="http://schemas.microsoft.com/office/drawing/2014/main" id="{657A8D6E-432F-4BA8-AE66-CFF5C1E50285}"/>
              </a:ext>
            </a:extLst>
          </p:cNvPr>
          <p:cNvSpPr txBox="1"/>
          <p:nvPr/>
        </p:nvSpPr>
        <p:spPr>
          <a:xfrm>
            <a:off x="8906250" y="39149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2</a:t>
            </a:r>
            <a:endParaRPr lang="en-US" sz="1333">
              <a:solidFill>
                <a:srgbClr val="525CA3">
                  <a:lumMod val="50000"/>
                </a:srgbClr>
              </a:solidFill>
              <a:latin typeface="Arial" panose="020B0604020202020204"/>
            </a:endParaRPr>
          </a:p>
        </p:txBody>
      </p:sp>
      <p:sp>
        <p:nvSpPr>
          <p:cNvPr id="145" name="TextBox 144">
            <a:extLst>
              <a:ext uri="{FF2B5EF4-FFF2-40B4-BE49-F238E27FC236}">
                <a16:creationId xmlns:a16="http://schemas.microsoft.com/office/drawing/2014/main" id="{69ACEF88-E871-44B4-8266-4F698777C1C9}"/>
              </a:ext>
            </a:extLst>
          </p:cNvPr>
          <p:cNvSpPr txBox="1"/>
          <p:nvPr/>
        </p:nvSpPr>
        <p:spPr>
          <a:xfrm>
            <a:off x="9768070" y="39149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3</a:t>
            </a:r>
            <a:endParaRPr lang="en-US" sz="1333">
              <a:solidFill>
                <a:srgbClr val="525CA3">
                  <a:lumMod val="50000"/>
                </a:srgbClr>
              </a:solidFill>
              <a:latin typeface="Arial" panose="020B0604020202020204"/>
            </a:endParaRPr>
          </a:p>
        </p:txBody>
      </p:sp>
      <p:sp>
        <p:nvSpPr>
          <p:cNvPr id="146" name="TextBox 145">
            <a:extLst>
              <a:ext uri="{FF2B5EF4-FFF2-40B4-BE49-F238E27FC236}">
                <a16:creationId xmlns:a16="http://schemas.microsoft.com/office/drawing/2014/main" id="{697D2E1E-0B26-40DF-AF26-2BE0BCB94FE2}"/>
              </a:ext>
            </a:extLst>
          </p:cNvPr>
          <p:cNvSpPr txBox="1"/>
          <p:nvPr/>
        </p:nvSpPr>
        <p:spPr>
          <a:xfrm>
            <a:off x="10629890" y="3914962"/>
            <a:ext cx="760272" cy="297454"/>
          </a:xfrm>
          <a:prstGeom prst="rect">
            <a:avLst/>
          </a:prstGeom>
          <a:noFill/>
        </p:spPr>
        <p:txBody>
          <a:bodyPr wrap="none" rtlCol="0">
            <a:spAutoFit/>
          </a:bodyPr>
          <a:lstStyle/>
          <a:p>
            <a:pPr algn="ctr" defTabSz="914332">
              <a:defRPr/>
            </a:pPr>
            <a:r>
              <a:rPr lang="en-GB" sz="1333">
                <a:solidFill>
                  <a:srgbClr val="525CA3">
                    <a:lumMod val="50000"/>
                  </a:srgbClr>
                </a:solidFill>
                <a:latin typeface="Arial" panose="020B0604020202020204"/>
              </a:rPr>
              <a:t>Week 4</a:t>
            </a:r>
            <a:endParaRPr lang="en-US" sz="1333">
              <a:solidFill>
                <a:srgbClr val="525CA3">
                  <a:lumMod val="50000"/>
                </a:srgbClr>
              </a:solidFill>
              <a:latin typeface="Arial" panose="020B0604020202020204"/>
            </a:endParaRPr>
          </a:p>
        </p:txBody>
      </p:sp>
      <p:cxnSp>
        <p:nvCxnSpPr>
          <p:cNvPr id="147" name="Straight Connector 146">
            <a:extLst>
              <a:ext uri="{FF2B5EF4-FFF2-40B4-BE49-F238E27FC236}">
                <a16:creationId xmlns:a16="http://schemas.microsoft.com/office/drawing/2014/main" id="{19B64CDA-5573-4773-87FB-3C9B045C3A7C}"/>
              </a:ext>
            </a:extLst>
          </p:cNvPr>
          <p:cNvCxnSpPr>
            <a:cxnSpLocks/>
          </p:cNvCxnSpPr>
          <p:nvPr/>
        </p:nvCxnSpPr>
        <p:spPr>
          <a:xfrm flipV="1">
            <a:off x="7043037" y="5136977"/>
            <a:ext cx="61700" cy="285080"/>
          </a:xfrm>
          <a:prstGeom prst="line">
            <a:avLst/>
          </a:prstGeom>
          <a:noFill/>
          <a:ln w="19050" cap="flat" cmpd="sng" algn="ctr">
            <a:noFill/>
            <a:prstDash val="solid"/>
          </a:ln>
          <a:effectLst/>
        </p:spPr>
      </p:cxnSp>
      <p:sp>
        <p:nvSpPr>
          <p:cNvPr id="151" name="TextBox 150">
            <a:extLst>
              <a:ext uri="{FF2B5EF4-FFF2-40B4-BE49-F238E27FC236}">
                <a16:creationId xmlns:a16="http://schemas.microsoft.com/office/drawing/2014/main" id="{BF3C462B-4423-48C6-A51F-E723200E26D3}"/>
              </a:ext>
            </a:extLst>
          </p:cNvPr>
          <p:cNvSpPr txBox="1"/>
          <p:nvPr/>
        </p:nvSpPr>
        <p:spPr>
          <a:xfrm>
            <a:off x="7219135" y="4510392"/>
            <a:ext cx="1162498" cy="297454"/>
          </a:xfrm>
          <a:prstGeom prst="rect">
            <a:avLst/>
          </a:prstGeom>
          <a:noFill/>
        </p:spPr>
        <p:txBody>
          <a:bodyPr wrap="none" rtlCol="0">
            <a:spAutoFit/>
          </a:bodyPr>
          <a:lstStyle/>
          <a:p>
            <a:pPr algn="r" defTabSz="914332">
              <a:defRPr/>
            </a:pPr>
            <a:r>
              <a:rPr lang="en-GB" sz="1333">
                <a:solidFill>
                  <a:srgbClr val="7030A0"/>
                </a:solidFill>
                <a:latin typeface="Arial" panose="020B0604020202020204"/>
              </a:rPr>
              <a:t>Isa 10 mg/kg</a:t>
            </a:r>
            <a:endParaRPr lang="en-US" sz="1333">
              <a:solidFill>
                <a:srgbClr val="7030A0"/>
              </a:solidFill>
              <a:latin typeface="Arial" panose="020B0604020202020204"/>
            </a:endParaRPr>
          </a:p>
        </p:txBody>
      </p:sp>
      <p:sp>
        <p:nvSpPr>
          <p:cNvPr id="152" name="TextBox 151">
            <a:extLst>
              <a:ext uri="{FF2B5EF4-FFF2-40B4-BE49-F238E27FC236}">
                <a16:creationId xmlns:a16="http://schemas.microsoft.com/office/drawing/2014/main" id="{D2601E83-6CFF-4A7A-AEC7-4F486DE5B6F6}"/>
              </a:ext>
            </a:extLst>
          </p:cNvPr>
          <p:cNvSpPr txBox="1"/>
          <p:nvPr/>
        </p:nvSpPr>
        <p:spPr>
          <a:xfrm>
            <a:off x="8293087" y="4305206"/>
            <a:ext cx="402674"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D1</a:t>
            </a:r>
            <a:endParaRPr lang="en-US" sz="1333">
              <a:solidFill>
                <a:srgbClr val="7030A0"/>
              </a:solidFill>
              <a:latin typeface="Arial" panose="020B0604020202020204"/>
            </a:endParaRPr>
          </a:p>
        </p:txBody>
      </p:sp>
      <p:sp>
        <p:nvSpPr>
          <p:cNvPr id="153" name="TextBox 152">
            <a:extLst>
              <a:ext uri="{FF2B5EF4-FFF2-40B4-BE49-F238E27FC236}">
                <a16:creationId xmlns:a16="http://schemas.microsoft.com/office/drawing/2014/main" id="{B247BE1A-788B-4DAE-98B9-AC443AFDDFA4}"/>
              </a:ext>
            </a:extLst>
          </p:cNvPr>
          <p:cNvSpPr txBox="1"/>
          <p:nvPr/>
        </p:nvSpPr>
        <p:spPr>
          <a:xfrm>
            <a:off x="9991167" y="4305206"/>
            <a:ext cx="497251" cy="502573"/>
          </a:xfrm>
          <a:prstGeom prst="rect">
            <a:avLst/>
          </a:prstGeom>
          <a:noFill/>
        </p:spPr>
        <p:txBody>
          <a:bodyPr wrap="none" rtlCol="0">
            <a:spAutoFit/>
          </a:bodyPr>
          <a:lstStyle/>
          <a:p>
            <a:pPr algn="ctr" defTabSz="914332">
              <a:defRPr/>
            </a:pPr>
            <a:r>
              <a:rPr lang="en-US" sz="1333">
                <a:solidFill>
                  <a:srgbClr val="7030A0"/>
                </a:solidFill>
                <a:latin typeface="Arial" panose="020B0604020202020204"/>
                <a:sym typeface="Wingdings" panose="05000000000000000000" pitchFamily="2" charset="2"/>
              </a:rPr>
              <a:t></a:t>
            </a:r>
            <a:br>
              <a:rPr lang="en-US" sz="1333">
                <a:solidFill>
                  <a:srgbClr val="7030A0"/>
                </a:solidFill>
                <a:latin typeface="Arial" panose="020B0604020202020204"/>
                <a:sym typeface="Wingdings" panose="05000000000000000000" pitchFamily="2" charset="2"/>
              </a:rPr>
            </a:br>
            <a:r>
              <a:rPr lang="en-US" sz="1333">
                <a:solidFill>
                  <a:srgbClr val="7030A0"/>
                </a:solidFill>
                <a:latin typeface="Arial" panose="020B0604020202020204"/>
                <a:sym typeface="Wingdings" panose="05000000000000000000" pitchFamily="2" charset="2"/>
              </a:rPr>
              <a:t>D15</a:t>
            </a:r>
            <a:endParaRPr lang="en-US" sz="1333">
              <a:solidFill>
                <a:srgbClr val="7030A0"/>
              </a:solidFill>
              <a:latin typeface="Arial" panose="020B0604020202020204"/>
            </a:endParaRPr>
          </a:p>
        </p:txBody>
      </p:sp>
      <p:sp>
        <p:nvSpPr>
          <p:cNvPr id="166" name="TextBox 165">
            <a:extLst>
              <a:ext uri="{FF2B5EF4-FFF2-40B4-BE49-F238E27FC236}">
                <a16:creationId xmlns:a16="http://schemas.microsoft.com/office/drawing/2014/main" id="{739A8F6B-13D0-4428-9DC2-00985F461491}"/>
              </a:ext>
            </a:extLst>
          </p:cNvPr>
          <p:cNvSpPr txBox="1"/>
          <p:nvPr/>
        </p:nvSpPr>
        <p:spPr>
          <a:xfrm>
            <a:off x="6523323" y="3914962"/>
            <a:ext cx="1614545" cy="297454"/>
          </a:xfrm>
          <a:prstGeom prst="rect">
            <a:avLst/>
          </a:prstGeom>
          <a:noFill/>
        </p:spPr>
        <p:txBody>
          <a:bodyPr wrap="none" rtlCol="0">
            <a:spAutoFit/>
          </a:bodyPr>
          <a:lstStyle/>
          <a:p>
            <a:pPr algn="r" defTabSz="914332">
              <a:defRPr/>
            </a:pPr>
            <a:r>
              <a:rPr lang="en-GB" sz="1333">
                <a:solidFill>
                  <a:srgbClr val="525CA3">
                    <a:lumMod val="50000"/>
                  </a:srgbClr>
                </a:solidFill>
                <a:latin typeface="Arial" panose="020B0604020202020204"/>
              </a:rPr>
              <a:t>Subsequent cycles</a:t>
            </a:r>
            <a:endParaRPr lang="en-US" sz="1333">
              <a:solidFill>
                <a:srgbClr val="525CA3">
                  <a:lumMod val="50000"/>
                </a:srgbClr>
              </a:solidFill>
              <a:latin typeface="Arial" panose="020B0604020202020204"/>
            </a:endParaRPr>
          </a:p>
        </p:txBody>
      </p:sp>
      <p:sp>
        <p:nvSpPr>
          <p:cNvPr id="7" name="Rectangle 6">
            <a:extLst>
              <a:ext uri="{FF2B5EF4-FFF2-40B4-BE49-F238E27FC236}">
                <a16:creationId xmlns:a16="http://schemas.microsoft.com/office/drawing/2014/main" id="{1B0EFC37-9ABD-481E-A318-2FAB38E9FB4E}"/>
              </a:ext>
            </a:extLst>
          </p:cNvPr>
          <p:cNvSpPr/>
          <p:nvPr/>
        </p:nvSpPr>
        <p:spPr>
          <a:xfrm>
            <a:off x="2253066" y="4900683"/>
            <a:ext cx="2598077" cy="175867"/>
          </a:xfrm>
          <a:prstGeom prst="rect">
            <a:avLst/>
          </a:prstGeom>
          <a:solidFill>
            <a:srgbClr val="D2C5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333">
                <a:solidFill>
                  <a:srgbClr val="FFFFFF"/>
                </a:solidFill>
                <a:latin typeface="Arial" panose="020B0604020202020204"/>
              </a:rPr>
              <a:t>Days 1–21</a:t>
            </a:r>
            <a:endParaRPr lang="en-US" sz="1333">
              <a:solidFill>
                <a:srgbClr val="FFFFFF"/>
              </a:solidFill>
              <a:latin typeface="Arial" panose="020B0604020202020204"/>
            </a:endParaRPr>
          </a:p>
        </p:txBody>
      </p:sp>
      <p:sp>
        <p:nvSpPr>
          <p:cNvPr id="174" name="TextBox 173">
            <a:extLst>
              <a:ext uri="{FF2B5EF4-FFF2-40B4-BE49-F238E27FC236}">
                <a16:creationId xmlns:a16="http://schemas.microsoft.com/office/drawing/2014/main" id="{CF34E47A-F1E1-498A-A6E6-6CDE35CD35B0}"/>
              </a:ext>
            </a:extLst>
          </p:cNvPr>
          <p:cNvSpPr txBox="1"/>
          <p:nvPr/>
        </p:nvSpPr>
        <p:spPr>
          <a:xfrm>
            <a:off x="9178147" y="5082957"/>
            <a:ext cx="402674"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D8</a:t>
            </a:r>
            <a:endParaRPr lang="en-US" sz="1333">
              <a:solidFill>
                <a:srgbClr val="525CA3"/>
              </a:solidFill>
              <a:latin typeface="Arial" panose="020B0604020202020204"/>
            </a:endParaRPr>
          </a:p>
        </p:txBody>
      </p:sp>
      <p:sp>
        <p:nvSpPr>
          <p:cNvPr id="175" name="TextBox 174">
            <a:extLst>
              <a:ext uri="{FF2B5EF4-FFF2-40B4-BE49-F238E27FC236}">
                <a16:creationId xmlns:a16="http://schemas.microsoft.com/office/drawing/2014/main" id="{B6837167-C7D2-4BF8-8FEA-DFA42927BC74}"/>
              </a:ext>
            </a:extLst>
          </p:cNvPr>
          <p:cNvSpPr txBox="1"/>
          <p:nvPr/>
        </p:nvSpPr>
        <p:spPr>
          <a:xfrm>
            <a:off x="10871255" y="5082957"/>
            <a:ext cx="497251"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D22</a:t>
            </a:r>
            <a:endParaRPr lang="en-US" sz="1333">
              <a:solidFill>
                <a:srgbClr val="525CA3"/>
              </a:solidFill>
              <a:latin typeface="Arial" panose="020B0604020202020204"/>
            </a:endParaRPr>
          </a:p>
        </p:txBody>
      </p:sp>
      <p:sp>
        <p:nvSpPr>
          <p:cNvPr id="176" name="TextBox 175">
            <a:extLst>
              <a:ext uri="{FF2B5EF4-FFF2-40B4-BE49-F238E27FC236}">
                <a16:creationId xmlns:a16="http://schemas.microsoft.com/office/drawing/2014/main" id="{D095DF87-5271-47A3-AA64-44DD4BA98711}"/>
              </a:ext>
            </a:extLst>
          </p:cNvPr>
          <p:cNvSpPr txBox="1"/>
          <p:nvPr/>
        </p:nvSpPr>
        <p:spPr>
          <a:xfrm>
            <a:off x="9997525" y="5082957"/>
            <a:ext cx="497251"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D15</a:t>
            </a:r>
            <a:endParaRPr lang="en-US" sz="1333">
              <a:solidFill>
                <a:srgbClr val="525CA3"/>
              </a:solidFill>
              <a:latin typeface="Arial" panose="020B0604020202020204"/>
            </a:endParaRPr>
          </a:p>
        </p:txBody>
      </p:sp>
      <p:sp>
        <p:nvSpPr>
          <p:cNvPr id="177" name="TextBox 176">
            <a:extLst>
              <a:ext uri="{FF2B5EF4-FFF2-40B4-BE49-F238E27FC236}">
                <a16:creationId xmlns:a16="http://schemas.microsoft.com/office/drawing/2014/main" id="{85ED0F92-F411-4553-B3F0-ACDC7055AC2E}"/>
              </a:ext>
            </a:extLst>
          </p:cNvPr>
          <p:cNvSpPr txBox="1"/>
          <p:nvPr/>
        </p:nvSpPr>
        <p:spPr>
          <a:xfrm>
            <a:off x="6693304" y="4824476"/>
            <a:ext cx="1694695" cy="297454"/>
          </a:xfrm>
          <a:prstGeom prst="rect">
            <a:avLst/>
          </a:prstGeom>
          <a:noFill/>
        </p:spPr>
        <p:txBody>
          <a:bodyPr wrap="none" rtlCol="0">
            <a:spAutoFit/>
          </a:bodyPr>
          <a:lstStyle/>
          <a:p>
            <a:pPr algn="r" defTabSz="914332">
              <a:defRPr/>
            </a:pPr>
            <a:r>
              <a:rPr lang="en-GB" sz="1333">
                <a:solidFill>
                  <a:srgbClr val="8F6EAA">
                    <a:lumMod val="60000"/>
                    <a:lumOff val="40000"/>
                  </a:srgbClr>
                </a:solidFill>
                <a:latin typeface="Arial" panose="020B0604020202020204"/>
              </a:rPr>
              <a:t>Pomalidomide 4 mg</a:t>
            </a:r>
            <a:endParaRPr lang="en-US" sz="1333">
              <a:solidFill>
                <a:srgbClr val="8F6EAA">
                  <a:lumMod val="60000"/>
                  <a:lumOff val="40000"/>
                </a:srgbClr>
              </a:solidFill>
              <a:latin typeface="Arial" panose="020B0604020202020204"/>
            </a:endParaRPr>
          </a:p>
        </p:txBody>
      </p:sp>
      <p:sp>
        <p:nvSpPr>
          <p:cNvPr id="178" name="TextBox 177">
            <a:extLst>
              <a:ext uri="{FF2B5EF4-FFF2-40B4-BE49-F238E27FC236}">
                <a16:creationId xmlns:a16="http://schemas.microsoft.com/office/drawing/2014/main" id="{D9BDA33E-CA65-4801-AF4C-ADD47904BB17}"/>
              </a:ext>
            </a:extLst>
          </p:cNvPr>
          <p:cNvSpPr txBox="1"/>
          <p:nvPr/>
        </p:nvSpPr>
        <p:spPr>
          <a:xfrm>
            <a:off x="6372704" y="5288143"/>
            <a:ext cx="2015295" cy="297454"/>
          </a:xfrm>
          <a:prstGeom prst="rect">
            <a:avLst/>
          </a:prstGeom>
          <a:noFill/>
        </p:spPr>
        <p:txBody>
          <a:bodyPr wrap="none" rtlCol="0">
            <a:spAutoFit/>
          </a:bodyPr>
          <a:lstStyle/>
          <a:p>
            <a:pPr algn="r" defTabSz="914332">
              <a:defRPr/>
            </a:pPr>
            <a:r>
              <a:rPr lang="en-GB" sz="1333" dirty="0">
                <a:solidFill>
                  <a:srgbClr val="525CA3"/>
                </a:solidFill>
                <a:latin typeface="Arial" panose="020B0604020202020204"/>
              </a:rPr>
              <a:t>Dexamethasone 40 mg*</a:t>
            </a:r>
            <a:endParaRPr lang="en-US" sz="1333" dirty="0">
              <a:solidFill>
                <a:srgbClr val="525CA3"/>
              </a:solidFill>
              <a:latin typeface="Arial" panose="020B0604020202020204"/>
            </a:endParaRPr>
          </a:p>
        </p:txBody>
      </p:sp>
      <p:sp>
        <p:nvSpPr>
          <p:cNvPr id="179" name="TextBox 178">
            <a:extLst>
              <a:ext uri="{FF2B5EF4-FFF2-40B4-BE49-F238E27FC236}">
                <a16:creationId xmlns:a16="http://schemas.microsoft.com/office/drawing/2014/main" id="{8455B5BF-7179-43A2-A848-8CFF8C70A32C}"/>
              </a:ext>
            </a:extLst>
          </p:cNvPr>
          <p:cNvSpPr txBox="1"/>
          <p:nvPr/>
        </p:nvSpPr>
        <p:spPr>
          <a:xfrm>
            <a:off x="8303845" y="5082957"/>
            <a:ext cx="402674" cy="502573"/>
          </a:xfrm>
          <a:prstGeom prst="rect">
            <a:avLst/>
          </a:prstGeom>
          <a:noFill/>
        </p:spPr>
        <p:txBody>
          <a:bodyPr wrap="none" rtlCol="0">
            <a:spAutoFit/>
          </a:bodyPr>
          <a:lstStyle/>
          <a:p>
            <a:pPr algn="ctr" defTabSz="914332">
              <a:defRPr/>
            </a:pPr>
            <a:r>
              <a:rPr lang="en-US" sz="1333">
                <a:solidFill>
                  <a:srgbClr val="525CA3"/>
                </a:solidFill>
                <a:latin typeface="Arial" panose="020B0604020202020204"/>
                <a:sym typeface="Wingdings" panose="05000000000000000000" pitchFamily="2" charset="2"/>
              </a:rPr>
              <a:t></a:t>
            </a:r>
            <a:br>
              <a:rPr lang="en-US" sz="1333">
                <a:solidFill>
                  <a:srgbClr val="525CA3"/>
                </a:solidFill>
                <a:latin typeface="Arial" panose="020B0604020202020204"/>
                <a:sym typeface="Wingdings" panose="05000000000000000000" pitchFamily="2" charset="2"/>
              </a:rPr>
            </a:br>
            <a:r>
              <a:rPr lang="en-US" sz="1333">
                <a:solidFill>
                  <a:srgbClr val="525CA3"/>
                </a:solidFill>
                <a:latin typeface="Arial" panose="020B0604020202020204"/>
                <a:sym typeface="Wingdings" panose="05000000000000000000" pitchFamily="2" charset="2"/>
              </a:rPr>
              <a:t>D1</a:t>
            </a:r>
            <a:endParaRPr lang="en-US" sz="1333">
              <a:solidFill>
                <a:srgbClr val="525CA3"/>
              </a:solidFill>
              <a:latin typeface="Arial" panose="020B0604020202020204"/>
            </a:endParaRPr>
          </a:p>
        </p:txBody>
      </p:sp>
      <p:sp>
        <p:nvSpPr>
          <p:cNvPr id="180" name="Rectangle 179">
            <a:extLst>
              <a:ext uri="{FF2B5EF4-FFF2-40B4-BE49-F238E27FC236}">
                <a16:creationId xmlns:a16="http://schemas.microsoft.com/office/drawing/2014/main" id="{23615339-D858-4297-8343-55CFC5D1205A}"/>
              </a:ext>
            </a:extLst>
          </p:cNvPr>
          <p:cNvSpPr/>
          <p:nvPr/>
        </p:nvSpPr>
        <p:spPr>
          <a:xfrm>
            <a:off x="8422556" y="4900683"/>
            <a:ext cx="2598077" cy="175867"/>
          </a:xfrm>
          <a:prstGeom prst="rect">
            <a:avLst/>
          </a:prstGeom>
          <a:solidFill>
            <a:srgbClr val="D2C5D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333">
                <a:solidFill>
                  <a:srgbClr val="FFFFFF"/>
                </a:solidFill>
                <a:latin typeface="Arial" panose="020B0604020202020204"/>
              </a:rPr>
              <a:t>Days 1–21</a:t>
            </a:r>
            <a:endParaRPr lang="en-US" sz="1333">
              <a:solidFill>
                <a:srgbClr val="FFFFFF"/>
              </a:solidFill>
              <a:latin typeface="Arial" panose="020B0604020202020204"/>
            </a:endParaRPr>
          </a:p>
        </p:txBody>
      </p:sp>
      <p:sp>
        <p:nvSpPr>
          <p:cNvPr id="66" name="Rectangle: Rounded Corners 65">
            <a:extLst>
              <a:ext uri="{FF2B5EF4-FFF2-40B4-BE49-F238E27FC236}">
                <a16:creationId xmlns:a16="http://schemas.microsoft.com/office/drawing/2014/main" id="{59BBD9D5-2C28-4D2B-8C6B-382F163BCAC7}"/>
              </a:ext>
            </a:extLst>
          </p:cNvPr>
          <p:cNvSpPr/>
          <p:nvPr/>
        </p:nvSpPr>
        <p:spPr>
          <a:xfrm>
            <a:off x="9091724" y="1834375"/>
            <a:ext cx="2608549" cy="1528408"/>
          </a:xfrm>
          <a:prstGeom prst="roundRect">
            <a:avLst>
              <a:gd name="adj" fmla="val 13261"/>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0384" indent="-230384" algn="ctr" defTabSz="1219110">
              <a:defRPr/>
            </a:pPr>
            <a:r>
              <a:rPr lang="en-GB" sz="1400" b="1" kern="0">
                <a:solidFill>
                  <a:srgbClr val="525CA3"/>
                </a:solidFill>
                <a:latin typeface="Arial" panose="020B0604020202020204"/>
              </a:rPr>
              <a:t>Disease progression,</a:t>
            </a:r>
          </a:p>
          <a:p>
            <a:pPr marL="230384" indent="-230384" algn="ctr" defTabSz="1219110">
              <a:defRPr/>
            </a:pPr>
            <a:r>
              <a:rPr lang="en-GB" sz="1400" b="1" kern="0">
                <a:solidFill>
                  <a:srgbClr val="525CA3"/>
                </a:solidFill>
                <a:latin typeface="Arial" panose="020B0604020202020204"/>
              </a:rPr>
              <a:t>unacceptable toxicities,</a:t>
            </a:r>
          </a:p>
          <a:p>
            <a:pPr marL="230384" indent="-230384" algn="ctr" defTabSz="1219110">
              <a:defRPr/>
            </a:pPr>
            <a:r>
              <a:rPr lang="en-GB" sz="1400" b="1" kern="0">
                <a:solidFill>
                  <a:srgbClr val="525CA3"/>
                </a:solidFill>
                <a:latin typeface="Arial" panose="020B0604020202020204"/>
              </a:rPr>
              <a:t>patient withdrawal</a:t>
            </a:r>
          </a:p>
        </p:txBody>
      </p:sp>
      <p:sp>
        <p:nvSpPr>
          <p:cNvPr id="67" name="Arrow: Pentagon 66">
            <a:extLst>
              <a:ext uri="{FF2B5EF4-FFF2-40B4-BE49-F238E27FC236}">
                <a16:creationId xmlns:a16="http://schemas.microsoft.com/office/drawing/2014/main" id="{75EBBADC-2D81-4D6C-B695-7737FDFDAC15}"/>
              </a:ext>
            </a:extLst>
          </p:cNvPr>
          <p:cNvSpPr/>
          <p:nvPr/>
        </p:nvSpPr>
        <p:spPr>
          <a:xfrm>
            <a:off x="4830767" y="1837193"/>
            <a:ext cx="3900764" cy="603335"/>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72" name="TextBox 71">
            <a:extLst>
              <a:ext uri="{FF2B5EF4-FFF2-40B4-BE49-F238E27FC236}">
                <a16:creationId xmlns:a16="http://schemas.microsoft.com/office/drawing/2014/main" id="{C1819F71-4F64-4814-9730-7FB49224D6B1}"/>
              </a:ext>
            </a:extLst>
          </p:cNvPr>
          <p:cNvSpPr txBox="1"/>
          <p:nvPr/>
        </p:nvSpPr>
        <p:spPr>
          <a:xfrm>
            <a:off x="1827403" y="2343759"/>
            <a:ext cx="895232" cy="543867"/>
          </a:xfrm>
          <a:prstGeom prst="rect">
            <a:avLst/>
          </a:prstGeom>
          <a:noFill/>
        </p:spPr>
        <p:txBody>
          <a:bodyPr wrap="square" rtlCol="0" anchor="ctr">
            <a:spAutoFit/>
          </a:bodyPr>
          <a:lstStyle/>
          <a:p>
            <a:pPr algn="ctr" defTabSz="914332">
              <a:defRPr/>
            </a:pPr>
            <a:r>
              <a:rPr lang="en-GB" sz="1467" b="1">
                <a:solidFill>
                  <a:srgbClr val="FFFFFF"/>
                </a:solidFill>
                <a:latin typeface="Arial" panose="020B0604020202020204"/>
              </a:rPr>
              <a:t>RRMM</a:t>
            </a:r>
            <a:br>
              <a:rPr lang="en-GB" sz="1467" b="1">
                <a:solidFill>
                  <a:srgbClr val="FFFFFF"/>
                </a:solidFill>
                <a:latin typeface="Arial" panose="020B0604020202020204"/>
              </a:rPr>
            </a:br>
            <a:r>
              <a:rPr lang="en-GB" sz="1467" b="1">
                <a:solidFill>
                  <a:srgbClr val="FFFFFF"/>
                </a:solidFill>
                <a:latin typeface="Arial" panose="020B0604020202020204"/>
              </a:rPr>
              <a:t>N=307</a:t>
            </a:r>
          </a:p>
        </p:txBody>
      </p:sp>
      <p:sp>
        <p:nvSpPr>
          <p:cNvPr id="74" name="TextBox 73">
            <a:extLst>
              <a:ext uri="{FF2B5EF4-FFF2-40B4-BE49-F238E27FC236}">
                <a16:creationId xmlns:a16="http://schemas.microsoft.com/office/drawing/2014/main" id="{37416914-C7A0-4836-9238-BDDAC4A7965A}"/>
              </a:ext>
            </a:extLst>
          </p:cNvPr>
          <p:cNvSpPr txBox="1"/>
          <p:nvPr/>
        </p:nvSpPr>
        <p:spPr>
          <a:xfrm>
            <a:off x="4716697" y="2312441"/>
            <a:ext cx="571915" cy="571547"/>
          </a:xfrm>
          <a:prstGeom prst="ellipse">
            <a:avLst/>
          </a:prstGeom>
          <a:noFill/>
        </p:spPr>
        <p:txBody>
          <a:bodyPr wrap="square" lIns="0" tIns="0" rIns="0" bIns="0" rtlCol="0" anchor="ctr" anchorCtr="0">
            <a:noAutofit/>
          </a:bodyPr>
          <a:lstStyle/>
          <a:p>
            <a:pPr algn="ctr" defTabSz="914332">
              <a:defRPr/>
            </a:pPr>
            <a:r>
              <a:rPr lang="en-GB" sz="1467" b="1" dirty="0">
                <a:solidFill>
                  <a:srgbClr val="6B747B"/>
                </a:solidFill>
                <a:latin typeface="Arial" panose="020B0604020202020204"/>
              </a:rPr>
              <a:t>1:1</a:t>
            </a:r>
          </a:p>
        </p:txBody>
      </p:sp>
      <p:sp>
        <p:nvSpPr>
          <p:cNvPr id="79" name="Chevron 374">
            <a:extLst>
              <a:ext uri="{FF2B5EF4-FFF2-40B4-BE49-F238E27FC236}">
                <a16:creationId xmlns:a16="http://schemas.microsoft.com/office/drawing/2014/main" id="{D50BE51B-F57B-4382-8572-D4BD6F73398D}"/>
              </a:ext>
            </a:extLst>
          </p:cNvPr>
          <p:cNvSpPr/>
          <p:nvPr/>
        </p:nvSpPr>
        <p:spPr>
          <a:xfrm rot="10800000" flipH="1">
            <a:off x="8014596" y="1836456"/>
            <a:ext cx="533637" cy="604800"/>
          </a:xfrm>
          <a:prstGeom prst="chevron">
            <a:avLst>
              <a:gd name="adj" fmla="val 56589"/>
            </a:avLst>
          </a:prstGeom>
          <a:solidFill>
            <a:srgbClr val="D8E9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6B747B"/>
              </a:solidFill>
              <a:latin typeface="Arial" panose="020B0604020202020204"/>
            </a:endParaRPr>
          </a:p>
        </p:txBody>
      </p:sp>
      <p:sp>
        <p:nvSpPr>
          <p:cNvPr id="83" name="TextBox 82">
            <a:extLst>
              <a:ext uri="{FF2B5EF4-FFF2-40B4-BE49-F238E27FC236}">
                <a16:creationId xmlns:a16="http://schemas.microsoft.com/office/drawing/2014/main" id="{731A6757-0AC0-4EAB-8B20-17BD71BB220E}"/>
              </a:ext>
            </a:extLst>
          </p:cNvPr>
          <p:cNvSpPr txBox="1"/>
          <p:nvPr/>
        </p:nvSpPr>
        <p:spPr>
          <a:xfrm>
            <a:off x="5670059" y="1875042"/>
            <a:ext cx="1359788" cy="502573"/>
          </a:xfrm>
          <a:prstGeom prst="rect">
            <a:avLst/>
          </a:prstGeom>
          <a:noFill/>
        </p:spPr>
        <p:txBody>
          <a:bodyPr wrap="square" rtlCol="0">
            <a:spAutoFit/>
          </a:bodyPr>
          <a:lstStyle/>
          <a:p>
            <a:pPr defTabSz="914332">
              <a:defRPr/>
            </a:pPr>
            <a:r>
              <a:rPr lang="en-GB" sz="1333" b="1" dirty="0">
                <a:solidFill>
                  <a:srgbClr val="FFFFFF"/>
                </a:solidFill>
                <a:latin typeface="Arial" panose="020B0604020202020204"/>
              </a:rPr>
              <a:t>Isa-Pd</a:t>
            </a:r>
          </a:p>
          <a:p>
            <a:pPr defTabSz="914332">
              <a:defRPr/>
            </a:pPr>
            <a:r>
              <a:rPr lang="en-GB" sz="1333" b="1" dirty="0">
                <a:solidFill>
                  <a:srgbClr val="FFFFFF"/>
                </a:solidFill>
                <a:latin typeface="Arial" panose="020B0604020202020204"/>
              </a:rPr>
              <a:t>n=154</a:t>
            </a:r>
          </a:p>
        </p:txBody>
      </p:sp>
      <p:sp>
        <p:nvSpPr>
          <p:cNvPr id="88" name="Rectangle 87">
            <a:extLst>
              <a:ext uri="{FF2B5EF4-FFF2-40B4-BE49-F238E27FC236}">
                <a16:creationId xmlns:a16="http://schemas.microsoft.com/office/drawing/2014/main" id="{6B9315CA-1155-492F-AFE9-F22A0CE2C333}"/>
              </a:ext>
            </a:extLst>
          </p:cNvPr>
          <p:cNvSpPr/>
          <p:nvPr/>
        </p:nvSpPr>
        <p:spPr>
          <a:xfrm rot="16200000">
            <a:off x="3612117" y="2401878"/>
            <a:ext cx="1514000" cy="4078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333" b="1">
                <a:solidFill>
                  <a:srgbClr val="FFFFFF"/>
                </a:solidFill>
                <a:latin typeface="Arial" panose="020B0604020202020204"/>
              </a:rPr>
              <a:t>Randomization</a:t>
            </a:r>
          </a:p>
        </p:txBody>
      </p:sp>
      <p:sp>
        <p:nvSpPr>
          <p:cNvPr id="69" name="Arrow: Pentagon 67">
            <a:extLst>
              <a:ext uri="{FF2B5EF4-FFF2-40B4-BE49-F238E27FC236}">
                <a16:creationId xmlns:a16="http://schemas.microsoft.com/office/drawing/2014/main" id="{0931DA54-055E-4F15-90AA-EA278895E96F}"/>
              </a:ext>
            </a:extLst>
          </p:cNvPr>
          <p:cNvSpPr/>
          <p:nvPr/>
        </p:nvSpPr>
        <p:spPr>
          <a:xfrm>
            <a:off x="4830767" y="2739890"/>
            <a:ext cx="3900764" cy="603335"/>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70" name="TextBox 69">
            <a:extLst>
              <a:ext uri="{FF2B5EF4-FFF2-40B4-BE49-F238E27FC236}">
                <a16:creationId xmlns:a16="http://schemas.microsoft.com/office/drawing/2014/main" id="{C455485D-6FEB-4C89-AD99-6E2E8BD7A599}"/>
              </a:ext>
            </a:extLst>
          </p:cNvPr>
          <p:cNvSpPr txBox="1"/>
          <p:nvPr/>
        </p:nvSpPr>
        <p:spPr>
          <a:xfrm>
            <a:off x="5683581" y="2789786"/>
            <a:ext cx="1840795" cy="502573"/>
          </a:xfrm>
          <a:prstGeom prst="rect">
            <a:avLst/>
          </a:prstGeom>
          <a:noFill/>
        </p:spPr>
        <p:txBody>
          <a:bodyPr wrap="square" rtlCol="0">
            <a:spAutoFit/>
          </a:bodyPr>
          <a:lstStyle/>
          <a:p>
            <a:pPr defTabSz="914332">
              <a:defRPr/>
            </a:pPr>
            <a:r>
              <a:rPr lang="en-GB" sz="1333" b="1">
                <a:solidFill>
                  <a:srgbClr val="FFFFFF"/>
                </a:solidFill>
                <a:latin typeface="Arial" panose="020B0604020202020204"/>
              </a:rPr>
              <a:t>Pd</a:t>
            </a:r>
          </a:p>
          <a:p>
            <a:pPr defTabSz="914332">
              <a:defRPr/>
            </a:pPr>
            <a:r>
              <a:rPr lang="en-GB" sz="1333" b="1">
                <a:solidFill>
                  <a:srgbClr val="FFFFFF"/>
                </a:solidFill>
                <a:latin typeface="Arial" panose="020B0604020202020204"/>
              </a:rPr>
              <a:t>n=153</a:t>
            </a:r>
          </a:p>
        </p:txBody>
      </p:sp>
      <p:sp>
        <p:nvSpPr>
          <p:cNvPr id="71" name="Chevron 374">
            <a:extLst>
              <a:ext uri="{FF2B5EF4-FFF2-40B4-BE49-F238E27FC236}">
                <a16:creationId xmlns:a16="http://schemas.microsoft.com/office/drawing/2014/main" id="{36DEEF69-F787-4D33-AD14-DEA84B640464}"/>
              </a:ext>
            </a:extLst>
          </p:cNvPr>
          <p:cNvSpPr/>
          <p:nvPr/>
        </p:nvSpPr>
        <p:spPr>
          <a:xfrm rot="10800000" flipH="1">
            <a:off x="8014596" y="2739105"/>
            <a:ext cx="533637" cy="604067"/>
          </a:xfrm>
          <a:prstGeom prst="chevron">
            <a:avLst>
              <a:gd name="adj" fmla="val 56589"/>
            </a:avLst>
          </a:prstGeom>
          <a:solidFill>
            <a:srgbClr val="E9E2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6B747B"/>
              </a:solidFill>
              <a:latin typeface="Arial" panose="020B0604020202020204"/>
            </a:endParaRPr>
          </a:p>
        </p:txBody>
      </p:sp>
      <p:sp>
        <p:nvSpPr>
          <p:cNvPr id="68" name="Text Placeholder 11">
            <a:extLst>
              <a:ext uri="{FF2B5EF4-FFF2-40B4-BE49-F238E27FC236}">
                <a16:creationId xmlns:a16="http://schemas.microsoft.com/office/drawing/2014/main" id="{B031E223-407A-4F9B-AFEC-4DA9CFFB129C}"/>
              </a:ext>
            </a:extLst>
          </p:cNvPr>
          <p:cNvSpPr txBox="1">
            <a:spLocks/>
          </p:cNvSpPr>
          <p:nvPr/>
        </p:nvSpPr>
        <p:spPr>
          <a:xfrm>
            <a:off x="486833" y="5880100"/>
            <a:ext cx="7833672"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GB" sz="800">
              <a:solidFill>
                <a:srgbClr val="6B747B"/>
              </a:solidFill>
              <a:latin typeface="Arial" panose="020B0604020202020204"/>
            </a:endParaRPr>
          </a:p>
        </p:txBody>
      </p:sp>
      <p:sp>
        <p:nvSpPr>
          <p:cNvPr id="73" name="Rectangle 72">
            <a:hlinkClick r:id="rId4" action="ppaction://hlinksldjump"/>
            <a:extLst>
              <a:ext uri="{FF2B5EF4-FFF2-40B4-BE49-F238E27FC236}">
                <a16:creationId xmlns:a16="http://schemas.microsoft.com/office/drawing/2014/main" id="{6B907F40-CCAD-45FB-BD49-6C4FA10A3288}"/>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pSp>
        <p:nvGrpSpPr>
          <p:cNvPr id="75" name="Group 74">
            <a:extLst>
              <a:ext uri="{FF2B5EF4-FFF2-40B4-BE49-F238E27FC236}">
                <a16:creationId xmlns:a16="http://schemas.microsoft.com/office/drawing/2014/main" id="{B653AC6E-6735-42C8-85F2-F63B5D3B5C64}"/>
              </a:ext>
            </a:extLst>
          </p:cNvPr>
          <p:cNvGrpSpPr/>
          <p:nvPr/>
        </p:nvGrpSpPr>
        <p:grpSpPr>
          <a:xfrm>
            <a:off x="645114" y="2399367"/>
            <a:ext cx="544561" cy="430109"/>
            <a:chOff x="4721225" y="3030538"/>
            <a:chExt cx="936626" cy="739776"/>
          </a:xfrm>
          <a:solidFill>
            <a:schemeClr val="tx2"/>
          </a:solidFill>
        </p:grpSpPr>
        <p:sp>
          <p:nvSpPr>
            <p:cNvPr id="77" name="Freeform 64">
              <a:extLst>
                <a:ext uri="{FF2B5EF4-FFF2-40B4-BE49-F238E27FC236}">
                  <a16:creationId xmlns:a16="http://schemas.microsoft.com/office/drawing/2014/main" id="{A66CFC96-DAA7-494F-9308-9785DADE2656}"/>
                </a:ext>
              </a:extLst>
            </p:cNvPr>
            <p:cNvSpPr>
              <a:spLocks/>
            </p:cNvSpPr>
            <p:nvPr/>
          </p:nvSpPr>
          <p:spPr bwMode="auto">
            <a:xfrm>
              <a:off x="5054600" y="3155951"/>
              <a:ext cx="280988" cy="423863"/>
            </a:xfrm>
            <a:custGeom>
              <a:avLst/>
              <a:gdLst>
                <a:gd name="T0" fmla="*/ 62 w 74"/>
                <a:gd name="T1" fmla="*/ 111 h 111"/>
                <a:gd name="T2" fmla="*/ 61 w 74"/>
                <a:gd name="T3" fmla="*/ 110 h 111"/>
                <a:gd name="T4" fmla="*/ 67 w 74"/>
                <a:gd name="T5" fmla="*/ 108 h 111"/>
                <a:gd name="T6" fmla="*/ 74 w 74"/>
                <a:gd name="T7" fmla="*/ 104 h 111"/>
                <a:gd name="T8" fmla="*/ 72 w 74"/>
                <a:gd name="T9" fmla="*/ 97 h 111"/>
                <a:gd name="T10" fmla="*/ 29 w 74"/>
                <a:gd name="T11" fmla="*/ 76 h 111"/>
                <a:gd name="T12" fmla="*/ 19 w 74"/>
                <a:gd name="T13" fmla="*/ 71 h 111"/>
                <a:gd name="T14" fmla="*/ 15 w 74"/>
                <a:gd name="T15" fmla="*/ 62 h 111"/>
                <a:gd name="T16" fmla="*/ 26 w 74"/>
                <a:gd name="T17" fmla="*/ 31 h 111"/>
                <a:gd name="T18" fmla="*/ 30 w 74"/>
                <a:gd name="T19" fmla="*/ 14 h 111"/>
                <a:gd name="T20" fmla="*/ 30 w 74"/>
                <a:gd name="T21" fmla="*/ 0 h 111"/>
                <a:gd name="T22" fmla="*/ 15 w 74"/>
                <a:gd name="T23" fmla="*/ 9 h 111"/>
                <a:gd name="T24" fmla="*/ 12 w 74"/>
                <a:gd name="T25" fmla="*/ 13 h 111"/>
                <a:gd name="T26" fmla="*/ 11 w 74"/>
                <a:gd name="T27" fmla="*/ 15 h 111"/>
                <a:gd name="T28" fmla="*/ 3 w 74"/>
                <a:gd name="T29" fmla="*/ 85 h 111"/>
                <a:gd name="T30" fmla="*/ 21 w 74"/>
                <a:gd name="T31" fmla="*/ 107 h 111"/>
                <a:gd name="T32" fmla="*/ 26 w 74"/>
                <a:gd name="T33" fmla="*/ 109 h 111"/>
                <a:gd name="T34" fmla="*/ 25 w 74"/>
                <a:gd name="T35" fmla="*/ 111 h 111"/>
                <a:gd name="T36" fmla="*/ 62 w 7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1">
                  <a:moveTo>
                    <a:pt x="62" y="111"/>
                  </a:moveTo>
                  <a:cubicBezTo>
                    <a:pt x="61" y="110"/>
                    <a:pt x="61" y="110"/>
                    <a:pt x="61" y="110"/>
                  </a:cubicBezTo>
                  <a:cubicBezTo>
                    <a:pt x="67" y="108"/>
                    <a:pt x="67" y="108"/>
                    <a:pt x="67" y="108"/>
                  </a:cubicBezTo>
                  <a:cubicBezTo>
                    <a:pt x="69" y="107"/>
                    <a:pt x="71" y="106"/>
                    <a:pt x="74" y="104"/>
                  </a:cubicBezTo>
                  <a:cubicBezTo>
                    <a:pt x="74" y="101"/>
                    <a:pt x="73" y="99"/>
                    <a:pt x="72" y="97"/>
                  </a:cubicBezTo>
                  <a:cubicBezTo>
                    <a:pt x="68" y="86"/>
                    <a:pt x="50" y="78"/>
                    <a:pt x="29" y="76"/>
                  </a:cubicBezTo>
                  <a:cubicBezTo>
                    <a:pt x="27" y="75"/>
                    <a:pt x="22" y="75"/>
                    <a:pt x="19" y="71"/>
                  </a:cubicBezTo>
                  <a:cubicBezTo>
                    <a:pt x="18" y="69"/>
                    <a:pt x="16" y="64"/>
                    <a:pt x="15" y="62"/>
                  </a:cubicBezTo>
                  <a:cubicBezTo>
                    <a:pt x="20" y="54"/>
                    <a:pt x="24" y="44"/>
                    <a:pt x="26" y="31"/>
                  </a:cubicBezTo>
                  <a:cubicBezTo>
                    <a:pt x="26" y="30"/>
                    <a:pt x="34" y="14"/>
                    <a:pt x="30" y="14"/>
                  </a:cubicBezTo>
                  <a:cubicBezTo>
                    <a:pt x="30" y="12"/>
                    <a:pt x="31" y="6"/>
                    <a:pt x="30" y="0"/>
                  </a:cubicBezTo>
                  <a:cubicBezTo>
                    <a:pt x="24" y="1"/>
                    <a:pt x="19" y="4"/>
                    <a:pt x="15" y="9"/>
                  </a:cubicBezTo>
                  <a:cubicBezTo>
                    <a:pt x="14" y="10"/>
                    <a:pt x="13" y="11"/>
                    <a:pt x="12" y="13"/>
                  </a:cubicBezTo>
                  <a:cubicBezTo>
                    <a:pt x="12" y="13"/>
                    <a:pt x="12" y="14"/>
                    <a:pt x="11" y="15"/>
                  </a:cubicBezTo>
                  <a:cubicBezTo>
                    <a:pt x="0" y="37"/>
                    <a:pt x="3" y="85"/>
                    <a:pt x="3" y="85"/>
                  </a:cubicBezTo>
                  <a:cubicBezTo>
                    <a:pt x="5" y="100"/>
                    <a:pt x="17" y="106"/>
                    <a:pt x="21" y="107"/>
                  </a:cubicBezTo>
                  <a:cubicBezTo>
                    <a:pt x="26" y="109"/>
                    <a:pt x="26" y="109"/>
                    <a:pt x="26" y="109"/>
                  </a:cubicBezTo>
                  <a:cubicBezTo>
                    <a:pt x="25" y="111"/>
                    <a:pt x="25" y="111"/>
                    <a:pt x="25" y="111"/>
                  </a:cubicBezTo>
                  <a:lnTo>
                    <a:pt x="6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78" name="Freeform 65">
              <a:extLst>
                <a:ext uri="{FF2B5EF4-FFF2-40B4-BE49-F238E27FC236}">
                  <a16:creationId xmlns:a16="http://schemas.microsoft.com/office/drawing/2014/main" id="{AF798F4C-FC41-4C57-86DD-BE8E6FE18D9A}"/>
                </a:ext>
              </a:extLst>
            </p:cNvPr>
            <p:cNvSpPr>
              <a:spLocks/>
            </p:cNvSpPr>
            <p:nvPr/>
          </p:nvSpPr>
          <p:spPr bwMode="auto">
            <a:xfrm>
              <a:off x="4721225" y="3030538"/>
              <a:ext cx="439738" cy="549275"/>
            </a:xfrm>
            <a:custGeom>
              <a:avLst/>
              <a:gdLst>
                <a:gd name="T0" fmla="*/ 83 w 116"/>
                <a:gd name="T1" fmla="*/ 119 h 144"/>
                <a:gd name="T2" fmla="*/ 93 w 116"/>
                <a:gd name="T3" fmla="*/ 44 h 144"/>
                <a:gd name="T4" fmla="*/ 94 w 116"/>
                <a:gd name="T5" fmla="*/ 42 h 144"/>
                <a:gd name="T6" fmla="*/ 98 w 116"/>
                <a:gd name="T7" fmla="*/ 36 h 144"/>
                <a:gd name="T8" fmla="*/ 116 w 116"/>
                <a:gd name="T9" fmla="*/ 25 h 144"/>
                <a:gd name="T10" fmla="*/ 111 w 116"/>
                <a:gd name="T11" fmla="*/ 16 h 144"/>
                <a:gd name="T12" fmla="*/ 103 w 116"/>
                <a:gd name="T13" fmla="*/ 10 h 144"/>
                <a:gd name="T14" fmla="*/ 106 w 116"/>
                <a:gd name="T15" fmla="*/ 10 h 144"/>
                <a:gd name="T16" fmla="*/ 82 w 116"/>
                <a:gd name="T17" fmla="*/ 4 h 144"/>
                <a:gd name="T18" fmla="*/ 82 w 116"/>
                <a:gd name="T19" fmla="*/ 2 h 144"/>
                <a:gd name="T20" fmla="*/ 75 w 116"/>
                <a:gd name="T21" fmla="*/ 4 h 144"/>
                <a:gd name="T22" fmla="*/ 76 w 116"/>
                <a:gd name="T23" fmla="*/ 0 h 144"/>
                <a:gd name="T24" fmla="*/ 72 w 116"/>
                <a:gd name="T25" fmla="*/ 6 h 144"/>
                <a:gd name="T26" fmla="*/ 51 w 116"/>
                <a:gd name="T27" fmla="*/ 16 h 144"/>
                <a:gd name="T28" fmla="*/ 45 w 116"/>
                <a:gd name="T29" fmla="*/ 47 h 144"/>
                <a:gd name="T30" fmla="*/ 48 w 116"/>
                <a:gd name="T31" fmla="*/ 64 h 144"/>
                <a:gd name="T32" fmla="*/ 52 w 116"/>
                <a:gd name="T33" fmla="*/ 75 h 144"/>
                <a:gd name="T34" fmla="*/ 59 w 116"/>
                <a:gd name="T35" fmla="*/ 94 h 144"/>
                <a:gd name="T36" fmla="*/ 56 w 116"/>
                <a:gd name="T37" fmla="*/ 105 h 144"/>
                <a:gd name="T38" fmla="*/ 56 w 116"/>
                <a:gd name="T39" fmla="*/ 104 h 144"/>
                <a:gd name="T40" fmla="*/ 46 w 116"/>
                <a:gd name="T41" fmla="*/ 108 h 144"/>
                <a:gd name="T42" fmla="*/ 2 w 116"/>
                <a:gd name="T43" fmla="*/ 130 h 144"/>
                <a:gd name="T44" fmla="*/ 0 w 116"/>
                <a:gd name="T45" fmla="*/ 144 h 144"/>
                <a:gd name="T46" fmla="*/ 100 w 116"/>
                <a:gd name="T47" fmla="*/ 144 h 144"/>
                <a:gd name="T48" fmla="*/ 83 w 116"/>
                <a:gd name="T49"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44">
                  <a:moveTo>
                    <a:pt x="83" y="119"/>
                  </a:moveTo>
                  <a:cubicBezTo>
                    <a:pt x="83" y="117"/>
                    <a:pt x="81" y="69"/>
                    <a:pt x="93" y="44"/>
                  </a:cubicBezTo>
                  <a:cubicBezTo>
                    <a:pt x="94" y="42"/>
                    <a:pt x="94" y="42"/>
                    <a:pt x="94" y="42"/>
                  </a:cubicBezTo>
                  <a:cubicBezTo>
                    <a:pt x="95" y="40"/>
                    <a:pt x="96" y="38"/>
                    <a:pt x="98" y="36"/>
                  </a:cubicBezTo>
                  <a:cubicBezTo>
                    <a:pt x="103" y="31"/>
                    <a:pt x="109" y="27"/>
                    <a:pt x="116" y="25"/>
                  </a:cubicBezTo>
                  <a:cubicBezTo>
                    <a:pt x="115" y="22"/>
                    <a:pt x="114" y="18"/>
                    <a:pt x="111" y="16"/>
                  </a:cubicBezTo>
                  <a:cubicBezTo>
                    <a:pt x="109" y="13"/>
                    <a:pt x="107" y="12"/>
                    <a:pt x="103" y="10"/>
                  </a:cubicBezTo>
                  <a:cubicBezTo>
                    <a:pt x="104" y="10"/>
                    <a:pt x="105" y="10"/>
                    <a:pt x="106" y="10"/>
                  </a:cubicBezTo>
                  <a:cubicBezTo>
                    <a:pt x="96" y="3"/>
                    <a:pt x="85" y="4"/>
                    <a:pt x="82" y="4"/>
                  </a:cubicBezTo>
                  <a:cubicBezTo>
                    <a:pt x="81" y="3"/>
                    <a:pt x="82" y="2"/>
                    <a:pt x="82" y="2"/>
                  </a:cubicBezTo>
                  <a:cubicBezTo>
                    <a:pt x="80" y="2"/>
                    <a:pt x="78" y="2"/>
                    <a:pt x="75" y="4"/>
                  </a:cubicBezTo>
                  <a:cubicBezTo>
                    <a:pt x="75" y="3"/>
                    <a:pt x="75" y="0"/>
                    <a:pt x="76" y="0"/>
                  </a:cubicBezTo>
                  <a:cubicBezTo>
                    <a:pt x="73" y="0"/>
                    <a:pt x="71" y="3"/>
                    <a:pt x="72" y="6"/>
                  </a:cubicBezTo>
                  <a:cubicBezTo>
                    <a:pt x="63" y="7"/>
                    <a:pt x="56" y="11"/>
                    <a:pt x="51" y="16"/>
                  </a:cubicBezTo>
                  <a:cubicBezTo>
                    <a:pt x="43" y="24"/>
                    <a:pt x="43" y="43"/>
                    <a:pt x="45" y="47"/>
                  </a:cubicBezTo>
                  <a:cubicBezTo>
                    <a:pt x="40" y="47"/>
                    <a:pt x="48" y="64"/>
                    <a:pt x="48" y="64"/>
                  </a:cubicBezTo>
                  <a:cubicBezTo>
                    <a:pt x="49" y="67"/>
                    <a:pt x="52" y="74"/>
                    <a:pt x="52" y="75"/>
                  </a:cubicBezTo>
                  <a:cubicBezTo>
                    <a:pt x="54" y="83"/>
                    <a:pt x="56" y="89"/>
                    <a:pt x="59" y="94"/>
                  </a:cubicBezTo>
                  <a:cubicBezTo>
                    <a:pt x="58" y="101"/>
                    <a:pt x="56" y="105"/>
                    <a:pt x="56" y="105"/>
                  </a:cubicBezTo>
                  <a:cubicBezTo>
                    <a:pt x="56" y="104"/>
                    <a:pt x="56" y="104"/>
                    <a:pt x="56" y="104"/>
                  </a:cubicBezTo>
                  <a:cubicBezTo>
                    <a:pt x="53" y="108"/>
                    <a:pt x="47" y="108"/>
                    <a:pt x="46" y="108"/>
                  </a:cubicBezTo>
                  <a:cubicBezTo>
                    <a:pt x="25" y="111"/>
                    <a:pt x="6" y="119"/>
                    <a:pt x="2" y="130"/>
                  </a:cubicBezTo>
                  <a:cubicBezTo>
                    <a:pt x="0" y="134"/>
                    <a:pt x="0" y="139"/>
                    <a:pt x="0" y="144"/>
                  </a:cubicBezTo>
                  <a:cubicBezTo>
                    <a:pt x="100" y="144"/>
                    <a:pt x="100" y="144"/>
                    <a:pt x="100" y="144"/>
                  </a:cubicBezTo>
                  <a:cubicBezTo>
                    <a:pt x="93" y="140"/>
                    <a:pt x="85" y="133"/>
                    <a:pt x="83" y="119"/>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80" name="Freeform 66">
              <a:extLst>
                <a:ext uri="{FF2B5EF4-FFF2-40B4-BE49-F238E27FC236}">
                  <a16:creationId xmlns:a16="http://schemas.microsoft.com/office/drawing/2014/main" id="{2D025C2D-C1A5-47B0-B685-31604CA06E8F}"/>
                </a:ext>
              </a:extLst>
            </p:cNvPr>
            <p:cNvSpPr>
              <a:spLocks/>
            </p:cNvSpPr>
            <p:nvPr/>
          </p:nvSpPr>
          <p:spPr bwMode="auto">
            <a:xfrm>
              <a:off x="5187950" y="3155951"/>
              <a:ext cx="204788" cy="423863"/>
            </a:xfrm>
            <a:custGeom>
              <a:avLst/>
              <a:gdLst>
                <a:gd name="T0" fmla="*/ 51 w 54"/>
                <a:gd name="T1" fmla="*/ 85 h 111"/>
                <a:gd name="T2" fmla="*/ 39 w 54"/>
                <a:gd name="T3" fmla="*/ 10 h 111"/>
                <a:gd name="T4" fmla="*/ 39 w 54"/>
                <a:gd name="T5" fmla="*/ 10 h 111"/>
                <a:gd name="T6" fmla="*/ 36 w 54"/>
                <a:gd name="T7" fmla="*/ 7 h 111"/>
                <a:gd name="T8" fmla="*/ 24 w 54"/>
                <a:gd name="T9" fmla="*/ 0 h 111"/>
                <a:gd name="T10" fmla="*/ 20 w 54"/>
                <a:gd name="T11" fmla="*/ 18 h 111"/>
                <a:gd name="T12" fmla="*/ 16 w 54"/>
                <a:gd name="T13" fmla="*/ 37 h 111"/>
                <a:gd name="T14" fmla="*/ 21 w 54"/>
                <a:gd name="T15" fmla="*/ 37 h 111"/>
                <a:gd name="T16" fmla="*/ 26 w 54"/>
                <a:gd name="T17" fmla="*/ 55 h 111"/>
                <a:gd name="T18" fmla="*/ 37 w 54"/>
                <a:gd name="T19" fmla="*/ 55 h 111"/>
                <a:gd name="T20" fmla="*/ 40 w 54"/>
                <a:gd name="T21" fmla="*/ 49 h 111"/>
                <a:gd name="T22" fmla="*/ 40 w 54"/>
                <a:gd name="T23" fmla="*/ 37 h 111"/>
                <a:gd name="T24" fmla="*/ 41 w 54"/>
                <a:gd name="T25" fmla="*/ 39 h 111"/>
                <a:gd name="T26" fmla="*/ 46 w 54"/>
                <a:gd name="T27" fmla="*/ 54 h 111"/>
                <a:gd name="T28" fmla="*/ 44 w 54"/>
                <a:gd name="T29" fmla="*/ 61 h 111"/>
                <a:gd name="T30" fmla="*/ 44 w 54"/>
                <a:gd name="T31" fmla="*/ 61 h 111"/>
                <a:gd name="T32" fmla="*/ 36 w 54"/>
                <a:gd name="T33" fmla="*/ 64 h 111"/>
                <a:gd name="T34" fmla="*/ 4 w 54"/>
                <a:gd name="T35" fmla="*/ 80 h 111"/>
                <a:gd name="T36" fmla="*/ 3 w 54"/>
                <a:gd name="T37" fmla="*/ 110 h 111"/>
                <a:gd name="T38" fmla="*/ 3 w 54"/>
                <a:gd name="T39" fmla="*/ 111 h 111"/>
                <a:gd name="T40" fmla="*/ 27 w 54"/>
                <a:gd name="T41" fmla="*/ 111 h 111"/>
                <a:gd name="T42" fmla="*/ 26 w 54"/>
                <a:gd name="T43" fmla="*/ 110 h 111"/>
                <a:gd name="T44" fmla="*/ 32 w 54"/>
                <a:gd name="T45" fmla="*/ 108 h 111"/>
                <a:gd name="T46" fmla="*/ 51 w 54"/>
                <a:gd name="T4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11">
                  <a:moveTo>
                    <a:pt x="51" y="85"/>
                  </a:moveTo>
                  <a:cubicBezTo>
                    <a:pt x="51" y="85"/>
                    <a:pt x="54" y="30"/>
                    <a:pt x="39" y="10"/>
                  </a:cubicBezTo>
                  <a:cubicBezTo>
                    <a:pt x="39" y="10"/>
                    <a:pt x="39" y="10"/>
                    <a:pt x="39" y="10"/>
                  </a:cubicBezTo>
                  <a:cubicBezTo>
                    <a:pt x="36" y="7"/>
                    <a:pt x="36" y="7"/>
                    <a:pt x="36" y="7"/>
                  </a:cubicBezTo>
                  <a:cubicBezTo>
                    <a:pt x="33" y="4"/>
                    <a:pt x="29" y="1"/>
                    <a:pt x="24" y="0"/>
                  </a:cubicBezTo>
                  <a:cubicBezTo>
                    <a:pt x="22" y="6"/>
                    <a:pt x="21" y="12"/>
                    <a:pt x="20" y="18"/>
                  </a:cubicBezTo>
                  <a:cubicBezTo>
                    <a:pt x="20" y="24"/>
                    <a:pt x="18" y="30"/>
                    <a:pt x="16" y="37"/>
                  </a:cubicBezTo>
                  <a:cubicBezTo>
                    <a:pt x="17" y="37"/>
                    <a:pt x="19" y="37"/>
                    <a:pt x="21" y="37"/>
                  </a:cubicBezTo>
                  <a:cubicBezTo>
                    <a:pt x="20" y="42"/>
                    <a:pt x="22" y="50"/>
                    <a:pt x="26" y="55"/>
                  </a:cubicBezTo>
                  <a:cubicBezTo>
                    <a:pt x="29" y="59"/>
                    <a:pt x="34" y="57"/>
                    <a:pt x="37" y="55"/>
                  </a:cubicBezTo>
                  <a:cubicBezTo>
                    <a:pt x="39" y="55"/>
                    <a:pt x="41" y="51"/>
                    <a:pt x="40" y="49"/>
                  </a:cubicBezTo>
                  <a:cubicBezTo>
                    <a:pt x="40" y="45"/>
                    <a:pt x="40" y="41"/>
                    <a:pt x="40" y="37"/>
                  </a:cubicBezTo>
                  <a:cubicBezTo>
                    <a:pt x="40" y="38"/>
                    <a:pt x="40" y="39"/>
                    <a:pt x="41" y="39"/>
                  </a:cubicBezTo>
                  <a:cubicBezTo>
                    <a:pt x="42" y="45"/>
                    <a:pt x="44" y="50"/>
                    <a:pt x="46" y="54"/>
                  </a:cubicBezTo>
                  <a:cubicBezTo>
                    <a:pt x="45" y="58"/>
                    <a:pt x="44" y="61"/>
                    <a:pt x="44" y="61"/>
                  </a:cubicBezTo>
                  <a:cubicBezTo>
                    <a:pt x="44" y="61"/>
                    <a:pt x="44" y="61"/>
                    <a:pt x="44" y="61"/>
                  </a:cubicBezTo>
                  <a:cubicBezTo>
                    <a:pt x="41" y="63"/>
                    <a:pt x="37" y="64"/>
                    <a:pt x="36" y="64"/>
                  </a:cubicBezTo>
                  <a:cubicBezTo>
                    <a:pt x="20" y="66"/>
                    <a:pt x="7" y="72"/>
                    <a:pt x="4" y="80"/>
                  </a:cubicBezTo>
                  <a:cubicBezTo>
                    <a:pt x="0" y="88"/>
                    <a:pt x="2" y="110"/>
                    <a:pt x="3" y="110"/>
                  </a:cubicBezTo>
                  <a:cubicBezTo>
                    <a:pt x="3" y="110"/>
                    <a:pt x="3" y="111"/>
                    <a:pt x="3" y="111"/>
                  </a:cubicBezTo>
                  <a:cubicBezTo>
                    <a:pt x="13" y="111"/>
                    <a:pt x="20" y="111"/>
                    <a:pt x="27" y="111"/>
                  </a:cubicBezTo>
                  <a:cubicBezTo>
                    <a:pt x="26" y="110"/>
                    <a:pt x="26" y="110"/>
                    <a:pt x="26" y="110"/>
                  </a:cubicBezTo>
                  <a:cubicBezTo>
                    <a:pt x="32" y="108"/>
                    <a:pt x="32" y="108"/>
                    <a:pt x="32" y="108"/>
                  </a:cubicBezTo>
                  <a:cubicBezTo>
                    <a:pt x="37" y="106"/>
                    <a:pt x="48" y="100"/>
                    <a:pt x="51"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81" name="Freeform 67">
              <a:extLst>
                <a:ext uri="{FF2B5EF4-FFF2-40B4-BE49-F238E27FC236}">
                  <a16:creationId xmlns:a16="http://schemas.microsoft.com/office/drawing/2014/main" id="{1250AF4F-39AA-4C6E-825C-17DAB7B95E14}"/>
                </a:ext>
              </a:extLst>
            </p:cNvPr>
            <p:cNvSpPr>
              <a:spLocks/>
            </p:cNvSpPr>
            <p:nvPr/>
          </p:nvSpPr>
          <p:spPr bwMode="auto">
            <a:xfrm>
              <a:off x="5291138" y="3041651"/>
              <a:ext cx="366713" cy="538163"/>
            </a:xfrm>
            <a:custGeom>
              <a:avLst/>
              <a:gdLst>
                <a:gd name="T0" fmla="*/ 94 w 97"/>
                <a:gd name="T1" fmla="*/ 110 h 141"/>
                <a:gd name="T2" fmla="*/ 62 w 97"/>
                <a:gd name="T3" fmla="*/ 94 h 141"/>
                <a:gd name="T4" fmla="*/ 54 w 97"/>
                <a:gd name="T5" fmla="*/ 91 h 141"/>
                <a:gd name="T6" fmla="*/ 51 w 97"/>
                <a:gd name="T7" fmla="*/ 84 h 141"/>
                <a:gd name="T8" fmla="*/ 58 w 97"/>
                <a:gd name="T9" fmla="*/ 83 h 141"/>
                <a:gd name="T10" fmla="*/ 67 w 97"/>
                <a:gd name="T11" fmla="*/ 85 h 141"/>
                <a:gd name="T12" fmla="*/ 67 w 97"/>
                <a:gd name="T13" fmla="*/ 78 h 141"/>
                <a:gd name="T14" fmla="*/ 78 w 97"/>
                <a:gd name="T15" fmla="*/ 78 h 141"/>
                <a:gd name="T16" fmla="*/ 72 w 97"/>
                <a:gd name="T17" fmla="*/ 72 h 141"/>
                <a:gd name="T18" fmla="*/ 79 w 97"/>
                <a:gd name="T19" fmla="*/ 62 h 141"/>
                <a:gd name="T20" fmla="*/ 73 w 97"/>
                <a:gd name="T21" fmla="*/ 52 h 141"/>
                <a:gd name="T22" fmla="*/ 53 w 97"/>
                <a:gd name="T23" fmla="*/ 6 h 141"/>
                <a:gd name="T24" fmla="*/ 37 w 97"/>
                <a:gd name="T25" fmla="*/ 1 h 141"/>
                <a:gd name="T26" fmla="*/ 27 w 97"/>
                <a:gd name="T27" fmla="*/ 2 h 141"/>
                <a:gd name="T28" fmla="*/ 10 w 97"/>
                <a:gd name="T29" fmla="*/ 9 h 141"/>
                <a:gd name="T30" fmla="*/ 0 w 97"/>
                <a:gd name="T31" fmla="*/ 23 h 141"/>
                <a:gd name="T32" fmla="*/ 14 w 97"/>
                <a:gd name="T33" fmla="*/ 31 h 141"/>
                <a:gd name="T34" fmla="*/ 16 w 97"/>
                <a:gd name="T35" fmla="*/ 33 h 141"/>
                <a:gd name="T36" fmla="*/ 17 w 97"/>
                <a:gd name="T37" fmla="*/ 34 h 141"/>
                <a:gd name="T38" fmla="*/ 31 w 97"/>
                <a:gd name="T39" fmla="*/ 116 h 141"/>
                <a:gd name="T40" fmla="*/ 15 w 97"/>
                <a:gd name="T41" fmla="*/ 141 h 141"/>
                <a:gd name="T42" fmla="*/ 43 w 97"/>
                <a:gd name="T43" fmla="*/ 141 h 141"/>
                <a:gd name="T44" fmla="*/ 76 w 97"/>
                <a:gd name="T45" fmla="*/ 141 h 141"/>
                <a:gd name="T46" fmla="*/ 94 w 97"/>
                <a:gd name="T47" fmla="*/ 141 h 141"/>
                <a:gd name="T48" fmla="*/ 95 w 97"/>
                <a:gd name="T49" fmla="*/ 140 h 141"/>
                <a:gd name="T50" fmla="*/ 94 w 97"/>
                <a:gd name="T51"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141">
                  <a:moveTo>
                    <a:pt x="94" y="110"/>
                  </a:moveTo>
                  <a:cubicBezTo>
                    <a:pt x="91" y="102"/>
                    <a:pt x="77" y="96"/>
                    <a:pt x="62" y="94"/>
                  </a:cubicBezTo>
                  <a:cubicBezTo>
                    <a:pt x="60" y="94"/>
                    <a:pt x="56" y="93"/>
                    <a:pt x="54" y="91"/>
                  </a:cubicBezTo>
                  <a:cubicBezTo>
                    <a:pt x="53" y="89"/>
                    <a:pt x="52" y="85"/>
                    <a:pt x="51" y="84"/>
                  </a:cubicBezTo>
                  <a:cubicBezTo>
                    <a:pt x="51" y="84"/>
                    <a:pt x="57" y="83"/>
                    <a:pt x="58" y="83"/>
                  </a:cubicBezTo>
                  <a:cubicBezTo>
                    <a:pt x="61" y="84"/>
                    <a:pt x="64" y="86"/>
                    <a:pt x="67" y="85"/>
                  </a:cubicBezTo>
                  <a:cubicBezTo>
                    <a:pt x="68" y="85"/>
                    <a:pt x="63" y="80"/>
                    <a:pt x="67" y="78"/>
                  </a:cubicBezTo>
                  <a:cubicBezTo>
                    <a:pt x="70" y="79"/>
                    <a:pt x="75" y="80"/>
                    <a:pt x="78" y="78"/>
                  </a:cubicBezTo>
                  <a:cubicBezTo>
                    <a:pt x="78" y="78"/>
                    <a:pt x="72" y="76"/>
                    <a:pt x="72" y="72"/>
                  </a:cubicBezTo>
                  <a:cubicBezTo>
                    <a:pt x="77" y="71"/>
                    <a:pt x="78" y="68"/>
                    <a:pt x="79" y="62"/>
                  </a:cubicBezTo>
                  <a:cubicBezTo>
                    <a:pt x="74" y="66"/>
                    <a:pt x="73" y="57"/>
                    <a:pt x="73" y="52"/>
                  </a:cubicBezTo>
                  <a:cubicBezTo>
                    <a:pt x="72" y="34"/>
                    <a:pt x="67" y="18"/>
                    <a:pt x="53" y="6"/>
                  </a:cubicBezTo>
                  <a:cubicBezTo>
                    <a:pt x="49" y="2"/>
                    <a:pt x="44" y="0"/>
                    <a:pt x="37" y="1"/>
                  </a:cubicBezTo>
                  <a:cubicBezTo>
                    <a:pt x="34" y="1"/>
                    <a:pt x="31" y="2"/>
                    <a:pt x="27" y="2"/>
                  </a:cubicBezTo>
                  <a:cubicBezTo>
                    <a:pt x="21" y="2"/>
                    <a:pt x="15" y="4"/>
                    <a:pt x="10" y="9"/>
                  </a:cubicBezTo>
                  <a:cubicBezTo>
                    <a:pt x="6" y="13"/>
                    <a:pt x="2" y="18"/>
                    <a:pt x="0" y="23"/>
                  </a:cubicBezTo>
                  <a:cubicBezTo>
                    <a:pt x="5" y="25"/>
                    <a:pt x="10" y="28"/>
                    <a:pt x="14" y="31"/>
                  </a:cubicBezTo>
                  <a:cubicBezTo>
                    <a:pt x="15" y="32"/>
                    <a:pt x="15" y="32"/>
                    <a:pt x="16" y="33"/>
                  </a:cubicBezTo>
                  <a:cubicBezTo>
                    <a:pt x="17" y="34"/>
                    <a:pt x="17" y="34"/>
                    <a:pt x="17" y="34"/>
                  </a:cubicBezTo>
                  <a:cubicBezTo>
                    <a:pt x="34" y="55"/>
                    <a:pt x="31" y="113"/>
                    <a:pt x="31" y="116"/>
                  </a:cubicBezTo>
                  <a:cubicBezTo>
                    <a:pt x="29" y="129"/>
                    <a:pt x="21" y="137"/>
                    <a:pt x="15" y="141"/>
                  </a:cubicBezTo>
                  <a:cubicBezTo>
                    <a:pt x="43" y="141"/>
                    <a:pt x="43" y="141"/>
                    <a:pt x="43" y="141"/>
                  </a:cubicBezTo>
                  <a:cubicBezTo>
                    <a:pt x="76" y="141"/>
                    <a:pt x="76" y="141"/>
                    <a:pt x="76" y="141"/>
                  </a:cubicBezTo>
                  <a:cubicBezTo>
                    <a:pt x="94" y="141"/>
                    <a:pt x="94" y="141"/>
                    <a:pt x="94" y="141"/>
                  </a:cubicBezTo>
                  <a:cubicBezTo>
                    <a:pt x="94" y="141"/>
                    <a:pt x="95" y="141"/>
                    <a:pt x="95" y="140"/>
                  </a:cubicBezTo>
                  <a:cubicBezTo>
                    <a:pt x="95" y="140"/>
                    <a:pt x="97" y="119"/>
                    <a:pt x="94" y="110"/>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sp>
          <p:nvSpPr>
            <p:cNvPr id="82" name="Freeform 68">
              <a:extLst>
                <a:ext uri="{FF2B5EF4-FFF2-40B4-BE49-F238E27FC236}">
                  <a16:creationId xmlns:a16="http://schemas.microsoft.com/office/drawing/2014/main" id="{647332D2-AEB8-4E4B-A860-0841F1A756F5}"/>
                </a:ext>
              </a:extLst>
            </p:cNvPr>
            <p:cNvSpPr>
              <a:spLocks/>
            </p:cNvSpPr>
            <p:nvPr/>
          </p:nvSpPr>
          <p:spPr bwMode="auto">
            <a:xfrm>
              <a:off x="4926013" y="3149601"/>
              <a:ext cx="584200" cy="620713"/>
            </a:xfrm>
            <a:custGeom>
              <a:avLst/>
              <a:gdLst>
                <a:gd name="T0" fmla="*/ 0 w 154"/>
                <a:gd name="T1" fmla="*/ 163 h 163"/>
                <a:gd name="T2" fmla="*/ 154 w 154"/>
                <a:gd name="T3" fmla="*/ 163 h 163"/>
                <a:gd name="T4" fmla="*/ 150 w 154"/>
                <a:gd name="T5" fmla="*/ 144 h 163"/>
                <a:gd name="T6" fmla="*/ 115 w 154"/>
                <a:gd name="T7" fmla="*/ 123 h 163"/>
                <a:gd name="T8" fmla="*/ 115 w 154"/>
                <a:gd name="T9" fmla="*/ 123 h 163"/>
                <a:gd name="T10" fmla="*/ 100 w 154"/>
                <a:gd name="T11" fmla="*/ 116 h 163"/>
                <a:gd name="T12" fmla="*/ 95 w 154"/>
                <a:gd name="T13" fmla="*/ 112 h 163"/>
                <a:gd name="T14" fmla="*/ 101 w 154"/>
                <a:gd name="T15" fmla="*/ 110 h 163"/>
                <a:gd name="T16" fmla="*/ 120 w 154"/>
                <a:gd name="T17" fmla="*/ 87 h 163"/>
                <a:gd name="T18" fmla="*/ 108 w 154"/>
                <a:gd name="T19" fmla="*/ 12 h 163"/>
                <a:gd name="T20" fmla="*/ 108 w 154"/>
                <a:gd name="T21" fmla="*/ 12 h 163"/>
                <a:gd name="T22" fmla="*/ 105 w 154"/>
                <a:gd name="T23" fmla="*/ 9 h 163"/>
                <a:gd name="T24" fmla="*/ 80 w 154"/>
                <a:gd name="T25" fmla="*/ 0 h 163"/>
                <a:gd name="T26" fmla="*/ 76 w 154"/>
                <a:gd name="T27" fmla="*/ 0 h 163"/>
                <a:gd name="T28" fmla="*/ 49 w 154"/>
                <a:gd name="T29" fmla="*/ 11 h 163"/>
                <a:gd name="T30" fmla="*/ 46 w 154"/>
                <a:gd name="T31" fmla="*/ 15 h 163"/>
                <a:gd name="T32" fmla="*/ 45 w 154"/>
                <a:gd name="T33" fmla="*/ 17 h 163"/>
                <a:gd name="T34" fmla="*/ 37 w 154"/>
                <a:gd name="T35" fmla="*/ 87 h 163"/>
                <a:gd name="T36" fmla="*/ 55 w 154"/>
                <a:gd name="T37" fmla="*/ 109 h 163"/>
                <a:gd name="T38" fmla="*/ 60 w 154"/>
                <a:gd name="T39" fmla="*/ 111 h 163"/>
                <a:gd name="T40" fmla="*/ 56 w 154"/>
                <a:gd name="T41" fmla="*/ 115 h 163"/>
                <a:gd name="T42" fmla="*/ 40 w 154"/>
                <a:gd name="T43" fmla="*/ 123 h 163"/>
                <a:gd name="T44" fmla="*/ 3 w 154"/>
                <a:gd name="T45" fmla="*/ 144 h 163"/>
                <a:gd name="T46" fmla="*/ 0 w 1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63">
                  <a:moveTo>
                    <a:pt x="0" y="163"/>
                  </a:moveTo>
                  <a:cubicBezTo>
                    <a:pt x="154" y="163"/>
                    <a:pt x="154" y="163"/>
                    <a:pt x="154" y="163"/>
                  </a:cubicBezTo>
                  <a:cubicBezTo>
                    <a:pt x="153" y="155"/>
                    <a:pt x="152" y="148"/>
                    <a:pt x="150" y="144"/>
                  </a:cubicBezTo>
                  <a:cubicBezTo>
                    <a:pt x="146" y="132"/>
                    <a:pt x="136" y="126"/>
                    <a:pt x="115" y="123"/>
                  </a:cubicBezTo>
                  <a:cubicBezTo>
                    <a:pt x="115" y="123"/>
                    <a:pt x="115" y="123"/>
                    <a:pt x="115" y="123"/>
                  </a:cubicBezTo>
                  <a:cubicBezTo>
                    <a:pt x="112" y="123"/>
                    <a:pt x="104" y="120"/>
                    <a:pt x="100" y="116"/>
                  </a:cubicBezTo>
                  <a:cubicBezTo>
                    <a:pt x="95" y="112"/>
                    <a:pt x="95" y="112"/>
                    <a:pt x="95" y="112"/>
                  </a:cubicBezTo>
                  <a:cubicBezTo>
                    <a:pt x="101" y="110"/>
                    <a:pt x="101" y="110"/>
                    <a:pt x="101" y="110"/>
                  </a:cubicBezTo>
                  <a:cubicBezTo>
                    <a:pt x="106" y="108"/>
                    <a:pt x="117" y="102"/>
                    <a:pt x="120" y="87"/>
                  </a:cubicBezTo>
                  <a:cubicBezTo>
                    <a:pt x="120" y="87"/>
                    <a:pt x="123" y="32"/>
                    <a:pt x="108" y="12"/>
                  </a:cubicBezTo>
                  <a:cubicBezTo>
                    <a:pt x="108" y="12"/>
                    <a:pt x="108" y="12"/>
                    <a:pt x="108" y="12"/>
                  </a:cubicBezTo>
                  <a:cubicBezTo>
                    <a:pt x="105" y="9"/>
                    <a:pt x="105" y="9"/>
                    <a:pt x="105" y="9"/>
                  </a:cubicBezTo>
                  <a:cubicBezTo>
                    <a:pt x="99" y="3"/>
                    <a:pt x="91" y="0"/>
                    <a:pt x="80" y="0"/>
                  </a:cubicBezTo>
                  <a:cubicBezTo>
                    <a:pt x="76" y="0"/>
                    <a:pt x="76" y="0"/>
                    <a:pt x="76" y="0"/>
                  </a:cubicBezTo>
                  <a:cubicBezTo>
                    <a:pt x="65" y="0"/>
                    <a:pt x="56" y="3"/>
                    <a:pt x="49" y="11"/>
                  </a:cubicBezTo>
                  <a:cubicBezTo>
                    <a:pt x="48" y="12"/>
                    <a:pt x="47" y="13"/>
                    <a:pt x="46" y="15"/>
                  </a:cubicBezTo>
                  <a:cubicBezTo>
                    <a:pt x="46" y="15"/>
                    <a:pt x="46" y="16"/>
                    <a:pt x="45" y="17"/>
                  </a:cubicBezTo>
                  <a:cubicBezTo>
                    <a:pt x="34" y="39"/>
                    <a:pt x="37" y="87"/>
                    <a:pt x="37" y="87"/>
                  </a:cubicBezTo>
                  <a:cubicBezTo>
                    <a:pt x="39" y="102"/>
                    <a:pt x="51" y="108"/>
                    <a:pt x="55" y="109"/>
                  </a:cubicBezTo>
                  <a:cubicBezTo>
                    <a:pt x="60" y="111"/>
                    <a:pt x="60" y="111"/>
                    <a:pt x="60" y="111"/>
                  </a:cubicBezTo>
                  <a:cubicBezTo>
                    <a:pt x="56" y="115"/>
                    <a:pt x="56" y="115"/>
                    <a:pt x="56" y="115"/>
                  </a:cubicBezTo>
                  <a:cubicBezTo>
                    <a:pt x="51" y="120"/>
                    <a:pt x="43" y="123"/>
                    <a:pt x="40" y="123"/>
                  </a:cubicBezTo>
                  <a:cubicBezTo>
                    <a:pt x="18" y="126"/>
                    <a:pt x="6" y="133"/>
                    <a:pt x="3" y="144"/>
                  </a:cubicBezTo>
                  <a:cubicBezTo>
                    <a:pt x="1" y="148"/>
                    <a:pt x="0" y="154"/>
                    <a:pt x="0" y="163"/>
                  </a:cubicBezTo>
                  <a:close/>
                </a:path>
              </a:pathLst>
            </a:custGeom>
            <a:grpFill/>
            <a:ln>
              <a:noFill/>
            </a:ln>
          </p:spPr>
          <p:txBody>
            <a:bodyPr vert="horz" wrap="square" lIns="121920" tIns="60960" rIns="121920" bIns="60960" numCol="1" anchor="t" anchorCtr="0" compatLnSpc="1">
              <a:prstTxWarp prst="textNoShape">
                <a:avLst/>
              </a:prstTxWarp>
            </a:bodyPr>
            <a:lstStyle>
              <a:defPPr>
                <a:defRPr lang="fr-FR"/>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914377">
                <a:defRPr/>
              </a:pPr>
              <a:endParaRPr lang="en-GB" sz="1800">
                <a:solidFill>
                  <a:prstClr val="black"/>
                </a:solidFill>
                <a:latin typeface="Verdana"/>
              </a:endParaRPr>
            </a:p>
          </p:txBody>
        </p:sp>
      </p:grpSp>
    </p:spTree>
    <p:custDataLst>
      <p:tags r:id="rId1"/>
    </p:custDataLst>
    <p:extLst>
      <p:ext uri="{BB962C8B-B14F-4D97-AF65-F5344CB8AC3E}">
        <p14:creationId xmlns:p14="http://schemas.microsoft.com/office/powerpoint/2010/main" val="14274434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7152E6F-A812-C657-12B6-75C24C04ED00}"/>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E49F6569-A65C-44FC-71FA-7B67860C5115}"/>
              </a:ext>
            </a:extLst>
          </p:cNvPr>
          <p:cNvPicPr>
            <a:picLocks noGrp="1" noChangeAspect="1"/>
          </p:cNvPicPr>
          <p:nvPr>
            <p:ph idx="1"/>
          </p:nvPr>
        </p:nvPicPr>
        <p:blipFill>
          <a:blip r:embed="rId2"/>
          <a:stretch>
            <a:fillRect/>
          </a:stretch>
        </p:blipFill>
        <p:spPr>
          <a:xfrm>
            <a:off x="0" y="55605"/>
            <a:ext cx="6906175" cy="3457103"/>
          </a:xfrm>
          <a:ln w="57150">
            <a:solidFill>
              <a:schemeClr val="tx1"/>
            </a:solidFill>
          </a:ln>
        </p:spPr>
      </p:pic>
      <p:pic>
        <p:nvPicPr>
          <p:cNvPr id="7" name="Resim 6">
            <a:extLst>
              <a:ext uri="{FF2B5EF4-FFF2-40B4-BE49-F238E27FC236}">
                <a16:creationId xmlns:a16="http://schemas.microsoft.com/office/drawing/2014/main" id="{854BAD3C-5F57-44F5-DAF7-5D21BD0A6479}"/>
              </a:ext>
            </a:extLst>
          </p:cNvPr>
          <p:cNvPicPr>
            <a:picLocks noChangeAspect="1"/>
          </p:cNvPicPr>
          <p:nvPr/>
        </p:nvPicPr>
        <p:blipFill>
          <a:blip r:embed="rId3"/>
          <a:stretch>
            <a:fillRect/>
          </a:stretch>
        </p:blipFill>
        <p:spPr>
          <a:xfrm>
            <a:off x="4547285" y="3027589"/>
            <a:ext cx="7500551" cy="3774806"/>
          </a:xfrm>
          <a:prstGeom prst="rect">
            <a:avLst/>
          </a:prstGeom>
          <a:ln w="57150">
            <a:solidFill>
              <a:schemeClr val="tx1"/>
            </a:solidFill>
          </a:ln>
        </p:spPr>
      </p:pic>
      <p:pic>
        <p:nvPicPr>
          <p:cNvPr id="9" name="Resim 8">
            <a:extLst>
              <a:ext uri="{FF2B5EF4-FFF2-40B4-BE49-F238E27FC236}">
                <a16:creationId xmlns:a16="http://schemas.microsoft.com/office/drawing/2014/main" id="{F4C014B4-C546-8639-03F1-2E21C4B36E38}"/>
              </a:ext>
            </a:extLst>
          </p:cNvPr>
          <p:cNvPicPr>
            <a:picLocks noChangeAspect="1"/>
          </p:cNvPicPr>
          <p:nvPr/>
        </p:nvPicPr>
        <p:blipFill>
          <a:blip r:embed="rId4"/>
          <a:stretch>
            <a:fillRect/>
          </a:stretch>
        </p:blipFill>
        <p:spPr>
          <a:xfrm>
            <a:off x="144164" y="3731741"/>
            <a:ext cx="4228876" cy="2851621"/>
          </a:xfrm>
          <a:prstGeom prst="rect">
            <a:avLst/>
          </a:prstGeom>
        </p:spPr>
      </p:pic>
    </p:spTree>
    <p:extLst>
      <p:ext uri="{BB962C8B-B14F-4D97-AF65-F5344CB8AC3E}">
        <p14:creationId xmlns:p14="http://schemas.microsoft.com/office/powerpoint/2010/main" val="288036881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1FC2C24-75CE-4377-8BA4-BBEFBB1F754B}"/>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br>
            <a:r>
              <a:rPr lang="en-US" sz="2133"/>
              <a:t>Key patient demographics</a:t>
            </a:r>
            <a:endParaRPr lang="en-GB" sz="2133"/>
          </a:p>
        </p:txBody>
      </p:sp>
      <p:sp>
        <p:nvSpPr>
          <p:cNvPr id="5" name="Slide Number Placeholder 4">
            <a:extLst>
              <a:ext uri="{FF2B5EF4-FFF2-40B4-BE49-F238E27FC236}">
                <a16:creationId xmlns:a16="http://schemas.microsoft.com/office/drawing/2014/main" id="{D7AFDCCF-77D4-4106-8CFD-CFEFE5AC0FE3}"/>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128</a:t>
            </a:fld>
            <a:endParaRPr lang="en-US">
              <a:solidFill>
                <a:srgbClr val="6B747B"/>
              </a:solidFill>
              <a:latin typeface="Arial" panose="020B0604020202020204"/>
            </a:endParaRPr>
          </a:p>
        </p:txBody>
      </p:sp>
      <p:sp>
        <p:nvSpPr>
          <p:cNvPr id="12" name="Text Placeholder 7">
            <a:extLst>
              <a:ext uri="{FF2B5EF4-FFF2-40B4-BE49-F238E27FC236}">
                <a16:creationId xmlns:a16="http://schemas.microsoft.com/office/drawing/2014/main" id="{4F880BA1-AB3C-4542-BE2E-34A8B33097B5}"/>
              </a:ext>
            </a:extLst>
          </p:cNvPr>
          <p:cNvSpPr>
            <a:spLocks noGrp="1"/>
          </p:cNvSpPr>
          <p:nvPr>
            <p:ph type="body" sz="quarter" idx="13"/>
          </p:nvPr>
        </p:nvSpPr>
        <p:spPr/>
        <p:txBody>
          <a:bodyPr/>
          <a:lstStyle/>
          <a:p>
            <a:r>
              <a:rPr lang="it-IT"/>
              <a:t>1. Attal M, et al. Lancet 2019;394:2096–107;</a:t>
            </a:r>
            <a:br>
              <a:rPr lang="it-IT"/>
            </a:br>
            <a:r>
              <a:rPr lang="it-IT"/>
              <a:t>2. </a:t>
            </a:r>
            <a:r>
              <a:rPr lang="en-GB"/>
              <a:t>Richardson PG, et al. EHA 2019; Abstract #S824</a:t>
            </a:r>
            <a:endParaRPr lang="en-US"/>
          </a:p>
        </p:txBody>
      </p:sp>
      <p:sp>
        <p:nvSpPr>
          <p:cNvPr id="4" name="Text Placeholder 3">
            <a:extLst>
              <a:ext uri="{FF2B5EF4-FFF2-40B4-BE49-F238E27FC236}">
                <a16:creationId xmlns:a16="http://schemas.microsoft.com/office/drawing/2014/main" id="{6408D976-169C-DAC4-08D8-F72DC1CCA733}"/>
              </a:ext>
            </a:extLst>
          </p:cNvPr>
          <p:cNvSpPr>
            <a:spLocks noGrp="1"/>
          </p:cNvSpPr>
          <p:nvPr>
            <p:ph type="body" sz="quarter" idx="14"/>
          </p:nvPr>
        </p:nvSpPr>
        <p:spPr/>
        <p:txBody>
          <a:bodyPr/>
          <a:lstStyle/>
          <a:p>
            <a:r>
              <a:rPr lang="en-US" dirty="0"/>
              <a:t>Data cut-off 11 October 2018 </a:t>
            </a:r>
          </a:p>
          <a:p>
            <a:pPr lvl="0"/>
            <a:r>
              <a:rPr lang="en-GB" noProof="0" dirty="0"/>
              <a:t>*By MDRD</a:t>
            </a:r>
            <a:br>
              <a:rPr lang="en-GB" noProof="0" dirty="0"/>
            </a:br>
            <a:r>
              <a:rPr lang="en-GB" noProof="0" dirty="0"/>
              <a:t>COPD, chronic obstructive pulmonary disease; </a:t>
            </a:r>
            <a:r>
              <a:rPr lang="en-GB" noProof="0" dirty="0" err="1"/>
              <a:t>CrCl</a:t>
            </a:r>
            <a:r>
              <a:rPr lang="en-GB" noProof="0" dirty="0"/>
              <a:t>, creatinine clearance; d, dexamethasone; eGFR, estimated glomerular filtration rate; IQR, interquartile range; Isa, </a:t>
            </a:r>
            <a:r>
              <a:rPr lang="en-GB" noProof="0" dirty="0" err="1"/>
              <a:t>isatuximab</a:t>
            </a:r>
            <a:r>
              <a:rPr lang="en-GB" noProof="0" dirty="0"/>
              <a:t>; ITT, intention-to</a:t>
            </a:r>
            <a:r>
              <a:rPr lang="en-GB" dirty="0"/>
              <a:t>-</a:t>
            </a:r>
            <a:r>
              <a:rPr lang="en-GB" noProof="0" dirty="0"/>
              <a:t>treat; MDRD, Modification of Diet in Renal Disease Study; P, pomalidomide</a:t>
            </a:r>
          </a:p>
        </p:txBody>
      </p:sp>
      <p:graphicFrame>
        <p:nvGraphicFramePr>
          <p:cNvPr id="6" name="Content Placeholder 3">
            <a:extLst>
              <a:ext uri="{FF2B5EF4-FFF2-40B4-BE49-F238E27FC236}">
                <a16:creationId xmlns:a16="http://schemas.microsoft.com/office/drawing/2014/main" id="{44E012FE-7B0D-4377-94EE-B6AA809204F1}"/>
              </a:ext>
            </a:extLst>
          </p:cNvPr>
          <p:cNvGraphicFramePr>
            <a:graphicFrameLocks/>
          </p:cNvGraphicFramePr>
          <p:nvPr/>
        </p:nvGraphicFramePr>
        <p:xfrm>
          <a:off x="478367" y="1028700"/>
          <a:ext cx="11235268" cy="2323968"/>
        </p:xfrm>
        <a:graphic>
          <a:graphicData uri="http://schemas.openxmlformats.org/drawingml/2006/table">
            <a:tbl>
              <a:tblPr firstRow="1" bandRow="1">
                <a:tableStyleId>{5C22544A-7EE6-4342-B048-85BDC9FD1C3A}</a:tableStyleId>
              </a:tblPr>
              <a:tblGrid>
                <a:gridCol w="3532603">
                  <a:extLst>
                    <a:ext uri="{9D8B030D-6E8A-4147-A177-3AD203B41FA5}">
                      <a16:colId xmlns:a16="http://schemas.microsoft.com/office/drawing/2014/main" val="20000"/>
                    </a:ext>
                  </a:extLst>
                </a:gridCol>
                <a:gridCol w="2567555">
                  <a:extLst>
                    <a:ext uri="{9D8B030D-6E8A-4147-A177-3AD203B41FA5}">
                      <a16:colId xmlns:a16="http://schemas.microsoft.com/office/drawing/2014/main" val="2679592804"/>
                    </a:ext>
                  </a:extLst>
                </a:gridCol>
                <a:gridCol w="2567555">
                  <a:extLst>
                    <a:ext uri="{9D8B030D-6E8A-4147-A177-3AD203B41FA5}">
                      <a16:colId xmlns:a16="http://schemas.microsoft.com/office/drawing/2014/main" val="366543699"/>
                    </a:ext>
                  </a:extLst>
                </a:gridCol>
                <a:gridCol w="2567555">
                  <a:extLst>
                    <a:ext uri="{9D8B030D-6E8A-4147-A177-3AD203B41FA5}">
                      <a16:colId xmlns:a16="http://schemas.microsoft.com/office/drawing/2014/main" val="3594356759"/>
                    </a:ext>
                  </a:extLst>
                </a:gridCol>
              </a:tblGrid>
              <a:tr h="48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kern="1200">
                          <a:solidFill>
                            <a:schemeClr val="bg1"/>
                          </a:solidFill>
                          <a:latin typeface="+mn-lt"/>
                          <a:ea typeface="+mn-ea"/>
                          <a:cs typeface="+mn-cs"/>
                        </a:rPr>
                        <a:t>Baseline characteristics</a:t>
                      </a:r>
                    </a:p>
                  </a:txBody>
                  <a:tcPr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Isa-Pd</a:t>
                      </a:r>
                      <a:r>
                        <a:rPr lang="en-US" sz="1500" b="1" kern="1200" baseline="30000">
                          <a:solidFill>
                            <a:schemeClr val="bg1"/>
                          </a:solidFill>
                          <a:latin typeface="+mn-lt"/>
                          <a:ea typeface="+mn-ea"/>
                          <a:cs typeface="Arial" panose="020B0604020202020204" pitchFamily="34" charset="0"/>
                        </a:rPr>
                        <a:t>1</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(n=154)</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Pd</a:t>
                      </a:r>
                      <a:r>
                        <a:rPr lang="en-US" sz="1500" b="1" kern="1200" baseline="30000">
                          <a:solidFill>
                            <a:schemeClr val="bg1"/>
                          </a:solidFill>
                          <a:latin typeface="+mn-lt"/>
                          <a:ea typeface="+mn-ea"/>
                          <a:cs typeface="Arial" panose="020B0604020202020204" pitchFamily="34" charset="0"/>
                        </a:rPr>
                        <a:t>1</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(n=153)</a:t>
                      </a:r>
                      <a:endParaRPr lang="en-US" sz="19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a:solidFill>
                            <a:schemeClr val="bg1"/>
                          </a:solidFill>
                          <a:latin typeface="+mn-lt"/>
                          <a:ea typeface="+mn-ea"/>
                          <a:cs typeface="+mn-cs"/>
                        </a:rPr>
                        <a:t>ITT</a:t>
                      </a:r>
                      <a:r>
                        <a:rPr lang="en-US" sz="1500" b="1" kern="1200" baseline="30000">
                          <a:solidFill>
                            <a:schemeClr val="bg1"/>
                          </a:solidFill>
                          <a:latin typeface="+mn-lt"/>
                          <a:ea typeface="+mn-ea"/>
                          <a:cs typeface="Arial" panose="020B0604020202020204" pitchFamily="34" charset="0"/>
                        </a:rPr>
                        <a:t>2</a:t>
                      </a:r>
                      <a:br>
                        <a:rPr lang="en-US" sz="1500" b="1" kern="1200">
                          <a:solidFill>
                            <a:schemeClr val="bg1"/>
                          </a:solidFill>
                          <a:latin typeface="+mn-lt"/>
                          <a:ea typeface="+mn-ea"/>
                          <a:cs typeface="+mn-cs"/>
                        </a:rPr>
                      </a:br>
                      <a:r>
                        <a:rPr lang="en-US" sz="1500" b="1" kern="1200">
                          <a:solidFill>
                            <a:schemeClr val="bg1"/>
                          </a:solidFill>
                          <a:latin typeface="+mn-lt"/>
                          <a:ea typeface="+mn-ea"/>
                          <a:cs typeface="+mn-cs"/>
                        </a:rPr>
                        <a:t>(N=307)</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263424">
                <a:tc>
                  <a:txBody>
                    <a:bodyPr/>
                    <a:lstStyle/>
                    <a:p>
                      <a:pPr marL="0" algn="l">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Age, median (IQR), years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dirty="0">
                          <a:ln>
                            <a:noFill/>
                          </a:ln>
                          <a:solidFill>
                            <a:schemeClr val="tx1"/>
                          </a:solidFill>
                          <a:effectLst/>
                          <a:uLnTx/>
                          <a:uFillTx/>
                          <a:latin typeface="+mn-lt"/>
                          <a:ea typeface="+mn-ea"/>
                          <a:cs typeface="+mn-cs"/>
                        </a:rPr>
                        <a:t>68 (60–74)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500" b="0" i="0" u="none" strike="noStrike" kern="1200" cap="none" spc="0" normalizeH="0" baseline="0" dirty="0">
                          <a:ln>
                            <a:noFill/>
                          </a:ln>
                          <a:solidFill>
                            <a:schemeClr val="tx1"/>
                          </a:solidFill>
                          <a:effectLst/>
                          <a:uLnTx/>
                          <a:uFillTx/>
                          <a:latin typeface="+mn-lt"/>
                          <a:ea typeface="+mn-ea"/>
                          <a:cs typeface="+mn-cs"/>
                        </a:rPr>
                        <a:t>66 (59–71)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67 (range: 36–86)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263424">
                <a:tc gridSpan="3">
                  <a:txBody>
                    <a:bodyPr/>
                    <a:lstStyle/>
                    <a:p>
                      <a:pPr marL="0" algn="l">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Age category,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endParaRPr lang="en-US"/>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pPr marL="0" algn="l">
                        <a:lnSpc>
                          <a:spcPct val="100000"/>
                        </a:lnSpc>
                        <a:spcBef>
                          <a:spcPts val="0"/>
                        </a:spcBef>
                        <a:spcAft>
                          <a:spcPts val="0"/>
                        </a:spcAft>
                      </a:pPr>
                      <a:endParaRPr kumimoji="0" lang="en-US" sz="800" b="0" i="0" u="none" strike="noStrike" kern="1200" cap="none" spc="0" normalizeH="0" baseline="0">
                        <a:ln>
                          <a:noFill/>
                        </a:ln>
                        <a:solidFill>
                          <a:srgbClr val="6B747B"/>
                        </a:solidFill>
                        <a:effectLst/>
                        <a:uLnTx/>
                        <a:uFillTx/>
                        <a:latin typeface="+mn-lt"/>
                        <a:ea typeface="+mn-ea"/>
                        <a:cs typeface="+mn-cs"/>
                      </a:endParaRPr>
                    </a:p>
                  </a:txBody>
                  <a:tcPr marL="36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l">
                        <a:lnSpc>
                          <a:spcPct val="100000"/>
                        </a:lnSpc>
                        <a:spcBef>
                          <a:spcPts val="0"/>
                        </a:spcBef>
                        <a:spcAft>
                          <a:spcPts val="0"/>
                        </a:spcAft>
                      </a:pPr>
                      <a:endParaRPr kumimoji="0" lang="en-US" sz="1500" b="0" i="0" u="none" strike="noStrike" kern="1200" cap="none" spc="0" normalizeH="0" baseline="0">
                        <a:ln>
                          <a:noFill/>
                        </a:ln>
                        <a:solidFill>
                          <a:schemeClr val="tx1"/>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11311966"/>
                  </a:ext>
                </a:extLst>
              </a:tr>
              <a:tr h="263424">
                <a:tc>
                  <a:txBody>
                    <a:bodyPr/>
                    <a:lstStyle/>
                    <a:p>
                      <a:pPr marL="92075" indent="0" algn="l">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&lt;65 years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chemeClr val="tx1"/>
                          </a:solidFill>
                          <a:effectLst/>
                          <a:uLnTx/>
                          <a:uFillTx/>
                          <a:latin typeface="+mn-lt"/>
                          <a:ea typeface="+mn-ea"/>
                          <a:cs typeface="+mn-cs"/>
                        </a:rPr>
                        <a:t>54 (35)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70 (46)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124 (40)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556613383"/>
                  </a:ext>
                </a:extLst>
              </a:tr>
              <a:tr h="263424">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65–75 years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chemeClr val="tx1"/>
                          </a:solidFill>
                          <a:effectLst/>
                          <a:uLnTx/>
                          <a:uFillTx/>
                          <a:latin typeface="+mn-lt"/>
                          <a:ea typeface="+mn-ea"/>
                          <a:cs typeface="+mn-cs"/>
                        </a:rPr>
                        <a:t>68 (44)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54 (35)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122 (40)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772234448"/>
                  </a:ext>
                </a:extLst>
              </a:tr>
              <a:tr h="263424">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≥75 years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chemeClr val="tx1"/>
                          </a:solidFill>
                          <a:effectLst/>
                          <a:uLnTx/>
                          <a:uFillTx/>
                          <a:latin typeface="+mn-lt"/>
                          <a:ea typeface="+mn-ea"/>
                          <a:cs typeface="+mn-cs"/>
                        </a:rPr>
                        <a:t>32 (21)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29 (19)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61 (20)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76249155"/>
                  </a:ext>
                </a:extLst>
              </a:tr>
              <a:tr h="263424">
                <a:tc>
                  <a:txBody>
                    <a:bodyPr/>
                    <a:lstStyle/>
                    <a:p>
                      <a:pPr marL="0"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Prior history of asthma/COPD,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chemeClr val="tx1"/>
                          </a:solidFill>
                          <a:effectLst/>
                          <a:uLnTx/>
                          <a:uFillTx/>
                          <a:latin typeface="+mn-lt"/>
                          <a:ea typeface="+mn-ea"/>
                          <a:cs typeface="+mn-cs"/>
                        </a:rPr>
                        <a:t>16 (10)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dirty="0">
                          <a:ln>
                            <a:noFill/>
                          </a:ln>
                          <a:solidFill>
                            <a:schemeClr val="tx1"/>
                          </a:solidFill>
                          <a:effectLst/>
                          <a:uLnTx/>
                          <a:uFillTx/>
                          <a:latin typeface="+mn-lt"/>
                          <a:ea typeface="+mn-ea"/>
                          <a:cs typeface="+mn-cs"/>
                        </a:rPr>
                        <a:t>17 (11)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chemeClr val="tx1"/>
                          </a:solidFill>
                          <a:effectLst/>
                          <a:uLnTx/>
                          <a:uFillTx/>
                          <a:latin typeface="+mn-lt"/>
                          <a:ea typeface="+mn-ea"/>
                          <a:cs typeface="+mn-cs"/>
                        </a:rPr>
                        <a:t>33 (11)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886896"/>
                  </a:ext>
                </a:extLst>
              </a:tr>
              <a:tr h="263424">
                <a:tc>
                  <a:txBody>
                    <a:bodyPr/>
                    <a:lstStyle/>
                    <a:p>
                      <a:pPr marL="0" marR="0" lvl="1"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CrCl [eGFR*] &lt;60 mL/min/1.73m</a:t>
                      </a:r>
                      <a:r>
                        <a:rPr kumimoji="0" lang="en-US" sz="1500" b="0" i="0" u="none" strike="noStrike" kern="1200" cap="none" spc="0" normalizeH="0" baseline="0">
                          <a:ln>
                            <a:noFill/>
                          </a:ln>
                          <a:solidFill>
                            <a:srgbClr val="6B747B"/>
                          </a:solidFill>
                          <a:effectLst/>
                          <a:uLnTx/>
                          <a:uFillTx/>
                          <a:latin typeface="+mn-lt"/>
                          <a:ea typeface="+mn-ea"/>
                          <a:cs typeface="Calibri" panose="020F0502020204030204" pitchFamily="34" charset="0"/>
                        </a:rPr>
                        <a:t>², n (%)</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a:lnSpc>
                          <a:spcPct val="100000"/>
                        </a:lnSpc>
                        <a:spcBef>
                          <a:spcPts val="0"/>
                        </a:spcBef>
                        <a:spcAft>
                          <a:spcPts val="0"/>
                        </a:spcAft>
                      </a:pPr>
                      <a:r>
                        <a:rPr kumimoji="0" lang="en-US" sz="1500" b="0" i="0" u="none" strike="noStrike" kern="1200" cap="none" spc="0" normalizeH="0" baseline="0" dirty="0">
                          <a:ln>
                            <a:noFill/>
                          </a:ln>
                          <a:solidFill>
                            <a:schemeClr val="tx1"/>
                          </a:solidFill>
                          <a:effectLst/>
                          <a:uLnTx/>
                          <a:uFillTx/>
                          <a:latin typeface="+mn-lt"/>
                          <a:ea typeface="+mn-ea"/>
                          <a:cs typeface="Arial" panose="020B0604020202020204" pitchFamily="34" charset="0"/>
                        </a:rPr>
                        <a:t>55/142 (39)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dirty="0">
                          <a:ln>
                            <a:noFill/>
                          </a:ln>
                          <a:solidFill>
                            <a:schemeClr val="tx1"/>
                          </a:solidFill>
                          <a:effectLst/>
                          <a:uLnTx/>
                          <a:uFillTx/>
                          <a:latin typeface="+mn-lt"/>
                          <a:ea typeface="+mn-ea"/>
                          <a:cs typeface="+mn-cs"/>
                        </a:rPr>
                        <a:t>49/145 (34)</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dirty="0">
                          <a:ln>
                            <a:noFill/>
                          </a:ln>
                          <a:solidFill>
                            <a:schemeClr val="tx1"/>
                          </a:solidFill>
                          <a:effectLst/>
                          <a:uLnTx/>
                          <a:uFillTx/>
                          <a:latin typeface="+mn-lt"/>
                          <a:ea typeface="+mn-ea"/>
                          <a:cs typeface="+mn-cs"/>
                        </a:rPr>
                        <a:t>104/287 (36)</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562892845"/>
                  </a:ext>
                </a:extLst>
              </a:tr>
            </a:tbl>
          </a:graphicData>
        </a:graphic>
      </p:graphicFrame>
      <p:sp>
        <p:nvSpPr>
          <p:cNvPr id="8" name="Rectangle 7">
            <a:hlinkClick r:id="rId4" action="ppaction://hlinksldjump"/>
            <a:extLst>
              <a:ext uri="{FF2B5EF4-FFF2-40B4-BE49-F238E27FC236}">
                <a16:creationId xmlns:a16="http://schemas.microsoft.com/office/drawing/2014/main" id="{850F8BBA-8E73-4EFB-8EE8-5F530144A364}"/>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graphicFrame>
        <p:nvGraphicFramePr>
          <p:cNvPr id="9" name="Content Placeholder 3">
            <a:extLst>
              <a:ext uri="{FF2B5EF4-FFF2-40B4-BE49-F238E27FC236}">
                <a16:creationId xmlns:a16="http://schemas.microsoft.com/office/drawing/2014/main" id="{F55D893D-25F4-4821-87DF-BFB7142EFF6F}"/>
              </a:ext>
            </a:extLst>
          </p:cNvPr>
          <p:cNvGraphicFramePr>
            <a:graphicFrameLocks/>
          </p:cNvGraphicFramePr>
          <p:nvPr/>
        </p:nvGraphicFramePr>
        <p:xfrm>
          <a:off x="486835" y="3544204"/>
          <a:ext cx="11226798" cy="1800000"/>
        </p:xfrm>
        <a:graphic>
          <a:graphicData uri="http://schemas.openxmlformats.org/drawingml/2006/table">
            <a:tbl>
              <a:tblPr firstRow="1" bandRow="1">
                <a:tableStyleId>{5C22544A-7EE6-4342-B048-85BDC9FD1C3A}</a:tableStyleId>
              </a:tblPr>
              <a:tblGrid>
                <a:gridCol w="6094835">
                  <a:extLst>
                    <a:ext uri="{9D8B030D-6E8A-4147-A177-3AD203B41FA5}">
                      <a16:colId xmlns:a16="http://schemas.microsoft.com/office/drawing/2014/main" val="20000"/>
                    </a:ext>
                  </a:extLst>
                </a:gridCol>
                <a:gridCol w="5131963">
                  <a:extLst>
                    <a:ext uri="{9D8B030D-6E8A-4147-A177-3AD203B41FA5}">
                      <a16:colId xmlns:a16="http://schemas.microsoft.com/office/drawing/2014/main" val="2347478416"/>
                    </a:ext>
                  </a:extLst>
                </a:gridCol>
              </a:tblGrid>
              <a:tr h="480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kern="1200">
                          <a:solidFill>
                            <a:schemeClr val="bg1"/>
                          </a:solidFill>
                          <a:latin typeface="+mn-lt"/>
                          <a:ea typeface="+mn-ea"/>
                          <a:cs typeface="+mn-cs"/>
                        </a:rPr>
                        <a:t>Baseline characteristics</a:t>
                      </a:r>
                    </a:p>
                  </a:txBody>
                  <a:tcPr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ITT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 (N=307)</a:t>
                      </a:r>
                      <a:endParaRPr lang="en-US" sz="1500" b="1"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264000">
                <a:tc>
                  <a:txBody>
                    <a:bodyPr/>
                    <a:lstStyle/>
                    <a:p>
                      <a:pPr marL="0"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Prior history of asthma/COPD,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33 (10.7)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264000">
                <a:tc gridSpan="2">
                  <a:txBody>
                    <a:bodyPr/>
                    <a:lstStyle/>
                    <a:p>
                      <a:pPr marL="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eGFR (MDRD), % (n=287)</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endParaRPr lang="en-US"/>
                    </a:p>
                  </a:txBody>
                  <a:tcPr/>
                </a:tc>
                <a:extLst>
                  <a:ext uri="{0D108BD9-81ED-4DB2-BD59-A6C34878D82A}">
                    <a16:rowId xmlns:a16="http://schemas.microsoft.com/office/drawing/2014/main" val="3511311966"/>
                  </a:ext>
                </a:extLst>
              </a:tr>
              <a:tr h="264000">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&lt;60 mL/min/1.73 m</a:t>
                      </a:r>
                      <a:r>
                        <a:rPr kumimoji="0" lang="en-US" sz="1500" b="0" i="0" u="none" strike="noStrike" kern="1200" cap="none" spc="0" normalizeH="0" baseline="0">
                          <a:ln>
                            <a:noFill/>
                          </a:ln>
                          <a:solidFill>
                            <a:srgbClr val="6B747B"/>
                          </a:solidFill>
                          <a:effectLst/>
                          <a:uLnTx/>
                          <a:uFillTx/>
                          <a:latin typeface="Calibri" panose="020F0502020204030204" pitchFamily="34" charset="0"/>
                          <a:ea typeface="+mn-ea"/>
                          <a:cs typeface="Calibri" panose="020F0502020204030204" pitchFamily="34" charset="0"/>
                        </a:rPr>
                        <a:t>²</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92075"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36.2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556613383"/>
                  </a:ext>
                </a:extLst>
              </a:tr>
              <a:tr h="264000">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&lt;50 mL/min/1.73 m</a:t>
                      </a:r>
                      <a:r>
                        <a:rPr kumimoji="0" lang="en-US" sz="1500" b="0" i="0" u="none" strike="noStrike" kern="1200" cap="none" spc="0" normalizeH="0" baseline="0">
                          <a:ln>
                            <a:noFill/>
                          </a:ln>
                          <a:solidFill>
                            <a:srgbClr val="6B747B"/>
                          </a:solidFill>
                          <a:effectLst/>
                          <a:uLnTx/>
                          <a:uFillTx/>
                          <a:latin typeface="Calibri" panose="020F0502020204030204" pitchFamily="34" charset="0"/>
                          <a:ea typeface="+mn-ea"/>
                          <a:cs typeface="Calibri" panose="020F0502020204030204" pitchFamily="34" charset="0"/>
                        </a:rPr>
                        <a:t>²</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92075"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19.9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772234448"/>
                  </a:ext>
                </a:extLst>
              </a:tr>
              <a:tr h="264000">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&lt;30 mL/min/1.73 m</a:t>
                      </a:r>
                      <a:r>
                        <a:rPr kumimoji="0" lang="en-US" sz="1500" b="0" i="0" u="none" strike="noStrike" kern="1200" cap="none" spc="0" normalizeH="0" baseline="0">
                          <a:ln>
                            <a:noFill/>
                          </a:ln>
                          <a:solidFill>
                            <a:srgbClr val="6B747B"/>
                          </a:solidFill>
                          <a:effectLst/>
                          <a:uLnTx/>
                          <a:uFillTx/>
                          <a:latin typeface="Calibri" panose="020F0502020204030204" pitchFamily="34" charset="0"/>
                          <a:ea typeface="+mn-ea"/>
                          <a:cs typeface="Calibri" panose="020F0502020204030204" pitchFamily="34" charset="0"/>
                        </a:rPr>
                        <a:t>²</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92075"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0.7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76249155"/>
                  </a:ext>
                </a:extLst>
              </a:tr>
            </a:tbl>
          </a:graphicData>
        </a:graphic>
      </p:graphicFrame>
    </p:spTree>
    <p:custDataLst>
      <p:tags r:id="rId1"/>
    </p:custDataLst>
    <p:extLst>
      <p:ext uri="{BB962C8B-B14F-4D97-AF65-F5344CB8AC3E}">
        <p14:creationId xmlns:p14="http://schemas.microsoft.com/office/powerpoint/2010/main" val="349808752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8" name="Content Placeholder 3">
            <a:extLst>
              <a:ext uri="{FF2B5EF4-FFF2-40B4-BE49-F238E27FC236}">
                <a16:creationId xmlns:a16="http://schemas.microsoft.com/office/drawing/2014/main" id="{E8B6515C-EB9C-4405-9507-1855F52DF58B}"/>
              </a:ext>
            </a:extLst>
          </p:cNvPr>
          <p:cNvGraphicFramePr>
            <a:graphicFrameLocks/>
          </p:cNvGraphicFramePr>
          <p:nvPr/>
        </p:nvGraphicFramePr>
        <p:xfrm>
          <a:off x="486834" y="1028700"/>
          <a:ext cx="11222605" cy="4705366"/>
        </p:xfrm>
        <a:graphic>
          <a:graphicData uri="http://schemas.openxmlformats.org/drawingml/2006/table">
            <a:tbl>
              <a:tblPr firstRow="1" bandRow="1">
                <a:tableStyleId>{5C22544A-7EE6-4342-B048-85BDC9FD1C3A}</a:tableStyleId>
              </a:tblPr>
              <a:tblGrid>
                <a:gridCol w="3789745">
                  <a:extLst>
                    <a:ext uri="{9D8B030D-6E8A-4147-A177-3AD203B41FA5}">
                      <a16:colId xmlns:a16="http://schemas.microsoft.com/office/drawing/2014/main" val="20000"/>
                    </a:ext>
                  </a:extLst>
                </a:gridCol>
                <a:gridCol w="2477620">
                  <a:extLst>
                    <a:ext uri="{9D8B030D-6E8A-4147-A177-3AD203B41FA5}">
                      <a16:colId xmlns:a16="http://schemas.microsoft.com/office/drawing/2014/main" val="2817233648"/>
                    </a:ext>
                  </a:extLst>
                </a:gridCol>
                <a:gridCol w="2477620">
                  <a:extLst>
                    <a:ext uri="{9D8B030D-6E8A-4147-A177-3AD203B41FA5}">
                      <a16:colId xmlns:a16="http://schemas.microsoft.com/office/drawing/2014/main" val="366543699"/>
                    </a:ext>
                  </a:extLst>
                </a:gridCol>
                <a:gridCol w="2477620">
                  <a:extLst>
                    <a:ext uri="{9D8B030D-6E8A-4147-A177-3AD203B41FA5}">
                      <a16:colId xmlns:a16="http://schemas.microsoft.com/office/drawing/2014/main" val="2017598819"/>
                    </a:ext>
                  </a:extLst>
                </a:gridCol>
              </a:tblGrid>
              <a:tr h="49529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kern="1200" dirty="0">
                          <a:solidFill>
                            <a:schemeClr val="bg1"/>
                          </a:solidFill>
                          <a:latin typeface="+mn-lt"/>
                          <a:ea typeface="+mn-ea"/>
                          <a:cs typeface="+mn-cs"/>
                        </a:rPr>
                        <a:t>Baseline characteristics</a:t>
                      </a:r>
                    </a:p>
                  </a:txBody>
                  <a:tcPr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Isa-Pd</a:t>
                      </a:r>
                      <a:r>
                        <a:rPr lang="en-US" sz="1500" b="1" kern="1200" baseline="30000">
                          <a:solidFill>
                            <a:schemeClr val="bg1"/>
                          </a:solidFill>
                          <a:latin typeface="+mn-lt"/>
                          <a:ea typeface="+mn-ea"/>
                          <a:cs typeface="Arial" panose="020B0604020202020204" pitchFamily="34" charset="0"/>
                        </a:rPr>
                        <a:t>1</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(n=154)</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Pd</a:t>
                      </a:r>
                      <a:r>
                        <a:rPr lang="en-US" sz="1500" b="1" kern="1200" baseline="30000">
                          <a:solidFill>
                            <a:schemeClr val="bg1"/>
                          </a:solidFill>
                          <a:latin typeface="+mn-lt"/>
                          <a:ea typeface="+mn-ea"/>
                          <a:cs typeface="Arial" panose="020B0604020202020204" pitchFamily="34" charset="0"/>
                        </a:rPr>
                        <a:t>1</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(n=153)</a:t>
                      </a:r>
                      <a:endParaRPr lang="en-US" sz="19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mn-cs"/>
                        </a:rPr>
                        <a:t>ITT</a:t>
                      </a:r>
                      <a:r>
                        <a:rPr lang="en-US" sz="1500" b="1" kern="1200" baseline="30000">
                          <a:solidFill>
                            <a:schemeClr val="bg1"/>
                          </a:solidFill>
                          <a:latin typeface="+mn-lt"/>
                          <a:ea typeface="+mn-ea"/>
                          <a:cs typeface="+mn-cs"/>
                        </a:rPr>
                        <a:t>1,</a:t>
                      </a:r>
                      <a:r>
                        <a:rPr lang="en-US" sz="1500" b="1" kern="1200" baseline="30000">
                          <a:solidFill>
                            <a:schemeClr val="bg1"/>
                          </a:solidFill>
                          <a:latin typeface="+mn-lt"/>
                          <a:ea typeface="+mn-ea"/>
                          <a:cs typeface="Arial" panose="020B0604020202020204" pitchFamily="34" charset="0"/>
                        </a:rPr>
                        <a:t>2</a:t>
                      </a:r>
                      <a:br>
                        <a:rPr lang="en-US" sz="1500" b="1" kern="1200">
                          <a:solidFill>
                            <a:schemeClr val="bg1"/>
                          </a:solidFill>
                          <a:latin typeface="+mn-lt"/>
                          <a:ea typeface="+mn-ea"/>
                          <a:cs typeface="+mn-cs"/>
                        </a:rPr>
                      </a:br>
                      <a:r>
                        <a:rPr lang="en-US" sz="1500" b="1" kern="1200">
                          <a:solidFill>
                            <a:schemeClr val="bg1"/>
                          </a:solidFill>
                          <a:latin typeface="+mn-lt"/>
                          <a:ea typeface="+mn-ea"/>
                          <a:cs typeface="+mn-cs"/>
                        </a:rPr>
                        <a:t>(N=307)</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247651">
                <a:tc>
                  <a:txBody>
                    <a:bodyPr/>
                    <a:lstStyle/>
                    <a:p>
                      <a:pPr marL="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Median time since initial diagnosis, years (IQR)</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4.46 (2.6–7.2)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4.09 (2.9–7.0)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4.23 (0.5–20.5)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247651">
                <a:tc gridSpan="3">
                  <a:txBody>
                    <a:bodyPr/>
                    <a:lstStyle/>
                    <a:p>
                      <a:pPr marL="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Type of myeloma at diagnosis,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endParaRPr lang="en-US"/>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pPr marL="0" algn="l">
                        <a:lnSpc>
                          <a:spcPct val="100000"/>
                        </a:lnSpc>
                        <a:spcBef>
                          <a:spcPts val="0"/>
                        </a:spcBef>
                        <a:spcAft>
                          <a:spcPts val="0"/>
                        </a:spcAft>
                      </a:pPr>
                      <a:endParaRPr kumimoji="0" lang="en-US" sz="800" b="0" i="0" u="none" strike="noStrike" kern="1200" cap="none" spc="0" normalizeH="0" baseline="0">
                        <a:ln>
                          <a:noFill/>
                        </a:ln>
                        <a:solidFill>
                          <a:srgbClr val="6B747B"/>
                        </a:solidFill>
                        <a:effectLst/>
                        <a:uLnTx/>
                        <a:uFillTx/>
                        <a:latin typeface="+mn-lt"/>
                        <a:ea typeface="+mn-ea"/>
                        <a:cs typeface="+mn-cs"/>
                      </a:endParaRPr>
                    </a:p>
                  </a:txBody>
                  <a:tcPr marL="36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l">
                        <a:lnSpc>
                          <a:spcPct val="100000"/>
                        </a:lnSpc>
                        <a:spcBef>
                          <a:spcPts val="0"/>
                        </a:spcBef>
                        <a:spcAft>
                          <a:spcPts val="0"/>
                        </a:spcAft>
                      </a:pPr>
                      <a:endParaRPr kumimoji="0" lang="en-US" sz="1300" b="0" i="0" u="none" strike="noStrike" kern="1200" cap="none" spc="0" normalizeH="0" baseline="0">
                        <a:ln>
                          <a:noFill/>
                        </a:ln>
                        <a:solidFill>
                          <a:schemeClr val="tx1"/>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511311966"/>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IgA</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34 (22)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41 (27)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75 (24)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556613383"/>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IgG</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102 (66)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100 (65)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202 (66)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772234448"/>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Light chain (</a:t>
                      </a:r>
                      <a:r>
                        <a:rPr kumimoji="0" lang="el-GR" sz="1300" b="0" i="0" u="none" strike="noStrike" kern="1200" cap="none" spc="0" normalizeH="0" baseline="0">
                          <a:ln>
                            <a:noFill/>
                          </a:ln>
                          <a:solidFill>
                            <a:schemeClr val="tx1"/>
                          </a:solidFill>
                          <a:effectLst/>
                          <a:uLnTx/>
                          <a:uFillTx/>
                          <a:latin typeface="+mn-lt"/>
                          <a:ea typeface="+mn-ea"/>
                          <a:cs typeface="+mn-cs"/>
                        </a:rPr>
                        <a:t>κ</a:t>
                      </a:r>
                      <a:r>
                        <a:rPr kumimoji="0" lang="en-US" sz="1300" b="0" i="0" u="none" strike="noStrike" kern="1200" cap="none" spc="0" normalizeH="0" baseline="0">
                          <a:ln>
                            <a:noFill/>
                          </a:ln>
                          <a:solidFill>
                            <a:schemeClr val="tx1"/>
                          </a:solidFill>
                          <a:effectLst/>
                          <a:uLnTx/>
                          <a:uFillTx/>
                          <a:latin typeface="+mn-lt"/>
                          <a:ea typeface="+mn-ea"/>
                          <a:cs typeface="+mn-cs"/>
                        </a:rPr>
                        <a:t>+</a:t>
                      </a:r>
                      <a:r>
                        <a:rPr kumimoji="0" lang="el-GR" sz="1300" b="0" i="0" u="none" strike="noStrike" kern="1200" cap="none" spc="0" normalizeH="0" baseline="0">
                          <a:ln>
                            <a:noFill/>
                          </a:ln>
                          <a:solidFill>
                            <a:schemeClr val="tx1"/>
                          </a:solidFill>
                          <a:effectLst/>
                          <a:uLnTx/>
                          <a:uFillTx/>
                          <a:latin typeface="+mn-lt"/>
                          <a:ea typeface="+mn-ea"/>
                          <a:cs typeface="+mn-cs"/>
                        </a:rPr>
                        <a:t>λ</a:t>
                      </a:r>
                      <a:r>
                        <a:rPr kumimoji="0" lang="en-US" sz="1300" b="0" i="0" u="none" strike="noStrike" kern="1200" cap="none" spc="0" normalizeH="0" baseline="0">
                          <a:ln>
                            <a:noFill/>
                          </a:ln>
                          <a:solidFill>
                            <a:schemeClr val="tx1"/>
                          </a:solidFill>
                          <a:effectLst/>
                          <a:uLnTx/>
                          <a:uFillTx/>
                          <a:latin typeface="+mn-lt"/>
                          <a:ea typeface="+mn-ea"/>
                          <a:cs typeface="+mn-cs"/>
                        </a:rPr>
                        <a:t>)</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15 (10)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11 (7)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26 (9)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76249155"/>
                  </a:ext>
                </a:extLst>
              </a:tr>
              <a:tr h="247651">
                <a:tc gridSpan="3">
                  <a:txBody>
                    <a:bodyPr/>
                    <a:lstStyle/>
                    <a:p>
                      <a:pPr marL="0"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ISS stage at diagnosis,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1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l">
                        <a:lnSpc>
                          <a:spcPct val="100000"/>
                        </a:lnSpc>
                        <a:spcBef>
                          <a:spcPts val="0"/>
                        </a:spcBef>
                        <a:spcAft>
                          <a:spcPts val="0"/>
                        </a:spcAft>
                      </a:pPr>
                      <a:endParaRPr kumimoji="0" lang="en-US" sz="1300" b="0" i="0" u="none" strike="noStrike" kern="1200" cap="none" spc="0" normalizeH="0" baseline="0">
                        <a:ln>
                          <a:noFill/>
                        </a:ln>
                        <a:solidFill>
                          <a:schemeClr val="tx1"/>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8886896"/>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36 (23)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41 (27)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77 (25)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4228898501"/>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49 (32)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48 (31)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97 (32)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750459"/>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III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dirty="0">
                          <a:ln>
                            <a:noFill/>
                          </a:ln>
                          <a:solidFill>
                            <a:schemeClr val="tx1"/>
                          </a:solidFill>
                          <a:effectLst/>
                          <a:uLnTx/>
                          <a:uFillTx/>
                          <a:latin typeface="+mn-lt"/>
                          <a:ea typeface="+mn-ea"/>
                          <a:cs typeface="+mn-cs"/>
                        </a:rPr>
                        <a:t>42 (27)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dirty="0">
                          <a:ln>
                            <a:noFill/>
                          </a:ln>
                          <a:solidFill>
                            <a:schemeClr val="tx1"/>
                          </a:solidFill>
                          <a:effectLst/>
                          <a:uLnTx/>
                          <a:uFillTx/>
                          <a:latin typeface="+mn-lt"/>
                          <a:ea typeface="+mn-ea"/>
                          <a:cs typeface="+mn-cs"/>
                        </a:rPr>
                        <a:t>44 (29)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86 (28)</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005401885"/>
                  </a:ext>
                </a:extLst>
              </a:tr>
              <a:tr h="247651">
                <a:tc gridSpan="3">
                  <a:txBody>
                    <a:bodyPr/>
                    <a:lstStyle/>
                    <a:p>
                      <a:pPr marL="0" indent="0" algn="l">
                        <a:lnSpc>
                          <a:spcPct val="100000"/>
                        </a:lnSpc>
                        <a:spcBef>
                          <a:spcPts val="0"/>
                        </a:spcBef>
                        <a:spcAft>
                          <a:spcPts val="0"/>
                        </a:spcAft>
                      </a:pPr>
                      <a:r>
                        <a:rPr kumimoji="0" lang="en-US" sz="1300" b="0" i="0" u="none" strike="noStrike" kern="1200" cap="none" spc="0" normalizeH="0" baseline="0" dirty="0">
                          <a:ln>
                            <a:noFill/>
                          </a:ln>
                          <a:solidFill>
                            <a:schemeClr val="tx1"/>
                          </a:solidFill>
                          <a:effectLst/>
                          <a:uLnTx/>
                          <a:uFillTx/>
                          <a:latin typeface="+mn-lt"/>
                          <a:ea typeface="+mn-ea"/>
                          <a:cs typeface="+mn-cs"/>
                        </a:rPr>
                        <a:t>R-ISS stage at baseline,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hMerge="1">
                  <a:txBody>
                    <a:bodyPr/>
                    <a:lstStyle/>
                    <a:p>
                      <a:endParaRPr lang="en-US"/>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0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l">
                        <a:lnSpc>
                          <a:spcPct val="100000"/>
                        </a:lnSpc>
                        <a:spcBef>
                          <a:spcPts val="0"/>
                        </a:spcBef>
                        <a:spcAft>
                          <a:spcPts val="0"/>
                        </a:spcAft>
                      </a:pPr>
                      <a:endParaRPr kumimoji="0" lang="en-US" sz="1300" b="0" i="0" u="none" strike="noStrike" kern="1200" cap="none" spc="0" normalizeH="0" baseline="0">
                        <a:ln>
                          <a:noFill/>
                        </a:ln>
                        <a:solidFill>
                          <a:schemeClr val="tx1"/>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3996811436"/>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39 (25)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31 (20)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70 (23)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32725923"/>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99 (64)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98 (64)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197 (64)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3307399024"/>
                  </a:ext>
                </a:extLst>
              </a:tr>
              <a:tr h="247651">
                <a:tc>
                  <a:txBody>
                    <a:bodyPr/>
                    <a:lstStyle/>
                    <a:p>
                      <a:pPr marL="92075" indent="0" algn="l">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III</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indent="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mn-cs"/>
                        </a:rPr>
                        <a:t>16 (10)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24 (16)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40 (13)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6132403"/>
                  </a:ext>
                </a:extLst>
              </a:tr>
              <a:tr h="247651">
                <a:tc gridSpan="3">
                  <a:txBody>
                    <a:bodyPr/>
                    <a:lstStyle/>
                    <a:p>
                      <a:pPr marL="0" marR="0" lvl="1"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dirty="0">
                          <a:ln>
                            <a:noFill/>
                          </a:ln>
                          <a:solidFill>
                            <a:schemeClr val="tx1"/>
                          </a:solidFill>
                          <a:effectLst/>
                          <a:uLnTx/>
                          <a:uFillTx/>
                          <a:latin typeface="+mn-lt"/>
                          <a:ea typeface="+mn-ea"/>
                          <a:cs typeface="+mn-cs"/>
                        </a:rPr>
                        <a:t>Cytogenetic risk at baseline*,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hMerge="1">
                  <a:txBody>
                    <a:bodyPr/>
                    <a:lstStyle/>
                    <a:p>
                      <a:endParaRPr lang="en-US"/>
                    </a:p>
                  </a:txBody>
                  <a:tcP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pPr marL="0" algn="ctr">
                        <a:lnSpc>
                          <a:spcPct val="100000"/>
                        </a:lnSpc>
                        <a:spcBef>
                          <a:spcPts val="0"/>
                        </a:spcBef>
                        <a:spcAft>
                          <a:spcPts val="0"/>
                        </a:spcAft>
                      </a:pPr>
                      <a:endParaRPr kumimoji="0" lang="en-US" sz="1100" b="0" i="0" u="none" strike="noStrike" kern="1200" cap="none" spc="0" normalizeH="0" baseline="0">
                        <a:ln>
                          <a:noFill/>
                        </a:ln>
                        <a:solidFill>
                          <a:schemeClr val="tx1"/>
                        </a:solidFill>
                        <a:effectLst/>
                        <a:uLnTx/>
                        <a:uFillTx/>
                        <a:latin typeface="+mn-lt"/>
                        <a:ea typeface="+mn-ea"/>
                        <a:cs typeface="Arial" panose="020B0604020202020204" pitchFamily="34"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l" defTabSz="914400" rtl="0" eaLnBrk="1" fontAlgn="auto" latinLnBrk="0" hangingPunct="1">
                        <a:lnSpc>
                          <a:spcPct val="100000"/>
                        </a:lnSpc>
                        <a:spcBef>
                          <a:spcPts val="0"/>
                        </a:spcBef>
                        <a:spcAft>
                          <a:spcPts val="0"/>
                        </a:spcAft>
                        <a:buClrTx/>
                        <a:buSzTx/>
                        <a:buFontTx/>
                        <a:buNone/>
                        <a:tabLst>
                          <a:tab pos="268288" algn="l"/>
                        </a:tabLst>
                        <a:defRPr/>
                      </a:pPr>
                      <a:endParaRPr kumimoji="0" lang="en-US" sz="1300" b="0" i="0" u="none" strike="noStrike" kern="1200" cap="none" spc="0" normalizeH="0" baseline="0">
                        <a:ln>
                          <a:noFill/>
                        </a:ln>
                        <a:solidFill>
                          <a:schemeClr val="tx1"/>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562892845"/>
                  </a:ext>
                </a:extLst>
              </a:tr>
              <a:tr h="247651">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High</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300" b="0" i="0" u="none" strike="noStrike" kern="1200" cap="none" spc="0" normalizeH="0" baseline="0" dirty="0">
                          <a:ln>
                            <a:noFill/>
                          </a:ln>
                          <a:solidFill>
                            <a:schemeClr val="tx1"/>
                          </a:solidFill>
                          <a:effectLst/>
                          <a:uLnTx/>
                          <a:uFillTx/>
                          <a:latin typeface="+mn-lt"/>
                          <a:ea typeface="+mn-ea"/>
                          <a:cs typeface="Arial" panose="020B0604020202020204" pitchFamily="34" charset="0"/>
                        </a:rPr>
                        <a:t>24 (16)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dirty="0">
                          <a:ln>
                            <a:noFill/>
                          </a:ln>
                          <a:solidFill>
                            <a:schemeClr val="tx1"/>
                          </a:solidFill>
                          <a:effectLst/>
                          <a:uLnTx/>
                          <a:uFillTx/>
                          <a:latin typeface="+mn-lt"/>
                          <a:ea typeface="+mn-ea"/>
                          <a:cs typeface="+mn-cs"/>
                        </a:rPr>
                        <a:t>36 (24)</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60 (20)</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264738494"/>
                  </a:ext>
                </a:extLst>
              </a:tr>
              <a:tr h="247651">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Standard</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Arial" panose="020B0604020202020204" pitchFamily="34" charset="0"/>
                        </a:rPr>
                        <a:t>103 (67)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78 (51)</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181 (59)</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86021404"/>
                  </a:ext>
                </a:extLst>
              </a:tr>
              <a:tr h="247651">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Missing</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chemeClr val="tx1"/>
                          </a:solidFill>
                          <a:effectLst/>
                          <a:uLnTx/>
                          <a:uFillTx/>
                          <a:latin typeface="+mn-lt"/>
                          <a:ea typeface="+mn-ea"/>
                          <a:cs typeface="Arial" panose="020B0604020202020204" pitchFamily="34" charset="0"/>
                        </a:rPr>
                        <a:t>27 (18)</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chemeClr val="tx1"/>
                          </a:solidFill>
                          <a:effectLst/>
                          <a:uLnTx/>
                          <a:uFillTx/>
                          <a:latin typeface="+mn-lt"/>
                          <a:ea typeface="+mn-ea"/>
                          <a:cs typeface="+mn-cs"/>
                        </a:rPr>
                        <a:t>39 (26)</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dirty="0">
                          <a:ln>
                            <a:noFill/>
                          </a:ln>
                          <a:solidFill>
                            <a:schemeClr val="tx1"/>
                          </a:solidFill>
                          <a:effectLst/>
                          <a:uLnTx/>
                          <a:uFillTx/>
                          <a:latin typeface="+mn-lt"/>
                          <a:ea typeface="+mn-ea"/>
                          <a:cs typeface="+mn-cs"/>
                        </a:rPr>
                        <a:t>66 (21)</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859925382"/>
                  </a:ext>
                </a:extLst>
              </a:tr>
            </a:tbl>
          </a:graphicData>
        </a:graphic>
      </p:graphicFrame>
      <p:sp>
        <p:nvSpPr>
          <p:cNvPr id="9" name="Title 1">
            <a:extLst>
              <a:ext uri="{FF2B5EF4-FFF2-40B4-BE49-F238E27FC236}">
                <a16:creationId xmlns:a16="http://schemas.microsoft.com/office/drawing/2014/main" id="{464839AE-F16C-4ACB-8806-785D9A40256F}"/>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br>
            <a:r>
              <a:rPr lang="en-US" sz="2133"/>
              <a:t>Disease characteristics</a:t>
            </a:r>
            <a:endParaRPr lang="en-GB" sz="2133"/>
          </a:p>
        </p:txBody>
      </p:sp>
      <p:sp>
        <p:nvSpPr>
          <p:cNvPr id="5" name="Slide Number Placeholder 4">
            <a:extLst>
              <a:ext uri="{FF2B5EF4-FFF2-40B4-BE49-F238E27FC236}">
                <a16:creationId xmlns:a16="http://schemas.microsoft.com/office/drawing/2014/main" id="{D7AFDCCF-77D4-4106-8CFD-CFEFE5AC0FE3}"/>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129</a:t>
            </a:fld>
            <a:endParaRPr lang="en-US">
              <a:solidFill>
                <a:srgbClr val="6B747B"/>
              </a:solidFill>
              <a:latin typeface="Arial" panose="020B0604020202020204"/>
            </a:endParaRPr>
          </a:p>
        </p:txBody>
      </p:sp>
      <p:sp>
        <p:nvSpPr>
          <p:cNvPr id="15" name="Text Placeholder 14">
            <a:extLst>
              <a:ext uri="{FF2B5EF4-FFF2-40B4-BE49-F238E27FC236}">
                <a16:creationId xmlns:a16="http://schemas.microsoft.com/office/drawing/2014/main" id="{516C5293-78AE-6539-668D-FC0D7728650C}"/>
              </a:ext>
            </a:extLst>
          </p:cNvPr>
          <p:cNvSpPr>
            <a:spLocks noGrp="1"/>
          </p:cNvSpPr>
          <p:nvPr>
            <p:ph type="body" sz="quarter" idx="13"/>
          </p:nvPr>
        </p:nvSpPr>
        <p:spPr/>
        <p:txBody>
          <a:bodyPr/>
          <a:lstStyle/>
          <a:p>
            <a:r>
              <a:rPr lang="en-US"/>
              <a:t>1. Attal M, et al. Lancet 2019;394:2096–107</a:t>
            </a:r>
            <a:br>
              <a:rPr lang="en-US"/>
            </a:br>
            <a:r>
              <a:rPr lang="en-US"/>
              <a:t>2. Richardson PG, et al. EHA 2019; Abstract #S824</a:t>
            </a:r>
          </a:p>
        </p:txBody>
      </p:sp>
      <p:sp>
        <p:nvSpPr>
          <p:cNvPr id="4" name="Text Placeholder 3">
            <a:extLst>
              <a:ext uri="{FF2B5EF4-FFF2-40B4-BE49-F238E27FC236}">
                <a16:creationId xmlns:a16="http://schemas.microsoft.com/office/drawing/2014/main" id="{30F91AC1-09CE-198B-73E9-3256BE61415A}"/>
              </a:ext>
            </a:extLst>
          </p:cNvPr>
          <p:cNvSpPr>
            <a:spLocks noGrp="1"/>
          </p:cNvSpPr>
          <p:nvPr>
            <p:ph type="body" sz="quarter" idx="14"/>
          </p:nvPr>
        </p:nvSpPr>
        <p:spPr>
          <a:xfrm>
            <a:off x="486836" y="5880100"/>
            <a:ext cx="8811169" cy="381000"/>
          </a:xfrm>
        </p:spPr>
        <p:txBody>
          <a:bodyPr/>
          <a:lstStyle/>
          <a:p>
            <a:r>
              <a:rPr lang="en-US" dirty="0"/>
              <a:t>Data cut-off 11 October 2018 </a:t>
            </a:r>
          </a:p>
          <a:p>
            <a:pPr lvl="0"/>
            <a:r>
              <a:rPr lang="en-GB" noProof="0" dirty="0"/>
              <a:t>*Cytogenetic risk assessed by a central lab with cut-offs of 50% for del(17p) and 30% for t(4;14) and t(14;16)</a:t>
            </a:r>
            <a:br>
              <a:rPr lang="en-GB" noProof="0" dirty="0"/>
            </a:br>
            <a:r>
              <a:rPr lang="en-GB" noProof="0" dirty="0"/>
              <a:t>d, dexamethasone; Ig, immunoglobulin; IQR, interquartile range; Isa, </a:t>
            </a:r>
            <a:r>
              <a:rPr lang="en-GB" noProof="0" dirty="0" err="1"/>
              <a:t>isatuximab</a:t>
            </a:r>
            <a:r>
              <a:rPr lang="en-GB" noProof="0" dirty="0"/>
              <a:t>; </a:t>
            </a:r>
            <a:r>
              <a:rPr lang="en-GB" dirty="0"/>
              <a:t>P, pomalidomide;</a:t>
            </a:r>
            <a:br>
              <a:rPr lang="en-GB" dirty="0"/>
            </a:br>
            <a:r>
              <a:rPr lang="en-GB" dirty="0"/>
              <a:t>R-ISS</a:t>
            </a:r>
            <a:r>
              <a:rPr lang="en-GB" noProof="0" dirty="0"/>
              <a:t>, Revised-International Staging System;  ITT, intention-to-treat; ULN, upper limit of normal</a:t>
            </a:r>
          </a:p>
        </p:txBody>
      </p:sp>
      <p:sp>
        <p:nvSpPr>
          <p:cNvPr id="10" name="Text Placeholder 11">
            <a:extLst>
              <a:ext uri="{FF2B5EF4-FFF2-40B4-BE49-F238E27FC236}">
                <a16:creationId xmlns:a16="http://schemas.microsoft.com/office/drawing/2014/main" id="{170125BF-1214-4038-9321-3E039F92D63A}"/>
              </a:ext>
            </a:extLst>
          </p:cNvPr>
          <p:cNvSpPr txBox="1">
            <a:spLocks/>
          </p:cNvSpPr>
          <p:nvPr/>
        </p:nvSpPr>
        <p:spPr>
          <a:xfrm>
            <a:off x="476674" y="5900420"/>
            <a:ext cx="4906433"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GB" sz="800">
              <a:solidFill>
                <a:srgbClr val="6B747B"/>
              </a:solidFill>
              <a:latin typeface="Arial" panose="020B0604020202020204"/>
            </a:endParaRPr>
          </a:p>
        </p:txBody>
      </p:sp>
      <p:sp>
        <p:nvSpPr>
          <p:cNvPr id="13" name="Text Placeholder 4">
            <a:extLst>
              <a:ext uri="{FF2B5EF4-FFF2-40B4-BE49-F238E27FC236}">
                <a16:creationId xmlns:a16="http://schemas.microsoft.com/office/drawing/2014/main" id="{B6DE7EBC-2EC3-496B-823A-99585D16D8E2}"/>
              </a:ext>
            </a:extLst>
          </p:cNvPr>
          <p:cNvSpPr txBox="1">
            <a:spLocks/>
          </p:cNvSpPr>
          <p:nvPr/>
        </p:nvSpPr>
        <p:spPr>
          <a:xfrm>
            <a:off x="6805930" y="5886737"/>
            <a:ext cx="4906433" cy="395817"/>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80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defTabSz="914332">
              <a:spcBef>
                <a:spcPts val="2400"/>
              </a:spcBef>
              <a:buClr>
                <a:srgbClr val="3E90D0"/>
              </a:buClr>
              <a:defRPr/>
            </a:pPr>
            <a:br>
              <a:rPr lang="en-GB" sz="800">
                <a:solidFill>
                  <a:srgbClr val="6B747B"/>
                </a:solidFill>
                <a:latin typeface="Arial" panose="020B0604020202020204"/>
              </a:rPr>
            </a:br>
            <a:endParaRPr lang="en-US" sz="800">
              <a:solidFill>
                <a:srgbClr val="6B747B"/>
              </a:solidFill>
              <a:latin typeface="Arial" panose="020B0604020202020204"/>
            </a:endParaRPr>
          </a:p>
        </p:txBody>
      </p:sp>
      <p:sp>
        <p:nvSpPr>
          <p:cNvPr id="7" name="Rectangle 6">
            <a:hlinkClick r:id="rId4" action="ppaction://hlinksldjump"/>
            <a:extLst>
              <a:ext uri="{FF2B5EF4-FFF2-40B4-BE49-F238E27FC236}">
                <a16:creationId xmlns:a16="http://schemas.microsoft.com/office/drawing/2014/main" id="{1AE88245-CD7B-4E6C-8A99-E10FA418A2FB}"/>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7949792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9FF4A234-29BA-4B70-BFC0-64FBB64F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FF62AAC-1C5B-406E-8F1E-5B0FD8E9D6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Başlık 1">
            <a:extLst>
              <a:ext uri="{FF2B5EF4-FFF2-40B4-BE49-F238E27FC236}">
                <a16:creationId xmlns:a16="http://schemas.microsoft.com/office/drawing/2014/main" id="{D1113BF6-6418-7CEC-BB59-8603F928FDCF}"/>
              </a:ext>
            </a:extLst>
          </p:cNvPr>
          <p:cNvSpPr>
            <a:spLocks noGrp="1"/>
          </p:cNvSpPr>
          <p:nvPr>
            <p:ph type="title"/>
          </p:nvPr>
        </p:nvSpPr>
        <p:spPr>
          <a:xfrm>
            <a:off x="1073811" y="718366"/>
            <a:ext cx="9483513" cy="944656"/>
          </a:xfrm>
        </p:spPr>
        <p:txBody>
          <a:bodyPr>
            <a:normAutofit/>
          </a:bodyPr>
          <a:lstStyle/>
          <a:p>
            <a:pPr>
              <a:lnSpc>
                <a:spcPct val="90000"/>
              </a:lnSpc>
            </a:pPr>
            <a:r>
              <a:rPr lang="tr-TR" sz="3400"/>
              <a:t>Anti-CD38: </a:t>
            </a:r>
            <a:r>
              <a:rPr lang="tr-TR" sz="3400" err="1"/>
              <a:t>Daratumumab</a:t>
            </a:r>
            <a:r>
              <a:rPr lang="tr-TR" sz="3400"/>
              <a:t> ve </a:t>
            </a:r>
            <a:r>
              <a:rPr lang="tr-TR" sz="3400" err="1"/>
              <a:t>Isatuximab</a:t>
            </a:r>
            <a:endParaRPr lang="tr-TR" sz="3400"/>
          </a:p>
        </p:txBody>
      </p:sp>
      <p:sp>
        <p:nvSpPr>
          <p:cNvPr id="12" name="Rectangle 11">
            <a:extLst>
              <a:ext uri="{FF2B5EF4-FFF2-40B4-BE49-F238E27FC236}">
                <a16:creationId xmlns:a16="http://schemas.microsoft.com/office/drawing/2014/main" id="{EC2268EF-1ED3-4797-8355-F5078CB18B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790700" y="1883764"/>
            <a:ext cx="8978579" cy="4097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çerik Yer Tutucusu 2">
            <a:extLst>
              <a:ext uri="{FF2B5EF4-FFF2-40B4-BE49-F238E27FC236}">
                <a16:creationId xmlns:a16="http://schemas.microsoft.com/office/drawing/2014/main" id="{A7D6009B-5509-418F-7735-0980FA223E69}"/>
              </a:ext>
            </a:extLst>
          </p:cNvPr>
          <p:cNvSpPr>
            <a:spLocks noGrp="1"/>
          </p:cNvSpPr>
          <p:nvPr>
            <p:ph idx="1"/>
          </p:nvPr>
        </p:nvSpPr>
        <p:spPr>
          <a:xfrm>
            <a:off x="2503967" y="2478755"/>
            <a:ext cx="7598826" cy="2945618"/>
          </a:xfrm>
        </p:spPr>
        <p:txBody>
          <a:bodyPr>
            <a:normAutofit/>
          </a:bodyPr>
          <a:lstStyle/>
          <a:p>
            <a:r>
              <a:rPr lang="tr-TR" dirty="0"/>
              <a:t>Bugüne kadar </a:t>
            </a:r>
            <a:r>
              <a:rPr lang="tr-TR" dirty="0" err="1"/>
              <a:t>Daratumumab</a:t>
            </a:r>
            <a:r>
              <a:rPr lang="tr-TR" dirty="0"/>
              <a:t>, </a:t>
            </a:r>
            <a:r>
              <a:rPr lang="tr-TR" dirty="0" err="1"/>
              <a:t>NDMM'li</a:t>
            </a:r>
            <a:r>
              <a:rPr lang="tr-TR" dirty="0"/>
              <a:t> hastalarda </a:t>
            </a:r>
            <a:r>
              <a:rPr lang="tr-TR" dirty="0" err="1"/>
              <a:t>PI'ler</a:t>
            </a:r>
            <a:r>
              <a:rPr lang="tr-TR" dirty="0"/>
              <a:t> ve </a:t>
            </a:r>
            <a:r>
              <a:rPr lang="tr-TR" dirty="0" err="1"/>
              <a:t>IMiD'lerle</a:t>
            </a:r>
            <a:r>
              <a:rPr lang="tr-TR" dirty="0"/>
              <a:t> kombinasyon halinde ve </a:t>
            </a:r>
            <a:r>
              <a:rPr lang="tr-TR" dirty="0" err="1"/>
              <a:t>RRMM'li</a:t>
            </a:r>
            <a:r>
              <a:rPr lang="tr-TR" dirty="0"/>
              <a:t> hastalarda tek başına veya birlikte olmak üzere onaylanmıştır</a:t>
            </a:r>
          </a:p>
          <a:p>
            <a:r>
              <a:rPr lang="tr-TR" dirty="0"/>
              <a:t> </a:t>
            </a:r>
            <a:r>
              <a:rPr lang="tr-TR" dirty="0" err="1"/>
              <a:t>Isatuximab</a:t>
            </a:r>
            <a:r>
              <a:rPr lang="tr-TR" dirty="0"/>
              <a:t> yalnızca r/R  hastalarda </a:t>
            </a:r>
            <a:r>
              <a:rPr lang="tr-TR" dirty="0" err="1"/>
              <a:t>endikedir</a:t>
            </a:r>
            <a:endParaRPr lang="tr-TR" dirty="0"/>
          </a:p>
        </p:txBody>
      </p:sp>
      <p:grpSp>
        <p:nvGrpSpPr>
          <p:cNvPr id="14" name="Group 13">
            <a:extLst>
              <a:ext uri="{FF2B5EF4-FFF2-40B4-BE49-F238E27FC236}">
                <a16:creationId xmlns:a16="http://schemas.microsoft.com/office/drawing/2014/main" id="{5CCCD93E-51C6-47E1-8405-8D870E6B524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084460" y="-5553"/>
            <a:ext cx="781459" cy="6853105"/>
            <a:chOff x="11084460" y="-5553"/>
            <a:chExt cx="781459" cy="6853105"/>
          </a:xfrm>
        </p:grpSpPr>
        <p:sp>
          <p:nvSpPr>
            <p:cNvPr id="15" name="Freeform 59">
              <a:extLst>
                <a:ext uri="{FF2B5EF4-FFF2-40B4-BE49-F238E27FC236}">
                  <a16:creationId xmlns:a16="http://schemas.microsoft.com/office/drawing/2014/main" id="{781905C4-1133-4589-891D-4E6052BC9C9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5558" y="6708631"/>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78">
              <a:extLst>
                <a:ext uri="{FF2B5EF4-FFF2-40B4-BE49-F238E27FC236}">
                  <a16:creationId xmlns:a16="http://schemas.microsoft.com/office/drawing/2014/main" id="{B549DF45-2D76-437C-ACBF-763DF06F3EF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51122" y="657431"/>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79">
              <a:extLst>
                <a:ext uri="{FF2B5EF4-FFF2-40B4-BE49-F238E27FC236}">
                  <a16:creationId xmlns:a16="http://schemas.microsoft.com/office/drawing/2014/main" id="{B49F2B88-F0AA-40D6-997C-4CD28AD2932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63494" y="888476"/>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80">
              <a:extLst>
                <a:ext uri="{FF2B5EF4-FFF2-40B4-BE49-F238E27FC236}">
                  <a16:creationId xmlns:a16="http://schemas.microsoft.com/office/drawing/2014/main" id="{36A4A66A-D1F4-4383-8D28-A68695937FC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58153" y="1126271"/>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81">
              <a:extLst>
                <a:ext uri="{FF2B5EF4-FFF2-40B4-BE49-F238E27FC236}">
                  <a16:creationId xmlns:a16="http://schemas.microsoft.com/office/drawing/2014/main" id="{1A73A306-1140-4842-AB32-DEFA0C75DBC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41203" y="2139325"/>
              <a:ext cx="140901" cy="90579"/>
            </a:xfrm>
            <a:custGeom>
              <a:avLst/>
              <a:gdLst>
                <a:gd name="T0" fmla="*/ 27 w 43"/>
                <a:gd name="T1" fmla="*/ 3 h 30"/>
                <a:gd name="T2" fmla="*/ 40 w 43"/>
                <a:gd name="T3" fmla="*/ 22 h 30"/>
                <a:gd name="T4" fmla="*/ 27 w 43"/>
                <a:gd name="T5" fmla="*/ 3 h 30"/>
              </a:gdLst>
              <a:ahLst/>
              <a:cxnLst>
                <a:cxn ang="0">
                  <a:pos x="T0" y="T1"/>
                </a:cxn>
                <a:cxn ang="0">
                  <a:pos x="T2" y="T3"/>
                </a:cxn>
                <a:cxn ang="0">
                  <a:pos x="T4" y="T5"/>
                </a:cxn>
              </a:cxnLst>
              <a:rect l="0" t="0" r="r" b="b"/>
              <a:pathLst>
                <a:path w="43" h="30">
                  <a:moveTo>
                    <a:pt x="27" y="3"/>
                  </a:moveTo>
                  <a:cubicBezTo>
                    <a:pt x="35" y="0"/>
                    <a:pt x="43" y="16"/>
                    <a:pt x="40" y="22"/>
                  </a:cubicBezTo>
                  <a:cubicBezTo>
                    <a:pt x="21" y="30"/>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2">
              <a:extLst>
                <a:ext uri="{FF2B5EF4-FFF2-40B4-BE49-F238E27FC236}">
                  <a16:creationId xmlns:a16="http://schemas.microsoft.com/office/drawing/2014/main" id="{9E9F1E99-2F3F-4867-BBFE-FCA8F92CA13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49039" y="1916872"/>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83">
              <a:extLst>
                <a:ext uri="{FF2B5EF4-FFF2-40B4-BE49-F238E27FC236}">
                  <a16:creationId xmlns:a16="http://schemas.microsoft.com/office/drawing/2014/main" id="{015B614E-DBF6-4DE6-9339-24B527AE002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21596" y="1602084"/>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84">
              <a:extLst>
                <a:ext uri="{FF2B5EF4-FFF2-40B4-BE49-F238E27FC236}">
                  <a16:creationId xmlns:a16="http://schemas.microsoft.com/office/drawing/2014/main" id="{2D99F085-1658-457C-A1E7-8BB59784ED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32612" y="452845"/>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6">
              <a:extLst>
                <a:ext uri="{FF2B5EF4-FFF2-40B4-BE49-F238E27FC236}">
                  <a16:creationId xmlns:a16="http://schemas.microsoft.com/office/drawing/2014/main" id="{72314D71-6CB0-478C-A2EE-9DD68D4B0A6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42581" y="106836"/>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9">
              <a:extLst>
                <a:ext uri="{FF2B5EF4-FFF2-40B4-BE49-F238E27FC236}">
                  <a16:creationId xmlns:a16="http://schemas.microsoft.com/office/drawing/2014/main" id="{CFF40123-9723-4AED-B3F6-54C54E54AC5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97384" y="1389733"/>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0">
              <a:extLst>
                <a:ext uri="{FF2B5EF4-FFF2-40B4-BE49-F238E27FC236}">
                  <a16:creationId xmlns:a16="http://schemas.microsoft.com/office/drawing/2014/main" id="{18149ACA-B455-497E-A336-7CA5EA3FFD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75236" y="2012642"/>
              <a:ext cx="2659" cy="8977"/>
            </a:xfrm>
            <a:custGeom>
              <a:avLst/>
              <a:gdLst>
                <a:gd name="T0" fmla="*/ 0 w 1"/>
                <a:gd name="T1" fmla="*/ 0 h 3"/>
                <a:gd name="T2" fmla="*/ 0 w 1"/>
                <a:gd name="T3" fmla="*/ 2 h 3"/>
                <a:gd name="T4" fmla="*/ 0 w 1"/>
                <a:gd name="T5" fmla="*/ 0 h 3"/>
              </a:gdLst>
              <a:ahLst/>
              <a:cxnLst>
                <a:cxn ang="0">
                  <a:pos x="T0" y="T1"/>
                </a:cxn>
                <a:cxn ang="0">
                  <a:pos x="T2" y="T3"/>
                </a:cxn>
                <a:cxn ang="0">
                  <a:pos x="T4" y="T5"/>
                </a:cxn>
              </a:cxnLst>
              <a:rect l="0" t="0" r="r" b="b"/>
              <a:pathLst>
                <a:path w="1" h="3">
                  <a:moveTo>
                    <a:pt x="0" y="0"/>
                  </a:moveTo>
                  <a:cubicBezTo>
                    <a:pt x="1" y="0"/>
                    <a:pt x="1" y="3"/>
                    <a:pt x="0" y="2"/>
                  </a:cubicBezTo>
                  <a:cubicBezTo>
                    <a:pt x="0" y="1"/>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62">
              <a:extLst>
                <a:ext uri="{FF2B5EF4-FFF2-40B4-BE49-F238E27FC236}">
                  <a16:creationId xmlns:a16="http://schemas.microsoft.com/office/drawing/2014/main" id="{BEA79FD9-FE3C-474C-9635-FA1AC8B10C7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18261" y="2886960"/>
              <a:ext cx="150648"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63">
              <a:extLst>
                <a:ext uri="{FF2B5EF4-FFF2-40B4-BE49-F238E27FC236}">
                  <a16:creationId xmlns:a16="http://schemas.microsoft.com/office/drawing/2014/main" id="{5A1C9036-2209-48AB-9A45-1CF7A88BC8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29619" y="4025573"/>
              <a:ext cx="121406" cy="124036"/>
            </a:xfrm>
            <a:custGeom>
              <a:avLst/>
              <a:gdLst>
                <a:gd name="T0" fmla="*/ 24 w 37"/>
                <a:gd name="T1" fmla="*/ 4 h 41"/>
                <a:gd name="T2" fmla="*/ 29 w 37"/>
                <a:gd name="T3" fmla="*/ 26 h 41"/>
                <a:gd name="T4" fmla="*/ 24 w 37"/>
                <a:gd name="T5" fmla="*/ 4 h 41"/>
              </a:gdLst>
              <a:ahLst/>
              <a:cxnLst>
                <a:cxn ang="0">
                  <a:pos x="T0" y="T1"/>
                </a:cxn>
                <a:cxn ang="0">
                  <a:pos x="T2" y="T3"/>
                </a:cxn>
                <a:cxn ang="0">
                  <a:pos x="T4" y="T5"/>
                </a:cxn>
              </a:cxnLst>
              <a:rect l="0" t="0" r="r" b="b"/>
              <a:pathLst>
                <a:path w="37" h="41">
                  <a:moveTo>
                    <a:pt x="24" y="4"/>
                  </a:moveTo>
                  <a:cubicBezTo>
                    <a:pt x="37" y="1"/>
                    <a:pt x="28" y="18"/>
                    <a:pt x="29" y="26"/>
                  </a:cubicBezTo>
                  <a:cubicBezTo>
                    <a:pt x="8" y="41"/>
                    <a:pt x="0" y="0"/>
                    <a:pt x="24"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64">
              <a:extLst>
                <a:ext uri="{FF2B5EF4-FFF2-40B4-BE49-F238E27FC236}">
                  <a16:creationId xmlns:a16="http://schemas.microsoft.com/office/drawing/2014/main" id="{949D7B76-E779-437D-BF53-4B314E304D0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97570" y="2618652"/>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65">
              <a:extLst>
                <a:ext uri="{FF2B5EF4-FFF2-40B4-BE49-F238E27FC236}">
                  <a16:creationId xmlns:a16="http://schemas.microsoft.com/office/drawing/2014/main" id="{6C7666CC-2CD8-49CF-97E8-03A4748E508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98201" y="3762667"/>
              <a:ext cx="121406" cy="79154"/>
            </a:xfrm>
            <a:custGeom>
              <a:avLst/>
              <a:gdLst>
                <a:gd name="T0" fmla="*/ 19 w 37"/>
                <a:gd name="T1" fmla="*/ 0 h 26"/>
                <a:gd name="T2" fmla="*/ 22 w 37"/>
                <a:gd name="T3" fmla="*/ 26 h 26"/>
                <a:gd name="T4" fmla="*/ 19 w 37"/>
                <a:gd name="T5" fmla="*/ 0 h 26"/>
              </a:gdLst>
              <a:ahLst/>
              <a:cxnLst>
                <a:cxn ang="0">
                  <a:pos x="T0" y="T1"/>
                </a:cxn>
                <a:cxn ang="0">
                  <a:pos x="T2" y="T3"/>
                </a:cxn>
                <a:cxn ang="0">
                  <a:pos x="T4" y="T5"/>
                </a:cxn>
              </a:cxnLst>
              <a:rect l="0" t="0" r="r" b="b"/>
              <a:pathLst>
                <a:path w="37" h="26">
                  <a:moveTo>
                    <a:pt x="19" y="0"/>
                  </a:moveTo>
                  <a:cubicBezTo>
                    <a:pt x="31" y="1"/>
                    <a:pt x="37" y="23"/>
                    <a:pt x="22" y="26"/>
                  </a:cubicBezTo>
                  <a:cubicBezTo>
                    <a:pt x="2" y="26"/>
                    <a:pt x="0" y="0"/>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66">
              <a:extLst>
                <a:ext uri="{FF2B5EF4-FFF2-40B4-BE49-F238E27FC236}">
                  <a16:creationId xmlns:a16="http://schemas.microsoft.com/office/drawing/2014/main" id="{6694159E-961A-40AD-9710-DE5D858BE2E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85983" y="5309103"/>
              <a:ext cx="131153" cy="111796"/>
            </a:xfrm>
            <a:custGeom>
              <a:avLst/>
              <a:gdLst>
                <a:gd name="T0" fmla="*/ 22 w 40"/>
                <a:gd name="T1" fmla="*/ 1 h 37"/>
                <a:gd name="T2" fmla="*/ 40 w 40"/>
                <a:gd name="T3" fmla="*/ 18 h 37"/>
                <a:gd name="T4" fmla="*/ 22 w 40"/>
                <a:gd name="T5" fmla="*/ 1 h 37"/>
              </a:gdLst>
              <a:ahLst/>
              <a:cxnLst>
                <a:cxn ang="0">
                  <a:pos x="T0" y="T1"/>
                </a:cxn>
                <a:cxn ang="0">
                  <a:pos x="T2" y="T3"/>
                </a:cxn>
                <a:cxn ang="0">
                  <a:pos x="T4" y="T5"/>
                </a:cxn>
              </a:cxnLst>
              <a:rect l="0" t="0" r="r" b="b"/>
              <a:pathLst>
                <a:path w="40" h="37">
                  <a:moveTo>
                    <a:pt x="22" y="1"/>
                  </a:moveTo>
                  <a:cubicBezTo>
                    <a:pt x="36" y="0"/>
                    <a:pt x="40" y="8"/>
                    <a:pt x="40" y="18"/>
                  </a:cubicBezTo>
                  <a:cubicBezTo>
                    <a:pt x="27" y="37"/>
                    <a:pt x="0" y="14"/>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67">
              <a:extLst>
                <a:ext uri="{FF2B5EF4-FFF2-40B4-BE49-F238E27FC236}">
                  <a16:creationId xmlns:a16="http://schemas.microsoft.com/office/drawing/2014/main" id="{3415C869-BF38-4F37-A07D-99863F6F0CD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66163" y="4525125"/>
              <a:ext cx="157737" cy="118324"/>
            </a:xfrm>
            <a:custGeom>
              <a:avLst/>
              <a:gdLst>
                <a:gd name="T0" fmla="*/ 28 w 48"/>
                <a:gd name="T1" fmla="*/ 1 h 39"/>
                <a:gd name="T2" fmla="*/ 46 w 48"/>
                <a:gd name="T3" fmla="*/ 11 h 39"/>
                <a:gd name="T4" fmla="*/ 28 w 48"/>
                <a:gd name="T5" fmla="*/ 1 h 39"/>
              </a:gdLst>
              <a:ahLst/>
              <a:cxnLst>
                <a:cxn ang="0">
                  <a:pos x="T0" y="T1"/>
                </a:cxn>
                <a:cxn ang="0">
                  <a:pos x="T2" y="T3"/>
                </a:cxn>
                <a:cxn ang="0">
                  <a:pos x="T4" y="T5"/>
                </a:cxn>
              </a:cxnLst>
              <a:rect l="0" t="0" r="r" b="b"/>
              <a:pathLst>
                <a:path w="48" h="39">
                  <a:moveTo>
                    <a:pt x="28" y="1"/>
                  </a:moveTo>
                  <a:cubicBezTo>
                    <a:pt x="39" y="0"/>
                    <a:pt x="43" y="5"/>
                    <a:pt x="46" y="11"/>
                  </a:cubicBezTo>
                  <a:cubicBezTo>
                    <a:pt x="48" y="39"/>
                    <a:pt x="0" y="17"/>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68">
              <a:extLst>
                <a:ext uri="{FF2B5EF4-FFF2-40B4-BE49-F238E27FC236}">
                  <a16:creationId xmlns:a16="http://schemas.microsoft.com/office/drawing/2014/main" id="{C532C6F8-F368-4C0C-A0C7-26ED5B5C74D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93551" y="3182385"/>
              <a:ext cx="115202" cy="124036"/>
            </a:xfrm>
            <a:custGeom>
              <a:avLst/>
              <a:gdLst>
                <a:gd name="T0" fmla="*/ 16 w 35"/>
                <a:gd name="T1" fmla="*/ 4 h 41"/>
                <a:gd name="T2" fmla="*/ 33 w 35"/>
                <a:gd name="T3" fmla="*/ 15 h 41"/>
                <a:gd name="T4" fmla="*/ 16 w 35"/>
                <a:gd name="T5" fmla="*/ 4 h 41"/>
              </a:gdLst>
              <a:ahLst/>
              <a:cxnLst>
                <a:cxn ang="0">
                  <a:pos x="T0" y="T1"/>
                </a:cxn>
                <a:cxn ang="0">
                  <a:pos x="T2" y="T3"/>
                </a:cxn>
                <a:cxn ang="0">
                  <a:pos x="T4" y="T5"/>
                </a:cxn>
              </a:cxnLst>
              <a:rect l="0" t="0" r="r" b="b"/>
              <a:pathLst>
                <a:path w="35" h="41">
                  <a:moveTo>
                    <a:pt x="16" y="4"/>
                  </a:moveTo>
                  <a:cubicBezTo>
                    <a:pt x="35" y="5"/>
                    <a:pt x="32" y="0"/>
                    <a:pt x="33" y="15"/>
                  </a:cubicBezTo>
                  <a:cubicBezTo>
                    <a:pt x="34" y="41"/>
                    <a:pt x="0" y="23"/>
                    <a:pt x="16" y="4"/>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69">
              <a:extLst>
                <a:ext uri="{FF2B5EF4-FFF2-40B4-BE49-F238E27FC236}">
                  <a16:creationId xmlns:a16="http://schemas.microsoft.com/office/drawing/2014/main" id="{CE0F0051-9235-439E-906C-6D4734860A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72808" y="5591348"/>
              <a:ext cx="144445" cy="111796"/>
            </a:xfrm>
            <a:custGeom>
              <a:avLst/>
              <a:gdLst>
                <a:gd name="T0" fmla="*/ 29 w 44"/>
                <a:gd name="T1" fmla="*/ 0 h 37"/>
                <a:gd name="T2" fmla="*/ 42 w 44"/>
                <a:gd name="T3" fmla="*/ 21 h 37"/>
                <a:gd name="T4" fmla="*/ 29 w 44"/>
                <a:gd name="T5" fmla="*/ 0 h 37"/>
              </a:gdLst>
              <a:ahLst/>
              <a:cxnLst>
                <a:cxn ang="0">
                  <a:pos x="T0" y="T1"/>
                </a:cxn>
                <a:cxn ang="0">
                  <a:pos x="T2" y="T3"/>
                </a:cxn>
                <a:cxn ang="0">
                  <a:pos x="T4" y="T5"/>
                </a:cxn>
              </a:cxnLst>
              <a:rect l="0" t="0" r="r" b="b"/>
              <a:pathLst>
                <a:path w="44" h="37">
                  <a:moveTo>
                    <a:pt x="29" y="0"/>
                  </a:moveTo>
                  <a:cubicBezTo>
                    <a:pt x="36" y="2"/>
                    <a:pt x="44" y="12"/>
                    <a:pt x="42" y="21"/>
                  </a:cubicBezTo>
                  <a:cubicBezTo>
                    <a:pt x="25" y="37"/>
                    <a:pt x="0" y="7"/>
                    <a:pt x="2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70">
              <a:extLst>
                <a:ext uri="{FF2B5EF4-FFF2-40B4-BE49-F238E27FC236}">
                  <a16:creationId xmlns:a16="http://schemas.microsoft.com/office/drawing/2014/main" id="{595300AA-1720-4A83-A1A6-AEAC14DC445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37021" y="6183092"/>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71">
              <a:extLst>
                <a:ext uri="{FF2B5EF4-FFF2-40B4-BE49-F238E27FC236}">
                  <a16:creationId xmlns:a16="http://schemas.microsoft.com/office/drawing/2014/main" id="{4C3205CA-C6A4-4BC9-A856-44012512DF3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84351" y="5070698"/>
              <a:ext cx="131153" cy="90579"/>
            </a:xfrm>
            <a:custGeom>
              <a:avLst/>
              <a:gdLst>
                <a:gd name="T0" fmla="*/ 22 w 40"/>
                <a:gd name="T1" fmla="*/ 0 h 30"/>
                <a:gd name="T2" fmla="*/ 16 w 40"/>
                <a:gd name="T3" fmla="*/ 26 h 30"/>
                <a:gd name="T4" fmla="*/ 22 w 40"/>
                <a:gd name="T5" fmla="*/ 0 h 30"/>
              </a:gdLst>
              <a:ahLst/>
              <a:cxnLst>
                <a:cxn ang="0">
                  <a:pos x="T0" y="T1"/>
                </a:cxn>
                <a:cxn ang="0">
                  <a:pos x="T2" y="T3"/>
                </a:cxn>
                <a:cxn ang="0">
                  <a:pos x="T4" y="T5"/>
                </a:cxn>
              </a:cxnLst>
              <a:rect l="0" t="0" r="r" b="b"/>
              <a:pathLst>
                <a:path w="40" h="30">
                  <a:moveTo>
                    <a:pt x="22" y="0"/>
                  </a:moveTo>
                  <a:cubicBezTo>
                    <a:pt x="39" y="3"/>
                    <a:pt x="40" y="30"/>
                    <a:pt x="16" y="26"/>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72">
              <a:extLst>
                <a:ext uri="{FF2B5EF4-FFF2-40B4-BE49-F238E27FC236}">
                  <a16:creationId xmlns:a16="http://schemas.microsoft.com/office/drawing/2014/main" id="{2ADF09EA-ED2B-435A-98A9-C04F61AEC31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81088" y="4843839"/>
              <a:ext cx="131153" cy="90579"/>
            </a:xfrm>
            <a:custGeom>
              <a:avLst/>
              <a:gdLst>
                <a:gd name="T0" fmla="*/ 22 w 40"/>
                <a:gd name="T1" fmla="*/ 0 h 30"/>
                <a:gd name="T2" fmla="*/ 17 w 40"/>
                <a:gd name="T3" fmla="*/ 26 h 30"/>
                <a:gd name="T4" fmla="*/ 22 w 40"/>
                <a:gd name="T5" fmla="*/ 0 h 30"/>
              </a:gdLst>
              <a:ahLst/>
              <a:cxnLst>
                <a:cxn ang="0">
                  <a:pos x="T0" y="T1"/>
                </a:cxn>
                <a:cxn ang="0">
                  <a:pos x="T2" y="T3"/>
                </a:cxn>
                <a:cxn ang="0">
                  <a:pos x="T4" y="T5"/>
                </a:cxn>
              </a:cxnLst>
              <a:rect l="0" t="0" r="r" b="b"/>
              <a:pathLst>
                <a:path w="40" h="30">
                  <a:moveTo>
                    <a:pt x="22" y="0"/>
                  </a:moveTo>
                  <a:cubicBezTo>
                    <a:pt x="40" y="1"/>
                    <a:pt x="40" y="30"/>
                    <a:pt x="17" y="26"/>
                  </a:cubicBezTo>
                  <a:cubicBezTo>
                    <a:pt x="0" y="7"/>
                    <a:pt x="15" y="5"/>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73">
              <a:extLst>
                <a:ext uri="{FF2B5EF4-FFF2-40B4-BE49-F238E27FC236}">
                  <a16:creationId xmlns:a16="http://schemas.microsoft.com/office/drawing/2014/main" id="{FECDE996-00DD-4523-A839-977B3099D66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85961" y="4344204"/>
              <a:ext cx="121406" cy="84051"/>
            </a:xfrm>
            <a:custGeom>
              <a:avLst/>
              <a:gdLst>
                <a:gd name="T0" fmla="*/ 13 w 37"/>
                <a:gd name="T1" fmla="*/ 2 h 28"/>
                <a:gd name="T2" fmla="*/ 29 w 37"/>
                <a:gd name="T3" fmla="*/ 9 h 28"/>
                <a:gd name="T4" fmla="*/ 14 w 37"/>
                <a:gd name="T5" fmla="*/ 28 h 28"/>
                <a:gd name="T6" fmla="*/ 13 w 37"/>
                <a:gd name="T7" fmla="*/ 2 h 28"/>
              </a:gdLst>
              <a:ahLst/>
              <a:cxnLst>
                <a:cxn ang="0">
                  <a:pos x="T0" y="T1"/>
                </a:cxn>
                <a:cxn ang="0">
                  <a:pos x="T2" y="T3"/>
                </a:cxn>
                <a:cxn ang="0">
                  <a:pos x="T4" y="T5"/>
                </a:cxn>
                <a:cxn ang="0">
                  <a:pos x="T6" y="T7"/>
                </a:cxn>
              </a:cxnLst>
              <a:rect l="0" t="0" r="r" b="b"/>
              <a:pathLst>
                <a:path w="37" h="28">
                  <a:moveTo>
                    <a:pt x="13" y="2"/>
                  </a:moveTo>
                  <a:cubicBezTo>
                    <a:pt x="23" y="0"/>
                    <a:pt x="25" y="4"/>
                    <a:pt x="29" y="9"/>
                  </a:cubicBezTo>
                  <a:cubicBezTo>
                    <a:pt x="37" y="19"/>
                    <a:pt x="25" y="25"/>
                    <a:pt x="14" y="28"/>
                  </a:cubicBezTo>
                  <a:cubicBezTo>
                    <a:pt x="4" y="21"/>
                    <a:pt x="0" y="7"/>
                    <a:pt x="13"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74">
              <a:extLst>
                <a:ext uri="{FF2B5EF4-FFF2-40B4-BE49-F238E27FC236}">
                  <a16:creationId xmlns:a16="http://schemas.microsoft.com/office/drawing/2014/main" id="{41E13E80-7416-41BF-9F70-0471C375520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53913" y="5924488"/>
              <a:ext cx="137356" cy="120771"/>
            </a:xfrm>
            <a:custGeom>
              <a:avLst/>
              <a:gdLst>
                <a:gd name="T0" fmla="*/ 19 w 42"/>
                <a:gd name="T1" fmla="*/ 0 h 40"/>
                <a:gd name="T2" fmla="*/ 4 w 42"/>
                <a:gd name="T3" fmla="*/ 19 h 40"/>
                <a:gd name="T4" fmla="*/ 19 w 42"/>
                <a:gd name="T5" fmla="*/ 0 h 40"/>
              </a:gdLst>
              <a:ahLst/>
              <a:cxnLst>
                <a:cxn ang="0">
                  <a:pos x="T0" y="T1"/>
                </a:cxn>
                <a:cxn ang="0">
                  <a:pos x="T2" y="T3"/>
                </a:cxn>
                <a:cxn ang="0">
                  <a:pos x="T4" y="T5"/>
                </a:cxn>
              </a:cxnLst>
              <a:rect l="0" t="0" r="r" b="b"/>
              <a:pathLst>
                <a:path w="42" h="40">
                  <a:moveTo>
                    <a:pt x="19" y="0"/>
                  </a:moveTo>
                  <a:cubicBezTo>
                    <a:pt x="42" y="10"/>
                    <a:pt x="20" y="40"/>
                    <a:pt x="4" y="19"/>
                  </a:cubicBezTo>
                  <a:cubicBezTo>
                    <a:pt x="0" y="6"/>
                    <a:pt x="8" y="1"/>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75">
              <a:extLst>
                <a:ext uri="{FF2B5EF4-FFF2-40B4-BE49-F238E27FC236}">
                  <a16:creationId xmlns:a16="http://schemas.microsoft.com/office/drawing/2014/main" id="{E0904C63-D5F2-4DEC-BC8B-20A26201748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48922" y="2378884"/>
              <a:ext cx="128495" cy="78339"/>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3"/>
                    <a:pt x="34" y="25"/>
                    <a:pt x="19" y="26"/>
                  </a:cubicBezTo>
                  <a:cubicBezTo>
                    <a:pt x="0" y="19"/>
                    <a:pt x="7" y="3"/>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77">
              <a:extLst>
                <a:ext uri="{FF2B5EF4-FFF2-40B4-BE49-F238E27FC236}">
                  <a16:creationId xmlns:a16="http://schemas.microsoft.com/office/drawing/2014/main" id="{E8FF1427-C8C3-4A62-BA09-C39CD288FDB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54168" y="3543167"/>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85">
              <a:extLst>
                <a:ext uri="{FF2B5EF4-FFF2-40B4-BE49-F238E27FC236}">
                  <a16:creationId xmlns:a16="http://schemas.microsoft.com/office/drawing/2014/main" id="{8A423576-FAF7-451E-8E03-BD83EB4C21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40427" y="6370986"/>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87">
              <a:extLst>
                <a:ext uri="{FF2B5EF4-FFF2-40B4-BE49-F238E27FC236}">
                  <a16:creationId xmlns:a16="http://schemas.microsoft.com/office/drawing/2014/main" id="{6E983BE2-E9E0-42E2-9321-D69CE9C5DEE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627906" y="6662260"/>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88">
              <a:extLst>
                <a:ext uri="{FF2B5EF4-FFF2-40B4-BE49-F238E27FC236}">
                  <a16:creationId xmlns:a16="http://schemas.microsoft.com/office/drawing/2014/main" id="{D3F95FF6-487C-4B8A-8366-D3ED419325B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728467" y="5640436"/>
              <a:ext cx="6204" cy="652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0"/>
                    <a:pt x="1" y="1"/>
                    <a:pt x="2" y="2"/>
                  </a:cubicBezTo>
                  <a:cubicBezTo>
                    <a:pt x="1"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6">
              <a:extLst>
                <a:ext uri="{FF2B5EF4-FFF2-40B4-BE49-F238E27FC236}">
                  <a16:creationId xmlns:a16="http://schemas.microsoft.com/office/drawing/2014/main" id="{7BEB0739-EF74-4D95-80D7-4173F5B980B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76657" y="3978357"/>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5">
              <a:extLst>
                <a:ext uri="{FF2B5EF4-FFF2-40B4-BE49-F238E27FC236}">
                  <a16:creationId xmlns:a16="http://schemas.microsoft.com/office/drawing/2014/main" id="{783B7BCE-EE41-439B-B505-CCE4A75EA50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8643" y="1918333"/>
              <a:ext cx="140901" cy="93027"/>
            </a:xfrm>
            <a:custGeom>
              <a:avLst/>
              <a:gdLst>
                <a:gd name="T0" fmla="*/ 26 w 43"/>
                <a:gd name="T1" fmla="*/ 3 h 31"/>
                <a:gd name="T2" fmla="*/ 39 w 43"/>
                <a:gd name="T3" fmla="*/ 23 h 31"/>
                <a:gd name="T4" fmla="*/ 26 w 43"/>
                <a:gd name="T5" fmla="*/ 3 h 31"/>
              </a:gdLst>
              <a:ahLst/>
              <a:cxnLst>
                <a:cxn ang="0">
                  <a:pos x="T0" y="T1"/>
                </a:cxn>
                <a:cxn ang="0">
                  <a:pos x="T2" y="T3"/>
                </a:cxn>
                <a:cxn ang="0">
                  <a:pos x="T4" y="T5"/>
                </a:cxn>
              </a:cxnLst>
              <a:rect l="0" t="0" r="r" b="b"/>
              <a:pathLst>
                <a:path w="43" h="31">
                  <a:moveTo>
                    <a:pt x="26" y="3"/>
                  </a:moveTo>
                  <a:cubicBezTo>
                    <a:pt x="34" y="0"/>
                    <a:pt x="43" y="17"/>
                    <a:pt x="39"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06">
              <a:extLst>
                <a:ext uri="{FF2B5EF4-FFF2-40B4-BE49-F238E27FC236}">
                  <a16:creationId xmlns:a16="http://schemas.microsoft.com/office/drawing/2014/main" id="{3C74358B-9A47-45F3-8386-A5618A504A9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8280" y="525454"/>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07">
              <a:extLst>
                <a:ext uri="{FF2B5EF4-FFF2-40B4-BE49-F238E27FC236}">
                  <a16:creationId xmlns:a16="http://schemas.microsoft.com/office/drawing/2014/main" id="{99DE0B49-D1D7-4B06-9F02-E82BAD335E5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64045" y="2205403"/>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08">
              <a:extLst>
                <a:ext uri="{FF2B5EF4-FFF2-40B4-BE49-F238E27FC236}">
                  <a16:creationId xmlns:a16="http://schemas.microsoft.com/office/drawing/2014/main" id="{3E40A68B-6E09-47B3-B503-187E6DB05B7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5951" y="1135299"/>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09">
              <a:extLst>
                <a:ext uri="{FF2B5EF4-FFF2-40B4-BE49-F238E27FC236}">
                  <a16:creationId xmlns:a16="http://schemas.microsoft.com/office/drawing/2014/main" id="{D689A519-2610-420E-A0A9-969BFF67BB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9148" y="1636624"/>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10">
              <a:extLst>
                <a:ext uri="{FF2B5EF4-FFF2-40B4-BE49-F238E27FC236}">
                  <a16:creationId xmlns:a16="http://schemas.microsoft.com/office/drawing/2014/main" id="{6FBC6584-911F-4264-B473-D2BF1316538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6004" y="277619"/>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11">
              <a:extLst>
                <a:ext uri="{FF2B5EF4-FFF2-40B4-BE49-F238E27FC236}">
                  <a16:creationId xmlns:a16="http://schemas.microsoft.com/office/drawing/2014/main" id="{43BA3088-9071-4CB5-AA87-D26ADA6A01E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7203" y="1365119"/>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12">
              <a:extLst>
                <a:ext uri="{FF2B5EF4-FFF2-40B4-BE49-F238E27FC236}">
                  <a16:creationId xmlns:a16="http://schemas.microsoft.com/office/drawing/2014/main" id="{036754A1-5FF1-4DAF-865F-51A8F732D4A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66706" y="846465"/>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22">
              <a:extLst>
                <a:ext uri="{FF2B5EF4-FFF2-40B4-BE49-F238E27FC236}">
                  <a16:creationId xmlns:a16="http://schemas.microsoft.com/office/drawing/2014/main" id="{3113C36F-F2C1-4AEF-907E-B011FC7DFBA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9267" y="1572680"/>
              <a:ext cx="127608" cy="81603"/>
            </a:xfrm>
            <a:custGeom>
              <a:avLst/>
              <a:gdLst>
                <a:gd name="T0" fmla="*/ 24 w 39"/>
                <a:gd name="T1" fmla="*/ 0 h 27"/>
                <a:gd name="T2" fmla="*/ 20 w 39"/>
                <a:gd name="T3" fmla="*/ 26 h 27"/>
                <a:gd name="T4" fmla="*/ 24 w 39"/>
                <a:gd name="T5" fmla="*/ 0 h 27"/>
              </a:gdLst>
              <a:ahLst/>
              <a:cxnLst>
                <a:cxn ang="0">
                  <a:pos x="T0" y="T1"/>
                </a:cxn>
                <a:cxn ang="0">
                  <a:pos x="T2" y="T3"/>
                </a:cxn>
                <a:cxn ang="0">
                  <a:pos x="T4" y="T5"/>
                </a:cxn>
              </a:cxnLst>
              <a:rect l="0" t="0" r="r" b="b"/>
              <a:pathLst>
                <a:path w="39" h="27">
                  <a:moveTo>
                    <a:pt x="24" y="0"/>
                  </a:moveTo>
                  <a:cubicBezTo>
                    <a:pt x="39" y="3"/>
                    <a:pt x="36" y="27"/>
                    <a:pt x="20" y="26"/>
                  </a:cubicBezTo>
                  <a:cubicBezTo>
                    <a:pt x="0" y="19"/>
                    <a:pt x="4"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23">
              <a:extLst>
                <a:ext uri="{FF2B5EF4-FFF2-40B4-BE49-F238E27FC236}">
                  <a16:creationId xmlns:a16="http://schemas.microsoft.com/office/drawing/2014/main" id="{05297B79-2217-4E20-ADCE-55A99DFC2E1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1768" y="208501"/>
              <a:ext cx="140901" cy="93843"/>
            </a:xfrm>
            <a:custGeom>
              <a:avLst/>
              <a:gdLst>
                <a:gd name="T0" fmla="*/ 26 w 43"/>
                <a:gd name="T1" fmla="*/ 3 h 31"/>
                <a:gd name="T2" fmla="*/ 40 w 43"/>
                <a:gd name="T3" fmla="*/ 23 h 31"/>
                <a:gd name="T4" fmla="*/ 26 w 43"/>
                <a:gd name="T5" fmla="*/ 3 h 31"/>
              </a:gdLst>
              <a:ahLst/>
              <a:cxnLst>
                <a:cxn ang="0">
                  <a:pos x="T0" y="T1"/>
                </a:cxn>
                <a:cxn ang="0">
                  <a:pos x="T2" y="T3"/>
                </a:cxn>
                <a:cxn ang="0">
                  <a:pos x="T4" y="T5"/>
                </a:cxn>
              </a:cxnLst>
              <a:rect l="0" t="0" r="r" b="b"/>
              <a:pathLst>
                <a:path w="43" h="31">
                  <a:moveTo>
                    <a:pt x="26" y="3"/>
                  </a:moveTo>
                  <a:cubicBezTo>
                    <a:pt x="35" y="0"/>
                    <a:pt x="43" y="17"/>
                    <a:pt x="40"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130">
              <a:extLst>
                <a:ext uri="{FF2B5EF4-FFF2-40B4-BE49-F238E27FC236}">
                  <a16:creationId xmlns:a16="http://schemas.microsoft.com/office/drawing/2014/main" id="{CDFBCAF2-7156-47B5-B4CD-4C9A6B0C57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989" y="497750"/>
              <a:ext cx="157737" cy="81603"/>
            </a:xfrm>
            <a:custGeom>
              <a:avLst/>
              <a:gdLst>
                <a:gd name="T0" fmla="*/ 31 w 48"/>
                <a:gd name="T1" fmla="*/ 0 h 27"/>
                <a:gd name="T2" fmla="*/ 18 w 48"/>
                <a:gd name="T3" fmla="*/ 24 h 27"/>
                <a:gd name="T4" fmla="*/ 31 w 48"/>
                <a:gd name="T5" fmla="*/ 0 h 27"/>
              </a:gdLst>
              <a:ahLst/>
              <a:cxnLst>
                <a:cxn ang="0">
                  <a:pos x="T0" y="T1"/>
                </a:cxn>
                <a:cxn ang="0">
                  <a:pos x="T2" y="T3"/>
                </a:cxn>
                <a:cxn ang="0">
                  <a:pos x="T4" y="T5"/>
                </a:cxn>
              </a:cxnLst>
              <a:rect l="0" t="0" r="r" b="b"/>
              <a:pathLst>
                <a:path w="48" h="27">
                  <a:moveTo>
                    <a:pt x="31" y="0"/>
                  </a:moveTo>
                  <a:cubicBezTo>
                    <a:pt x="48" y="10"/>
                    <a:pt x="32" y="27"/>
                    <a:pt x="18" y="24"/>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31">
              <a:extLst>
                <a:ext uri="{FF2B5EF4-FFF2-40B4-BE49-F238E27FC236}">
                  <a16:creationId xmlns:a16="http://schemas.microsoft.com/office/drawing/2014/main" id="{6141C6ED-A205-4582-B2B7-28AEFFCE99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4755" y="1047421"/>
              <a:ext cx="117860" cy="87315"/>
            </a:xfrm>
            <a:custGeom>
              <a:avLst/>
              <a:gdLst>
                <a:gd name="T0" fmla="*/ 15 w 36"/>
                <a:gd name="T1" fmla="*/ 0 h 29"/>
                <a:gd name="T2" fmla="*/ 25 w 36"/>
                <a:gd name="T3" fmla="*/ 15 h 29"/>
                <a:gd name="T4" fmla="*/ 13 w 36"/>
                <a:gd name="T5" fmla="*/ 21 h 29"/>
                <a:gd name="T6" fmla="*/ 15 w 36"/>
                <a:gd name="T7" fmla="*/ 0 h 29"/>
              </a:gdLst>
              <a:ahLst/>
              <a:cxnLst>
                <a:cxn ang="0">
                  <a:pos x="T0" y="T1"/>
                </a:cxn>
                <a:cxn ang="0">
                  <a:pos x="T2" y="T3"/>
                </a:cxn>
                <a:cxn ang="0">
                  <a:pos x="T4" y="T5"/>
                </a:cxn>
                <a:cxn ang="0">
                  <a:pos x="T6" y="T7"/>
                </a:cxn>
              </a:cxnLst>
              <a:rect l="0" t="0" r="r" b="b"/>
              <a:pathLst>
                <a:path w="36" h="29">
                  <a:moveTo>
                    <a:pt x="15" y="0"/>
                  </a:moveTo>
                  <a:cubicBezTo>
                    <a:pt x="21" y="0"/>
                    <a:pt x="36" y="13"/>
                    <a:pt x="25" y="15"/>
                  </a:cubicBezTo>
                  <a:cubicBezTo>
                    <a:pt x="20" y="19"/>
                    <a:pt x="20" y="22"/>
                    <a:pt x="13" y="21"/>
                  </a:cubicBezTo>
                  <a:cubicBezTo>
                    <a:pt x="0" y="29"/>
                    <a:pt x="0" y="0"/>
                    <a:pt x="1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2">
              <a:extLst>
                <a:ext uri="{FF2B5EF4-FFF2-40B4-BE49-F238E27FC236}">
                  <a16:creationId xmlns:a16="http://schemas.microsoft.com/office/drawing/2014/main" id="{45D98E0C-835E-42DB-8E99-55F88B5D39C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6410" y="1873893"/>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7"/>
                    <a:pt x="11" y="23"/>
                  </a:cubicBezTo>
                  <a:cubicBezTo>
                    <a:pt x="0" y="16"/>
                    <a:pt x="4" y="2"/>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34">
              <a:extLst>
                <a:ext uri="{FF2B5EF4-FFF2-40B4-BE49-F238E27FC236}">
                  <a16:creationId xmlns:a16="http://schemas.microsoft.com/office/drawing/2014/main" id="{C1A190CA-579E-475F-A682-AE831D0B626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06558" y="2005786"/>
              <a:ext cx="124063" cy="117507"/>
            </a:xfrm>
            <a:custGeom>
              <a:avLst/>
              <a:gdLst>
                <a:gd name="T0" fmla="*/ 20 w 38"/>
                <a:gd name="T1" fmla="*/ 2 h 39"/>
                <a:gd name="T2" fmla="*/ 38 w 38"/>
                <a:gd name="T3" fmla="*/ 19 h 39"/>
                <a:gd name="T4" fmla="*/ 20 w 38"/>
                <a:gd name="T5" fmla="*/ 2 h 39"/>
              </a:gdLst>
              <a:ahLst/>
              <a:cxnLst>
                <a:cxn ang="0">
                  <a:pos x="T0" y="T1"/>
                </a:cxn>
                <a:cxn ang="0">
                  <a:pos x="T2" y="T3"/>
                </a:cxn>
                <a:cxn ang="0">
                  <a:pos x="T4" y="T5"/>
                </a:cxn>
              </a:cxnLst>
              <a:rect l="0" t="0" r="r" b="b"/>
              <a:pathLst>
                <a:path w="38" h="39">
                  <a:moveTo>
                    <a:pt x="20" y="2"/>
                  </a:moveTo>
                  <a:cubicBezTo>
                    <a:pt x="34" y="0"/>
                    <a:pt x="38" y="8"/>
                    <a:pt x="38" y="19"/>
                  </a:cubicBezTo>
                  <a:cubicBezTo>
                    <a:pt x="24" y="39"/>
                    <a:pt x="0" y="13"/>
                    <a:pt x="20"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135">
              <a:extLst>
                <a:ext uri="{FF2B5EF4-FFF2-40B4-BE49-F238E27FC236}">
                  <a16:creationId xmlns:a16="http://schemas.microsoft.com/office/drawing/2014/main" id="{95752704-828A-4BF6-9D5B-7EE272F3C95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12094" y="817763"/>
              <a:ext cx="128495" cy="84051"/>
            </a:xfrm>
            <a:custGeom>
              <a:avLst/>
              <a:gdLst>
                <a:gd name="T0" fmla="*/ 21 w 39"/>
                <a:gd name="T1" fmla="*/ 0 h 28"/>
                <a:gd name="T2" fmla="*/ 6 w 39"/>
                <a:gd name="T3" fmla="*/ 20 h 28"/>
                <a:gd name="T4" fmla="*/ 21 w 39"/>
                <a:gd name="T5" fmla="*/ 0 h 28"/>
              </a:gdLst>
              <a:ahLst/>
              <a:cxnLst>
                <a:cxn ang="0">
                  <a:pos x="T0" y="T1"/>
                </a:cxn>
                <a:cxn ang="0">
                  <a:pos x="T2" y="T3"/>
                </a:cxn>
                <a:cxn ang="0">
                  <a:pos x="T4" y="T5"/>
                </a:cxn>
              </a:cxnLst>
              <a:rect l="0" t="0" r="r" b="b"/>
              <a:pathLst>
                <a:path w="39" h="28">
                  <a:moveTo>
                    <a:pt x="21" y="0"/>
                  </a:moveTo>
                  <a:cubicBezTo>
                    <a:pt x="39" y="12"/>
                    <a:pt x="22" y="28"/>
                    <a:pt x="6" y="20"/>
                  </a:cubicBezTo>
                  <a:cubicBezTo>
                    <a:pt x="0" y="7"/>
                    <a:pt x="7"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41">
              <a:extLst>
                <a:ext uri="{FF2B5EF4-FFF2-40B4-BE49-F238E27FC236}">
                  <a16:creationId xmlns:a16="http://schemas.microsoft.com/office/drawing/2014/main" id="{1DDC7947-4F4F-4B68-8A9A-5B08914D36A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6842" y="1202016"/>
              <a:ext cx="163941" cy="163205"/>
            </a:xfrm>
            <a:custGeom>
              <a:avLst/>
              <a:gdLst>
                <a:gd name="T0" fmla="*/ 37 w 50"/>
                <a:gd name="T1" fmla="*/ 3 h 54"/>
                <a:gd name="T2" fmla="*/ 42 w 50"/>
                <a:gd name="T3" fmla="*/ 17 h 54"/>
                <a:gd name="T4" fmla="*/ 37 w 50"/>
                <a:gd name="T5" fmla="*/ 3 h 54"/>
              </a:gdLst>
              <a:ahLst/>
              <a:cxnLst>
                <a:cxn ang="0">
                  <a:pos x="T0" y="T1"/>
                </a:cxn>
                <a:cxn ang="0">
                  <a:pos x="T2" y="T3"/>
                </a:cxn>
                <a:cxn ang="0">
                  <a:pos x="T4" y="T5"/>
                </a:cxn>
              </a:cxnLst>
              <a:rect l="0" t="0" r="r" b="b"/>
              <a:pathLst>
                <a:path w="50" h="54">
                  <a:moveTo>
                    <a:pt x="37" y="3"/>
                  </a:moveTo>
                  <a:cubicBezTo>
                    <a:pt x="50" y="3"/>
                    <a:pt x="36" y="13"/>
                    <a:pt x="42" y="17"/>
                  </a:cubicBezTo>
                  <a:cubicBezTo>
                    <a:pt x="35" y="54"/>
                    <a:pt x="0" y="0"/>
                    <a:pt x="3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91">
              <a:extLst>
                <a:ext uri="{FF2B5EF4-FFF2-40B4-BE49-F238E27FC236}">
                  <a16:creationId xmlns:a16="http://schemas.microsoft.com/office/drawing/2014/main" id="{F9B6A847-04BE-4DA2-9766-403B52C533D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67463" y="2700472"/>
              <a:ext cx="118747"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0" y="1"/>
                    <a:pt x="36" y="24"/>
                    <a:pt x="21" y="27"/>
                  </a:cubicBezTo>
                  <a:cubicBezTo>
                    <a:pt x="1" y="26"/>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92">
              <a:extLst>
                <a:ext uri="{FF2B5EF4-FFF2-40B4-BE49-F238E27FC236}">
                  <a16:creationId xmlns:a16="http://schemas.microsoft.com/office/drawing/2014/main" id="{E0120860-FA73-465D-98A8-0A80630A76A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6503" y="2356895"/>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93">
              <a:extLst>
                <a:ext uri="{FF2B5EF4-FFF2-40B4-BE49-F238E27FC236}">
                  <a16:creationId xmlns:a16="http://schemas.microsoft.com/office/drawing/2014/main" id="{73B154EA-FA98-4BA2-B207-56A75AF5FBC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6005" y="3285273"/>
              <a:ext cx="127608" cy="79154"/>
            </a:xfrm>
            <a:custGeom>
              <a:avLst/>
              <a:gdLst>
                <a:gd name="T0" fmla="*/ 23 w 39"/>
                <a:gd name="T1" fmla="*/ 0 h 26"/>
                <a:gd name="T2" fmla="*/ 19 w 39"/>
                <a:gd name="T3" fmla="*/ 26 h 26"/>
                <a:gd name="T4" fmla="*/ 23 w 39"/>
                <a:gd name="T5" fmla="*/ 0 h 26"/>
              </a:gdLst>
              <a:ahLst/>
              <a:cxnLst>
                <a:cxn ang="0">
                  <a:pos x="T0" y="T1"/>
                </a:cxn>
                <a:cxn ang="0">
                  <a:pos x="T2" y="T3"/>
                </a:cxn>
                <a:cxn ang="0">
                  <a:pos x="T4" y="T5"/>
                </a:cxn>
              </a:cxnLst>
              <a:rect l="0" t="0" r="r" b="b"/>
              <a:pathLst>
                <a:path w="39" h="26">
                  <a:moveTo>
                    <a:pt x="23" y="0"/>
                  </a:moveTo>
                  <a:cubicBezTo>
                    <a:pt x="39" y="4"/>
                    <a:pt x="34" y="25"/>
                    <a:pt x="19" y="26"/>
                  </a:cubicBezTo>
                  <a:cubicBezTo>
                    <a:pt x="0" y="20"/>
                    <a:pt x="7"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94">
              <a:extLst>
                <a:ext uri="{FF2B5EF4-FFF2-40B4-BE49-F238E27FC236}">
                  <a16:creationId xmlns:a16="http://schemas.microsoft.com/office/drawing/2014/main" id="{CD9D9A2E-D334-4FF7-AE1B-3C73FF7355F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1111" y="5303842"/>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95">
              <a:extLst>
                <a:ext uri="{FF2B5EF4-FFF2-40B4-BE49-F238E27FC236}">
                  <a16:creationId xmlns:a16="http://schemas.microsoft.com/office/drawing/2014/main" id="{C3CEB375-641F-4ACA-BFE8-15BCE9CFB45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9462" y="2992250"/>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2"/>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96">
              <a:extLst>
                <a:ext uri="{FF2B5EF4-FFF2-40B4-BE49-F238E27FC236}">
                  <a16:creationId xmlns:a16="http://schemas.microsoft.com/office/drawing/2014/main" id="{64C2C2DC-ADC8-45C1-9176-0BE21158B33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4848" y="3511815"/>
              <a:ext cx="147104" cy="108531"/>
            </a:xfrm>
            <a:custGeom>
              <a:avLst/>
              <a:gdLst>
                <a:gd name="T0" fmla="*/ 28 w 45"/>
                <a:gd name="T1" fmla="*/ 0 h 36"/>
                <a:gd name="T2" fmla="*/ 41 w 45"/>
                <a:gd name="T3" fmla="*/ 20 h 36"/>
                <a:gd name="T4" fmla="*/ 28 w 45"/>
                <a:gd name="T5" fmla="*/ 0 h 36"/>
              </a:gdLst>
              <a:ahLst/>
              <a:cxnLst>
                <a:cxn ang="0">
                  <a:pos x="T0" y="T1"/>
                </a:cxn>
                <a:cxn ang="0">
                  <a:pos x="T2" y="T3"/>
                </a:cxn>
                <a:cxn ang="0">
                  <a:pos x="T4" y="T5"/>
                </a:cxn>
              </a:cxnLst>
              <a:rect l="0" t="0" r="r" b="b"/>
              <a:pathLst>
                <a:path w="45" h="36">
                  <a:moveTo>
                    <a:pt x="28" y="0"/>
                  </a:moveTo>
                  <a:cubicBezTo>
                    <a:pt x="32" y="0"/>
                    <a:pt x="45" y="13"/>
                    <a:pt x="41" y="20"/>
                  </a:cubicBezTo>
                  <a:cubicBezTo>
                    <a:pt x="24"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97">
              <a:extLst>
                <a:ext uri="{FF2B5EF4-FFF2-40B4-BE49-F238E27FC236}">
                  <a16:creationId xmlns:a16="http://schemas.microsoft.com/office/drawing/2014/main" id="{6DC6FE9E-EE79-4AAD-B79F-D1320F9720C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4160" y="4720666"/>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98">
              <a:extLst>
                <a:ext uri="{FF2B5EF4-FFF2-40B4-BE49-F238E27FC236}">
                  <a16:creationId xmlns:a16="http://schemas.microsoft.com/office/drawing/2014/main" id="{4A065DC5-0B08-4188-9CAC-C782BE3346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6645" y="4202207"/>
              <a:ext cx="147990" cy="79154"/>
            </a:xfrm>
            <a:custGeom>
              <a:avLst/>
              <a:gdLst>
                <a:gd name="T0" fmla="*/ 23 w 45"/>
                <a:gd name="T1" fmla="*/ 0 h 26"/>
                <a:gd name="T2" fmla="*/ 30 w 45"/>
                <a:gd name="T3" fmla="*/ 26 h 26"/>
                <a:gd name="T4" fmla="*/ 23 w 45"/>
                <a:gd name="T5" fmla="*/ 0 h 26"/>
              </a:gdLst>
              <a:ahLst/>
              <a:cxnLst>
                <a:cxn ang="0">
                  <a:pos x="T0" y="T1"/>
                </a:cxn>
                <a:cxn ang="0">
                  <a:pos x="T2" y="T3"/>
                </a:cxn>
                <a:cxn ang="0">
                  <a:pos x="T4" y="T5"/>
                </a:cxn>
              </a:cxnLst>
              <a:rect l="0" t="0" r="r" b="b"/>
              <a:pathLst>
                <a:path w="45" h="26">
                  <a:moveTo>
                    <a:pt x="23" y="0"/>
                  </a:moveTo>
                  <a:cubicBezTo>
                    <a:pt x="33" y="2"/>
                    <a:pt x="45" y="21"/>
                    <a:pt x="30" y="26"/>
                  </a:cubicBezTo>
                  <a:cubicBezTo>
                    <a:pt x="10" y="24"/>
                    <a:pt x="0" y="8"/>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99">
              <a:extLst>
                <a:ext uri="{FF2B5EF4-FFF2-40B4-BE49-F238E27FC236}">
                  <a16:creationId xmlns:a16="http://schemas.microsoft.com/office/drawing/2014/main" id="{77933EC7-7607-4F9B-8946-946926844CB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9540" y="4410065"/>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100">
              <a:extLst>
                <a:ext uri="{FF2B5EF4-FFF2-40B4-BE49-F238E27FC236}">
                  <a16:creationId xmlns:a16="http://schemas.microsoft.com/office/drawing/2014/main" id="{98A0955A-87AB-4E27-A4EB-390D5A9973E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9049" y="3830648"/>
              <a:ext cx="128495" cy="93843"/>
            </a:xfrm>
            <a:custGeom>
              <a:avLst/>
              <a:gdLst>
                <a:gd name="T0" fmla="*/ 28 w 39"/>
                <a:gd name="T1" fmla="*/ 1 h 31"/>
                <a:gd name="T2" fmla="*/ 39 w 39"/>
                <a:gd name="T3" fmla="*/ 21 h 31"/>
                <a:gd name="T4" fmla="*/ 28 w 39"/>
                <a:gd name="T5" fmla="*/ 1 h 31"/>
              </a:gdLst>
              <a:ahLst/>
              <a:cxnLst>
                <a:cxn ang="0">
                  <a:pos x="T0" y="T1"/>
                </a:cxn>
                <a:cxn ang="0">
                  <a:pos x="T2" y="T3"/>
                </a:cxn>
                <a:cxn ang="0">
                  <a:pos x="T4" y="T5"/>
                </a:cxn>
              </a:cxnLst>
              <a:rect l="0" t="0" r="r" b="b"/>
              <a:pathLst>
                <a:path w="39" h="31">
                  <a:moveTo>
                    <a:pt x="28" y="1"/>
                  </a:moveTo>
                  <a:cubicBezTo>
                    <a:pt x="38" y="0"/>
                    <a:pt x="38" y="12"/>
                    <a:pt x="39" y="21"/>
                  </a:cubicBezTo>
                  <a:cubicBezTo>
                    <a:pt x="18" y="31"/>
                    <a:pt x="0" y="12"/>
                    <a:pt x="2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101">
              <a:extLst>
                <a:ext uri="{FF2B5EF4-FFF2-40B4-BE49-F238E27FC236}">
                  <a16:creationId xmlns:a16="http://schemas.microsoft.com/office/drawing/2014/main" id="{D0D3E081-021C-476C-A0B4-025460A08C7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3766" y="5038854"/>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02">
              <a:extLst>
                <a:ext uri="{FF2B5EF4-FFF2-40B4-BE49-F238E27FC236}">
                  <a16:creationId xmlns:a16="http://schemas.microsoft.com/office/drawing/2014/main" id="{73D4B676-80A8-44CB-A417-17AF4DE19D9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9945" y="5599239"/>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103">
              <a:extLst>
                <a:ext uri="{FF2B5EF4-FFF2-40B4-BE49-F238E27FC236}">
                  <a16:creationId xmlns:a16="http://schemas.microsoft.com/office/drawing/2014/main" id="{B0210B7F-84AA-41BE-87D2-9F5260010CB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2853" y="5869661"/>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104">
              <a:extLst>
                <a:ext uri="{FF2B5EF4-FFF2-40B4-BE49-F238E27FC236}">
                  <a16:creationId xmlns:a16="http://schemas.microsoft.com/office/drawing/2014/main" id="{17B17F87-1255-4200-A4C5-1F8661A386E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98313" y="2400574"/>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113">
              <a:extLst>
                <a:ext uri="{FF2B5EF4-FFF2-40B4-BE49-F238E27FC236}">
                  <a16:creationId xmlns:a16="http://schemas.microsoft.com/office/drawing/2014/main" id="{D55CF0FB-1894-4689-808C-524F20F211F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9654" y="4788492"/>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114">
              <a:extLst>
                <a:ext uri="{FF2B5EF4-FFF2-40B4-BE49-F238E27FC236}">
                  <a16:creationId xmlns:a16="http://schemas.microsoft.com/office/drawing/2014/main" id="{6D672041-E9F6-41CA-8F94-8F92F4F523D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3058" y="3554807"/>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2"/>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15">
              <a:extLst>
                <a:ext uri="{FF2B5EF4-FFF2-40B4-BE49-F238E27FC236}">
                  <a16:creationId xmlns:a16="http://schemas.microsoft.com/office/drawing/2014/main" id="{F2980BBB-6C11-4661-B664-64A509E79A3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7345" y="4217661"/>
              <a:ext cx="6204"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0"/>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17">
              <a:extLst>
                <a:ext uri="{FF2B5EF4-FFF2-40B4-BE49-F238E27FC236}">
                  <a16:creationId xmlns:a16="http://schemas.microsoft.com/office/drawing/2014/main" id="{74418F40-0BE6-45C5-A622-A4EC9ECC7C4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34662" y="5913340"/>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18">
              <a:extLst>
                <a:ext uri="{FF2B5EF4-FFF2-40B4-BE49-F238E27FC236}">
                  <a16:creationId xmlns:a16="http://schemas.microsoft.com/office/drawing/2014/main" id="{689670C9-875E-4A8F-8485-379483869D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078" y="6491027"/>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19">
              <a:extLst>
                <a:ext uri="{FF2B5EF4-FFF2-40B4-BE49-F238E27FC236}">
                  <a16:creationId xmlns:a16="http://schemas.microsoft.com/office/drawing/2014/main" id="{B73F6F9B-7042-48A0-8AAB-CFD4AE104C8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10752" y="6222652"/>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120">
              <a:extLst>
                <a:ext uri="{FF2B5EF4-FFF2-40B4-BE49-F238E27FC236}">
                  <a16:creationId xmlns:a16="http://schemas.microsoft.com/office/drawing/2014/main" id="{D9922668-2B6F-4226-BEBD-91DBE7EBF8A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77987" y="3795373"/>
              <a:ext cx="121406" cy="66913"/>
            </a:xfrm>
            <a:custGeom>
              <a:avLst/>
              <a:gdLst>
                <a:gd name="T0" fmla="*/ 19 w 37"/>
                <a:gd name="T1" fmla="*/ 0 h 22"/>
                <a:gd name="T2" fmla="*/ 20 w 37"/>
                <a:gd name="T3" fmla="*/ 22 h 22"/>
                <a:gd name="T4" fmla="*/ 19 w 37"/>
                <a:gd name="T5" fmla="*/ 0 h 22"/>
              </a:gdLst>
              <a:ahLst/>
              <a:cxnLst>
                <a:cxn ang="0">
                  <a:pos x="T0" y="T1"/>
                </a:cxn>
                <a:cxn ang="0">
                  <a:pos x="T2" y="T3"/>
                </a:cxn>
                <a:cxn ang="0">
                  <a:pos x="T4" y="T5"/>
                </a:cxn>
              </a:cxnLst>
              <a:rect l="0" t="0" r="r" b="b"/>
              <a:pathLst>
                <a:path w="37" h="22">
                  <a:moveTo>
                    <a:pt x="19" y="0"/>
                  </a:moveTo>
                  <a:cubicBezTo>
                    <a:pt x="35" y="2"/>
                    <a:pt x="37" y="21"/>
                    <a:pt x="20" y="22"/>
                  </a:cubicBezTo>
                  <a:cubicBezTo>
                    <a:pt x="7" y="18"/>
                    <a:pt x="0" y="6"/>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21">
              <a:extLst>
                <a:ext uri="{FF2B5EF4-FFF2-40B4-BE49-F238E27FC236}">
                  <a16:creationId xmlns:a16="http://schemas.microsoft.com/office/drawing/2014/main" id="{25E4C9F4-6F2B-48AB-A99B-392DE5473A6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6278" y="3572831"/>
              <a:ext cx="133812" cy="84866"/>
            </a:xfrm>
            <a:custGeom>
              <a:avLst/>
              <a:gdLst>
                <a:gd name="T0" fmla="*/ 26 w 41"/>
                <a:gd name="T1" fmla="*/ 0 h 28"/>
                <a:gd name="T2" fmla="*/ 38 w 41"/>
                <a:gd name="T3" fmla="*/ 19 h 28"/>
                <a:gd name="T4" fmla="*/ 26 w 41"/>
                <a:gd name="T5" fmla="*/ 0 h 28"/>
              </a:gdLst>
              <a:ahLst/>
              <a:cxnLst>
                <a:cxn ang="0">
                  <a:pos x="T0" y="T1"/>
                </a:cxn>
                <a:cxn ang="0">
                  <a:pos x="T2" y="T3"/>
                </a:cxn>
                <a:cxn ang="0">
                  <a:pos x="T4" y="T5"/>
                </a:cxn>
              </a:cxnLst>
              <a:rect l="0" t="0" r="r" b="b"/>
              <a:pathLst>
                <a:path w="41" h="28">
                  <a:moveTo>
                    <a:pt x="26" y="0"/>
                  </a:moveTo>
                  <a:cubicBezTo>
                    <a:pt x="33" y="0"/>
                    <a:pt x="41" y="10"/>
                    <a:pt x="38" y="19"/>
                  </a:cubicBezTo>
                  <a:cubicBezTo>
                    <a:pt x="16" y="28"/>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25">
              <a:extLst>
                <a:ext uri="{FF2B5EF4-FFF2-40B4-BE49-F238E27FC236}">
                  <a16:creationId xmlns:a16="http://schemas.microsoft.com/office/drawing/2014/main" id="{65715319-1FF9-45E8-9E9A-C674AF42EF0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8374" y="2371010"/>
              <a:ext cx="147990" cy="79154"/>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9" y="24"/>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126">
              <a:extLst>
                <a:ext uri="{FF2B5EF4-FFF2-40B4-BE49-F238E27FC236}">
                  <a16:creationId xmlns:a16="http://schemas.microsoft.com/office/drawing/2014/main" id="{12649F26-7CDE-4DB8-83B3-EF3782AD08C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6608" y="3222992"/>
              <a:ext cx="151535" cy="79154"/>
            </a:xfrm>
            <a:custGeom>
              <a:avLst/>
              <a:gdLst>
                <a:gd name="T0" fmla="*/ 23 w 46"/>
                <a:gd name="T1" fmla="*/ 0 h 26"/>
                <a:gd name="T2" fmla="*/ 29 w 46"/>
                <a:gd name="T3" fmla="*/ 26 h 26"/>
                <a:gd name="T4" fmla="*/ 23 w 46"/>
                <a:gd name="T5" fmla="*/ 0 h 26"/>
              </a:gdLst>
              <a:ahLst/>
              <a:cxnLst>
                <a:cxn ang="0">
                  <a:pos x="T0" y="T1"/>
                </a:cxn>
                <a:cxn ang="0">
                  <a:pos x="T2" y="T3"/>
                </a:cxn>
                <a:cxn ang="0">
                  <a:pos x="T4" y="T5"/>
                </a:cxn>
              </a:cxnLst>
              <a:rect l="0" t="0" r="r" b="b"/>
              <a:pathLst>
                <a:path w="46" h="26">
                  <a:moveTo>
                    <a:pt x="23" y="0"/>
                  </a:moveTo>
                  <a:cubicBezTo>
                    <a:pt x="32" y="2"/>
                    <a:pt x="46" y="22"/>
                    <a:pt x="29" y="26"/>
                  </a:cubicBezTo>
                  <a:cubicBezTo>
                    <a:pt x="10" y="24"/>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127">
              <a:extLst>
                <a:ext uri="{FF2B5EF4-FFF2-40B4-BE49-F238E27FC236}">
                  <a16:creationId xmlns:a16="http://schemas.microsoft.com/office/drawing/2014/main" id="{2FE4021B-DAF2-4374-BA57-A349243422F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698" y="4190687"/>
              <a:ext cx="137356" cy="79154"/>
            </a:xfrm>
            <a:custGeom>
              <a:avLst/>
              <a:gdLst>
                <a:gd name="T0" fmla="*/ 28 w 42"/>
                <a:gd name="T1" fmla="*/ 0 h 26"/>
                <a:gd name="T2" fmla="*/ 23 w 42"/>
                <a:gd name="T3" fmla="*/ 26 h 26"/>
                <a:gd name="T4" fmla="*/ 28 w 42"/>
                <a:gd name="T5" fmla="*/ 0 h 26"/>
              </a:gdLst>
              <a:ahLst/>
              <a:cxnLst>
                <a:cxn ang="0">
                  <a:pos x="T0" y="T1"/>
                </a:cxn>
                <a:cxn ang="0">
                  <a:pos x="T2" y="T3"/>
                </a:cxn>
                <a:cxn ang="0">
                  <a:pos x="T4" y="T5"/>
                </a:cxn>
              </a:cxnLst>
              <a:rect l="0" t="0" r="r" b="b"/>
              <a:pathLst>
                <a:path w="42" h="26">
                  <a:moveTo>
                    <a:pt x="28" y="0"/>
                  </a:moveTo>
                  <a:cubicBezTo>
                    <a:pt x="42" y="4"/>
                    <a:pt x="38" y="23"/>
                    <a:pt x="23" y="26"/>
                  </a:cubicBezTo>
                  <a:cubicBezTo>
                    <a:pt x="0" y="26"/>
                    <a:pt x="8" y="5"/>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128">
              <a:extLst>
                <a:ext uri="{FF2B5EF4-FFF2-40B4-BE49-F238E27FC236}">
                  <a16:creationId xmlns:a16="http://schemas.microsoft.com/office/drawing/2014/main" id="{DF5BAFBB-6EF3-4AB2-AEB6-101F5E93BD4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944" y="2715183"/>
              <a:ext cx="131153" cy="78339"/>
            </a:xfrm>
            <a:custGeom>
              <a:avLst/>
              <a:gdLst>
                <a:gd name="T0" fmla="*/ 18 w 40"/>
                <a:gd name="T1" fmla="*/ 0 h 26"/>
                <a:gd name="T2" fmla="*/ 7 w 40"/>
                <a:gd name="T3" fmla="*/ 20 h 26"/>
                <a:gd name="T4" fmla="*/ 18 w 40"/>
                <a:gd name="T5" fmla="*/ 0 h 26"/>
              </a:gdLst>
              <a:ahLst/>
              <a:cxnLst>
                <a:cxn ang="0">
                  <a:pos x="T0" y="T1"/>
                </a:cxn>
                <a:cxn ang="0">
                  <a:pos x="T2" y="T3"/>
                </a:cxn>
                <a:cxn ang="0">
                  <a:pos x="T4" y="T5"/>
                </a:cxn>
              </a:cxnLst>
              <a:rect l="0" t="0" r="r" b="b"/>
              <a:pathLst>
                <a:path w="40" h="26">
                  <a:moveTo>
                    <a:pt x="18" y="0"/>
                  </a:moveTo>
                  <a:cubicBezTo>
                    <a:pt x="40" y="9"/>
                    <a:pt x="28" y="26"/>
                    <a:pt x="7" y="20"/>
                  </a:cubicBezTo>
                  <a:cubicBezTo>
                    <a:pt x="0" y="8"/>
                    <a:pt x="6" y="1"/>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129">
              <a:extLst>
                <a:ext uri="{FF2B5EF4-FFF2-40B4-BE49-F238E27FC236}">
                  <a16:creationId xmlns:a16="http://schemas.microsoft.com/office/drawing/2014/main" id="{237BBB0E-5E66-4455-9E38-5A7A576FA94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0021" y="4655893"/>
              <a:ext cx="147990" cy="109348"/>
            </a:xfrm>
            <a:custGeom>
              <a:avLst/>
              <a:gdLst>
                <a:gd name="T0" fmla="*/ 28 w 45"/>
                <a:gd name="T1" fmla="*/ 0 h 36"/>
                <a:gd name="T2" fmla="*/ 42 w 45"/>
                <a:gd name="T3" fmla="*/ 20 h 36"/>
                <a:gd name="T4" fmla="*/ 28 w 45"/>
                <a:gd name="T5" fmla="*/ 0 h 36"/>
              </a:gdLst>
              <a:ahLst/>
              <a:cxnLst>
                <a:cxn ang="0">
                  <a:pos x="T0" y="T1"/>
                </a:cxn>
                <a:cxn ang="0">
                  <a:pos x="T2" y="T3"/>
                </a:cxn>
                <a:cxn ang="0">
                  <a:pos x="T4" y="T5"/>
                </a:cxn>
              </a:cxnLst>
              <a:rect l="0" t="0" r="r" b="b"/>
              <a:pathLst>
                <a:path w="45" h="36">
                  <a:moveTo>
                    <a:pt x="28" y="0"/>
                  </a:moveTo>
                  <a:cubicBezTo>
                    <a:pt x="34" y="1"/>
                    <a:pt x="45" y="11"/>
                    <a:pt x="42" y="20"/>
                  </a:cubicBezTo>
                  <a:cubicBezTo>
                    <a:pt x="25" y="36"/>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133">
              <a:extLst>
                <a:ext uri="{FF2B5EF4-FFF2-40B4-BE49-F238E27FC236}">
                  <a16:creationId xmlns:a16="http://schemas.microsoft.com/office/drawing/2014/main" id="{F3737C72-7122-4969-90DB-9F1A2A2E76E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0849" y="4461880"/>
              <a:ext cx="137356"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136">
              <a:extLst>
                <a:ext uri="{FF2B5EF4-FFF2-40B4-BE49-F238E27FC236}">
                  <a16:creationId xmlns:a16="http://schemas.microsoft.com/office/drawing/2014/main" id="{E0471B7E-606B-4DF6-97A3-C86A2300470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8988" y="5571356"/>
              <a:ext cx="127608" cy="69362"/>
            </a:xfrm>
            <a:custGeom>
              <a:avLst/>
              <a:gdLst>
                <a:gd name="T0" fmla="*/ 21 w 39"/>
                <a:gd name="T1" fmla="*/ 0 h 23"/>
                <a:gd name="T2" fmla="*/ 22 w 39"/>
                <a:gd name="T3" fmla="*/ 23 h 23"/>
                <a:gd name="T4" fmla="*/ 21 w 39"/>
                <a:gd name="T5" fmla="*/ 0 h 23"/>
              </a:gdLst>
              <a:ahLst/>
              <a:cxnLst>
                <a:cxn ang="0">
                  <a:pos x="T0" y="T1"/>
                </a:cxn>
                <a:cxn ang="0">
                  <a:pos x="T2" y="T3"/>
                </a:cxn>
                <a:cxn ang="0">
                  <a:pos x="T4" y="T5"/>
                </a:cxn>
              </a:cxnLst>
              <a:rect l="0" t="0" r="r" b="b"/>
              <a:pathLst>
                <a:path w="39" h="23">
                  <a:moveTo>
                    <a:pt x="21" y="0"/>
                  </a:moveTo>
                  <a:cubicBezTo>
                    <a:pt x="37" y="0"/>
                    <a:pt x="39" y="22"/>
                    <a:pt x="22" y="23"/>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37">
              <a:extLst>
                <a:ext uri="{FF2B5EF4-FFF2-40B4-BE49-F238E27FC236}">
                  <a16:creationId xmlns:a16="http://schemas.microsoft.com/office/drawing/2014/main" id="{90E27B31-5A24-46EB-85BE-DC5C886BC13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3483" y="5221486"/>
              <a:ext cx="127608" cy="93843"/>
            </a:xfrm>
            <a:custGeom>
              <a:avLst/>
              <a:gdLst>
                <a:gd name="T0" fmla="*/ 23 w 39"/>
                <a:gd name="T1" fmla="*/ 0 h 31"/>
                <a:gd name="T2" fmla="*/ 17 w 39"/>
                <a:gd name="T3" fmla="*/ 26 h 31"/>
                <a:gd name="T4" fmla="*/ 23 w 39"/>
                <a:gd name="T5" fmla="*/ 0 h 31"/>
              </a:gdLst>
              <a:ahLst/>
              <a:cxnLst>
                <a:cxn ang="0">
                  <a:pos x="T0" y="T1"/>
                </a:cxn>
                <a:cxn ang="0">
                  <a:pos x="T2" y="T3"/>
                </a:cxn>
                <a:cxn ang="0">
                  <a:pos x="T4" y="T5"/>
                </a:cxn>
              </a:cxnLst>
              <a:rect l="0" t="0" r="r" b="b"/>
              <a:pathLst>
                <a:path w="39" h="31">
                  <a:moveTo>
                    <a:pt x="23" y="0"/>
                  </a:moveTo>
                  <a:cubicBezTo>
                    <a:pt x="39" y="3"/>
                    <a:pt x="39" y="31"/>
                    <a:pt x="17" y="26"/>
                  </a:cubicBezTo>
                  <a:cubicBezTo>
                    <a:pt x="0" y="6"/>
                    <a:pt x="15" y="5"/>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138">
              <a:extLst>
                <a:ext uri="{FF2B5EF4-FFF2-40B4-BE49-F238E27FC236}">
                  <a16:creationId xmlns:a16="http://schemas.microsoft.com/office/drawing/2014/main" id="{2EDC5D7B-EB07-447D-B76E-A07A6632D2E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3252" y="4971400"/>
              <a:ext cx="117860" cy="79154"/>
            </a:xfrm>
            <a:custGeom>
              <a:avLst/>
              <a:gdLst>
                <a:gd name="T0" fmla="*/ 21 w 36"/>
                <a:gd name="T1" fmla="*/ 0 h 26"/>
                <a:gd name="T2" fmla="*/ 21 w 36"/>
                <a:gd name="T3" fmla="*/ 26 h 26"/>
                <a:gd name="T4" fmla="*/ 21 w 36"/>
                <a:gd name="T5" fmla="*/ 0 h 26"/>
              </a:gdLst>
              <a:ahLst/>
              <a:cxnLst>
                <a:cxn ang="0">
                  <a:pos x="T0" y="T1"/>
                </a:cxn>
                <a:cxn ang="0">
                  <a:pos x="T2" y="T3"/>
                </a:cxn>
                <a:cxn ang="0">
                  <a:pos x="T4" y="T5"/>
                </a:cxn>
              </a:cxnLst>
              <a:rect l="0" t="0" r="r" b="b"/>
              <a:pathLst>
                <a:path w="36" h="26">
                  <a:moveTo>
                    <a:pt x="21" y="0"/>
                  </a:moveTo>
                  <a:cubicBezTo>
                    <a:pt x="32" y="4"/>
                    <a:pt x="36" y="23"/>
                    <a:pt x="21" y="26"/>
                  </a:cubicBezTo>
                  <a:cubicBezTo>
                    <a:pt x="1" y="24"/>
                    <a:pt x="0" y="2"/>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39">
              <a:extLst>
                <a:ext uri="{FF2B5EF4-FFF2-40B4-BE49-F238E27FC236}">
                  <a16:creationId xmlns:a16="http://schemas.microsoft.com/office/drawing/2014/main" id="{BC74D79F-6756-4F06-A0F5-DC43209C53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5998" y="6495514"/>
              <a:ext cx="131153" cy="87315"/>
            </a:xfrm>
            <a:custGeom>
              <a:avLst/>
              <a:gdLst>
                <a:gd name="T0" fmla="*/ 24 w 40"/>
                <a:gd name="T1" fmla="*/ 0 h 29"/>
                <a:gd name="T2" fmla="*/ 19 w 40"/>
                <a:gd name="T3" fmla="*/ 26 h 29"/>
                <a:gd name="T4" fmla="*/ 24 w 40"/>
                <a:gd name="T5" fmla="*/ 0 h 29"/>
              </a:gdLst>
              <a:ahLst/>
              <a:cxnLst>
                <a:cxn ang="0">
                  <a:pos x="T0" y="T1"/>
                </a:cxn>
                <a:cxn ang="0">
                  <a:pos x="T2" y="T3"/>
                </a:cxn>
                <a:cxn ang="0">
                  <a:pos x="T4" y="T5"/>
                </a:cxn>
              </a:cxnLst>
              <a:rect l="0" t="0" r="r" b="b"/>
              <a:pathLst>
                <a:path w="40" h="29">
                  <a:moveTo>
                    <a:pt x="24" y="0"/>
                  </a:moveTo>
                  <a:cubicBezTo>
                    <a:pt x="40" y="2"/>
                    <a:pt x="34" y="29"/>
                    <a:pt x="19" y="26"/>
                  </a:cubicBezTo>
                  <a:cubicBezTo>
                    <a:pt x="0" y="19"/>
                    <a:pt x="4"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40">
              <a:extLst>
                <a:ext uri="{FF2B5EF4-FFF2-40B4-BE49-F238E27FC236}">
                  <a16:creationId xmlns:a16="http://schemas.microsoft.com/office/drawing/2014/main" id="{2210FDBB-A853-4414-A030-69E1F429558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7675" y="2936171"/>
              <a:ext cx="137356" cy="96290"/>
            </a:xfrm>
            <a:custGeom>
              <a:avLst/>
              <a:gdLst>
                <a:gd name="T0" fmla="*/ 25 w 42"/>
                <a:gd name="T1" fmla="*/ 0 h 32"/>
                <a:gd name="T2" fmla="*/ 4 w 42"/>
                <a:gd name="T3" fmla="*/ 18 h 32"/>
                <a:gd name="T4" fmla="*/ 25 w 42"/>
                <a:gd name="T5" fmla="*/ 0 h 32"/>
              </a:gdLst>
              <a:ahLst/>
              <a:cxnLst>
                <a:cxn ang="0">
                  <a:pos x="T0" y="T1"/>
                </a:cxn>
                <a:cxn ang="0">
                  <a:pos x="T2" y="T3"/>
                </a:cxn>
                <a:cxn ang="0">
                  <a:pos x="T4" y="T5"/>
                </a:cxn>
              </a:cxnLst>
              <a:rect l="0" t="0" r="r" b="b"/>
              <a:pathLst>
                <a:path w="42" h="32">
                  <a:moveTo>
                    <a:pt x="25" y="0"/>
                  </a:moveTo>
                  <a:cubicBezTo>
                    <a:pt x="42" y="13"/>
                    <a:pt x="15" y="32"/>
                    <a:pt x="4" y="18"/>
                  </a:cubicBezTo>
                  <a:cubicBezTo>
                    <a:pt x="0" y="5"/>
                    <a:pt x="16"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42">
              <a:extLst>
                <a:ext uri="{FF2B5EF4-FFF2-40B4-BE49-F238E27FC236}">
                  <a16:creationId xmlns:a16="http://schemas.microsoft.com/office/drawing/2014/main" id="{9AAC29D9-EC94-4008-824A-E1F0F21876A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70411" y="4701063"/>
              <a:ext cx="3545" cy="5712"/>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3">
              <a:extLst>
                <a:ext uri="{FF2B5EF4-FFF2-40B4-BE49-F238E27FC236}">
                  <a16:creationId xmlns:a16="http://schemas.microsoft.com/office/drawing/2014/main" id="{8B39C842-398E-4937-A696-BFFC3860BC5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4434" y="5793277"/>
              <a:ext cx="121406" cy="78339"/>
            </a:xfrm>
            <a:custGeom>
              <a:avLst/>
              <a:gdLst>
                <a:gd name="T0" fmla="*/ 21 w 37"/>
                <a:gd name="T1" fmla="*/ 0 h 26"/>
                <a:gd name="T2" fmla="*/ 22 w 37"/>
                <a:gd name="T3" fmla="*/ 26 h 26"/>
                <a:gd name="T4" fmla="*/ 21 w 37"/>
                <a:gd name="T5" fmla="*/ 0 h 26"/>
              </a:gdLst>
              <a:ahLst/>
              <a:cxnLst>
                <a:cxn ang="0">
                  <a:pos x="T0" y="T1"/>
                </a:cxn>
                <a:cxn ang="0">
                  <a:pos x="T2" y="T3"/>
                </a:cxn>
                <a:cxn ang="0">
                  <a:pos x="T4" y="T5"/>
                </a:cxn>
              </a:cxnLst>
              <a:rect l="0" t="0" r="r" b="b"/>
              <a:pathLst>
                <a:path w="37" h="26">
                  <a:moveTo>
                    <a:pt x="21" y="0"/>
                  </a:moveTo>
                  <a:cubicBezTo>
                    <a:pt x="32" y="2"/>
                    <a:pt x="37" y="23"/>
                    <a:pt x="22" y="26"/>
                  </a:cubicBezTo>
                  <a:cubicBezTo>
                    <a:pt x="3" y="26"/>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44">
              <a:extLst>
                <a:ext uri="{FF2B5EF4-FFF2-40B4-BE49-F238E27FC236}">
                  <a16:creationId xmlns:a16="http://schemas.microsoft.com/office/drawing/2014/main" id="{7088F78F-878E-460B-87EC-BA3BF1B546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58857" y="6023328"/>
              <a:ext cx="141786" cy="90579"/>
            </a:xfrm>
            <a:custGeom>
              <a:avLst/>
              <a:gdLst>
                <a:gd name="T0" fmla="*/ 28 w 43"/>
                <a:gd name="T1" fmla="*/ 2 h 30"/>
                <a:gd name="T2" fmla="*/ 41 w 43"/>
                <a:gd name="T3" fmla="*/ 20 h 30"/>
                <a:gd name="T4" fmla="*/ 28 w 43"/>
                <a:gd name="T5" fmla="*/ 2 h 30"/>
              </a:gdLst>
              <a:ahLst/>
              <a:cxnLst>
                <a:cxn ang="0">
                  <a:pos x="T0" y="T1"/>
                </a:cxn>
                <a:cxn ang="0">
                  <a:pos x="T2" y="T3"/>
                </a:cxn>
                <a:cxn ang="0">
                  <a:pos x="T4" y="T5"/>
                </a:cxn>
              </a:cxnLst>
              <a:rect l="0" t="0" r="r" b="b"/>
              <a:pathLst>
                <a:path w="43" h="30">
                  <a:moveTo>
                    <a:pt x="28" y="2"/>
                  </a:moveTo>
                  <a:cubicBezTo>
                    <a:pt x="36" y="0"/>
                    <a:pt x="43" y="12"/>
                    <a:pt x="41" y="20"/>
                  </a:cubicBezTo>
                  <a:cubicBezTo>
                    <a:pt x="24" y="30"/>
                    <a:pt x="0" y="14"/>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45">
              <a:extLst>
                <a:ext uri="{FF2B5EF4-FFF2-40B4-BE49-F238E27FC236}">
                  <a16:creationId xmlns:a16="http://schemas.microsoft.com/office/drawing/2014/main" id="{63E026E2-AE0E-499A-A8FA-39274DFB05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5167" y="6234992"/>
              <a:ext cx="121406" cy="66913"/>
            </a:xfrm>
            <a:custGeom>
              <a:avLst/>
              <a:gdLst>
                <a:gd name="T0" fmla="*/ 19 w 37"/>
                <a:gd name="T1" fmla="*/ 0 h 22"/>
                <a:gd name="T2" fmla="*/ 19 w 37"/>
                <a:gd name="T3" fmla="*/ 22 h 22"/>
                <a:gd name="T4" fmla="*/ 19 w 37"/>
                <a:gd name="T5" fmla="*/ 0 h 22"/>
              </a:gdLst>
              <a:ahLst/>
              <a:cxnLst>
                <a:cxn ang="0">
                  <a:pos x="T0" y="T1"/>
                </a:cxn>
                <a:cxn ang="0">
                  <a:pos x="T2" y="T3"/>
                </a:cxn>
                <a:cxn ang="0">
                  <a:pos x="T4" y="T5"/>
                </a:cxn>
              </a:cxnLst>
              <a:rect l="0" t="0" r="r" b="b"/>
              <a:pathLst>
                <a:path w="37" h="22">
                  <a:moveTo>
                    <a:pt x="19" y="0"/>
                  </a:moveTo>
                  <a:cubicBezTo>
                    <a:pt x="35" y="1"/>
                    <a:pt x="37" y="22"/>
                    <a:pt x="19" y="22"/>
                  </a:cubicBezTo>
                  <a:cubicBezTo>
                    <a:pt x="6" y="18"/>
                    <a:pt x="0" y="4"/>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8">
              <a:extLst>
                <a:ext uri="{FF2B5EF4-FFF2-40B4-BE49-F238E27FC236}">
                  <a16:creationId xmlns:a16="http://schemas.microsoft.com/office/drawing/2014/main" id="{550BA48D-6442-47A4-95D9-5C452FF888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1710" y="6737911"/>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8">
              <a:extLst>
                <a:ext uri="{FF2B5EF4-FFF2-40B4-BE49-F238E27FC236}">
                  <a16:creationId xmlns:a16="http://schemas.microsoft.com/office/drawing/2014/main" id="{06EF15E3-76AB-4075-B334-94FD017C56E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91761" y="33497"/>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06">
              <a:extLst>
                <a:ext uri="{FF2B5EF4-FFF2-40B4-BE49-F238E27FC236}">
                  <a16:creationId xmlns:a16="http://schemas.microsoft.com/office/drawing/2014/main" id="{9FED76EA-CA3D-4690-9FCE-768160FAB47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55063" y="13242"/>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3430657"/>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BED3945C-F146-4CBF-B984-CC9C5D125972}"/>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br>
            <a:r>
              <a:rPr lang="en-GB" sz="2133"/>
              <a:t>Prior anti-myeloma therapies and refractory status</a:t>
            </a:r>
          </a:p>
        </p:txBody>
      </p:sp>
      <p:sp>
        <p:nvSpPr>
          <p:cNvPr id="5" name="Slide Number Placeholder 4">
            <a:extLst>
              <a:ext uri="{FF2B5EF4-FFF2-40B4-BE49-F238E27FC236}">
                <a16:creationId xmlns:a16="http://schemas.microsoft.com/office/drawing/2014/main" id="{A005ED06-41BD-4BC2-A7F9-0A86B7048FC3}"/>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130</a:t>
            </a:fld>
            <a:endParaRPr lang="en-US">
              <a:solidFill>
                <a:srgbClr val="6B747B"/>
              </a:solidFill>
              <a:latin typeface="Arial" panose="020B0604020202020204"/>
            </a:endParaRPr>
          </a:p>
        </p:txBody>
      </p:sp>
      <p:sp>
        <p:nvSpPr>
          <p:cNvPr id="15" name="Text Placeholder 14">
            <a:extLst>
              <a:ext uri="{FF2B5EF4-FFF2-40B4-BE49-F238E27FC236}">
                <a16:creationId xmlns:a16="http://schemas.microsoft.com/office/drawing/2014/main" id="{B7D38777-3771-66DA-EF3D-8AFE7386BB33}"/>
              </a:ext>
            </a:extLst>
          </p:cNvPr>
          <p:cNvSpPr>
            <a:spLocks noGrp="1"/>
          </p:cNvSpPr>
          <p:nvPr>
            <p:ph type="body" sz="quarter" idx="13"/>
          </p:nvPr>
        </p:nvSpPr>
        <p:spPr/>
        <p:txBody>
          <a:bodyPr/>
          <a:lstStyle/>
          <a:p>
            <a:r>
              <a:rPr lang="it-IT" err="1"/>
              <a:t>Attal</a:t>
            </a:r>
            <a:r>
              <a:rPr lang="it-IT"/>
              <a:t> M, et al. Lancet 2019;394:2096–107</a:t>
            </a:r>
            <a:endParaRPr lang="en-US"/>
          </a:p>
        </p:txBody>
      </p:sp>
      <p:sp>
        <p:nvSpPr>
          <p:cNvPr id="16" name="Text Placeholder 15">
            <a:extLst>
              <a:ext uri="{FF2B5EF4-FFF2-40B4-BE49-F238E27FC236}">
                <a16:creationId xmlns:a16="http://schemas.microsoft.com/office/drawing/2014/main" id="{BE81C43E-4E1A-6736-C2CD-7756DDD888CB}"/>
              </a:ext>
            </a:extLst>
          </p:cNvPr>
          <p:cNvSpPr>
            <a:spLocks noGrp="1"/>
          </p:cNvSpPr>
          <p:nvPr>
            <p:ph type="body" sz="quarter" idx="14"/>
          </p:nvPr>
        </p:nvSpPr>
        <p:spPr>
          <a:xfrm>
            <a:off x="486835" y="5880100"/>
            <a:ext cx="8156652" cy="381000"/>
          </a:xfrm>
        </p:spPr>
        <p:txBody>
          <a:bodyPr/>
          <a:lstStyle/>
          <a:p>
            <a:pPr defTabSz="914332">
              <a:buClr>
                <a:srgbClr val="3E90D0"/>
              </a:buClr>
              <a:defRPr/>
            </a:pPr>
            <a:r>
              <a:rPr lang="en-US" dirty="0">
                <a:solidFill>
                  <a:srgbClr val="6B747B"/>
                </a:solidFill>
              </a:rPr>
              <a:t>Data cut-off 11 October 2018 </a:t>
            </a:r>
          </a:p>
          <a:p>
            <a:pPr defTabSz="914332">
              <a:buClr>
                <a:srgbClr val="3E90D0"/>
              </a:buClr>
              <a:defRPr/>
            </a:pPr>
            <a:r>
              <a:rPr lang="en-GB" kern="0" dirty="0">
                <a:solidFill>
                  <a:srgbClr val="6B747B"/>
                </a:solidFill>
                <a:latin typeface="Arial" panose="020B0604020202020204"/>
              </a:rPr>
              <a:t>ASCT, autologous stem cell transplant; d, dexamethasone; </a:t>
            </a:r>
            <a:r>
              <a:rPr lang="en-GB" kern="0" dirty="0" err="1">
                <a:solidFill>
                  <a:srgbClr val="6B747B"/>
                </a:solidFill>
                <a:latin typeface="Arial" panose="020B0604020202020204"/>
              </a:rPr>
              <a:t>IMiD</a:t>
            </a:r>
            <a:r>
              <a:rPr lang="en-GB" kern="0" dirty="0">
                <a:solidFill>
                  <a:srgbClr val="6B747B"/>
                </a:solidFill>
                <a:latin typeface="Arial" panose="020B0604020202020204"/>
              </a:rPr>
              <a:t>, immunomodulatory drug; Isa, </a:t>
            </a:r>
            <a:r>
              <a:rPr lang="en-GB" kern="0" dirty="0" err="1">
                <a:solidFill>
                  <a:srgbClr val="6B747B"/>
                </a:solidFill>
                <a:latin typeface="Arial" panose="020B0604020202020204"/>
              </a:rPr>
              <a:t>isatuximab</a:t>
            </a:r>
            <a:r>
              <a:rPr lang="en-GB" kern="0" dirty="0">
                <a:solidFill>
                  <a:srgbClr val="6B747B"/>
                </a:solidFill>
                <a:latin typeface="Arial" panose="020B0604020202020204"/>
              </a:rPr>
              <a:t>; </a:t>
            </a:r>
            <a:r>
              <a:rPr lang="en-GB" kern="0" dirty="0">
                <a:solidFill>
                  <a:srgbClr val="6B747B"/>
                </a:solidFill>
              </a:rPr>
              <a:t>P, pomalidomide; PI</a:t>
            </a:r>
            <a:r>
              <a:rPr lang="en-GB" kern="0" dirty="0">
                <a:solidFill>
                  <a:srgbClr val="6B747B"/>
                </a:solidFill>
                <a:latin typeface="Arial" panose="020B0604020202020204"/>
              </a:rPr>
              <a:t>, proteasome </a:t>
            </a:r>
            <a:r>
              <a:rPr lang="en-GB" kern="0" dirty="0">
                <a:solidFill>
                  <a:srgbClr val="6B747B"/>
                </a:solidFill>
              </a:rPr>
              <a:t>inhibitor; R, lenalidomide</a:t>
            </a:r>
            <a:endParaRPr lang="en-GB" kern="0" dirty="0">
              <a:solidFill>
                <a:srgbClr val="6B747B"/>
              </a:solidFill>
              <a:latin typeface="Arial" panose="020B0604020202020204"/>
            </a:endParaRPr>
          </a:p>
        </p:txBody>
      </p:sp>
      <p:graphicFrame>
        <p:nvGraphicFramePr>
          <p:cNvPr id="7" name="Content Placeholder 3">
            <a:extLst>
              <a:ext uri="{FF2B5EF4-FFF2-40B4-BE49-F238E27FC236}">
                <a16:creationId xmlns:a16="http://schemas.microsoft.com/office/drawing/2014/main" id="{024D7D3E-AC37-4188-B1AA-CD3AC0200FBF}"/>
              </a:ext>
            </a:extLst>
          </p:cNvPr>
          <p:cNvGraphicFramePr>
            <a:graphicFrameLocks/>
          </p:cNvGraphicFramePr>
          <p:nvPr/>
        </p:nvGraphicFramePr>
        <p:xfrm>
          <a:off x="486837" y="1106100"/>
          <a:ext cx="11217909" cy="4311039"/>
        </p:xfrm>
        <a:graphic>
          <a:graphicData uri="http://schemas.openxmlformats.org/drawingml/2006/table">
            <a:tbl>
              <a:tblPr firstRow="1" bandRow="1">
                <a:tableStyleId>{5C22544A-7EE6-4342-B048-85BDC9FD1C3A}</a:tableStyleId>
              </a:tblPr>
              <a:tblGrid>
                <a:gridCol w="3739303">
                  <a:extLst>
                    <a:ext uri="{9D8B030D-6E8A-4147-A177-3AD203B41FA5}">
                      <a16:colId xmlns:a16="http://schemas.microsoft.com/office/drawing/2014/main" val="20000"/>
                    </a:ext>
                  </a:extLst>
                </a:gridCol>
                <a:gridCol w="3739303">
                  <a:extLst>
                    <a:ext uri="{9D8B030D-6E8A-4147-A177-3AD203B41FA5}">
                      <a16:colId xmlns:a16="http://schemas.microsoft.com/office/drawing/2014/main" val="2266227169"/>
                    </a:ext>
                  </a:extLst>
                </a:gridCol>
                <a:gridCol w="3739303">
                  <a:extLst>
                    <a:ext uri="{9D8B030D-6E8A-4147-A177-3AD203B41FA5}">
                      <a16:colId xmlns:a16="http://schemas.microsoft.com/office/drawing/2014/main" val="366543699"/>
                    </a:ext>
                  </a:extLst>
                </a:gridCol>
              </a:tblGrid>
              <a:tr h="52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kern="1200" dirty="0">
                          <a:solidFill>
                            <a:schemeClr val="bg1"/>
                          </a:solidFill>
                          <a:latin typeface="+mn-lt"/>
                          <a:ea typeface="+mn-ea"/>
                          <a:cs typeface="+mn-cs"/>
                        </a:rPr>
                        <a:t>Baseline characteristics</a:t>
                      </a:r>
                    </a:p>
                  </a:txBody>
                  <a:tcPr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Isa-Pd</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(n=154)</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Pd</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(n=153)</a:t>
                      </a:r>
                      <a:endParaRPr lang="en-US" sz="15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302349">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GB" sz="1500" b="0" i="0" u="none" strike="noStrike" kern="1200" cap="none" spc="0" normalizeH="0" baseline="0" dirty="0">
                          <a:ln>
                            <a:noFill/>
                          </a:ln>
                          <a:solidFill>
                            <a:srgbClr val="6B747B"/>
                          </a:solidFill>
                          <a:effectLst/>
                          <a:uLnTx/>
                          <a:uFillTx/>
                          <a:latin typeface="+mn-lt"/>
                          <a:ea typeface="+mn-ea"/>
                          <a:cs typeface="+mn-cs"/>
                        </a:rPr>
                        <a:t>Median number prior lines of therapy (range)</a:t>
                      </a:r>
                      <a:endParaRPr kumimoji="0" lang="en-US" sz="1500" b="0" i="0" u="none" strike="noStrike" kern="1200" cap="none" spc="0" normalizeH="0" baseline="0" dirty="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3 (2–11)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3 (2–10)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302349">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Prior PI,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154 (100)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153 (100)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503693793"/>
                  </a:ext>
                </a:extLst>
              </a:tr>
              <a:tr h="302349">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Prior R,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154 (100)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153 (100)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603723785"/>
                  </a:ext>
                </a:extLst>
              </a:tr>
              <a:tr h="302349">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Prior alkylating agent,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139 (90.3)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148 (96.7)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641945621"/>
                  </a:ext>
                </a:extLst>
              </a:tr>
              <a:tr h="302349">
                <a:tc>
                  <a:txBody>
                    <a:bodyPr/>
                    <a:lstStyle/>
                    <a:p>
                      <a:pPr marL="0"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Prior ASCT,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83 (53.9)</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90 (58.8)</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742109103"/>
                  </a:ext>
                </a:extLst>
              </a:tr>
              <a:tr h="302349">
                <a:tc gridSpan="3">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Refractory status,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marL="0" algn="ctr">
                        <a:lnSpc>
                          <a:spcPct val="100000"/>
                        </a:lnSpc>
                        <a:spcBef>
                          <a:spcPts val="0"/>
                        </a:spcBef>
                        <a:spcAft>
                          <a:spcPts val="0"/>
                        </a:spcAft>
                      </a:pPr>
                      <a:endParaRPr kumimoji="0" lang="en-US" sz="11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1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36140259"/>
                  </a:ext>
                </a:extLst>
              </a:tr>
              <a:tr h="302349">
                <a:tc>
                  <a:txBody>
                    <a:bodyPr/>
                    <a:lstStyle/>
                    <a:p>
                      <a:pPr marL="92075" indent="0" algn="l">
                        <a:lnSpc>
                          <a:spcPct val="100000"/>
                        </a:lnSpc>
                        <a:spcBef>
                          <a:spcPts val="0"/>
                        </a:spcBef>
                        <a:spcAft>
                          <a:spcPts val="0"/>
                        </a:spcAft>
                      </a:pPr>
                      <a:r>
                        <a:rPr kumimoji="0" lang="en-US" sz="1500" b="0" i="0" u="none" strike="noStrike" kern="1200" cap="none" spc="0" normalizeH="0" baseline="0" dirty="0" err="1">
                          <a:ln>
                            <a:noFill/>
                          </a:ln>
                          <a:solidFill>
                            <a:srgbClr val="6B747B"/>
                          </a:solidFill>
                          <a:effectLst/>
                          <a:uLnTx/>
                          <a:uFillTx/>
                          <a:latin typeface="+mn-lt"/>
                          <a:ea typeface="+mn-ea"/>
                          <a:cs typeface="+mn-cs"/>
                        </a:rPr>
                        <a:t>IMiD</a:t>
                      </a:r>
                      <a:r>
                        <a:rPr kumimoji="0" lang="en-US" sz="1500" b="0" i="0" u="none" strike="noStrike" kern="1200" cap="none" spc="0" normalizeH="0" baseline="0" dirty="0">
                          <a:ln>
                            <a:noFill/>
                          </a:ln>
                          <a:solidFill>
                            <a:srgbClr val="6B747B"/>
                          </a:solidFill>
                          <a:effectLst/>
                          <a:uLnTx/>
                          <a:uFillTx/>
                          <a:latin typeface="+mn-lt"/>
                          <a:ea typeface="+mn-ea"/>
                          <a:cs typeface="+mn-cs"/>
                        </a:rPr>
                        <a:t>-refractory</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147 (95.5)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144 (94.1)</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556613383"/>
                  </a:ext>
                </a:extLst>
              </a:tr>
              <a:tr h="302349">
                <a:tc>
                  <a:txBody>
                    <a:bodyPr/>
                    <a:lstStyle/>
                    <a:p>
                      <a:pPr marL="182563" indent="0" algn="l">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R-refractory</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dirty="0">
                          <a:ln>
                            <a:noFill/>
                          </a:ln>
                          <a:solidFill>
                            <a:srgbClr val="6B747B"/>
                          </a:solidFill>
                          <a:effectLst/>
                          <a:uLnTx/>
                          <a:uFillTx/>
                          <a:latin typeface="+mn-lt"/>
                          <a:ea typeface="+mn-ea"/>
                          <a:cs typeface="+mn-cs"/>
                        </a:rPr>
                        <a:t>144 (93.5)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140 (91.5)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772234448"/>
                  </a:ext>
                </a:extLst>
              </a:tr>
              <a:tr h="302349">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PI-refractory</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dirty="0">
                          <a:ln>
                            <a:noFill/>
                          </a:ln>
                          <a:solidFill>
                            <a:srgbClr val="6B747B"/>
                          </a:solidFill>
                          <a:effectLst/>
                          <a:uLnTx/>
                          <a:uFillTx/>
                          <a:latin typeface="+mn-lt"/>
                          <a:ea typeface="+mn-ea"/>
                          <a:cs typeface="+mn-cs"/>
                        </a:rPr>
                        <a:t>118 (76.6)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115 (75.2)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2976249155"/>
                  </a:ext>
                </a:extLst>
              </a:tr>
              <a:tr h="302349">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IMiD- + PI-refractory</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783"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113 (73.4)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defTabSz="685783" rtl="0" eaLnBrk="1" latinLnBrk="0" hangingPunct="1">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110 (71.9)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856771468"/>
                  </a:ext>
                </a:extLst>
              </a:tr>
              <a:tr h="302349">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Refractory to last line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150 (97.4)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151 (98.7)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834626390"/>
                  </a:ext>
                </a:extLst>
              </a:tr>
              <a:tr h="302349">
                <a:tc>
                  <a:txBody>
                    <a:bodyPr/>
                    <a:lstStyle/>
                    <a:p>
                      <a:pPr marL="92075" indent="0" algn="l">
                        <a:lnSpc>
                          <a:spcPct val="100000"/>
                        </a:lnSpc>
                        <a:spcBef>
                          <a:spcPts val="0"/>
                        </a:spcBef>
                        <a:spcAft>
                          <a:spcPts val="0"/>
                        </a:spcAft>
                      </a:pPr>
                      <a:r>
                        <a:rPr kumimoji="0" lang="en-US" sz="1500" b="0" i="0" u="none" strike="noStrike" kern="1200" cap="none" spc="0" normalizeH="0" baseline="0">
                          <a:ln>
                            <a:noFill/>
                          </a:ln>
                          <a:solidFill>
                            <a:srgbClr val="6B747B"/>
                          </a:solidFill>
                          <a:effectLst/>
                          <a:uLnTx/>
                          <a:uFillTx/>
                          <a:latin typeface="+mn-lt"/>
                          <a:ea typeface="+mn-ea"/>
                          <a:cs typeface="+mn-cs"/>
                        </a:rPr>
                        <a:t>Refractory to R at last line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93 (60.4)</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indent="0" algn="ctr">
                        <a:lnSpc>
                          <a:spcPct val="100000"/>
                        </a:lnSpc>
                        <a:spcBef>
                          <a:spcPts val="0"/>
                        </a:spcBef>
                        <a:spcAft>
                          <a:spcPts val="0"/>
                        </a:spcAft>
                      </a:pPr>
                      <a:r>
                        <a:rPr kumimoji="0" lang="en-US" sz="1500" b="0" i="0" u="none" strike="noStrike" kern="1200" cap="none" spc="0" normalizeH="0" baseline="0" dirty="0">
                          <a:ln>
                            <a:noFill/>
                          </a:ln>
                          <a:solidFill>
                            <a:srgbClr val="6B747B"/>
                          </a:solidFill>
                          <a:effectLst/>
                          <a:uLnTx/>
                          <a:uFillTx/>
                          <a:latin typeface="+mn-lt"/>
                          <a:ea typeface="+mn-ea"/>
                          <a:cs typeface="+mn-cs"/>
                        </a:rPr>
                        <a:t>88 (57.5)</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052695670"/>
                  </a:ext>
                </a:extLst>
              </a:tr>
            </a:tbl>
          </a:graphicData>
        </a:graphic>
      </p:graphicFrame>
      <p:sp>
        <p:nvSpPr>
          <p:cNvPr id="8" name="Text Placeholder 10">
            <a:extLst>
              <a:ext uri="{FF2B5EF4-FFF2-40B4-BE49-F238E27FC236}">
                <a16:creationId xmlns:a16="http://schemas.microsoft.com/office/drawing/2014/main" id="{365D6D09-4FF0-43E2-A407-4EF441436E35}"/>
              </a:ext>
            </a:extLst>
          </p:cNvPr>
          <p:cNvSpPr txBox="1">
            <a:spLocks/>
          </p:cNvSpPr>
          <p:nvPr/>
        </p:nvSpPr>
        <p:spPr>
          <a:xfrm>
            <a:off x="486837" y="5880100"/>
            <a:ext cx="5609167"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GB" sz="800" kern="0">
              <a:solidFill>
                <a:srgbClr val="6B747B"/>
              </a:solidFill>
              <a:latin typeface="Arial" panose="020B0604020202020204"/>
            </a:endParaRPr>
          </a:p>
        </p:txBody>
      </p:sp>
      <p:sp>
        <p:nvSpPr>
          <p:cNvPr id="13" name="Rectangle: Diagonal Corners Snipped 12">
            <a:extLst>
              <a:ext uri="{FF2B5EF4-FFF2-40B4-BE49-F238E27FC236}">
                <a16:creationId xmlns:a16="http://schemas.microsoft.com/office/drawing/2014/main" id="{DE7CF51A-D0A5-4944-A00A-D60F2E8C050D}"/>
              </a:ext>
            </a:extLst>
          </p:cNvPr>
          <p:cNvSpPr/>
          <p:nvPr/>
        </p:nvSpPr>
        <p:spPr>
          <a:xfrm>
            <a:off x="0" y="5373291"/>
            <a:ext cx="12192000" cy="36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Isa-Pd: 93.5% of patients refractory to R and 73.4% double refractory</a:t>
            </a:r>
          </a:p>
        </p:txBody>
      </p:sp>
      <p:sp>
        <p:nvSpPr>
          <p:cNvPr id="9" name="Rectangle 8">
            <a:hlinkClick r:id="rId4" action="ppaction://hlinksldjump"/>
            <a:extLst>
              <a:ext uri="{FF2B5EF4-FFF2-40B4-BE49-F238E27FC236}">
                <a16:creationId xmlns:a16="http://schemas.microsoft.com/office/drawing/2014/main" id="{427D4BE1-FB5C-4D8C-95FD-CDB419DA431B}"/>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824551804"/>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BED3945C-F146-4CBF-B984-CC9C5D125972}"/>
              </a:ext>
            </a:extLst>
          </p:cNvPr>
          <p:cNvSpPr>
            <a:spLocks noGrp="1"/>
          </p:cNvSpPr>
          <p:nvPr>
            <p:ph type="title"/>
          </p:nvPr>
        </p:nvSpPr>
        <p:spPr>
          <a:xfrm>
            <a:off x="478368" y="180488"/>
            <a:ext cx="11226801" cy="701602"/>
          </a:xfrm>
        </p:spPr>
        <p:txBody>
          <a:bodyPr anchor="b"/>
          <a:lstStyle/>
          <a:p>
            <a:r>
              <a:rPr lang="en-US" b="1" dirty="0">
                <a:solidFill>
                  <a:schemeClr val="bg2"/>
                </a:solidFill>
              </a:rPr>
              <a:t>ICARIA-MM</a:t>
            </a:r>
            <a:br>
              <a:rPr lang="en-US" sz="2400" dirty="0"/>
            </a:br>
            <a:r>
              <a:rPr lang="en-GB" sz="2133" dirty="0">
                <a:cs typeface="Arial" panose="020B0604020202020204" pitchFamily="34" charset="0"/>
              </a:rPr>
              <a:t>Patient disposition (ITT)</a:t>
            </a:r>
            <a:endParaRPr lang="en-GB" sz="2400" dirty="0"/>
          </a:p>
        </p:txBody>
      </p:sp>
      <p:sp>
        <p:nvSpPr>
          <p:cNvPr id="5" name="Slide Number Placeholder 4">
            <a:extLst>
              <a:ext uri="{FF2B5EF4-FFF2-40B4-BE49-F238E27FC236}">
                <a16:creationId xmlns:a16="http://schemas.microsoft.com/office/drawing/2014/main" id="{A005ED06-41BD-4BC2-A7F9-0A86B7048FC3}"/>
              </a:ext>
            </a:extLst>
          </p:cNvPr>
          <p:cNvSpPr>
            <a:spLocks noGrp="1"/>
          </p:cNvSpPr>
          <p:nvPr>
            <p:ph type="sldNum" sz="quarter" idx="12"/>
          </p:nvPr>
        </p:nvSpPr>
        <p:spPr/>
        <p:txBody>
          <a:bodyPr/>
          <a:lstStyle/>
          <a:p>
            <a:pPr defTabSz="914332">
              <a:defRPr/>
            </a:pPr>
            <a:fld id="{970B1DE9-DF1E-478B-8EAC-D83EF13FF69C}" type="slidenum">
              <a:rPr lang="en-US">
                <a:solidFill>
                  <a:srgbClr val="6B747B"/>
                </a:solidFill>
                <a:latin typeface="Arial" panose="020B0604020202020204"/>
              </a:rPr>
              <a:pPr defTabSz="914332">
                <a:defRPr/>
              </a:pPr>
              <a:t>131</a:t>
            </a:fld>
            <a:endParaRPr lang="en-US">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820A4D44-0243-9939-67AB-B8059CFE46B6}"/>
              </a:ext>
            </a:extLst>
          </p:cNvPr>
          <p:cNvSpPr>
            <a:spLocks noGrp="1"/>
          </p:cNvSpPr>
          <p:nvPr>
            <p:ph type="body" sz="quarter" idx="14"/>
          </p:nvPr>
        </p:nvSpPr>
        <p:spPr>
          <a:xfrm>
            <a:off x="486835" y="5880100"/>
            <a:ext cx="5795253" cy="381000"/>
          </a:xfrm>
        </p:spPr>
        <p:txBody>
          <a:bodyPr/>
          <a:lstStyle/>
          <a:p>
            <a:r>
              <a:rPr lang="en-GB" kern="0" dirty="0">
                <a:solidFill>
                  <a:srgbClr val="6B747B"/>
                </a:solidFill>
              </a:rPr>
              <a:t>*Data cut-off 11 October 2018</a:t>
            </a:r>
            <a:br>
              <a:rPr lang="en-GB" kern="0" dirty="0">
                <a:solidFill>
                  <a:srgbClr val="6B747B"/>
                </a:solidFill>
              </a:rPr>
            </a:br>
            <a:r>
              <a:rPr lang="en-GB" kern="0" dirty="0">
                <a:solidFill>
                  <a:srgbClr val="6B747B"/>
                </a:solidFill>
              </a:rPr>
              <a:t>AE, adverse event; d, dexamethasone; Isa, </a:t>
            </a:r>
            <a:r>
              <a:rPr lang="en-GB" kern="0" dirty="0" err="1">
                <a:solidFill>
                  <a:srgbClr val="6B747B"/>
                </a:solidFill>
              </a:rPr>
              <a:t>isatuximab</a:t>
            </a:r>
            <a:r>
              <a:rPr lang="en-GB" kern="0" dirty="0">
                <a:solidFill>
                  <a:srgbClr val="6B747B"/>
                </a:solidFill>
              </a:rPr>
              <a:t>; ITT, intention-to-treat; P, pomalidomide; PD, progressive disease</a:t>
            </a:r>
          </a:p>
        </p:txBody>
      </p:sp>
      <p:sp>
        <p:nvSpPr>
          <p:cNvPr id="8" name="Text Placeholder 10">
            <a:extLst>
              <a:ext uri="{FF2B5EF4-FFF2-40B4-BE49-F238E27FC236}">
                <a16:creationId xmlns:a16="http://schemas.microsoft.com/office/drawing/2014/main" id="{365D6D09-4FF0-43E2-A407-4EF441436E35}"/>
              </a:ext>
            </a:extLst>
          </p:cNvPr>
          <p:cNvSpPr txBox="1">
            <a:spLocks/>
          </p:cNvSpPr>
          <p:nvPr/>
        </p:nvSpPr>
        <p:spPr>
          <a:xfrm>
            <a:off x="486837" y="5880100"/>
            <a:ext cx="6401644"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GB" sz="800" kern="0">
              <a:solidFill>
                <a:srgbClr val="6B747B"/>
              </a:solidFill>
              <a:latin typeface="Arial" panose="020B0604020202020204"/>
            </a:endParaRPr>
          </a:p>
        </p:txBody>
      </p:sp>
      <p:grpSp>
        <p:nvGrpSpPr>
          <p:cNvPr id="31" name="Group 30">
            <a:extLst>
              <a:ext uri="{FF2B5EF4-FFF2-40B4-BE49-F238E27FC236}">
                <a16:creationId xmlns:a16="http://schemas.microsoft.com/office/drawing/2014/main" id="{E4331E61-E365-48BF-880F-9C2C33795B4F}"/>
              </a:ext>
            </a:extLst>
          </p:cNvPr>
          <p:cNvGrpSpPr/>
          <p:nvPr/>
        </p:nvGrpSpPr>
        <p:grpSpPr>
          <a:xfrm>
            <a:off x="6836755" y="1056765"/>
            <a:ext cx="2691181" cy="3262299"/>
            <a:chOff x="3611344" y="987425"/>
            <a:chExt cx="2018386" cy="2446724"/>
          </a:xfrm>
        </p:grpSpPr>
        <p:sp>
          <p:nvSpPr>
            <p:cNvPr id="32" name="Rectangle: Rounded Corners 31">
              <a:extLst>
                <a:ext uri="{FF2B5EF4-FFF2-40B4-BE49-F238E27FC236}">
                  <a16:creationId xmlns:a16="http://schemas.microsoft.com/office/drawing/2014/main" id="{8E000A60-1224-46D5-88B7-9883E8155DAB}"/>
                </a:ext>
              </a:extLst>
            </p:cNvPr>
            <p:cNvSpPr/>
            <p:nvPr/>
          </p:nvSpPr>
          <p:spPr>
            <a:xfrm>
              <a:off x="3611346" y="1008623"/>
              <a:ext cx="1653992" cy="2420747"/>
            </a:xfrm>
            <a:prstGeom prst="roundRect">
              <a:avLst/>
            </a:prstGeom>
            <a:solidFill>
              <a:srgbClr val="F0DC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sz="1600">
                <a:solidFill>
                  <a:srgbClr val="FFFFFF"/>
                </a:solidFill>
                <a:latin typeface="Arial" panose="020B0604020202020204"/>
              </a:endParaRPr>
            </a:p>
          </p:txBody>
        </p:sp>
        <p:sp>
          <p:nvSpPr>
            <p:cNvPr id="33" name="Rectangle: Rounded Corners 32">
              <a:extLst>
                <a:ext uri="{FF2B5EF4-FFF2-40B4-BE49-F238E27FC236}">
                  <a16:creationId xmlns:a16="http://schemas.microsoft.com/office/drawing/2014/main" id="{57402F7E-F083-4770-888A-08C6B9987A21}"/>
                </a:ext>
              </a:extLst>
            </p:cNvPr>
            <p:cNvSpPr/>
            <p:nvPr/>
          </p:nvSpPr>
          <p:spPr>
            <a:xfrm>
              <a:off x="3611346" y="987425"/>
              <a:ext cx="1653992" cy="623406"/>
            </a:xfrm>
            <a:prstGeom prst="roundRect">
              <a:avLst/>
            </a:prstGeom>
            <a:solidFill>
              <a:srgbClr val="8F6E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FFFFFF"/>
                  </a:solidFill>
                  <a:latin typeface="Arial" panose="020B0604020202020204"/>
                </a:rPr>
                <a:t>Pd</a:t>
              </a:r>
              <a:br>
                <a:rPr lang="en-GB" sz="1600">
                  <a:solidFill>
                    <a:srgbClr val="FFFFFF"/>
                  </a:solidFill>
                  <a:latin typeface="Arial" panose="020B0604020202020204"/>
                </a:rPr>
              </a:br>
              <a:r>
                <a:rPr lang="en-GB" sz="1600">
                  <a:solidFill>
                    <a:srgbClr val="FFFFFF"/>
                  </a:solidFill>
                  <a:latin typeface="Arial" panose="020B0604020202020204"/>
                </a:rPr>
                <a:t>n=153</a:t>
              </a:r>
              <a:endParaRPr lang="en-US" sz="1600">
                <a:solidFill>
                  <a:srgbClr val="FFFFFF"/>
                </a:solidFill>
                <a:latin typeface="Arial" panose="020B0604020202020204"/>
              </a:endParaRPr>
            </a:p>
          </p:txBody>
        </p:sp>
        <p:sp>
          <p:nvSpPr>
            <p:cNvPr id="34" name="Rectangle: Rounded Corners 33">
              <a:extLst>
                <a:ext uri="{FF2B5EF4-FFF2-40B4-BE49-F238E27FC236}">
                  <a16:creationId xmlns:a16="http://schemas.microsoft.com/office/drawing/2014/main" id="{0C19FAB1-4D37-4F4D-9F2B-7F860EBB9F55}"/>
                </a:ext>
              </a:extLst>
            </p:cNvPr>
            <p:cNvSpPr/>
            <p:nvPr/>
          </p:nvSpPr>
          <p:spPr>
            <a:xfrm>
              <a:off x="3611344" y="2810743"/>
              <a:ext cx="1653993" cy="623406"/>
            </a:xfrm>
            <a:prstGeom prst="roundRect">
              <a:avLst/>
            </a:prstGeom>
            <a:solidFill>
              <a:srgbClr val="8F6E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FFFFFF"/>
                  </a:solidFill>
                  <a:latin typeface="Arial" panose="020B0604020202020204"/>
                </a:rPr>
                <a:t>153 included in ITT analysis</a:t>
              </a:r>
              <a:endParaRPr lang="en-US" sz="1600">
                <a:solidFill>
                  <a:srgbClr val="FFFFFF"/>
                </a:solidFill>
                <a:latin typeface="Arial" panose="020B0604020202020204"/>
              </a:endParaRPr>
            </a:p>
          </p:txBody>
        </p:sp>
        <p:sp>
          <p:nvSpPr>
            <p:cNvPr id="35" name="Arrow: Pentagon 34">
              <a:extLst>
                <a:ext uri="{FF2B5EF4-FFF2-40B4-BE49-F238E27FC236}">
                  <a16:creationId xmlns:a16="http://schemas.microsoft.com/office/drawing/2014/main" id="{0C0D087B-66BA-49E4-81A5-9464800840C2}"/>
                </a:ext>
              </a:extLst>
            </p:cNvPr>
            <p:cNvSpPr/>
            <p:nvPr/>
          </p:nvSpPr>
          <p:spPr>
            <a:xfrm>
              <a:off x="3611346" y="1842639"/>
              <a:ext cx="2018384" cy="735324"/>
            </a:xfrm>
            <a:prstGeom prst="homePlate">
              <a:avLst/>
            </a:prstGeom>
            <a:solidFill>
              <a:srgbClr val="8F6EAA"/>
            </a:solidFill>
            <a:ln>
              <a:noFill/>
            </a:ln>
          </p:spPr>
          <p:style>
            <a:lnRef idx="2">
              <a:schemeClr val="accent1">
                <a:shade val="50000"/>
              </a:schemeClr>
            </a:lnRef>
            <a:fillRef idx="1">
              <a:schemeClr val="accent1"/>
            </a:fillRef>
            <a:effectRef idx="0">
              <a:schemeClr val="accent1"/>
            </a:effectRef>
            <a:fontRef idx="minor">
              <a:schemeClr val="lt1"/>
            </a:fontRef>
          </p:style>
          <p:txBody>
            <a:bodyPr lIns="120000" rIns="48000" rtlCol="0" anchor="ctr"/>
            <a:lstStyle/>
            <a:p>
              <a:pPr defTabSz="914332">
                <a:defRPr/>
              </a:pPr>
              <a:r>
                <a:rPr lang="en-GB" sz="1200">
                  <a:solidFill>
                    <a:srgbClr val="FFFFFF"/>
                  </a:solidFill>
                  <a:latin typeface="Arial" panose="020B0604020202020204"/>
                </a:rPr>
                <a:t>Lost to follow-up n=7</a:t>
              </a:r>
            </a:p>
            <a:p>
              <a:pPr defTabSz="914332">
                <a:defRPr/>
              </a:pPr>
              <a:r>
                <a:rPr lang="en-GB" sz="1200">
                  <a:solidFill>
                    <a:srgbClr val="FFFFFF"/>
                  </a:solidFill>
                  <a:latin typeface="Arial" panose="020B0604020202020204"/>
                </a:rPr>
                <a:t>Discontinued n=114 (74.5%)</a:t>
              </a:r>
            </a:p>
            <a:p>
              <a:pPr marL="457167" lvl="1" indent="-101592" defTabSz="914332">
                <a:defRPr/>
              </a:pPr>
              <a:r>
                <a:rPr lang="en-GB" sz="1200">
                  <a:solidFill>
                    <a:srgbClr val="FFFFFF"/>
                  </a:solidFill>
                  <a:latin typeface="Arial" panose="020B0604020202020204"/>
                </a:rPr>
                <a:t>PD n=88 (57.5%)</a:t>
              </a:r>
            </a:p>
            <a:p>
              <a:pPr marL="457167" lvl="1" indent="-101592" defTabSz="914332">
                <a:defRPr/>
              </a:pPr>
              <a:r>
                <a:rPr lang="en-GB" sz="1200">
                  <a:solidFill>
                    <a:srgbClr val="FFFFFF"/>
                  </a:solidFill>
                  <a:latin typeface="Arial" panose="020B0604020202020204"/>
                </a:rPr>
                <a:t>AE n=19 (12.4%)</a:t>
              </a:r>
            </a:p>
            <a:p>
              <a:pPr marL="457167" lvl="1" indent="-101592" defTabSz="914332">
                <a:defRPr/>
              </a:pPr>
              <a:r>
                <a:rPr lang="en-GB" sz="1200">
                  <a:solidFill>
                    <a:srgbClr val="FFFFFF"/>
                  </a:solidFill>
                  <a:latin typeface="Arial" panose="020B0604020202020204"/>
                </a:rPr>
                <a:t>Other n=7 (4.6%)</a:t>
              </a:r>
            </a:p>
          </p:txBody>
        </p:sp>
      </p:grpSp>
      <p:sp>
        <p:nvSpPr>
          <p:cNvPr id="40" name="Rectangle: Rounded Corners 9">
            <a:extLst>
              <a:ext uri="{FF2B5EF4-FFF2-40B4-BE49-F238E27FC236}">
                <a16:creationId xmlns:a16="http://schemas.microsoft.com/office/drawing/2014/main" id="{1D0982D5-D789-4308-9F83-514EB71CBAB1}"/>
              </a:ext>
            </a:extLst>
          </p:cNvPr>
          <p:cNvSpPr/>
          <p:nvPr/>
        </p:nvSpPr>
        <p:spPr>
          <a:xfrm>
            <a:off x="3875968" y="4819759"/>
            <a:ext cx="3720349" cy="423528"/>
          </a:xfrm>
          <a:prstGeom prst="round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US" sz="1600">
                <a:solidFill>
                  <a:srgbClr val="525CA3"/>
                </a:solidFill>
                <a:latin typeface="Arial" panose="020B0604020202020204"/>
                <a:cs typeface="Calibri" panose="020F0502020204030204" pitchFamily="34" charset="0"/>
              </a:rPr>
              <a:t>11.6 (11.4 to 12.2)</a:t>
            </a:r>
            <a:endParaRPr lang="en-US" sz="1600">
              <a:solidFill>
                <a:srgbClr val="525CA3"/>
              </a:solidFill>
              <a:latin typeface="Arial" panose="020B0604020202020204"/>
              <a:ea typeface="Calibri"/>
              <a:cs typeface="Calibri" panose="020F0502020204030204" pitchFamily="34" charset="0"/>
            </a:endParaRPr>
          </a:p>
        </p:txBody>
      </p:sp>
      <p:sp>
        <p:nvSpPr>
          <p:cNvPr id="42" name="Rectangle: Rounded Corners 6">
            <a:extLst>
              <a:ext uri="{FF2B5EF4-FFF2-40B4-BE49-F238E27FC236}">
                <a16:creationId xmlns:a16="http://schemas.microsoft.com/office/drawing/2014/main" id="{767D4F0C-6B51-4D3A-A17D-5575D48B3A7C}"/>
              </a:ext>
            </a:extLst>
          </p:cNvPr>
          <p:cNvSpPr/>
          <p:nvPr/>
        </p:nvSpPr>
        <p:spPr>
          <a:xfrm>
            <a:off x="2828785" y="1085030"/>
            <a:ext cx="2205323" cy="3227663"/>
          </a:xfrm>
          <a:prstGeom prst="roundRect">
            <a:avLst/>
          </a:prstGeom>
          <a:solidFill>
            <a:schemeClr val="accent1">
              <a:lumMod val="60000"/>
              <a:lumOff val="4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sz="1600">
              <a:solidFill>
                <a:srgbClr val="FFFFFF"/>
              </a:solidFill>
              <a:latin typeface="Arial" panose="020B0604020202020204"/>
            </a:endParaRPr>
          </a:p>
        </p:txBody>
      </p:sp>
      <p:sp>
        <p:nvSpPr>
          <p:cNvPr id="43" name="Rectangle: Rounded Corners 7">
            <a:extLst>
              <a:ext uri="{FF2B5EF4-FFF2-40B4-BE49-F238E27FC236}">
                <a16:creationId xmlns:a16="http://schemas.microsoft.com/office/drawing/2014/main" id="{BFD1CBB2-C0E8-40A5-905A-F3057B1C15A0}"/>
              </a:ext>
            </a:extLst>
          </p:cNvPr>
          <p:cNvSpPr/>
          <p:nvPr/>
        </p:nvSpPr>
        <p:spPr>
          <a:xfrm>
            <a:off x="2828785" y="1056765"/>
            <a:ext cx="2205323" cy="831208"/>
          </a:xfrm>
          <a:prstGeom prst="roundRect">
            <a:avLst/>
          </a:prstGeom>
          <a:solidFill>
            <a:srgbClr val="3E9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FFFFFF"/>
                </a:solidFill>
                <a:latin typeface="Arial" panose="020B0604020202020204"/>
              </a:rPr>
              <a:t>Isa-Pd</a:t>
            </a:r>
            <a:br>
              <a:rPr lang="en-GB" sz="1600">
                <a:solidFill>
                  <a:srgbClr val="FFFFFF"/>
                </a:solidFill>
                <a:latin typeface="Arial" panose="020B0604020202020204"/>
              </a:rPr>
            </a:br>
            <a:r>
              <a:rPr lang="en-GB" sz="1600">
                <a:solidFill>
                  <a:srgbClr val="FFFFFF"/>
                </a:solidFill>
                <a:latin typeface="Arial" panose="020B0604020202020204"/>
              </a:rPr>
              <a:t>n=154</a:t>
            </a:r>
            <a:endParaRPr lang="en-US" sz="1600">
              <a:solidFill>
                <a:srgbClr val="FFFFFF"/>
              </a:solidFill>
              <a:latin typeface="Arial" panose="020B0604020202020204"/>
            </a:endParaRPr>
          </a:p>
        </p:txBody>
      </p:sp>
      <p:sp>
        <p:nvSpPr>
          <p:cNvPr id="44" name="Rectangle: Rounded Corners 8">
            <a:extLst>
              <a:ext uri="{FF2B5EF4-FFF2-40B4-BE49-F238E27FC236}">
                <a16:creationId xmlns:a16="http://schemas.microsoft.com/office/drawing/2014/main" id="{CADB151C-8B18-41E1-8F4C-85E918FF8695}"/>
              </a:ext>
            </a:extLst>
          </p:cNvPr>
          <p:cNvSpPr/>
          <p:nvPr/>
        </p:nvSpPr>
        <p:spPr>
          <a:xfrm>
            <a:off x="2828783" y="3487856"/>
            <a:ext cx="2205324" cy="831208"/>
          </a:xfrm>
          <a:prstGeom prst="roundRect">
            <a:avLst/>
          </a:prstGeom>
          <a:solidFill>
            <a:srgbClr val="3E9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FFFFFF"/>
                </a:solidFill>
                <a:latin typeface="Arial" panose="020B0604020202020204"/>
              </a:rPr>
              <a:t>154 included in ITT analysis</a:t>
            </a:r>
            <a:endParaRPr lang="en-US" sz="1600">
              <a:solidFill>
                <a:srgbClr val="FFFFFF"/>
              </a:solidFill>
              <a:latin typeface="Arial" panose="020B0604020202020204"/>
            </a:endParaRPr>
          </a:p>
        </p:txBody>
      </p:sp>
      <p:sp>
        <p:nvSpPr>
          <p:cNvPr id="45" name="Arrow: Pentagon 10">
            <a:extLst>
              <a:ext uri="{FF2B5EF4-FFF2-40B4-BE49-F238E27FC236}">
                <a16:creationId xmlns:a16="http://schemas.microsoft.com/office/drawing/2014/main" id="{0FCA8BCC-0F95-4772-9637-B226E2FBBA5F}"/>
              </a:ext>
            </a:extLst>
          </p:cNvPr>
          <p:cNvSpPr/>
          <p:nvPr/>
        </p:nvSpPr>
        <p:spPr>
          <a:xfrm>
            <a:off x="2828784" y="2197051"/>
            <a:ext cx="2692024" cy="980432"/>
          </a:xfrm>
          <a:prstGeom prst="homePlate">
            <a:avLst/>
          </a:prstGeom>
          <a:solidFill>
            <a:srgbClr val="3E9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32">
              <a:defRPr/>
            </a:pPr>
            <a:r>
              <a:rPr lang="en-GB" sz="1200">
                <a:solidFill>
                  <a:srgbClr val="FFFFFF"/>
                </a:solidFill>
                <a:latin typeface="Arial" panose="020B0604020202020204"/>
              </a:rPr>
              <a:t>Lost to follow-up n=4</a:t>
            </a:r>
          </a:p>
          <a:p>
            <a:pPr defTabSz="914332">
              <a:defRPr/>
            </a:pPr>
            <a:r>
              <a:rPr lang="en-GB" sz="1200">
                <a:solidFill>
                  <a:srgbClr val="FFFFFF"/>
                </a:solidFill>
                <a:latin typeface="Arial" panose="020B0604020202020204"/>
              </a:rPr>
              <a:t>Discontinued n=87 (56.5%)</a:t>
            </a:r>
          </a:p>
          <a:p>
            <a:pPr marL="457167" lvl="1" indent="-101592" defTabSz="914332">
              <a:defRPr/>
            </a:pPr>
            <a:r>
              <a:rPr lang="en-GB" sz="1200">
                <a:solidFill>
                  <a:srgbClr val="FFFFFF"/>
                </a:solidFill>
                <a:latin typeface="Arial" panose="020B0604020202020204"/>
              </a:rPr>
              <a:t>PD n=66 (42.9%)</a:t>
            </a:r>
          </a:p>
          <a:p>
            <a:pPr marL="457167" lvl="1" indent="-101592" defTabSz="914332">
              <a:defRPr/>
            </a:pPr>
            <a:r>
              <a:rPr lang="en-GB" sz="1200">
                <a:solidFill>
                  <a:srgbClr val="FFFFFF"/>
                </a:solidFill>
                <a:latin typeface="Arial" panose="020B0604020202020204"/>
              </a:rPr>
              <a:t>AE n=11 (7.1%)</a:t>
            </a:r>
          </a:p>
          <a:p>
            <a:pPr marL="457167" lvl="1" indent="-101592" defTabSz="914332">
              <a:defRPr/>
            </a:pPr>
            <a:r>
              <a:rPr lang="en-GB" sz="1200">
                <a:solidFill>
                  <a:srgbClr val="FFFFFF"/>
                </a:solidFill>
                <a:latin typeface="Arial" panose="020B0604020202020204"/>
              </a:rPr>
              <a:t>Other n=10 (6.5%)</a:t>
            </a:r>
          </a:p>
        </p:txBody>
      </p:sp>
      <p:sp>
        <p:nvSpPr>
          <p:cNvPr id="50" name="Rectangle 49">
            <a:extLst>
              <a:ext uri="{FF2B5EF4-FFF2-40B4-BE49-F238E27FC236}">
                <a16:creationId xmlns:a16="http://schemas.microsoft.com/office/drawing/2014/main" id="{02C5812C-DDA1-4779-9AE7-433B10E3A4C8}"/>
              </a:ext>
            </a:extLst>
          </p:cNvPr>
          <p:cNvSpPr/>
          <p:nvPr/>
        </p:nvSpPr>
        <p:spPr>
          <a:xfrm>
            <a:off x="1685337" y="4450427"/>
            <a:ext cx="8250296" cy="338554"/>
          </a:xfrm>
          <a:prstGeom prst="rect">
            <a:avLst/>
          </a:prstGeom>
        </p:spPr>
        <p:txBody>
          <a:bodyPr wrap="square">
            <a:spAutoFit/>
          </a:bodyPr>
          <a:lstStyle/>
          <a:p>
            <a:pPr algn="ctr" defTabSz="914332">
              <a:defRPr/>
            </a:pPr>
            <a:r>
              <a:rPr lang="en-GB" sz="1600" b="1">
                <a:solidFill>
                  <a:srgbClr val="525CA3"/>
                </a:solidFill>
                <a:latin typeface="Arial" panose="020B0604020202020204"/>
                <a:ea typeface="Calibri"/>
                <a:cs typeface="Calibri" panose="020F0502020204030204" pitchFamily="34" charset="0"/>
              </a:rPr>
              <a:t>Median duration of follow-up*, months (range) </a:t>
            </a:r>
          </a:p>
        </p:txBody>
      </p:sp>
      <p:sp>
        <p:nvSpPr>
          <p:cNvPr id="19" name="Rectangle: Diagonal Corners Snipped 18">
            <a:extLst>
              <a:ext uri="{FF2B5EF4-FFF2-40B4-BE49-F238E27FC236}">
                <a16:creationId xmlns:a16="http://schemas.microsoft.com/office/drawing/2014/main" id="{752F01B7-C7DD-4207-8CC5-CB5E9AE54037}"/>
              </a:ext>
            </a:extLst>
          </p:cNvPr>
          <p:cNvSpPr/>
          <p:nvPr/>
        </p:nvSpPr>
        <p:spPr>
          <a:xfrm>
            <a:off x="0" y="5372101"/>
            <a:ext cx="12192000" cy="361951"/>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Fewer discontinuations in the Isa-Pd arm than in the Pd arm</a:t>
            </a:r>
          </a:p>
        </p:txBody>
      </p:sp>
      <p:sp>
        <p:nvSpPr>
          <p:cNvPr id="20" name="Text Placeholder 4">
            <a:extLst>
              <a:ext uri="{FF2B5EF4-FFF2-40B4-BE49-F238E27FC236}">
                <a16:creationId xmlns:a16="http://schemas.microsoft.com/office/drawing/2014/main" id="{895E86E4-22BA-421A-8700-5E0ABC3C7411}"/>
              </a:ext>
            </a:extLst>
          </p:cNvPr>
          <p:cNvSpPr txBox="1">
            <a:spLocks/>
          </p:cNvSpPr>
          <p:nvPr/>
        </p:nvSpPr>
        <p:spPr>
          <a:xfrm>
            <a:off x="6798308" y="5877561"/>
            <a:ext cx="4906433" cy="395817"/>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80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defTabSz="914332">
              <a:spcBef>
                <a:spcPts val="2400"/>
              </a:spcBef>
              <a:buClr>
                <a:srgbClr val="3E90D0"/>
              </a:buClr>
              <a:defRPr/>
            </a:pPr>
            <a:br>
              <a:rPr lang="en-GB" sz="800">
                <a:solidFill>
                  <a:srgbClr val="6B747B"/>
                </a:solidFill>
                <a:latin typeface="Arial" panose="020B0604020202020204"/>
              </a:rPr>
            </a:br>
            <a:r>
              <a:rPr lang="it-IT" sz="800">
                <a:solidFill>
                  <a:srgbClr val="6B747B"/>
                </a:solidFill>
                <a:latin typeface="Arial" panose="020B0604020202020204"/>
              </a:rPr>
              <a:t>Attal M, et al. Lancet 2019;394:2096–107</a:t>
            </a:r>
            <a:br>
              <a:rPr lang="it-IT" sz="800">
                <a:solidFill>
                  <a:srgbClr val="6B747B"/>
                </a:solidFill>
                <a:latin typeface="Arial" panose="020B0604020202020204"/>
              </a:rPr>
            </a:br>
            <a:endParaRPr lang="en-GB" sz="133">
              <a:solidFill>
                <a:srgbClr val="6B747B"/>
              </a:solidFill>
              <a:latin typeface="Arial" panose="020B0604020202020204"/>
            </a:endParaRPr>
          </a:p>
        </p:txBody>
      </p:sp>
      <p:sp>
        <p:nvSpPr>
          <p:cNvPr id="18" name="Rectangle 17">
            <a:hlinkClick r:id="rId4" action="ppaction://hlinksldjump"/>
            <a:extLst>
              <a:ext uri="{FF2B5EF4-FFF2-40B4-BE49-F238E27FC236}">
                <a16:creationId xmlns:a16="http://schemas.microsoft.com/office/drawing/2014/main" id="{AB4A4662-F6E7-47D6-83B9-71FC794DEAA3}"/>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27879888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E846E8-4446-0ADF-D055-4488DF8AE4E0}"/>
              </a:ext>
            </a:extLst>
          </p:cNvPr>
          <p:cNvSpPr>
            <a:spLocks noGrp="1"/>
          </p:cNvSpPr>
          <p:nvPr>
            <p:ph type="title"/>
          </p:nvPr>
        </p:nvSpPr>
        <p:spPr>
          <a:xfrm>
            <a:off x="478368" y="180488"/>
            <a:ext cx="11226801" cy="701602"/>
          </a:xfrm>
        </p:spPr>
        <p:txBody>
          <a:bodyPr/>
          <a:lstStyle/>
          <a:p>
            <a:pPr lvl="0"/>
            <a:r>
              <a:rPr lang="en-US" b="1" noProof="0">
                <a:solidFill>
                  <a:schemeClr val="bg2"/>
                </a:solidFill>
              </a:rPr>
              <a:t>ICARIA-MM</a:t>
            </a:r>
            <a:br>
              <a:rPr lang="en-US" noProof="0"/>
            </a:br>
            <a:r>
              <a:rPr lang="en-US" sz="2133">
                <a:cs typeface="Arial" panose="020B0604020202020204" pitchFamily="34" charset="0"/>
              </a:rPr>
              <a:t>PFS (IRC assessment – primary endpoint) (median FU: 11.6 mos)</a:t>
            </a:r>
          </a:p>
        </p:txBody>
      </p:sp>
      <p:sp>
        <p:nvSpPr>
          <p:cNvPr id="5" name="Slide Number Placeholder 4">
            <a:extLst>
              <a:ext uri="{FF2B5EF4-FFF2-40B4-BE49-F238E27FC236}">
                <a16:creationId xmlns:a16="http://schemas.microsoft.com/office/drawing/2014/main" id="{A89046CD-00D8-41C9-8D7E-E1E7371D8EE0}"/>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132</a:t>
            </a:fld>
            <a:endParaRPr lang="en-US">
              <a:solidFill>
                <a:srgbClr val="6B747B"/>
              </a:solidFill>
              <a:latin typeface="Arial" panose="020B0604020202020204"/>
            </a:endParaRPr>
          </a:p>
        </p:txBody>
      </p:sp>
      <p:sp>
        <p:nvSpPr>
          <p:cNvPr id="11" name="Text Placeholder 10">
            <a:extLst>
              <a:ext uri="{FF2B5EF4-FFF2-40B4-BE49-F238E27FC236}">
                <a16:creationId xmlns:a16="http://schemas.microsoft.com/office/drawing/2014/main" id="{0C1107C0-7339-7994-C03E-2CCB7C8BEF5B}"/>
              </a:ext>
            </a:extLst>
          </p:cNvPr>
          <p:cNvSpPr>
            <a:spLocks noGrp="1"/>
          </p:cNvSpPr>
          <p:nvPr>
            <p:ph type="body" sz="quarter" idx="13"/>
          </p:nvPr>
        </p:nvSpPr>
        <p:spPr/>
        <p:txBody>
          <a:bodyPr/>
          <a:lstStyle/>
          <a:p>
            <a:br>
              <a:rPr lang="en-GB"/>
            </a:br>
            <a:r>
              <a:rPr lang="it-IT"/>
              <a:t>Attal M, et al. Lancet 2019;394:2096–107</a:t>
            </a:r>
            <a:endParaRPr lang="en-GB"/>
          </a:p>
        </p:txBody>
      </p:sp>
      <p:sp>
        <p:nvSpPr>
          <p:cNvPr id="17" name="Text Placeholder 16">
            <a:extLst>
              <a:ext uri="{FF2B5EF4-FFF2-40B4-BE49-F238E27FC236}">
                <a16:creationId xmlns:a16="http://schemas.microsoft.com/office/drawing/2014/main" id="{A236073B-5F41-46F6-7C0E-F3BA351ED28D}"/>
              </a:ext>
            </a:extLst>
          </p:cNvPr>
          <p:cNvSpPr>
            <a:spLocks noGrp="1"/>
          </p:cNvSpPr>
          <p:nvPr>
            <p:ph type="body" sz="quarter" idx="14"/>
          </p:nvPr>
        </p:nvSpPr>
        <p:spPr>
          <a:xfrm>
            <a:off x="486835" y="5880100"/>
            <a:ext cx="8836837" cy="381000"/>
          </a:xfrm>
        </p:spPr>
        <p:txBody>
          <a:bodyPr/>
          <a:lstStyle/>
          <a:p>
            <a:br>
              <a:rPr lang="en-US"/>
            </a:br>
            <a:r>
              <a:rPr lang="en-US"/>
              <a:t>Data cut-off 11 October 2018 </a:t>
            </a:r>
          </a:p>
          <a:p>
            <a:r>
              <a:rPr lang="en-US"/>
              <a:t>CI, confidence interval; d, dexamethasone; FU, follow-up; HR, hazard ratio; IRC, Independent Review Committee; Isa, isatuximab; Mos, months; PFS, progression-free survival; P, pomalidomide</a:t>
            </a:r>
          </a:p>
        </p:txBody>
      </p:sp>
      <p:sp>
        <p:nvSpPr>
          <p:cNvPr id="21" name="Text Placeholder 3">
            <a:extLst>
              <a:ext uri="{FF2B5EF4-FFF2-40B4-BE49-F238E27FC236}">
                <a16:creationId xmlns:a16="http://schemas.microsoft.com/office/drawing/2014/main" id="{26188659-4AD3-4930-A6DD-B60A332EB962}"/>
              </a:ext>
            </a:extLst>
          </p:cNvPr>
          <p:cNvSpPr txBox="1">
            <a:spLocks/>
          </p:cNvSpPr>
          <p:nvPr/>
        </p:nvSpPr>
        <p:spPr>
          <a:xfrm>
            <a:off x="486837" y="5880100"/>
            <a:ext cx="5609167"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GB" sz="800">
              <a:solidFill>
                <a:srgbClr val="6B747B"/>
              </a:solidFill>
              <a:latin typeface="Arial" panose="020B0604020202020204"/>
            </a:endParaRPr>
          </a:p>
        </p:txBody>
      </p:sp>
      <p:sp>
        <p:nvSpPr>
          <p:cNvPr id="506" name="TextBox 505">
            <a:extLst>
              <a:ext uri="{FF2B5EF4-FFF2-40B4-BE49-F238E27FC236}">
                <a16:creationId xmlns:a16="http://schemas.microsoft.com/office/drawing/2014/main" id="{54FD2C7C-CFE6-44A0-83A8-B4C28E4B55C4}"/>
              </a:ext>
            </a:extLst>
          </p:cNvPr>
          <p:cNvSpPr txBox="1"/>
          <p:nvPr/>
        </p:nvSpPr>
        <p:spPr>
          <a:xfrm>
            <a:off x="2567605"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154</a:t>
            </a:r>
          </a:p>
          <a:p>
            <a:pPr algn="ctr" defTabSz="914060">
              <a:defRPr/>
            </a:pPr>
            <a:r>
              <a:rPr lang="en-US" sz="1200" kern="0">
                <a:solidFill>
                  <a:srgbClr val="5F6970">
                    <a:lumMod val="50000"/>
                  </a:srgbClr>
                </a:solidFill>
                <a:latin typeface="Arial" panose="020B0604020202020204"/>
              </a:rPr>
              <a:t>153</a:t>
            </a:r>
          </a:p>
        </p:txBody>
      </p:sp>
      <p:sp>
        <p:nvSpPr>
          <p:cNvPr id="507" name="TextBox 506">
            <a:extLst>
              <a:ext uri="{FF2B5EF4-FFF2-40B4-BE49-F238E27FC236}">
                <a16:creationId xmlns:a16="http://schemas.microsoft.com/office/drawing/2014/main" id="{4B6B0F5D-094D-4CF7-B2DA-7F13709990C7}"/>
              </a:ext>
            </a:extLst>
          </p:cNvPr>
          <p:cNvSpPr txBox="1"/>
          <p:nvPr/>
        </p:nvSpPr>
        <p:spPr>
          <a:xfrm>
            <a:off x="8124674"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14</a:t>
            </a:r>
          </a:p>
          <a:p>
            <a:pPr algn="ctr" defTabSz="914060">
              <a:defRPr/>
            </a:pPr>
            <a:r>
              <a:rPr lang="en-US" sz="1200" kern="0">
                <a:solidFill>
                  <a:srgbClr val="5F6970">
                    <a:lumMod val="50000"/>
                  </a:srgbClr>
                </a:solidFill>
                <a:latin typeface="Arial" panose="020B0604020202020204"/>
              </a:rPr>
              <a:t>5</a:t>
            </a:r>
          </a:p>
        </p:txBody>
      </p:sp>
      <p:sp>
        <p:nvSpPr>
          <p:cNvPr id="508" name="TextBox 507">
            <a:extLst>
              <a:ext uri="{FF2B5EF4-FFF2-40B4-BE49-F238E27FC236}">
                <a16:creationId xmlns:a16="http://schemas.microsoft.com/office/drawing/2014/main" id="{6FD81393-F8CF-431E-9F4B-5DC5E3D57B6A}"/>
              </a:ext>
            </a:extLst>
          </p:cNvPr>
          <p:cNvSpPr txBox="1"/>
          <p:nvPr/>
        </p:nvSpPr>
        <p:spPr>
          <a:xfrm>
            <a:off x="1526001" y="4822529"/>
            <a:ext cx="1246027" cy="466269"/>
          </a:xfrm>
          <a:prstGeom prst="rect">
            <a:avLst/>
          </a:prstGeom>
          <a:noFill/>
        </p:spPr>
        <p:txBody>
          <a:bodyPr wrap="square" lIns="48000" tIns="48000" rIns="48000" bIns="48000" rtlCol="0">
            <a:spAutoFit/>
          </a:bodyPr>
          <a:lstStyle/>
          <a:p>
            <a:pPr defTabSz="914060">
              <a:defRPr/>
            </a:pPr>
            <a:r>
              <a:rPr lang="en-US" sz="1200" kern="0">
                <a:solidFill>
                  <a:srgbClr val="5F6970">
                    <a:lumMod val="50000"/>
                  </a:srgbClr>
                </a:solidFill>
                <a:latin typeface="Arial" panose="020B0604020202020204"/>
              </a:rPr>
              <a:t>Isa-Pd</a:t>
            </a:r>
          </a:p>
          <a:p>
            <a:pPr defTabSz="914060">
              <a:defRPr/>
            </a:pPr>
            <a:r>
              <a:rPr lang="en-US" sz="1200" kern="0">
                <a:solidFill>
                  <a:srgbClr val="5F6970">
                    <a:lumMod val="50000"/>
                  </a:srgbClr>
                </a:solidFill>
                <a:latin typeface="Arial" panose="020B0604020202020204"/>
              </a:rPr>
              <a:t>Pd</a:t>
            </a:r>
            <a:endParaRPr lang="en-US" sz="1200" kern="0" baseline="30000">
              <a:solidFill>
                <a:srgbClr val="5F6970">
                  <a:lumMod val="50000"/>
                </a:srgbClr>
              </a:solidFill>
              <a:latin typeface="Arial" panose="020B0604020202020204"/>
            </a:endParaRPr>
          </a:p>
        </p:txBody>
      </p:sp>
      <p:sp>
        <p:nvSpPr>
          <p:cNvPr id="509" name="TextBox 508">
            <a:extLst>
              <a:ext uri="{FF2B5EF4-FFF2-40B4-BE49-F238E27FC236}">
                <a16:creationId xmlns:a16="http://schemas.microsoft.com/office/drawing/2014/main" id="{03D6D735-474A-443F-9055-0817B885D384}"/>
              </a:ext>
            </a:extLst>
          </p:cNvPr>
          <p:cNvSpPr txBox="1"/>
          <p:nvPr/>
        </p:nvSpPr>
        <p:spPr>
          <a:xfrm>
            <a:off x="3361471"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129</a:t>
            </a:r>
          </a:p>
          <a:p>
            <a:pPr algn="ctr" defTabSz="914060">
              <a:defRPr/>
            </a:pPr>
            <a:r>
              <a:rPr lang="en-US" sz="1200" kern="0">
                <a:solidFill>
                  <a:srgbClr val="5F6970">
                    <a:lumMod val="50000"/>
                  </a:srgbClr>
                </a:solidFill>
                <a:latin typeface="Arial" panose="020B0604020202020204"/>
              </a:rPr>
              <a:t>105</a:t>
            </a:r>
          </a:p>
        </p:txBody>
      </p:sp>
      <p:sp>
        <p:nvSpPr>
          <p:cNvPr id="510" name="TextBox 509">
            <a:extLst>
              <a:ext uri="{FF2B5EF4-FFF2-40B4-BE49-F238E27FC236}">
                <a16:creationId xmlns:a16="http://schemas.microsoft.com/office/drawing/2014/main" id="{6DDAB1A9-1FB5-4380-9A71-2680F75990A3}"/>
              </a:ext>
            </a:extLst>
          </p:cNvPr>
          <p:cNvSpPr txBox="1"/>
          <p:nvPr/>
        </p:nvSpPr>
        <p:spPr>
          <a:xfrm>
            <a:off x="4155338"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106</a:t>
            </a:r>
          </a:p>
          <a:p>
            <a:pPr algn="ctr" defTabSz="914060">
              <a:defRPr/>
            </a:pPr>
            <a:r>
              <a:rPr lang="en-US" sz="1200" kern="0">
                <a:solidFill>
                  <a:srgbClr val="5F6970">
                    <a:lumMod val="50000"/>
                  </a:srgbClr>
                </a:solidFill>
                <a:latin typeface="Arial" panose="020B0604020202020204"/>
              </a:rPr>
              <a:t>80</a:t>
            </a:r>
          </a:p>
        </p:txBody>
      </p:sp>
      <p:sp>
        <p:nvSpPr>
          <p:cNvPr id="511" name="TextBox 510">
            <a:extLst>
              <a:ext uri="{FF2B5EF4-FFF2-40B4-BE49-F238E27FC236}">
                <a16:creationId xmlns:a16="http://schemas.microsoft.com/office/drawing/2014/main" id="{EEF8D5F5-C0D0-403B-8F9D-0E30924B7809}"/>
              </a:ext>
            </a:extLst>
          </p:cNvPr>
          <p:cNvSpPr txBox="1"/>
          <p:nvPr/>
        </p:nvSpPr>
        <p:spPr>
          <a:xfrm>
            <a:off x="4949206"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89</a:t>
            </a:r>
          </a:p>
          <a:p>
            <a:pPr algn="ctr" defTabSz="914060">
              <a:defRPr/>
            </a:pPr>
            <a:r>
              <a:rPr lang="en-US" sz="1200" kern="0">
                <a:solidFill>
                  <a:srgbClr val="5F6970">
                    <a:lumMod val="50000"/>
                  </a:srgbClr>
                </a:solidFill>
                <a:latin typeface="Arial" panose="020B0604020202020204"/>
              </a:rPr>
              <a:t>63</a:t>
            </a:r>
          </a:p>
        </p:txBody>
      </p:sp>
      <p:sp>
        <p:nvSpPr>
          <p:cNvPr id="512" name="TextBox 511">
            <a:extLst>
              <a:ext uri="{FF2B5EF4-FFF2-40B4-BE49-F238E27FC236}">
                <a16:creationId xmlns:a16="http://schemas.microsoft.com/office/drawing/2014/main" id="{4B9D9E6F-7E88-4BBF-8559-FC6E9168F529}"/>
              </a:ext>
            </a:extLst>
          </p:cNvPr>
          <p:cNvSpPr txBox="1"/>
          <p:nvPr/>
        </p:nvSpPr>
        <p:spPr>
          <a:xfrm>
            <a:off x="5743073"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81</a:t>
            </a:r>
          </a:p>
          <a:p>
            <a:pPr algn="ctr" defTabSz="914060">
              <a:defRPr/>
            </a:pPr>
            <a:r>
              <a:rPr lang="en-US" sz="1200" kern="0">
                <a:solidFill>
                  <a:srgbClr val="5F6970">
                    <a:lumMod val="50000"/>
                  </a:srgbClr>
                </a:solidFill>
                <a:latin typeface="Arial" panose="020B0604020202020204"/>
              </a:rPr>
              <a:t>51</a:t>
            </a:r>
          </a:p>
        </p:txBody>
      </p:sp>
      <p:sp>
        <p:nvSpPr>
          <p:cNvPr id="513" name="TextBox 512">
            <a:extLst>
              <a:ext uri="{FF2B5EF4-FFF2-40B4-BE49-F238E27FC236}">
                <a16:creationId xmlns:a16="http://schemas.microsoft.com/office/drawing/2014/main" id="{D86B6526-473C-4286-8983-3A48E52513B4}"/>
              </a:ext>
            </a:extLst>
          </p:cNvPr>
          <p:cNvSpPr txBox="1"/>
          <p:nvPr/>
        </p:nvSpPr>
        <p:spPr>
          <a:xfrm>
            <a:off x="6536939"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52</a:t>
            </a:r>
          </a:p>
          <a:p>
            <a:pPr algn="ctr" defTabSz="914060">
              <a:defRPr/>
            </a:pPr>
            <a:r>
              <a:rPr lang="en-US" sz="1200" kern="0">
                <a:solidFill>
                  <a:srgbClr val="5F6970">
                    <a:lumMod val="50000"/>
                  </a:srgbClr>
                </a:solidFill>
                <a:latin typeface="Arial" panose="020B0604020202020204"/>
              </a:rPr>
              <a:t>33</a:t>
            </a:r>
          </a:p>
        </p:txBody>
      </p:sp>
      <p:sp>
        <p:nvSpPr>
          <p:cNvPr id="514" name="TextBox 513">
            <a:extLst>
              <a:ext uri="{FF2B5EF4-FFF2-40B4-BE49-F238E27FC236}">
                <a16:creationId xmlns:a16="http://schemas.microsoft.com/office/drawing/2014/main" id="{72186E97-CF42-4DCA-B03A-3E812DC14DC3}"/>
              </a:ext>
            </a:extLst>
          </p:cNvPr>
          <p:cNvSpPr txBox="1"/>
          <p:nvPr/>
        </p:nvSpPr>
        <p:spPr>
          <a:xfrm>
            <a:off x="7330805" y="4821997"/>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30</a:t>
            </a:r>
          </a:p>
          <a:p>
            <a:pPr algn="ctr" defTabSz="914060">
              <a:defRPr/>
            </a:pPr>
            <a:r>
              <a:rPr lang="en-US" sz="1200" kern="0">
                <a:solidFill>
                  <a:srgbClr val="5F6970">
                    <a:lumMod val="50000"/>
                  </a:srgbClr>
                </a:solidFill>
                <a:latin typeface="Arial" panose="020B0604020202020204"/>
              </a:rPr>
              <a:t>17</a:t>
            </a:r>
          </a:p>
        </p:txBody>
      </p:sp>
      <p:sp>
        <p:nvSpPr>
          <p:cNvPr id="515" name="TextBox 514">
            <a:extLst>
              <a:ext uri="{FF2B5EF4-FFF2-40B4-BE49-F238E27FC236}">
                <a16:creationId xmlns:a16="http://schemas.microsoft.com/office/drawing/2014/main" id="{46AA1C55-38B4-4C5C-8B26-00F85D197D06}"/>
              </a:ext>
            </a:extLst>
          </p:cNvPr>
          <p:cNvSpPr txBox="1"/>
          <p:nvPr/>
        </p:nvSpPr>
        <p:spPr>
          <a:xfrm>
            <a:off x="8918541" y="4822001"/>
            <a:ext cx="566276" cy="466269"/>
          </a:xfrm>
          <a:prstGeom prst="rect">
            <a:avLst/>
          </a:prstGeom>
          <a:noFill/>
        </p:spPr>
        <p:txBody>
          <a:bodyPr wrap="square" lIns="48000" tIns="48000" rIns="48000" bIns="48000" rtlCol="0">
            <a:spAutoFit/>
          </a:bodyPr>
          <a:lstStyle/>
          <a:p>
            <a:pPr algn="ctr" defTabSz="914060">
              <a:defRPr/>
            </a:pPr>
            <a:r>
              <a:rPr lang="en-US" sz="1200" kern="0">
                <a:solidFill>
                  <a:srgbClr val="5F6970">
                    <a:lumMod val="50000"/>
                  </a:srgbClr>
                </a:solidFill>
                <a:latin typeface="Arial" panose="020B0604020202020204"/>
              </a:rPr>
              <a:t>1</a:t>
            </a:r>
          </a:p>
          <a:p>
            <a:pPr algn="ctr" defTabSz="914060">
              <a:defRPr/>
            </a:pPr>
            <a:r>
              <a:rPr lang="en-US" sz="1200" kern="0">
                <a:solidFill>
                  <a:srgbClr val="5F6970">
                    <a:lumMod val="50000"/>
                  </a:srgbClr>
                </a:solidFill>
                <a:latin typeface="Arial" panose="020B0604020202020204"/>
              </a:rPr>
              <a:t>0</a:t>
            </a:r>
          </a:p>
        </p:txBody>
      </p:sp>
      <p:sp>
        <p:nvSpPr>
          <p:cNvPr id="638" name="Text Placeholder 4">
            <a:extLst>
              <a:ext uri="{FF2B5EF4-FFF2-40B4-BE49-F238E27FC236}">
                <a16:creationId xmlns:a16="http://schemas.microsoft.com/office/drawing/2014/main" id="{84E7AE3B-7E2E-4A92-8684-458BA6D9154D}"/>
              </a:ext>
            </a:extLst>
          </p:cNvPr>
          <p:cNvSpPr txBox="1">
            <a:spLocks/>
          </p:cNvSpPr>
          <p:nvPr/>
        </p:nvSpPr>
        <p:spPr>
          <a:xfrm>
            <a:off x="6816649" y="5866417"/>
            <a:ext cx="4906433" cy="395817"/>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80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defTabSz="914332">
              <a:spcBef>
                <a:spcPts val="2400"/>
              </a:spcBef>
              <a:buClr>
                <a:srgbClr val="3E90D0"/>
              </a:buClr>
              <a:defRPr/>
            </a:pPr>
            <a:endParaRPr lang="en-GB" sz="133">
              <a:solidFill>
                <a:srgbClr val="6B747B"/>
              </a:solidFill>
              <a:latin typeface="Arial" panose="020B0604020202020204"/>
            </a:endParaRPr>
          </a:p>
        </p:txBody>
      </p:sp>
      <p:sp>
        <p:nvSpPr>
          <p:cNvPr id="204" name="Rectangle: Diagonal Corners Snipped 203">
            <a:extLst>
              <a:ext uri="{FF2B5EF4-FFF2-40B4-BE49-F238E27FC236}">
                <a16:creationId xmlns:a16="http://schemas.microsoft.com/office/drawing/2014/main" id="{AA34844E-C6F8-4AD3-9B99-F683CAAC0A37}"/>
              </a:ext>
            </a:extLst>
          </p:cNvPr>
          <p:cNvSpPr/>
          <p:nvPr/>
        </p:nvSpPr>
        <p:spPr>
          <a:xfrm>
            <a:off x="0" y="5372101"/>
            <a:ext cx="12192000" cy="361951"/>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There was a statistically significant and clinically meaningful improvement in PFS with Isa-Pd vs Pd</a:t>
            </a:r>
          </a:p>
        </p:txBody>
      </p:sp>
      <p:grpSp>
        <p:nvGrpSpPr>
          <p:cNvPr id="4" name="Group 3"/>
          <p:cNvGrpSpPr/>
          <p:nvPr/>
        </p:nvGrpSpPr>
        <p:grpSpPr>
          <a:xfrm>
            <a:off x="1526001" y="1090285"/>
            <a:ext cx="8372175" cy="3806412"/>
            <a:chOff x="1144501" y="817714"/>
            <a:chExt cx="6279131" cy="2854809"/>
          </a:xfrm>
        </p:grpSpPr>
        <p:sp>
          <p:nvSpPr>
            <p:cNvPr id="516" name="TextBox 515">
              <a:extLst>
                <a:ext uri="{FF2B5EF4-FFF2-40B4-BE49-F238E27FC236}">
                  <a16:creationId xmlns:a16="http://schemas.microsoft.com/office/drawing/2014/main" id="{95153A06-D4D3-4B36-B332-FF3D4DDF264D}"/>
                </a:ext>
              </a:extLst>
            </p:cNvPr>
            <p:cNvSpPr txBox="1"/>
            <p:nvPr/>
          </p:nvSpPr>
          <p:spPr>
            <a:xfrm>
              <a:off x="1144501" y="3461321"/>
              <a:ext cx="934520" cy="211202"/>
            </a:xfrm>
            <a:prstGeom prst="rect">
              <a:avLst/>
            </a:prstGeom>
            <a:noFill/>
          </p:spPr>
          <p:txBody>
            <a:bodyPr wrap="square" lIns="48000" tIns="48000" rIns="48000" bIns="48000" rtlCol="0">
              <a:spAutoFit/>
            </a:bodyPr>
            <a:lstStyle/>
            <a:p>
              <a:pPr defTabSz="914060">
                <a:defRPr/>
              </a:pPr>
              <a:r>
                <a:rPr lang="en-US" sz="1200" kern="0">
                  <a:solidFill>
                    <a:srgbClr val="5F6970">
                      <a:lumMod val="50000"/>
                    </a:srgbClr>
                  </a:solidFill>
                  <a:latin typeface="Arial" panose="020B0604020202020204"/>
                </a:rPr>
                <a:t>No. at risk</a:t>
              </a:r>
            </a:p>
          </p:txBody>
        </p:sp>
        <p:sp>
          <p:nvSpPr>
            <p:cNvPr id="459" name="Rectangle 458">
              <a:extLst>
                <a:ext uri="{FF2B5EF4-FFF2-40B4-BE49-F238E27FC236}">
                  <a16:creationId xmlns:a16="http://schemas.microsoft.com/office/drawing/2014/main" id="{8EBD59F3-AC9A-4BBD-8DC4-77EE50D44541}"/>
                </a:ext>
              </a:extLst>
            </p:cNvPr>
            <p:cNvSpPr/>
            <p:nvPr/>
          </p:nvSpPr>
          <p:spPr>
            <a:xfrm>
              <a:off x="1433437" y="3106035"/>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0.0</a:t>
              </a:r>
            </a:p>
          </p:txBody>
        </p:sp>
        <p:sp>
          <p:nvSpPr>
            <p:cNvPr id="460" name="Rectangle 459">
              <a:extLst>
                <a:ext uri="{FF2B5EF4-FFF2-40B4-BE49-F238E27FC236}">
                  <a16:creationId xmlns:a16="http://schemas.microsoft.com/office/drawing/2014/main" id="{9F65E905-0D52-4F26-8792-6FA28413D919}"/>
                </a:ext>
              </a:extLst>
            </p:cNvPr>
            <p:cNvSpPr/>
            <p:nvPr/>
          </p:nvSpPr>
          <p:spPr>
            <a:xfrm>
              <a:off x="1433437" y="2877202"/>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0.1</a:t>
              </a:r>
            </a:p>
          </p:txBody>
        </p:sp>
        <p:sp>
          <p:nvSpPr>
            <p:cNvPr id="461" name="Rectangle 460">
              <a:extLst>
                <a:ext uri="{FF2B5EF4-FFF2-40B4-BE49-F238E27FC236}">
                  <a16:creationId xmlns:a16="http://schemas.microsoft.com/office/drawing/2014/main" id="{E2DF0B08-41FA-4720-AC6B-2A166AF774C3}"/>
                </a:ext>
              </a:extLst>
            </p:cNvPr>
            <p:cNvSpPr/>
            <p:nvPr/>
          </p:nvSpPr>
          <p:spPr>
            <a:xfrm>
              <a:off x="1433437" y="2648370"/>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0.2</a:t>
              </a:r>
            </a:p>
          </p:txBody>
        </p:sp>
        <p:sp>
          <p:nvSpPr>
            <p:cNvPr id="462" name="Rectangle 461">
              <a:extLst>
                <a:ext uri="{FF2B5EF4-FFF2-40B4-BE49-F238E27FC236}">
                  <a16:creationId xmlns:a16="http://schemas.microsoft.com/office/drawing/2014/main" id="{6BF497D5-6758-492B-ACFB-0A9B5341CF29}"/>
                </a:ext>
              </a:extLst>
            </p:cNvPr>
            <p:cNvSpPr/>
            <p:nvPr/>
          </p:nvSpPr>
          <p:spPr>
            <a:xfrm>
              <a:off x="1433437" y="2419538"/>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0.3</a:t>
              </a:r>
            </a:p>
          </p:txBody>
        </p:sp>
        <p:sp>
          <p:nvSpPr>
            <p:cNvPr id="463" name="Rectangle 462">
              <a:extLst>
                <a:ext uri="{FF2B5EF4-FFF2-40B4-BE49-F238E27FC236}">
                  <a16:creationId xmlns:a16="http://schemas.microsoft.com/office/drawing/2014/main" id="{F8753CC1-5F60-410D-B376-357A2641154B}"/>
                </a:ext>
              </a:extLst>
            </p:cNvPr>
            <p:cNvSpPr/>
            <p:nvPr/>
          </p:nvSpPr>
          <p:spPr>
            <a:xfrm>
              <a:off x="1433437" y="2190706"/>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0.4</a:t>
              </a:r>
            </a:p>
          </p:txBody>
        </p:sp>
        <p:sp>
          <p:nvSpPr>
            <p:cNvPr id="464" name="Rectangle 463">
              <a:extLst>
                <a:ext uri="{FF2B5EF4-FFF2-40B4-BE49-F238E27FC236}">
                  <a16:creationId xmlns:a16="http://schemas.microsoft.com/office/drawing/2014/main" id="{BAA99A33-6B93-452C-A912-5E47582C9000}"/>
                </a:ext>
              </a:extLst>
            </p:cNvPr>
            <p:cNvSpPr/>
            <p:nvPr/>
          </p:nvSpPr>
          <p:spPr>
            <a:xfrm>
              <a:off x="1433437" y="1961874"/>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0.5</a:t>
              </a:r>
            </a:p>
          </p:txBody>
        </p:sp>
        <p:sp>
          <p:nvSpPr>
            <p:cNvPr id="465" name="Rectangle 464">
              <a:extLst>
                <a:ext uri="{FF2B5EF4-FFF2-40B4-BE49-F238E27FC236}">
                  <a16:creationId xmlns:a16="http://schemas.microsoft.com/office/drawing/2014/main" id="{48B7392D-19A9-4B12-8CFE-1B89DAFCBCC6}"/>
                </a:ext>
              </a:extLst>
            </p:cNvPr>
            <p:cNvSpPr/>
            <p:nvPr/>
          </p:nvSpPr>
          <p:spPr>
            <a:xfrm>
              <a:off x="1433437" y="1733042"/>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0.6</a:t>
              </a:r>
            </a:p>
          </p:txBody>
        </p:sp>
        <p:sp>
          <p:nvSpPr>
            <p:cNvPr id="466" name="Rectangle 465">
              <a:extLst>
                <a:ext uri="{FF2B5EF4-FFF2-40B4-BE49-F238E27FC236}">
                  <a16:creationId xmlns:a16="http://schemas.microsoft.com/office/drawing/2014/main" id="{2B20C517-E801-45B9-9F2C-2C854A25E0B3}"/>
                </a:ext>
              </a:extLst>
            </p:cNvPr>
            <p:cNvSpPr/>
            <p:nvPr/>
          </p:nvSpPr>
          <p:spPr>
            <a:xfrm>
              <a:off x="1433437" y="1504210"/>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0.7</a:t>
              </a:r>
            </a:p>
          </p:txBody>
        </p:sp>
        <p:sp>
          <p:nvSpPr>
            <p:cNvPr id="467" name="Rectangle 466">
              <a:extLst>
                <a:ext uri="{FF2B5EF4-FFF2-40B4-BE49-F238E27FC236}">
                  <a16:creationId xmlns:a16="http://schemas.microsoft.com/office/drawing/2014/main" id="{0D984B9E-4401-4937-B78F-B8E05772D11B}"/>
                </a:ext>
              </a:extLst>
            </p:cNvPr>
            <p:cNvSpPr/>
            <p:nvPr/>
          </p:nvSpPr>
          <p:spPr>
            <a:xfrm>
              <a:off x="1433437" y="1275378"/>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0.8</a:t>
              </a:r>
            </a:p>
          </p:txBody>
        </p:sp>
        <p:sp>
          <p:nvSpPr>
            <p:cNvPr id="468" name="Rectangle 467">
              <a:extLst>
                <a:ext uri="{FF2B5EF4-FFF2-40B4-BE49-F238E27FC236}">
                  <a16:creationId xmlns:a16="http://schemas.microsoft.com/office/drawing/2014/main" id="{7D35F3E2-3A39-46A5-855D-D18EBD92E505}"/>
                </a:ext>
              </a:extLst>
            </p:cNvPr>
            <p:cNvSpPr/>
            <p:nvPr/>
          </p:nvSpPr>
          <p:spPr>
            <a:xfrm>
              <a:off x="1433437" y="1046546"/>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0.9</a:t>
              </a:r>
            </a:p>
          </p:txBody>
        </p:sp>
        <p:sp>
          <p:nvSpPr>
            <p:cNvPr id="469" name="Rectangle 468">
              <a:extLst>
                <a:ext uri="{FF2B5EF4-FFF2-40B4-BE49-F238E27FC236}">
                  <a16:creationId xmlns:a16="http://schemas.microsoft.com/office/drawing/2014/main" id="{4B437BCE-AD5D-4E53-9178-A44AE02F3A93}"/>
                </a:ext>
              </a:extLst>
            </p:cNvPr>
            <p:cNvSpPr/>
            <p:nvPr/>
          </p:nvSpPr>
          <p:spPr>
            <a:xfrm>
              <a:off x="1433437" y="817714"/>
              <a:ext cx="557897" cy="21767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1.0</a:t>
              </a:r>
            </a:p>
          </p:txBody>
        </p:sp>
        <p:cxnSp>
          <p:nvCxnSpPr>
            <p:cNvPr id="633" name="Straight Connector 632">
              <a:extLst>
                <a:ext uri="{FF2B5EF4-FFF2-40B4-BE49-F238E27FC236}">
                  <a16:creationId xmlns:a16="http://schemas.microsoft.com/office/drawing/2014/main" id="{9399CFB9-ED85-4D91-8476-94DB65C156FB}"/>
                </a:ext>
              </a:extLst>
            </p:cNvPr>
            <p:cNvCxnSpPr>
              <a:cxnSpLocks/>
            </p:cNvCxnSpPr>
            <p:nvPr/>
          </p:nvCxnSpPr>
          <p:spPr>
            <a:xfrm>
              <a:off x="2140439" y="2068357"/>
              <a:ext cx="5049000" cy="21461"/>
            </a:xfrm>
            <a:prstGeom prst="line">
              <a:avLst/>
            </a:prstGeom>
            <a:noFill/>
            <a:ln w="6350" cap="flat" cmpd="sng" algn="ctr">
              <a:solidFill>
                <a:srgbClr val="000000"/>
              </a:solidFill>
              <a:prstDash val="dash"/>
              <a:miter lim="800000"/>
            </a:ln>
            <a:effectLst/>
          </p:spPr>
        </p:cxnSp>
        <p:sp>
          <p:nvSpPr>
            <p:cNvPr id="634" name="Rectangle 633">
              <a:extLst>
                <a:ext uri="{FF2B5EF4-FFF2-40B4-BE49-F238E27FC236}">
                  <a16:creationId xmlns:a16="http://schemas.microsoft.com/office/drawing/2014/main" id="{2E8D8022-B18D-4C65-91A8-8BD0A51E0AB0}"/>
                </a:ext>
              </a:extLst>
            </p:cNvPr>
            <p:cNvSpPr/>
            <p:nvPr/>
          </p:nvSpPr>
          <p:spPr>
            <a:xfrm>
              <a:off x="5762065" y="1752804"/>
              <a:ext cx="947073" cy="219707"/>
            </a:xfrm>
            <a:prstGeom prst="rect">
              <a:avLst/>
            </a:prstGeom>
            <a:solidFill>
              <a:srgbClr val="3685C9"/>
            </a:solidFill>
            <a:ln w="12700" cap="flat" cmpd="sng" algn="ctr">
              <a:noFill/>
              <a:prstDash val="solid"/>
              <a:miter lim="800000"/>
            </a:ln>
            <a:effectLst/>
          </p:spPr>
          <p:txBody>
            <a:bodyPr rtlCol="0" anchor="ctr"/>
            <a:lstStyle/>
            <a:p>
              <a:pPr algn="ctr" defTabSz="1219140">
                <a:defRPr/>
              </a:pPr>
              <a:r>
                <a:rPr lang="en-US" sz="1600" b="1" kern="0">
                  <a:solidFill>
                    <a:srgbClr val="FFFFFF"/>
                  </a:solidFill>
                  <a:latin typeface="Arial"/>
                </a:rPr>
                <a:t>11.53 mos</a:t>
              </a:r>
            </a:p>
          </p:txBody>
        </p:sp>
        <p:cxnSp>
          <p:nvCxnSpPr>
            <p:cNvPr id="635" name="Straight Connector 634">
              <a:extLst>
                <a:ext uri="{FF2B5EF4-FFF2-40B4-BE49-F238E27FC236}">
                  <a16:creationId xmlns:a16="http://schemas.microsoft.com/office/drawing/2014/main" id="{37F962E1-A334-4E3E-B3CC-893F925DD7B7}"/>
                </a:ext>
              </a:extLst>
            </p:cNvPr>
            <p:cNvCxnSpPr>
              <a:cxnSpLocks/>
            </p:cNvCxnSpPr>
            <p:nvPr/>
          </p:nvCxnSpPr>
          <p:spPr>
            <a:xfrm flipV="1">
              <a:off x="3870326" y="2086990"/>
              <a:ext cx="179087" cy="133583"/>
            </a:xfrm>
            <a:prstGeom prst="line">
              <a:avLst/>
            </a:prstGeom>
            <a:noFill/>
            <a:ln w="9525" cap="flat" cmpd="sng" algn="ctr">
              <a:solidFill>
                <a:srgbClr val="8362A0"/>
              </a:solidFill>
              <a:prstDash val="solid"/>
              <a:miter lim="800000"/>
            </a:ln>
            <a:effectLst/>
          </p:spPr>
        </p:cxnSp>
        <p:sp>
          <p:nvSpPr>
            <p:cNvPr id="636" name="Rectangle 635">
              <a:extLst>
                <a:ext uri="{FF2B5EF4-FFF2-40B4-BE49-F238E27FC236}">
                  <a16:creationId xmlns:a16="http://schemas.microsoft.com/office/drawing/2014/main" id="{C5BB313A-D2B8-4B84-BAE9-933E1D502759}"/>
                </a:ext>
              </a:extLst>
            </p:cNvPr>
            <p:cNvSpPr/>
            <p:nvPr/>
          </p:nvSpPr>
          <p:spPr>
            <a:xfrm>
              <a:off x="2993555" y="2216093"/>
              <a:ext cx="889293" cy="218754"/>
            </a:xfrm>
            <a:prstGeom prst="rect">
              <a:avLst/>
            </a:prstGeom>
            <a:solidFill>
              <a:srgbClr val="8362A0"/>
            </a:solidFill>
            <a:ln w="12700" cap="flat" cmpd="sng" algn="ctr">
              <a:noFill/>
              <a:prstDash val="solid"/>
              <a:miter lim="800000"/>
            </a:ln>
            <a:effectLst/>
          </p:spPr>
          <p:txBody>
            <a:bodyPr rtlCol="0" anchor="ctr"/>
            <a:lstStyle/>
            <a:p>
              <a:pPr algn="ctr" defTabSz="1219140">
                <a:defRPr/>
              </a:pPr>
              <a:r>
                <a:rPr lang="en-US" sz="1600" b="1" kern="0">
                  <a:solidFill>
                    <a:srgbClr val="FFFFFF"/>
                  </a:solidFill>
                  <a:latin typeface="Arial"/>
                </a:rPr>
                <a:t>6.47 mos</a:t>
              </a:r>
            </a:p>
          </p:txBody>
        </p:sp>
        <p:cxnSp>
          <p:nvCxnSpPr>
            <p:cNvPr id="637" name="Straight Connector 636">
              <a:extLst>
                <a:ext uri="{FF2B5EF4-FFF2-40B4-BE49-F238E27FC236}">
                  <a16:creationId xmlns:a16="http://schemas.microsoft.com/office/drawing/2014/main" id="{23BF0E3E-A880-4B20-A4A6-40267311814D}"/>
                </a:ext>
              </a:extLst>
            </p:cNvPr>
            <p:cNvCxnSpPr/>
            <p:nvPr/>
          </p:nvCxnSpPr>
          <p:spPr>
            <a:xfrm flipV="1">
              <a:off x="5604474" y="1948884"/>
              <a:ext cx="176956" cy="124858"/>
            </a:xfrm>
            <a:prstGeom prst="line">
              <a:avLst/>
            </a:prstGeom>
            <a:noFill/>
            <a:ln w="9525" cap="flat" cmpd="sng" algn="ctr">
              <a:solidFill>
                <a:srgbClr val="3685C9"/>
              </a:solidFill>
              <a:prstDash val="solid"/>
              <a:miter lim="800000"/>
            </a:ln>
            <a:effectLst/>
          </p:spPr>
        </p:cxnSp>
        <p:sp>
          <p:nvSpPr>
            <p:cNvPr id="447" name="Line 10">
              <a:extLst>
                <a:ext uri="{FF2B5EF4-FFF2-40B4-BE49-F238E27FC236}">
                  <a16:creationId xmlns:a16="http://schemas.microsoft.com/office/drawing/2014/main" id="{D12166B8-4BB4-42D3-8415-6D76FAA443C7}"/>
                </a:ext>
              </a:extLst>
            </p:cNvPr>
            <p:cNvSpPr>
              <a:spLocks noChangeShapeType="1"/>
            </p:cNvSpPr>
            <p:nvPr/>
          </p:nvSpPr>
          <p:spPr bwMode="auto">
            <a:xfrm>
              <a:off x="2139288"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48" name="Line 45">
              <a:extLst>
                <a:ext uri="{FF2B5EF4-FFF2-40B4-BE49-F238E27FC236}">
                  <a16:creationId xmlns:a16="http://schemas.microsoft.com/office/drawing/2014/main" id="{DBA1C511-11F2-4C9E-8536-64BF26E529E2}"/>
                </a:ext>
              </a:extLst>
            </p:cNvPr>
            <p:cNvSpPr>
              <a:spLocks noChangeShapeType="1"/>
            </p:cNvSpPr>
            <p:nvPr/>
          </p:nvSpPr>
          <p:spPr bwMode="auto">
            <a:xfrm flipH="1">
              <a:off x="2043641" y="3216893"/>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49" name="Line 46">
              <a:extLst>
                <a:ext uri="{FF2B5EF4-FFF2-40B4-BE49-F238E27FC236}">
                  <a16:creationId xmlns:a16="http://schemas.microsoft.com/office/drawing/2014/main" id="{203238B8-6157-4609-8BA9-F064E46B8AFC}"/>
                </a:ext>
              </a:extLst>
            </p:cNvPr>
            <p:cNvSpPr>
              <a:spLocks noChangeShapeType="1"/>
            </p:cNvSpPr>
            <p:nvPr/>
          </p:nvSpPr>
          <p:spPr bwMode="auto">
            <a:xfrm flipH="1">
              <a:off x="2043641" y="2987290"/>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0" name="Line 47">
              <a:extLst>
                <a:ext uri="{FF2B5EF4-FFF2-40B4-BE49-F238E27FC236}">
                  <a16:creationId xmlns:a16="http://schemas.microsoft.com/office/drawing/2014/main" id="{9301EA91-9042-42A2-9734-4FADFCE462C8}"/>
                </a:ext>
              </a:extLst>
            </p:cNvPr>
            <p:cNvSpPr>
              <a:spLocks noChangeShapeType="1"/>
            </p:cNvSpPr>
            <p:nvPr/>
          </p:nvSpPr>
          <p:spPr bwMode="auto">
            <a:xfrm flipH="1">
              <a:off x="2043641" y="2757689"/>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1" name="Line 48">
              <a:extLst>
                <a:ext uri="{FF2B5EF4-FFF2-40B4-BE49-F238E27FC236}">
                  <a16:creationId xmlns:a16="http://schemas.microsoft.com/office/drawing/2014/main" id="{BA32279B-CBB1-40A3-8176-63DC10CF472E}"/>
                </a:ext>
              </a:extLst>
            </p:cNvPr>
            <p:cNvSpPr>
              <a:spLocks noChangeShapeType="1"/>
            </p:cNvSpPr>
            <p:nvPr/>
          </p:nvSpPr>
          <p:spPr bwMode="auto">
            <a:xfrm flipH="1">
              <a:off x="2043641" y="2528088"/>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2" name="Line 49">
              <a:extLst>
                <a:ext uri="{FF2B5EF4-FFF2-40B4-BE49-F238E27FC236}">
                  <a16:creationId xmlns:a16="http://schemas.microsoft.com/office/drawing/2014/main" id="{16403A61-F0DE-4380-83C5-DDBDE64B5BB0}"/>
                </a:ext>
              </a:extLst>
            </p:cNvPr>
            <p:cNvSpPr>
              <a:spLocks noChangeShapeType="1"/>
            </p:cNvSpPr>
            <p:nvPr/>
          </p:nvSpPr>
          <p:spPr bwMode="auto">
            <a:xfrm flipH="1">
              <a:off x="2043641" y="2298490"/>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3" name="Line 50">
              <a:extLst>
                <a:ext uri="{FF2B5EF4-FFF2-40B4-BE49-F238E27FC236}">
                  <a16:creationId xmlns:a16="http://schemas.microsoft.com/office/drawing/2014/main" id="{35EE44F3-2C63-4193-B6CD-15BFF0D80EC6}"/>
                </a:ext>
              </a:extLst>
            </p:cNvPr>
            <p:cNvSpPr>
              <a:spLocks noChangeShapeType="1"/>
            </p:cNvSpPr>
            <p:nvPr/>
          </p:nvSpPr>
          <p:spPr bwMode="auto">
            <a:xfrm flipH="1">
              <a:off x="2043641" y="2068889"/>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4" name="Line 51">
              <a:extLst>
                <a:ext uri="{FF2B5EF4-FFF2-40B4-BE49-F238E27FC236}">
                  <a16:creationId xmlns:a16="http://schemas.microsoft.com/office/drawing/2014/main" id="{5B4D5129-AF7F-4D7A-B831-F197C09063B1}"/>
                </a:ext>
              </a:extLst>
            </p:cNvPr>
            <p:cNvSpPr>
              <a:spLocks noChangeShapeType="1"/>
            </p:cNvSpPr>
            <p:nvPr/>
          </p:nvSpPr>
          <p:spPr bwMode="auto">
            <a:xfrm flipH="1">
              <a:off x="2043641" y="1839287"/>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5" name="Line 52">
              <a:extLst>
                <a:ext uri="{FF2B5EF4-FFF2-40B4-BE49-F238E27FC236}">
                  <a16:creationId xmlns:a16="http://schemas.microsoft.com/office/drawing/2014/main" id="{592B08EF-E737-4D11-8425-2E26BF419DDB}"/>
                </a:ext>
              </a:extLst>
            </p:cNvPr>
            <p:cNvSpPr>
              <a:spLocks noChangeShapeType="1"/>
            </p:cNvSpPr>
            <p:nvPr/>
          </p:nvSpPr>
          <p:spPr bwMode="auto">
            <a:xfrm flipH="1">
              <a:off x="2043641" y="1609685"/>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6" name="Line 53">
              <a:extLst>
                <a:ext uri="{FF2B5EF4-FFF2-40B4-BE49-F238E27FC236}">
                  <a16:creationId xmlns:a16="http://schemas.microsoft.com/office/drawing/2014/main" id="{48C4E218-1E0B-4050-93CB-DF1D0E958AD4}"/>
                </a:ext>
              </a:extLst>
            </p:cNvPr>
            <p:cNvSpPr>
              <a:spLocks noChangeShapeType="1"/>
            </p:cNvSpPr>
            <p:nvPr/>
          </p:nvSpPr>
          <p:spPr bwMode="auto">
            <a:xfrm flipH="1">
              <a:off x="2043641" y="1380083"/>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7" name="Line 54">
              <a:extLst>
                <a:ext uri="{FF2B5EF4-FFF2-40B4-BE49-F238E27FC236}">
                  <a16:creationId xmlns:a16="http://schemas.microsoft.com/office/drawing/2014/main" id="{34A0FB16-BACB-4E1E-B9C5-F735CEDE78D4}"/>
                </a:ext>
              </a:extLst>
            </p:cNvPr>
            <p:cNvSpPr>
              <a:spLocks noChangeShapeType="1"/>
            </p:cNvSpPr>
            <p:nvPr/>
          </p:nvSpPr>
          <p:spPr bwMode="auto">
            <a:xfrm flipH="1">
              <a:off x="2043641" y="920881"/>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58" name="Line 55">
              <a:extLst>
                <a:ext uri="{FF2B5EF4-FFF2-40B4-BE49-F238E27FC236}">
                  <a16:creationId xmlns:a16="http://schemas.microsoft.com/office/drawing/2014/main" id="{F1AB3E41-570C-47D9-B290-2B49727BC84C}"/>
                </a:ext>
              </a:extLst>
            </p:cNvPr>
            <p:cNvSpPr>
              <a:spLocks noChangeShapeType="1"/>
            </p:cNvSpPr>
            <p:nvPr/>
          </p:nvSpPr>
          <p:spPr bwMode="auto">
            <a:xfrm flipH="1">
              <a:off x="2043641" y="1150482"/>
              <a:ext cx="95648"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0" name="Rectangle 469">
              <a:extLst>
                <a:ext uri="{FF2B5EF4-FFF2-40B4-BE49-F238E27FC236}">
                  <a16:creationId xmlns:a16="http://schemas.microsoft.com/office/drawing/2014/main" id="{97CDA503-404C-4B2E-97E9-521BEC8C6BF8}"/>
                </a:ext>
              </a:extLst>
            </p:cNvPr>
            <p:cNvSpPr/>
            <p:nvPr/>
          </p:nvSpPr>
          <p:spPr>
            <a:xfrm rot="16200000">
              <a:off x="459910" y="1962343"/>
              <a:ext cx="2296012" cy="217672"/>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5F6970">
                      <a:lumMod val="50000"/>
                    </a:srgbClr>
                  </a:solidFill>
                  <a:latin typeface="Arial" panose="020B0604020202020204"/>
                </a:rPr>
                <a:t>PFS (probability)</a:t>
              </a:r>
            </a:p>
          </p:txBody>
        </p:sp>
        <p:sp>
          <p:nvSpPr>
            <p:cNvPr id="471" name="Line 8">
              <a:extLst>
                <a:ext uri="{FF2B5EF4-FFF2-40B4-BE49-F238E27FC236}">
                  <a16:creationId xmlns:a16="http://schemas.microsoft.com/office/drawing/2014/main" id="{E3688D3B-8326-462D-BEBE-3C6125FA622C}"/>
                </a:ext>
              </a:extLst>
            </p:cNvPr>
            <p:cNvSpPr>
              <a:spLocks noChangeShapeType="1"/>
            </p:cNvSpPr>
            <p:nvPr/>
          </p:nvSpPr>
          <p:spPr bwMode="auto">
            <a:xfrm>
              <a:off x="2436957"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2" name="Line 9">
              <a:extLst>
                <a:ext uri="{FF2B5EF4-FFF2-40B4-BE49-F238E27FC236}">
                  <a16:creationId xmlns:a16="http://schemas.microsoft.com/office/drawing/2014/main" id="{3F4E5BD0-76DB-4702-A4C2-84873B1250BC}"/>
                </a:ext>
              </a:extLst>
            </p:cNvPr>
            <p:cNvSpPr>
              <a:spLocks noChangeShapeType="1"/>
            </p:cNvSpPr>
            <p:nvPr/>
          </p:nvSpPr>
          <p:spPr bwMode="auto">
            <a:xfrm>
              <a:off x="2734626"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3" name="Line 11">
              <a:extLst>
                <a:ext uri="{FF2B5EF4-FFF2-40B4-BE49-F238E27FC236}">
                  <a16:creationId xmlns:a16="http://schemas.microsoft.com/office/drawing/2014/main" id="{0D151386-06FE-4B48-A440-1E84E629B598}"/>
                </a:ext>
              </a:extLst>
            </p:cNvPr>
            <p:cNvSpPr>
              <a:spLocks noChangeShapeType="1"/>
            </p:cNvSpPr>
            <p:nvPr/>
          </p:nvSpPr>
          <p:spPr bwMode="auto">
            <a:xfrm>
              <a:off x="3329963"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4" name="Line 12">
              <a:extLst>
                <a:ext uri="{FF2B5EF4-FFF2-40B4-BE49-F238E27FC236}">
                  <a16:creationId xmlns:a16="http://schemas.microsoft.com/office/drawing/2014/main" id="{A50987D8-3C5E-4E99-BE9A-FBE3525326CC}"/>
                </a:ext>
              </a:extLst>
            </p:cNvPr>
            <p:cNvSpPr>
              <a:spLocks noChangeShapeType="1"/>
            </p:cNvSpPr>
            <p:nvPr/>
          </p:nvSpPr>
          <p:spPr bwMode="auto">
            <a:xfrm>
              <a:off x="3627632"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5" name="Line 13">
              <a:extLst>
                <a:ext uri="{FF2B5EF4-FFF2-40B4-BE49-F238E27FC236}">
                  <a16:creationId xmlns:a16="http://schemas.microsoft.com/office/drawing/2014/main" id="{42B7C3FD-2E7B-450C-AF96-6C2E3C9E6CED}"/>
                </a:ext>
              </a:extLst>
            </p:cNvPr>
            <p:cNvSpPr>
              <a:spLocks noChangeShapeType="1"/>
            </p:cNvSpPr>
            <p:nvPr/>
          </p:nvSpPr>
          <p:spPr bwMode="auto">
            <a:xfrm>
              <a:off x="3032295"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6" name="Line 14">
              <a:extLst>
                <a:ext uri="{FF2B5EF4-FFF2-40B4-BE49-F238E27FC236}">
                  <a16:creationId xmlns:a16="http://schemas.microsoft.com/office/drawing/2014/main" id="{1E6D872C-2FD5-4095-B389-B567152D7025}"/>
                </a:ext>
              </a:extLst>
            </p:cNvPr>
            <p:cNvSpPr>
              <a:spLocks noChangeShapeType="1"/>
            </p:cNvSpPr>
            <p:nvPr/>
          </p:nvSpPr>
          <p:spPr bwMode="auto">
            <a:xfrm>
              <a:off x="4222970"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7" name="Line 15">
              <a:extLst>
                <a:ext uri="{FF2B5EF4-FFF2-40B4-BE49-F238E27FC236}">
                  <a16:creationId xmlns:a16="http://schemas.microsoft.com/office/drawing/2014/main" id="{E8F61D41-099E-45D5-8177-3453A3A045C5}"/>
                </a:ext>
              </a:extLst>
            </p:cNvPr>
            <p:cNvSpPr>
              <a:spLocks noChangeShapeType="1"/>
            </p:cNvSpPr>
            <p:nvPr/>
          </p:nvSpPr>
          <p:spPr bwMode="auto">
            <a:xfrm>
              <a:off x="4520639"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8" name="Line 16">
              <a:extLst>
                <a:ext uri="{FF2B5EF4-FFF2-40B4-BE49-F238E27FC236}">
                  <a16:creationId xmlns:a16="http://schemas.microsoft.com/office/drawing/2014/main" id="{4754248B-2A8A-4451-B192-A1E066C94382}"/>
                </a:ext>
              </a:extLst>
            </p:cNvPr>
            <p:cNvSpPr>
              <a:spLocks noChangeShapeType="1"/>
            </p:cNvSpPr>
            <p:nvPr/>
          </p:nvSpPr>
          <p:spPr bwMode="auto">
            <a:xfrm>
              <a:off x="3925301"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79" name="Line 17">
              <a:extLst>
                <a:ext uri="{FF2B5EF4-FFF2-40B4-BE49-F238E27FC236}">
                  <a16:creationId xmlns:a16="http://schemas.microsoft.com/office/drawing/2014/main" id="{DBB63E38-583C-46AB-BD57-E3658E16152C}"/>
                </a:ext>
              </a:extLst>
            </p:cNvPr>
            <p:cNvSpPr>
              <a:spLocks noChangeShapeType="1"/>
            </p:cNvSpPr>
            <p:nvPr/>
          </p:nvSpPr>
          <p:spPr bwMode="auto">
            <a:xfrm>
              <a:off x="5115976"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0" name="Line 18">
              <a:extLst>
                <a:ext uri="{FF2B5EF4-FFF2-40B4-BE49-F238E27FC236}">
                  <a16:creationId xmlns:a16="http://schemas.microsoft.com/office/drawing/2014/main" id="{BF57741B-1EF1-4754-81C6-2FDFF8049104}"/>
                </a:ext>
              </a:extLst>
            </p:cNvPr>
            <p:cNvSpPr>
              <a:spLocks noChangeShapeType="1"/>
            </p:cNvSpPr>
            <p:nvPr/>
          </p:nvSpPr>
          <p:spPr bwMode="auto">
            <a:xfrm>
              <a:off x="5413645"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1" name="Line 19">
              <a:extLst>
                <a:ext uri="{FF2B5EF4-FFF2-40B4-BE49-F238E27FC236}">
                  <a16:creationId xmlns:a16="http://schemas.microsoft.com/office/drawing/2014/main" id="{EECDA63E-64E0-410D-B341-978F9567A009}"/>
                </a:ext>
              </a:extLst>
            </p:cNvPr>
            <p:cNvSpPr>
              <a:spLocks noChangeShapeType="1"/>
            </p:cNvSpPr>
            <p:nvPr/>
          </p:nvSpPr>
          <p:spPr bwMode="auto">
            <a:xfrm>
              <a:off x="4818307"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2" name="Line 20">
              <a:extLst>
                <a:ext uri="{FF2B5EF4-FFF2-40B4-BE49-F238E27FC236}">
                  <a16:creationId xmlns:a16="http://schemas.microsoft.com/office/drawing/2014/main" id="{00BD3646-3098-4F08-8210-9D2FBE689201}"/>
                </a:ext>
              </a:extLst>
            </p:cNvPr>
            <p:cNvSpPr>
              <a:spLocks noChangeShapeType="1"/>
            </p:cNvSpPr>
            <p:nvPr/>
          </p:nvSpPr>
          <p:spPr bwMode="auto">
            <a:xfrm>
              <a:off x="6008982"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3" name="Line 21">
              <a:extLst>
                <a:ext uri="{FF2B5EF4-FFF2-40B4-BE49-F238E27FC236}">
                  <a16:creationId xmlns:a16="http://schemas.microsoft.com/office/drawing/2014/main" id="{49993A44-8A74-4404-BB76-20413BE7CB31}"/>
                </a:ext>
              </a:extLst>
            </p:cNvPr>
            <p:cNvSpPr>
              <a:spLocks noChangeShapeType="1"/>
            </p:cNvSpPr>
            <p:nvPr/>
          </p:nvSpPr>
          <p:spPr bwMode="auto">
            <a:xfrm>
              <a:off x="6306651"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4" name="Line 22">
              <a:extLst>
                <a:ext uri="{FF2B5EF4-FFF2-40B4-BE49-F238E27FC236}">
                  <a16:creationId xmlns:a16="http://schemas.microsoft.com/office/drawing/2014/main" id="{0DFF09AB-0374-4486-AECF-F41FF6601517}"/>
                </a:ext>
              </a:extLst>
            </p:cNvPr>
            <p:cNvSpPr>
              <a:spLocks noChangeShapeType="1"/>
            </p:cNvSpPr>
            <p:nvPr/>
          </p:nvSpPr>
          <p:spPr bwMode="auto">
            <a:xfrm>
              <a:off x="5711314"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5" name="Line 23">
              <a:extLst>
                <a:ext uri="{FF2B5EF4-FFF2-40B4-BE49-F238E27FC236}">
                  <a16:creationId xmlns:a16="http://schemas.microsoft.com/office/drawing/2014/main" id="{088095B1-5111-41F6-9F13-31E18F760A14}"/>
                </a:ext>
              </a:extLst>
            </p:cNvPr>
            <p:cNvSpPr>
              <a:spLocks noChangeShapeType="1"/>
            </p:cNvSpPr>
            <p:nvPr/>
          </p:nvSpPr>
          <p:spPr bwMode="auto">
            <a:xfrm>
              <a:off x="6901989"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6" name="Line 25">
              <a:extLst>
                <a:ext uri="{FF2B5EF4-FFF2-40B4-BE49-F238E27FC236}">
                  <a16:creationId xmlns:a16="http://schemas.microsoft.com/office/drawing/2014/main" id="{7A848FA7-9933-45F6-AC0F-C33D87333391}"/>
                </a:ext>
              </a:extLst>
            </p:cNvPr>
            <p:cNvSpPr>
              <a:spLocks noChangeShapeType="1"/>
            </p:cNvSpPr>
            <p:nvPr/>
          </p:nvSpPr>
          <p:spPr bwMode="auto">
            <a:xfrm>
              <a:off x="6604320" y="3216893"/>
              <a:ext cx="0" cy="8767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487" name="Rectangle 486">
              <a:extLst>
                <a:ext uri="{FF2B5EF4-FFF2-40B4-BE49-F238E27FC236}">
                  <a16:creationId xmlns:a16="http://schemas.microsoft.com/office/drawing/2014/main" id="{15685F0B-6631-4740-9FA5-08B9CAF0D8F7}"/>
                </a:ext>
              </a:extLst>
            </p:cNvPr>
            <p:cNvSpPr/>
            <p:nvPr/>
          </p:nvSpPr>
          <p:spPr>
            <a:xfrm>
              <a:off x="2001511"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0</a:t>
              </a:r>
            </a:p>
          </p:txBody>
        </p:sp>
        <p:sp>
          <p:nvSpPr>
            <p:cNvPr id="488" name="Rectangle 487">
              <a:extLst>
                <a:ext uri="{FF2B5EF4-FFF2-40B4-BE49-F238E27FC236}">
                  <a16:creationId xmlns:a16="http://schemas.microsoft.com/office/drawing/2014/main" id="{F2A1EA64-DC04-4D4D-BFE0-B5F962F19AB5}"/>
                </a:ext>
              </a:extLst>
            </p:cNvPr>
            <p:cNvSpPr/>
            <p:nvPr/>
          </p:nvSpPr>
          <p:spPr>
            <a:xfrm>
              <a:off x="2299219"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a:t>
              </a:r>
            </a:p>
          </p:txBody>
        </p:sp>
        <p:sp>
          <p:nvSpPr>
            <p:cNvPr id="489" name="Rectangle 488">
              <a:extLst>
                <a:ext uri="{FF2B5EF4-FFF2-40B4-BE49-F238E27FC236}">
                  <a16:creationId xmlns:a16="http://schemas.microsoft.com/office/drawing/2014/main" id="{38CAE7ED-DC4B-456A-9452-86F9DEB1128B}"/>
                </a:ext>
              </a:extLst>
            </p:cNvPr>
            <p:cNvSpPr/>
            <p:nvPr/>
          </p:nvSpPr>
          <p:spPr>
            <a:xfrm>
              <a:off x="2596926"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2</a:t>
              </a:r>
            </a:p>
          </p:txBody>
        </p:sp>
        <p:sp>
          <p:nvSpPr>
            <p:cNvPr id="490" name="Rectangle 489">
              <a:extLst>
                <a:ext uri="{FF2B5EF4-FFF2-40B4-BE49-F238E27FC236}">
                  <a16:creationId xmlns:a16="http://schemas.microsoft.com/office/drawing/2014/main" id="{394CFAE9-E78A-4A13-8E1A-872C6C8D2EA9}"/>
                </a:ext>
              </a:extLst>
            </p:cNvPr>
            <p:cNvSpPr/>
            <p:nvPr/>
          </p:nvSpPr>
          <p:spPr>
            <a:xfrm>
              <a:off x="2894633"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3</a:t>
              </a:r>
            </a:p>
          </p:txBody>
        </p:sp>
        <p:sp>
          <p:nvSpPr>
            <p:cNvPr id="491" name="Rectangle 490">
              <a:extLst>
                <a:ext uri="{FF2B5EF4-FFF2-40B4-BE49-F238E27FC236}">
                  <a16:creationId xmlns:a16="http://schemas.microsoft.com/office/drawing/2014/main" id="{B98FA678-DFD6-4C12-AFC0-5D5803F5DBD5}"/>
                </a:ext>
              </a:extLst>
            </p:cNvPr>
            <p:cNvSpPr/>
            <p:nvPr/>
          </p:nvSpPr>
          <p:spPr>
            <a:xfrm>
              <a:off x="3192340"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4</a:t>
              </a:r>
            </a:p>
          </p:txBody>
        </p:sp>
        <p:sp>
          <p:nvSpPr>
            <p:cNvPr id="492" name="Rectangle 491">
              <a:extLst>
                <a:ext uri="{FF2B5EF4-FFF2-40B4-BE49-F238E27FC236}">
                  <a16:creationId xmlns:a16="http://schemas.microsoft.com/office/drawing/2014/main" id="{861DE965-3F79-4408-BE20-0F63FA7ECF60}"/>
                </a:ext>
              </a:extLst>
            </p:cNvPr>
            <p:cNvSpPr/>
            <p:nvPr/>
          </p:nvSpPr>
          <p:spPr>
            <a:xfrm>
              <a:off x="3490048"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5</a:t>
              </a:r>
            </a:p>
          </p:txBody>
        </p:sp>
        <p:sp>
          <p:nvSpPr>
            <p:cNvPr id="493" name="Rectangle 492">
              <a:extLst>
                <a:ext uri="{FF2B5EF4-FFF2-40B4-BE49-F238E27FC236}">
                  <a16:creationId xmlns:a16="http://schemas.microsoft.com/office/drawing/2014/main" id="{009B6F12-EE1E-4C87-9FA5-208FD13EF123}"/>
                </a:ext>
              </a:extLst>
            </p:cNvPr>
            <p:cNvSpPr/>
            <p:nvPr/>
          </p:nvSpPr>
          <p:spPr>
            <a:xfrm>
              <a:off x="3787755"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6</a:t>
              </a:r>
            </a:p>
          </p:txBody>
        </p:sp>
        <p:sp>
          <p:nvSpPr>
            <p:cNvPr id="494" name="Rectangle 493">
              <a:extLst>
                <a:ext uri="{FF2B5EF4-FFF2-40B4-BE49-F238E27FC236}">
                  <a16:creationId xmlns:a16="http://schemas.microsoft.com/office/drawing/2014/main" id="{94CB8725-B760-4A85-85F7-35241A05070C}"/>
                </a:ext>
              </a:extLst>
            </p:cNvPr>
            <p:cNvSpPr/>
            <p:nvPr/>
          </p:nvSpPr>
          <p:spPr>
            <a:xfrm>
              <a:off x="4085462"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7</a:t>
              </a:r>
            </a:p>
          </p:txBody>
        </p:sp>
        <p:sp>
          <p:nvSpPr>
            <p:cNvPr id="495" name="Rectangle 494">
              <a:extLst>
                <a:ext uri="{FF2B5EF4-FFF2-40B4-BE49-F238E27FC236}">
                  <a16:creationId xmlns:a16="http://schemas.microsoft.com/office/drawing/2014/main" id="{939EB891-0073-4842-A05E-4AB964F48538}"/>
                </a:ext>
              </a:extLst>
            </p:cNvPr>
            <p:cNvSpPr/>
            <p:nvPr/>
          </p:nvSpPr>
          <p:spPr>
            <a:xfrm>
              <a:off x="4383169"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8</a:t>
              </a:r>
            </a:p>
          </p:txBody>
        </p:sp>
        <p:sp>
          <p:nvSpPr>
            <p:cNvPr id="496" name="Rectangle 495">
              <a:extLst>
                <a:ext uri="{FF2B5EF4-FFF2-40B4-BE49-F238E27FC236}">
                  <a16:creationId xmlns:a16="http://schemas.microsoft.com/office/drawing/2014/main" id="{12ECDA66-2CDA-4CDC-A314-A9EDFC281255}"/>
                </a:ext>
              </a:extLst>
            </p:cNvPr>
            <p:cNvSpPr/>
            <p:nvPr/>
          </p:nvSpPr>
          <p:spPr>
            <a:xfrm>
              <a:off x="4680877"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9</a:t>
              </a:r>
            </a:p>
          </p:txBody>
        </p:sp>
        <p:sp>
          <p:nvSpPr>
            <p:cNvPr id="497" name="Rectangle 496">
              <a:extLst>
                <a:ext uri="{FF2B5EF4-FFF2-40B4-BE49-F238E27FC236}">
                  <a16:creationId xmlns:a16="http://schemas.microsoft.com/office/drawing/2014/main" id="{C3F65828-2AE7-40F3-AE62-A9524D516B48}"/>
                </a:ext>
              </a:extLst>
            </p:cNvPr>
            <p:cNvSpPr/>
            <p:nvPr/>
          </p:nvSpPr>
          <p:spPr>
            <a:xfrm>
              <a:off x="4978584"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10</a:t>
              </a:r>
            </a:p>
          </p:txBody>
        </p:sp>
        <p:sp>
          <p:nvSpPr>
            <p:cNvPr id="498" name="Rectangle 497">
              <a:extLst>
                <a:ext uri="{FF2B5EF4-FFF2-40B4-BE49-F238E27FC236}">
                  <a16:creationId xmlns:a16="http://schemas.microsoft.com/office/drawing/2014/main" id="{6A3A604A-F83E-4BD0-9E47-06322D5FEA7D}"/>
                </a:ext>
              </a:extLst>
            </p:cNvPr>
            <p:cNvSpPr/>
            <p:nvPr/>
          </p:nvSpPr>
          <p:spPr>
            <a:xfrm>
              <a:off x="5276291"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11</a:t>
              </a:r>
            </a:p>
          </p:txBody>
        </p:sp>
        <p:sp>
          <p:nvSpPr>
            <p:cNvPr id="499" name="Rectangle 498">
              <a:extLst>
                <a:ext uri="{FF2B5EF4-FFF2-40B4-BE49-F238E27FC236}">
                  <a16:creationId xmlns:a16="http://schemas.microsoft.com/office/drawing/2014/main" id="{EB14FB42-07BE-4A5E-A9A9-72F6F7B72112}"/>
                </a:ext>
              </a:extLst>
            </p:cNvPr>
            <p:cNvSpPr/>
            <p:nvPr/>
          </p:nvSpPr>
          <p:spPr>
            <a:xfrm>
              <a:off x="5573998"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12</a:t>
              </a:r>
            </a:p>
          </p:txBody>
        </p:sp>
        <p:sp>
          <p:nvSpPr>
            <p:cNvPr id="500" name="Rectangle 499">
              <a:extLst>
                <a:ext uri="{FF2B5EF4-FFF2-40B4-BE49-F238E27FC236}">
                  <a16:creationId xmlns:a16="http://schemas.microsoft.com/office/drawing/2014/main" id="{3D86CF31-B22C-4408-BA43-5BE481CBF095}"/>
                </a:ext>
              </a:extLst>
            </p:cNvPr>
            <p:cNvSpPr/>
            <p:nvPr/>
          </p:nvSpPr>
          <p:spPr>
            <a:xfrm>
              <a:off x="5871706"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13</a:t>
              </a:r>
            </a:p>
          </p:txBody>
        </p:sp>
        <p:sp>
          <p:nvSpPr>
            <p:cNvPr id="501" name="Rectangle 500">
              <a:extLst>
                <a:ext uri="{FF2B5EF4-FFF2-40B4-BE49-F238E27FC236}">
                  <a16:creationId xmlns:a16="http://schemas.microsoft.com/office/drawing/2014/main" id="{F77BE121-331E-466B-A4B4-1269E8A36FA1}"/>
                </a:ext>
              </a:extLst>
            </p:cNvPr>
            <p:cNvSpPr/>
            <p:nvPr/>
          </p:nvSpPr>
          <p:spPr>
            <a:xfrm>
              <a:off x="6169413"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14</a:t>
              </a:r>
            </a:p>
          </p:txBody>
        </p:sp>
        <p:sp>
          <p:nvSpPr>
            <p:cNvPr id="502" name="Rectangle 501">
              <a:extLst>
                <a:ext uri="{FF2B5EF4-FFF2-40B4-BE49-F238E27FC236}">
                  <a16:creationId xmlns:a16="http://schemas.microsoft.com/office/drawing/2014/main" id="{555B619E-E6F3-40B4-A6A9-49D08D1AD355}"/>
                </a:ext>
              </a:extLst>
            </p:cNvPr>
            <p:cNvSpPr/>
            <p:nvPr/>
          </p:nvSpPr>
          <p:spPr>
            <a:xfrm>
              <a:off x="6467120"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15</a:t>
              </a:r>
            </a:p>
          </p:txBody>
        </p:sp>
        <p:sp>
          <p:nvSpPr>
            <p:cNvPr id="503" name="Rectangle 502">
              <a:extLst>
                <a:ext uri="{FF2B5EF4-FFF2-40B4-BE49-F238E27FC236}">
                  <a16:creationId xmlns:a16="http://schemas.microsoft.com/office/drawing/2014/main" id="{C3F42A61-1337-47F0-8F63-66F8D679C2B0}"/>
                </a:ext>
              </a:extLst>
            </p:cNvPr>
            <p:cNvSpPr/>
            <p:nvPr/>
          </p:nvSpPr>
          <p:spPr>
            <a:xfrm>
              <a:off x="6764828" y="3321124"/>
              <a:ext cx="280587"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16</a:t>
              </a:r>
            </a:p>
          </p:txBody>
        </p:sp>
        <p:sp>
          <p:nvSpPr>
            <p:cNvPr id="504" name="Freeform 7">
              <a:extLst>
                <a:ext uri="{FF2B5EF4-FFF2-40B4-BE49-F238E27FC236}">
                  <a16:creationId xmlns:a16="http://schemas.microsoft.com/office/drawing/2014/main" id="{58A7C215-DE9B-4F23-A960-554E180F0ADA}"/>
                </a:ext>
              </a:extLst>
            </p:cNvPr>
            <p:cNvSpPr>
              <a:spLocks/>
            </p:cNvSpPr>
            <p:nvPr/>
          </p:nvSpPr>
          <p:spPr bwMode="auto">
            <a:xfrm>
              <a:off x="2139288" y="920881"/>
              <a:ext cx="5161656" cy="2296010"/>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2400" kern="0" baseline="-25000">
                <a:solidFill>
                  <a:srgbClr val="6B747B"/>
                </a:solidFill>
                <a:latin typeface="Arial" panose="020B0604020202020204"/>
              </a:endParaRPr>
            </a:p>
          </p:txBody>
        </p:sp>
        <p:sp>
          <p:nvSpPr>
            <p:cNvPr id="505" name="Rectangle 504">
              <a:extLst>
                <a:ext uri="{FF2B5EF4-FFF2-40B4-BE49-F238E27FC236}">
                  <a16:creationId xmlns:a16="http://schemas.microsoft.com/office/drawing/2014/main" id="{7F00FB18-7C58-43CB-990F-4C7E4AB0CBBA}"/>
                </a:ext>
              </a:extLst>
            </p:cNvPr>
            <p:cNvSpPr/>
            <p:nvPr/>
          </p:nvSpPr>
          <p:spPr>
            <a:xfrm>
              <a:off x="2136582" y="3461816"/>
              <a:ext cx="5060381" cy="199530"/>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5F6970">
                      <a:lumMod val="50000"/>
                    </a:srgbClr>
                  </a:solidFill>
                  <a:latin typeface="Arial" panose="020B0604020202020204"/>
                </a:rPr>
                <a:t>Months</a:t>
              </a:r>
            </a:p>
          </p:txBody>
        </p:sp>
        <p:grpSp>
          <p:nvGrpSpPr>
            <p:cNvPr id="517" name="Group 516">
              <a:extLst>
                <a:ext uri="{FF2B5EF4-FFF2-40B4-BE49-F238E27FC236}">
                  <a16:creationId xmlns:a16="http://schemas.microsoft.com/office/drawing/2014/main" id="{C008E94B-48C2-474F-B3B9-9F6594BE9B96}"/>
                </a:ext>
              </a:extLst>
            </p:cNvPr>
            <p:cNvGrpSpPr/>
            <p:nvPr/>
          </p:nvGrpSpPr>
          <p:grpSpPr>
            <a:xfrm>
              <a:off x="2125542" y="898469"/>
              <a:ext cx="5034998" cy="1628494"/>
              <a:chOff x="859235" y="1902635"/>
              <a:chExt cx="3533275" cy="1246697"/>
            </a:xfrm>
          </p:grpSpPr>
          <p:sp>
            <p:nvSpPr>
              <p:cNvPr id="566" name="Freeform: Shape 202">
                <a:extLst>
                  <a:ext uri="{FF2B5EF4-FFF2-40B4-BE49-F238E27FC236}">
                    <a16:creationId xmlns:a16="http://schemas.microsoft.com/office/drawing/2014/main" id="{C618C254-566E-4425-A493-9FF34BFCA6BF}"/>
                  </a:ext>
                </a:extLst>
              </p:cNvPr>
              <p:cNvSpPr/>
              <p:nvPr/>
            </p:nvSpPr>
            <p:spPr>
              <a:xfrm>
                <a:off x="877041" y="1921401"/>
                <a:ext cx="3494142" cy="1210485"/>
              </a:xfrm>
              <a:custGeom>
                <a:avLst/>
                <a:gdLst>
                  <a:gd name="connsiteX0" fmla="*/ 0 w 3498057"/>
                  <a:gd name="connsiteY0" fmla="*/ 0 h 1212056"/>
                  <a:gd name="connsiteX1" fmla="*/ 64294 w 3498057"/>
                  <a:gd name="connsiteY1" fmla="*/ 0 h 1212056"/>
                  <a:gd name="connsiteX2" fmla="*/ 64294 w 3498057"/>
                  <a:gd name="connsiteY2" fmla="*/ 23812 h 1212056"/>
                  <a:gd name="connsiteX3" fmla="*/ 71438 w 3498057"/>
                  <a:gd name="connsiteY3" fmla="*/ 23812 h 1212056"/>
                  <a:gd name="connsiteX4" fmla="*/ 71438 w 3498057"/>
                  <a:gd name="connsiteY4" fmla="*/ 35719 h 1212056"/>
                  <a:gd name="connsiteX5" fmla="*/ 197644 w 3498057"/>
                  <a:gd name="connsiteY5" fmla="*/ 35719 h 1212056"/>
                  <a:gd name="connsiteX6" fmla="*/ 197644 w 3498057"/>
                  <a:gd name="connsiteY6" fmla="*/ 59531 h 1212056"/>
                  <a:gd name="connsiteX7" fmla="*/ 295275 w 3498057"/>
                  <a:gd name="connsiteY7" fmla="*/ 59531 h 1212056"/>
                  <a:gd name="connsiteX8" fmla="*/ 295275 w 3498057"/>
                  <a:gd name="connsiteY8" fmla="*/ 71437 h 1212056"/>
                  <a:gd name="connsiteX9" fmla="*/ 350044 w 3498057"/>
                  <a:gd name="connsiteY9" fmla="*/ 71437 h 1212056"/>
                  <a:gd name="connsiteX10" fmla="*/ 350044 w 3498057"/>
                  <a:gd name="connsiteY10" fmla="*/ 83344 h 1212056"/>
                  <a:gd name="connsiteX11" fmla="*/ 371475 w 3498057"/>
                  <a:gd name="connsiteY11" fmla="*/ 83344 h 1212056"/>
                  <a:gd name="connsiteX12" fmla="*/ 371475 w 3498057"/>
                  <a:gd name="connsiteY12" fmla="*/ 95250 h 1212056"/>
                  <a:gd name="connsiteX13" fmla="*/ 371475 w 3498057"/>
                  <a:gd name="connsiteY13" fmla="*/ 109537 h 1212056"/>
                  <a:gd name="connsiteX14" fmla="*/ 400050 w 3498057"/>
                  <a:gd name="connsiteY14" fmla="*/ 109537 h 1212056"/>
                  <a:gd name="connsiteX15" fmla="*/ 400050 w 3498057"/>
                  <a:gd name="connsiteY15" fmla="*/ 121444 h 1212056"/>
                  <a:gd name="connsiteX16" fmla="*/ 404813 w 3498057"/>
                  <a:gd name="connsiteY16" fmla="*/ 121444 h 1212056"/>
                  <a:gd name="connsiteX17" fmla="*/ 404813 w 3498057"/>
                  <a:gd name="connsiteY17" fmla="*/ 157162 h 1212056"/>
                  <a:gd name="connsiteX18" fmla="*/ 445294 w 3498057"/>
                  <a:gd name="connsiteY18" fmla="*/ 157162 h 1212056"/>
                  <a:gd name="connsiteX19" fmla="*/ 445294 w 3498057"/>
                  <a:gd name="connsiteY19" fmla="*/ 169069 h 1212056"/>
                  <a:gd name="connsiteX20" fmla="*/ 485775 w 3498057"/>
                  <a:gd name="connsiteY20" fmla="*/ 169069 h 1212056"/>
                  <a:gd name="connsiteX21" fmla="*/ 485775 w 3498057"/>
                  <a:gd name="connsiteY21" fmla="*/ 180975 h 1212056"/>
                  <a:gd name="connsiteX22" fmla="*/ 492919 w 3498057"/>
                  <a:gd name="connsiteY22" fmla="*/ 180975 h 1212056"/>
                  <a:gd name="connsiteX23" fmla="*/ 492919 w 3498057"/>
                  <a:gd name="connsiteY23" fmla="*/ 195262 h 1212056"/>
                  <a:gd name="connsiteX24" fmla="*/ 500063 w 3498057"/>
                  <a:gd name="connsiteY24" fmla="*/ 195262 h 1212056"/>
                  <a:gd name="connsiteX25" fmla="*/ 500063 w 3498057"/>
                  <a:gd name="connsiteY25" fmla="*/ 219075 h 1212056"/>
                  <a:gd name="connsiteX26" fmla="*/ 542925 w 3498057"/>
                  <a:gd name="connsiteY26" fmla="*/ 219075 h 1212056"/>
                  <a:gd name="connsiteX27" fmla="*/ 542925 w 3498057"/>
                  <a:gd name="connsiteY27" fmla="*/ 230981 h 1212056"/>
                  <a:gd name="connsiteX28" fmla="*/ 571500 w 3498057"/>
                  <a:gd name="connsiteY28" fmla="*/ 230981 h 1212056"/>
                  <a:gd name="connsiteX29" fmla="*/ 571500 w 3498057"/>
                  <a:gd name="connsiteY29" fmla="*/ 257175 h 1212056"/>
                  <a:gd name="connsiteX30" fmla="*/ 583407 w 3498057"/>
                  <a:gd name="connsiteY30" fmla="*/ 257175 h 1212056"/>
                  <a:gd name="connsiteX31" fmla="*/ 583407 w 3498057"/>
                  <a:gd name="connsiteY31" fmla="*/ 283369 h 1212056"/>
                  <a:gd name="connsiteX32" fmla="*/ 616744 w 3498057"/>
                  <a:gd name="connsiteY32" fmla="*/ 283369 h 1212056"/>
                  <a:gd name="connsiteX33" fmla="*/ 616744 w 3498057"/>
                  <a:gd name="connsiteY33" fmla="*/ 292894 h 1212056"/>
                  <a:gd name="connsiteX34" fmla="*/ 621507 w 3498057"/>
                  <a:gd name="connsiteY34" fmla="*/ 292894 h 1212056"/>
                  <a:gd name="connsiteX35" fmla="*/ 621507 w 3498057"/>
                  <a:gd name="connsiteY35" fmla="*/ 309562 h 1212056"/>
                  <a:gd name="connsiteX36" fmla="*/ 635794 w 3498057"/>
                  <a:gd name="connsiteY36" fmla="*/ 309562 h 1212056"/>
                  <a:gd name="connsiteX37" fmla="*/ 635794 w 3498057"/>
                  <a:gd name="connsiteY37" fmla="*/ 330994 h 1212056"/>
                  <a:gd name="connsiteX38" fmla="*/ 681038 w 3498057"/>
                  <a:gd name="connsiteY38" fmla="*/ 330994 h 1212056"/>
                  <a:gd name="connsiteX39" fmla="*/ 681038 w 3498057"/>
                  <a:gd name="connsiteY39" fmla="*/ 345281 h 1212056"/>
                  <a:gd name="connsiteX40" fmla="*/ 726282 w 3498057"/>
                  <a:gd name="connsiteY40" fmla="*/ 345281 h 1212056"/>
                  <a:gd name="connsiteX41" fmla="*/ 726282 w 3498057"/>
                  <a:gd name="connsiteY41" fmla="*/ 357187 h 1212056"/>
                  <a:gd name="connsiteX42" fmla="*/ 762000 w 3498057"/>
                  <a:gd name="connsiteY42" fmla="*/ 357187 h 1212056"/>
                  <a:gd name="connsiteX43" fmla="*/ 762000 w 3498057"/>
                  <a:gd name="connsiteY43" fmla="*/ 369094 h 1212056"/>
                  <a:gd name="connsiteX44" fmla="*/ 766763 w 3498057"/>
                  <a:gd name="connsiteY44" fmla="*/ 369094 h 1212056"/>
                  <a:gd name="connsiteX45" fmla="*/ 766763 w 3498057"/>
                  <a:gd name="connsiteY45" fmla="*/ 383381 h 1212056"/>
                  <a:gd name="connsiteX46" fmla="*/ 790575 w 3498057"/>
                  <a:gd name="connsiteY46" fmla="*/ 383381 h 1212056"/>
                  <a:gd name="connsiteX47" fmla="*/ 790575 w 3498057"/>
                  <a:gd name="connsiteY47" fmla="*/ 392906 h 1212056"/>
                  <a:gd name="connsiteX48" fmla="*/ 795338 w 3498057"/>
                  <a:gd name="connsiteY48" fmla="*/ 392906 h 1212056"/>
                  <a:gd name="connsiteX49" fmla="*/ 795338 w 3498057"/>
                  <a:gd name="connsiteY49" fmla="*/ 407194 h 1212056"/>
                  <a:gd name="connsiteX50" fmla="*/ 816769 w 3498057"/>
                  <a:gd name="connsiteY50" fmla="*/ 407194 h 1212056"/>
                  <a:gd name="connsiteX51" fmla="*/ 816769 w 3498057"/>
                  <a:gd name="connsiteY51" fmla="*/ 421481 h 1212056"/>
                  <a:gd name="connsiteX52" fmla="*/ 857250 w 3498057"/>
                  <a:gd name="connsiteY52" fmla="*/ 421481 h 1212056"/>
                  <a:gd name="connsiteX53" fmla="*/ 857250 w 3498057"/>
                  <a:gd name="connsiteY53" fmla="*/ 433387 h 1212056"/>
                  <a:gd name="connsiteX54" fmla="*/ 885825 w 3498057"/>
                  <a:gd name="connsiteY54" fmla="*/ 433387 h 1212056"/>
                  <a:gd name="connsiteX55" fmla="*/ 885825 w 3498057"/>
                  <a:gd name="connsiteY55" fmla="*/ 445294 h 1212056"/>
                  <a:gd name="connsiteX56" fmla="*/ 919163 w 3498057"/>
                  <a:gd name="connsiteY56" fmla="*/ 445294 h 1212056"/>
                  <a:gd name="connsiteX57" fmla="*/ 919163 w 3498057"/>
                  <a:gd name="connsiteY57" fmla="*/ 459581 h 1212056"/>
                  <a:gd name="connsiteX58" fmla="*/ 926307 w 3498057"/>
                  <a:gd name="connsiteY58" fmla="*/ 459581 h 1212056"/>
                  <a:gd name="connsiteX59" fmla="*/ 926307 w 3498057"/>
                  <a:gd name="connsiteY59" fmla="*/ 471487 h 1212056"/>
                  <a:gd name="connsiteX60" fmla="*/ 931069 w 3498057"/>
                  <a:gd name="connsiteY60" fmla="*/ 471487 h 1212056"/>
                  <a:gd name="connsiteX61" fmla="*/ 931069 w 3498057"/>
                  <a:gd name="connsiteY61" fmla="*/ 485775 h 1212056"/>
                  <a:gd name="connsiteX62" fmla="*/ 945357 w 3498057"/>
                  <a:gd name="connsiteY62" fmla="*/ 485775 h 1212056"/>
                  <a:gd name="connsiteX63" fmla="*/ 945357 w 3498057"/>
                  <a:gd name="connsiteY63" fmla="*/ 497681 h 1212056"/>
                  <a:gd name="connsiteX64" fmla="*/ 976313 w 3498057"/>
                  <a:gd name="connsiteY64" fmla="*/ 497681 h 1212056"/>
                  <a:gd name="connsiteX65" fmla="*/ 976313 w 3498057"/>
                  <a:gd name="connsiteY65" fmla="*/ 509587 h 1212056"/>
                  <a:gd name="connsiteX66" fmla="*/ 1002507 w 3498057"/>
                  <a:gd name="connsiteY66" fmla="*/ 509587 h 1212056"/>
                  <a:gd name="connsiteX67" fmla="*/ 1002507 w 3498057"/>
                  <a:gd name="connsiteY67" fmla="*/ 521494 h 1212056"/>
                  <a:gd name="connsiteX68" fmla="*/ 1159669 w 3498057"/>
                  <a:gd name="connsiteY68" fmla="*/ 521494 h 1212056"/>
                  <a:gd name="connsiteX69" fmla="*/ 1159669 w 3498057"/>
                  <a:gd name="connsiteY69" fmla="*/ 535781 h 1212056"/>
                  <a:gd name="connsiteX70" fmla="*/ 1200150 w 3498057"/>
                  <a:gd name="connsiteY70" fmla="*/ 535781 h 1212056"/>
                  <a:gd name="connsiteX71" fmla="*/ 1200150 w 3498057"/>
                  <a:gd name="connsiteY71" fmla="*/ 547687 h 1212056"/>
                  <a:gd name="connsiteX72" fmla="*/ 1207294 w 3498057"/>
                  <a:gd name="connsiteY72" fmla="*/ 547687 h 1212056"/>
                  <a:gd name="connsiteX73" fmla="*/ 1207294 w 3498057"/>
                  <a:gd name="connsiteY73" fmla="*/ 561975 h 1212056"/>
                  <a:gd name="connsiteX74" fmla="*/ 1214438 w 3498057"/>
                  <a:gd name="connsiteY74" fmla="*/ 561975 h 1212056"/>
                  <a:gd name="connsiteX75" fmla="*/ 1214438 w 3498057"/>
                  <a:gd name="connsiteY75" fmla="*/ 573881 h 1212056"/>
                  <a:gd name="connsiteX76" fmla="*/ 1221582 w 3498057"/>
                  <a:gd name="connsiteY76" fmla="*/ 573881 h 1212056"/>
                  <a:gd name="connsiteX77" fmla="*/ 1221582 w 3498057"/>
                  <a:gd name="connsiteY77" fmla="*/ 588169 h 1212056"/>
                  <a:gd name="connsiteX78" fmla="*/ 1343025 w 3498057"/>
                  <a:gd name="connsiteY78" fmla="*/ 588169 h 1212056"/>
                  <a:gd name="connsiteX79" fmla="*/ 1343025 w 3498057"/>
                  <a:gd name="connsiteY79" fmla="*/ 602456 h 1212056"/>
                  <a:gd name="connsiteX80" fmla="*/ 1462088 w 3498057"/>
                  <a:gd name="connsiteY80" fmla="*/ 602456 h 1212056"/>
                  <a:gd name="connsiteX81" fmla="*/ 1462088 w 3498057"/>
                  <a:gd name="connsiteY81" fmla="*/ 626269 h 1212056"/>
                  <a:gd name="connsiteX82" fmla="*/ 1543050 w 3498057"/>
                  <a:gd name="connsiteY82" fmla="*/ 626269 h 1212056"/>
                  <a:gd name="connsiteX83" fmla="*/ 1543050 w 3498057"/>
                  <a:gd name="connsiteY83" fmla="*/ 640556 h 1212056"/>
                  <a:gd name="connsiteX84" fmla="*/ 1557338 w 3498057"/>
                  <a:gd name="connsiteY84" fmla="*/ 640556 h 1212056"/>
                  <a:gd name="connsiteX85" fmla="*/ 1557338 w 3498057"/>
                  <a:gd name="connsiteY85" fmla="*/ 654844 h 1212056"/>
                  <a:gd name="connsiteX86" fmla="*/ 1583532 w 3498057"/>
                  <a:gd name="connsiteY86" fmla="*/ 654844 h 1212056"/>
                  <a:gd name="connsiteX87" fmla="*/ 1583532 w 3498057"/>
                  <a:gd name="connsiteY87" fmla="*/ 666750 h 1212056"/>
                  <a:gd name="connsiteX88" fmla="*/ 1688307 w 3498057"/>
                  <a:gd name="connsiteY88" fmla="*/ 666750 h 1212056"/>
                  <a:gd name="connsiteX89" fmla="*/ 1688307 w 3498057"/>
                  <a:gd name="connsiteY89" fmla="*/ 681037 h 1212056"/>
                  <a:gd name="connsiteX90" fmla="*/ 1714500 w 3498057"/>
                  <a:gd name="connsiteY90" fmla="*/ 681037 h 1212056"/>
                  <a:gd name="connsiteX91" fmla="*/ 1714500 w 3498057"/>
                  <a:gd name="connsiteY91" fmla="*/ 695325 h 1212056"/>
                  <a:gd name="connsiteX92" fmla="*/ 1719263 w 3498057"/>
                  <a:gd name="connsiteY92" fmla="*/ 695325 h 1212056"/>
                  <a:gd name="connsiteX93" fmla="*/ 1719263 w 3498057"/>
                  <a:gd name="connsiteY93" fmla="*/ 707231 h 1212056"/>
                  <a:gd name="connsiteX94" fmla="*/ 1778794 w 3498057"/>
                  <a:gd name="connsiteY94" fmla="*/ 707231 h 1212056"/>
                  <a:gd name="connsiteX95" fmla="*/ 1778794 w 3498057"/>
                  <a:gd name="connsiteY95" fmla="*/ 721519 h 1212056"/>
                  <a:gd name="connsiteX96" fmla="*/ 1859757 w 3498057"/>
                  <a:gd name="connsiteY96" fmla="*/ 721519 h 1212056"/>
                  <a:gd name="connsiteX97" fmla="*/ 1859757 w 3498057"/>
                  <a:gd name="connsiteY97" fmla="*/ 721519 h 1212056"/>
                  <a:gd name="connsiteX98" fmla="*/ 1859757 w 3498057"/>
                  <a:gd name="connsiteY98" fmla="*/ 738187 h 1212056"/>
                  <a:gd name="connsiteX99" fmla="*/ 1859757 w 3498057"/>
                  <a:gd name="connsiteY99" fmla="*/ 750094 h 1212056"/>
                  <a:gd name="connsiteX100" fmla="*/ 1897857 w 3498057"/>
                  <a:gd name="connsiteY100" fmla="*/ 750094 h 1212056"/>
                  <a:gd name="connsiteX101" fmla="*/ 1897857 w 3498057"/>
                  <a:gd name="connsiteY101" fmla="*/ 762000 h 1212056"/>
                  <a:gd name="connsiteX102" fmla="*/ 1955007 w 3498057"/>
                  <a:gd name="connsiteY102" fmla="*/ 762000 h 1212056"/>
                  <a:gd name="connsiteX103" fmla="*/ 1955007 w 3498057"/>
                  <a:gd name="connsiteY103" fmla="*/ 778669 h 1212056"/>
                  <a:gd name="connsiteX104" fmla="*/ 1974057 w 3498057"/>
                  <a:gd name="connsiteY104" fmla="*/ 778669 h 1212056"/>
                  <a:gd name="connsiteX105" fmla="*/ 1974057 w 3498057"/>
                  <a:gd name="connsiteY105" fmla="*/ 795337 h 1212056"/>
                  <a:gd name="connsiteX106" fmla="*/ 2331244 w 3498057"/>
                  <a:gd name="connsiteY106" fmla="*/ 795337 h 1212056"/>
                  <a:gd name="connsiteX107" fmla="*/ 2331244 w 3498057"/>
                  <a:gd name="connsiteY107" fmla="*/ 819150 h 1212056"/>
                  <a:gd name="connsiteX108" fmla="*/ 2371725 w 3498057"/>
                  <a:gd name="connsiteY108" fmla="*/ 819150 h 1212056"/>
                  <a:gd name="connsiteX109" fmla="*/ 2371725 w 3498057"/>
                  <a:gd name="connsiteY109" fmla="*/ 842962 h 1212056"/>
                  <a:gd name="connsiteX110" fmla="*/ 2393157 w 3498057"/>
                  <a:gd name="connsiteY110" fmla="*/ 842962 h 1212056"/>
                  <a:gd name="connsiteX111" fmla="*/ 2393157 w 3498057"/>
                  <a:gd name="connsiteY111" fmla="*/ 869156 h 1212056"/>
                  <a:gd name="connsiteX112" fmla="*/ 2400300 w 3498057"/>
                  <a:gd name="connsiteY112" fmla="*/ 869156 h 1212056"/>
                  <a:gd name="connsiteX113" fmla="*/ 2400300 w 3498057"/>
                  <a:gd name="connsiteY113" fmla="*/ 892969 h 1212056"/>
                  <a:gd name="connsiteX114" fmla="*/ 2407444 w 3498057"/>
                  <a:gd name="connsiteY114" fmla="*/ 892969 h 1212056"/>
                  <a:gd name="connsiteX115" fmla="*/ 2407444 w 3498057"/>
                  <a:gd name="connsiteY115" fmla="*/ 919162 h 1212056"/>
                  <a:gd name="connsiteX116" fmla="*/ 2550319 w 3498057"/>
                  <a:gd name="connsiteY116" fmla="*/ 919162 h 1212056"/>
                  <a:gd name="connsiteX117" fmla="*/ 2550319 w 3498057"/>
                  <a:gd name="connsiteY117" fmla="*/ 950119 h 1212056"/>
                  <a:gd name="connsiteX118" fmla="*/ 2647950 w 3498057"/>
                  <a:gd name="connsiteY118" fmla="*/ 950119 h 1212056"/>
                  <a:gd name="connsiteX119" fmla="*/ 2647950 w 3498057"/>
                  <a:gd name="connsiteY119" fmla="*/ 988219 h 1212056"/>
                  <a:gd name="connsiteX120" fmla="*/ 2769394 w 3498057"/>
                  <a:gd name="connsiteY120" fmla="*/ 988219 h 1212056"/>
                  <a:gd name="connsiteX121" fmla="*/ 2769394 w 3498057"/>
                  <a:gd name="connsiteY121" fmla="*/ 1031081 h 1212056"/>
                  <a:gd name="connsiteX122" fmla="*/ 2893219 w 3498057"/>
                  <a:gd name="connsiteY122" fmla="*/ 1031081 h 1212056"/>
                  <a:gd name="connsiteX123" fmla="*/ 2893219 w 3498057"/>
                  <a:gd name="connsiteY123" fmla="*/ 1076325 h 1212056"/>
                  <a:gd name="connsiteX124" fmla="*/ 3078957 w 3498057"/>
                  <a:gd name="connsiteY124" fmla="*/ 1076325 h 1212056"/>
                  <a:gd name="connsiteX125" fmla="*/ 3078957 w 3498057"/>
                  <a:gd name="connsiteY125" fmla="*/ 1133475 h 1212056"/>
                  <a:gd name="connsiteX126" fmla="*/ 3167063 w 3498057"/>
                  <a:gd name="connsiteY126" fmla="*/ 1133475 h 1212056"/>
                  <a:gd name="connsiteX127" fmla="*/ 3167063 w 3498057"/>
                  <a:gd name="connsiteY127" fmla="*/ 1212056 h 1212056"/>
                  <a:gd name="connsiteX128" fmla="*/ 3498057 w 3498057"/>
                  <a:gd name="connsiteY128" fmla="*/ 1212056 h 1212056"/>
                  <a:gd name="connsiteX0" fmla="*/ 0 w 3498057"/>
                  <a:gd name="connsiteY0" fmla="*/ 318 h 1212374"/>
                  <a:gd name="connsiteX1" fmla="*/ 34472 w 3498057"/>
                  <a:gd name="connsiteY1" fmla="*/ 0 h 1212374"/>
                  <a:gd name="connsiteX2" fmla="*/ 64294 w 3498057"/>
                  <a:gd name="connsiteY2" fmla="*/ 318 h 1212374"/>
                  <a:gd name="connsiteX3" fmla="*/ 64294 w 3498057"/>
                  <a:gd name="connsiteY3" fmla="*/ 24130 h 1212374"/>
                  <a:gd name="connsiteX4" fmla="*/ 71438 w 3498057"/>
                  <a:gd name="connsiteY4" fmla="*/ 24130 h 1212374"/>
                  <a:gd name="connsiteX5" fmla="*/ 71438 w 3498057"/>
                  <a:gd name="connsiteY5" fmla="*/ 36037 h 1212374"/>
                  <a:gd name="connsiteX6" fmla="*/ 197644 w 3498057"/>
                  <a:gd name="connsiteY6" fmla="*/ 36037 h 1212374"/>
                  <a:gd name="connsiteX7" fmla="*/ 197644 w 3498057"/>
                  <a:gd name="connsiteY7" fmla="*/ 59849 h 1212374"/>
                  <a:gd name="connsiteX8" fmla="*/ 295275 w 3498057"/>
                  <a:gd name="connsiteY8" fmla="*/ 59849 h 1212374"/>
                  <a:gd name="connsiteX9" fmla="*/ 295275 w 3498057"/>
                  <a:gd name="connsiteY9" fmla="*/ 71755 h 1212374"/>
                  <a:gd name="connsiteX10" fmla="*/ 350044 w 3498057"/>
                  <a:gd name="connsiteY10" fmla="*/ 71755 h 1212374"/>
                  <a:gd name="connsiteX11" fmla="*/ 350044 w 3498057"/>
                  <a:gd name="connsiteY11" fmla="*/ 83662 h 1212374"/>
                  <a:gd name="connsiteX12" fmla="*/ 371475 w 3498057"/>
                  <a:gd name="connsiteY12" fmla="*/ 83662 h 1212374"/>
                  <a:gd name="connsiteX13" fmla="*/ 371475 w 3498057"/>
                  <a:gd name="connsiteY13" fmla="*/ 95568 h 1212374"/>
                  <a:gd name="connsiteX14" fmla="*/ 371475 w 3498057"/>
                  <a:gd name="connsiteY14" fmla="*/ 109855 h 1212374"/>
                  <a:gd name="connsiteX15" fmla="*/ 400050 w 3498057"/>
                  <a:gd name="connsiteY15" fmla="*/ 109855 h 1212374"/>
                  <a:gd name="connsiteX16" fmla="*/ 400050 w 3498057"/>
                  <a:gd name="connsiteY16" fmla="*/ 121762 h 1212374"/>
                  <a:gd name="connsiteX17" fmla="*/ 404813 w 3498057"/>
                  <a:gd name="connsiteY17" fmla="*/ 121762 h 1212374"/>
                  <a:gd name="connsiteX18" fmla="*/ 404813 w 3498057"/>
                  <a:gd name="connsiteY18" fmla="*/ 157480 h 1212374"/>
                  <a:gd name="connsiteX19" fmla="*/ 445294 w 3498057"/>
                  <a:gd name="connsiteY19" fmla="*/ 157480 h 1212374"/>
                  <a:gd name="connsiteX20" fmla="*/ 445294 w 3498057"/>
                  <a:gd name="connsiteY20" fmla="*/ 169387 h 1212374"/>
                  <a:gd name="connsiteX21" fmla="*/ 485775 w 3498057"/>
                  <a:gd name="connsiteY21" fmla="*/ 169387 h 1212374"/>
                  <a:gd name="connsiteX22" fmla="*/ 485775 w 3498057"/>
                  <a:gd name="connsiteY22" fmla="*/ 181293 h 1212374"/>
                  <a:gd name="connsiteX23" fmla="*/ 492919 w 3498057"/>
                  <a:gd name="connsiteY23" fmla="*/ 181293 h 1212374"/>
                  <a:gd name="connsiteX24" fmla="*/ 492919 w 3498057"/>
                  <a:gd name="connsiteY24" fmla="*/ 195580 h 1212374"/>
                  <a:gd name="connsiteX25" fmla="*/ 500063 w 3498057"/>
                  <a:gd name="connsiteY25" fmla="*/ 195580 h 1212374"/>
                  <a:gd name="connsiteX26" fmla="*/ 500063 w 3498057"/>
                  <a:gd name="connsiteY26" fmla="*/ 219393 h 1212374"/>
                  <a:gd name="connsiteX27" fmla="*/ 542925 w 3498057"/>
                  <a:gd name="connsiteY27" fmla="*/ 219393 h 1212374"/>
                  <a:gd name="connsiteX28" fmla="*/ 542925 w 3498057"/>
                  <a:gd name="connsiteY28" fmla="*/ 231299 h 1212374"/>
                  <a:gd name="connsiteX29" fmla="*/ 571500 w 3498057"/>
                  <a:gd name="connsiteY29" fmla="*/ 231299 h 1212374"/>
                  <a:gd name="connsiteX30" fmla="*/ 571500 w 3498057"/>
                  <a:gd name="connsiteY30" fmla="*/ 257493 h 1212374"/>
                  <a:gd name="connsiteX31" fmla="*/ 583407 w 3498057"/>
                  <a:gd name="connsiteY31" fmla="*/ 257493 h 1212374"/>
                  <a:gd name="connsiteX32" fmla="*/ 583407 w 3498057"/>
                  <a:gd name="connsiteY32" fmla="*/ 283687 h 1212374"/>
                  <a:gd name="connsiteX33" fmla="*/ 616744 w 3498057"/>
                  <a:gd name="connsiteY33" fmla="*/ 283687 h 1212374"/>
                  <a:gd name="connsiteX34" fmla="*/ 616744 w 3498057"/>
                  <a:gd name="connsiteY34" fmla="*/ 293212 h 1212374"/>
                  <a:gd name="connsiteX35" fmla="*/ 621507 w 3498057"/>
                  <a:gd name="connsiteY35" fmla="*/ 293212 h 1212374"/>
                  <a:gd name="connsiteX36" fmla="*/ 621507 w 3498057"/>
                  <a:gd name="connsiteY36" fmla="*/ 309880 h 1212374"/>
                  <a:gd name="connsiteX37" fmla="*/ 635794 w 3498057"/>
                  <a:gd name="connsiteY37" fmla="*/ 309880 h 1212374"/>
                  <a:gd name="connsiteX38" fmla="*/ 635794 w 3498057"/>
                  <a:gd name="connsiteY38" fmla="*/ 331312 h 1212374"/>
                  <a:gd name="connsiteX39" fmla="*/ 681038 w 3498057"/>
                  <a:gd name="connsiteY39" fmla="*/ 331312 h 1212374"/>
                  <a:gd name="connsiteX40" fmla="*/ 681038 w 3498057"/>
                  <a:gd name="connsiteY40" fmla="*/ 345599 h 1212374"/>
                  <a:gd name="connsiteX41" fmla="*/ 726282 w 3498057"/>
                  <a:gd name="connsiteY41" fmla="*/ 345599 h 1212374"/>
                  <a:gd name="connsiteX42" fmla="*/ 726282 w 3498057"/>
                  <a:gd name="connsiteY42" fmla="*/ 357505 h 1212374"/>
                  <a:gd name="connsiteX43" fmla="*/ 762000 w 3498057"/>
                  <a:gd name="connsiteY43" fmla="*/ 357505 h 1212374"/>
                  <a:gd name="connsiteX44" fmla="*/ 762000 w 3498057"/>
                  <a:gd name="connsiteY44" fmla="*/ 369412 h 1212374"/>
                  <a:gd name="connsiteX45" fmla="*/ 766763 w 3498057"/>
                  <a:gd name="connsiteY45" fmla="*/ 369412 h 1212374"/>
                  <a:gd name="connsiteX46" fmla="*/ 766763 w 3498057"/>
                  <a:gd name="connsiteY46" fmla="*/ 383699 h 1212374"/>
                  <a:gd name="connsiteX47" fmla="*/ 790575 w 3498057"/>
                  <a:gd name="connsiteY47" fmla="*/ 383699 h 1212374"/>
                  <a:gd name="connsiteX48" fmla="*/ 790575 w 3498057"/>
                  <a:gd name="connsiteY48" fmla="*/ 393224 h 1212374"/>
                  <a:gd name="connsiteX49" fmla="*/ 795338 w 3498057"/>
                  <a:gd name="connsiteY49" fmla="*/ 393224 h 1212374"/>
                  <a:gd name="connsiteX50" fmla="*/ 795338 w 3498057"/>
                  <a:gd name="connsiteY50" fmla="*/ 407512 h 1212374"/>
                  <a:gd name="connsiteX51" fmla="*/ 816769 w 3498057"/>
                  <a:gd name="connsiteY51" fmla="*/ 407512 h 1212374"/>
                  <a:gd name="connsiteX52" fmla="*/ 816769 w 3498057"/>
                  <a:gd name="connsiteY52" fmla="*/ 421799 h 1212374"/>
                  <a:gd name="connsiteX53" fmla="*/ 857250 w 3498057"/>
                  <a:gd name="connsiteY53" fmla="*/ 421799 h 1212374"/>
                  <a:gd name="connsiteX54" fmla="*/ 857250 w 3498057"/>
                  <a:gd name="connsiteY54" fmla="*/ 433705 h 1212374"/>
                  <a:gd name="connsiteX55" fmla="*/ 885825 w 3498057"/>
                  <a:gd name="connsiteY55" fmla="*/ 433705 h 1212374"/>
                  <a:gd name="connsiteX56" fmla="*/ 885825 w 3498057"/>
                  <a:gd name="connsiteY56" fmla="*/ 445612 h 1212374"/>
                  <a:gd name="connsiteX57" fmla="*/ 919163 w 3498057"/>
                  <a:gd name="connsiteY57" fmla="*/ 445612 h 1212374"/>
                  <a:gd name="connsiteX58" fmla="*/ 919163 w 3498057"/>
                  <a:gd name="connsiteY58" fmla="*/ 459899 h 1212374"/>
                  <a:gd name="connsiteX59" fmla="*/ 926307 w 3498057"/>
                  <a:gd name="connsiteY59" fmla="*/ 459899 h 1212374"/>
                  <a:gd name="connsiteX60" fmla="*/ 926307 w 3498057"/>
                  <a:gd name="connsiteY60" fmla="*/ 471805 h 1212374"/>
                  <a:gd name="connsiteX61" fmla="*/ 931069 w 3498057"/>
                  <a:gd name="connsiteY61" fmla="*/ 471805 h 1212374"/>
                  <a:gd name="connsiteX62" fmla="*/ 931069 w 3498057"/>
                  <a:gd name="connsiteY62" fmla="*/ 486093 h 1212374"/>
                  <a:gd name="connsiteX63" fmla="*/ 945357 w 3498057"/>
                  <a:gd name="connsiteY63" fmla="*/ 486093 h 1212374"/>
                  <a:gd name="connsiteX64" fmla="*/ 945357 w 3498057"/>
                  <a:gd name="connsiteY64" fmla="*/ 497999 h 1212374"/>
                  <a:gd name="connsiteX65" fmla="*/ 976313 w 3498057"/>
                  <a:gd name="connsiteY65" fmla="*/ 497999 h 1212374"/>
                  <a:gd name="connsiteX66" fmla="*/ 976313 w 3498057"/>
                  <a:gd name="connsiteY66" fmla="*/ 509905 h 1212374"/>
                  <a:gd name="connsiteX67" fmla="*/ 1002507 w 3498057"/>
                  <a:gd name="connsiteY67" fmla="*/ 509905 h 1212374"/>
                  <a:gd name="connsiteX68" fmla="*/ 1002507 w 3498057"/>
                  <a:gd name="connsiteY68" fmla="*/ 521812 h 1212374"/>
                  <a:gd name="connsiteX69" fmla="*/ 1159669 w 3498057"/>
                  <a:gd name="connsiteY69" fmla="*/ 521812 h 1212374"/>
                  <a:gd name="connsiteX70" fmla="*/ 1159669 w 3498057"/>
                  <a:gd name="connsiteY70" fmla="*/ 536099 h 1212374"/>
                  <a:gd name="connsiteX71" fmla="*/ 1200150 w 3498057"/>
                  <a:gd name="connsiteY71" fmla="*/ 536099 h 1212374"/>
                  <a:gd name="connsiteX72" fmla="*/ 1200150 w 3498057"/>
                  <a:gd name="connsiteY72" fmla="*/ 548005 h 1212374"/>
                  <a:gd name="connsiteX73" fmla="*/ 1207294 w 3498057"/>
                  <a:gd name="connsiteY73" fmla="*/ 548005 h 1212374"/>
                  <a:gd name="connsiteX74" fmla="*/ 1207294 w 3498057"/>
                  <a:gd name="connsiteY74" fmla="*/ 562293 h 1212374"/>
                  <a:gd name="connsiteX75" fmla="*/ 1214438 w 3498057"/>
                  <a:gd name="connsiteY75" fmla="*/ 562293 h 1212374"/>
                  <a:gd name="connsiteX76" fmla="*/ 1214438 w 3498057"/>
                  <a:gd name="connsiteY76" fmla="*/ 574199 h 1212374"/>
                  <a:gd name="connsiteX77" fmla="*/ 1221582 w 3498057"/>
                  <a:gd name="connsiteY77" fmla="*/ 574199 h 1212374"/>
                  <a:gd name="connsiteX78" fmla="*/ 1221582 w 3498057"/>
                  <a:gd name="connsiteY78" fmla="*/ 588487 h 1212374"/>
                  <a:gd name="connsiteX79" fmla="*/ 1343025 w 3498057"/>
                  <a:gd name="connsiteY79" fmla="*/ 588487 h 1212374"/>
                  <a:gd name="connsiteX80" fmla="*/ 1343025 w 3498057"/>
                  <a:gd name="connsiteY80" fmla="*/ 602774 h 1212374"/>
                  <a:gd name="connsiteX81" fmla="*/ 1462088 w 3498057"/>
                  <a:gd name="connsiteY81" fmla="*/ 602774 h 1212374"/>
                  <a:gd name="connsiteX82" fmla="*/ 1462088 w 3498057"/>
                  <a:gd name="connsiteY82" fmla="*/ 626587 h 1212374"/>
                  <a:gd name="connsiteX83" fmla="*/ 1543050 w 3498057"/>
                  <a:gd name="connsiteY83" fmla="*/ 626587 h 1212374"/>
                  <a:gd name="connsiteX84" fmla="*/ 1543050 w 3498057"/>
                  <a:gd name="connsiteY84" fmla="*/ 640874 h 1212374"/>
                  <a:gd name="connsiteX85" fmla="*/ 1557338 w 3498057"/>
                  <a:gd name="connsiteY85" fmla="*/ 640874 h 1212374"/>
                  <a:gd name="connsiteX86" fmla="*/ 1557338 w 3498057"/>
                  <a:gd name="connsiteY86" fmla="*/ 655162 h 1212374"/>
                  <a:gd name="connsiteX87" fmla="*/ 1583532 w 3498057"/>
                  <a:gd name="connsiteY87" fmla="*/ 655162 h 1212374"/>
                  <a:gd name="connsiteX88" fmla="*/ 1583532 w 3498057"/>
                  <a:gd name="connsiteY88" fmla="*/ 667068 h 1212374"/>
                  <a:gd name="connsiteX89" fmla="*/ 1688307 w 3498057"/>
                  <a:gd name="connsiteY89" fmla="*/ 667068 h 1212374"/>
                  <a:gd name="connsiteX90" fmla="*/ 1688307 w 3498057"/>
                  <a:gd name="connsiteY90" fmla="*/ 681355 h 1212374"/>
                  <a:gd name="connsiteX91" fmla="*/ 1714500 w 3498057"/>
                  <a:gd name="connsiteY91" fmla="*/ 681355 h 1212374"/>
                  <a:gd name="connsiteX92" fmla="*/ 1714500 w 3498057"/>
                  <a:gd name="connsiteY92" fmla="*/ 695643 h 1212374"/>
                  <a:gd name="connsiteX93" fmla="*/ 1719263 w 3498057"/>
                  <a:gd name="connsiteY93" fmla="*/ 695643 h 1212374"/>
                  <a:gd name="connsiteX94" fmla="*/ 1719263 w 3498057"/>
                  <a:gd name="connsiteY94" fmla="*/ 707549 h 1212374"/>
                  <a:gd name="connsiteX95" fmla="*/ 1778794 w 3498057"/>
                  <a:gd name="connsiteY95" fmla="*/ 707549 h 1212374"/>
                  <a:gd name="connsiteX96" fmla="*/ 1778794 w 3498057"/>
                  <a:gd name="connsiteY96" fmla="*/ 721837 h 1212374"/>
                  <a:gd name="connsiteX97" fmla="*/ 1859757 w 3498057"/>
                  <a:gd name="connsiteY97" fmla="*/ 721837 h 1212374"/>
                  <a:gd name="connsiteX98" fmla="*/ 1859757 w 3498057"/>
                  <a:gd name="connsiteY98" fmla="*/ 721837 h 1212374"/>
                  <a:gd name="connsiteX99" fmla="*/ 1859757 w 3498057"/>
                  <a:gd name="connsiteY99" fmla="*/ 738505 h 1212374"/>
                  <a:gd name="connsiteX100" fmla="*/ 1859757 w 3498057"/>
                  <a:gd name="connsiteY100" fmla="*/ 750412 h 1212374"/>
                  <a:gd name="connsiteX101" fmla="*/ 1897857 w 3498057"/>
                  <a:gd name="connsiteY101" fmla="*/ 750412 h 1212374"/>
                  <a:gd name="connsiteX102" fmla="*/ 1897857 w 3498057"/>
                  <a:gd name="connsiteY102" fmla="*/ 762318 h 1212374"/>
                  <a:gd name="connsiteX103" fmla="*/ 1955007 w 3498057"/>
                  <a:gd name="connsiteY103" fmla="*/ 762318 h 1212374"/>
                  <a:gd name="connsiteX104" fmla="*/ 1955007 w 3498057"/>
                  <a:gd name="connsiteY104" fmla="*/ 778987 h 1212374"/>
                  <a:gd name="connsiteX105" fmla="*/ 1974057 w 3498057"/>
                  <a:gd name="connsiteY105" fmla="*/ 778987 h 1212374"/>
                  <a:gd name="connsiteX106" fmla="*/ 1974057 w 3498057"/>
                  <a:gd name="connsiteY106" fmla="*/ 795655 h 1212374"/>
                  <a:gd name="connsiteX107" fmla="*/ 2331244 w 3498057"/>
                  <a:gd name="connsiteY107" fmla="*/ 795655 h 1212374"/>
                  <a:gd name="connsiteX108" fmla="*/ 2331244 w 3498057"/>
                  <a:gd name="connsiteY108" fmla="*/ 819468 h 1212374"/>
                  <a:gd name="connsiteX109" fmla="*/ 2371725 w 3498057"/>
                  <a:gd name="connsiteY109" fmla="*/ 819468 h 1212374"/>
                  <a:gd name="connsiteX110" fmla="*/ 2371725 w 3498057"/>
                  <a:gd name="connsiteY110" fmla="*/ 843280 h 1212374"/>
                  <a:gd name="connsiteX111" fmla="*/ 2393157 w 3498057"/>
                  <a:gd name="connsiteY111" fmla="*/ 843280 h 1212374"/>
                  <a:gd name="connsiteX112" fmla="*/ 2393157 w 3498057"/>
                  <a:gd name="connsiteY112" fmla="*/ 869474 h 1212374"/>
                  <a:gd name="connsiteX113" fmla="*/ 2400300 w 3498057"/>
                  <a:gd name="connsiteY113" fmla="*/ 869474 h 1212374"/>
                  <a:gd name="connsiteX114" fmla="*/ 2400300 w 3498057"/>
                  <a:gd name="connsiteY114" fmla="*/ 893287 h 1212374"/>
                  <a:gd name="connsiteX115" fmla="*/ 2407444 w 3498057"/>
                  <a:gd name="connsiteY115" fmla="*/ 893287 h 1212374"/>
                  <a:gd name="connsiteX116" fmla="*/ 2407444 w 3498057"/>
                  <a:gd name="connsiteY116" fmla="*/ 919480 h 1212374"/>
                  <a:gd name="connsiteX117" fmla="*/ 2550319 w 3498057"/>
                  <a:gd name="connsiteY117" fmla="*/ 919480 h 1212374"/>
                  <a:gd name="connsiteX118" fmla="*/ 2550319 w 3498057"/>
                  <a:gd name="connsiteY118" fmla="*/ 950437 h 1212374"/>
                  <a:gd name="connsiteX119" fmla="*/ 2647950 w 3498057"/>
                  <a:gd name="connsiteY119" fmla="*/ 950437 h 1212374"/>
                  <a:gd name="connsiteX120" fmla="*/ 2647950 w 3498057"/>
                  <a:gd name="connsiteY120" fmla="*/ 988537 h 1212374"/>
                  <a:gd name="connsiteX121" fmla="*/ 2769394 w 3498057"/>
                  <a:gd name="connsiteY121" fmla="*/ 988537 h 1212374"/>
                  <a:gd name="connsiteX122" fmla="*/ 2769394 w 3498057"/>
                  <a:gd name="connsiteY122" fmla="*/ 1031399 h 1212374"/>
                  <a:gd name="connsiteX123" fmla="*/ 2893219 w 3498057"/>
                  <a:gd name="connsiteY123" fmla="*/ 1031399 h 1212374"/>
                  <a:gd name="connsiteX124" fmla="*/ 2893219 w 3498057"/>
                  <a:gd name="connsiteY124" fmla="*/ 1076643 h 1212374"/>
                  <a:gd name="connsiteX125" fmla="*/ 3078957 w 3498057"/>
                  <a:gd name="connsiteY125" fmla="*/ 1076643 h 1212374"/>
                  <a:gd name="connsiteX126" fmla="*/ 3078957 w 3498057"/>
                  <a:gd name="connsiteY126" fmla="*/ 1133793 h 1212374"/>
                  <a:gd name="connsiteX127" fmla="*/ 3167063 w 3498057"/>
                  <a:gd name="connsiteY127" fmla="*/ 1133793 h 1212374"/>
                  <a:gd name="connsiteX128" fmla="*/ 3167063 w 3498057"/>
                  <a:gd name="connsiteY128" fmla="*/ 1212374 h 1212374"/>
                  <a:gd name="connsiteX129" fmla="*/ 3498057 w 3498057"/>
                  <a:gd name="connsiteY129" fmla="*/ 1212374 h 1212374"/>
                  <a:gd name="connsiteX0" fmla="*/ 0 w 3498057"/>
                  <a:gd name="connsiteY0" fmla="*/ 318 h 1212374"/>
                  <a:gd name="connsiteX1" fmla="*/ 34472 w 3498057"/>
                  <a:gd name="connsiteY1" fmla="*/ 0 h 1212374"/>
                  <a:gd name="connsiteX2" fmla="*/ 64294 w 3498057"/>
                  <a:gd name="connsiteY2" fmla="*/ 31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34472 w 3498057"/>
                  <a:gd name="connsiteY1" fmla="*/ 0 h 1212374"/>
                  <a:gd name="connsiteX2" fmla="*/ 33749 w 3498057"/>
                  <a:gd name="connsiteY2" fmla="*/ 827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33749 w 3498057"/>
                  <a:gd name="connsiteY2" fmla="*/ 827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40 w 3498057"/>
                  <a:gd name="connsiteY2" fmla="*/ 10401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9021 w 3498057"/>
                  <a:gd name="connsiteY2" fmla="*/ 8809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39 w 3498057"/>
                  <a:gd name="connsiteY2" fmla="*/ 8809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39 w 3498057"/>
                  <a:gd name="connsiteY2" fmla="*/ 8809 h 1212374"/>
                  <a:gd name="connsiteX3" fmla="*/ 63927 w 3498057"/>
                  <a:gd name="connsiteY3" fmla="*/ 11675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98057" h="1212374">
                    <a:moveTo>
                      <a:pt x="0" y="318"/>
                    </a:moveTo>
                    <a:lnTo>
                      <a:pt x="47563" y="0"/>
                    </a:lnTo>
                    <a:cubicBezTo>
                      <a:pt x="47322" y="2936"/>
                      <a:pt x="47080" y="5873"/>
                      <a:pt x="46839" y="8809"/>
                    </a:cubicBezTo>
                    <a:cubicBezTo>
                      <a:pt x="46717" y="12418"/>
                      <a:pt x="64049" y="8066"/>
                      <a:pt x="63927" y="11675"/>
                    </a:cubicBezTo>
                    <a:cubicBezTo>
                      <a:pt x="64049" y="16004"/>
                      <a:pt x="64172" y="19801"/>
                      <a:pt x="64294" y="24130"/>
                    </a:cubicBezTo>
                    <a:lnTo>
                      <a:pt x="71438" y="24130"/>
                    </a:lnTo>
                    <a:lnTo>
                      <a:pt x="71438" y="36037"/>
                    </a:lnTo>
                    <a:lnTo>
                      <a:pt x="197644" y="36037"/>
                    </a:lnTo>
                    <a:lnTo>
                      <a:pt x="197644" y="59849"/>
                    </a:lnTo>
                    <a:lnTo>
                      <a:pt x="295275" y="59849"/>
                    </a:lnTo>
                    <a:lnTo>
                      <a:pt x="295275" y="71755"/>
                    </a:lnTo>
                    <a:lnTo>
                      <a:pt x="350044" y="71755"/>
                    </a:lnTo>
                    <a:lnTo>
                      <a:pt x="350044" y="83662"/>
                    </a:lnTo>
                    <a:lnTo>
                      <a:pt x="371475" y="83662"/>
                    </a:lnTo>
                    <a:lnTo>
                      <a:pt x="371475" y="95568"/>
                    </a:lnTo>
                    <a:lnTo>
                      <a:pt x="371475" y="109855"/>
                    </a:lnTo>
                    <a:lnTo>
                      <a:pt x="400050" y="109855"/>
                    </a:lnTo>
                    <a:lnTo>
                      <a:pt x="400050" y="121762"/>
                    </a:lnTo>
                    <a:lnTo>
                      <a:pt x="404813" y="121762"/>
                    </a:lnTo>
                    <a:lnTo>
                      <a:pt x="404813" y="157480"/>
                    </a:lnTo>
                    <a:lnTo>
                      <a:pt x="445294" y="157480"/>
                    </a:lnTo>
                    <a:lnTo>
                      <a:pt x="445294" y="169387"/>
                    </a:lnTo>
                    <a:lnTo>
                      <a:pt x="485775" y="169387"/>
                    </a:lnTo>
                    <a:lnTo>
                      <a:pt x="485775" y="181293"/>
                    </a:lnTo>
                    <a:lnTo>
                      <a:pt x="492919" y="181293"/>
                    </a:lnTo>
                    <a:lnTo>
                      <a:pt x="492919" y="195580"/>
                    </a:lnTo>
                    <a:lnTo>
                      <a:pt x="500063" y="195580"/>
                    </a:lnTo>
                    <a:lnTo>
                      <a:pt x="500063" y="219393"/>
                    </a:lnTo>
                    <a:lnTo>
                      <a:pt x="542925" y="219393"/>
                    </a:lnTo>
                    <a:lnTo>
                      <a:pt x="542925" y="231299"/>
                    </a:lnTo>
                    <a:lnTo>
                      <a:pt x="571500" y="231299"/>
                    </a:lnTo>
                    <a:lnTo>
                      <a:pt x="571500" y="257493"/>
                    </a:lnTo>
                    <a:lnTo>
                      <a:pt x="583407" y="257493"/>
                    </a:lnTo>
                    <a:lnTo>
                      <a:pt x="583407" y="283687"/>
                    </a:lnTo>
                    <a:lnTo>
                      <a:pt x="616744" y="283687"/>
                    </a:lnTo>
                    <a:lnTo>
                      <a:pt x="616744" y="293212"/>
                    </a:lnTo>
                    <a:lnTo>
                      <a:pt x="621507" y="293212"/>
                    </a:lnTo>
                    <a:lnTo>
                      <a:pt x="621507" y="309880"/>
                    </a:lnTo>
                    <a:lnTo>
                      <a:pt x="635794" y="309880"/>
                    </a:lnTo>
                    <a:lnTo>
                      <a:pt x="635794" y="331312"/>
                    </a:lnTo>
                    <a:lnTo>
                      <a:pt x="681038" y="331312"/>
                    </a:lnTo>
                    <a:lnTo>
                      <a:pt x="681038" y="345599"/>
                    </a:lnTo>
                    <a:lnTo>
                      <a:pt x="726282" y="345599"/>
                    </a:lnTo>
                    <a:lnTo>
                      <a:pt x="726282" y="357505"/>
                    </a:lnTo>
                    <a:lnTo>
                      <a:pt x="762000" y="357505"/>
                    </a:lnTo>
                    <a:lnTo>
                      <a:pt x="762000" y="369412"/>
                    </a:lnTo>
                    <a:lnTo>
                      <a:pt x="766763" y="369412"/>
                    </a:lnTo>
                    <a:lnTo>
                      <a:pt x="766763" y="383699"/>
                    </a:lnTo>
                    <a:lnTo>
                      <a:pt x="790575" y="383699"/>
                    </a:lnTo>
                    <a:lnTo>
                      <a:pt x="790575" y="393224"/>
                    </a:lnTo>
                    <a:lnTo>
                      <a:pt x="795338" y="393224"/>
                    </a:lnTo>
                    <a:lnTo>
                      <a:pt x="795338" y="407512"/>
                    </a:lnTo>
                    <a:lnTo>
                      <a:pt x="816769" y="407512"/>
                    </a:lnTo>
                    <a:lnTo>
                      <a:pt x="816769" y="421799"/>
                    </a:lnTo>
                    <a:lnTo>
                      <a:pt x="857250" y="421799"/>
                    </a:lnTo>
                    <a:lnTo>
                      <a:pt x="857250" y="433705"/>
                    </a:lnTo>
                    <a:lnTo>
                      <a:pt x="885825" y="433705"/>
                    </a:lnTo>
                    <a:lnTo>
                      <a:pt x="885825" y="445612"/>
                    </a:lnTo>
                    <a:lnTo>
                      <a:pt x="919163" y="445612"/>
                    </a:lnTo>
                    <a:lnTo>
                      <a:pt x="919163" y="459899"/>
                    </a:lnTo>
                    <a:lnTo>
                      <a:pt x="926307" y="459899"/>
                    </a:lnTo>
                    <a:lnTo>
                      <a:pt x="926307" y="471805"/>
                    </a:lnTo>
                    <a:lnTo>
                      <a:pt x="931069" y="471805"/>
                    </a:lnTo>
                    <a:lnTo>
                      <a:pt x="931069" y="486093"/>
                    </a:lnTo>
                    <a:lnTo>
                      <a:pt x="945357" y="486093"/>
                    </a:lnTo>
                    <a:lnTo>
                      <a:pt x="945357" y="497999"/>
                    </a:lnTo>
                    <a:lnTo>
                      <a:pt x="976313" y="497999"/>
                    </a:lnTo>
                    <a:lnTo>
                      <a:pt x="976313" y="509905"/>
                    </a:lnTo>
                    <a:lnTo>
                      <a:pt x="1002507" y="509905"/>
                    </a:lnTo>
                    <a:lnTo>
                      <a:pt x="1002507" y="521812"/>
                    </a:lnTo>
                    <a:lnTo>
                      <a:pt x="1159669" y="521812"/>
                    </a:lnTo>
                    <a:lnTo>
                      <a:pt x="1159669" y="536099"/>
                    </a:lnTo>
                    <a:lnTo>
                      <a:pt x="1200150" y="536099"/>
                    </a:lnTo>
                    <a:lnTo>
                      <a:pt x="1200150" y="548005"/>
                    </a:lnTo>
                    <a:lnTo>
                      <a:pt x="1207294" y="548005"/>
                    </a:lnTo>
                    <a:lnTo>
                      <a:pt x="1207294" y="562293"/>
                    </a:lnTo>
                    <a:lnTo>
                      <a:pt x="1214438" y="562293"/>
                    </a:lnTo>
                    <a:lnTo>
                      <a:pt x="1214438" y="574199"/>
                    </a:lnTo>
                    <a:lnTo>
                      <a:pt x="1221582" y="574199"/>
                    </a:lnTo>
                    <a:lnTo>
                      <a:pt x="1221582" y="588487"/>
                    </a:lnTo>
                    <a:lnTo>
                      <a:pt x="1343025" y="588487"/>
                    </a:lnTo>
                    <a:lnTo>
                      <a:pt x="1343025" y="602774"/>
                    </a:lnTo>
                    <a:lnTo>
                      <a:pt x="1462088" y="602774"/>
                    </a:lnTo>
                    <a:lnTo>
                      <a:pt x="1462088" y="626587"/>
                    </a:lnTo>
                    <a:lnTo>
                      <a:pt x="1543050" y="626587"/>
                    </a:lnTo>
                    <a:lnTo>
                      <a:pt x="1543050" y="640874"/>
                    </a:lnTo>
                    <a:lnTo>
                      <a:pt x="1557338" y="640874"/>
                    </a:lnTo>
                    <a:lnTo>
                      <a:pt x="1557338" y="655162"/>
                    </a:lnTo>
                    <a:lnTo>
                      <a:pt x="1583532" y="655162"/>
                    </a:lnTo>
                    <a:lnTo>
                      <a:pt x="1583532" y="667068"/>
                    </a:lnTo>
                    <a:lnTo>
                      <a:pt x="1688307" y="667068"/>
                    </a:lnTo>
                    <a:lnTo>
                      <a:pt x="1688307" y="681355"/>
                    </a:lnTo>
                    <a:lnTo>
                      <a:pt x="1714500" y="681355"/>
                    </a:lnTo>
                    <a:lnTo>
                      <a:pt x="1714500" y="695643"/>
                    </a:lnTo>
                    <a:lnTo>
                      <a:pt x="1719263" y="695643"/>
                    </a:lnTo>
                    <a:lnTo>
                      <a:pt x="1719263" y="707549"/>
                    </a:lnTo>
                    <a:lnTo>
                      <a:pt x="1778794" y="707549"/>
                    </a:lnTo>
                    <a:lnTo>
                      <a:pt x="1778794" y="721837"/>
                    </a:lnTo>
                    <a:lnTo>
                      <a:pt x="1859757" y="721837"/>
                    </a:lnTo>
                    <a:lnTo>
                      <a:pt x="1859757" y="721837"/>
                    </a:lnTo>
                    <a:lnTo>
                      <a:pt x="1859757" y="738505"/>
                    </a:lnTo>
                    <a:lnTo>
                      <a:pt x="1859757" y="750412"/>
                    </a:lnTo>
                    <a:lnTo>
                      <a:pt x="1897857" y="750412"/>
                    </a:lnTo>
                    <a:lnTo>
                      <a:pt x="1897857" y="762318"/>
                    </a:lnTo>
                    <a:lnTo>
                      <a:pt x="1955007" y="762318"/>
                    </a:lnTo>
                    <a:lnTo>
                      <a:pt x="1955007" y="778987"/>
                    </a:lnTo>
                    <a:lnTo>
                      <a:pt x="1974057" y="778987"/>
                    </a:lnTo>
                    <a:lnTo>
                      <a:pt x="1974057" y="795655"/>
                    </a:lnTo>
                    <a:lnTo>
                      <a:pt x="2331244" y="795655"/>
                    </a:lnTo>
                    <a:lnTo>
                      <a:pt x="2331244" y="819468"/>
                    </a:lnTo>
                    <a:lnTo>
                      <a:pt x="2371725" y="819468"/>
                    </a:lnTo>
                    <a:lnTo>
                      <a:pt x="2371725" y="843280"/>
                    </a:lnTo>
                    <a:lnTo>
                      <a:pt x="2393157" y="843280"/>
                    </a:lnTo>
                    <a:lnTo>
                      <a:pt x="2393157" y="869474"/>
                    </a:lnTo>
                    <a:lnTo>
                      <a:pt x="2400300" y="869474"/>
                    </a:lnTo>
                    <a:lnTo>
                      <a:pt x="2400300" y="893287"/>
                    </a:lnTo>
                    <a:lnTo>
                      <a:pt x="2407444" y="893287"/>
                    </a:lnTo>
                    <a:lnTo>
                      <a:pt x="2407444" y="919480"/>
                    </a:lnTo>
                    <a:lnTo>
                      <a:pt x="2550319" y="919480"/>
                    </a:lnTo>
                    <a:lnTo>
                      <a:pt x="2550319" y="950437"/>
                    </a:lnTo>
                    <a:lnTo>
                      <a:pt x="2647950" y="950437"/>
                    </a:lnTo>
                    <a:lnTo>
                      <a:pt x="2647950" y="988537"/>
                    </a:lnTo>
                    <a:lnTo>
                      <a:pt x="2769394" y="988537"/>
                    </a:lnTo>
                    <a:lnTo>
                      <a:pt x="2769394" y="1031399"/>
                    </a:lnTo>
                    <a:lnTo>
                      <a:pt x="2893219" y="1031399"/>
                    </a:lnTo>
                    <a:lnTo>
                      <a:pt x="2893219" y="1076643"/>
                    </a:lnTo>
                    <a:lnTo>
                      <a:pt x="3078957" y="1076643"/>
                    </a:lnTo>
                    <a:lnTo>
                      <a:pt x="3078957" y="1133793"/>
                    </a:lnTo>
                    <a:lnTo>
                      <a:pt x="3167063" y="1133793"/>
                    </a:lnTo>
                    <a:lnTo>
                      <a:pt x="3167063" y="1212374"/>
                    </a:lnTo>
                    <a:lnTo>
                      <a:pt x="3498057" y="1212374"/>
                    </a:lnTo>
                  </a:path>
                </a:pathLst>
              </a:custGeom>
              <a:noFill/>
              <a:ln w="15875" cap="flat" cmpd="sng" algn="ctr">
                <a:solidFill>
                  <a:srgbClr val="3E90D0"/>
                </a:solid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7" name="Oval 566">
                <a:extLst>
                  <a:ext uri="{FF2B5EF4-FFF2-40B4-BE49-F238E27FC236}">
                    <a16:creationId xmlns:a16="http://schemas.microsoft.com/office/drawing/2014/main" id="{8088F505-B096-46AC-84EB-8A069F06F892}"/>
                  </a:ext>
                </a:extLst>
              </p:cNvPr>
              <p:cNvSpPr/>
              <p:nvPr/>
            </p:nvSpPr>
            <p:spPr>
              <a:xfrm>
                <a:off x="859235" y="190263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8" name="Oval 567">
                <a:extLst>
                  <a:ext uri="{FF2B5EF4-FFF2-40B4-BE49-F238E27FC236}">
                    <a16:creationId xmlns:a16="http://schemas.microsoft.com/office/drawing/2014/main" id="{72E8734A-9342-4A68-843C-079ACFC34BEC}"/>
                  </a:ext>
                </a:extLst>
              </p:cNvPr>
              <p:cNvSpPr/>
              <p:nvPr/>
            </p:nvSpPr>
            <p:spPr>
              <a:xfrm>
                <a:off x="1052595" y="194082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9" name="Oval 568">
                <a:extLst>
                  <a:ext uri="{FF2B5EF4-FFF2-40B4-BE49-F238E27FC236}">
                    <a16:creationId xmlns:a16="http://schemas.microsoft.com/office/drawing/2014/main" id="{812DEC50-BC25-46F3-8161-A9EDDA930EF1}"/>
                  </a:ext>
                </a:extLst>
              </p:cNvPr>
              <p:cNvSpPr/>
              <p:nvPr/>
            </p:nvSpPr>
            <p:spPr>
              <a:xfrm>
                <a:off x="1078787" y="196463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0" name="Oval 569">
                <a:extLst>
                  <a:ext uri="{FF2B5EF4-FFF2-40B4-BE49-F238E27FC236}">
                    <a16:creationId xmlns:a16="http://schemas.microsoft.com/office/drawing/2014/main" id="{35369DF2-AC71-44D3-9973-AD12F40CE5CA}"/>
                  </a:ext>
                </a:extLst>
              </p:cNvPr>
              <p:cNvSpPr/>
              <p:nvPr/>
            </p:nvSpPr>
            <p:spPr>
              <a:xfrm>
                <a:off x="1183563" y="197654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1" name="Oval 570">
                <a:extLst>
                  <a:ext uri="{FF2B5EF4-FFF2-40B4-BE49-F238E27FC236}">
                    <a16:creationId xmlns:a16="http://schemas.microsoft.com/office/drawing/2014/main" id="{8CFDDE80-E104-4BDE-A29E-0BAF3FEE7ED3}"/>
                  </a:ext>
                </a:extLst>
              </p:cNvPr>
              <p:cNvSpPr/>
              <p:nvPr/>
            </p:nvSpPr>
            <p:spPr>
              <a:xfrm>
                <a:off x="1245475" y="2012257"/>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2" name="Oval 571">
                <a:extLst>
                  <a:ext uri="{FF2B5EF4-FFF2-40B4-BE49-F238E27FC236}">
                    <a16:creationId xmlns:a16="http://schemas.microsoft.com/office/drawing/2014/main" id="{C1BF12D7-08DA-4753-9B79-39D8555708F0}"/>
                  </a:ext>
                </a:extLst>
              </p:cNvPr>
              <p:cNvSpPr/>
              <p:nvPr/>
            </p:nvSpPr>
            <p:spPr>
              <a:xfrm>
                <a:off x="1250235" y="201225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3" name="Oval 572">
                <a:extLst>
                  <a:ext uri="{FF2B5EF4-FFF2-40B4-BE49-F238E27FC236}">
                    <a16:creationId xmlns:a16="http://schemas.microsoft.com/office/drawing/2014/main" id="{92C43577-AA1A-4FAD-99F1-C5C55CC3E546}"/>
                  </a:ext>
                </a:extLst>
              </p:cNvPr>
              <p:cNvSpPr/>
              <p:nvPr/>
            </p:nvSpPr>
            <p:spPr>
              <a:xfrm>
                <a:off x="1305003" y="206940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4" name="Oval 573">
                <a:extLst>
                  <a:ext uri="{FF2B5EF4-FFF2-40B4-BE49-F238E27FC236}">
                    <a16:creationId xmlns:a16="http://schemas.microsoft.com/office/drawing/2014/main" id="{B5EC6D55-025E-4401-8B72-C09E93816175}"/>
                  </a:ext>
                </a:extLst>
              </p:cNvPr>
              <p:cNvSpPr/>
              <p:nvPr/>
            </p:nvSpPr>
            <p:spPr>
              <a:xfrm>
                <a:off x="1479389" y="220945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5" name="Oval 574">
                <a:extLst>
                  <a:ext uri="{FF2B5EF4-FFF2-40B4-BE49-F238E27FC236}">
                    <a16:creationId xmlns:a16="http://schemas.microsoft.com/office/drawing/2014/main" id="{E8A9CB93-2C9F-44DF-8539-A176F4BB4DA6}"/>
                  </a:ext>
                </a:extLst>
              </p:cNvPr>
              <p:cNvSpPr/>
              <p:nvPr/>
            </p:nvSpPr>
            <p:spPr>
              <a:xfrm>
                <a:off x="1688303" y="232322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6" name="Oval 575">
                <a:extLst>
                  <a:ext uri="{FF2B5EF4-FFF2-40B4-BE49-F238E27FC236}">
                    <a16:creationId xmlns:a16="http://schemas.microsoft.com/office/drawing/2014/main" id="{10FC6D40-3864-4C09-86DA-A94E675E47BC}"/>
                  </a:ext>
                </a:extLst>
              </p:cNvPr>
              <p:cNvSpPr/>
              <p:nvPr/>
            </p:nvSpPr>
            <p:spPr>
              <a:xfrm>
                <a:off x="1920543" y="24252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7" name="Oval 576">
                <a:extLst>
                  <a:ext uri="{FF2B5EF4-FFF2-40B4-BE49-F238E27FC236}">
                    <a16:creationId xmlns:a16="http://schemas.microsoft.com/office/drawing/2014/main" id="{3E1A0591-C50A-4B33-A097-323AC46AE09C}"/>
                  </a:ext>
                </a:extLst>
              </p:cNvPr>
              <p:cNvSpPr/>
              <p:nvPr/>
            </p:nvSpPr>
            <p:spPr>
              <a:xfrm>
                <a:off x="2011028" y="242521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8" name="Oval 577">
                <a:extLst>
                  <a:ext uri="{FF2B5EF4-FFF2-40B4-BE49-F238E27FC236}">
                    <a16:creationId xmlns:a16="http://schemas.microsoft.com/office/drawing/2014/main" id="{5201DF61-A9FF-4857-8309-0A230B5B932E}"/>
                  </a:ext>
                </a:extLst>
              </p:cNvPr>
              <p:cNvSpPr/>
              <p:nvPr/>
            </p:nvSpPr>
            <p:spPr>
              <a:xfrm>
                <a:off x="2051511" y="243949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79" name="Oval 578">
                <a:extLst>
                  <a:ext uri="{FF2B5EF4-FFF2-40B4-BE49-F238E27FC236}">
                    <a16:creationId xmlns:a16="http://schemas.microsoft.com/office/drawing/2014/main" id="{868F6488-D568-45E1-AB44-F88378ECEEBD}"/>
                  </a:ext>
                </a:extLst>
              </p:cNvPr>
              <p:cNvSpPr/>
              <p:nvPr/>
            </p:nvSpPr>
            <p:spPr>
              <a:xfrm>
                <a:off x="2484903" y="2570468"/>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0" name="Oval 579">
                <a:extLst>
                  <a:ext uri="{FF2B5EF4-FFF2-40B4-BE49-F238E27FC236}">
                    <a16:creationId xmlns:a16="http://schemas.microsoft.com/office/drawing/2014/main" id="{85EA4E59-2C39-440B-8F62-88EF5C5BA559}"/>
                  </a:ext>
                </a:extLst>
              </p:cNvPr>
              <p:cNvSpPr/>
              <p:nvPr/>
            </p:nvSpPr>
            <p:spPr>
              <a:xfrm>
                <a:off x="2613488" y="2610947"/>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1" name="Oval 580">
                <a:extLst>
                  <a:ext uri="{FF2B5EF4-FFF2-40B4-BE49-F238E27FC236}">
                    <a16:creationId xmlns:a16="http://schemas.microsoft.com/office/drawing/2014/main" id="{DC2188AB-7BD5-4EA5-B5C4-AFEE873B126A}"/>
                  </a:ext>
                </a:extLst>
              </p:cNvPr>
              <p:cNvSpPr/>
              <p:nvPr/>
            </p:nvSpPr>
            <p:spPr>
              <a:xfrm>
                <a:off x="2618250" y="2610948"/>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2" name="Oval 581">
                <a:extLst>
                  <a:ext uri="{FF2B5EF4-FFF2-40B4-BE49-F238E27FC236}">
                    <a16:creationId xmlns:a16="http://schemas.microsoft.com/office/drawing/2014/main" id="{09CE4026-14A7-477D-B96E-0EB0809F2AE3}"/>
                  </a:ext>
                </a:extLst>
              </p:cNvPr>
              <p:cNvSpPr/>
              <p:nvPr/>
            </p:nvSpPr>
            <p:spPr>
              <a:xfrm>
                <a:off x="2727786" y="2653807"/>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3" name="Oval 582">
                <a:extLst>
                  <a:ext uri="{FF2B5EF4-FFF2-40B4-BE49-F238E27FC236}">
                    <a16:creationId xmlns:a16="http://schemas.microsoft.com/office/drawing/2014/main" id="{FD8510BA-B56E-4A37-9CC2-28E9CC19E8AC}"/>
                  </a:ext>
                </a:extLst>
              </p:cNvPr>
              <p:cNvSpPr/>
              <p:nvPr/>
            </p:nvSpPr>
            <p:spPr>
              <a:xfrm>
                <a:off x="2756360" y="26657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4" name="Oval 583">
                <a:extLst>
                  <a:ext uri="{FF2B5EF4-FFF2-40B4-BE49-F238E27FC236}">
                    <a16:creationId xmlns:a16="http://schemas.microsoft.com/office/drawing/2014/main" id="{DECBA7CB-2F35-4A18-B251-B62EC07A9952}"/>
                  </a:ext>
                </a:extLst>
              </p:cNvPr>
              <p:cNvSpPr/>
              <p:nvPr/>
            </p:nvSpPr>
            <p:spPr>
              <a:xfrm>
                <a:off x="2773031" y="267285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5" name="Oval 584">
                <a:extLst>
                  <a:ext uri="{FF2B5EF4-FFF2-40B4-BE49-F238E27FC236}">
                    <a16:creationId xmlns:a16="http://schemas.microsoft.com/office/drawing/2014/main" id="{655CADE0-6E9E-4E52-86FE-0E1B25BC8E56}"/>
                  </a:ext>
                </a:extLst>
              </p:cNvPr>
              <p:cNvSpPr/>
              <p:nvPr/>
            </p:nvSpPr>
            <p:spPr>
              <a:xfrm>
                <a:off x="2780174" y="267285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6" name="Oval 585">
                <a:extLst>
                  <a:ext uri="{FF2B5EF4-FFF2-40B4-BE49-F238E27FC236}">
                    <a16:creationId xmlns:a16="http://schemas.microsoft.com/office/drawing/2014/main" id="{A70DD94A-BC87-499B-98BF-9D2E35B5DC66}"/>
                  </a:ext>
                </a:extLst>
              </p:cNvPr>
              <p:cNvSpPr/>
              <p:nvPr/>
            </p:nvSpPr>
            <p:spPr>
              <a:xfrm>
                <a:off x="2784934" y="267284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7" name="Oval 586">
                <a:extLst>
                  <a:ext uri="{FF2B5EF4-FFF2-40B4-BE49-F238E27FC236}">
                    <a16:creationId xmlns:a16="http://schemas.microsoft.com/office/drawing/2014/main" id="{B175BFF5-1033-43AD-B186-FDB408980DB2}"/>
                  </a:ext>
                </a:extLst>
              </p:cNvPr>
              <p:cNvSpPr/>
              <p:nvPr/>
            </p:nvSpPr>
            <p:spPr>
              <a:xfrm>
                <a:off x="2791954" y="267427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8" name="Oval 587">
                <a:extLst>
                  <a:ext uri="{FF2B5EF4-FFF2-40B4-BE49-F238E27FC236}">
                    <a16:creationId xmlns:a16="http://schemas.microsoft.com/office/drawing/2014/main" id="{BAA2F100-0D51-4139-8A4D-EC513A4C1779}"/>
                  </a:ext>
                </a:extLst>
              </p:cNvPr>
              <p:cNvSpPr/>
              <p:nvPr/>
            </p:nvSpPr>
            <p:spPr>
              <a:xfrm>
                <a:off x="2818271" y="268475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89" name="Oval 588">
                <a:extLst>
                  <a:ext uri="{FF2B5EF4-FFF2-40B4-BE49-F238E27FC236}">
                    <a16:creationId xmlns:a16="http://schemas.microsoft.com/office/drawing/2014/main" id="{4147EC1F-D825-43CE-8827-7004F1965E16}"/>
                  </a:ext>
                </a:extLst>
              </p:cNvPr>
              <p:cNvSpPr/>
              <p:nvPr/>
            </p:nvSpPr>
            <p:spPr>
              <a:xfrm>
                <a:off x="2868275"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0" name="Oval 589">
                <a:extLst>
                  <a:ext uri="{FF2B5EF4-FFF2-40B4-BE49-F238E27FC236}">
                    <a16:creationId xmlns:a16="http://schemas.microsoft.com/office/drawing/2014/main" id="{47429A9C-C369-4C3E-A8B1-5CE2AA2D75EE}"/>
                  </a:ext>
                </a:extLst>
              </p:cNvPr>
              <p:cNvSpPr/>
              <p:nvPr/>
            </p:nvSpPr>
            <p:spPr>
              <a:xfrm>
                <a:off x="2887324"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1" name="Oval 590">
                <a:extLst>
                  <a:ext uri="{FF2B5EF4-FFF2-40B4-BE49-F238E27FC236}">
                    <a16:creationId xmlns:a16="http://schemas.microsoft.com/office/drawing/2014/main" id="{F6D2B3ED-D5EA-42AD-965B-66CDE5AC589E}"/>
                  </a:ext>
                </a:extLst>
              </p:cNvPr>
              <p:cNvSpPr/>
              <p:nvPr/>
            </p:nvSpPr>
            <p:spPr>
              <a:xfrm>
                <a:off x="2894467"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2" name="Oval 591">
                <a:extLst>
                  <a:ext uri="{FF2B5EF4-FFF2-40B4-BE49-F238E27FC236}">
                    <a16:creationId xmlns:a16="http://schemas.microsoft.com/office/drawing/2014/main" id="{967E729E-5A8A-4498-985A-6D62A983F1FE}"/>
                  </a:ext>
                </a:extLst>
              </p:cNvPr>
              <p:cNvSpPr/>
              <p:nvPr/>
            </p:nvSpPr>
            <p:spPr>
              <a:xfrm>
                <a:off x="2901611"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3" name="Oval 592">
                <a:extLst>
                  <a:ext uri="{FF2B5EF4-FFF2-40B4-BE49-F238E27FC236}">
                    <a16:creationId xmlns:a16="http://schemas.microsoft.com/office/drawing/2014/main" id="{9E7EB1D3-68EC-4D15-A90D-12DF11A7ACAA}"/>
                  </a:ext>
                </a:extLst>
              </p:cNvPr>
              <p:cNvSpPr/>
              <p:nvPr/>
            </p:nvSpPr>
            <p:spPr>
              <a:xfrm>
                <a:off x="2927805"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4" name="Oval 593">
                <a:extLst>
                  <a:ext uri="{FF2B5EF4-FFF2-40B4-BE49-F238E27FC236}">
                    <a16:creationId xmlns:a16="http://schemas.microsoft.com/office/drawing/2014/main" id="{E5AD3BBF-521A-4FEF-BB0D-7D912162E73B}"/>
                  </a:ext>
                </a:extLst>
              </p:cNvPr>
              <p:cNvSpPr/>
              <p:nvPr/>
            </p:nvSpPr>
            <p:spPr>
              <a:xfrm>
                <a:off x="2937329"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5" name="Oval 594">
                <a:extLst>
                  <a:ext uri="{FF2B5EF4-FFF2-40B4-BE49-F238E27FC236}">
                    <a16:creationId xmlns:a16="http://schemas.microsoft.com/office/drawing/2014/main" id="{E46414BE-308E-41BB-8D68-1FDB7413F8AF}"/>
                  </a:ext>
                </a:extLst>
              </p:cNvPr>
              <p:cNvSpPr/>
              <p:nvPr/>
            </p:nvSpPr>
            <p:spPr>
              <a:xfrm>
                <a:off x="2942089"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6" name="Oval 595">
                <a:extLst>
                  <a:ext uri="{FF2B5EF4-FFF2-40B4-BE49-F238E27FC236}">
                    <a16:creationId xmlns:a16="http://schemas.microsoft.com/office/drawing/2014/main" id="{92AE7B1D-CFA1-48FB-ACFE-77ED68756DB3}"/>
                  </a:ext>
                </a:extLst>
              </p:cNvPr>
              <p:cNvSpPr/>
              <p:nvPr/>
            </p:nvSpPr>
            <p:spPr>
              <a:xfrm>
                <a:off x="2963521"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7" name="Oval 596">
                <a:extLst>
                  <a:ext uri="{FF2B5EF4-FFF2-40B4-BE49-F238E27FC236}">
                    <a16:creationId xmlns:a16="http://schemas.microsoft.com/office/drawing/2014/main" id="{BF261AA8-9505-460F-90A4-26964DA0243D}"/>
                  </a:ext>
                </a:extLst>
              </p:cNvPr>
              <p:cNvSpPr/>
              <p:nvPr/>
            </p:nvSpPr>
            <p:spPr>
              <a:xfrm>
                <a:off x="2989709"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8" name="Oval 597">
                <a:extLst>
                  <a:ext uri="{FF2B5EF4-FFF2-40B4-BE49-F238E27FC236}">
                    <a16:creationId xmlns:a16="http://schemas.microsoft.com/office/drawing/2014/main" id="{E86D0D1E-58A4-47DC-9525-09B273828EB3}"/>
                  </a:ext>
                </a:extLst>
              </p:cNvPr>
              <p:cNvSpPr/>
              <p:nvPr/>
            </p:nvSpPr>
            <p:spPr>
              <a:xfrm>
                <a:off x="3039713"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99" name="Oval 598">
                <a:extLst>
                  <a:ext uri="{FF2B5EF4-FFF2-40B4-BE49-F238E27FC236}">
                    <a16:creationId xmlns:a16="http://schemas.microsoft.com/office/drawing/2014/main" id="{7FD184C8-D2B1-4DE2-802A-683E3B4C12F4}"/>
                  </a:ext>
                </a:extLst>
              </p:cNvPr>
              <p:cNvSpPr/>
              <p:nvPr/>
            </p:nvSpPr>
            <p:spPr>
              <a:xfrm>
                <a:off x="3087336"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0" name="Oval 599">
                <a:extLst>
                  <a:ext uri="{FF2B5EF4-FFF2-40B4-BE49-F238E27FC236}">
                    <a16:creationId xmlns:a16="http://schemas.microsoft.com/office/drawing/2014/main" id="{43E86A25-9447-4C1E-96C2-CC6E2D330FDD}"/>
                  </a:ext>
                </a:extLst>
              </p:cNvPr>
              <p:cNvSpPr/>
              <p:nvPr/>
            </p:nvSpPr>
            <p:spPr>
              <a:xfrm>
                <a:off x="3106384"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1" name="Oval 600">
                <a:extLst>
                  <a:ext uri="{FF2B5EF4-FFF2-40B4-BE49-F238E27FC236}">
                    <a16:creationId xmlns:a16="http://schemas.microsoft.com/office/drawing/2014/main" id="{30CA2F75-C527-43ED-ACB1-6D28DB677EE2}"/>
                  </a:ext>
                </a:extLst>
              </p:cNvPr>
              <p:cNvSpPr/>
              <p:nvPr/>
            </p:nvSpPr>
            <p:spPr>
              <a:xfrm>
                <a:off x="3113527"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2" name="Oval 601">
                <a:extLst>
                  <a:ext uri="{FF2B5EF4-FFF2-40B4-BE49-F238E27FC236}">
                    <a16:creationId xmlns:a16="http://schemas.microsoft.com/office/drawing/2014/main" id="{052F83F2-BB05-40BE-87E7-A2F2B15FE6F1}"/>
                  </a:ext>
                </a:extLst>
              </p:cNvPr>
              <p:cNvSpPr/>
              <p:nvPr/>
            </p:nvSpPr>
            <p:spPr>
              <a:xfrm>
                <a:off x="3154007"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3" name="Oval 602">
                <a:extLst>
                  <a:ext uri="{FF2B5EF4-FFF2-40B4-BE49-F238E27FC236}">
                    <a16:creationId xmlns:a16="http://schemas.microsoft.com/office/drawing/2014/main" id="{4E470537-68D7-4E23-8D43-643B63B173D2}"/>
                  </a:ext>
                </a:extLst>
              </p:cNvPr>
              <p:cNvSpPr/>
              <p:nvPr/>
            </p:nvSpPr>
            <p:spPr>
              <a:xfrm>
                <a:off x="3161151"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4" name="Oval 603">
                <a:extLst>
                  <a:ext uri="{FF2B5EF4-FFF2-40B4-BE49-F238E27FC236}">
                    <a16:creationId xmlns:a16="http://schemas.microsoft.com/office/drawing/2014/main" id="{5462100C-3777-47AA-9158-23056D377C17}"/>
                  </a:ext>
                </a:extLst>
              </p:cNvPr>
              <p:cNvSpPr/>
              <p:nvPr/>
            </p:nvSpPr>
            <p:spPr>
              <a:xfrm>
                <a:off x="3182578" y="270081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5" name="Oval 604">
                <a:extLst>
                  <a:ext uri="{FF2B5EF4-FFF2-40B4-BE49-F238E27FC236}">
                    <a16:creationId xmlns:a16="http://schemas.microsoft.com/office/drawing/2014/main" id="{14DE52D6-62A3-4D8C-8950-890018C7138C}"/>
                  </a:ext>
                </a:extLst>
              </p:cNvPr>
              <p:cNvSpPr/>
              <p:nvPr/>
            </p:nvSpPr>
            <p:spPr>
              <a:xfrm>
                <a:off x="3187339" y="272164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6" name="Oval 605">
                <a:extLst>
                  <a:ext uri="{FF2B5EF4-FFF2-40B4-BE49-F238E27FC236}">
                    <a16:creationId xmlns:a16="http://schemas.microsoft.com/office/drawing/2014/main" id="{5C2058BA-F46A-4739-B50D-B8BB010A0CF9}"/>
                  </a:ext>
                </a:extLst>
              </p:cNvPr>
              <p:cNvSpPr/>
              <p:nvPr/>
            </p:nvSpPr>
            <p:spPr>
              <a:xfrm>
                <a:off x="3230201" y="274545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7" name="Oval 606">
                <a:extLst>
                  <a:ext uri="{FF2B5EF4-FFF2-40B4-BE49-F238E27FC236}">
                    <a16:creationId xmlns:a16="http://schemas.microsoft.com/office/drawing/2014/main" id="{74B37A6E-89A8-4610-9865-4B02B467DD40}"/>
                  </a:ext>
                </a:extLst>
              </p:cNvPr>
              <p:cNvSpPr/>
              <p:nvPr/>
            </p:nvSpPr>
            <p:spPr>
              <a:xfrm>
                <a:off x="3244487" y="274545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8" name="Oval 607">
                <a:extLst>
                  <a:ext uri="{FF2B5EF4-FFF2-40B4-BE49-F238E27FC236}">
                    <a16:creationId xmlns:a16="http://schemas.microsoft.com/office/drawing/2014/main" id="{8AB0B4F8-FE27-4F91-80BC-FA8BEEB76370}"/>
                  </a:ext>
                </a:extLst>
              </p:cNvPr>
              <p:cNvSpPr/>
              <p:nvPr/>
            </p:nvSpPr>
            <p:spPr>
              <a:xfrm>
                <a:off x="3258773" y="279783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09" name="Oval 608">
                <a:extLst>
                  <a:ext uri="{FF2B5EF4-FFF2-40B4-BE49-F238E27FC236}">
                    <a16:creationId xmlns:a16="http://schemas.microsoft.com/office/drawing/2014/main" id="{CCBBFED5-08DA-4DA6-A1A5-E3CCB8DEFE5F}"/>
                  </a:ext>
                </a:extLst>
              </p:cNvPr>
              <p:cNvSpPr/>
              <p:nvPr/>
            </p:nvSpPr>
            <p:spPr>
              <a:xfrm>
                <a:off x="3265916" y="282165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0" name="Oval 609">
                <a:extLst>
                  <a:ext uri="{FF2B5EF4-FFF2-40B4-BE49-F238E27FC236}">
                    <a16:creationId xmlns:a16="http://schemas.microsoft.com/office/drawing/2014/main" id="{1C5ED088-4DF4-446E-8C4E-D12BED5775F5}"/>
                  </a:ext>
                </a:extLst>
              </p:cNvPr>
              <p:cNvSpPr/>
              <p:nvPr/>
            </p:nvSpPr>
            <p:spPr>
              <a:xfrm>
                <a:off x="3273058" y="282165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1" name="Oval 610">
                <a:extLst>
                  <a:ext uri="{FF2B5EF4-FFF2-40B4-BE49-F238E27FC236}">
                    <a16:creationId xmlns:a16="http://schemas.microsoft.com/office/drawing/2014/main" id="{F275EF4B-A2F8-4A6D-B1C1-E5687709F269}"/>
                  </a:ext>
                </a:extLst>
              </p:cNvPr>
              <p:cNvSpPr/>
              <p:nvPr/>
            </p:nvSpPr>
            <p:spPr>
              <a:xfrm>
                <a:off x="3375449" y="282165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2" name="Oval 611">
                <a:extLst>
                  <a:ext uri="{FF2B5EF4-FFF2-40B4-BE49-F238E27FC236}">
                    <a16:creationId xmlns:a16="http://schemas.microsoft.com/office/drawing/2014/main" id="{DA2A42F7-6687-4E2A-ABBA-DE2543EC0523}"/>
                  </a:ext>
                </a:extLst>
              </p:cNvPr>
              <p:cNvSpPr/>
              <p:nvPr/>
            </p:nvSpPr>
            <p:spPr>
              <a:xfrm>
                <a:off x="3394498" y="2821650"/>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3" name="Oval 612">
                <a:extLst>
                  <a:ext uri="{FF2B5EF4-FFF2-40B4-BE49-F238E27FC236}">
                    <a16:creationId xmlns:a16="http://schemas.microsoft.com/office/drawing/2014/main" id="{CD30F4B1-6DAA-4996-89C8-30B0D87C7409}"/>
                  </a:ext>
                </a:extLst>
              </p:cNvPr>
              <p:cNvSpPr/>
              <p:nvPr/>
            </p:nvSpPr>
            <p:spPr>
              <a:xfrm>
                <a:off x="3408782" y="285736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4" name="Oval 613">
                <a:extLst>
                  <a:ext uri="{FF2B5EF4-FFF2-40B4-BE49-F238E27FC236}">
                    <a16:creationId xmlns:a16="http://schemas.microsoft.com/office/drawing/2014/main" id="{6FB12BE5-F0D0-493E-A0D6-5347287E9D67}"/>
                  </a:ext>
                </a:extLst>
              </p:cNvPr>
              <p:cNvSpPr/>
              <p:nvPr/>
            </p:nvSpPr>
            <p:spPr>
              <a:xfrm>
                <a:off x="3444499" y="285736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5" name="Oval 614">
                <a:extLst>
                  <a:ext uri="{FF2B5EF4-FFF2-40B4-BE49-F238E27FC236}">
                    <a16:creationId xmlns:a16="http://schemas.microsoft.com/office/drawing/2014/main" id="{E2A62A43-4FA2-4C8D-8413-C3AC0304C391}"/>
                  </a:ext>
                </a:extLst>
              </p:cNvPr>
              <p:cNvSpPr/>
              <p:nvPr/>
            </p:nvSpPr>
            <p:spPr>
              <a:xfrm>
                <a:off x="3449259" y="285736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6" name="Oval 615">
                <a:extLst>
                  <a:ext uri="{FF2B5EF4-FFF2-40B4-BE49-F238E27FC236}">
                    <a16:creationId xmlns:a16="http://schemas.microsoft.com/office/drawing/2014/main" id="{5FBEA4EB-E1AF-4893-8090-4D93AC383939}"/>
                  </a:ext>
                </a:extLst>
              </p:cNvPr>
              <p:cNvSpPr/>
              <p:nvPr/>
            </p:nvSpPr>
            <p:spPr>
              <a:xfrm>
                <a:off x="3470687" y="285736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7" name="Oval 616">
                <a:extLst>
                  <a:ext uri="{FF2B5EF4-FFF2-40B4-BE49-F238E27FC236}">
                    <a16:creationId xmlns:a16="http://schemas.microsoft.com/office/drawing/2014/main" id="{A8C52AC0-9635-460F-9253-B474212FA9AD}"/>
                  </a:ext>
                </a:extLst>
              </p:cNvPr>
              <p:cNvSpPr/>
              <p:nvPr/>
            </p:nvSpPr>
            <p:spPr>
              <a:xfrm>
                <a:off x="3499260" y="285736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8" name="Oval 617">
                <a:extLst>
                  <a:ext uri="{FF2B5EF4-FFF2-40B4-BE49-F238E27FC236}">
                    <a16:creationId xmlns:a16="http://schemas.microsoft.com/office/drawing/2014/main" id="{4635EB5E-71DF-457D-954C-CA2E00E1D3A4}"/>
                  </a:ext>
                </a:extLst>
              </p:cNvPr>
              <p:cNvSpPr/>
              <p:nvPr/>
            </p:nvSpPr>
            <p:spPr>
              <a:xfrm>
                <a:off x="3511166" y="2891888"/>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19" name="Oval 618">
                <a:extLst>
                  <a:ext uri="{FF2B5EF4-FFF2-40B4-BE49-F238E27FC236}">
                    <a16:creationId xmlns:a16="http://schemas.microsoft.com/office/drawing/2014/main" id="{9C6330C1-F252-43E1-AAA0-F30CA7AC8FAD}"/>
                  </a:ext>
                </a:extLst>
              </p:cNvPr>
              <p:cNvSpPr/>
              <p:nvPr/>
            </p:nvSpPr>
            <p:spPr>
              <a:xfrm>
                <a:off x="3518308" y="2891888"/>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0" name="Oval 619">
                <a:extLst>
                  <a:ext uri="{FF2B5EF4-FFF2-40B4-BE49-F238E27FC236}">
                    <a16:creationId xmlns:a16="http://schemas.microsoft.com/office/drawing/2014/main" id="{907BD78D-5699-4BAA-981B-EF015FAB934F}"/>
                  </a:ext>
                </a:extLst>
              </p:cNvPr>
              <p:cNvSpPr/>
              <p:nvPr/>
            </p:nvSpPr>
            <p:spPr>
              <a:xfrm>
                <a:off x="3708815" y="29335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1" name="Oval 620">
                <a:extLst>
                  <a:ext uri="{FF2B5EF4-FFF2-40B4-BE49-F238E27FC236}">
                    <a16:creationId xmlns:a16="http://schemas.microsoft.com/office/drawing/2014/main" id="{ACE3C555-762C-49BB-B2C7-56B0DAE7EF9D}"/>
                  </a:ext>
                </a:extLst>
              </p:cNvPr>
              <p:cNvSpPr/>
              <p:nvPr/>
            </p:nvSpPr>
            <p:spPr>
              <a:xfrm>
                <a:off x="3749298" y="297880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2" name="Oval 621">
                <a:extLst>
                  <a:ext uri="{FF2B5EF4-FFF2-40B4-BE49-F238E27FC236}">
                    <a16:creationId xmlns:a16="http://schemas.microsoft.com/office/drawing/2014/main" id="{6D330C9A-5F94-4F9C-9C5D-B4233855A1E7}"/>
                  </a:ext>
                </a:extLst>
              </p:cNvPr>
              <p:cNvSpPr/>
              <p:nvPr/>
            </p:nvSpPr>
            <p:spPr>
              <a:xfrm>
                <a:off x="3806446" y="297880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3" name="Oval 622">
                <a:extLst>
                  <a:ext uri="{FF2B5EF4-FFF2-40B4-BE49-F238E27FC236}">
                    <a16:creationId xmlns:a16="http://schemas.microsoft.com/office/drawing/2014/main" id="{DF09E43E-6760-457E-97D1-12EB0CC191FF}"/>
                  </a:ext>
                </a:extLst>
              </p:cNvPr>
              <p:cNvSpPr/>
              <p:nvPr/>
            </p:nvSpPr>
            <p:spPr>
              <a:xfrm>
                <a:off x="3832638" y="297880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4" name="Oval 623">
                <a:extLst>
                  <a:ext uri="{FF2B5EF4-FFF2-40B4-BE49-F238E27FC236}">
                    <a16:creationId xmlns:a16="http://schemas.microsoft.com/office/drawing/2014/main" id="{526ABF2F-54DD-4E86-9541-908AEA7ADB8C}"/>
                  </a:ext>
                </a:extLst>
              </p:cNvPr>
              <p:cNvSpPr/>
              <p:nvPr/>
            </p:nvSpPr>
            <p:spPr>
              <a:xfrm>
                <a:off x="3937412" y="303594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5" name="Oval 624">
                <a:extLst>
                  <a:ext uri="{FF2B5EF4-FFF2-40B4-BE49-F238E27FC236}">
                    <a16:creationId xmlns:a16="http://schemas.microsoft.com/office/drawing/2014/main" id="{F00D13BD-E739-4449-8B65-220CF1FCF449}"/>
                  </a:ext>
                </a:extLst>
              </p:cNvPr>
              <p:cNvSpPr/>
              <p:nvPr/>
            </p:nvSpPr>
            <p:spPr>
              <a:xfrm>
                <a:off x="3951700" y="303594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6" name="Oval 625">
                <a:extLst>
                  <a:ext uri="{FF2B5EF4-FFF2-40B4-BE49-F238E27FC236}">
                    <a16:creationId xmlns:a16="http://schemas.microsoft.com/office/drawing/2014/main" id="{5E1B505C-33C7-479F-ACBB-B2B51CC58485}"/>
                  </a:ext>
                </a:extLst>
              </p:cNvPr>
              <p:cNvSpPr/>
              <p:nvPr/>
            </p:nvSpPr>
            <p:spPr>
              <a:xfrm>
                <a:off x="3996943" y="303594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7" name="Oval 626">
                <a:extLst>
                  <a:ext uri="{FF2B5EF4-FFF2-40B4-BE49-F238E27FC236}">
                    <a16:creationId xmlns:a16="http://schemas.microsoft.com/office/drawing/2014/main" id="{6BA01093-C471-4981-AF2E-336233F3C9FB}"/>
                  </a:ext>
                </a:extLst>
              </p:cNvPr>
              <p:cNvSpPr/>
              <p:nvPr/>
            </p:nvSpPr>
            <p:spPr>
              <a:xfrm>
                <a:off x="4046950" y="311333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8" name="Oval 627">
                <a:extLst>
                  <a:ext uri="{FF2B5EF4-FFF2-40B4-BE49-F238E27FC236}">
                    <a16:creationId xmlns:a16="http://schemas.microsoft.com/office/drawing/2014/main" id="{A7176222-36C8-4FD8-833C-366467CED12B}"/>
                  </a:ext>
                </a:extLst>
              </p:cNvPr>
              <p:cNvSpPr/>
              <p:nvPr/>
            </p:nvSpPr>
            <p:spPr>
              <a:xfrm>
                <a:off x="4135056" y="311333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29" name="Oval 628">
                <a:extLst>
                  <a:ext uri="{FF2B5EF4-FFF2-40B4-BE49-F238E27FC236}">
                    <a16:creationId xmlns:a16="http://schemas.microsoft.com/office/drawing/2014/main" id="{BBFC3A62-B866-4224-AFEC-C50B8CD5C92C}"/>
                  </a:ext>
                </a:extLst>
              </p:cNvPr>
              <p:cNvSpPr/>
              <p:nvPr/>
            </p:nvSpPr>
            <p:spPr>
              <a:xfrm>
                <a:off x="4163633" y="311333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30" name="Oval 629">
                <a:extLst>
                  <a:ext uri="{FF2B5EF4-FFF2-40B4-BE49-F238E27FC236}">
                    <a16:creationId xmlns:a16="http://schemas.microsoft.com/office/drawing/2014/main" id="{A9D1CCE4-EE83-455A-89C4-8C9E68547273}"/>
                  </a:ext>
                </a:extLst>
              </p:cNvPr>
              <p:cNvSpPr/>
              <p:nvPr/>
            </p:nvSpPr>
            <p:spPr>
              <a:xfrm>
                <a:off x="4177918" y="311333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31" name="Oval 630">
                <a:extLst>
                  <a:ext uri="{FF2B5EF4-FFF2-40B4-BE49-F238E27FC236}">
                    <a16:creationId xmlns:a16="http://schemas.microsoft.com/office/drawing/2014/main" id="{43887DC1-015F-4150-998D-62140F297628}"/>
                  </a:ext>
                </a:extLst>
              </p:cNvPr>
              <p:cNvSpPr/>
              <p:nvPr/>
            </p:nvSpPr>
            <p:spPr>
              <a:xfrm>
                <a:off x="4185061" y="311333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632" name="Oval 631">
                <a:extLst>
                  <a:ext uri="{FF2B5EF4-FFF2-40B4-BE49-F238E27FC236}">
                    <a16:creationId xmlns:a16="http://schemas.microsoft.com/office/drawing/2014/main" id="{699ACB9B-CE25-4461-8D92-CBB980F94694}"/>
                  </a:ext>
                </a:extLst>
              </p:cNvPr>
              <p:cNvSpPr/>
              <p:nvPr/>
            </p:nvSpPr>
            <p:spPr>
              <a:xfrm>
                <a:off x="4356510" y="311332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grpSp>
        <p:grpSp>
          <p:nvGrpSpPr>
            <p:cNvPr id="518" name="Group 517">
              <a:extLst>
                <a:ext uri="{FF2B5EF4-FFF2-40B4-BE49-F238E27FC236}">
                  <a16:creationId xmlns:a16="http://schemas.microsoft.com/office/drawing/2014/main" id="{13B199B0-C339-4992-A9DE-85DB3E49D676}"/>
                </a:ext>
              </a:extLst>
            </p:cNvPr>
            <p:cNvGrpSpPr/>
            <p:nvPr/>
          </p:nvGrpSpPr>
          <p:grpSpPr>
            <a:xfrm>
              <a:off x="2157349" y="917051"/>
              <a:ext cx="4687591" cy="1732137"/>
              <a:chOff x="881555" y="1916860"/>
              <a:chExt cx="3289484" cy="1326041"/>
            </a:xfrm>
          </p:grpSpPr>
          <p:sp>
            <p:nvSpPr>
              <p:cNvPr id="519" name="Oval 518">
                <a:extLst>
                  <a:ext uri="{FF2B5EF4-FFF2-40B4-BE49-F238E27FC236}">
                    <a16:creationId xmlns:a16="http://schemas.microsoft.com/office/drawing/2014/main" id="{165E1B7D-949B-4C57-92BE-88B2CC787632}"/>
                  </a:ext>
                </a:extLst>
              </p:cNvPr>
              <p:cNvSpPr/>
              <p:nvPr/>
            </p:nvSpPr>
            <p:spPr>
              <a:xfrm>
                <a:off x="908497" y="1938927"/>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0" name="Oval 519">
                <a:extLst>
                  <a:ext uri="{FF2B5EF4-FFF2-40B4-BE49-F238E27FC236}">
                    <a16:creationId xmlns:a16="http://schemas.microsoft.com/office/drawing/2014/main" id="{ABD4F3E4-6E0F-4D22-BEF0-13CE8528401F}"/>
                  </a:ext>
                </a:extLst>
              </p:cNvPr>
              <p:cNvSpPr/>
              <p:nvPr/>
            </p:nvSpPr>
            <p:spPr>
              <a:xfrm>
                <a:off x="946595" y="196511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1" name="Oval 520">
                <a:extLst>
                  <a:ext uri="{FF2B5EF4-FFF2-40B4-BE49-F238E27FC236}">
                    <a16:creationId xmlns:a16="http://schemas.microsoft.com/office/drawing/2014/main" id="{D1B2E700-F9F7-48F0-9897-E67DFBECC8A7}"/>
                  </a:ext>
                </a:extLst>
              </p:cNvPr>
              <p:cNvSpPr/>
              <p:nvPr/>
            </p:nvSpPr>
            <p:spPr>
              <a:xfrm>
                <a:off x="1063275" y="202941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2" name="Oval 521">
                <a:extLst>
                  <a:ext uri="{FF2B5EF4-FFF2-40B4-BE49-F238E27FC236}">
                    <a16:creationId xmlns:a16="http://schemas.microsoft.com/office/drawing/2014/main" id="{8CE5F97C-A0D5-4B77-96F3-56A119EE8FFE}"/>
                  </a:ext>
                </a:extLst>
              </p:cNvPr>
              <p:cNvSpPr/>
              <p:nvPr/>
            </p:nvSpPr>
            <p:spPr>
              <a:xfrm>
                <a:off x="1091849" y="2043700"/>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3" name="Oval 522">
                <a:extLst>
                  <a:ext uri="{FF2B5EF4-FFF2-40B4-BE49-F238E27FC236}">
                    <a16:creationId xmlns:a16="http://schemas.microsoft.com/office/drawing/2014/main" id="{66628F8B-5103-4377-924C-5367ABF2AABC}"/>
                  </a:ext>
                </a:extLst>
              </p:cNvPr>
              <p:cNvSpPr/>
              <p:nvPr/>
            </p:nvSpPr>
            <p:spPr>
              <a:xfrm>
                <a:off x="1118041" y="2079419"/>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4" name="Oval 523">
                <a:extLst>
                  <a:ext uri="{FF2B5EF4-FFF2-40B4-BE49-F238E27FC236}">
                    <a16:creationId xmlns:a16="http://schemas.microsoft.com/office/drawing/2014/main" id="{6DE0CB69-D995-421D-A1E1-09267122AC63}"/>
                  </a:ext>
                </a:extLst>
              </p:cNvPr>
              <p:cNvSpPr/>
              <p:nvPr/>
            </p:nvSpPr>
            <p:spPr>
              <a:xfrm>
                <a:off x="1141853" y="2105613"/>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5" name="Oval 524">
                <a:extLst>
                  <a:ext uri="{FF2B5EF4-FFF2-40B4-BE49-F238E27FC236}">
                    <a16:creationId xmlns:a16="http://schemas.microsoft.com/office/drawing/2014/main" id="{BA886887-F918-4736-AD44-1ED1658408A3}"/>
                  </a:ext>
                </a:extLst>
              </p:cNvPr>
              <p:cNvSpPr/>
              <p:nvPr/>
            </p:nvSpPr>
            <p:spPr>
              <a:xfrm>
                <a:off x="1234719" y="2162763"/>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6" name="Oval 525">
                <a:extLst>
                  <a:ext uri="{FF2B5EF4-FFF2-40B4-BE49-F238E27FC236}">
                    <a16:creationId xmlns:a16="http://schemas.microsoft.com/office/drawing/2014/main" id="{032CDCD7-6D08-45A5-8091-92B88B74B8D3}"/>
                  </a:ext>
                </a:extLst>
              </p:cNvPr>
              <p:cNvSpPr/>
              <p:nvPr/>
            </p:nvSpPr>
            <p:spPr>
              <a:xfrm>
                <a:off x="1522850" y="251042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7" name="Oval 526">
                <a:extLst>
                  <a:ext uri="{FF2B5EF4-FFF2-40B4-BE49-F238E27FC236}">
                    <a16:creationId xmlns:a16="http://schemas.microsoft.com/office/drawing/2014/main" id="{8027BE9B-0B64-4355-9500-16681ED3EC10}"/>
                  </a:ext>
                </a:extLst>
              </p:cNvPr>
              <p:cNvSpPr/>
              <p:nvPr/>
            </p:nvSpPr>
            <p:spPr>
              <a:xfrm>
                <a:off x="1703826" y="258901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8" name="Oval 527">
                <a:extLst>
                  <a:ext uri="{FF2B5EF4-FFF2-40B4-BE49-F238E27FC236}">
                    <a16:creationId xmlns:a16="http://schemas.microsoft.com/office/drawing/2014/main" id="{BBB9D56E-ABA5-4218-90A9-310828BA2F14}"/>
                  </a:ext>
                </a:extLst>
              </p:cNvPr>
              <p:cNvSpPr/>
              <p:nvPr/>
            </p:nvSpPr>
            <p:spPr>
              <a:xfrm>
                <a:off x="1825272" y="264616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29" name="Oval 528">
                <a:extLst>
                  <a:ext uri="{FF2B5EF4-FFF2-40B4-BE49-F238E27FC236}">
                    <a16:creationId xmlns:a16="http://schemas.microsoft.com/office/drawing/2014/main" id="{F451072F-0E0A-4A71-BA30-9A9D1540E2D5}"/>
                  </a:ext>
                </a:extLst>
              </p:cNvPr>
              <p:cNvSpPr/>
              <p:nvPr/>
            </p:nvSpPr>
            <p:spPr>
              <a:xfrm>
                <a:off x="1846703" y="268426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0" name="Oval 529">
                <a:extLst>
                  <a:ext uri="{FF2B5EF4-FFF2-40B4-BE49-F238E27FC236}">
                    <a16:creationId xmlns:a16="http://schemas.microsoft.com/office/drawing/2014/main" id="{1BD804F8-7F23-46F3-8C55-BFB29EE4DDC4}"/>
                  </a:ext>
                </a:extLst>
              </p:cNvPr>
              <p:cNvSpPr/>
              <p:nvPr/>
            </p:nvSpPr>
            <p:spPr>
              <a:xfrm>
                <a:off x="2106260" y="2774750"/>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1" name="Oval 530">
                <a:extLst>
                  <a:ext uri="{FF2B5EF4-FFF2-40B4-BE49-F238E27FC236}">
                    <a16:creationId xmlns:a16="http://schemas.microsoft.com/office/drawing/2014/main" id="{B4C74265-45F7-4366-B2E7-8A36E0A39D5C}"/>
                  </a:ext>
                </a:extLst>
              </p:cNvPr>
              <p:cNvSpPr/>
              <p:nvPr/>
            </p:nvSpPr>
            <p:spPr>
              <a:xfrm>
                <a:off x="2413444" y="2831899"/>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2" name="Freeform: Shape 284">
                <a:extLst>
                  <a:ext uri="{FF2B5EF4-FFF2-40B4-BE49-F238E27FC236}">
                    <a16:creationId xmlns:a16="http://schemas.microsoft.com/office/drawing/2014/main" id="{AC7DCAC3-9F37-4849-9153-28AE606C5EFD}"/>
                  </a:ext>
                </a:extLst>
              </p:cNvPr>
              <p:cNvSpPr/>
              <p:nvPr/>
            </p:nvSpPr>
            <p:spPr>
              <a:xfrm>
                <a:off x="881555" y="1916860"/>
                <a:ext cx="3274416" cy="1304115"/>
              </a:xfrm>
              <a:custGeom>
                <a:avLst/>
                <a:gdLst>
                  <a:gd name="connsiteX0" fmla="*/ 0 w 3333750"/>
                  <a:gd name="connsiteY0" fmla="*/ 0 h 1302543"/>
                  <a:gd name="connsiteX1" fmla="*/ 66675 w 3333750"/>
                  <a:gd name="connsiteY1" fmla="*/ 0 h 1302543"/>
                  <a:gd name="connsiteX2" fmla="*/ 66675 w 3333750"/>
                  <a:gd name="connsiteY2" fmla="*/ 14287 h 1302543"/>
                  <a:gd name="connsiteX3" fmla="*/ 95250 w 3333750"/>
                  <a:gd name="connsiteY3" fmla="*/ 14287 h 1302543"/>
                  <a:gd name="connsiteX4" fmla="*/ 88106 w 3333750"/>
                  <a:gd name="connsiteY4" fmla="*/ 21431 h 1302543"/>
                  <a:gd name="connsiteX5" fmla="*/ 107156 w 3333750"/>
                  <a:gd name="connsiteY5" fmla="*/ 21431 h 1302543"/>
                  <a:gd name="connsiteX6" fmla="*/ 107156 w 3333750"/>
                  <a:gd name="connsiteY6" fmla="*/ 38100 h 1302543"/>
                  <a:gd name="connsiteX7" fmla="*/ 121444 w 3333750"/>
                  <a:gd name="connsiteY7" fmla="*/ 38100 h 1302543"/>
                  <a:gd name="connsiteX8" fmla="*/ 121444 w 3333750"/>
                  <a:gd name="connsiteY8" fmla="*/ 52387 h 1302543"/>
                  <a:gd name="connsiteX9" fmla="*/ 126206 w 3333750"/>
                  <a:gd name="connsiteY9" fmla="*/ 52387 h 1302543"/>
                  <a:gd name="connsiteX10" fmla="*/ 126206 w 3333750"/>
                  <a:gd name="connsiteY10" fmla="*/ 61912 h 1302543"/>
                  <a:gd name="connsiteX11" fmla="*/ 242888 w 3333750"/>
                  <a:gd name="connsiteY11" fmla="*/ 61912 h 1302543"/>
                  <a:gd name="connsiteX12" fmla="*/ 242888 w 3333750"/>
                  <a:gd name="connsiteY12" fmla="*/ 76200 h 1302543"/>
                  <a:gd name="connsiteX13" fmla="*/ 250031 w 3333750"/>
                  <a:gd name="connsiteY13" fmla="*/ 76200 h 1302543"/>
                  <a:gd name="connsiteX14" fmla="*/ 250031 w 3333750"/>
                  <a:gd name="connsiteY14" fmla="*/ 102393 h 1302543"/>
                  <a:gd name="connsiteX15" fmla="*/ 257175 w 3333750"/>
                  <a:gd name="connsiteY15" fmla="*/ 102393 h 1302543"/>
                  <a:gd name="connsiteX16" fmla="*/ 257175 w 3333750"/>
                  <a:gd name="connsiteY16" fmla="*/ 126206 h 1302543"/>
                  <a:gd name="connsiteX17" fmla="*/ 290513 w 3333750"/>
                  <a:gd name="connsiteY17" fmla="*/ 126206 h 1302543"/>
                  <a:gd name="connsiteX18" fmla="*/ 290513 w 3333750"/>
                  <a:gd name="connsiteY18" fmla="*/ 140493 h 1302543"/>
                  <a:gd name="connsiteX19" fmla="*/ 297656 w 3333750"/>
                  <a:gd name="connsiteY19" fmla="*/ 140493 h 1302543"/>
                  <a:gd name="connsiteX20" fmla="*/ 297656 w 3333750"/>
                  <a:gd name="connsiteY20" fmla="*/ 152400 h 1302543"/>
                  <a:gd name="connsiteX21" fmla="*/ 309563 w 3333750"/>
                  <a:gd name="connsiteY21" fmla="*/ 152400 h 1302543"/>
                  <a:gd name="connsiteX22" fmla="*/ 309563 w 3333750"/>
                  <a:gd name="connsiteY22" fmla="*/ 164306 h 1302543"/>
                  <a:gd name="connsiteX23" fmla="*/ 316706 w 3333750"/>
                  <a:gd name="connsiteY23" fmla="*/ 164306 h 1302543"/>
                  <a:gd name="connsiteX24" fmla="*/ 316706 w 3333750"/>
                  <a:gd name="connsiteY24" fmla="*/ 176212 h 1302543"/>
                  <a:gd name="connsiteX25" fmla="*/ 345281 w 3333750"/>
                  <a:gd name="connsiteY25" fmla="*/ 176212 h 1302543"/>
                  <a:gd name="connsiteX26" fmla="*/ 345281 w 3333750"/>
                  <a:gd name="connsiteY26" fmla="*/ 204787 h 1302543"/>
                  <a:gd name="connsiteX27" fmla="*/ 352425 w 3333750"/>
                  <a:gd name="connsiteY27" fmla="*/ 204787 h 1302543"/>
                  <a:gd name="connsiteX28" fmla="*/ 352425 w 3333750"/>
                  <a:gd name="connsiteY28" fmla="*/ 219075 h 1302543"/>
                  <a:gd name="connsiteX29" fmla="*/ 359569 w 3333750"/>
                  <a:gd name="connsiteY29" fmla="*/ 219075 h 1302543"/>
                  <a:gd name="connsiteX30" fmla="*/ 359569 w 3333750"/>
                  <a:gd name="connsiteY30" fmla="*/ 245268 h 1302543"/>
                  <a:gd name="connsiteX31" fmla="*/ 392906 w 3333750"/>
                  <a:gd name="connsiteY31" fmla="*/ 245268 h 1302543"/>
                  <a:gd name="connsiteX32" fmla="*/ 392906 w 3333750"/>
                  <a:gd name="connsiteY32" fmla="*/ 259556 h 1302543"/>
                  <a:gd name="connsiteX33" fmla="*/ 447675 w 3333750"/>
                  <a:gd name="connsiteY33" fmla="*/ 259556 h 1302543"/>
                  <a:gd name="connsiteX34" fmla="*/ 447675 w 3333750"/>
                  <a:gd name="connsiteY34" fmla="*/ 273843 h 1302543"/>
                  <a:gd name="connsiteX35" fmla="*/ 457200 w 3333750"/>
                  <a:gd name="connsiteY35" fmla="*/ 273843 h 1302543"/>
                  <a:gd name="connsiteX36" fmla="*/ 457200 w 3333750"/>
                  <a:gd name="connsiteY36" fmla="*/ 297656 h 1302543"/>
                  <a:gd name="connsiteX37" fmla="*/ 461963 w 3333750"/>
                  <a:gd name="connsiteY37" fmla="*/ 297656 h 1302543"/>
                  <a:gd name="connsiteX38" fmla="*/ 461963 w 3333750"/>
                  <a:gd name="connsiteY38" fmla="*/ 352425 h 1302543"/>
                  <a:gd name="connsiteX39" fmla="*/ 531019 w 3333750"/>
                  <a:gd name="connsiteY39" fmla="*/ 352425 h 1302543"/>
                  <a:gd name="connsiteX40" fmla="*/ 531019 w 3333750"/>
                  <a:gd name="connsiteY40" fmla="*/ 364331 h 1302543"/>
                  <a:gd name="connsiteX41" fmla="*/ 538163 w 3333750"/>
                  <a:gd name="connsiteY41" fmla="*/ 364331 h 1302543"/>
                  <a:gd name="connsiteX42" fmla="*/ 538163 w 3333750"/>
                  <a:gd name="connsiteY42" fmla="*/ 378618 h 1302543"/>
                  <a:gd name="connsiteX43" fmla="*/ 585788 w 3333750"/>
                  <a:gd name="connsiteY43" fmla="*/ 378618 h 1302543"/>
                  <a:gd name="connsiteX44" fmla="*/ 585788 w 3333750"/>
                  <a:gd name="connsiteY44" fmla="*/ 390525 h 1302543"/>
                  <a:gd name="connsiteX45" fmla="*/ 590550 w 3333750"/>
                  <a:gd name="connsiteY45" fmla="*/ 390525 h 1302543"/>
                  <a:gd name="connsiteX46" fmla="*/ 590550 w 3333750"/>
                  <a:gd name="connsiteY46" fmla="*/ 419100 h 1302543"/>
                  <a:gd name="connsiteX47" fmla="*/ 626269 w 3333750"/>
                  <a:gd name="connsiteY47" fmla="*/ 419100 h 1302543"/>
                  <a:gd name="connsiteX48" fmla="*/ 626269 w 3333750"/>
                  <a:gd name="connsiteY48" fmla="*/ 445293 h 1302543"/>
                  <a:gd name="connsiteX49" fmla="*/ 633413 w 3333750"/>
                  <a:gd name="connsiteY49" fmla="*/ 445293 h 1302543"/>
                  <a:gd name="connsiteX50" fmla="*/ 633413 w 3333750"/>
                  <a:gd name="connsiteY50" fmla="*/ 471487 h 1302543"/>
                  <a:gd name="connsiteX51" fmla="*/ 640556 w 3333750"/>
                  <a:gd name="connsiteY51" fmla="*/ 471487 h 1302543"/>
                  <a:gd name="connsiteX52" fmla="*/ 640556 w 3333750"/>
                  <a:gd name="connsiteY52" fmla="*/ 500062 h 1302543"/>
                  <a:gd name="connsiteX53" fmla="*/ 645319 w 3333750"/>
                  <a:gd name="connsiteY53" fmla="*/ 500062 h 1302543"/>
                  <a:gd name="connsiteX54" fmla="*/ 645319 w 3333750"/>
                  <a:gd name="connsiteY54" fmla="*/ 538162 h 1302543"/>
                  <a:gd name="connsiteX55" fmla="*/ 652463 w 3333750"/>
                  <a:gd name="connsiteY55" fmla="*/ 538162 h 1302543"/>
                  <a:gd name="connsiteX56" fmla="*/ 652463 w 3333750"/>
                  <a:gd name="connsiteY56" fmla="*/ 564356 h 1302543"/>
                  <a:gd name="connsiteX57" fmla="*/ 688181 w 3333750"/>
                  <a:gd name="connsiteY57" fmla="*/ 564356 h 1302543"/>
                  <a:gd name="connsiteX58" fmla="*/ 688181 w 3333750"/>
                  <a:gd name="connsiteY58" fmla="*/ 581025 h 1302543"/>
                  <a:gd name="connsiteX59" fmla="*/ 695325 w 3333750"/>
                  <a:gd name="connsiteY59" fmla="*/ 581025 h 1302543"/>
                  <a:gd name="connsiteX60" fmla="*/ 695325 w 3333750"/>
                  <a:gd name="connsiteY60" fmla="*/ 592931 h 1302543"/>
                  <a:gd name="connsiteX61" fmla="*/ 707231 w 3333750"/>
                  <a:gd name="connsiteY61" fmla="*/ 592931 h 1302543"/>
                  <a:gd name="connsiteX62" fmla="*/ 707231 w 3333750"/>
                  <a:gd name="connsiteY62" fmla="*/ 607218 h 1302543"/>
                  <a:gd name="connsiteX63" fmla="*/ 735806 w 3333750"/>
                  <a:gd name="connsiteY63" fmla="*/ 607218 h 1302543"/>
                  <a:gd name="connsiteX64" fmla="*/ 735806 w 3333750"/>
                  <a:gd name="connsiteY64" fmla="*/ 633412 h 1302543"/>
                  <a:gd name="connsiteX65" fmla="*/ 823913 w 3333750"/>
                  <a:gd name="connsiteY65" fmla="*/ 633412 h 1302543"/>
                  <a:gd name="connsiteX66" fmla="*/ 823913 w 3333750"/>
                  <a:gd name="connsiteY66" fmla="*/ 645318 h 1302543"/>
                  <a:gd name="connsiteX67" fmla="*/ 833438 w 3333750"/>
                  <a:gd name="connsiteY67" fmla="*/ 645318 h 1302543"/>
                  <a:gd name="connsiteX68" fmla="*/ 833438 w 3333750"/>
                  <a:gd name="connsiteY68" fmla="*/ 659606 h 1302543"/>
                  <a:gd name="connsiteX69" fmla="*/ 845344 w 3333750"/>
                  <a:gd name="connsiteY69" fmla="*/ 659606 h 1302543"/>
                  <a:gd name="connsiteX70" fmla="*/ 845344 w 3333750"/>
                  <a:gd name="connsiteY70" fmla="*/ 676275 h 1302543"/>
                  <a:gd name="connsiteX71" fmla="*/ 895350 w 3333750"/>
                  <a:gd name="connsiteY71" fmla="*/ 676275 h 1302543"/>
                  <a:gd name="connsiteX72" fmla="*/ 895350 w 3333750"/>
                  <a:gd name="connsiteY72" fmla="*/ 688181 h 1302543"/>
                  <a:gd name="connsiteX73" fmla="*/ 940594 w 3333750"/>
                  <a:gd name="connsiteY73" fmla="*/ 688181 h 1302543"/>
                  <a:gd name="connsiteX74" fmla="*/ 940594 w 3333750"/>
                  <a:gd name="connsiteY74" fmla="*/ 700087 h 1302543"/>
                  <a:gd name="connsiteX75" fmla="*/ 983456 w 3333750"/>
                  <a:gd name="connsiteY75" fmla="*/ 700087 h 1302543"/>
                  <a:gd name="connsiteX76" fmla="*/ 983456 w 3333750"/>
                  <a:gd name="connsiteY76" fmla="*/ 731043 h 1302543"/>
                  <a:gd name="connsiteX77" fmla="*/ 1004888 w 3333750"/>
                  <a:gd name="connsiteY77" fmla="*/ 731043 h 1302543"/>
                  <a:gd name="connsiteX78" fmla="*/ 1004888 w 3333750"/>
                  <a:gd name="connsiteY78" fmla="*/ 742950 h 1302543"/>
                  <a:gd name="connsiteX79" fmla="*/ 1031081 w 3333750"/>
                  <a:gd name="connsiteY79" fmla="*/ 742950 h 1302543"/>
                  <a:gd name="connsiteX80" fmla="*/ 1031081 w 3333750"/>
                  <a:gd name="connsiteY80" fmla="*/ 754856 h 1302543"/>
                  <a:gd name="connsiteX81" fmla="*/ 1038225 w 3333750"/>
                  <a:gd name="connsiteY81" fmla="*/ 754856 h 1302543"/>
                  <a:gd name="connsiteX82" fmla="*/ 1038225 w 3333750"/>
                  <a:gd name="connsiteY82" fmla="*/ 771525 h 1302543"/>
                  <a:gd name="connsiteX83" fmla="*/ 1045369 w 3333750"/>
                  <a:gd name="connsiteY83" fmla="*/ 771525 h 1302543"/>
                  <a:gd name="connsiteX84" fmla="*/ 1045369 w 3333750"/>
                  <a:gd name="connsiteY84" fmla="*/ 783431 h 1302543"/>
                  <a:gd name="connsiteX85" fmla="*/ 1102519 w 3333750"/>
                  <a:gd name="connsiteY85" fmla="*/ 783431 h 1302543"/>
                  <a:gd name="connsiteX86" fmla="*/ 1102519 w 3333750"/>
                  <a:gd name="connsiteY86" fmla="*/ 800100 h 1302543"/>
                  <a:gd name="connsiteX87" fmla="*/ 1216819 w 3333750"/>
                  <a:gd name="connsiteY87" fmla="*/ 800100 h 1302543"/>
                  <a:gd name="connsiteX88" fmla="*/ 1216819 w 3333750"/>
                  <a:gd name="connsiteY88" fmla="*/ 826293 h 1302543"/>
                  <a:gd name="connsiteX89" fmla="*/ 1228725 w 3333750"/>
                  <a:gd name="connsiteY89" fmla="*/ 826293 h 1302543"/>
                  <a:gd name="connsiteX90" fmla="*/ 1228725 w 3333750"/>
                  <a:gd name="connsiteY90" fmla="*/ 840581 h 1302543"/>
                  <a:gd name="connsiteX91" fmla="*/ 1252538 w 3333750"/>
                  <a:gd name="connsiteY91" fmla="*/ 840581 h 1302543"/>
                  <a:gd name="connsiteX92" fmla="*/ 1252538 w 3333750"/>
                  <a:gd name="connsiteY92" fmla="*/ 854868 h 1302543"/>
                  <a:gd name="connsiteX93" fmla="*/ 1271588 w 3333750"/>
                  <a:gd name="connsiteY93" fmla="*/ 854868 h 1302543"/>
                  <a:gd name="connsiteX94" fmla="*/ 1271588 w 3333750"/>
                  <a:gd name="connsiteY94" fmla="*/ 871537 h 1302543"/>
                  <a:gd name="connsiteX95" fmla="*/ 1402556 w 3333750"/>
                  <a:gd name="connsiteY95" fmla="*/ 871537 h 1302543"/>
                  <a:gd name="connsiteX96" fmla="*/ 1402556 w 3333750"/>
                  <a:gd name="connsiteY96" fmla="*/ 883443 h 1302543"/>
                  <a:gd name="connsiteX97" fmla="*/ 1519238 w 3333750"/>
                  <a:gd name="connsiteY97" fmla="*/ 883443 h 1302543"/>
                  <a:gd name="connsiteX98" fmla="*/ 1519238 w 3333750"/>
                  <a:gd name="connsiteY98" fmla="*/ 900112 h 1302543"/>
                  <a:gd name="connsiteX99" fmla="*/ 1593056 w 3333750"/>
                  <a:gd name="connsiteY99" fmla="*/ 900112 h 1302543"/>
                  <a:gd name="connsiteX100" fmla="*/ 1593056 w 3333750"/>
                  <a:gd name="connsiteY100" fmla="*/ 912018 h 1302543"/>
                  <a:gd name="connsiteX101" fmla="*/ 1600200 w 3333750"/>
                  <a:gd name="connsiteY101" fmla="*/ 912018 h 1302543"/>
                  <a:gd name="connsiteX102" fmla="*/ 1600200 w 3333750"/>
                  <a:gd name="connsiteY102" fmla="*/ 928687 h 1302543"/>
                  <a:gd name="connsiteX103" fmla="*/ 1669256 w 3333750"/>
                  <a:gd name="connsiteY103" fmla="*/ 928687 h 1302543"/>
                  <a:gd name="connsiteX104" fmla="*/ 1669256 w 3333750"/>
                  <a:gd name="connsiteY104" fmla="*/ 928687 h 1302543"/>
                  <a:gd name="connsiteX105" fmla="*/ 1681163 w 3333750"/>
                  <a:gd name="connsiteY105" fmla="*/ 940594 h 1302543"/>
                  <a:gd name="connsiteX106" fmla="*/ 1681163 w 3333750"/>
                  <a:gd name="connsiteY106" fmla="*/ 971550 h 1302543"/>
                  <a:gd name="connsiteX107" fmla="*/ 1688306 w 3333750"/>
                  <a:gd name="connsiteY107" fmla="*/ 971550 h 1302543"/>
                  <a:gd name="connsiteX108" fmla="*/ 1688306 w 3333750"/>
                  <a:gd name="connsiteY108" fmla="*/ 983456 h 1302543"/>
                  <a:gd name="connsiteX109" fmla="*/ 1697831 w 3333750"/>
                  <a:gd name="connsiteY109" fmla="*/ 983456 h 1302543"/>
                  <a:gd name="connsiteX110" fmla="*/ 1697831 w 3333750"/>
                  <a:gd name="connsiteY110" fmla="*/ 1000125 h 1302543"/>
                  <a:gd name="connsiteX111" fmla="*/ 1728788 w 3333750"/>
                  <a:gd name="connsiteY111" fmla="*/ 1000125 h 1302543"/>
                  <a:gd name="connsiteX112" fmla="*/ 1728788 w 3333750"/>
                  <a:gd name="connsiteY112" fmla="*/ 1014412 h 1302543"/>
                  <a:gd name="connsiteX113" fmla="*/ 1776413 w 3333750"/>
                  <a:gd name="connsiteY113" fmla="*/ 1014412 h 1302543"/>
                  <a:gd name="connsiteX114" fmla="*/ 1776413 w 3333750"/>
                  <a:gd name="connsiteY114" fmla="*/ 1031081 h 1302543"/>
                  <a:gd name="connsiteX115" fmla="*/ 1797844 w 3333750"/>
                  <a:gd name="connsiteY115" fmla="*/ 1031081 h 1302543"/>
                  <a:gd name="connsiteX116" fmla="*/ 1797844 w 3333750"/>
                  <a:gd name="connsiteY116" fmla="*/ 1045368 h 1302543"/>
                  <a:gd name="connsiteX117" fmla="*/ 1840706 w 3333750"/>
                  <a:gd name="connsiteY117" fmla="*/ 1045368 h 1302543"/>
                  <a:gd name="connsiteX118" fmla="*/ 1840706 w 3333750"/>
                  <a:gd name="connsiteY118" fmla="*/ 1059656 h 1302543"/>
                  <a:gd name="connsiteX119" fmla="*/ 2038350 w 3333750"/>
                  <a:gd name="connsiteY119" fmla="*/ 1059656 h 1302543"/>
                  <a:gd name="connsiteX120" fmla="*/ 2038350 w 3333750"/>
                  <a:gd name="connsiteY120" fmla="*/ 1076325 h 1302543"/>
                  <a:gd name="connsiteX121" fmla="*/ 2085975 w 3333750"/>
                  <a:gd name="connsiteY121" fmla="*/ 1076325 h 1302543"/>
                  <a:gd name="connsiteX122" fmla="*/ 2085975 w 3333750"/>
                  <a:gd name="connsiteY122" fmla="*/ 1109662 h 1302543"/>
                  <a:gd name="connsiteX123" fmla="*/ 2147888 w 3333750"/>
                  <a:gd name="connsiteY123" fmla="*/ 1109662 h 1302543"/>
                  <a:gd name="connsiteX124" fmla="*/ 2147888 w 3333750"/>
                  <a:gd name="connsiteY124" fmla="*/ 1131093 h 1302543"/>
                  <a:gd name="connsiteX125" fmla="*/ 2155031 w 3333750"/>
                  <a:gd name="connsiteY125" fmla="*/ 1131093 h 1302543"/>
                  <a:gd name="connsiteX126" fmla="*/ 2155031 w 3333750"/>
                  <a:gd name="connsiteY126" fmla="*/ 1150143 h 1302543"/>
                  <a:gd name="connsiteX127" fmla="*/ 2190750 w 3333750"/>
                  <a:gd name="connsiteY127" fmla="*/ 1150143 h 1302543"/>
                  <a:gd name="connsiteX128" fmla="*/ 2190750 w 3333750"/>
                  <a:gd name="connsiteY128" fmla="*/ 1171575 h 1302543"/>
                  <a:gd name="connsiteX129" fmla="*/ 2219325 w 3333750"/>
                  <a:gd name="connsiteY129" fmla="*/ 1171575 h 1302543"/>
                  <a:gd name="connsiteX130" fmla="*/ 2219325 w 3333750"/>
                  <a:gd name="connsiteY130" fmla="*/ 1190625 h 1302543"/>
                  <a:gd name="connsiteX131" fmla="*/ 2362200 w 3333750"/>
                  <a:gd name="connsiteY131" fmla="*/ 1190625 h 1302543"/>
                  <a:gd name="connsiteX132" fmla="*/ 2362200 w 3333750"/>
                  <a:gd name="connsiteY132" fmla="*/ 1214437 h 1302543"/>
                  <a:gd name="connsiteX133" fmla="*/ 2388394 w 3333750"/>
                  <a:gd name="connsiteY133" fmla="*/ 1214437 h 1302543"/>
                  <a:gd name="connsiteX134" fmla="*/ 2388394 w 3333750"/>
                  <a:gd name="connsiteY134" fmla="*/ 1238250 h 1302543"/>
                  <a:gd name="connsiteX135" fmla="*/ 2566988 w 3333750"/>
                  <a:gd name="connsiteY135" fmla="*/ 1238250 h 1302543"/>
                  <a:gd name="connsiteX136" fmla="*/ 2566988 w 3333750"/>
                  <a:gd name="connsiteY136" fmla="*/ 1269206 h 1302543"/>
                  <a:gd name="connsiteX137" fmla="*/ 2655094 w 3333750"/>
                  <a:gd name="connsiteY137" fmla="*/ 1269206 h 1302543"/>
                  <a:gd name="connsiteX138" fmla="*/ 2655094 w 3333750"/>
                  <a:gd name="connsiteY138" fmla="*/ 1302543 h 1302543"/>
                  <a:gd name="connsiteX139" fmla="*/ 3333750 w 3333750"/>
                  <a:gd name="connsiteY139" fmla="*/ 1302543 h 1302543"/>
                  <a:gd name="connsiteX0" fmla="*/ 0 w 3333750"/>
                  <a:gd name="connsiteY0" fmla="*/ 0 h 1302543"/>
                  <a:gd name="connsiteX1" fmla="*/ 66675 w 3333750"/>
                  <a:gd name="connsiteY1" fmla="*/ 0 h 1302543"/>
                  <a:gd name="connsiteX2" fmla="*/ 66675 w 3333750"/>
                  <a:gd name="connsiteY2" fmla="*/ 14287 h 1302543"/>
                  <a:gd name="connsiteX3" fmla="*/ 87536 w 3333750"/>
                  <a:gd name="connsiteY3" fmla="*/ 14287 h 1302543"/>
                  <a:gd name="connsiteX4" fmla="*/ 88106 w 3333750"/>
                  <a:gd name="connsiteY4" fmla="*/ 21431 h 1302543"/>
                  <a:gd name="connsiteX5" fmla="*/ 107156 w 3333750"/>
                  <a:gd name="connsiteY5" fmla="*/ 21431 h 1302543"/>
                  <a:gd name="connsiteX6" fmla="*/ 107156 w 3333750"/>
                  <a:gd name="connsiteY6" fmla="*/ 38100 h 1302543"/>
                  <a:gd name="connsiteX7" fmla="*/ 121444 w 3333750"/>
                  <a:gd name="connsiteY7" fmla="*/ 38100 h 1302543"/>
                  <a:gd name="connsiteX8" fmla="*/ 121444 w 3333750"/>
                  <a:gd name="connsiteY8" fmla="*/ 52387 h 1302543"/>
                  <a:gd name="connsiteX9" fmla="*/ 126206 w 3333750"/>
                  <a:gd name="connsiteY9" fmla="*/ 52387 h 1302543"/>
                  <a:gd name="connsiteX10" fmla="*/ 126206 w 3333750"/>
                  <a:gd name="connsiteY10" fmla="*/ 61912 h 1302543"/>
                  <a:gd name="connsiteX11" fmla="*/ 242888 w 3333750"/>
                  <a:gd name="connsiteY11" fmla="*/ 61912 h 1302543"/>
                  <a:gd name="connsiteX12" fmla="*/ 242888 w 3333750"/>
                  <a:gd name="connsiteY12" fmla="*/ 76200 h 1302543"/>
                  <a:gd name="connsiteX13" fmla="*/ 250031 w 3333750"/>
                  <a:gd name="connsiteY13" fmla="*/ 76200 h 1302543"/>
                  <a:gd name="connsiteX14" fmla="*/ 250031 w 3333750"/>
                  <a:gd name="connsiteY14" fmla="*/ 102393 h 1302543"/>
                  <a:gd name="connsiteX15" fmla="*/ 257175 w 3333750"/>
                  <a:gd name="connsiteY15" fmla="*/ 102393 h 1302543"/>
                  <a:gd name="connsiteX16" fmla="*/ 257175 w 3333750"/>
                  <a:gd name="connsiteY16" fmla="*/ 126206 h 1302543"/>
                  <a:gd name="connsiteX17" fmla="*/ 290513 w 3333750"/>
                  <a:gd name="connsiteY17" fmla="*/ 126206 h 1302543"/>
                  <a:gd name="connsiteX18" fmla="*/ 290513 w 3333750"/>
                  <a:gd name="connsiteY18" fmla="*/ 140493 h 1302543"/>
                  <a:gd name="connsiteX19" fmla="*/ 297656 w 3333750"/>
                  <a:gd name="connsiteY19" fmla="*/ 140493 h 1302543"/>
                  <a:gd name="connsiteX20" fmla="*/ 297656 w 3333750"/>
                  <a:gd name="connsiteY20" fmla="*/ 152400 h 1302543"/>
                  <a:gd name="connsiteX21" fmla="*/ 309563 w 3333750"/>
                  <a:gd name="connsiteY21" fmla="*/ 152400 h 1302543"/>
                  <a:gd name="connsiteX22" fmla="*/ 309563 w 3333750"/>
                  <a:gd name="connsiteY22" fmla="*/ 164306 h 1302543"/>
                  <a:gd name="connsiteX23" fmla="*/ 316706 w 3333750"/>
                  <a:gd name="connsiteY23" fmla="*/ 164306 h 1302543"/>
                  <a:gd name="connsiteX24" fmla="*/ 316706 w 3333750"/>
                  <a:gd name="connsiteY24" fmla="*/ 176212 h 1302543"/>
                  <a:gd name="connsiteX25" fmla="*/ 345281 w 3333750"/>
                  <a:gd name="connsiteY25" fmla="*/ 176212 h 1302543"/>
                  <a:gd name="connsiteX26" fmla="*/ 345281 w 3333750"/>
                  <a:gd name="connsiteY26" fmla="*/ 204787 h 1302543"/>
                  <a:gd name="connsiteX27" fmla="*/ 352425 w 3333750"/>
                  <a:gd name="connsiteY27" fmla="*/ 204787 h 1302543"/>
                  <a:gd name="connsiteX28" fmla="*/ 352425 w 3333750"/>
                  <a:gd name="connsiteY28" fmla="*/ 219075 h 1302543"/>
                  <a:gd name="connsiteX29" fmla="*/ 359569 w 3333750"/>
                  <a:gd name="connsiteY29" fmla="*/ 219075 h 1302543"/>
                  <a:gd name="connsiteX30" fmla="*/ 359569 w 3333750"/>
                  <a:gd name="connsiteY30" fmla="*/ 245268 h 1302543"/>
                  <a:gd name="connsiteX31" fmla="*/ 392906 w 3333750"/>
                  <a:gd name="connsiteY31" fmla="*/ 245268 h 1302543"/>
                  <a:gd name="connsiteX32" fmla="*/ 392906 w 3333750"/>
                  <a:gd name="connsiteY32" fmla="*/ 259556 h 1302543"/>
                  <a:gd name="connsiteX33" fmla="*/ 447675 w 3333750"/>
                  <a:gd name="connsiteY33" fmla="*/ 259556 h 1302543"/>
                  <a:gd name="connsiteX34" fmla="*/ 447675 w 3333750"/>
                  <a:gd name="connsiteY34" fmla="*/ 273843 h 1302543"/>
                  <a:gd name="connsiteX35" fmla="*/ 457200 w 3333750"/>
                  <a:gd name="connsiteY35" fmla="*/ 273843 h 1302543"/>
                  <a:gd name="connsiteX36" fmla="*/ 457200 w 3333750"/>
                  <a:gd name="connsiteY36" fmla="*/ 297656 h 1302543"/>
                  <a:gd name="connsiteX37" fmla="*/ 461963 w 3333750"/>
                  <a:gd name="connsiteY37" fmla="*/ 297656 h 1302543"/>
                  <a:gd name="connsiteX38" fmla="*/ 461963 w 3333750"/>
                  <a:gd name="connsiteY38" fmla="*/ 352425 h 1302543"/>
                  <a:gd name="connsiteX39" fmla="*/ 531019 w 3333750"/>
                  <a:gd name="connsiteY39" fmla="*/ 352425 h 1302543"/>
                  <a:gd name="connsiteX40" fmla="*/ 531019 w 3333750"/>
                  <a:gd name="connsiteY40" fmla="*/ 364331 h 1302543"/>
                  <a:gd name="connsiteX41" fmla="*/ 538163 w 3333750"/>
                  <a:gd name="connsiteY41" fmla="*/ 364331 h 1302543"/>
                  <a:gd name="connsiteX42" fmla="*/ 538163 w 3333750"/>
                  <a:gd name="connsiteY42" fmla="*/ 378618 h 1302543"/>
                  <a:gd name="connsiteX43" fmla="*/ 585788 w 3333750"/>
                  <a:gd name="connsiteY43" fmla="*/ 378618 h 1302543"/>
                  <a:gd name="connsiteX44" fmla="*/ 585788 w 3333750"/>
                  <a:gd name="connsiteY44" fmla="*/ 390525 h 1302543"/>
                  <a:gd name="connsiteX45" fmla="*/ 590550 w 3333750"/>
                  <a:gd name="connsiteY45" fmla="*/ 390525 h 1302543"/>
                  <a:gd name="connsiteX46" fmla="*/ 590550 w 3333750"/>
                  <a:gd name="connsiteY46" fmla="*/ 419100 h 1302543"/>
                  <a:gd name="connsiteX47" fmla="*/ 626269 w 3333750"/>
                  <a:gd name="connsiteY47" fmla="*/ 419100 h 1302543"/>
                  <a:gd name="connsiteX48" fmla="*/ 626269 w 3333750"/>
                  <a:gd name="connsiteY48" fmla="*/ 445293 h 1302543"/>
                  <a:gd name="connsiteX49" fmla="*/ 633413 w 3333750"/>
                  <a:gd name="connsiteY49" fmla="*/ 445293 h 1302543"/>
                  <a:gd name="connsiteX50" fmla="*/ 633413 w 3333750"/>
                  <a:gd name="connsiteY50" fmla="*/ 471487 h 1302543"/>
                  <a:gd name="connsiteX51" fmla="*/ 640556 w 3333750"/>
                  <a:gd name="connsiteY51" fmla="*/ 471487 h 1302543"/>
                  <a:gd name="connsiteX52" fmla="*/ 640556 w 3333750"/>
                  <a:gd name="connsiteY52" fmla="*/ 500062 h 1302543"/>
                  <a:gd name="connsiteX53" fmla="*/ 645319 w 3333750"/>
                  <a:gd name="connsiteY53" fmla="*/ 500062 h 1302543"/>
                  <a:gd name="connsiteX54" fmla="*/ 645319 w 3333750"/>
                  <a:gd name="connsiteY54" fmla="*/ 538162 h 1302543"/>
                  <a:gd name="connsiteX55" fmla="*/ 652463 w 3333750"/>
                  <a:gd name="connsiteY55" fmla="*/ 538162 h 1302543"/>
                  <a:gd name="connsiteX56" fmla="*/ 652463 w 3333750"/>
                  <a:gd name="connsiteY56" fmla="*/ 564356 h 1302543"/>
                  <a:gd name="connsiteX57" fmla="*/ 688181 w 3333750"/>
                  <a:gd name="connsiteY57" fmla="*/ 564356 h 1302543"/>
                  <a:gd name="connsiteX58" fmla="*/ 688181 w 3333750"/>
                  <a:gd name="connsiteY58" fmla="*/ 581025 h 1302543"/>
                  <a:gd name="connsiteX59" fmla="*/ 695325 w 3333750"/>
                  <a:gd name="connsiteY59" fmla="*/ 581025 h 1302543"/>
                  <a:gd name="connsiteX60" fmla="*/ 695325 w 3333750"/>
                  <a:gd name="connsiteY60" fmla="*/ 592931 h 1302543"/>
                  <a:gd name="connsiteX61" fmla="*/ 707231 w 3333750"/>
                  <a:gd name="connsiteY61" fmla="*/ 592931 h 1302543"/>
                  <a:gd name="connsiteX62" fmla="*/ 707231 w 3333750"/>
                  <a:gd name="connsiteY62" fmla="*/ 607218 h 1302543"/>
                  <a:gd name="connsiteX63" fmla="*/ 735806 w 3333750"/>
                  <a:gd name="connsiteY63" fmla="*/ 607218 h 1302543"/>
                  <a:gd name="connsiteX64" fmla="*/ 735806 w 3333750"/>
                  <a:gd name="connsiteY64" fmla="*/ 633412 h 1302543"/>
                  <a:gd name="connsiteX65" fmla="*/ 823913 w 3333750"/>
                  <a:gd name="connsiteY65" fmla="*/ 633412 h 1302543"/>
                  <a:gd name="connsiteX66" fmla="*/ 823913 w 3333750"/>
                  <a:gd name="connsiteY66" fmla="*/ 645318 h 1302543"/>
                  <a:gd name="connsiteX67" fmla="*/ 833438 w 3333750"/>
                  <a:gd name="connsiteY67" fmla="*/ 645318 h 1302543"/>
                  <a:gd name="connsiteX68" fmla="*/ 833438 w 3333750"/>
                  <a:gd name="connsiteY68" fmla="*/ 659606 h 1302543"/>
                  <a:gd name="connsiteX69" fmla="*/ 845344 w 3333750"/>
                  <a:gd name="connsiteY69" fmla="*/ 659606 h 1302543"/>
                  <a:gd name="connsiteX70" fmla="*/ 845344 w 3333750"/>
                  <a:gd name="connsiteY70" fmla="*/ 676275 h 1302543"/>
                  <a:gd name="connsiteX71" fmla="*/ 895350 w 3333750"/>
                  <a:gd name="connsiteY71" fmla="*/ 676275 h 1302543"/>
                  <a:gd name="connsiteX72" fmla="*/ 895350 w 3333750"/>
                  <a:gd name="connsiteY72" fmla="*/ 688181 h 1302543"/>
                  <a:gd name="connsiteX73" fmla="*/ 940594 w 3333750"/>
                  <a:gd name="connsiteY73" fmla="*/ 688181 h 1302543"/>
                  <a:gd name="connsiteX74" fmla="*/ 940594 w 3333750"/>
                  <a:gd name="connsiteY74" fmla="*/ 700087 h 1302543"/>
                  <a:gd name="connsiteX75" fmla="*/ 983456 w 3333750"/>
                  <a:gd name="connsiteY75" fmla="*/ 700087 h 1302543"/>
                  <a:gd name="connsiteX76" fmla="*/ 983456 w 3333750"/>
                  <a:gd name="connsiteY76" fmla="*/ 731043 h 1302543"/>
                  <a:gd name="connsiteX77" fmla="*/ 1004888 w 3333750"/>
                  <a:gd name="connsiteY77" fmla="*/ 731043 h 1302543"/>
                  <a:gd name="connsiteX78" fmla="*/ 1004888 w 3333750"/>
                  <a:gd name="connsiteY78" fmla="*/ 742950 h 1302543"/>
                  <a:gd name="connsiteX79" fmla="*/ 1031081 w 3333750"/>
                  <a:gd name="connsiteY79" fmla="*/ 742950 h 1302543"/>
                  <a:gd name="connsiteX80" fmla="*/ 1031081 w 3333750"/>
                  <a:gd name="connsiteY80" fmla="*/ 754856 h 1302543"/>
                  <a:gd name="connsiteX81" fmla="*/ 1038225 w 3333750"/>
                  <a:gd name="connsiteY81" fmla="*/ 754856 h 1302543"/>
                  <a:gd name="connsiteX82" fmla="*/ 1038225 w 3333750"/>
                  <a:gd name="connsiteY82" fmla="*/ 771525 h 1302543"/>
                  <a:gd name="connsiteX83" fmla="*/ 1045369 w 3333750"/>
                  <a:gd name="connsiteY83" fmla="*/ 771525 h 1302543"/>
                  <a:gd name="connsiteX84" fmla="*/ 1045369 w 3333750"/>
                  <a:gd name="connsiteY84" fmla="*/ 783431 h 1302543"/>
                  <a:gd name="connsiteX85" fmla="*/ 1102519 w 3333750"/>
                  <a:gd name="connsiteY85" fmla="*/ 783431 h 1302543"/>
                  <a:gd name="connsiteX86" fmla="*/ 1102519 w 3333750"/>
                  <a:gd name="connsiteY86" fmla="*/ 800100 h 1302543"/>
                  <a:gd name="connsiteX87" fmla="*/ 1216819 w 3333750"/>
                  <a:gd name="connsiteY87" fmla="*/ 800100 h 1302543"/>
                  <a:gd name="connsiteX88" fmla="*/ 1216819 w 3333750"/>
                  <a:gd name="connsiteY88" fmla="*/ 826293 h 1302543"/>
                  <a:gd name="connsiteX89" fmla="*/ 1228725 w 3333750"/>
                  <a:gd name="connsiteY89" fmla="*/ 826293 h 1302543"/>
                  <a:gd name="connsiteX90" fmla="*/ 1228725 w 3333750"/>
                  <a:gd name="connsiteY90" fmla="*/ 840581 h 1302543"/>
                  <a:gd name="connsiteX91" fmla="*/ 1252538 w 3333750"/>
                  <a:gd name="connsiteY91" fmla="*/ 840581 h 1302543"/>
                  <a:gd name="connsiteX92" fmla="*/ 1252538 w 3333750"/>
                  <a:gd name="connsiteY92" fmla="*/ 854868 h 1302543"/>
                  <a:gd name="connsiteX93" fmla="*/ 1271588 w 3333750"/>
                  <a:gd name="connsiteY93" fmla="*/ 854868 h 1302543"/>
                  <a:gd name="connsiteX94" fmla="*/ 1271588 w 3333750"/>
                  <a:gd name="connsiteY94" fmla="*/ 871537 h 1302543"/>
                  <a:gd name="connsiteX95" fmla="*/ 1402556 w 3333750"/>
                  <a:gd name="connsiteY95" fmla="*/ 871537 h 1302543"/>
                  <a:gd name="connsiteX96" fmla="*/ 1402556 w 3333750"/>
                  <a:gd name="connsiteY96" fmla="*/ 883443 h 1302543"/>
                  <a:gd name="connsiteX97" fmla="*/ 1519238 w 3333750"/>
                  <a:gd name="connsiteY97" fmla="*/ 883443 h 1302543"/>
                  <a:gd name="connsiteX98" fmla="*/ 1519238 w 3333750"/>
                  <a:gd name="connsiteY98" fmla="*/ 900112 h 1302543"/>
                  <a:gd name="connsiteX99" fmla="*/ 1593056 w 3333750"/>
                  <a:gd name="connsiteY99" fmla="*/ 900112 h 1302543"/>
                  <a:gd name="connsiteX100" fmla="*/ 1593056 w 3333750"/>
                  <a:gd name="connsiteY100" fmla="*/ 912018 h 1302543"/>
                  <a:gd name="connsiteX101" fmla="*/ 1600200 w 3333750"/>
                  <a:gd name="connsiteY101" fmla="*/ 912018 h 1302543"/>
                  <a:gd name="connsiteX102" fmla="*/ 1600200 w 3333750"/>
                  <a:gd name="connsiteY102" fmla="*/ 928687 h 1302543"/>
                  <a:gd name="connsiteX103" fmla="*/ 1669256 w 3333750"/>
                  <a:gd name="connsiteY103" fmla="*/ 928687 h 1302543"/>
                  <a:gd name="connsiteX104" fmla="*/ 1669256 w 3333750"/>
                  <a:gd name="connsiteY104" fmla="*/ 928687 h 1302543"/>
                  <a:gd name="connsiteX105" fmla="*/ 1681163 w 3333750"/>
                  <a:gd name="connsiteY105" fmla="*/ 940594 h 1302543"/>
                  <a:gd name="connsiteX106" fmla="*/ 1681163 w 3333750"/>
                  <a:gd name="connsiteY106" fmla="*/ 971550 h 1302543"/>
                  <a:gd name="connsiteX107" fmla="*/ 1688306 w 3333750"/>
                  <a:gd name="connsiteY107" fmla="*/ 971550 h 1302543"/>
                  <a:gd name="connsiteX108" fmla="*/ 1688306 w 3333750"/>
                  <a:gd name="connsiteY108" fmla="*/ 983456 h 1302543"/>
                  <a:gd name="connsiteX109" fmla="*/ 1697831 w 3333750"/>
                  <a:gd name="connsiteY109" fmla="*/ 983456 h 1302543"/>
                  <a:gd name="connsiteX110" fmla="*/ 1697831 w 3333750"/>
                  <a:gd name="connsiteY110" fmla="*/ 1000125 h 1302543"/>
                  <a:gd name="connsiteX111" fmla="*/ 1728788 w 3333750"/>
                  <a:gd name="connsiteY111" fmla="*/ 1000125 h 1302543"/>
                  <a:gd name="connsiteX112" fmla="*/ 1728788 w 3333750"/>
                  <a:gd name="connsiteY112" fmla="*/ 1014412 h 1302543"/>
                  <a:gd name="connsiteX113" fmla="*/ 1776413 w 3333750"/>
                  <a:gd name="connsiteY113" fmla="*/ 1014412 h 1302543"/>
                  <a:gd name="connsiteX114" fmla="*/ 1776413 w 3333750"/>
                  <a:gd name="connsiteY114" fmla="*/ 1031081 h 1302543"/>
                  <a:gd name="connsiteX115" fmla="*/ 1797844 w 3333750"/>
                  <a:gd name="connsiteY115" fmla="*/ 1031081 h 1302543"/>
                  <a:gd name="connsiteX116" fmla="*/ 1797844 w 3333750"/>
                  <a:gd name="connsiteY116" fmla="*/ 1045368 h 1302543"/>
                  <a:gd name="connsiteX117" fmla="*/ 1840706 w 3333750"/>
                  <a:gd name="connsiteY117" fmla="*/ 1045368 h 1302543"/>
                  <a:gd name="connsiteX118" fmla="*/ 1840706 w 3333750"/>
                  <a:gd name="connsiteY118" fmla="*/ 1059656 h 1302543"/>
                  <a:gd name="connsiteX119" fmla="*/ 2038350 w 3333750"/>
                  <a:gd name="connsiteY119" fmla="*/ 1059656 h 1302543"/>
                  <a:gd name="connsiteX120" fmla="*/ 2038350 w 3333750"/>
                  <a:gd name="connsiteY120" fmla="*/ 1076325 h 1302543"/>
                  <a:gd name="connsiteX121" fmla="*/ 2085975 w 3333750"/>
                  <a:gd name="connsiteY121" fmla="*/ 1076325 h 1302543"/>
                  <a:gd name="connsiteX122" fmla="*/ 2085975 w 3333750"/>
                  <a:gd name="connsiteY122" fmla="*/ 1109662 h 1302543"/>
                  <a:gd name="connsiteX123" fmla="*/ 2147888 w 3333750"/>
                  <a:gd name="connsiteY123" fmla="*/ 1109662 h 1302543"/>
                  <a:gd name="connsiteX124" fmla="*/ 2147888 w 3333750"/>
                  <a:gd name="connsiteY124" fmla="*/ 1131093 h 1302543"/>
                  <a:gd name="connsiteX125" fmla="*/ 2155031 w 3333750"/>
                  <a:gd name="connsiteY125" fmla="*/ 1131093 h 1302543"/>
                  <a:gd name="connsiteX126" fmla="*/ 2155031 w 3333750"/>
                  <a:gd name="connsiteY126" fmla="*/ 1150143 h 1302543"/>
                  <a:gd name="connsiteX127" fmla="*/ 2190750 w 3333750"/>
                  <a:gd name="connsiteY127" fmla="*/ 1150143 h 1302543"/>
                  <a:gd name="connsiteX128" fmla="*/ 2190750 w 3333750"/>
                  <a:gd name="connsiteY128" fmla="*/ 1171575 h 1302543"/>
                  <a:gd name="connsiteX129" fmla="*/ 2219325 w 3333750"/>
                  <a:gd name="connsiteY129" fmla="*/ 1171575 h 1302543"/>
                  <a:gd name="connsiteX130" fmla="*/ 2219325 w 3333750"/>
                  <a:gd name="connsiteY130" fmla="*/ 1190625 h 1302543"/>
                  <a:gd name="connsiteX131" fmla="*/ 2362200 w 3333750"/>
                  <a:gd name="connsiteY131" fmla="*/ 1190625 h 1302543"/>
                  <a:gd name="connsiteX132" fmla="*/ 2362200 w 3333750"/>
                  <a:gd name="connsiteY132" fmla="*/ 1214437 h 1302543"/>
                  <a:gd name="connsiteX133" fmla="*/ 2388394 w 3333750"/>
                  <a:gd name="connsiteY133" fmla="*/ 1214437 h 1302543"/>
                  <a:gd name="connsiteX134" fmla="*/ 2388394 w 3333750"/>
                  <a:gd name="connsiteY134" fmla="*/ 1238250 h 1302543"/>
                  <a:gd name="connsiteX135" fmla="*/ 2566988 w 3333750"/>
                  <a:gd name="connsiteY135" fmla="*/ 1238250 h 1302543"/>
                  <a:gd name="connsiteX136" fmla="*/ 2566988 w 3333750"/>
                  <a:gd name="connsiteY136" fmla="*/ 1269206 h 1302543"/>
                  <a:gd name="connsiteX137" fmla="*/ 2655094 w 3333750"/>
                  <a:gd name="connsiteY137" fmla="*/ 1269206 h 1302543"/>
                  <a:gd name="connsiteX138" fmla="*/ 2655094 w 3333750"/>
                  <a:gd name="connsiteY138" fmla="*/ 1302543 h 1302543"/>
                  <a:gd name="connsiteX139" fmla="*/ 3333750 w 3333750"/>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14488 w 3267075"/>
                  <a:gd name="connsiteY104" fmla="*/ 940594 h 1302543"/>
                  <a:gd name="connsiteX105" fmla="*/ 1614488 w 3267075"/>
                  <a:gd name="connsiteY105" fmla="*/ 971550 h 1302543"/>
                  <a:gd name="connsiteX106" fmla="*/ 1621631 w 3267075"/>
                  <a:gd name="connsiteY106" fmla="*/ 971550 h 1302543"/>
                  <a:gd name="connsiteX107" fmla="*/ 1621631 w 3267075"/>
                  <a:gd name="connsiteY107" fmla="*/ 983456 h 1302543"/>
                  <a:gd name="connsiteX108" fmla="*/ 1631156 w 3267075"/>
                  <a:gd name="connsiteY108" fmla="*/ 983456 h 1302543"/>
                  <a:gd name="connsiteX109" fmla="*/ 1631156 w 3267075"/>
                  <a:gd name="connsiteY109" fmla="*/ 1000125 h 1302543"/>
                  <a:gd name="connsiteX110" fmla="*/ 1662113 w 3267075"/>
                  <a:gd name="connsiteY110" fmla="*/ 1000125 h 1302543"/>
                  <a:gd name="connsiteX111" fmla="*/ 1662113 w 3267075"/>
                  <a:gd name="connsiteY111" fmla="*/ 1014412 h 1302543"/>
                  <a:gd name="connsiteX112" fmla="*/ 1709738 w 3267075"/>
                  <a:gd name="connsiteY112" fmla="*/ 1014412 h 1302543"/>
                  <a:gd name="connsiteX113" fmla="*/ 1709738 w 3267075"/>
                  <a:gd name="connsiteY113" fmla="*/ 1031081 h 1302543"/>
                  <a:gd name="connsiteX114" fmla="*/ 1731169 w 3267075"/>
                  <a:gd name="connsiteY114" fmla="*/ 1031081 h 1302543"/>
                  <a:gd name="connsiteX115" fmla="*/ 1731169 w 3267075"/>
                  <a:gd name="connsiteY115" fmla="*/ 1045368 h 1302543"/>
                  <a:gd name="connsiteX116" fmla="*/ 1774031 w 3267075"/>
                  <a:gd name="connsiteY116" fmla="*/ 1045368 h 1302543"/>
                  <a:gd name="connsiteX117" fmla="*/ 1774031 w 3267075"/>
                  <a:gd name="connsiteY117" fmla="*/ 1059656 h 1302543"/>
                  <a:gd name="connsiteX118" fmla="*/ 1971675 w 3267075"/>
                  <a:gd name="connsiteY118" fmla="*/ 1059656 h 1302543"/>
                  <a:gd name="connsiteX119" fmla="*/ 1971675 w 3267075"/>
                  <a:gd name="connsiteY119" fmla="*/ 1076325 h 1302543"/>
                  <a:gd name="connsiteX120" fmla="*/ 2019300 w 3267075"/>
                  <a:gd name="connsiteY120" fmla="*/ 1076325 h 1302543"/>
                  <a:gd name="connsiteX121" fmla="*/ 2019300 w 3267075"/>
                  <a:gd name="connsiteY121" fmla="*/ 1109662 h 1302543"/>
                  <a:gd name="connsiteX122" fmla="*/ 2081213 w 3267075"/>
                  <a:gd name="connsiteY122" fmla="*/ 1109662 h 1302543"/>
                  <a:gd name="connsiteX123" fmla="*/ 2081213 w 3267075"/>
                  <a:gd name="connsiteY123" fmla="*/ 1131093 h 1302543"/>
                  <a:gd name="connsiteX124" fmla="*/ 2088356 w 3267075"/>
                  <a:gd name="connsiteY124" fmla="*/ 1131093 h 1302543"/>
                  <a:gd name="connsiteX125" fmla="*/ 2088356 w 3267075"/>
                  <a:gd name="connsiteY125" fmla="*/ 1150143 h 1302543"/>
                  <a:gd name="connsiteX126" fmla="*/ 2124075 w 3267075"/>
                  <a:gd name="connsiteY126" fmla="*/ 1150143 h 1302543"/>
                  <a:gd name="connsiteX127" fmla="*/ 2124075 w 3267075"/>
                  <a:gd name="connsiteY127" fmla="*/ 1171575 h 1302543"/>
                  <a:gd name="connsiteX128" fmla="*/ 2152650 w 3267075"/>
                  <a:gd name="connsiteY128" fmla="*/ 1171575 h 1302543"/>
                  <a:gd name="connsiteX129" fmla="*/ 2152650 w 3267075"/>
                  <a:gd name="connsiteY129" fmla="*/ 1190625 h 1302543"/>
                  <a:gd name="connsiteX130" fmla="*/ 2295525 w 3267075"/>
                  <a:gd name="connsiteY130" fmla="*/ 1190625 h 1302543"/>
                  <a:gd name="connsiteX131" fmla="*/ 2295525 w 3267075"/>
                  <a:gd name="connsiteY131" fmla="*/ 1214437 h 1302543"/>
                  <a:gd name="connsiteX132" fmla="*/ 2321719 w 3267075"/>
                  <a:gd name="connsiteY132" fmla="*/ 1214437 h 1302543"/>
                  <a:gd name="connsiteX133" fmla="*/ 2321719 w 3267075"/>
                  <a:gd name="connsiteY133" fmla="*/ 1238250 h 1302543"/>
                  <a:gd name="connsiteX134" fmla="*/ 2500313 w 3267075"/>
                  <a:gd name="connsiteY134" fmla="*/ 1238250 h 1302543"/>
                  <a:gd name="connsiteX135" fmla="*/ 2500313 w 3267075"/>
                  <a:gd name="connsiteY135" fmla="*/ 1269206 h 1302543"/>
                  <a:gd name="connsiteX136" fmla="*/ 2588419 w 3267075"/>
                  <a:gd name="connsiteY136" fmla="*/ 1269206 h 1302543"/>
                  <a:gd name="connsiteX137" fmla="*/ 2588419 w 3267075"/>
                  <a:gd name="connsiteY137" fmla="*/ 1302543 h 1302543"/>
                  <a:gd name="connsiteX138" fmla="*/ 3267075 w 3267075"/>
                  <a:gd name="connsiteY138"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9238 w 3267075"/>
                  <a:gd name="connsiteY104" fmla="*/ 93482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2380 w 3267075"/>
                  <a:gd name="connsiteY104" fmla="*/ 939821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3142 w 3267075"/>
                  <a:gd name="connsiteY104" fmla="*/ 94093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3142 w 3267075"/>
                  <a:gd name="connsiteY104" fmla="*/ 94093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267075" h="1302543">
                    <a:moveTo>
                      <a:pt x="0" y="0"/>
                    </a:moveTo>
                    <a:lnTo>
                      <a:pt x="0" y="14287"/>
                    </a:lnTo>
                    <a:lnTo>
                      <a:pt x="20861" y="14287"/>
                    </a:lnTo>
                    <a:lnTo>
                      <a:pt x="21431" y="21431"/>
                    </a:lnTo>
                    <a:lnTo>
                      <a:pt x="40481" y="21431"/>
                    </a:lnTo>
                    <a:lnTo>
                      <a:pt x="40481" y="38100"/>
                    </a:lnTo>
                    <a:lnTo>
                      <a:pt x="54769" y="38100"/>
                    </a:lnTo>
                    <a:lnTo>
                      <a:pt x="54769" y="52387"/>
                    </a:lnTo>
                    <a:lnTo>
                      <a:pt x="59531" y="52387"/>
                    </a:lnTo>
                    <a:lnTo>
                      <a:pt x="59531" y="61912"/>
                    </a:lnTo>
                    <a:lnTo>
                      <a:pt x="176213" y="61912"/>
                    </a:lnTo>
                    <a:lnTo>
                      <a:pt x="176213" y="76200"/>
                    </a:lnTo>
                    <a:lnTo>
                      <a:pt x="183356" y="76200"/>
                    </a:lnTo>
                    <a:lnTo>
                      <a:pt x="183356" y="102393"/>
                    </a:lnTo>
                    <a:lnTo>
                      <a:pt x="190500" y="102393"/>
                    </a:lnTo>
                    <a:lnTo>
                      <a:pt x="190500" y="126206"/>
                    </a:lnTo>
                    <a:lnTo>
                      <a:pt x="223838" y="126206"/>
                    </a:lnTo>
                    <a:lnTo>
                      <a:pt x="223838" y="140493"/>
                    </a:lnTo>
                    <a:lnTo>
                      <a:pt x="230981" y="140493"/>
                    </a:lnTo>
                    <a:lnTo>
                      <a:pt x="230981" y="152400"/>
                    </a:lnTo>
                    <a:lnTo>
                      <a:pt x="242888" y="152400"/>
                    </a:lnTo>
                    <a:lnTo>
                      <a:pt x="242888" y="164306"/>
                    </a:lnTo>
                    <a:lnTo>
                      <a:pt x="250031" y="164306"/>
                    </a:lnTo>
                    <a:lnTo>
                      <a:pt x="250031" y="176212"/>
                    </a:lnTo>
                    <a:lnTo>
                      <a:pt x="278606" y="176212"/>
                    </a:lnTo>
                    <a:lnTo>
                      <a:pt x="278606" y="204787"/>
                    </a:lnTo>
                    <a:lnTo>
                      <a:pt x="285750" y="204787"/>
                    </a:lnTo>
                    <a:lnTo>
                      <a:pt x="285750" y="219075"/>
                    </a:lnTo>
                    <a:lnTo>
                      <a:pt x="292894" y="219075"/>
                    </a:lnTo>
                    <a:lnTo>
                      <a:pt x="292894" y="245268"/>
                    </a:lnTo>
                    <a:lnTo>
                      <a:pt x="326231" y="245268"/>
                    </a:lnTo>
                    <a:lnTo>
                      <a:pt x="326231" y="259556"/>
                    </a:lnTo>
                    <a:lnTo>
                      <a:pt x="381000" y="259556"/>
                    </a:lnTo>
                    <a:lnTo>
                      <a:pt x="381000" y="273843"/>
                    </a:lnTo>
                    <a:lnTo>
                      <a:pt x="390525" y="273843"/>
                    </a:lnTo>
                    <a:lnTo>
                      <a:pt x="390525" y="297656"/>
                    </a:lnTo>
                    <a:lnTo>
                      <a:pt x="395288" y="297656"/>
                    </a:lnTo>
                    <a:lnTo>
                      <a:pt x="395288" y="352425"/>
                    </a:lnTo>
                    <a:lnTo>
                      <a:pt x="464344" y="352425"/>
                    </a:lnTo>
                    <a:lnTo>
                      <a:pt x="464344" y="364331"/>
                    </a:lnTo>
                    <a:lnTo>
                      <a:pt x="471488" y="364331"/>
                    </a:lnTo>
                    <a:lnTo>
                      <a:pt x="471488" y="378618"/>
                    </a:lnTo>
                    <a:lnTo>
                      <a:pt x="519113" y="378618"/>
                    </a:lnTo>
                    <a:lnTo>
                      <a:pt x="519113" y="390525"/>
                    </a:lnTo>
                    <a:lnTo>
                      <a:pt x="523875" y="390525"/>
                    </a:lnTo>
                    <a:lnTo>
                      <a:pt x="523875" y="419100"/>
                    </a:lnTo>
                    <a:lnTo>
                      <a:pt x="559594" y="419100"/>
                    </a:lnTo>
                    <a:lnTo>
                      <a:pt x="559594" y="445293"/>
                    </a:lnTo>
                    <a:lnTo>
                      <a:pt x="566738" y="445293"/>
                    </a:lnTo>
                    <a:lnTo>
                      <a:pt x="566738" y="471487"/>
                    </a:lnTo>
                    <a:lnTo>
                      <a:pt x="573881" y="471487"/>
                    </a:lnTo>
                    <a:lnTo>
                      <a:pt x="573881" y="500062"/>
                    </a:lnTo>
                    <a:lnTo>
                      <a:pt x="578644" y="500062"/>
                    </a:lnTo>
                    <a:lnTo>
                      <a:pt x="578644" y="538162"/>
                    </a:lnTo>
                    <a:lnTo>
                      <a:pt x="585788" y="538162"/>
                    </a:lnTo>
                    <a:lnTo>
                      <a:pt x="585788" y="564356"/>
                    </a:lnTo>
                    <a:lnTo>
                      <a:pt x="621506" y="564356"/>
                    </a:lnTo>
                    <a:lnTo>
                      <a:pt x="621506" y="581025"/>
                    </a:lnTo>
                    <a:lnTo>
                      <a:pt x="628650" y="581025"/>
                    </a:lnTo>
                    <a:lnTo>
                      <a:pt x="628650" y="592931"/>
                    </a:lnTo>
                    <a:lnTo>
                      <a:pt x="640556" y="592931"/>
                    </a:lnTo>
                    <a:lnTo>
                      <a:pt x="640556" y="607218"/>
                    </a:lnTo>
                    <a:lnTo>
                      <a:pt x="669131" y="607218"/>
                    </a:lnTo>
                    <a:lnTo>
                      <a:pt x="669131" y="633412"/>
                    </a:lnTo>
                    <a:lnTo>
                      <a:pt x="757238" y="633412"/>
                    </a:lnTo>
                    <a:lnTo>
                      <a:pt x="757238" y="645318"/>
                    </a:lnTo>
                    <a:lnTo>
                      <a:pt x="766763" y="645318"/>
                    </a:lnTo>
                    <a:lnTo>
                      <a:pt x="766763" y="659606"/>
                    </a:lnTo>
                    <a:lnTo>
                      <a:pt x="778669" y="659606"/>
                    </a:lnTo>
                    <a:lnTo>
                      <a:pt x="778669" y="676275"/>
                    </a:lnTo>
                    <a:lnTo>
                      <a:pt x="828675" y="676275"/>
                    </a:lnTo>
                    <a:lnTo>
                      <a:pt x="828675" y="688181"/>
                    </a:lnTo>
                    <a:lnTo>
                      <a:pt x="873919" y="688181"/>
                    </a:lnTo>
                    <a:lnTo>
                      <a:pt x="873919" y="700087"/>
                    </a:lnTo>
                    <a:lnTo>
                      <a:pt x="916781" y="700087"/>
                    </a:lnTo>
                    <a:lnTo>
                      <a:pt x="916781" y="731043"/>
                    </a:lnTo>
                    <a:lnTo>
                      <a:pt x="938213" y="731043"/>
                    </a:lnTo>
                    <a:lnTo>
                      <a:pt x="938213" y="742950"/>
                    </a:lnTo>
                    <a:lnTo>
                      <a:pt x="964406" y="742950"/>
                    </a:lnTo>
                    <a:lnTo>
                      <a:pt x="964406" y="754856"/>
                    </a:lnTo>
                    <a:lnTo>
                      <a:pt x="971550" y="754856"/>
                    </a:lnTo>
                    <a:lnTo>
                      <a:pt x="971550" y="771525"/>
                    </a:lnTo>
                    <a:lnTo>
                      <a:pt x="978694" y="771525"/>
                    </a:lnTo>
                    <a:lnTo>
                      <a:pt x="978694" y="783431"/>
                    </a:lnTo>
                    <a:lnTo>
                      <a:pt x="1035844" y="783431"/>
                    </a:lnTo>
                    <a:lnTo>
                      <a:pt x="1035844" y="800100"/>
                    </a:lnTo>
                    <a:lnTo>
                      <a:pt x="1150144" y="800100"/>
                    </a:lnTo>
                    <a:lnTo>
                      <a:pt x="1150144" y="826293"/>
                    </a:lnTo>
                    <a:lnTo>
                      <a:pt x="1162050" y="826293"/>
                    </a:lnTo>
                    <a:lnTo>
                      <a:pt x="1162050" y="840581"/>
                    </a:lnTo>
                    <a:lnTo>
                      <a:pt x="1185863" y="840581"/>
                    </a:lnTo>
                    <a:lnTo>
                      <a:pt x="1185863" y="854868"/>
                    </a:lnTo>
                    <a:lnTo>
                      <a:pt x="1204913" y="854868"/>
                    </a:lnTo>
                    <a:lnTo>
                      <a:pt x="1204913" y="871537"/>
                    </a:lnTo>
                    <a:lnTo>
                      <a:pt x="1335881" y="871537"/>
                    </a:lnTo>
                    <a:lnTo>
                      <a:pt x="1335881" y="883443"/>
                    </a:lnTo>
                    <a:lnTo>
                      <a:pt x="1452563" y="883443"/>
                    </a:lnTo>
                    <a:lnTo>
                      <a:pt x="1452563" y="900112"/>
                    </a:lnTo>
                    <a:lnTo>
                      <a:pt x="1526381" y="900112"/>
                    </a:lnTo>
                    <a:lnTo>
                      <a:pt x="1526381" y="912018"/>
                    </a:lnTo>
                    <a:lnTo>
                      <a:pt x="1533525" y="912018"/>
                    </a:lnTo>
                    <a:lnTo>
                      <a:pt x="1533525" y="928687"/>
                    </a:lnTo>
                    <a:lnTo>
                      <a:pt x="1602581" y="928687"/>
                    </a:lnTo>
                    <a:lnTo>
                      <a:pt x="1602581" y="928687"/>
                    </a:lnTo>
                    <a:lnTo>
                      <a:pt x="1603142" y="940932"/>
                    </a:lnTo>
                    <a:lnTo>
                      <a:pt x="1614488" y="940594"/>
                    </a:lnTo>
                    <a:lnTo>
                      <a:pt x="1614488" y="971550"/>
                    </a:lnTo>
                    <a:lnTo>
                      <a:pt x="1621631" y="971550"/>
                    </a:lnTo>
                    <a:lnTo>
                      <a:pt x="1621631" y="983456"/>
                    </a:lnTo>
                    <a:lnTo>
                      <a:pt x="1631156" y="983456"/>
                    </a:lnTo>
                    <a:lnTo>
                      <a:pt x="1631156" y="1000125"/>
                    </a:lnTo>
                    <a:lnTo>
                      <a:pt x="1662113" y="1000125"/>
                    </a:lnTo>
                    <a:lnTo>
                      <a:pt x="1662113" y="1014412"/>
                    </a:lnTo>
                    <a:lnTo>
                      <a:pt x="1709738" y="1014412"/>
                    </a:lnTo>
                    <a:lnTo>
                      <a:pt x="1709738" y="1031081"/>
                    </a:lnTo>
                    <a:lnTo>
                      <a:pt x="1731169" y="1031081"/>
                    </a:lnTo>
                    <a:lnTo>
                      <a:pt x="1731169" y="1045368"/>
                    </a:lnTo>
                    <a:lnTo>
                      <a:pt x="1774031" y="1045368"/>
                    </a:lnTo>
                    <a:lnTo>
                      <a:pt x="1774031" y="1059656"/>
                    </a:lnTo>
                    <a:lnTo>
                      <a:pt x="1971675" y="1059656"/>
                    </a:lnTo>
                    <a:lnTo>
                      <a:pt x="1971675" y="1076325"/>
                    </a:lnTo>
                    <a:lnTo>
                      <a:pt x="2019300" y="1076325"/>
                    </a:lnTo>
                    <a:lnTo>
                      <a:pt x="2019300" y="1109662"/>
                    </a:lnTo>
                    <a:lnTo>
                      <a:pt x="2081213" y="1109662"/>
                    </a:lnTo>
                    <a:lnTo>
                      <a:pt x="2081213" y="1131093"/>
                    </a:lnTo>
                    <a:lnTo>
                      <a:pt x="2088356" y="1131093"/>
                    </a:lnTo>
                    <a:lnTo>
                      <a:pt x="2088356" y="1150143"/>
                    </a:lnTo>
                    <a:lnTo>
                      <a:pt x="2124075" y="1150143"/>
                    </a:lnTo>
                    <a:lnTo>
                      <a:pt x="2124075" y="1171575"/>
                    </a:lnTo>
                    <a:lnTo>
                      <a:pt x="2152650" y="1171575"/>
                    </a:lnTo>
                    <a:lnTo>
                      <a:pt x="2152650" y="1190625"/>
                    </a:lnTo>
                    <a:lnTo>
                      <a:pt x="2295525" y="1190625"/>
                    </a:lnTo>
                    <a:lnTo>
                      <a:pt x="2295525" y="1214437"/>
                    </a:lnTo>
                    <a:lnTo>
                      <a:pt x="2321719" y="1214437"/>
                    </a:lnTo>
                    <a:lnTo>
                      <a:pt x="2321719" y="1238250"/>
                    </a:lnTo>
                    <a:lnTo>
                      <a:pt x="2500313" y="1238250"/>
                    </a:lnTo>
                    <a:lnTo>
                      <a:pt x="2500313" y="1269206"/>
                    </a:lnTo>
                    <a:lnTo>
                      <a:pt x="2588419" y="1269206"/>
                    </a:lnTo>
                    <a:lnTo>
                      <a:pt x="2588419" y="1302543"/>
                    </a:lnTo>
                    <a:lnTo>
                      <a:pt x="3267075" y="1302543"/>
                    </a:lnTo>
                  </a:path>
                </a:pathLst>
              </a:custGeom>
              <a:noFill/>
              <a:ln w="15875" cap="flat" cmpd="sng" algn="ctr">
                <a:solidFill>
                  <a:srgbClr val="8F6EAA"/>
                </a:solid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3" name="Oval 532">
                <a:extLst>
                  <a:ext uri="{FF2B5EF4-FFF2-40B4-BE49-F238E27FC236}">
                    <a16:creationId xmlns:a16="http://schemas.microsoft.com/office/drawing/2014/main" id="{8A23669A-1724-43C1-A4DF-DAA06786AC44}"/>
                  </a:ext>
                </a:extLst>
              </p:cNvPr>
              <p:cNvSpPr/>
              <p:nvPr/>
            </p:nvSpPr>
            <p:spPr>
              <a:xfrm>
                <a:off x="2515837" y="2900954"/>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4" name="Oval 533">
                <a:extLst>
                  <a:ext uri="{FF2B5EF4-FFF2-40B4-BE49-F238E27FC236}">
                    <a16:creationId xmlns:a16="http://schemas.microsoft.com/office/drawing/2014/main" id="{3C700B37-F212-4A4A-BF53-C68AF1B1E4F1}"/>
                  </a:ext>
                </a:extLst>
              </p:cNvPr>
              <p:cNvSpPr/>
              <p:nvPr/>
            </p:nvSpPr>
            <p:spPr>
              <a:xfrm>
                <a:off x="2577747" y="2931909"/>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5" name="Oval 534">
                <a:extLst>
                  <a:ext uri="{FF2B5EF4-FFF2-40B4-BE49-F238E27FC236}">
                    <a16:creationId xmlns:a16="http://schemas.microsoft.com/office/drawing/2014/main" id="{454FF4AF-7738-4BFC-9C16-213539EC381F}"/>
                  </a:ext>
                </a:extLst>
              </p:cNvPr>
              <p:cNvSpPr/>
              <p:nvPr/>
            </p:nvSpPr>
            <p:spPr>
              <a:xfrm>
                <a:off x="2606322" y="2948573"/>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6" name="Oval 535">
                <a:extLst>
                  <a:ext uri="{FF2B5EF4-FFF2-40B4-BE49-F238E27FC236}">
                    <a16:creationId xmlns:a16="http://schemas.microsoft.com/office/drawing/2014/main" id="{D0168752-BE55-444D-B016-AD9D658D5765}"/>
                  </a:ext>
                </a:extLst>
              </p:cNvPr>
              <p:cNvSpPr/>
              <p:nvPr/>
            </p:nvSpPr>
            <p:spPr>
              <a:xfrm>
                <a:off x="2620609" y="2948573"/>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7" name="Oval 536">
                <a:extLst>
                  <a:ext uri="{FF2B5EF4-FFF2-40B4-BE49-F238E27FC236}">
                    <a16:creationId xmlns:a16="http://schemas.microsoft.com/office/drawing/2014/main" id="{00E6627C-448A-4E25-8150-BD253ABAA5E1}"/>
                  </a:ext>
                </a:extLst>
              </p:cNvPr>
              <p:cNvSpPr/>
              <p:nvPr/>
            </p:nvSpPr>
            <p:spPr>
              <a:xfrm>
                <a:off x="2773009" y="2962859"/>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8" name="Oval 537">
                <a:extLst>
                  <a:ext uri="{FF2B5EF4-FFF2-40B4-BE49-F238E27FC236}">
                    <a16:creationId xmlns:a16="http://schemas.microsoft.com/office/drawing/2014/main" id="{20FE135E-1950-4361-988A-144A73338172}"/>
                  </a:ext>
                </a:extLst>
              </p:cNvPr>
              <p:cNvSpPr/>
              <p:nvPr/>
            </p:nvSpPr>
            <p:spPr>
              <a:xfrm>
                <a:off x="2868258" y="297952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39" name="Oval 538">
                <a:extLst>
                  <a:ext uri="{FF2B5EF4-FFF2-40B4-BE49-F238E27FC236}">
                    <a16:creationId xmlns:a16="http://schemas.microsoft.com/office/drawing/2014/main" id="{ABC808E7-623D-4D50-BCC3-71119EC3E122}"/>
                  </a:ext>
                </a:extLst>
              </p:cNvPr>
              <p:cNvSpPr/>
              <p:nvPr/>
            </p:nvSpPr>
            <p:spPr>
              <a:xfrm>
                <a:off x="2887304" y="301523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0" name="Oval 539">
                <a:extLst>
                  <a:ext uri="{FF2B5EF4-FFF2-40B4-BE49-F238E27FC236}">
                    <a16:creationId xmlns:a16="http://schemas.microsoft.com/office/drawing/2014/main" id="{C883DB6A-BC45-4F8C-A8D7-5AEAB2B3D0B5}"/>
                  </a:ext>
                </a:extLst>
              </p:cNvPr>
              <p:cNvSpPr/>
              <p:nvPr/>
            </p:nvSpPr>
            <p:spPr>
              <a:xfrm>
                <a:off x="2894445" y="301523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1" name="Oval 540">
                <a:extLst>
                  <a:ext uri="{FF2B5EF4-FFF2-40B4-BE49-F238E27FC236}">
                    <a16:creationId xmlns:a16="http://schemas.microsoft.com/office/drawing/2014/main" id="{1A42B618-9DFE-466F-AB5A-D980A208AD7D}"/>
                  </a:ext>
                </a:extLst>
              </p:cNvPr>
              <p:cNvSpPr/>
              <p:nvPr/>
            </p:nvSpPr>
            <p:spPr>
              <a:xfrm>
                <a:off x="2923017" y="301523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2" name="Oval 541">
                <a:extLst>
                  <a:ext uri="{FF2B5EF4-FFF2-40B4-BE49-F238E27FC236}">
                    <a16:creationId xmlns:a16="http://schemas.microsoft.com/office/drawing/2014/main" id="{B615D57B-4D93-4049-8AAF-103BCC937660}"/>
                  </a:ext>
                </a:extLst>
              </p:cNvPr>
              <p:cNvSpPr/>
              <p:nvPr/>
            </p:nvSpPr>
            <p:spPr>
              <a:xfrm>
                <a:off x="2937302" y="301523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3" name="Oval 542">
                <a:extLst>
                  <a:ext uri="{FF2B5EF4-FFF2-40B4-BE49-F238E27FC236}">
                    <a16:creationId xmlns:a16="http://schemas.microsoft.com/office/drawing/2014/main" id="{4A66E8CF-B8C2-4217-B079-474E6329C6A7}"/>
                  </a:ext>
                </a:extLst>
              </p:cNvPr>
              <p:cNvSpPr/>
              <p:nvPr/>
            </p:nvSpPr>
            <p:spPr>
              <a:xfrm>
                <a:off x="2963495" y="3053336"/>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4" name="Oval 543">
                <a:extLst>
                  <a:ext uri="{FF2B5EF4-FFF2-40B4-BE49-F238E27FC236}">
                    <a16:creationId xmlns:a16="http://schemas.microsoft.com/office/drawing/2014/main" id="{2850B852-8033-485B-9DB6-E69E257B4B8A}"/>
                  </a:ext>
                </a:extLst>
              </p:cNvPr>
              <p:cNvSpPr/>
              <p:nvPr/>
            </p:nvSpPr>
            <p:spPr>
              <a:xfrm>
                <a:off x="3032549" y="3092617"/>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5" name="Oval 544">
                <a:extLst>
                  <a:ext uri="{FF2B5EF4-FFF2-40B4-BE49-F238E27FC236}">
                    <a16:creationId xmlns:a16="http://schemas.microsoft.com/office/drawing/2014/main" id="{90F6501F-3DAC-464F-A846-9B5133FACF49}"/>
                  </a:ext>
                </a:extLst>
              </p:cNvPr>
              <p:cNvSpPr/>
              <p:nvPr/>
            </p:nvSpPr>
            <p:spPr>
              <a:xfrm>
                <a:off x="3037310" y="3092617"/>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6" name="Oval 545">
                <a:extLst>
                  <a:ext uri="{FF2B5EF4-FFF2-40B4-BE49-F238E27FC236}">
                    <a16:creationId xmlns:a16="http://schemas.microsoft.com/office/drawing/2014/main" id="{2557D9DF-95FF-4D54-A355-D073725A8B9D}"/>
                  </a:ext>
                </a:extLst>
              </p:cNvPr>
              <p:cNvSpPr/>
              <p:nvPr/>
            </p:nvSpPr>
            <p:spPr>
              <a:xfrm>
                <a:off x="3073027" y="3092617"/>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7" name="Oval 546">
                <a:extLst>
                  <a:ext uri="{FF2B5EF4-FFF2-40B4-BE49-F238E27FC236}">
                    <a16:creationId xmlns:a16="http://schemas.microsoft.com/office/drawing/2014/main" id="{316E0C3D-9A30-43E0-86A5-15D6354565C0}"/>
                  </a:ext>
                </a:extLst>
              </p:cNvPr>
              <p:cNvSpPr/>
              <p:nvPr/>
            </p:nvSpPr>
            <p:spPr>
              <a:xfrm>
                <a:off x="3087312" y="3092617"/>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8" name="Oval 547">
                <a:extLst>
                  <a:ext uri="{FF2B5EF4-FFF2-40B4-BE49-F238E27FC236}">
                    <a16:creationId xmlns:a16="http://schemas.microsoft.com/office/drawing/2014/main" id="{627793BD-7938-4A6B-8BE0-8EEF264C91ED}"/>
                  </a:ext>
                </a:extLst>
              </p:cNvPr>
              <p:cNvSpPr/>
              <p:nvPr/>
            </p:nvSpPr>
            <p:spPr>
              <a:xfrm>
                <a:off x="3230189" y="314023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49" name="Oval 548">
                <a:extLst>
                  <a:ext uri="{FF2B5EF4-FFF2-40B4-BE49-F238E27FC236}">
                    <a16:creationId xmlns:a16="http://schemas.microsoft.com/office/drawing/2014/main" id="{CE319288-662E-48FB-9860-7FB45476D985}"/>
                  </a:ext>
                </a:extLst>
              </p:cNvPr>
              <p:cNvSpPr/>
              <p:nvPr/>
            </p:nvSpPr>
            <p:spPr>
              <a:xfrm>
                <a:off x="3258763" y="314023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0" name="Oval 549">
                <a:extLst>
                  <a:ext uri="{FF2B5EF4-FFF2-40B4-BE49-F238E27FC236}">
                    <a16:creationId xmlns:a16="http://schemas.microsoft.com/office/drawing/2014/main" id="{7F152121-40FC-4770-AF56-DFDDB06DE273}"/>
                  </a:ext>
                </a:extLst>
              </p:cNvPr>
              <p:cNvSpPr/>
              <p:nvPr/>
            </p:nvSpPr>
            <p:spPr>
              <a:xfrm>
                <a:off x="3263525" y="314023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1" name="Oval 550">
                <a:extLst>
                  <a:ext uri="{FF2B5EF4-FFF2-40B4-BE49-F238E27FC236}">
                    <a16:creationId xmlns:a16="http://schemas.microsoft.com/office/drawing/2014/main" id="{8D9934FC-386F-4D4F-9A04-D76752062C27}"/>
                  </a:ext>
                </a:extLst>
              </p:cNvPr>
              <p:cNvSpPr/>
              <p:nvPr/>
            </p:nvSpPr>
            <p:spPr>
              <a:xfrm>
                <a:off x="3299241" y="3140238"/>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2" name="Oval 551">
                <a:extLst>
                  <a:ext uri="{FF2B5EF4-FFF2-40B4-BE49-F238E27FC236}">
                    <a16:creationId xmlns:a16="http://schemas.microsoft.com/office/drawing/2014/main" id="{6C9524FC-2D3E-4672-B394-F37BA11FE06C}"/>
                  </a:ext>
                </a:extLst>
              </p:cNvPr>
              <p:cNvSpPr/>
              <p:nvPr/>
            </p:nvSpPr>
            <p:spPr>
              <a:xfrm>
                <a:off x="3423066" y="317119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3" name="Oval 552">
                <a:extLst>
                  <a:ext uri="{FF2B5EF4-FFF2-40B4-BE49-F238E27FC236}">
                    <a16:creationId xmlns:a16="http://schemas.microsoft.com/office/drawing/2014/main" id="{54C2EB72-7FA7-4865-BD7B-1CA7B2AF1407}"/>
                  </a:ext>
                </a:extLst>
              </p:cNvPr>
              <p:cNvSpPr/>
              <p:nvPr/>
            </p:nvSpPr>
            <p:spPr>
              <a:xfrm>
                <a:off x="3442113" y="317119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4" name="Oval 553">
                <a:extLst>
                  <a:ext uri="{FF2B5EF4-FFF2-40B4-BE49-F238E27FC236}">
                    <a16:creationId xmlns:a16="http://schemas.microsoft.com/office/drawing/2014/main" id="{1C6187D3-B28E-499F-A221-C95026CD5428}"/>
                  </a:ext>
                </a:extLst>
              </p:cNvPr>
              <p:cNvSpPr/>
              <p:nvPr/>
            </p:nvSpPr>
            <p:spPr>
              <a:xfrm>
                <a:off x="3463541"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5" name="Oval 554">
                <a:extLst>
                  <a:ext uri="{FF2B5EF4-FFF2-40B4-BE49-F238E27FC236}">
                    <a16:creationId xmlns:a16="http://schemas.microsoft.com/office/drawing/2014/main" id="{AEED7EF1-8352-44B3-AAF0-4A409B2F24AD}"/>
                  </a:ext>
                </a:extLst>
              </p:cNvPr>
              <p:cNvSpPr/>
              <p:nvPr/>
            </p:nvSpPr>
            <p:spPr>
              <a:xfrm>
                <a:off x="3551647"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6" name="Oval 555">
                <a:extLst>
                  <a:ext uri="{FF2B5EF4-FFF2-40B4-BE49-F238E27FC236}">
                    <a16:creationId xmlns:a16="http://schemas.microsoft.com/office/drawing/2014/main" id="{5C124056-9A1E-47E4-A465-70EB0FF099B1}"/>
                  </a:ext>
                </a:extLst>
              </p:cNvPr>
              <p:cNvSpPr/>
              <p:nvPr/>
            </p:nvSpPr>
            <p:spPr>
              <a:xfrm>
                <a:off x="3592127"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7" name="Oval 556">
                <a:extLst>
                  <a:ext uri="{FF2B5EF4-FFF2-40B4-BE49-F238E27FC236}">
                    <a16:creationId xmlns:a16="http://schemas.microsoft.com/office/drawing/2014/main" id="{7BDBF134-D197-4A80-8222-BE9C52D0F2E3}"/>
                  </a:ext>
                </a:extLst>
              </p:cNvPr>
              <p:cNvSpPr/>
              <p:nvPr/>
            </p:nvSpPr>
            <p:spPr>
              <a:xfrm>
                <a:off x="3663562"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8" name="Oval 557">
                <a:extLst>
                  <a:ext uri="{FF2B5EF4-FFF2-40B4-BE49-F238E27FC236}">
                    <a16:creationId xmlns:a16="http://schemas.microsoft.com/office/drawing/2014/main" id="{A8BD83A9-7B12-409C-AC41-F48DD7B65FC9}"/>
                  </a:ext>
                </a:extLst>
              </p:cNvPr>
              <p:cNvSpPr/>
              <p:nvPr/>
            </p:nvSpPr>
            <p:spPr>
              <a:xfrm>
                <a:off x="3732617"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59" name="Oval 558">
                <a:extLst>
                  <a:ext uri="{FF2B5EF4-FFF2-40B4-BE49-F238E27FC236}">
                    <a16:creationId xmlns:a16="http://schemas.microsoft.com/office/drawing/2014/main" id="{DBCE343C-3945-4B0E-803B-4319E8B8B976}"/>
                  </a:ext>
                </a:extLst>
              </p:cNvPr>
              <p:cNvSpPr/>
              <p:nvPr/>
            </p:nvSpPr>
            <p:spPr>
              <a:xfrm>
                <a:off x="3744519"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0" name="Oval 559">
                <a:extLst>
                  <a:ext uri="{FF2B5EF4-FFF2-40B4-BE49-F238E27FC236}">
                    <a16:creationId xmlns:a16="http://schemas.microsoft.com/office/drawing/2014/main" id="{E7099BD7-6244-43EF-AF47-EAE94688D09D}"/>
                  </a:ext>
                </a:extLst>
              </p:cNvPr>
              <p:cNvSpPr/>
              <p:nvPr/>
            </p:nvSpPr>
            <p:spPr>
              <a:xfrm>
                <a:off x="3773093"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1" name="Oval 560">
                <a:extLst>
                  <a:ext uri="{FF2B5EF4-FFF2-40B4-BE49-F238E27FC236}">
                    <a16:creationId xmlns:a16="http://schemas.microsoft.com/office/drawing/2014/main" id="{E198073C-AF66-4221-9845-43D8878EAB1A}"/>
                  </a:ext>
                </a:extLst>
              </p:cNvPr>
              <p:cNvSpPr/>
              <p:nvPr/>
            </p:nvSpPr>
            <p:spPr>
              <a:xfrm>
                <a:off x="3799286"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2" name="Oval 561">
                <a:extLst>
                  <a:ext uri="{FF2B5EF4-FFF2-40B4-BE49-F238E27FC236}">
                    <a16:creationId xmlns:a16="http://schemas.microsoft.com/office/drawing/2014/main" id="{5DC80C6E-2002-4F49-BEFC-0DFBFBC5F631}"/>
                  </a:ext>
                </a:extLst>
              </p:cNvPr>
              <p:cNvSpPr/>
              <p:nvPr/>
            </p:nvSpPr>
            <p:spPr>
              <a:xfrm>
                <a:off x="3875485"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3" name="Oval 562">
                <a:extLst>
                  <a:ext uri="{FF2B5EF4-FFF2-40B4-BE49-F238E27FC236}">
                    <a16:creationId xmlns:a16="http://schemas.microsoft.com/office/drawing/2014/main" id="{484F35C1-3B90-4C42-A649-C68A1C3D9C88}"/>
                  </a:ext>
                </a:extLst>
              </p:cNvPr>
              <p:cNvSpPr/>
              <p:nvPr/>
            </p:nvSpPr>
            <p:spPr>
              <a:xfrm>
                <a:off x="4020742"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4" name="Oval 563">
                <a:extLst>
                  <a:ext uri="{FF2B5EF4-FFF2-40B4-BE49-F238E27FC236}">
                    <a16:creationId xmlns:a16="http://schemas.microsoft.com/office/drawing/2014/main" id="{A141A916-0534-4852-903B-CD55735354B0}"/>
                  </a:ext>
                </a:extLst>
              </p:cNvPr>
              <p:cNvSpPr/>
              <p:nvPr/>
            </p:nvSpPr>
            <p:spPr>
              <a:xfrm>
                <a:off x="4032647" y="3206901"/>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sp>
            <p:nvSpPr>
              <p:cNvPr id="565" name="Oval 564">
                <a:extLst>
                  <a:ext uri="{FF2B5EF4-FFF2-40B4-BE49-F238E27FC236}">
                    <a16:creationId xmlns:a16="http://schemas.microsoft.com/office/drawing/2014/main" id="{2F7AD888-DE42-4722-B436-542683057AA8}"/>
                  </a:ext>
                </a:extLst>
              </p:cNvPr>
              <p:cNvSpPr/>
              <p:nvPr/>
            </p:nvSpPr>
            <p:spPr>
              <a:xfrm>
                <a:off x="4135039" y="3206899"/>
                <a:ext cx="36000" cy="36000"/>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2400" kern="0">
                  <a:solidFill>
                    <a:srgbClr val="FFFFFF"/>
                  </a:solidFill>
                  <a:latin typeface="Arial" panose="020B0604020202020204"/>
                </a:endParaRPr>
              </a:p>
            </p:txBody>
          </p:sp>
        </p:grpSp>
        <p:sp>
          <p:nvSpPr>
            <p:cNvPr id="443" name="Rectangle 442">
              <a:extLst>
                <a:ext uri="{FF2B5EF4-FFF2-40B4-BE49-F238E27FC236}">
                  <a16:creationId xmlns:a16="http://schemas.microsoft.com/office/drawing/2014/main" id="{9CBB746A-9814-4C2D-8146-16A4E16EEA92}"/>
                </a:ext>
              </a:extLst>
            </p:cNvPr>
            <p:cNvSpPr/>
            <p:nvPr/>
          </p:nvSpPr>
          <p:spPr>
            <a:xfrm>
              <a:off x="6823468" y="2208896"/>
              <a:ext cx="600164" cy="253916"/>
            </a:xfrm>
            <a:prstGeom prst="rect">
              <a:avLst/>
            </a:prstGeom>
          </p:spPr>
          <p:txBody>
            <a:bodyPr wrap="none">
              <a:spAutoFit/>
            </a:bodyPr>
            <a:lstStyle/>
            <a:p>
              <a:pPr defTabSz="1219140">
                <a:defRPr/>
              </a:pPr>
              <a:r>
                <a:rPr lang="en-GB" sz="1600" b="1" kern="0">
                  <a:solidFill>
                    <a:srgbClr val="3E90D0"/>
                  </a:solidFill>
                  <a:latin typeface="Arial" panose="020B0604020202020204"/>
                </a:rPr>
                <a:t>Isa-Pd</a:t>
              </a:r>
            </a:p>
          </p:txBody>
        </p:sp>
        <p:sp>
          <p:nvSpPr>
            <p:cNvPr id="444" name="Rectangle 443">
              <a:extLst>
                <a:ext uri="{FF2B5EF4-FFF2-40B4-BE49-F238E27FC236}">
                  <a16:creationId xmlns:a16="http://schemas.microsoft.com/office/drawing/2014/main" id="{8D72A809-DC3B-4E64-B841-663B1C5DB4E3}"/>
                </a:ext>
              </a:extLst>
            </p:cNvPr>
            <p:cNvSpPr/>
            <p:nvPr/>
          </p:nvSpPr>
          <p:spPr>
            <a:xfrm>
              <a:off x="6621039" y="2631014"/>
              <a:ext cx="608126" cy="253916"/>
            </a:xfrm>
            <a:prstGeom prst="rect">
              <a:avLst/>
            </a:prstGeom>
          </p:spPr>
          <p:txBody>
            <a:bodyPr wrap="square">
              <a:spAutoFit/>
            </a:bodyPr>
            <a:lstStyle/>
            <a:p>
              <a:pPr defTabSz="1219140">
                <a:defRPr/>
              </a:pPr>
              <a:r>
                <a:rPr lang="en-GB" sz="1600" b="1" kern="0">
                  <a:solidFill>
                    <a:srgbClr val="8F6EAA"/>
                  </a:solidFill>
                  <a:latin typeface="Arial" panose="020B0604020202020204"/>
                </a:rPr>
                <a:t>Pd</a:t>
              </a:r>
            </a:p>
          </p:txBody>
        </p:sp>
        <p:sp>
          <p:nvSpPr>
            <p:cNvPr id="205" name="Rectangle 204">
              <a:extLst>
                <a:ext uri="{FF2B5EF4-FFF2-40B4-BE49-F238E27FC236}">
                  <a16:creationId xmlns:a16="http://schemas.microsoft.com/office/drawing/2014/main" id="{90B10025-D200-4D5C-B200-269A6AB9033C}"/>
                </a:ext>
              </a:extLst>
            </p:cNvPr>
            <p:cNvSpPr/>
            <p:nvPr/>
          </p:nvSpPr>
          <p:spPr>
            <a:xfrm>
              <a:off x="2292818" y="2815378"/>
              <a:ext cx="2457630" cy="198365"/>
            </a:xfrm>
            <a:prstGeom prst="rect">
              <a:avLst/>
            </a:prstGeom>
          </p:spPr>
          <p:txBody>
            <a:bodyPr wrap="none" lIns="0" tIns="0" rIns="0" bIns="0">
              <a:noAutofit/>
            </a:bodyPr>
            <a:lstStyle/>
            <a:p>
              <a:pPr defTabSz="1219140">
                <a:defRPr/>
              </a:pPr>
              <a:r>
                <a:rPr lang="en-US" sz="1400" kern="0">
                  <a:solidFill>
                    <a:srgbClr val="303538"/>
                  </a:solidFill>
                  <a:latin typeface="Arial" panose="020B0604020202020204"/>
                </a:rPr>
                <a:t>HR: 0.596 (95% CI: 0.436–0.814)</a:t>
              </a:r>
              <a:br>
                <a:rPr lang="en-US" sz="1400" kern="0">
                  <a:solidFill>
                    <a:srgbClr val="303538"/>
                  </a:solidFill>
                  <a:latin typeface="Arial" panose="020B0604020202020204"/>
                </a:rPr>
              </a:br>
              <a:r>
                <a:rPr lang="en-US" sz="1400" kern="0">
                  <a:solidFill>
                    <a:srgbClr val="303538"/>
                  </a:solidFill>
                  <a:latin typeface="Arial" panose="020B0604020202020204"/>
                </a:rPr>
                <a:t>p = 0.001</a:t>
              </a:r>
            </a:p>
          </p:txBody>
        </p:sp>
      </p:grpSp>
      <p:sp>
        <p:nvSpPr>
          <p:cNvPr id="202" name="Rectangle 201">
            <a:hlinkClick r:id="rId4" action="ppaction://hlinksldjump"/>
            <a:extLst>
              <a:ext uri="{FF2B5EF4-FFF2-40B4-BE49-F238E27FC236}">
                <a16:creationId xmlns:a16="http://schemas.microsoft.com/office/drawing/2014/main" id="{A6D53A45-5E5F-46DA-B80C-BDCEFC21C406}"/>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61145758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6DE05-4ED0-4B62-B1A3-94EE1A1BFEBC}"/>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br>
            <a:r>
              <a:rPr lang="en-US" sz="2133">
                <a:cs typeface="Arial" panose="020B0604020202020204" pitchFamily="34" charset="0"/>
              </a:rPr>
              <a:t>PFS (IRC vs investigator assessment) (median FU: 11.6 </a:t>
            </a:r>
            <a:r>
              <a:rPr lang="en-US" sz="2133" err="1">
                <a:cs typeface="Arial" panose="020B0604020202020204" pitchFamily="34" charset="0"/>
              </a:rPr>
              <a:t>mos</a:t>
            </a:r>
            <a:r>
              <a:rPr lang="en-US" sz="2133">
                <a:cs typeface="Arial" panose="020B0604020202020204" pitchFamily="34" charset="0"/>
              </a:rPr>
              <a:t>)</a:t>
            </a:r>
            <a:endParaRPr lang="en-GB" sz="2133">
              <a:cs typeface="Arial" panose="020B0604020202020204" pitchFamily="34" charset="0"/>
            </a:endParaRPr>
          </a:p>
        </p:txBody>
      </p:sp>
      <p:sp>
        <p:nvSpPr>
          <p:cNvPr id="3" name="Slide Number Placeholder 2">
            <a:extLst>
              <a:ext uri="{FF2B5EF4-FFF2-40B4-BE49-F238E27FC236}">
                <a16:creationId xmlns:a16="http://schemas.microsoft.com/office/drawing/2014/main" id="{11B1CB09-AF05-431E-AC40-383B164CEE86}"/>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133</a:t>
            </a:fld>
            <a:endParaRPr lang="en-US">
              <a:solidFill>
                <a:srgbClr val="6B747B"/>
              </a:solidFill>
              <a:latin typeface="Arial" panose="020B0604020202020204"/>
            </a:endParaRPr>
          </a:p>
        </p:txBody>
      </p:sp>
      <p:sp>
        <p:nvSpPr>
          <p:cNvPr id="278" name="Text Placeholder 277">
            <a:extLst>
              <a:ext uri="{FF2B5EF4-FFF2-40B4-BE49-F238E27FC236}">
                <a16:creationId xmlns:a16="http://schemas.microsoft.com/office/drawing/2014/main" id="{FC2377E3-5F04-59DB-8292-D583F4630AE6}"/>
              </a:ext>
            </a:extLst>
          </p:cNvPr>
          <p:cNvSpPr>
            <a:spLocks noGrp="1"/>
          </p:cNvSpPr>
          <p:nvPr>
            <p:ph type="body" sz="quarter" idx="13"/>
          </p:nvPr>
        </p:nvSpPr>
        <p:spPr/>
        <p:txBody>
          <a:bodyPr/>
          <a:lstStyle/>
          <a:p>
            <a:br>
              <a:rPr lang="en-GB"/>
            </a:br>
            <a:r>
              <a:rPr lang="it-IT"/>
              <a:t>Attal M, et al. Lancet 2019;394:2096–107</a:t>
            </a:r>
            <a:endParaRPr lang="en-GB" sz="133">
              <a:solidFill>
                <a:srgbClr val="6B747B"/>
              </a:solidFill>
            </a:endParaRPr>
          </a:p>
        </p:txBody>
      </p:sp>
      <p:sp>
        <p:nvSpPr>
          <p:cNvPr id="84" name="Text Placeholder 83">
            <a:extLst>
              <a:ext uri="{FF2B5EF4-FFF2-40B4-BE49-F238E27FC236}">
                <a16:creationId xmlns:a16="http://schemas.microsoft.com/office/drawing/2014/main" id="{E85BED15-1723-FDF7-A68F-CB67A1F950AB}"/>
              </a:ext>
            </a:extLst>
          </p:cNvPr>
          <p:cNvSpPr>
            <a:spLocks noGrp="1"/>
          </p:cNvSpPr>
          <p:nvPr>
            <p:ph type="body" sz="quarter" idx="14"/>
          </p:nvPr>
        </p:nvSpPr>
        <p:spPr>
          <a:xfrm>
            <a:off x="486835" y="5880100"/>
            <a:ext cx="8884936" cy="381000"/>
          </a:xfrm>
        </p:spPr>
        <p:txBody>
          <a:bodyPr/>
          <a:lstStyle/>
          <a:p>
            <a:r>
              <a:rPr lang="en-US"/>
              <a:t>CI, confidence interval; d, dexamethasone; FU, follow-up; HR, hazard ratio; IRC, Independent Review Committee; Isa, isatuximab; mos, months; P, pomalidomide; PFS, progression-free survival</a:t>
            </a:r>
          </a:p>
        </p:txBody>
      </p:sp>
      <p:sp>
        <p:nvSpPr>
          <p:cNvPr id="8" name="Rectangle 7">
            <a:extLst>
              <a:ext uri="{FF2B5EF4-FFF2-40B4-BE49-F238E27FC236}">
                <a16:creationId xmlns:a16="http://schemas.microsoft.com/office/drawing/2014/main" id="{28E123E5-60C1-4D9C-B509-ED96DF5EC0A7}"/>
              </a:ext>
            </a:extLst>
          </p:cNvPr>
          <p:cNvSpPr/>
          <p:nvPr/>
        </p:nvSpPr>
        <p:spPr>
          <a:xfrm>
            <a:off x="7083757" y="1245833"/>
            <a:ext cx="4740376" cy="490192"/>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a:solidFill>
                  <a:srgbClr val="525CA3"/>
                </a:solidFill>
                <a:latin typeface="Arial" panose="020B0604020202020204"/>
              </a:rPr>
              <a:t>PFS</a:t>
            </a:r>
            <a:br>
              <a:rPr lang="en-GB" sz="1600" b="1">
                <a:solidFill>
                  <a:srgbClr val="525CA3"/>
                </a:solidFill>
                <a:latin typeface="Arial" panose="020B0604020202020204"/>
              </a:rPr>
            </a:br>
            <a:r>
              <a:rPr lang="en-GB" sz="1600" b="1">
                <a:solidFill>
                  <a:srgbClr val="525CA3"/>
                </a:solidFill>
                <a:latin typeface="Arial" panose="020B0604020202020204"/>
              </a:rPr>
              <a:t>(Investigator – Local lab data)</a:t>
            </a:r>
          </a:p>
        </p:txBody>
      </p:sp>
      <p:sp>
        <p:nvSpPr>
          <p:cNvPr id="9" name="Rectangle 8">
            <a:extLst>
              <a:ext uri="{FF2B5EF4-FFF2-40B4-BE49-F238E27FC236}">
                <a16:creationId xmlns:a16="http://schemas.microsoft.com/office/drawing/2014/main" id="{F98806EA-71C5-4443-BC75-B730EF9D26CE}"/>
              </a:ext>
            </a:extLst>
          </p:cNvPr>
          <p:cNvSpPr/>
          <p:nvPr/>
        </p:nvSpPr>
        <p:spPr>
          <a:xfrm>
            <a:off x="1155861" y="1245833"/>
            <a:ext cx="4740376" cy="490192"/>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a:solidFill>
                  <a:srgbClr val="525CA3"/>
                </a:solidFill>
                <a:latin typeface="Arial" panose="020B0604020202020204"/>
              </a:rPr>
              <a:t>Primary endpoint: PFS</a:t>
            </a:r>
            <a:br>
              <a:rPr lang="en-GB" sz="1600" b="1">
                <a:solidFill>
                  <a:srgbClr val="525CA3"/>
                </a:solidFill>
                <a:latin typeface="Arial" panose="020B0604020202020204"/>
              </a:rPr>
            </a:br>
            <a:r>
              <a:rPr lang="en-GB" sz="1600" b="1">
                <a:solidFill>
                  <a:srgbClr val="525CA3"/>
                </a:solidFill>
                <a:latin typeface="Arial" panose="020B0604020202020204"/>
              </a:rPr>
              <a:t>(IRC – Central lab data)</a:t>
            </a:r>
          </a:p>
        </p:txBody>
      </p:sp>
      <p:grpSp>
        <p:nvGrpSpPr>
          <p:cNvPr id="12" name="Group 11">
            <a:extLst>
              <a:ext uri="{FF2B5EF4-FFF2-40B4-BE49-F238E27FC236}">
                <a16:creationId xmlns:a16="http://schemas.microsoft.com/office/drawing/2014/main" id="{96A78821-BF32-436F-BA33-2C23D45FFC3A}"/>
              </a:ext>
            </a:extLst>
          </p:cNvPr>
          <p:cNvGrpSpPr/>
          <p:nvPr/>
        </p:nvGrpSpPr>
        <p:grpSpPr>
          <a:xfrm>
            <a:off x="227732" y="1668812"/>
            <a:ext cx="5760321" cy="3400167"/>
            <a:chOff x="170796" y="1845964"/>
            <a:chExt cx="4320241" cy="2550124"/>
          </a:xfrm>
        </p:grpSpPr>
        <p:sp>
          <p:nvSpPr>
            <p:cNvPr id="13" name="Line 10">
              <a:extLst>
                <a:ext uri="{FF2B5EF4-FFF2-40B4-BE49-F238E27FC236}">
                  <a16:creationId xmlns:a16="http://schemas.microsoft.com/office/drawing/2014/main" id="{6EC8D7D9-862B-4DDE-B7F8-BEBBE8A487CB}"/>
                </a:ext>
              </a:extLst>
            </p:cNvPr>
            <p:cNvSpPr>
              <a:spLocks noChangeShapeType="1"/>
            </p:cNvSpPr>
            <p:nvPr/>
          </p:nvSpPr>
          <p:spPr bwMode="auto">
            <a:xfrm>
              <a:off x="868881"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4" name="Line 45">
              <a:extLst>
                <a:ext uri="{FF2B5EF4-FFF2-40B4-BE49-F238E27FC236}">
                  <a16:creationId xmlns:a16="http://schemas.microsoft.com/office/drawing/2014/main" id="{32B0C6FF-1565-4753-A0E6-9A43EFE7A77F}"/>
                </a:ext>
              </a:extLst>
            </p:cNvPr>
            <p:cNvSpPr>
              <a:spLocks noChangeShapeType="1"/>
            </p:cNvSpPr>
            <p:nvPr/>
          </p:nvSpPr>
          <p:spPr bwMode="auto">
            <a:xfrm flipH="1">
              <a:off x="801761" y="3677506"/>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5" name="Line 46">
              <a:extLst>
                <a:ext uri="{FF2B5EF4-FFF2-40B4-BE49-F238E27FC236}">
                  <a16:creationId xmlns:a16="http://schemas.microsoft.com/office/drawing/2014/main" id="{12B352CC-7C76-435F-8D59-44BB288C73FD}"/>
                </a:ext>
              </a:extLst>
            </p:cNvPr>
            <p:cNvSpPr>
              <a:spLocks noChangeShapeType="1"/>
            </p:cNvSpPr>
            <p:nvPr/>
          </p:nvSpPr>
          <p:spPr bwMode="auto">
            <a:xfrm flipH="1">
              <a:off x="801761" y="3501733"/>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6" name="Line 47">
              <a:extLst>
                <a:ext uri="{FF2B5EF4-FFF2-40B4-BE49-F238E27FC236}">
                  <a16:creationId xmlns:a16="http://schemas.microsoft.com/office/drawing/2014/main" id="{02035858-8438-4942-B7C1-7C7D5D157AD1}"/>
                </a:ext>
              </a:extLst>
            </p:cNvPr>
            <p:cNvSpPr>
              <a:spLocks noChangeShapeType="1"/>
            </p:cNvSpPr>
            <p:nvPr/>
          </p:nvSpPr>
          <p:spPr bwMode="auto">
            <a:xfrm flipH="1">
              <a:off x="801761" y="3325962"/>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7" name="Line 48">
              <a:extLst>
                <a:ext uri="{FF2B5EF4-FFF2-40B4-BE49-F238E27FC236}">
                  <a16:creationId xmlns:a16="http://schemas.microsoft.com/office/drawing/2014/main" id="{53723B1E-336D-469F-BD06-27DDA0EB4781}"/>
                </a:ext>
              </a:extLst>
            </p:cNvPr>
            <p:cNvSpPr>
              <a:spLocks noChangeShapeType="1"/>
            </p:cNvSpPr>
            <p:nvPr/>
          </p:nvSpPr>
          <p:spPr bwMode="auto">
            <a:xfrm flipH="1">
              <a:off x="801761" y="3150191"/>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8" name="Line 49">
              <a:extLst>
                <a:ext uri="{FF2B5EF4-FFF2-40B4-BE49-F238E27FC236}">
                  <a16:creationId xmlns:a16="http://schemas.microsoft.com/office/drawing/2014/main" id="{D9600F0B-6D39-4134-AC00-12962F90A688}"/>
                </a:ext>
              </a:extLst>
            </p:cNvPr>
            <p:cNvSpPr>
              <a:spLocks noChangeShapeType="1"/>
            </p:cNvSpPr>
            <p:nvPr/>
          </p:nvSpPr>
          <p:spPr bwMode="auto">
            <a:xfrm flipH="1">
              <a:off x="801761" y="2974420"/>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9" name="Line 50">
              <a:extLst>
                <a:ext uri="{FF2B5EF4-FFF2-40B4-BE49-F238E27FC236}">
                  <a16:creationId xmlns:a16="http://schemas.microsoft.com/office/drawing/2014/main" id="{FB58B2B6-9265-4424-93CA-89F95E5A78F3}"/>
                </a:ext>
              </a:extLst>
            </p:cNvPr>
            <p:cNvSpPr>
              <a:spLocks noChangeShapeType="1"/>
            </p:cNvSpPr>
            <p:nvPr/>
          </p:nvSpPr>
          <p:spPr bwMode="auto">
            <a:xfrm flipH="1">
              <a:off x="801761" y="2798649"/>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0" name="Line 51">
              <a:extLst>
                <a:ext uri="{FF2B5EF4-FFF2-40B4-BE49-F238E27FC236}">
                  <a16:creationId xmlns:a16="http://schemas.microsoft.com/office/drawing/2014/main" id="{22FE3D2F-1FA4-447B-9B23-B5657D6EB43B}"/>
                </a:ext>
              </a:extLst>
            </p:cNvPr>
            <p:cNvSpPr>
              <a:spLocks noChangeShapeType="1"/>
            </p:cNvSpPr>
            <p:nvPr/>
          </p:nvSpPr>
          <p:spPr bwMode="auto">
            <a:xfrm flipH="1">
              <a:off x="801761" y="2622877"/>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 name="Line 52">
              <a:extLst>
                <a:ext uri="{FF2B5EF4-FFF2-40B4-BE49-F238E27FC236}">
                  <a16:creationId xmlns:a16="http://schemas.microsoft.com/office/drawing/2014/main" id="{7C3BE796-4C93-4388-831C-35939D01211F}"/>
                </a:ext>
              </a:extLst>
            </p:cNvPr>
            <p:cNvSpPr>
              <a:spLocks noChangeShapeType="1"/>
            </p:cNvSpPr>
            <p:nvPr/>
          </p:nvSpPr>
          <p:spPr bwMode="auto">
            <a:xfrm flipH="1">
              <a:off x="801761" y="2447106"/>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2" name="Line 53">
              <a:extLst>
                <a:ext uri="{FF2B5EF4-FFF2-40B4-BE49-F238E27FC236}">
                  <a16:creationId xmlns:a16="http://schemas.microsoft.com/office/drawing/2014/main" id="{77DF2D96-0756-45C5-A9A8-5186AEF439B7}"/>
                </a:ext>
              </a:extLst>
            </p:cNvPr>
            <p:cNvSpPr>
              <a:spLocks noChangeShapeType="1"/>
            </p:cNvSpPr>
            <p:nvPr/>
          </p:nvSpPr>
          <p:spPr bwMode="auto">
            <a:xfrm flipH="1">
              <a:off x="801761" y="2271334"/>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 name="Line 54">
              <a:extLst>
                <a:ext uri="{FF2B5EF4-FFF2-40B4-BE49-F238E27FC236}">
                  <a16:creationId xmlns:a16="http://schemas.microsoft.com/office/drawing/2014/main" id="{CEED932A-A0AF-4235-B329-99795F4C203A}"/>
                </a:ext>
              </a:extLst>
            </p:cNvPr>
            <p:cNvSpPr>
              <a:spLocks noChangeShapeType="1"/>
            </p:cNvSpPr>
            <p:nvPr/>
          </p:nvSpPr>
          <p:spPr bwMode="auto">
            <a:xfrm flipH="1">
              <a:off x="801761" y="1919791"/>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 name="Line 55">
              <a:extLst>
                <a:ext uri="{FF2B5EF4-FFF2-40B4-BE49-F238E27FC236}">
                  <a16:creationId xmlns:a16="http://schemas.microsoft.com/office/drawing/2014/main" id="{40C382AE-6116-4666-A4E3-C84E0B8B197B}"/>
                </a:ext>
              </a:extLst>
            </p:cNvPr>
            <p:cNvSpPr>
              <a:spLocks noChangeShapeType="1"/>
            </p:cNvSpPr>
            <p:nvPr/>
          </p:nvSpPr>
          <p:spPr bwMode="auto">
            <a:xfrm flipH="1">
              <a:off x="801761" y="2095562"/>
              <a:ext cx="67120"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5" name="Rectangle 24">
              <a:extLst>
                <a:ext uri="{FF2B5EF4-FFF2-40B4-BE49-F238E27FC236}">
                  <a16:creationId xmlns:a16="http://schemas.microsoft.com/office/drawing/2014/main" id="{7DA60C75-FB5C-44FA-B3D1-B4C385C1F37F}"/>
                </a:ext>
              </a:extLst>
            </p:cNvPr>
            <p:cNvSpPr/>
            <p:nvPr/>
          </p:nvSpPr>
          <p:spPr>
            <a:xfrm>
              <a:off x="373555" y="3602169"/>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0.0</a:t>
              </a:r>
            </a:p>
          </p:txBody>
        </p:sp>
        <p:sp>
          <p:nvSpPr>
            <p:cNvPr id="26" name="Rectangle 25">
              <a:extLst>
                <a:ext uri="{FF2B5EF4-FFF2-40B4-BE49-F238E27FC236}">
                  <a16:creationId xmlns:a16="http://schemas.microsoft.com/office/drawing/2014/main" id="{2E9DD2B7-767D-41AB-975E-B4B8CE728364}"/>
                </a:ext>
              </a:extLst>
            </p:cNvPr>
            <p:cNvSpPr/>
            <p:nvPr/>
          </p:nvSpPr>
          <p:spPr>
            <a:xfrm>
              <a:off x="373555" y="3426553"/>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0.1</a:t>
              </a:r>
            </a:p>
          </p:txBody>
        </p:sp>
        <p:sp>
          <p:nvSpPr>
            <p:cNvPr id="27" name="Rectangle 26">
              <a:extLst>
                <a:ext uri="{FF2B5EF4-FFF2-40B4-BE49-F238E27FC236}">
                  <a16:creationId xmlns:a16="http://schemas.microsoft.com/office/drawing/2014/main" id="{29F6F72F-7708-40E5-86FC-55498707350B}"/>
                </a:ext>
              </a:extLst>
            </p:cNvPr>
            <p:cNvSpPr/>
            <p:nvPr/>
          </p:nvSpPr>
          <p:spPr>
            <a:xfrm>
              <a:off x="373555" y="3250932"/>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0.2</a:t>
              </a:r>
            </a:p>
          </p:txBody>
        </p:sp>
        <p:sp>
          <p:nvSpPr>
            <p:cNvPr id="28" name="Rectangle 27">
              <a:extLst>
                <a:ext uri="{FF2B5EF4-FFF2-40B4-BE49-F238E27FC236}">
                  <a16:creationId xmlns:a16="http://schemas.microsoft.com/office/drawing/2014/main" id="{FC751E60-CC20-4F10-A6F9-310116D01B6E}"/>
                </a:ext>
              </a:extLst>
            </p:cNvPr>
            <p:cNvSpPr/>
            <p:nvPr/>
          </p:nvSpPr>
          <p:spPr>
            <a:xfrm>
              <a:off x="373555" y="3075311"/>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0.3</a:t>
              </a:r>
            </a:p>
          </p:txBody>
        </p:sp>
        <p:sp>
          <p:nvSpPr>
            <p:cNvPr id="29" name="Rectangle 28">
              <a:extLst>
                <a:ext uri="{FF2B5EF4-FFF2-40B4-BE49-F238E27FC236}">
                  <a16:creationId xmlns:a16="http://schemas.microsoft.com/office/drawing/2014/main" id="{02C128F1-1866-494A-98D7-C6DEC64EB7A1}"/>
                </a:ext>
              </a:extLst>
            </p:cNvPr>
            <p:cNvSpPr/>
            <p:nvPr/>
          </p:nvSpPr>
          <p:spPr>
            <a:xfrm>
              <a:off x="373555" y="2899690"/>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0.4</a:t>
              </a:r>
            </a:p>
          </p:txBody>
        </p:sp>
        <p:sp>
          <p:nvSpPr>
            <p:cNvPr id="30" name="Rectangle 29">
              <a:extLst>
                <a:ext uri="{FF2B5EF4-FFF2-40B4-BE49-F238E27FC236}">
                  <a16:creationId xmlns:a16="http://schemas.microsoft.com/office/drawing/2014/main" id="{9212041A-FAAD-46F1-8B67-243EF58B4ED4}"/>
                </a:ext>
              </a:extLst>
            </p:cNvPr>
            <p:cNvSpPr/>
            <p:nvPr/>
          </p:nvSpPr>
          <p:spPr>
            <a:xfrm>
              <a:off x="373555" y="2724069"/>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0.5</a:t>
              </a:r>
            </a:p>
          </p:txBody>
        </p:sp>
        <p:sp>
          <p:nvSpPr>
            <p:cNvPr id="31" name="Rectangle 30">
              <a:extLst>
                <a:ext uri="{FF2B5EF4-FFF2-40B4-BE49-F238E27FC236}">
                  <a16:creationId xmlns:a16="http://schemas.microsoft.com/office/drawing/2014/main" id="{0B711D76-0D21-4004-89F2-5F9529416F3F}"/>
                </a:ext>
              </a:extLst>
            </p:cNvPr>
            <p:cNvSpPr/>
            <p:nvPr/>
          </p:nvSpPr>
          <p:spPr>
            <a:xfrm>
              <a:off x="373555" y="2548448"/>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0.6</a:t>
              </a:r>
            </a:p>
          </p:txBody>
        </p:sp>
        <p:sp>
          <p:nvSpPr>
            <p:cNvPr id="32" name="Rectangle 31">
              <a:extLst>
                <a:ext uri="{FF2B5EF4-FFF2-40B4-BE49-F238E27FC236}">
                  <a16:creationId xmlns:a16="http://schemas.microsoft.com/office/drawing/2014/main" id="{5F3355C9-5FBF-4E5B-AC8C-A4734726EAE8}"/>
                </a:ext>
              </a:extLst>
            </p:cNvPr>
            <p:cNvSpPr/>
            <p:nvPr/>
          </p:nvSpPr>
          <p:spPr>
            <a:xfrm>
              <a:off x="373555" y="2372827"/>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0.7</a:t>
              </a:r>
            </a:p>
          </p:txBody>
        </p:sp>
        <p:sp>
          <p:nvSpPr>
            <p:cNvPr id="33" name="Rectangle 32">
              <a:extLst>
                <a:ext uri="{FF2B5EF4-FFF2-40B4-BE49-F238E27FC236}">
                  <a16:creationId xmlns:a16="http://schemas.microsoft.com/office/drawing/2014/main" id="{AA05CCD8-87B2-4606-B702-9D94779D6BE4}"/>
                </a:ext>
              </a:extLst>
            </p:cNvPr>
            <p:cNvSpPr/>
            <p:nvPr/>
          </p:nvSpPr>
          <p:spPr>
            <a:xfrm>
              <a:off x="373555" y="2197206"/>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0.8</a:t>
              </a:r>
            </a:p>
          </p:txBody>
        </p:sp>
        <p:sp>
          <p:nvSpPr>
            <p:cNvPr id="34" name="Rectangle 33">
              <a:extLst>
                <a:ext uri="{FF2B5EF4-FFF2-40B4-BE49-F238E27FC236}">
                  <a16:creationId xmlns:a16="http://schemas.microsoft.com/office/drawing/2014/main" id="{703100AF-A6E3-47E7-9841-50428E9C1900}"/>
                </a:ext>
              </a:extLst>
            </p:cNvPr>
            <p:cNvSpPr/>
            <p:nvPr/>
          </p:nvSpPr>
          <p:spPr>
            <a:xfrm>
              <a:off x="373555" y="2021585"/>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0.9</a:t>
              </a:r>
            </a:p>
          </p:txBody>
        </p:sp>
        <p:sp>
          <p:nvSpPr>
            <p:cNvPr id="35" name="Rectangle 34">
              <a:extLst>
                <a:ext uri="{FF2B5EF4-FFF2-40B4-BE49-F238E27FC236}">
                  <a16:creationId xmlns:a16="http://schemas.microsoft.com/office/drawing/2014/main" id="{4B0F0170-CA07-4452-90B1-F60053295E08}"/>
                </a:ext>
              </a:extLst>
            </p:cNvPr>
            <p:cNvSpPr/>
            <p:nvPr/>
          </p:nvSpPr>
          <p:spPr>
            <a:xfrm>
              <a:off x="373555" y="1845964"/>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1.0</a:t>
              </a:r>
            </a:p>
          </p:txBody>
        </p:sp>
        <p:sp>
          <p:nvSpPr>
            <p:cNvPr id="36" name="Rectangle 35">
              <a:extLst>
                <a:ext uri="{FF2B5EF4-FFF2-40B4-BE49-F238E27FC236}">
                  <a16:creationId xmlns:a16="http://schemas.microsoft.com/office/drawing/2014/main" id="{34339420-5440-45BE-AB50-310C0DD55898}"/>
                </a:ext>
              </a:extLst>
            </p:cNvPr>
            <p:cNvSpPr/>
            <p:nvPr/>
          </p:nvSpPr>
          <p:spPr>
            <a:xfrm rot="16200000">
              <a:off x="-472724" y="2722274"/>
              <a:ext cx="1757715"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PFS (probability)</a:t>
              </a:r>
            </a:p>
          </p:txBody>
        </p:sp>
        <p:sp>
          <p:nvSpPr>
            <p:cNvPr id="37" name="Line 8">
              <a:extLst>
                <a:ext uri="{FF2B5EF4-FFF2-40B4-BE49-F238E27FC236}">
                  <a16:creationId xmlns:a16="http://schemas.microsoft.com/office/drawing/2014/main" id="{5D9DE810-607A-4703-8DE3-9ABC988F6E02}"/>
                </a:ext>
              </a:extLst>
            </p:cNvPr>
            <p:cNvSpPr>
              <a:spLocks noChangeShapeType="1"/>
            </p:cNvSpPr>
            <p:nvPr/>
          </p:nvSpPr>
          <p:spPr bwMode="auto">
            <a:xfrm>
              <a:off x="1077768"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38" name="Line 9">
              <a:extLst>
                <a:ext uri="{FF2B5EF4-FFF2-40B4-BE49-F238E27FC236}">
                  <a16:creationId xmlns:a16="http://schemas.microsoft.com/office/drawing/2014/main" id="{7097CE3D-A071-41B0-A51E-1A67A02FE637}"/>
                </a:ext>
              </a:extLst>
            </p:cNvPr>
            <p:cNvSpPr>
              <a:spLocks noChangeShapeType="1"/>
            </p:cNvSpPr>
            <p:nvPr/>
          </p:nvSpPr>
          <p:spPr bwMode="auto">
            <a:xfrm>
              <a:off x="1286655"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39" name="Line 11">
              <a:extLst>
                <a:ext uri="{FF2B5EF4-FFF2-40B4-BE49-F238E27FC236}">
                  <a16:creationId xmlns:a16="http://schemas.microsoft.com/office/drawing/2014/main" id="{AAD0B801-FB9A-4712-860D-3B4A22F624CA}"/>
                </a:ext>
              </a:extLst>
            </p:cNvPr>
            <p:cNvSpPr>
              <a:spLocks noChangeShapeType="1"/>
            </p:cNvSpPr>
            <p:nvPr/>
          </p:nvSpPr>
          <p:spPr bwMode="auto">
            <a:xfrm>
              <a:off x="1704429"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0" name="Line 12">
              <a:extLst>
                <a:ext uri="{FF2B5EF4-FFF2-40B4-BE49-F238E27FC236}">
                  <a16:creationId xmlns:a16="http://schemas.microsoft.com/office/drawing/2014/main" id="{A44A06D1-25A1-46DE-8503-A8D8A8529CAC}"/>
                </a:ext>
              </a:extLst>
            </p:cNvPr>
            <p:cNvSpPr>
              <a:spLocks noChangeShapeType="1"/>
            </p:cNvSpPr>
            <p:nvPr/>
          </p:nvSpPr>
          <p:spPr bwMode="auto">
            <a:xfrm>
              <a:off x="1913316"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1" name="Line 13">
              <a:extLst>
                <a:ext uri="{FF2B5EF4-FFF2-40B4-BE49-F238E27FC236}">
                  <a16:creationId xmlns:a16="http://schemas.microsoft.com/office/drawing/2014/main" id="{9BBC4B82-4E27-48B3-B257-10CAD064DFF2}"/>
                </a:ext>
              </a:extLst>
            </p:cNvPr>
            <p:cNvSpPr>
              <a:spLocks noChangeShapeType="1"/>
            </p:cNvSpPr>
            <p:nvPr/>
          </p:nvSpPr>
          <p:spPr bwMode="auto">
            <a:xfrm>
              <a:off x="1495542"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2" name="Line 14">
              <a:extLst>
                <a:ext uri="{FF2B5EF4-FFF2-40B4-BE49-F238E27FC236}">
                  <a16:creationId xmlns:a16="http://schemas.microsoft.com/office/drawing/2014/main" id="{FC8FB8C8-C45E-4491-ACF2-D5490394BBEE}"/>
                </a:ext>
              </a:extLst>
            </p:cNvPr>
            <p:cNvSpPr>
              <a:spLocks noChangeShapeType="1"/>
            </p:cNvSpPr>
            <p:nvPr/>
          </p:nvSpPr>
          <p:spPr bwMode="auto">
            <a:xfrm>
              <a:off x="2331090"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3" name="Line 15">
              <a:extLst>
                <a:ext uri="{FF2B5EF4-FFF2-40B4-BE49-F238E27FC236}">
                  <a16:creationId xmlns:a16="http://schemas.microsoft.com/office/drawing/2014/main" id="{C9EF8832-2429-4104-A655-D48ADFCCEC96}"/>
                </a:ext>
              </a:extLst>
            </p:cNvPr>
            <p:cNvSpPr>
              <a:spLocks noChangeShapeType="1"/>
            </p:cNvSpPr>
            <p:nvPr/>
          </p:nvSpPr>
          <p:spPr bwMode="auto">
            <a:xfrm>
              <a:off x="2539977"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4" name="Line 16">
              <a:extLst>
                <a:ext uri="{FF2B5EF4-FFF2-40B4-BE49-F238E27FC236}">
                  <a16:creationId xmlns:a16="http://schemas.microsoft.com/office/drawing/2014/main" id="{755C925D-5838-4E70-9817-5A1101F24A26}"/>
                </a:ext>
              </a:extLst>
            </p:cNvPr>
            <p:cNvSpPr>
              <a:spLocks noChangeShapeType="1"/>
            </p:cNvSpPr>
            <p:nvPr/>
          </p:nvSpPr>
          <p:spPr bwMode="auto">
            <a:xfrm>
              <a:off x="2122203"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5" name="Line 17">
              <a:extLst>
                <a:ext uri="{FF2B5EF4-FFF2-40B4-BE49-F238E27FC236}">
                  <a16:creationId xmlns:a16="http://schemas.microsoft.com/office/drawing/2014/main" id="{84A82CBE-EF90-4C27-B7EA-B725AECA9F0F}"/>
                </a:ext>
              </a:extLst>
            </p:cNvPr>
            <p:cNvSpPr>
              <a:spLocks noChangeShapeType="1"/>
            </p:cNvSpPr>
            <p:nvPr/>
          </p:nvSpPr>
          <p:spPr bwMode="auto">
            <a:xfrm>
              <a:off x="2957751"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6" name="Line 18">
              <a:extLst>
                <a:ext uri="{FF2B5EF4-FFF2-40B4-BE49-F238E27FC236}">
                  <a16:creationId xmlns:a16="http://schemas.microsoft.com/office/drawing/2014/main" id="{B569A7CC-74AD-436F-903E-DB87EC3586C1}"/>
                </a:ext>
              </a:extLst>
            </p:cNvPr>
            <p:cNvSpPr>
              <a:spLocks noChangeShapeType="1"/>
            </p:cNvSpPr>
            <p:nvPr/>
          </p:nvSpPr>
          <p:spPr bwMode="auto">
            <a:xfrm>
              <a:off x="3166638"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7" name="Line 19">
              <a:extLst>
                <a:ext uri="{FF2B5EF4-FFF2-40B4-BE49-F238E27FC236}">
                  <a16:creationId xmlns:a16="http://schemas.microsoft.com/office/drawing/2014/main" id="{9D22B8A6-DEE0-434B-8640-260148173E52}"/>
                </a:ext>
              </a:extLst>
            </p:cNvPr>
            <p:cNvSpPr>
              <a:spLocks noChangeShapeType="1"/>
            </p:cNvSpPr>
            <p:nvPr/>
          </p:nvSpPr>
          <p:spPr bwMode="auto">
            <a:xfrm>
              <a:off x="2748864"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8" name="Line 20">
              <a:extLst>
                <a:ext uri="{FF2B5EF4-FFF2-40B4-BE49-F238E27FC236}">
                  <a16:creationId xmlns:a16="http://schemas.microsoft.com/office/drawing/2014/main" id="{EC7A82B3-5331-4B2C-850C-9998EAE79DF2}"/>
                </a:ext>
              </a:extLst>
            </p:cNvPr>
            <p:cNvSpPr>
              <a:spLocks noChangeShapeType="1"/>
            </p:cNvSpPr>
            <p:nvPr/>
          </p:nvSpPr>
          <p:spPr bwMode="auto">
            <a:xfrm>
              <a:off x="3584412"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49" name="Line 21">
              <a:extLst>
                <a:ext uri="{FF2B5EF4-FFF2-40B4-BE49-F238E27FC236}">
                  <a16:creationId xmlns:a16="http://schemas.microsoft.com/office/drawing/2014/main" id="{AF783285-4675-41D0-8898-F13B4BAE013E}"/>
                </a:ext>
              </a:extLst>
            </p:cNvPr>
            <p:cNvSpPr>
              <a:spLocks noChangeShapeType="1"/>
            </p:cNvSpPr>
            <p:nvPr/>
          </p:nvSpPr>
          <p:spPr bwMode="auto">
            <a:xfrm>
              <a:off x="3793299"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50" name="Line 22">
              <a:extLst>
                <a:ext uri="{FF2B5EF4-FFF2-40B4-BE49-F238E27FC236}">
                  <a16:creationId xmlns:a16="http://schemas.microsoft.com/office/drawing/2014/main" id="{D4808EA9-9850-492B-A464-9F4899AF2DF7}"/>
                </a:ext>
              </a:extLst>
            </p:cNvPr>
            <p:cNvSpPr>
              <a:spLocks noChangeShapeType="1"/>
            </p:cNvSpPr>
            <p:nvPr/>
          </p:nvSpPr>
          <p:spPr bwMode="auto">
            <a:xfrm>
              <a:off x="3375525"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51" name="Line 23">
              <a:extLst>
                <a:ext uri="{FF2B5EF4-FFF2-40B4-BE49-F238E27FC236}">
                  <a16:creationId xmlns:a16="http://schemas.microsoft.com/office/drawing/2014/main" id="{1C74DE3A-50EB-4416-9CF6-1447D5C4BC43}"/>
                </a:ext>
              </a:extLst>
            </p:cNvPr>
            <p:cNvSpPr>
              <a:spLocks noChangeShapeType="1"/>
            </p:cNvSpPr>
            <p:nvPr/>
          </p:nvSpPr>
          <p:spPr bwMode="auto">
            <a:xfrm>
              <a:off x="4211073"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52" name="Line 25">
              <a:extLst>
                <a:ext uri="{FF2B5EF4-FFF2-40B4-BE49-F238E27FC236}">
                  <a16:creationId xmlns:a16="http://schemas.microsoft.com/office/drawing/2014/main" id="{C5C80A8A-8A3F-4D8A-AE97-906E73F31383}"/>
                </a:ext>
              </a:extLst>
            </p:cNvPr>
            <p:cNvSpPr>
              <a:spLocks noChangeShapeType="1"/>
            </p:cNvSpPr>
            <p:nvPr/>
          </p:nvSpPr>
          <p:spPr bwMode="auto">
            <a:xfrm>
              <a:off x="4002186"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53" name="Rectangle 52">
              <a:extLst>
                <a:ext uri="{FF2B5EF4-FFF2-40B4-BE49-F238E27FC236}">
                  <a16:creationId xmlns:a16="http://schemas.microsoft.com/office/drawing/2014/main" id="{9070A791-4FD3-46E7-B0E8-01D7CE53B4CD}"/>
                </a:ext>
              </a:extLst>
            </p:cNvPr>
            <p:cNvSpPr/>
            <p:nvPr/>
          </p:nvSpPr>
          <p:spPr>
            <a:xfrm>
              <a:off x="772197"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0</a:t>
              </a:r>
            </a:p>
          </p:txBody>
        </p:sp>
        <p:sp>
          <p:nvSpPr>
            <p:cNvPr id="54" name="Rectangle 53">
              <a:extLst>
                <a:ext uri="{FF2B5EF4-FFF2-40B4-BE49-F238E27FC236}">
                  <a16:creationId xmlns:a16="http://schemas.microsoft.com/office/drawing/2014/main" id="{1551C97D-0BB1-40DA-A8C2-80DF61416CBB}"/>
                </a:ext>
              </a:extLst>
            </p:cNvPr>
            <p:cNvSpPr/>
            <p:nvPr/>
          </p:nvSpPr>
          <p:spPr>
            <a:xfrm>
              <a:off x="981111"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a:t>
              </a:r>
            </a:p>
          </p:txBody>
        </p:sp>
        <p:sp>
          <p:nvSpPr>
            <p:cNvPr id="55" name="Rectangle 54">
              <a:extLst>
                <a:ext uri="{FF2B5EF4-FFF2-40B4-BE49-F238E27FC236}">
                  <a16:creationId xmlns:a16="http://schemas.microsoft.com/office/drawing/2014/main" id="{7AD98329-C9E6-4339-9C30-86CCA3062C71}"/>
                </a:ext>
              </a:extLst>
            </p:cNvPr>
            <p:cNvSpPr/>
            <p:nvPr/>
          </p:nvSpPr>
          <p:spPr>
            <a:xfrm>
              <a:off x="1190025"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2</a:t>
              </a:r>
            </a:p>
          </p:txBody>
        </p:sp>
        <p:sp>
          <p:nvSpPr>
            <p:cNvPr id="56" name="Rectangle 55">
              <a:extLst>
                <a:ext uri="{FF2B5EF4-FFF2-40B4-BE49-F238E27FC236}">
                  <a16:creationId xmlns:a16="http://schemas.microsoft.com/office/drawing/2014/main" id="{6DACFA46-E351-4680-8F54-1017196E50C1}"/>
                </a:ext>
              </a:extLst>
            </p:cNvPr>
            <p:cNvSpPr/>
            <p:nvPr/>
          </p:nvSpPr>
          <p:spPr>
            <a:xfrm>
              <a:off x="1398939"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3</a:t>
              </a:r>
            </a:p>
          </p:txBody>
        </p:sp>
        <p:sp>
          <p:nvSpPr>
            <p:cNvPr id="57" name="Rectangle 56">
              <a:extLst>
                <a:ext uri="{FF2B5EF4-FFF2-40B4-BE49-F238E27FC236}">
                  <a16:creationId xmlns:a16="http://schemas.microsoft.com/office/drawing/2014/main" id="{470B492B-82E0-4F90-ADAE-914CF2A388FD}"/>
                </a:ext>
              </a:extLst>
            </p:cNvPr>
            <p:cNvSpPr/>
            <p:nvPr/>
          </p:nvSpPr>
          <p:spPr>
            <a:xfrm>
              <a:off x="1607853"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4</a:t>
              </a:r>
            </a:p>
          </p:txBody>
        </p:sp>
        <p:sp>
          <p:nvSpPr>
            <p:cNvPr id="58" name="Rectangle 57">
              <a:extLst>
                <a:ext uri="{FF2B5EF4-FFF2-40B4-BE49-F238E27FC236}">
                  <a16:creationId xmlns:a16="http://schemas.microsoft.com/office/drawing/2014/main" id="{366090C4-D2D3-46A9-8244-D46ECFE676BC}"/>
                </a:ext>
              </a:extLst>
            </p:cNvPr>
            <p:cNvSpPr/>
            <p:nvPr/>
          </p:nvSpPr>
          <p:spPr>
            <a:xfrm>
              <a:off x="1816767"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5</a:t>
              </a:r>
            </a:p>
          </p:txBody>
        </p:sp>
        <p:sp>
          <p:nvSpPr>
            <p:cNvPr id="59" name="Rectangle 58">
              <a:extLst>
                <a:ext uri="{FF2B5EF4-FFF2-40B4-BE49-F238E27FC236}">
                  <a16:creationId xmlns:a16="http://schemas.microsoft.com/office/drawing/2014/main" id="{BCBF9162-492E-4BF7-8483-A556F72C24B6}"/>
                </a:ext>
              </a:extLst>
            </p:cNvPr>
            <p:cNvSpPr/>
            <p:nvPr/>
          </p:nvSpPr>
          <p:spPr>
            <a:xfrm>
              <a:off x="2025681"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6</a:t>
              </a:r>
            </a:p>
          </p:txBody>
        </p:sp>
        <p:sp>
          <p:nvSpPr>
            <p:cNvPr id="60" name="Rectangle 59">
              <a:extLst>
                <a:ext uri="{FF2B5EF4-FFF2-40B4-BE49-F238E27FC236}">
                  <a16:creationId xmlns:a16="http://schemas.microsoft.com/office/drawing/2014/main" id="{AFC13086-7308-4565-92C3-8859B199EC27}"/>
                </a:ext>
              </a:extLst>
            </p:cNvPr>
            <p:cNvSpPr/>
            <p:nvPr/>
          </p:nvSpPr>
          <p:spPr>
            <a:xfrm>
              <a:off x="2234595"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7</a:t>
              </a:r>
            </a:p>
          </p:txBody>
        </p:sp>
        <p:sp>
          <p:nvSpPr>
            <p:cNvPr id="61" name="Rectangle 60">
              <a:extLst>
                <a:ext uri="{FF2B5EF4-FFF2-40B4-BE49-F238E27FC236}">
                  <a16:creationId xmlns:a16="http://schemas.microsoft.com/office/drawing/2014/main" id="{F9728859-E377-450C-8B15-0C471F21BE94}"/>
                </a:ext>
              </a:extLst>
            </p:cNvPr>
            <p:cNvSpPr/>
            <p:nvPr/>
          </p:nvSpPr>
          <p:spPr>
            <a:xfrm>
              <a:off x="2443509"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8</a:t>
              </a:r>
            </a:p>
          </p:txBody>
        </p:sp>
        <p:sp>
          <p:nvSpPr>
            <p:cNvPr id="62" name="Rectangle 61">
              <a:extLst>
                <a:ext uri="{FF2B5EF4-FFF2-40B4-BE49-F238E27FC236}">
                  <a16:creationId xmlns:a16="http://schemas.microsoft.com/office/drawing/2014/main" id="{9D5D15C1-30E6-4598-9469-348FD1948403}"/>
                </a:ext>
              </a:extLst>
            </p:cNvPr>
            <p:cNvSpPr/>
            <p:nvPr/>
          </p:nvSpPr>
          <p:spPr>
            <a:xfrm>
              <a:off x="2652423"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9</a:t>
              </a:r>
            </a:p>
          </p:txBody>
        </p:sp>
        <p:sp>
          <p:nvSpPr>
            <p:cNvPr id="63" name="Rectangle 62">
              <a:extLst>
                <a:ext uri="{FF2B5EF4-FFF2-40B4-BE49-F238E27FC236}">
                  <a16:creationId xmlns:a16="http://schemas.microsoft.com/office/drawing/2014/main" id="{ECC691C5-67D2-4060-88FE-412A5B5960F8}"/>
                </a:ext>
              </a:extLst>
            </p:cNvPr>
            <p:cNvSpPr/>
            <p:nvPr/>
          </p:nvSpPr>
          <p:spPr>
            <a:xfrm>
              <a:off x="2861337"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10</a:t>
              </a:r>
            </a:p>
          </p:txBody>
        </p:sp>
        <p:sp>
          <p:nvSpPr>
            <p:cNvPr id="64" name="Rectangle 63">
              <a:extLst>
                <a:ext uri="{FF2B5EF4-FFF2-40B4-BE49-F238E27FC236}">
                  <a16:creationId xmlns:a16="http://schemas.microsoft.com/office/drawing/2014/main" id="{331A24AD-271D-4228-B4AC-72E304A1145E}"/>
                </a:ext>
              </a:extLst>
            </p:cNvPr>
            <p:cNvSpPr/>
            <p:nvPr/>
          </p:nvSpPr>
          <p:spPr>
            <a:xfrm>
              <a:off x="3070251"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11</a:t>
              </a:r>
            </a:p>
          </p:txBody>
        </p:sp>
        <p:sp>
          <p:nvSpPr>
            <p:cNvPr id="65" name="Rectangle 64">
              <a:extLst>
                <a:ext uri="{FF2B5EF4-FFF2-40B4-BE49-F238E27FC236}">
                  <a16:creationId xmlns:a16="http://schemas.microsoft.com/office/drawing/2014/main" id="{07C9743E-07E2-4773-8A3E-9364FD3537B3}"/>
                </a:ext>
              </a:extLst>
            </p:cNvPr>
            <p:cNvSpPr/>
            <p:nvPr/>
          </p:nvSpPr>
          <p:spPr>
            <a:xfrm>
              <a:off x="3279165"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12</a:t>
              </a:r>
            </a:p>
          </p:txBody>
        </p:sp>
        <p:sp>
          <p:nvSpPr>
            <p:cNvPr id="66" name="Rectangle 65">
              <a:extLst>
                <a:ext uri="{FF2B5EF4-FFF2-40B4-BE49-F238E27FC236}">
                  <a16:creationId xmlns:a16="http://schemas.microsoft.com/office/drawing/2014/main" id="{55F48694-BF49-4435-84FB-27AA7D8DF72C}"/>
                </a:ext>
              </a:extLst>
            </p:cNvPr>
            <p:cNvSpPr/>
            <p:nvPr/>
          </p:nvSpPr>
          <p:spPr>
            <a:xfrm>
              <a:off x="3488079"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13</a:t>
              </a:r>
            </a:p>
          </p:txBody>
        </p:sp>
        <p:sp>
          <p:nvSpPr>
            <p:cNvPr id="67" name="Rectangle 66">
              <a:extLst>
                <a:ext uri="{FF2B5EF4-FFF2-40B4-BE49-F238E27FC236}">
                  <a16:creationId xmlns:a16="http://schemas.microsoft.com/office/drawing/2014/main" id="{A5F315CF-06B7-412C-95AD-2718A01D30BD}"/>
                </a:ext>
              </a:extLst>
            </p:cNvPr>
            <p:cNvSpPr/>
            <p:nvPr/>
          </p:nvSpPr>
          <p:spPr>
            <a:xfrm>
              <a:off x="3696993"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14</a:t>
              </a:r>
            </a:p>
          </p:txBody>
        </p:sp>
        <p:sp>
          <p:nvSpPr>
            <p:cNvPr id="68" name="Rectangle 67">
              <a:extLst>
                <a:ext uri="{FF2B5EF4-FFF2-40B4-BE49-F238E27FC236}">
                  <a16:creationId xmlns:a16="http://schemas.microsoft.com/office/drawing/2014/main" id="{BE8E0B5F-06C2-4ADB-998E-062F85C8E734}"/>
                </a:ext>
              </a:extLst>
            </p:cNvPr>
            <p:cNvSpPr/>
            <p:nvPr/>
          </p:nvSpPr>
          <p:spPr>
            <a:xfrm>
              <a:off x="3905907"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15</a:t>
              </a:r>
            </a:p>
          </p:txBody>
        </p:sp>
        <p:sp>
          <p:nvSpPr>
            <p:cNvPr id="69" name="Rectangle 68">
              <a:extLst>
                <a:ext uri="{FF2B5EF4-FFF2-40B4-BE49-F238E27FC236}">
                  <a16:creationId xmlns:a16="http://schemas.microsoft.com/office/drawing/2014/main" id="{D9A5986B-204A-4FEC-AB22-DC3616786B7A}"/>
                </a:ext>
              </a:extLst>
            </p:cNvPr>
            <p:cNvSpPr/>
            <p:nvPr/>
          </p:nvSpPr>
          <p:spPr>
            <a:xfrm>
              <a:off x="4114821" y="375730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16</a:t>
              </a:r>
            </a:p>
          </p:txBody>
        </p:sp>
        <p:sp>
          <p:nvSpPr>
            <p:cNvPr id="70" name="Freeform 7">
              <a:extLst>
                <a:ext uri="{FF2B5EF4-FFF2-40B4-BE49-F238E27FC236}">
                  <a16:creationId xmlns:a16="http://schemas.microsoft.com/office/drawing/2014/main" id="{4D4F401A-5D5E-4F92-8068-26E3A328DECD}"/>
                </a:ext>
              </a:extLst>
            </p:cNvPr>
            <p:cNvSpPr>
              <a:spLocks/>
            </p:cNvSpPr>
            <p:nvPr/>
          </p:nvSpPr>
          <p:spPr bwMode="auto">
            <a:xfrm>
              <a:off x="868881" y="1919791"/>
              <a:ext cx="3622156" cy="1757714"/>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1" name="Rectangle 70">
              <a:extLst>
                <a:ext uri="{FF2B5EF4-FFF2-40B4-BE49-F238E27FC236}">
                  <a16:creationId xmlns:a16="http://schemas.microsoft.com/office/drawing/2014/main" id="{83024869-6DF9-4F9A-B0D9-DF03F202E15D}"/>
                </a:ext>
              </a:extLst>
            </p:cNvPr>
            <p:cNvSpPr/>
            <p:nvPr/>
          </p:nvSpPr>
          <p:spPr>
            <a:xfrm>
              <a:off x="866982" y="3926245"/>
              <a:ext cx="3551087"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Months</a:t>
              </a:r>
            </a:p>
          </p:txBody>
        </p:sp>
        <p:sp>
          <p:nvSpPr>
            <p:cNvPr id="72" name="TextBox 71">
              <a:extLst>
                <a:ext uri="{FF2B5EF4-FFF2-40B4-BE49-F238E27FC236}">
                  <a16:creationId xmlns:a16="http://schemas.microsoft.com/office/drawing/2014/main" id="{836F2269-BC72-4B22-8F73-817C1745C0F2}"/>
                </a:ext>
              </a:extLst>
            </p:cNvPr>
            <p:cNvSpPr txBox="1"/>
            <p:nvPr/>
          </p:nvSpPr>
          <p:spPr>
            <a:xfrm>
              <a:off x="718999"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154</a:t>
              </a:r>
            </a:p>
            <a:p>
              <a:pPr algn="ctr" defTabSz="914309">
                <a:defRPr/>
              </a:pPr>
              <a:r>
                <a:rPr lang="en-US" sz="1067">
                  <a:solidFill>
                    <a:srgbClr val="000000"/>
                  </a:solidFill>
                  <a:latin typeface="Arial" panose="020B0604020202020204"/>
                </a:rPr>
                <a:t>153</a:t>
              </a:r>
            </a:p>
          </p:txBody>
        </p:sp>
        <p:sp>
          <p:nvSpPr>
            <p:cNvPr id="73" name="TextBox 72">
              <a:extLst>
                <a:ext uri="{FF2B5EF4-FFF2-40B4-BE49-F238E27FC236}">
                  <a16:creationId xmlns:a16="http://schemas.microsoft.com/office/drawing/2014/main" id="{62367DBA-6087-493F-AEF9-5F03ECF8D6EF}"/>
                </a:ext>
              </a:extLst>
            </p:cNvPr>
            <p:cNvSpPr txBox="1"/>
            <p:nvPr/>
          </p:nvSpPr>
          <p:spPr>
            <a:xfrm>
              <a:off x="3643725"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14</a:t>
              </a:r>
            </a:p>
            <a:p>
              <a:pPr algn="ctr" defTabSz="914309">
                <a:defRPr/>
              </a:pPr>
              <a:r>
                <a:rPr lang="en-US" sz="1067">
                  <a:solidFill>
                    <a:srgbClr val="000000"/>
                  </a:solidFill>
                  <a:latin typeface="Arial" panose="020B0604020202020204"/>
                </a:rPr>
                <a:t>5</a:t>
              </a:r>
            </a:p>
          </p:txBody>
        </p:sp>
        <p:sp>
          <p:nvSpPr>
            <p:cNvPr id="74" name="TextBox 73">
              <a:extLst>
                <a:ext uri="{FF2B5EF4-FFF2-40B4-BE49-F238E27FC236}">
                  <a16:creationId xmlns:a16="http://schemas.microsoft.com/office/drawing/2014/main" id="{798823C9-523B-414E-B2DE-468FDE024C89}"/>
                </a:ext>
              </a:extLst>
            </p:cNvPr>
            <p:cNvSpPr txBox="1"/>
            <p:nvPr/>
          </p:nvSpPr>
          <p:spPr>
            <a:xfrm>
              <a:off x="170796" y="4077067"/>
              <a:ext cx="655793" cy="319021"/>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Isa-Pd</a:t>
              </a:r>
            </a:p>
            <a:p>
              <a:pPr defTabSz="914309">
                <a:defRPr/>
              </a:pPr>
              <a:r>
                <a:rPr lang="en-US" sz="1067">
                  <a:solidFill>
                    <a:srgbClr val="000000"/>
                  </a:solidFill>
                  <a:latin typeface="Arial" panose="020B0604020202020204"/>
                </a:rPr>
                <a:t>Pd</a:t>
              </a:r>
              <a:endParaRPr lang="en-US" sz="1067" baseline="30000">
                <a:solidFill>
                  <a:srgbClr val="000000"/>
                </a:solidFill>
                <a:latin typeface="Arial" panose="020B0604020202020204"/>
              </a:endParaRPr>
            </a:p>
          </p:txBody>
        </p:sp>
        <p:sp>
          <p:nvSpPr>
            <p:cNvPr id="75" name="TextBox 74">
              <a:extLst>
                <a:ext uri="{FF2B5EF4-FFF2-40B4-BE49-F238E27FC236}">
                  <a16:creationId xmlns:a16="http://schemas.microsoft.com/office/drawing/2014/main" id="{E4DD65DC-EA40-4B8A-94FC-420574293601}"/>
                </a:ext>
              </a:extLst>
            </p:cNvPr>
            <p:cNvSpPr txBox="1"/>
            <p:nvPr/>
          </p:nvSpPr>
          <p:spPr>
            <a:xfrm>
              <a:off x="1136817"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129</a:t>
              </a:r>
            </a:p>
            <a:p>
              <a:pPr algn="ctr" defTabSz="914309">
                <a:defRPr/>
              </a:pPr>
              <a:r>
                <a:rPr lang="en-US" sz="1067">
                  <a:solidFill>
                    <a:srgbClr val="000000"/>
                  </a:solidFill>
                  <a:latin typeface="Arial" panose="020B0604020202020204"/>
                </a:rPr>
                <a:t>105</a:t>
              </a:r>
            </a:p>
          </p:txBody>
        </p:sp>
        <p:sp>
          <p:nvSpPr>
            <p:cNvPr id="76" name="TextBox 75">
              <a:extLst>
                <a:ext uri="{FF2B5EF4-FFF2-40B4-BE49-F238E27FC236}">
                  <a16:creationId xmlns:a16="http://schemas.microsoft.com/office/drawing/2014/main" id="{2699458A-799A-4839-B69A-89AAE30716AF}"/>
                </a:ext>
              </a:extLst>
            </p:cNvPr>
            <p:cNvSpPr txBox="1"/>
            <p:nvPr/>
          </p:nvSpPr>
          <p:spPr>
            <a:xfrm>
              <a:off x="1554635"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106</a:t>
              </a:r>
            </a:p>
            <a:p>
              <a:pPr algn="ctr" defTabSz="914309">
                <a:defRPr/>
              </a:pPr>
              <a:r>
                <a:rPr lang="en-US" sz="1067">
                  <a:solidFill>
                    <a:srgbClr val="000000"/>
                  </a:solidFill>
                  <a:latin typeface="Arial" panose="020B0604020202020204"/>
                </a:rPr>
                <a:t>80</a:t>
              </a:r>
            </a:p>
          </p:txBody>
        </p:sp>
        <p:sp>
          <p:nvSpPr>
            <p:cNvPr id="77" name="TextBox 76">
              <a:extLst>
                <a:ext uri="{FF2B5EF4-FFF2-40B4-BE49-F238E27FC236}">
                  <a16:creationId xmlns:a16="http://schemas.microsoft.com/office/drawing/2014/main" id="{911ED194-D7EA-4730-80EC-ADC28911398B}"/>
                </a:ext>
              </a:extLst>
            </p:cNvPr>
            <p:cNvSpPr txBox="1"/>
            <p:nvPr/>
          </p:nvSpPr>
          <p:spPr>
            <a:xfrm>
              <a:off x="1972453"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89</a:t>
              </a:r>
            </a:p>
            <a:p>
              <a:pPr algn="ctr" defTabSz="914309">
                <a:defRPr/>
              </a:pPr>
              <a:r>
                <a:rPr lang="en-US" sz="1067">
                  <a:solidFill>
                    <a:srgbClr val="000000"/>
                  </a:solidFill>
                  <a:latin typeface="Arial" panose="020B0604020202020204"/>
                </a:rPr>
                <a:t>63</a:t>
              </a:r>
            </a:p>
          </p:txBody>
        </p:sp>
        <p:sp>
          <p:nvSpPr>
            <p:cNvPr id="78" name="TextBox 77">
              <a:extLst>
                <a:ext uri="{FF2B5EF4-FFF2-40B4-BE49-F238E27FC236}">
                  <a16:creationId xmlns:a16="http://schemas.microsoft.com/office/drawing/2014/main" id="{166CE496-7A1F-4E59-B300-75F2287C826C}"/>
                </a:ext>
              </a:extLst>
            </p:cNvPr>
            <p:cNvSpPr txBox="1"/>
            <p:nvPr/>
          </p:nvSpPr>
          <p:spPr>
            <a:xfrm>
              <a:off x="2390271"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81</a:t>
              </a:r>
            </a:p>
            <a:p>
              <a:pPr algn="ctr" defTabSz="914309">
                <a:defRPr/>
              </a:pPr>
              <a:r>
                <a:rPr lang="en-US" sz="1067">
                  <a:solidFill>
                    <a:srgbClr val="000000"/>
                  </a:solidFill>
                  <a:latin typeface="Arial" panose="020B0604020202020204"/>
                </a:rPr>
                <a:t>51</a:t>
              </a:r>
            </a:p>
          </p:txBody>
        </p:sp>
        <p:sp>
          <p:nvSpPr>
            <p:cNvPr id="79" name="TextBox 78">
              <a:extLst>
                <a:ext uri="{FF2B5EF4-FFF2-40B4-BE49-F238E27FC236}">
                  <a16:creationId xmlns:a16="http://schemas.microsoft.com/office/drawing/2014/main" id="{70AB2661-6CBD-4272-979F-628A266E3546}"/>
                </a:ext>
              </a:extLst>
            </p:cNvPr>
            <p:cNvSpPr txBox="1"/>
            <p:nvPr/>
          </p:nvSpPr>
          <p:spPr>
            <a:xfrm>
              <a:off x="2808089"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52</a:t>
              </a:r>
            </a:p>
            <a:p>
              <a:pPr algn="ctr" defTabSz="914309">
                <a:defRPr/>
              </a:pPr>
              <a:r>
                <a:rPr lang="en-US" sz="1067">
                  <a:solidFill>
                    <a:srgbClr val="000000"/>
                  </a:solidFill>
                  <a:latin typeface="Arial" panose="020B0604020202020204"/>
                </a:rPr>
                <a:t>33</a:t>
              </a:r>
            </a:p>
          </p:txBody>
        </p:sp>
        <p:sp>
          <p:nvSpPr>
            <p:cNvPr id="80" name="TextBox 79">
              <a:extLst>
                <a:ext uri="{FF2B5EF4-FFF2-40B4-BE49-F238E27FC236}">
                  <a16:creationId xmlns:a16="http://schemas.microsoft.com/office/drawing/2014/main" id="{50DC51CF-AFBF-47B7-A017-0229C90ACD72}"/>
                </a:ext>
              </a:extLst>
            </p:cNvPr>
            <p:cNvSpPr txBox="1"/>
            <p:nvPr/>
          </p:nvSpPr>
          <p:spPr>
            <a:xfrm>
              <a:off x="3225907"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30</a:t>
              </a:r>
            </a:p>
            <a:p>
              <a:pPr algn="ctr" defTabSz="914309">
                <a:defRPr/>
              </a:pPr>
              <a:r>
                <a:rPr lang="en-US" sz="1067">
                  <a:solidFill>
                    <a:srgbClr val="000000"/>
                  </a:solidFill>
                  <a:latin typeface="Arial" panose="020B0604020202020204"/>
                </a:rPr>
                <a:t>17</a:t>
              </a:r>
            </a:p>
          </p:txBody>
        </p:sp>
        <p:sp>
          <p:nvSpPr>
            <p:cNvPr id="81" name="TextBox 80">
              <a:extLst>
                <a:ext uri="{FF2B5EF4-FFF2-40B4-BE49-F238E27FC236}">
                  <a16:creationId xmlns:a16="http://schemas.microsoft.com/office/drawing/2014/main" id="{12EF4BE0-2D4D-4A47-AED0-B2A08A4936F4}"/>
                </a:ext>
              </a:extLst>
            </p:cNvPr>
            <p:cNvSpPr txBox="1"/>
            <p:nvPr/>
          </p:nvSpPr>
          <p:spPr>
            <a:xfrm>
              <a:off x="4061543" y="407678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a:t>
              </a:r>
            </a:p>
            <a:p>
              <a:pPr algn="ctr" defTabSz="914309">
                <a:defRPr/>
              </a:pPr>
              <a:r>
                <a:rPr lang="en-US" sz="1067">
                  <a:solidFill>
                    <a:srgbClr val="000000"/>
                  </a:solidFill>
                  <a:latin typeface="Arial" panose="020B0604020202020204"/>
                </a:rPr>
                <a:t>0</a:t>
              </a:r>
            </a:p>
          </p:txBody>
        </p:sp>
        <p:sp>
          <p:nvSpPr>
            <p:cNvPr id="82" name="TextBox 81">
              <a:extLst>
                <a:ext uri="{FF2B5EF4-FFF2-40B4-BE49-F238E27FC236}">
                  <a16:creationId xmlns:a16="http://schemas.microsoft.com/office/drawing/2014/main" id="{EC21B899-720F-45FB-B742-A9FBBB8F6B6D}"/>
                </a:ext>
              </a:extLst>
            </p:cNvPr>
            <p:cNvSpPr txBox="1"/>
            <p:nvPr/>
          </p:nvSpPr>
          <p:spPr>
            <a:xfrm>
              <a:off x="170796" y="3949416"/>
              <a:ext cx="655793" cy="195862"/>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No. at risk</a:t>
              </a:r>
            </a:p>
          </p:txBody>
        </p:sp>
        <p:grpSp>
          <p:nvGrpSpPr>
            <p:cNvPr id="87" name="Group 86">
              <a:extLst>
                <a:ext uri="{FF2B5EF4-FFF2-40B4-BE49-F238E27FC236}">
                  <a16:creationId xmlns:a16="http://schemas.microsoft.com/office/drawing/2014/main" id="{4DCFF87D-E376-4FCA-A4B9-4A525B861307}"/>
                </a:ext>
              </a:extLst>
            </p:cNvPr>
            <p:cNvGrpSpPr/>
            <p:nvPr/>
          </p:nvGrpSpPr>
          <p:grpSpPr>
            <a:xfrm>
              <a:off x="859235" y="1902633"/>
              <a:ext cx="3533275" cy="1246696"/>
              <a:chOff x="859235" y="1902633"/>
              <a:chExt cx="3533275" cy="1246696"/>
            </a:xfrm>
          </p:grpSpPr>
          <p:sp>
            <p:nvSpPr>
              <p:cNvPr id="136" name="Freeform: Shape 135">
                <a:extLst>
                  <a:ext uri="{FF2B5EF4-FFF2-40B4-BE49-F238E27FC236}">
                    <a16:creationId xmlns:a16="http://schemas.microsoft.com/office/drawing/2014/main" id="{16530ACA-41D7-487D-863E-5E28D90F901A}"/>
                  </a:ext>
                </a:extLst>
              </p:cNvPr>
              <p:cNvSpPr/>
              <p:nvPr/>
            </p:nvSpPr>
            <p:spPr>
              <a:xfrm>
                <a:off x="877041" y="1921399"/>
                <a:ext cx="3494142" cy="1210484"/>
              </a:xfrm>
              <a:custGeom>
                <a:avLst/>
                <a:gdLst>
                  <a:gd name="connsiteX0" fmla="*/ 0 w 3498057"/>
                  <a:gd name="connsiteY0" fmla="*/ 0 h 1212056"/>
                  <a:gd name="connsiteX1" fmla="*/ 64294 w 3498057"/>
                  <a:gd name="connsiteY1" fmla="*/ 0 h 1212056"/>
                  <a:gd name="connsiteX2" fmla="*/ 64294 w 3498057"/>
                  <a:gd name="connsiteY2" fmla="*/ 23812 h 1212056"/>
                  <a:gd name="connsiteX3" fmla="*/ 71438 w 3498057"/>
                  <a:gd name="connsiteY3" fmla="*/ 23812 h 1212056"/>
                  <a:gd name="connsiteX4" fmla="*/ 71438 w 3498057"/>
                  <a:gd name="connsiteY4" fmla="*/ 35719 h 1212056"/>
                  <a:gd name="connsiteX5" fmla="*/ 197644 w 3498057"/>
                  <a:gd name="connsiteY5" fmla="*/ 35719 h 1212056"/>
                  <a:gd name="connsiteX6" fmla="*/ 197644 w 3498057"/>
                  <a:gd name="connsiteY6" fmla="*/ 59531 h 1212056"/>
                  <a:gd name="connsiteX7" fmla="*/ 295275 w 3498057"/>
                  <a:gd name="connsiteY7" fmla="*/ 59531 h 1212056"/>
                  <a:gd name="connsiteX8" fmla="*/ 295275 w 3498057"/>
                  <a:gd name="connsiteY8" fmla="*/ 71437 h 1212056"/>
                  <a:gd name="connsiteX9" fmla="*/ 350044 w 3498057"/>
                  <a:gd name="connsiteY9" fmla="*/ 71437 h 1212056"/>
                  <a:gd name="connsiteX10" fmla="*/ 350044 w 3498057"/>
                  <a:gd name="connsiteY10" fmla="*/ 83344 h 1212056"/>
                  <a:gd name="connsiteX11" fmla="*/ 371475 w 3498057"/>
                  <a:gd name="connsiteY11" fmla="*/ 83344 h 1212056"/>
                  <a:gd name="connsiteX12" fmla="*/ 371475 w 3498057"/>
                  <a:gd name="connsiteY12" fmla="*/ 95250 h 1212056"/>
                  <a:gd name="connsiteX13" fmla="*/ 371475 w 3498057"/>
                  <a:gd name="connsiteY13" fmla="*/ 109537 h 1212056"/>
                  <a:gd name="connsiteX14" fmla="*/ 400050 w 3498057"/>
                  <a:gd name="connsiteY14" fmla="*/ 109537 h 1212056"/>
                  <a:gd name="connsiteX15" fmla="*/ 400050 w 3498057"/>
                  <a:gd name="connsiteY15" fmla="*/ 121444 h 1212056"/>
                  <a:gd name="connsiteX16" fmla="*/ 404813 w 3498057"/>
                  <a:gd name="connsiteY16" fmla="*/ 121444 h 1212056"/>
                  <a:gd name="connsiteX17" fmla="*/ 404813 w 3498057"/>
                  <a:gd name="connsiteY17" fmla="*/ 157162 h 1212056"/>
                  <a:gd name="connsiteX18" fmla="*/ 445294 w 3498057"/>
                  <a:gd name="connsiteY18" fmla="*/ 157162 h 1212056"/>
                  <a:gd name="connsiteX19" fmla="*/ 445294 w 3498057"/>
                  <a:gd name="connsiteY19" fmla="*/ 169069 h 1212056"/>
                  <a:gd name="connsiteX20" fmla="*/ 485775 w 3498057"/>
                  <a:gd name="connsiteY20" fmla="*/ 169069 h 1212056"/>
                  <a:gd name="connsiteX21" fmla="*/ 485775 w 3498057"/>
                  <a:gd name="connsiteY21" fmla="*/ 180975 h 1212056"/>
                  <a:gd name="connsiteX22" fmla="*/ 492919 w 3498057"/>
                  <a:gd name="connsiteY22" fmla="*/ 180975 h 1212056"/>
                  <a:gd name="connsiteX23" fmla="*/ 492919 w 3498057"/>
                  <a:gd name="connsiteY23" fmla="*/ 195262 h 1212056"/>
                  <a:gd name="connsiteX24" fmla="*/ 500063 w 3498057"/>
                  <a:gd name="connsiteY24" fmla="*/ 195262 h 1212056"/>
                  <a:gd name="connsiteX25" fmla="*/ 500063 w 3498057"/>
                  <a:gd name="connsiteY25" fmla="*/ 219075 h 1212056"/>
                  <a:gd name="connsiteX26" fmla="*/ 542925 w 3498057"/>
                  <a:gd name="connsiteY26" fmla="*/ 219075 h 1212056"/>
                  <a:gd name="connsiteX27" fmla="*/ 542925 w 3498057"/>
                  <a:gd name="connsiteY27" fmla="*/ 230981 h 1212056"/>
                  <a:gd name="connsiteX28" fmla="*/ 571500 w 3498057"/>
                  <a:gd name="connsiteY28" fmla="*/ 230981 h 1212056"/>
                  <a:gd name="connsiteX29" fmla="*/ 571500 w 3498057"/>
                  <a:gd name="connsiteY29" fmla="*/ 257175 h 1212056"/>
                  <a:gd name="connsiteX30" fmla="*/ 583407 w 3498057"/>
                  <a:gd name="connsiteY30" fmla="*/ 257175 h 1212056"/>
                  <a:gd name="connsiteX31" fmla="*/ 583407 w 3498057"/>
                  <a:gd name="connsiteY31" fmla="*/ 283369 h 1212056"/>
                  <a:gd name="connsiteX32" fmla="*/ 616744 w 3498057"/>
                  <a:gd name="connsiteY32" fmla="*/ 283369 h 1212056"/>
                  <a:gd name="connsiteX33" fmla="*/ 616744 w 3498057"/>
                  <a:gd name="connsiteY33" fmla="*/ 292894 h 1212056"/>
                  <a:gd name="connsiteX34" fmla="*/ 621507 w 3498057"/>
                  <a:gd name="connsiteY34" fmla="*/ 292894 h 1212056"/>
                  <a:gd name="connsiteX35" fmla="*/ 621507 w 3498057"/>
                  <a:gd name="connsiteY35" fmla="*/ 309562 h 1212056"/>
                  <a:gd name="connsiteX36" fmla="*/ 635794 w 3498057"/>
                  <a:gd name="connsiteY36" fmla="*/ 309562 h 1212056"/>
                  <a:gd name="connsiteX37" fmla="*/ 635794 w 3498057"/>
                  <a:gd name="connsiteY37" fmla="*/ 330994 h 1212056"/>
                  <a:gd name="connsiteX38" fmla="*/ 681038 w 3498057"/>
                  <a:gd name="connsiteY38" fmla="*/ 330994 h 1212056"/>
                  <a:gd name="connsiteX39" fmla="*/ 681038 w 3498057"/>
                  <a:gd name="connsiteY39" fmla="*/ 345281 h 1212056"/>
                  <a:gd name="connsiteX40" fmla="*/ 726282 w 3498057"/>
                  <a:gd name="connsiteY40" fmla="*/ 345281 h 1212056"/>
                  <a:gd name="connsiteX41" fmla="*/ 726282 w 3498057"/>
                  <a:gd name="connsiteY41" fmla="*/ 357187 h 1212056"/>
                  <a:gd name="connsiteX42" fmla="*/ 762000 w 3498057"/>
                  <a:gd name="connsiteY42" fmla="*/ 357187 h 1212056"/>
                  <a:gd name="connsiteX43" fmla="*/ 762000 w 3498057"/>
                  <a:gd name="connsiteY43" fmla="*/ 369094 h 1212056"/>
                  <a:gd name="connsiteX44" fmla="*/ 766763 w 3498057"/>
                  <a:gd name="connsiteY44" fmla="*/ 369094 h 1212056"/>
                  <a:gd name="connsiteX45" fmla="*/ 766763 w 3498057"/>
                  <a:gd name="connsiteY45" fmla="*/ 383381 h 1212056"/>
                  <a:gd name="connsiteX46" fmla="*/ 790575 w 3498057"/>
                  <a:gd name="connsiteY46" fmla="*/ 383381 h 1212056"/>
                  <a:gd name="connsiteX47" fmla="*/ 790575 w 3498057"/>
                  <a:gd name="connsiteY47" fmla="*/ 392906 h 1212056"/>
                  <a:gd name="connsiteX48" fmla="*/ 795338 w 3498057"/>
                  <a:gd name="connsiteY48" fmla="*/ 392906 h 1212056"/>
                  <a:gd name="connsiteX49" fmla="*/ 795338 w 3498057"/>
                  <a:gd name="connsiteY49" fmla="*/ 407194 h 1212056"/>
                  <a:gd name="connsiteX50" fmla="*/ 816769 w 3498057"/>
                  <a:gd name="connsiteY50" fmla="*/ 407194 h 1212056"/>
                  <a:gd name="connsiteX51" fmla="*/ 816769 w 3498057"/>
                  <a:gd name="connsiteY51" fmla="*/ 421481 h 1212056"/>
                  <a:gd name="connsiteX52" fmla="*/ 857250 w 3498057"/>
                  <a:gd name="connsiteY52" fmla="*/ 421481 h 1212056"/>
                  <a:gd name="connsiteX53" fmla="*/ 857250 w 3498057"/>
                  <a:gd name="connsiteY53" fmla="*/ 433387 h 1212056"/>
                  <a:gd name="connsiteX54" fmla="*/ 885825 w 3498057"/>
                  <a:gd name="connsiteY54" fmla="*/ 433387 h 1212056"/>
                  <a:gd name="connsiteX55" fmla="*/ 885825 w 3498057"/>
                  <a:gd name="connsiteY55" fmla="*/ 445294 h 1212056"/>
                  <a:gd name="connsiteX56" fmla="*/ 919163 w 3498057"/>
                  <a:gd name="connsiteY56" fmla="*/ 445294 h 1212056"/>
                  <a:gd name="connsiteX57" fmla="*/ 919163 w 3498057"/>
                  <a:gd name="connsiteY57" fmla="*/ 459581 h 1212056"/>
                  <a:gd name="connsiteX58" fmla="*/ 926307 w 3498057"/>
                  <a:gd name="connsiteY58" fmla="*/ 459581 h 1212056"/>
                  <a:gd name="connsiteX59" fmla="*/ 926307 w 3498057"/>
                  <a:gd name="connsiteY59" fmla="*/ 471487 h 1212056"/>
                  <a:gd name="connsiteX60" fmla="*/ 931069 w 3498057"/>
                  <a:gd name="connsiteY60" fmla="*/ 471487 h 1212056"/>
                  <a:gd name="connsiteX61" fmla="*/ 931069 w 3498057"/>
                  <a:gd name="connsiteY61" fmla="*/ 485775 h 1212056"/>
                  <a:gd name="connsiteX62" fmla="*/ 945357 w 3498057"/>
                  <a:gd name="connsiteY62" fmla="*/ 485775 h 1212056"/>
                  <a:gd name="connsiteX63" fmla="*/ 945357 w 3498057"/>
                  <a:gd name="connsiteY63" fmla="*/ 497681 h 1212056"/>
                  <a:gd name="connsiteX64" fmla="*/ 976313 w 3498057"/>
                  <a:gd name="connsiteY64" fmla="*/ 497681 h 1212056"/>
                  <a:gd name="connsiteX65" fmla="*/ 976313 w 3498057"/>
                  <a:gd name="connsiteY65" fmla="*/ 509587 h 1212056"/>
                  <a:gd name="connsiteX66" fmla="*/ 1002507 w 3498057"/>
                  <a:gd name="connsiteY66" fmla="*/ 509587 h 1212056"/>
                  <a:gd name="connsiteX67" fmla="*/ 1002507 w 3498057"/>
                  <a:gd name="connsiteY67" fmla="*/ 521494 h 1212056"/>
                  <a:gd name="connsiteX68" fmla="*/ 1159669 w 3498057"/>
                  <a:gd name="connsiteY68" fmla="*/ 521494 h 1212056"/>
                  <a:gd name="connsiteX69" fmla="*/ 1159669 w 3498057"/>
                  <a:gd name="connsiteY69" fmla="*/ 535781 h 1212056"/>
                  <a:gd name="connsiteX70" fmla="*/ 1200150 w 3498057"/>
                  <a:gd name="connsiteY70" fmla="*/ 535781 h 1212056"/>
                  <a:gd name="connsiteX71" fmla="*/ 1200150 w 3498057"/>
                  <a:gd name="connsiteY71" fmla="*/ 547687 h 1212056"/>
                  <a:gd name="connsiteX72" fmla="*/ 1207294 w 3498057"/>
                  <a:gd name="connsiteY72" fmla="*/ 547687 h 1212056"/>
                  <a:gd name="connsiteX73" fmla="*/ 1207294 w 3498057"/>
                  <a:gd name="connsiteY73" fmla="*/ 561975 h 1212056"/>
                  <a:gd name="connsiteX74" fmla="*/ 1214438 w 3498057"/>
                  <a:gd name="connsiteY74" fmla="*/ 561975 h 1212056"/>
                  <a:gd name="connsiteX75" fmla="*/ 1214438 w 3498057"/>
                  <a:gd name="connsiteY75" fmla="*/ 573881 h 1212056"/>
                  <a:gd name="connsiteX76" fmla="*/ 1221582 w 3498057"/>
                  <a:gd name="connsiteY76" fmla="*/ 573881 h 1212056"/>
                  <a:gd name="connsiteX77" fmla="*/ 1221582 w 3498057"/>
                  <a:gd name="connsiteY77" fmla="*/ 588169 h 1212056"/>
                  <a:gd name="connsiteX78" fmla="*/ 1343025 w 3498057"/>
                  <a:gd name="connsiteY78" fmla="*/ 588169 h 1212056"/>
                  <a:gd name="connsiteX79" fmla="*/ 1343025 w 3498057"/>
                  <a:gd name="connsiteY79" fmla="*/ 602456 h 1212056"/>
                  <a:gd name="connsiteX80" fmla="*/ 1462088 w 3498057"/>
                  <a:gd name="connsiteY80" fmla="*/ 602456 h 1212056"/>
                  <a:gd name="connsiteX81" fmla="*/ 1462088 w 3498057"/>
                  <a:gd name="connsiteY81" fmla="*/ 626269 h 1212056"/>
                  <a:gd name="connsiteX82" fmla="*/ 1543050 w 3498057"/>
                  <a:gd name="connsiteY82" fmla="*/ 626269 h 1212056"/>
                  <a:gd name="connsiteX83" fmla="*/ 1543050 w 3498057"/>
                  <a:gd name="connsiteY83" fmla="*/ 640556 h 1212056"/>
                  <a:gd name="connsiteX84" fmla="*/ 1557338 w 3498057"/>
                  <a:gd name="connsiteY84" fmla="*/ 640556 h 1212056"/>
                  <a:gd name="connsiteX85" fmla="*/ 1557338 w 3498057"/>
                  <a:gd name="connsiteY85" fmla="*/ 654844 h 1212056"/>
                  <a:gd name="connsiteX86" fmla="*/ 1583532 w 3498057"/>
                  <a:gd name="connsiteY86" fmla="*/ 654844 h 1212056"/>
                  <a:gd name="connsiteX87" fmla="*/ 1583532 w 3498057"/>
                  <a:gd name="connsiteY87" fmla="*/ 666750 h 1212056"/>
                  <a:gd name="connsiteX88" fmla="*/ 1688307 w 3498057"/>
                  <a:gd name="connsiteY88" fmla="*/ 666750 h 1212056"/>
                  <a:gd name="connsiteX89" fmla="*/ 1688307 w 3498057"/>
                  <a:gd name="connsiteY89" fmla="*/ 681037 h 1212056"/>
                  <a:gd name="connsiteX90" fmla="*/ 1714500 w 3498057"/>
                  <a:gd name="connsiteY90" fmla="*/ 681037 h 1212056"/>
                  <a:gd name="connsiteX91" fmla="*/ 1714500 w 3498057"/>
                  <a:gd name="connsiteY91" fmla="*/ 695325 h 1212056"/>
                  <a:gd name="connsiteX92" fmla="*/ 1719263 w 3498057"/>
                  <a:gd name="connsiteY92" fmla="*/ 695325 h 1212056"/>
                  <a:gd name="connsiteX93" fmla="*/ 1719263 w 3498057"/>
                  <a:gd name="connsiteY93" fmla="*/ 707231 h 1212056"/>
                  <a:gd name="connsiteX94" fmla="*/ 1778794 w 3498057"/>
                  <a:gd name="connsiteY94" fmla="*/ 707231 h 1212056"/>
                  <a:gd name="connsiteX95" fmla="*/ 1778794 w 3498057"/>
                  <a:gd name="connsiteY95" fmla="*/ 721519 h 1212056"/>
                  <a:gd name="connsiteX96" fmla="*/ 1859757 w 3498057"/>
                  <a:gd name="connsiteY96" fmla="*/ 721519 h 1212056"/>
                  <a:gd name="connsiteX97" fmla="*/ 1859757 w 3498057"/>
                  <a:gd name="connsiteY97" fmla="*/ 721519 h 1212056"/>
                  <a:gd name="connsiteX98" fmla="*/ 1859757 w 3498057"/>
                  <a:gd name="connsiteY98" fmla="*/ 738187 h 1212056"/>
                  <a:gd name="connsiteX99" fmla="*/ 1859757 w 3498057"/>
                  <a:gd name="connsiteY99" fmla="*/ 750094 h 1212056"/>
                  <a:gd name="connsiteX100" fmla="*/ 1897857 w 3498057"/>
                  <a:gd name="connsiteY100" fmla="*/ 750094 h 1212056"/>
                  <a:gd name="connsiteX101" fmla="*/ 1897857 w 3498057"/>
                  <a:gd name="connsiteY101" fmla="*/ 762000 h 1212056"/>
                  <a:gd name="connsiteX102" fmla="*/ 1955007 w 3498057"/>
                  <a:gd name="connsiteY102" fmla="*/ 762000 h 1212056"/>
                  <a:gd name="connsiteX103" fmla="*/ 1955007 w 3498057"/>
                  <a:gd name="connsiteY103" fmla="*/ 778669 h 1212056"/>
                  <a:gd name="connsiteX104" fmla="*/ 1974057 w 3498057"/>
                  <a:gd name="connsiteY104" fmla="*/ 778669 h 1212056"/>
                  <a:gd name="connsiteX105" fmla="*/ 1974057 w 3498057"/>
                  <a:gd name="connsiteY105" fmla="*/ 795337 h 1212056"/>
                  <a:gd name="connsiteX106" fmla="*/ 2331244 w 3498057"/>
                  <a:gd name="connsiteY106" fmla="*/ 795337 h 1212056"/>
                  <a:gd name="connsiteX107" fmla="*/ 2331244 w 3498057"/>
                  <a:gd name="connsiteY107" fmla="*/ 819150 h 1212056"/>
                  <a:gd name="connsiteX108" fmla="*/ 2371725 w 3498057"/>
                  <a:gd name="connsiteY108" fmla="*/ 819150 h 1212056"/>
                  <a:gd name="connsiteX109" fmla="*/ 2371725 w 3498057"/>
                  <a:gd name="connsiteY109" fmla="*/ 842962 h 1212056"/>
                  <a:gd name="connsiteX110" fmla="*/ 2393157 w 3498057"/>
                  <a:gd name="connsiteY110" fmla="*/ 842962 h 1212056"/>
                  <a:gd name="connsiteX111" fmla="*/ 2393157 w 3498057"/>
                  <a:gd name="connsiteY111" fmla="*/ 869156 h 1212056"/>
                  <a:gd name="connsiteX112" fmla="*/ 2400300 w 3498057"/>
                  <a:gd name="connsiteY112" fmla="*/ 869156 h 1212056"/>
                  <a:gd name="connsiteX113" fmla="*/ 2400300 w 3498057"/>
                  <a:gd name="connsiteY113" fmla="*/ 892969 h 1212056"/>
                  <a:gd name="connsiteX114" fmla="*/ 2407444 w 3498057"/>
                  <a:gd name="connsiteY114" fmla="*/ 892969 h 1212056"/>
                  <a:gd name="connsiteX115" fmla="*/ 2407444 w 3498057"/>
                  <a:gd name="connsiteY115" fmla="*/ 919162 h 1212056"/>
                  <a:gd name="connsiteX116" fmla="*/ 2550319 w 3498057"/>
                  <a:gd name="connsiteY116" fmla="*/ 919162 h 1212056"/>
                  <a:gd name="connsiteX117" fmla="*/ 2550319 w 3498057"/>
                  <a:gd name="connsiteY117" fmla="*/ 950119 h 1212056"/>
                  <a:gd name="connsiteX118" fmla="*/ 2647950 w 3498057"/>
                  <a:gd name="connsiteY118" fmla="*/ 950119 h 1212056"/>
                  <a:gd name="connsiteX119" fmla="*/ 2647950 w 3498057"/>
                  <a:gd name="connsiteY119" fmla="*/ 988219 h 1212056"/>
                  <a:gd name="connsiteX120" fmla="*/ 2769394 w 3498057"/>
                  <a:gd name="connsiteY120" fmla="*/ 988219 h 1212056"/>
                  <a:gd name="connsiteX121" fmla="*/ 2769394 w 3498057"/>
                  <a:gd name="connsiteY121" fmla="*/ 1031081 h 1212056"/>
                  <a:gd name="connsiteX122" fmla="*/ 2893219 w 3498057"/>
                  <a:gd name="connsiteY122" fmla="*/ 1031081 h 1212056"/>
                  <a:gd name="connsiteX123" fmla="*/ 2893219 w 3498057"/>
                  <a:gd name="connsiteY123" fmla="*/ 1076325 h 1212056"/>
                  <a:gd name="connsiteX124" fmla="*/ 3078957 w 3498057"/>
                  <a:gd name="connsiteY124" fmla="*/ 1076325 h 1212056"/>
                  <a:gd name="connsiteX125" fmla="*/ 3078957 w 3498057"/>
                  <a:gd name="connsiteY125" fmla="*/ 1133475 h 1212056"/>
                  <a:gd name="connsiteX126" fmla="*/ 3167063 w 3498057"/>
                  <a:gd name="connsiteY126" fmla="*/ 1133475 h 1212056"/>
                  <a:gd name="connsiteX127" fmla="*/ 3167063 w 3498057"/>
                  <a:gd name="connsiteY127" fmla="*/ 1212056 h 1212056"/>
                  <a:gd name="connsiteX128" fmla="*/ 3498057 w 3498057"/>
                  <a:gd name="connsiteY128" fmla="*/ 1212056 h 1212056"/>
                  <a:gd name="connsiteX0" fmla="*/ 0 w 3498057"/>
                  <a:gd name="connsiteY0" fmla="*/ 318 h 1212374"/>
                  <a:gd name="connsiteX1" fmla="*/ 34472 w 3498057"/>
                  <a:gd name="connsiteY1" fmla="*/ 0 h 1212374"/>
                  <a:gd name="connsiteX2" fmla="*/ 64294 w 3498057"/>
                  <a:gd name="connsiteY2" fmla="*/ 318 h 1212374"/>
                  <a:gd name="connsiteX3" fmla="*/ 64294 w 3498057"/>
                  <a:gd name="connsiteY3" fmla="*/ 24130 h 1212374"/>
                  <a:gd name="connsiteX4" fmla="*/ 71438 w 3498057"/>
                  <a:gd name="connsiteY4" fmla="*/ 24130 h 1212374"/>
                  <a:gd name="connsiteX5" fmla="*/ 71438 w 3498057"/>
                  <a:gd name="connsiteY5" fmla="*/ 36037 h 1212374"/>
                  <a:gd name="connsiteX6" fmla="*/ 197644 w 3498057"/>
                  <a:gd name="connsiteY6" fmla="*/ 36037 h 1212374"/>
                  <a:gd name="connsiteX7" fmla="*/ 197644 w 3498057"/>
                  <a:gd name="connsiteY7" fmla="*/ 59849 h 1212374"/>
                  <a:gd name="connsiteX8" fmla="*/ 295275 w 3498057"/>
                  <a:gd name="connsiteY8" fmla="*/ 59849 h 1212374"/>
                  <a:gd name="connsiteX9" fmla="*/ 295275 w 3498057"/>
                  <a:gd name="connsiteY9" fmla="*/ 71755 h 1212374"/>
                  <a:gd name="connsiteX10" fmla="*/ 350044 w 3498057"/>
                  <a:gd name="connsiteY10" fmla="*/ 71755 h 1212374"/>
                  <a:gd name="connsiteX11" fmla="*/ 350044 w 3498057"/>
                  <a:gd name="connsiteY11" fmla="*/ 83662 h 1212374"/>
                  <a:gd name="connsiteX12" fmla="*/ 371475 w 3498057"/>
                  <a:gd name="connsiteY12" fmla="*/ 83662 h 1212374"/>
                  <a:gd name="connsiteX13" fmla="*/ 371475 w 3498057"/>
                  <a:gd name="connsiteY13" fmla="*/ 95568 h 1212374"/>
                  <a:gd name="connsiteX14" fmla="*/ 371475 w 3498057"/>
                  <a:gd name="connsiteY14" fmla="*/ 109855 h 1212374"/>
                  <a:gd name="connsiteX15" fmla="*/ 400050 w 3498057"/>
                  <a:gd name="connsiteY15" fmla="*/ 109855 h 1212374"/>
                  <a:gd name="connsiteX16" fmla="*/ 400050 w 3498057"/>
                  <a:gd name="connsiteY16" fmla="*/ 121762 h 1212374"/>
                  <a:gd name="connsiteX17" fmla="*/ 404813 w 3498057"/>
                  <a:gd name="connsiteY17" fmla="*/ 121762 h 1212374"/>
                  <a:gd name="connsiteX18" fmla="*/ 404813 w 3498057"/>
                  <a:gd name="connsiteY18" fmla="*/ 157480 h 1212374"/>
                  <a:gd name="connsiteX19" fmla="*/ 445294 w 3498057"/>
                  <a:gd name="connsiteY19" fmla="*/ 157480 h 1212374"/>
                  <a:gd name="connsiteX20" fmla="*/ 445294 w 3498057"/>
                  <a:gd name="connsiteY20" fmla="*/ 169387 h 1212374"/>
                  <a:gd name="connsiteX21" fmla="*/ 485775 w 3498057"/>
                  <a:gd name="connsiteY21" fmla="*/ 169387 h 1212374"/>
                  <a:gd name="connsiteX22" fmla="*/ 485775 w 3498057"/>
                  <a:gd name="connsiteY22" fmla="*/ 181293 h 1212374"/>
                  <a:gd name="connsiteX23" fmla="*/ 492919 w 3498057"/>
                  <a:gd name="connsiteY23" fmla="*/ 181293 h 1212374"/>
                  <a:gd name="connsiteX24" fmla="*/ 492919 w 3498057"/>
                  <a:gd name="connsiteY24" fmla="*/ 195580 h 1212374"/>
                  <a:gd name="connsiteX25" fmla="*/ 500063 w 3498057"/>
                  <a:gd name="connsiteY25" fmla="*/ 195580 h 1212374"/>
                  <a:gd name="connsiteX26" fmla="*/ 500063 w 3498057"/>
                  <a:gd name="connsiteY26" fmla="*/ 219393 h 1212374"/>
                  <a:gd name="connsiteX27" fmla="*/ 542925 w 3498057"/>
                  <a:gd name="connsiteY27" fmla="*/ 219393 h 1212374"/>
                  <a:gd name="connsiteX28" fmla="*/ 542925 w 3498057"/>
                  <a:gd name="connsiteY28" fmla="*/ 231299 h 1212374"/>
                  <a:gd name="connsiteX29" fmla="*/ 571500 w 3498057"/>
                  <a:gd name="connsiteY29" fmla="*/ 231299 h 1212374"/>
                  <a:gd name="connsiteX30" fmla="*/ 571500 w 3498057"/>
                  <a:gd name="connsiteY30" fmla="*/ 257493 h 1212374"/>
                  <a:gd name="connsiteX31" fmla="*/ 583407 w 3498057"/>
                  <a:gd name="connsiteY31" fmla="*/ 257493 h 1212374"/>
                  <a:gd name="connsiteX32" fmla="*/ 583407 w 3498057"/>
                  <a:gd name="connsiteY32" fmla="*/ 283687 h 1212374"/>
                  <a:gd name="connsiteX33" fmla="*/ 616744 w 3498057"/>
                  <a:gd name="connsiteY33" fmla="*/ 283687 h 1212374"/>
                  <a:gd name="connsiteX34" fmla="*/ 616744 w 3498057"/>
                  <a:gd name="connsiteY34" fmla="*/ 293212 h 1212374"/>
                  <a:gd name="connsiteX35" fmla="*/ 621507 w 3498057"/>
                  <a:gd name="connsiteY35" fmla="*/ 293212 h 1212374"/>
                  <a:gd name="connsiteX36" fmla="*/ 621507 w 3498057"/>
                  <a:gd name="connsiteY36" fmla="*/ 309880 h 1212374"/>
                  <a:gd name="connsiteX37" fmla="*/ 635794 w 3498057"/>
                  <a:gd name="connsiteY37" fmla="*/ 309880 h 1212374"/>
                  <a:gd name="connsiteX38" fmla="*/ 635794 w 3498057"/>
                  <a:gd name="connsiteY38" fmla="*/ 331312 h 1212374"/>
                  <a:gd name="connsiteX39" fmla="*/ 681038 w 3498057"/>
                  <a:gd name="connsiteY39" fmla="*/ 331312 h 1212374"/>
                  <a:gd name="connsiteX40" fmla="*/ 681038 w 3498057"/>
                  <a:gd name="connsiteY40" fmla="*/ 345599 h 1212374"/>
                  <a:gd name="connsiteX41" fmla="*/ 726282 w 3498057"/>
                  <a:gd name="connsiteY41" fmla="*/ 345599 h 1212374"/>
                  <a:gd name="connsiteX42" fmla="*/ 726282 w 3498057"/>
                  <a:gd name="connsiteY42" fmla="*/ 357505 h 1212374"/>
                  <a:gd name="connsiteX43" fmla="*/ 762000 w 3498057"/>
                  <a:gd name="connsiteY43" fmla="*/ 357505 h 1212374"/>
                  <a:gd name="connsiteX44" fmla="*/ 762000 w 3498057"/>
                  <a:gd name="connsiteY44" fmla="*/ 369412 h 1212374"/>
                  <a:gd name="connsiteX45" fmla="*/ 766763 w 3498057"/>
                  <a:gd name="connsiteY45" fmla="*/ 369412 h 1212374"/>
                  <a:gd name="connsiteX46" fmla="*/ 766763 w 3498057"/>
                  <a:gd name="connsiteY46" fmla="*/ 383699 h 1212374"/>
                  <a:gd name="connsiteX47" fmla="*/ 790575 w 3498057"/>
                  <a:gd name="connsiteY47" fmla="*/ 383699 h 1212374"/>
                  <a:gd name="connsiteX48" fmla="*/ 790575 w 3498057"/>
                  <a:gd name="connsiteY48" fmla="*/ 393224 h 1212374"/>
                  <a:gd name="connsiteX49" fmla="*/ 795338 w 3498057"/>
                  <a:gd name="connsiteY49" fmla="*/ 393224 h 1212374"/>
                  <a:gd name="connsiteX50" fmla="*/ 795338 w 3498057"/>
                  <a:gd name="connsiteY50" fmla="*/ 407512 h 1212374"/>
                  <a:gd name="connsiteX51" fmla="*/ 816769 w 3498057"/>
                  <a:gd name="connsiteY51" fmla="*/ 407512 h 1212374"/>
                  <a:gd name="connsiteX52" fmla="*/ 816769 w 3498057"/>
                  <a:gd name="connsiteY52" fmla="*/ 421799 h 1212374"/>
                  <a:gd name="connsiteX53" fmla="*/ 857250 w 3498057"/>
                  <a:gd name="connsiteY53" fmla="*/ 421799 h 1212374"/>
                  <a:gd name="connsiteX54" fmla="*/ 857250 w 3498057"/>
                  <a:gd name="connsiteY54" fmla="*/ 433705 h 1212374"/>
                  <a:gd name="connsiteX55" fmla="*/ 885825 w 3498057"/>
                  <a:gd name="connsiteY55" fmla="*/ 433705 h 1212374"/>
                  <a:gd name="connsiteX56" fmla="*/ 885825 w 3498057"/>
                  <a:gd name="connsiteY56" fmla="*/ 445612 h 1212374"/>
                  <a:gd name="connsiteX57" fmla="*/ 919163 w 3498057"/>
                  <a:gd name="connsiteY57" fmla="*/ 445612 h 1212374"/>
                  <a:gd name="connsiteX58" fmla="*/ 919163 w 3498057"/>
                  <a:gd name="connsiteY58" fmla="*/ 459899 h 1212374"/>
                  <a:gd name="connsiteX59" fmla="*/ 926307 w 3498057"/>
                  <a:gd name="connsiteY59" fmla="*/ 459899 h 1212374"/>
                  <a:gd name="connsiteX60" fmla="*/ 926307 w 3498057"/>
                  <a:gd name="connsiteY60" fmla="*/ 471805 h 1212374"/>
                  <a:gd name="connsiteX61" fmla="*/ 931069 w 3498057"/>
                  <a:gd name="connsiteY61" fmla="*/ 471805 h 1212374"/>
                  <a:gd name="connsiteX62" fmla="*/ 931069 w 3498057"/>
                  <a:gd name="connsiteY62" fmla="*/ 486093 h 1212374"/>
                  <a:gd name="connsiteX63" fmla="*/ 945357 w 3498057"/>
                  <a:gd name="connsiteY63" fmla="*/ 486093 h 1212374"/>
                  <a:gd name="connsiteX64" fmla="*/ 945357 w 3498057"/>
                  <a:gd name="connsiteY64" fmla="*/ 497999 h 1212374"/>
                  <a:gd name="connsiteX65" fmla="*/ 976313 w 3498057"/>
                  <a:gd name="connsiteY65" fmla="*/ 497999 h 1212374"/>
                  <a:gd name="connsiteX66" fmla="*/ 976313 w 3498057"/>
                  <a:gd name="connsiteY66" fmla="*/ 509905 h 1212374"/>
                  <a:gd name="connsiteX67" fmla="*/ 1002507 w 3498057"/>
                  <a:gd name="connsiteY67" fmla="*/ 509905 h 1212374"/>
                  <a:gd name="connsiteX68" fmla="*/ 1002507 w 3498057"/>
                  <a:gd name="connsiteY68" fmla="*/ 521812 h 1212374"/>
                  <a:gd name="connsiteX69" fmla="*/ 1159669 w 3498057"/>
                  <a:gd name="connsiteY69" fmla="*/ 521812 h 1212374"/>
                  <a:gd name="connsiteX70" fmla="*/ 1159669 w 3498057"/>
                  <a:gd name="connsiteY70" fmla="*/ 536099 h 1212374"/>
                  <a:gd name="connsiteX71" fmla="*/ 1200150 w 3498057"/>
                  <a:gd name="connsiteY71" fmla="*/ 536099 h 1212374"/>
                  <a:gd name="connsiteX72" fmla="*/ 1200150 w 3498057"/>
                  <a:gd name="connsiteY72" fmla="*/ 548005 h 1212374"/>
                  <a:gd name="connsiteX73" fmla="*/ 1207294 w 3498057"/>
                  <a:gd name="connsiteY73" fmla="*/ 548005 h 1212374"/>
                  <a:gd name="connsiteX74" fmla="*/ 1207294 w 3498057"/>
                  <a:gd name="connsiteY74" fmla="*/ 562293 h 1212374"/>
                  <a:gd name="connsiteX75" fmla="*/ 1214438 w 3498057"/>
                  <a:gd name="connsiteY75" fmla="*/ 562293 h 1212374"/>
                  <a:gd name="connsiteX76" fmla="*/ 1214438 w 3498057"/>
                  <a:gd name="connsiteY76" fmla="*/ 574199 h 1212374"/>
                  <a:gd name="connsiteX77" fmla="*/ 1221582 w 3498057"/>
                  <a:gd name="connsiteY77" fmla="*/ 574199 h 1212374"/>
                  <a:gd name="connsiteX78" fmla="*/ 1221582 w 3498057"/>
                  <a:gd name="connsiteY78" fmla="*/ 588487 h 1212374"/>
                  <a:gd name="connsiteX79" fmla="*/ 1343025 w 3498057"/>
                  <a:gd name="connsiteY79" fmla="*/ 588487 h 1212374"/>
                  <a:gd name="connsiteX80" fmla="*/ 1343025 w 3498057"/>
                  <a:gd name="connsiteY80" fmla="*/ 602774 h 1212374"/>
                  <a:gd name="connsiteX81" fmla="*/ 1462088 w 3498057"/>
                  <a:gd name="connsiteY81" fmla="*/ 602774 h 1212374"/>
                  <a:gd name="connsiteX82" fmla="*/ 1462088 w 3498057"/>
                  <a:gd name="connsiteY82" fmla="*/ 626587 h 1212374"/>
                  <a:gd name="connsiteX83" fmla="*/ 1543050 w 3498057"/>
                  <a:gd name="connsiteY83" fmla="*/ 626587 h 1212374"/>
                  <a:gd name="connsiteX84" fmla="*/ 1543050 w 3498057"/>
                  <a:gd name="connsiteY84" fmla="*/ 640874 h 1212374"/>
                  <a:gd name="connsiteX85" fmla="*/ 1557338 w 3498057"/>
                  <a:gd name="connsiteY85" fmla="*/ 640874 h 1212374"/>
                  <a:gd name="connsiteX86" fmla="*/ 1557338 w 3498057"/>
                  <a:gd name="connsiteY86" fmla="*/ 655162 h 1212374"/>
                  <a:gd name="connsiteX87" fmla="*/ 1583532 w 3498057"/>
                  <a:gd name="connsiteY87" fmla="*/ 655162 h 1212374"/>
                  <a:gd name="connsiteX88" fmla="*/ 1583532 w 3498057"/>
                  <a:gd name="connsiteY88" fmla="*/ 667068 h 1212374"/>
                  <a:gd name="connsiteX89" fmla="*/ 1688307 w 3498057"/>
                  <a:gd name="connsiteY89" fmla="*/ 667068 h 1212374"/>
                  <a:gd name="connsiteX90" fmla="*/ 1688307 w 3498057"/>
                  <a:gd name="connsiteY90" fmla="*/ 681355 h 1212374"/>
                  <a:gd name="connsiteX91" fmla="*/ 1714500 w 3498057"/>
                  <a:gd name="connsiteY91" fmla="*/ 681355 h 1212374"/>
                  <a:gd name="connsiteX92" fmla="*/ 1714500 w 3498057"/>
                  <a:gd name="connsiteY92" fmla="*/ 695643 h 1212374"/>
                  <a:gd name="connsiteX93" fmla="*/ 1719263 w 3498057"/>
                  <a:gd name="connsiteY93" fmla="*/ 695643 h 1212374"/>
                  <a:gd name="connsiteX94" fmla="*/ 1719263 w 3498057"/>
                  <a:gd name="connsiteY94" fmla="*/ 707549 h 1212374"/>
                  <a:gd name="connsiteX95" fmla="*/ 1778794 w 3498057"/>
                  <a:gd name="connsiteY95" fmla="*/ 707549 h 1212374"/>
                  <a:gd name="connsiteX96" fmla="*/ 1778794 w 3498057"/>
                  <a:gd name="connsiteY96" fmla="*/ 721837 h 1212374"/>
                  <a:gd name="connsiteX97" fmla="*/ 1859757 w 3498057"/>
                  <a:gd name="connsiteY97" fmla="*/ 721837 h 1212374"/>
                  <a:gd name="connsiteX98" fmla="*/ 1859757 w 3498057"/>
                  <a:gd name="connsiteY98" fmla="*/ 721837 h 1212374"/>
                  <a:gd name="connsiteX99" fmla="*/ 1859757 w 3498057"/>
                  <a:gd name="connsiteY99" fmla="*/ 738505 h 1212374"/>
                  <a:gd name="connsiteX100" fmla="*/ 1859757 w 3498057"/>
                  <a:gd name="connsiteY100" fmla="*/ 750412 h 1212374"/>
                  <a:gd name="connsiteX101" fmla="*/ 1897857 w 3498057"/>
                  <a:gd name="connsiteY101" fmla="*/ 750412 h 1212374"/>
                  <a:gd name="connsiteX102" fmla="*/ 1897857 w 3498057"/>
                  <a:gd name="connsiteY102" fmla="*/ 762318 h 1212374"/>
                  <a:gd name="connsiteX103" fmla="*/ 1955007 w 3498057"/>
                  <a:gd name="connsiteY103" fmla="*/ 762318 h 1212374"/>
                  <a:gd name="connsiteX104" fmla="*/ 1955007 w 3498057"/>
                  <a:gd name="connsiteY104" fmla="*/ 778987 h 1212374"/>
                  <a:gd name="connsiteX105" fmla="*/ 1974057 w 3498057"/>
                  <a:gd name="connsiteY105" fmla="*/ 778987 h 1212374"/>
                  <a:gd name="connsiteX106" fmla="*/ 1974057 w 3498057"/>
                  <a:gd name="connsiteY106" fmla="*/ 795655 h 1212374"/>
                  <a:gd name="connsiteX107" fmla="*/ 2331244 w 3498057"/>
                  <a:gd name="connsiteY107" fmla="*/ 795655 h 1212374"/>
                  <a:gd name="connsiteX108" fmla="*/ 2331244 w 3498057"/>
                  <a:gd name="connsiteY108" fmla="*/ 819468 h 1212374"/>
                  <a:gd name="connsiteX109" fmla="*/ 2371725 w 3498057"/>
                  <a:gd name="connsiteY109" fmla="*/ 819468 h 1212374"/>
                  <a:gd name="connsiteX110" fmla="*/ 2371725 w 3498057"/>
                  <a:gd name="connsiteY110" fmla="*/ 843280 h 1212374"/>
                  <a:gd name="connsiteX111" fmla="*/ 2393157 w 3498057"/>
                  <a:gd name="connsiteY111" fmla="*/ 843280 h 1212374"/>
                  <a:gd name="connsiteX112" fmla="*/ 2393157 w 3498057"/>
                  <a:gd name="connsiteY112" fmla="*/ 869474 h 1212374"/>
                  <a:gd name="connsiteX113" fmla="*/ 2400300 w 3498057"/>
                  <a:gd name="connsiteY113" fmla="*/ 869474 h 1212374"/>
                  <a:gd name="connsiteX114" fmla="*/ 2400300 w 3498057"/>
                  <a:gd name="connsiteY114" fmla="*/ 893287 h 1212374"/>
                  <a:gd name="connsiteX115" fmla="*/ 2407444 w 3498057"/>
                  <a:gd name="connsiteY115" fmla="*/ 893287 h 1212374"/>
                  <a:gd name="connsiteX116" fmla="*/ 2407444 w 3498057"/>
                  <a:gd name="connsiteY116" fmla="*/ 919480 h 1212374"/>
                  <a:gd name="connsiteX117" fmla="*/ 2550319 w 3498057"/>
                  <a:gd name="connsiteY117" fmla="*/ 919480 h 1212374"/>
                  <a:gd name="connsiteX118" fmla="*/ 2550319 w 3498057"/>
                  <a:gd name="connsiteY118" fmla="*/ 950437 h 1212374"/>
                  <a:gd name="connsiteX119" fmla="*/ 2647950 w 3498057"/>
                  <a:gd name="connsiteY119" fmla="*/ 950437 h 1212374"/>
                  <a:gd name="connsiteX120" fmla="*/ 2647950 w 3498057"/>
                  <a:gd name="connsiteY120" fmla="*/ 988537 h 1212374"/>
                  <a:gd name="connsiteX121" fmla="*/ 2769394 w 3498057"/>
                  <a:gd name="connsiteY121" fmla="*/ 988537 h 1212374"/>
                  <a:gd name="connsiteX122" fmla="*/ 2769394 w 3498057"/>
                  <a:gd name="connsiteY122" fmla="*/ 1031399 h 1212374"/>
                  <a:gd name="connsiteX123" fmla="*/ 2893219 w 3498057"/>
                  <a:gd name="connsiteY123" fmla="*/ 1031399 h 1212374"/>
                  <a:gd name="connsiteX124" fmla="*/ 2893219 w 3498057"/>
                  <a:gd name="connsiteY124" fmla="*/ 1076643 h 1212374"/>
                  <a:gd name="connsiteX125" fmla="*/ 3078957 w 3498057"/>
                  <a:gd name="connsiteY125" fmla="*/ 1076643 h 1212374"/>
                  <a:gd name="connsiteX126" fmla="*/ 3078957 w 3498057"/>
                  <a:gd name="connsiteY126" fmla="*/ 1133793 h 1212374"/>
                  <a:gd name="connsiteX127" fmla="*/ 3167063 w 3498057"/>
                  <a:gd name="connsiteY127" fmla="*/ 1133793 h 1212374"/>
                  <a:gd name="connsiteX128" fmla="*/ 3167063 w 3498057"/>
                  <a:gd name="connsiteY128" fmla="*/ 1212374 h 1212374"/>
                  <a:gd name="connsiteX129" fmla="*/ 3498057 w 3498057"/>
                  <a:gd name="connsiteY129" fmla="*/ 1212374 h 1212374"/>
                  <a:gd name="connsiteX0" fmla="*/ 0 w 3498057"/>
                  <a:gd name="connsiteY0" fmla="*/ 318 h 1212374"/>
                  <a:gd name="connsiteX1" fmla="*/ 34472 w 3498057"/>
                  <a:gd name="connsiteY1" fmla="*/ 0 h 1212374"/>
                  <a:gd name="connsiteX2" fmla="*/ 64294 w 3498057"/>
                  <a:gd name="connsiteY2" fmla="*/ 31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34472 w 3498057"/>
                  <a:gd name="connsiteY1" fmla="*/ 0 h 1212374"/>
                  <a:gd name="connsiteX2" fmla="*/ 33749 w 3498057"/>
                  <a:gd name="connsiteY2" fmla="*/ 827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33749 w 3498057"/>
                  <a:gd name="connsiteY2" fmla="*/ 8278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40 w 3498057"/>
                  <a:gd name="connsiteY2" fmla="*/ 10401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9021 w 3498057"/>
                  <a:gd name="connsiteY2" fmla="*/ 8809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39 w 3498057"/>
                  <a:gd name="connsiteY2" fmla="*/ 8809 h 1212374"/>
                  <a:gd name="connsiteX3" fmla="*/ 63927 w 3498057"/>
                  <a:gd name="connsiteY3" fmla="*/ 11144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 name="connsiteX0" fmla="*/ 0 w 3498057"/>
                  <a:gd name="connsiteY0" fmla="*/ 318 h 1212374"/>
                  <a:gd name="connsiteX1" fmla="*/ 47563 w 3498057"/>
                  <a:gd name="connsiteY1" fmla="*/ 0 h 1212374"/>
                  <a:gd name="connsiteX2" fmla="*/ 46839 w 3498057"/>
                  <a:gd name="connsiteY2" fmla="*/ 8809 h 1212374"/>
                  <a:gd name="connsiteX3" fmla="*/ 63927 w 3498057"/>
                  <a:gd name="connsiteY3" fmla="*/ 11675 h 1212374"/>
                  <a:gd name="connsiteX4" fmla="*/ 64294 w 3498057"/>
                  <a:gd name="connsiteY4" fmla="*/ 24130 h 1212374"/>
                  <a:gd name="connsiteX5" fmla="*/ 71438 w 3498057"/>
                  <a:gd name="connsiteY5" fmla="*/ 24130 h 1212374"/>
                  <a:gd name="connsiteX6" fmla="*/ 71438 w 3498057"/>
                  <a:gd name="connsiteY6" fmla="*/ 36037 h 1212374"/>
                  <a:gd name="connsiteX7" fmla="*/ 197644 w 3498057"/>
                  <a:gd name="connsiteY7" fmla="*/ 36037 h 1212374"/>
                  <a:gd name="connsiteX8" fmla="*/ 197644 w 3498057"/>
                  <a:gd name="connsiteY8" fmla="*/ 59849 h 1212374"/>
                  <a:gd name="connsiteX9" fmla="*/ 295275 w 3498057"/>
                  <a:gd name="connsiteY9" fmla="*/ 59849 h 1212374"/>
                  <a:gd name="connsiteX10" fmla="*/ 295275 w 3498057"/>
                  <a:gd name="connsiteY10" fmla="*/ 71755 h 1212374"/>
                  <a:gd name="connsiteX11" fmla="*/ 350044 w 3498057"/>
                  <a:gd name="connsiteY11" fmla="*/ 71755 h 1212374"/>
                  <a:gd name="connsiteX12" fmla="*/ 350044 w 3498057"/>
                  <a:gd name="connsiteY12" fmla="*/ 83662 h 1212374"/>
                  <a:gd name="connsiteX13" fmla="*/ 371475 w 3498057"/>
                  <a:gd name="connsiteY13" fmla="*/ 83662 h 1212374"/>
                  <a:gd name="connsiteX14" fmla="*/ 371475 w 3498057"/>
                  <a:gd name="connsiteY14" fmla="*/ 95568 h 1212374"/>
                  <a:gd name="connsiteX15" fmla="*/ 371475 w 3498057"/>
                  <a:gd name="connsiteY15" fmla="*/ 109855 h 1212374"/>
                  <a:gd name="connsiteX16" fmla="*/ 400050 w 3498057"/>
                  <a:gd name="connsiteY16" fmla="*/ 109855 h 1212374"/>
                  <a:gd name="connsiteX17" fmla="*/ 400050 w 3498057"/>
                  <a:gd name="connsiteY17" fmla="*/ 121762 h 1212374"/>
                  <a:gd name="connsiteX18" fmla="*/ 404813 w 3498057"/>
                  <a:gd name="connsiteY18" fmla="*/ 121762 h 1212374"/>
                  <a:gd name="connsiteX19" fmla="*/ 404813 w 3498057"/>
                  <a:gd name="connsiteY19" fmla="*/ 157480 h 1212374"/>
                  <a:gd name="connsiteX20" fmla="*/ 445294 w 3498057"/>
                  <a:gd name="connsiteY20" fmla="*/ 157480 h 1212374"/>
                  <a:gd name="connsiteX21" fmla="*/ 445294 w 3498057"/>
                  <a:gd name="connsiteY21" fmla="*/ 169387 h 1212374"/>
                  <a:gd name="connsiteX22" fmla="*/ 485775 w 3498057"/>
                  <a:gd name="connsiteY22" fmla="*/ 169387 h 1212374"/>
                  <a:gd name="connsiteX23" fmla="*/ 485775 w 3498057"/>
                  <a:gd name="connsiteY23" fmla="*/ 181293 h 1212374"/>
                  <a:gd name="connsiteX24" fmla="*/ 492919 w 3498057"/>
                  <a:gd name="connsiteY24" fmla="*/ 181293 h 1212374"/>
                  <a:gd name="connsiteX25" fmla="*/ 492919 w 3498057"/>
                  <a:gd name="connsiteY25" fmla="*/ 195580 h 1212374"/>
                  <a:gd name="connsiteX26" fmla="*/ 500063 w 3498057"/>
                  <a:gd name="connsiteY26" fmla="*/ 195580 h 1212374"/>
                  <a:gd name="connsiteX27" fmla="*/ 500063 w 3498057"/>
                  <a:gd name="connsiteY27" fmla="*/ 219393 h 1212374"/>
                  <a:gd name="connsiteX28" fmla="*/ 542925 w 3498057"/>
                  <a:gd name="connsiteY28" fmla="*/ 219393 h 1212374"/>
                  <a:gd name="connsiteX29" fmla="*/ 542925 w 3498057"/>
                  <a:gd name="connsiteY29" fmla="*/ 231299 h 1212374"/>
                  <a:gd name="connsiteX30" fmla="*/ 571500 w 3498057"/>
                  <a:gd name="connsiteY30" fmla="*/ 231299 h 1212374"/>
                  <a:gd name="connsiteX31" fmla="*/ 571500 w 3498057"/>
                  <a:gd name="connsiteY31" fmla="*/ 257493 h 1212374"/>
                  <a:gd name="connsiteX32" fmla="*/ 583407 w 3498057"/>
                  <a:gd name="connsiteY32" fmla="*/ 257493 h 1212374"/>
                  <a:gd name="connsiteX33" fmla="*/ 583407 w 3498057"/>
                  <a:gd name="connsiteY33" fmla="*/ 283687 h 1212374"/>
                  <a:gd name="connsiteX34" fmla="*/ 616744 w 3498057"/>
                  <a:gd name="connsiteY34" fmla="*/ 283687 h 1212374"/>
                  <a:gd name="connsiteX35" fmla="*/ 616744 w 3498057"/>
                  <a:gd name="connsiteY35" fmla="*/ 293212 h 1212374"/>
                  <a:gd name="connsiteX36" fmla="*/ 621507 w 3498057"/>
                  <a:gd name="connsiteY36" fmla="*/ 293212 h 1212374"/>
                  <a:gd name="connsiteX37" fmla="*/ 621507 w 3498057"/>
                  <a:gd name="connsiteY37" fmla="*/ 309880 h 1212374"/>
                  <a:gd name="connsiteX38" fmla="*/ 635794 w 3498057"/>
                  <a:gd name="connsiteY38" fmla="*/ 309880 h 1212374"/>
                  <a:gd name="connsiteX39" fmla="*/ 635794 w 3498057"/>
                  <a:gd name="connsiteY39" fmla="*/ 331312 h 1212374"/>
                  <a:gd name="connsiteX40" fmla="*/ 681038 w 3498057"/>
                  <a:gd name="connsiteY40" fmla="*/ 331312 h 1212374"/>
                  <a:gd name="connsiteX41" fmla="*/ 681038 w 3498057"/>
                  <a:gd name="connsiteY41" fmla="*/ 345599 h 1212374"/>
                  <a:gd name="connsiteX42" fmla="*/ 726282 w 3498057"/>
                  <a:gd name="connsiteY42" fmla="*/ 345599 h 1212374"/>
                  <a:gd name="connsiteX43" fmla="*/ 726282 w 3498057"/>
                  <a:gd name="connsiteY43" fmla="*/ 357505 h 1212374"/>
                  <a:gd name="connsiteX44" fmla="*/ 762000 w 3498057"/>
                  <a:gd name="connsiteY44" fmla="*/ 357505 h 1212374"/>
                  <a:gd name="connsiteX45" fmla="*/ 762000 w 3498057"/>
                  <a:gd name="connsiteY45" fmla="*/ 369412 h 1212374"/>
                  <a:gd name="connsiteX46" fmla="*/ 766763 w 3498057"/>
                  <a:gd name="connsiteY46" fmla="*/ 369412 h 1212374"/>
                  <a:gd name="connsiteX47" fmla="*/ 766763 w 3498057"/>
                  <a:gd name="connsiteY47" fmla="*/ 383699 h 1212374"/>
                  <a:gd name="connsiteX48" fmla="*/ 790575 w 3498057"/>
                  <a:gd name="connsiteY48" fmla="*/ 383699 h 1212374"/>
                  <a:gd name="connsiteX49" fmla="*/ 790575 w 3498057"/>
                  <a:gd name="connsiteY49" fmla="*/ 393224 h 1212374"/>
                  <a:gd name="connsiteX50" fmla="*/ 795338 w 3498057"/>
                  <a:gd name="connsiteY50" fmla="*/ 393224 h 1212374"/>
                  <a:gd name="connsiteX51" fmla="*/ 795338 w 3498057"/>
                  <a:gd name="connsiteY51" fmla="*/ 407512 h 1212374"/>
                  <a:gd name="connsiteX52" fmla="*/ 816769 w 3498057"/>
                  <a:gd name="connsiteY52" fmla="*/ 407512 h 1212374"/>
                  <a:gd name="connsiteX53" fmla="*/ 816769 w 3498057"/>
                  <a:gd name="connsiteY53" fmla="*/ 421799 h 1212374"/>
                  <a:gd name="connsiteX54" fmla="*/ 857250 w 3498057"/>
                  <a:gd name="connsiteY54" fmla="*/ 421799 h 1212374"/>
                  <a:gd name="connsiteX55" fmla="*/ 857250 w 3498057"/>
                  <a:gd name="connsiteY55" fmla="*/ 433705 h 1212374"/>
                  <a:gd name="connsiteX56" fmla="*/ 885825 w 3498057"/>
                  <a:gd name="connsiteY56" fmla="*/ 433705 h 1212374"/>
                  <a:gd name="connsiteX57" fmla="*/ 885825 w 3498057"/>
                  <a:gd name="connsiteY57" fmla="*/ 445612 h 1212374"/>
                  <a:gd name="connsiteX58" fmla="*/ 919163 w 3498057"/>
                  <a:gd name="connsiteY58" fmla="*/ 445612 h 1212374"/>
                  <a:gd name="connsiteX59" fmla="*/ 919163 w 3498057"/>
                  <a:gd name="connsiteY59" fmla="*/ 459899 h 1212374"/>
                  <a:gd name="connsiteX60" fmla="*/ 926307 w 3498057"/>
                  <a:gd name="connsiteY60" fmla="*/ 459899 h 1212374"/>
                  <a:gd name="connsiteX61" fmla="*/ 926307 w 3498057"/>
                  <a:gd name="connsiteY61" fmla="*/ 471805 h 1212374"/>
                  <a:gd name="connsiteX62" fmla="*/ 931069 w 3498057"/>
                  <a:gd name="connsiteY62" fmla="*/ 471805 h 1212374"/>
                  <a:gd name="connsiteX63" fmla="*/ 931069 w 3498057"/>
                  <a:gd name="connsiteY63" fmla="*/ 486093 h 1212374"/>
                  <a:gd name="connsiteX64" fmla="*/ 945357 w 3498057"/>
                  <a:gd name="connsiteY64" fmla="*/ 486093 h 1212374"/>
                  <a:gd name="connsiteX65" fmla="*/ 945357 w 3498057"/>
                  <a:gd name="connsiteY65" fmla="*/ 497999 h 1212374"/>
                  <a:gd name="connsiteX66" fmla="*/ 976313 w 3498057"/>
                  <a:gd name="connsiteY66" fmla="*/ 497999 h 1212374"/>
                  <a:gd name="connsiteX67" fmla="*/ 976313 w 3498057"/>
                  <a:gd name="connsiteY67" fmla="*/ 509905 h 1212374"/>
                  <a:gd name="connsiteX68" fmla="*/ 1002507 w 3498057"/>
                  <a:gd name="connsiteY68" fmla="*/ 509905 h 1212374"/>
                  <a:gd name="connsiteX69" fmla="*/ 1002507 w 3498057"/>
                  <a:gd name="connsiteY69" fmla="*/ 521812 h 1212374"/>
                  <a:gd name="connsiteX70" fmla="*/ 1159669 w 3498057"/>
                  <a:gd name="connsiteY70" fmla="*/ 521812 h 1212374"/>
                  <a:gd name="connsiteX71" fmla="*/ 1159669 w 3498057"/>
                  <a:gd name="connsiteY71" fmla="*/ 536099 h 1212374"/>
                  <a:gd name="connsiteX72" fmla="*/ 1200150 w 3498057"/>
                  <a:gd name="connsiteY72" fmla="*/ 536099 h 1212374"/>
                  <a:gd name="connsiteX73" fmla="*/ 1200150 w 3498057"/>
                  <a:gd name="connsiteY73" fmla="*/ 548005 h 1212374"/>
                  <a:gd name="connsiteX74" fmla="*/ 1207294 w 3498057"/>
                  <a:gd name="connsiteY74" fmla="*/ 548005 h 1212374"/>
                  <a:gd name="connsiteX75" fmla="*/ 1207294 w 3498057"/>
                  <a:gd name="connsiteY75" fmla="*/ 562293 h 1212374"/>
                  <a:gd name="connsiteX76" fmla="*/ 1214438 w 3498057"/>
                  <a:gd name="connsiteY76" fmla="*/ 562293 h 1212374"/>
                  <a:gd name="connsiteX77" fmla="*/ 1214438 w 3498057"/>
                  <a:gd name="connsiteY77" fmla="*/ 574199 h 1212374"/>
                  <a:gd name="connsiteX78" fmla="*/ 1221582 w 3498057"/>
                  <a:gd name="connsiteY78" fmla="*/ 574199 h 1212374"/>
                  <a:gd name="connsiteX79" fmla="*/ 1221582 w 3498057"/>
                  <a:gd name="connsiteY79" fmla="*/ 588487 h 1212374"/>
                  <a:gd name="connsiteX80" fmla="*/ 1343025 w 3498057"/>
                  <a:gd name="connsiteY80" fmla="*/ 588487 h 1212374"/>
                  <a:gd name="connsiteX81" fmla="*/ 1343025 w 3498057"/>
                  <a:gd name="connsiteY81" fmla="*/ 602774 h 1212374"/>
                  <a:gd name="connsiteX82" fmla="*/ 1462088 w 3498057"/>
                  <a:gd name="connsiteY82" fmla="*/ 602774 h 1212374"/>
                  <a:gd name="connsiteX83" fmla="*/ 1462088 w 3498057"/>
                  <a:gd name="connsiteY83" fmla="*/ 626587 h 1212374"/>
                  <a:gd name="connsiteX84" fmla="*/ 1543050 w 3498057"/>
                  <a:gd name="connsiteY84" fmla="*/ 626587 h 1212374"/>
                  <a:gd name="connsiteX85" fmla="*/ 1543050 w 3498057"/>
                  <a:gd name="connsiteY85" fmla="*/ 640874 h 1212374"/>
                  <a:gd name="connsiteX86" fmla="*/ 1557338 w 3498057"/>
                  <a:gd name="connsiteY86" fmla="*/ 640874 h 1212374"/>
                  <a:gd name="connsiteX87" fmla="*/ 1557338 w 3498057"/>
                  <a:gd name="connsiteY87" fmla="*/ 655162 h 1212374"/>
                  <a:gd name="connsiteX88" fmla="*/ 1583532 w 3498057"/>
                  <a:gd name="connsiteY88" fmla="*/ 655162 h 1212374"/>
                  <a:gd name="connsiteX89" fmla="*/ 1583532 w 3498057"/>
                  <a:gd name="connsiteY89" fmla="*/ 667068 h 1212374"/>
                  <a:gd name="connsiteX90" fmla="*/ 1688307 w 3498057"/>
                  <a:gd name="connsiteY90" fmla="*/ 667068 h 1212374"/>
                  <a:gd name="connsiteX91" fmla="*/ 1688307 w 3498057"/>
                  <a:gd name="connsiteY91" fmla="*/ 681355 h 1212374"/>
                  <a:gd name="connsiteX92" fmla="*/ 1714500 w 3498057"/>
                  <a:gd name="connsiteY92" fmla="*/ 681355 h 1212374"/>
                  <a:gd name="connsiteX93" fmla="*/ 1714500 w 3498057"/>
                  <a:gd name="connsiteY93" fmla="*/ 695643 h 1212374"/>
                  <a:gd name="connsiteX94" fmla="*/ 1719263 w 3498057"/>
                  <a:gd name="connsiteY94" fmla="*/ 695643 h 1212374"/>
                  <a:gd name="connsiteX95" fmla="*/ 1719263 w 3498057"/>
                  <a:gd name="connsiteY95" fmla="*/ 707549 h 1212374"/>
                  <a:gd name="connsiteX96" fmla="*/ 1778794 w 3498057"/>
                  <a:gd name="connsiteY96" fmla="*/ 707549 h 1212374"/>
                  <a:gd name="connsiteX97" fmla="*/ 1778794 w 3498057"/>
                  <a:gd name="connsiteY97" fmla="*/ 721837 h 1212374"/>
                  <a:gd name="connsiteX98" fmla="*/ 1859757 w 3498057"/>
                  <a:gd name="connsiteY98" fmla="*/ 721837 h 1212374"/>
                  <a:gd name="connsiteX99" fmla="*/ 1859757 w 3498057"/>
                  <a:gd name="connsiteY99" fmla="*/ 721837 h 1212374"/>
                  <a:gd name="connsiteX100" fmla="*/ 1859757 w 3498057"/>
                  <a:gd name="connsiteY100" fmla="*/ 738505 h 1212374"/>
                  <a:gd name="connsiteX101" fmla="*/ 1859757 w 3498057"/>
                  <a:gd name="connsiteY101" fmla="*/ 750412 h 1212374"/>
                  <a:gd name="connsiteX102" fmla="*/ 1897857 w 3498057"/>
                  <a:gd name="connsiteY102" fmla="*/ 750412 h 1212374"/>
                  <a:gd name="connsiteX103" fmla="*/ 1897857 w 3498057"/>
                  <a:gd name="connsiteY103" fmla="*/ 762318 h 1212374"/>
                  <a:gd name="connsiteX104" fmla="*/ 1955007 w 3498057"/>
                  <a:gd name="connsiteY104" fmla="*/ 762318 h 1212374"/>
                  <a:gd name="connsiteX105" fmla="*/ 1955007 w 3498057"/>
                  <a:gd name="connsiteY105" fmla="*/ 778987 h 1212374"/>
                  <a:gd name="connsiteX106" fmla="*/ 1974057 w 3498057"/>
                  <a:gd name="connsiteY106" fmla="*/ 778987 h 1212374"/>
                  <a:gd name="connsiteX107" fmla="*/ 1974057 w 3498057"/>
                  <a:gd name="connsiteY107" fmla="*/ 795655 h 1212374"/>
                  <a:gd name="connsiteX108" fmla="*/ 2331244 w 3498057"/>
                  <a:gd name="connsiteY108" fmla="*/ 795655 h 1212374"/>
                  <a:gd name="connsiteX109" fmla="*/ 2331244 w 3498057"/>
                  <a:gd name="connsiteY109" fmla="*/ 819468 h 1212374"/>
                  <a:gd name="connsiteX110" fmla="*/ 2371725 w 3498057"/>
                  <a:gd name="connsiteY110" fmla="*/ 819468 h 1212374"/>
                  <a:gd name="connsiteX111" fmla="*/ 2371725 w 3498057"/>
                  <a:gd name="connsiteY111" fmla="*/ 843280 h 1212374"/>
                  <a:gd name="connsiteX112" fmla="*/ 2393157 w 3498057"/>
                  <a:gd name="connsiteY112" fmla="*/ 843280 h 1212374"/>
                  <a:gd name="connsiteX113" fmla="*/ 2393157 w 3498057"/>
                  <a:gd name="connsiteY113" fmla="*/ 869474 h 1212374"/>
                  <a:gd name="connsiteX114" fmla="*/ 2400300 w 3498057"/>
                  <a:gd name="connsiteY114" fmla="*/ 869474 h 1212374"/>
                  <a:gd name="connsiteX115" fmla="*/ 2400300 w 3498057"/>
                  <a:gd name="connsiteY115" fmla="*/ 893287 h 1212374"/>
                  <a:gd name="connsiteX116" fmla="*/ 2407444 w 3498057"/>
                  <a:gd name="connsiteY116" fmla="*/ 893287 h 1212374"/>
                  <a:gd name="connsiteX117" fmla="*/ 2407444 w 3498057"/>
                  <a:gd name="connsiteY117" fmla="*/ 919480 h 1212374"/>
                  <a:gd name="connsiteX118" fmla="*/ 2550319 w 3498057"/>
                  <a:gd name="connsiteY118" fmla="*/ 919480 h 1212374"/>
                  <a:gd name="connsiteX119" fmla="*/ 2550319 w 3498057"/>
                  <a:gd name="connsiteY119" fmla="*/ 950437 h 1212374"/>
                  <a:gd name="connsiteX120" fmla="*/ 2647950 w 3498057"/>
                  <a:gd name="connsiteY120" fmla="*/ 950437 h 1212374"/>
                  <a:gd name="connsiteX121" fmla="*/ 2647950 w 3498057"/>
                  <a:gd name="connsiteY121" fmla="*/ 988537 h 1212374"/>
                  <a:gd name="connsiteX122" fmla="*/ 2769394 w 3498057"/>
                  <a:gd name="connsiteY122" fmla="*/ 988537 h 1212374"/>
                  <a:gd name="connsiteX123" fmla="*/ 2769394 w 3498057"/>
                  <a:gd name="connsiteY123" fmla="*/ 1031399 h 1212374"/>
                  <a:gd name="connsiteX124" fmla="*/ 2893219 w 3498057"/>
                  <a:gd name="connsiteY124" fmla="*/ 1031399 h 1212374"/>
                  <a:gd name="connsiteX125" fmla="*/ 2893219 w 3498057"/>
                  <a:gd name="connsiteY125" fmla="*/ 1076643 h 1212374"/>
                  <a:gd name="connsiteX126" fmla="*/ 3078957 w 3498057"/>
                  <a:gd name="connsiteY126" fmla="*/ 1076643 h 1212374"/>
                  <a:gd name="connsiteX127" fmla="*/ 3078957 w 3498057"/>
                  <a:gd name="connsiteY127" fmla="*/ 1133793 h 1212374"/>
                  <a:gd name="connsiteX128" fmla="*/ 3167063 w 3498057"/>
                  <a:gd name="connsiteY128" fmla="*/ 1133793 h 1212374"/>
                  <a:gd name="connsiteX129" fmla="*/ 3167063 w 3498057"/>
                  <a:gd name="connsiteY129" fmla="*/ 1212374 h 1212374"/>
                  <a:gd name="connsiteX130" fmla="*/ 3498057 w 3498057"/>
                  <a:gd name="connsiteY130" fmla="*/ 1212374 h 121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498057" h="1212374">
                    <a:moveTo>
                      <a:pt x="0" y="318"/>
                    </a:moveTo>
                    <a:lnTo>
                      <a:pt x="47563" y="0"/>
                    </a:lnTo>
                    <a:cubicBezTo>
                      <a:pt x="47322" y="2936"/>
                      <a:pt x="47080" y="5873"/>
                      <a:pt x="46839" y="8809"/>
                    </a:cubicBezTo>
                    <a:cubicBezTo>
                      <a:pt x="46717" y="12418"/>
                      <a:pt x="64049" y="8066"/>
                      <a:pt x="63927" y="11675"/>
                    </a:cubicBezTo>
                    <a:cubicBezTo>
                      <a:pt x="64049" y="16004"/>
                      <a:pt x="64172" y="19801"/>
                      <a:pt x="64294" y="24130"/>
                    </a:cubicBezTo>
                    <a:lnTo>
                      <a:pt x="71438" y="24130"/>
                    </a:lnTo>
                    <a:lnTo>
                      <a:pt x="71438" y="36037"/>
                    </a:lnTo>
                    <a:lnTo>
                      <a:pt x="197644" y="36037"/>
                    </a:lnTo>
                    <a:lnTo>
                      <a:pt x="197644" y="59849"/>
                    </a:lnTo>
                    <a:lnTo>
                      <a:pt x="295275" y="59849"/>
                    </a:lnTo>
                    <a:lnTo>
                      <a:pt x="295275" y="71755"/>
                    </a:lnTo>
                    <a:lnTo>
                      <a:pt x="350044" y="71755"/>
                    </a:lnTo>
                    <a:lnTo>
                      <a:pt x="350044" y="83662"/>
                    </a:lnTo>
                    <a:lnTo>
                      <a:pt x="371475" y="83662"/>
                    </a:lnTo>
                    <a:lnTo>
                      <a:pt x="371475" y="95568"/>
                    </a:lnTo>
                    <a:lnTo>
                      <a:pt x="371475" y="109855"/>
                    </a:lnTo>
                    <a:lnTo>
                      <a:pt x="400050" y="109855"/>
                    </a:lnTo>
                    <a:lnTo>
                      <a:pt x="400050" y="121762"/>
                    </a:lnTo>
                    <a:lnTo>
                      <a:pt x="404813" y="121762"/>
                    </a:lnTo>
                    <a:lnTo>
                      <a:pt x="404813" y="157480"/>
                    </a:lnTo>
                    <a:lnTo>
                      <a:pt x="445294" y="157480"/>
                    </a:lnTo>
                    <a:lnTo>
                      <a:pt x="445294" y="169387"/>
                    </a:lnTo>
                    <a:lnTo>
                      <a:pt x="485775" y="169387"/>
                    </a:lnTo>
                    <a:lnTo>
                      <a:pt x="485775" y="181293"/>
                    </a:lnTo>
                    <a:lnTo>
                      <a:pt x="492919" y="181293"/>
                    </a:lnTo>
                    <a:lnTo>
                      <a:pt x="492919" y="195580"/>
                    </a:lnTo>
                    <a:lnTo>
                      <a:pt x="500063" y="195580"/>
                    </a:lnTo>
                    <a:lnTo>
                      <a:pt x="500063" y="219393"/>
                    </a:lnTo>
                    <a:lnTo>
                      <a:pt x="542925" y="219393"/>
                    </a:lnTo>
                    <a:lnTo>
                      <a:pt x="542925" y="231299"/>
                    </a:lnTo>
                    <a:lnTo>
                      <a:pt x="571500" y="231299"/>
                    </a:lnTo>
                    <a:lnTo>
                      <a:pt x="571500" y="257493"/>
                    </a:lnTo>
                    <a:lnTo>
                      <a:pt x="583407" y="257493"/>
                    </a:lnTo>
                    <a:lnTo>
                      <a:pt x="583407" y="283687"/>
                    </a:lnTo>
                    <a:lnTo>
                      <a:pt x="616744" y="283687"/>
                    </a:lnTo>
                    <a:lnTo>
                      <a:pt x="616744" y="293212"/>
                    </a:lnTo>
                    <a:lnTo>
                      <a:pt x="621507" y="293212"/>
                    </a:lnTo>
                    <a:lnTo>
                      <a:pt x="621507" y="309880"/>
                    </a:lnTo>
                    <a:lnTo>
                      <a:pt x="635794" y="309880"/>
                    </a:lnTo>
                    <a:lnTo>
                      <a:pt x="635794" y="331312"/>
                    </a:lnTo>
                    <a:lnTo>
                      <a:pt x="681038" y="331312"/>
                    </a:lnTo>
                    <a:lnTo>
                      <a:pt x="681038" y="345599"/>
                    </a:lnTo>
                    <a:lnTo>
                      <a:pt x="726282" y="345599"/>
                    </a:lnTo>
                    <a:lnTo>
                      <a:pt x="726282" y="357505"/>
                    </a:lnTo>
                    <a:lnTo>
                      <a:pt x="762000" y="357505"/>
                    </a:lnTo>
                    <a:lnTo>
                      <a:pt x="762000" y="369412"/>
                    </a:lnTo>
                    <a:lnTo>
                      <a:pt x="766763" y="369412"/>
                    </a:lnTo>
                    <a:lnTo>
                      <a:pt x="766763" y="383699"/>
                    </a:lnTo>
                    <a:lnTo>
                      <a:pt x="790575" y="383699"/>
                    </a:lnTo>
                    <a:lnTo>
                      <a:pt x="790575" y="393224"/>
                    </a:lnTo>
                    <a:lnTo>
                      <a:pt x="795338" y="393224"/>
                    </a:lnTo>
                    <a:lnTo>
                      <a:pt x="795338" y="407512"/>
                    </a:lnTo>
                    <a:lnTo>
                      <a:pt x="816769" y="407512"/>
                    </a:lnTo>
                    <a:lnTo>
                      <a:pt x="816769" y="421799"/>
                    </a:lnTo>
                    <a:lnTo>
                      <a:pt x="857250" y="421799"/>
                    </a:lnTo>
                    <a:lnTo>
                      <a:pt x="857250" y="433705"/>
                    </a:lnTo>
                    <a:lnTo>
                      <a:pt x="885825" y="433705"/>
                    </a:lnTo>
                    <a:lnTo>
                      <a:pt x="885825" y="445612"/>
                    </a:lnTo>
                    <a:lnTo>
                      <a:pt x="919163" y="445612"/>
                    </a:lnTo>
                    <a:lnTo>
                      <a:pt x="919163" y="459899"/>
                    </a:lnTo>
                    <a:lnTo>
                      <a:pt x="926307" y="459899"/>
                    </a:lnTo>
                    <a:lnTo>
                      <a:pt x="926307" y="471805"/>
                    </a:lnTo>
                    <a:lnTo>
                      <a:pt x="931069" y="471805"/>
                    </a:lnTo>
                    <a:lnTo>
                      <a:pt x="931069" y="486093"/>
                    </a:lnTo>
                    <a:lnTo>
                      <a:pt x="945357" y="486093"/>
                    </a:lnTo>
                    <a:lnTo>
                      <a:pt x="945357" y="497999"/>
                    </a:lnTo>
                    <a:lnTo>
                      <a:pt x="976313" y="497999"/>
                    </a:lnTo>
                    <a:lnTo>
                      <a:pt x="976313" y="509905"/>
                    </a:lnTo>
                    <a:lnTo>
                      <a:pt x="1002507" y="509905"/>
                    </a:lnTo>
                    <a:lnTo>
                      <a:pt x="1002507" y="521812"/>
                    </a:lnTo>
                    <a:lnTo>
                      <a:pt x="1159669" y="521812"/>
                    </a:lnTo>
                    <a:lnTo>
                      <a:pt x="1159669" y="536099"/>
                    </a:lnTo>
                    <a:lnTo>
                      <a:pt x="1200150" y="536099"/>
                    </a:lnTo>
                    <a:lnTo>
                      <a:pt x="1200150" y="548005"/>
                    </a:lnTo>
                    <a:lnTo>
                      <a:pt x="1207294" y="548005"/>
                    </a:lnTo>
                    <a:lnTo>
                      <a:pt x="1207294" y="562293"/>
                    </a:lnTo>
                    <a:lnTo>
                      <a:pt x="1214438" y="562293"/>
                    </a:lnTo>
                    <a:lnTo>
                      <a:pt x="1214438" y="574199"/>
                    </a:lnTo>
                    <a:lnTo>
                      <a:pt x="1221582" y="574199"/>
                    </a:lnTo>
                    <a:lnTo>
                      <a:pt x="1221582" y="588487"/>
                    </a:lnTo>
                    <a:lnTo>
                      <a:pt x="1343025" y="588487"/>
                    </a:lnTo>
                    <a:lnTo>
                      <a:pt x="1343025" y="602774"/>
                    </a:lnTo>
                    <a:lnTo>
                      <a:pt x="1462088" y="602774"/>
                    </a:lnTo>
                    <a:lnTo>
                      <a:pt x="1462088" y="626587"/>
                    </a:lnTo>
                    <a:lnTo>
                      <a:pt x="1543050" y="626587"/>
                    </a:lnTo>
                    <a:lnTo>
                      <a:pt x="1543050" y="640874"/>
                    </a:lnTo>
                    <a:lnTo>
                      <a:pt x="1557338" y="640874"/>
                    </a:lnTo>
                    <a:lnTo>
                      <a:pt x="1557338" y="655162"/>
                    </a:lnTo>
                    <a:lnTo>
                      <a:pt x="1583532" y="655162"/>
                    </a:lnTo>
                    <a:lnTo>
                      <a:pt x="1583532" y="667068"/>
                    </a:lnTo>
                    <a:lnTo>
                      <a:pt x="1688307" y="667068"/>
                    </a:lnTo>
                    <a:lnTo>
                      <a:pt x="1688307" y="681355"/>
                    </a:lnTo>
                    <a:lnTo>
                      <a:pt x="1714500" y="681355"/>
                    </a:lnTo>
                    <a:lnTo>
                      <a:pt x="1714500" y="695643"/>
                    </a:lnTo>
                    <a:lnTo>
                      <a:pt x="1719263" y="695643"/>
                    </a:lnTo>
                    <a:lnTo>
                      <a:pt x="1719263" y="707549"/>
                    </a:lnTo>
                    <a:lnTo>
                      <a:pt x="1778794" y="707549"/>
                    </a:lnTo>
                    <a:lnTo>
                      <a:pt x="1778794" y="721837"/>
                    </a:lnTo>
                    <a:lnTo>
                      <a:pt x="1859757" y="721837"/>
                    </a:lnTo>
                    <a:lnTo>
                      <a:pt x="1859757" y="721837"/>
                    </a:lnTo>
                    <a:lnTo>
                      <a:pt x="1859757" y="738505"/>
                    </a:lnTo>
                    <a:lnTo>
                      <a:pt x="1859757" y="750412"/>
                    </a:lnTo>
                    <a:lnTo>
                      <a:pt x="1897857" y="750412"/>
                    </a:lnTo>
                    <a:lnTo>
                      <a:pt x="1897857" y="762318"/>
                    </a:lnTo>
                    <a:lnTo>
                      <a:pt x="1955007" y="762318"/>
                    </a:lnTo>
                    <a:lnTo>
                      <a:pt x="1955007" y="778987"/>
                    </a:lnTo>
                    <a:lnTo>
                      <a:pt x="1974057" y="778987"/>
                    </a:lnTo>
                    <a:lnTo>
                      <a:pt x="1974057" y="795655"/>
                    </a:lnTo>
                    <a:lnTo>
                      <a:pt x="2331244" y="795655"/>
                    </a:lnTo>
                    <a:lnTo>
                      <a:pt x="2331244" y="819468"/>
                    </a:lnTo>
                    <a:lnTo>
                      <a:pt x="2371725" y="819468"/>
                    </a:lnTo>
                    <a:lnTo>
                      <a:pt x="2371725" y="843280"/>
                    </a:lnTo>
                    <a:lnTo>
                      <a:pt x="2393157" y="843280"/>
                    </a:lnTo>
                    <a:lnTo>
                      <a:pt x="2393157" y="869474"/>
                    </a:lnTo>
                    <a:lnTo>
                      <a:pt x="2400300" y="869474"/>
                    </a:lnTo>
                    <a:lnTo>
                      <a:pt x="2400300" y="893287"/>
                    </a:lnTo>
                    <a:lnTo>
                      <a:pt x="2407444" y="893287"/>
                    </a:lnTo>
                    <a:lnTo>
                      <a:pt x="2407444" y="919480"/>
                    </a:lnTo>
                    <a:lnTo>
                      <a:pt x="2550319" y="919480"/>
                    </a:lnTo>
                    <a:lnTo>
                      <a:pt x="2550319" y="950437"/>
                    </a:lnTo>
                    <a:lnTo>
                      <a:pt x="2647950" y="950437"/>
                    </a:lnTo>
                    <a:lnTo>
                      <a:pt x="2647950" y="988537"/>
                    </a:lnTo>
                    <a:lnTo>
                      <a:pt x="2769394" y="988537"/>
                    </a:lnTo>
                    <a:lnTo>
                      <a:pt x="2769394" y="1031399"/>
                    </a:lnTo>
                    <a:lnTo>
                      <a:pt x="2893219" y="1031399"/>
                    </a:lnTo>
                    <a:lnTo>
                      <a:pt x="2893219" y="1076643"/>
                    </a:lnTo>
                    <a:lnTo>
                      <a:pt x="3078957" y="1076643"/>
                    </a:lnTo>
                    <a:lnTo>
                      <a:pt x="3078957" y="1133793"/>
                    </a:lnTo>
                    <a:lnTo>
                      <a:pt x="3167063" y="1133793"/>
                    </a:lnTo>
                    <a:lnTo>
                      <a:pt x="3167063" y="1212374"/>
                    </a:lnTo>
                    <a:lnTo>
                      <a:pt x="3498057" y="1212374"/>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7" name="Oval 136">
                <a:extLst>
                  <a:ext uri="{FF2B5EF4-FFF2-40B4-BE49-F238E27FC236}">
                    <a16:creationId xmlns:a16="http://schemas.microsoft.com/office/drawing/2014/main" id="{4CB78418-8888-4D7A-8B7B-0A56A7186B91}"/>
                  </a:ext>
                </a:extLst>
              </p:cNvPr>
              <p:cNvSpPr/>
              <p:nvPr/>
            </p:nvSpPr>
            <p:spPr>
              <a:xfrm>
                <a:off x="859235" y="1902633"/>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8" name="Oval 137">
                <a:extLst>
                  <a:ext uri="{FF2B5EF4-FFF2-40B4-BE49-F238E27FC236}">
                    <a16:creationId xmlns:a16="http://schemas.microsoft.com/office/drawing/2014/main" id="{DD3E2CFA-FFAE-4992-810B-4C42EB26E7F4}"/>
                  </a:ext>
                </a:extLst>
              </p:cNvPr>
              <p:cNvSpPr/>
              <p:nvPr/>
            </p:nvSpPr>
            <p:spPr>
              <a:xfrm>
                <a:off x="1052595" y="194082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9" name="Oval 138">
                <a:extLst>
                  <a:ext uri="{FF2B5EF4-FFF2-40B4-BE49-F238E27FC236}">
                    <a16:creationId xmlns:a16="http://schemas.microsoft.com/office/drawing/2014/main" id="{1FE86A60-756F-4D39-86C0-A8C4179DF247}"/>
                  </a:ext>
                </a:extLst>
              </p:cNvPr>
              <p:cNvSpPr/>
              <p:nvPr/>
            </p:nvSpPr>
            <p:spPr>
              <a:xfrm>
                <a:off x="1078787" y="196463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0" name="Oval 139">
                <a:extLst>
                  <a:ext uri="{FF2B5EF4-FFF2-40B4-BE49-F238E27FC236}">
                    <a16:creationId xmlns:a16="http://schemas.microsoft.com/office/drawing/2014/main" id="{E42B2563-01E9-4F6C-8E9B-B3E3B1FF6C35}"/>
                  </a:ext>
                </a:extLst>
              </p:cNvPr>
              <p:cNvSpPr/>
              <p:nvPr/>
            </p:nvSpPr>
            <p:spPr>
              <a:xfrm>
                <a:off x="1183563" y="197653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1" name="Oval 140">
                <a:extLst>
                  <a:ext uri="{FF2B5EF4-FFF2-40B4-BE49-F238E27FC236}">
                    <a16:creationId xmlns:a16="http://schemas.microsoft.com/office/drawing/2014/main" id="{650325B7-7CD6-47C8-B949-E23B63DD239A}"/>
                  </a:ext>
                </a:extLst>
              </p:cNvPr>
              <p:cNvSpPr/>
              <p:nvPr/>
            </p:nvSpPr>
            <p:spPr>
              <a:xfrm>
                <a:off x="1245475" y="201225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2" name="Oval 141">
                <a:extLst>
                  <a:ext uri="{FF2B5EF4-FFF2-40B4-BE49-F238E27FC236}">
                    <a16:creationId xmlns:a16="http://schemas.microsoft.com/office/drawing/2014/main" id="{44E5A8DC-4A6C-40F1-9FB0-F22DBA522300}"/>
                  </a:ext>
                </a:extLst>
              </p:cNvPr>
              <p:cNvSpPr/>
              <p:nvPr/>
            </p:nvSpPr>
            <p:spPr>
              <a:xfrm>
                <a:off x="1250235" y="201225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3" name="Oval 142">
                <a:extLst>
                  <a:ext uri="{FF2B5EF4-FFF2-40B4-BE49-F238E27FC236}">
                    <a16:creationId xmlns:a16="http://schemas.microsoft.com/office/drawing/2014/main" id="{269EF1EC-DBBD-47E1-835D-C3CD1BD11B91}"/>
                  </a:ext>
                </a:extLst>
              </p:cNvPr>
              <p:cNvSpPr/>
              <p:nvPr/>
            </p:nvSpPr>
            <p:spPr>
              <a:xfrm>
                <a:off x="1305003" y="2069401"/>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4" name="Oval 143">
                <a:extLst>
                  <a:ext uri="{FF2B5EF4-FFF2-40B4-BE49-F238E27FC236}">
                    <a16:creationId xmlns:a16="http://schemas.microsoft.com/office/drawing/2014/main" id="{F402287E-3696-43E5-B102-5180E875C40F}"/>
                  </a:ext>
                </a:extLst>
              </p:cNvPr>
              <p:cNvSpPr/>
              <p:nvPr/>
            </p:nvSpPr>
            <p:spPr>
              <a:xfrm>
                <a:off x="1479389" y="220945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5" name="Oval 144">
                <a:extLst>
                  <a:ext uri="{FF2B5EF4-FFF2-40B4-BE49-F238E27FC236}">
                    <a16:creationId xmlns:a16="http://schemas.microsoft.com/office/drawing/2014/main" id="{55CC73C7-B0BD-4CCB-98C0-741776E03BA2}"/>
                  </a:ext>
                </a:extLst>
              </p:cNvPr>
              <p:cNvSpPr/>
              <p:nvPr/>
            </p:nvSpPr>
            <p:spPr>
              <a:xfrm>
                <a:off x="1688303" y="232321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6" name="Oval 145">
                <a:extLst>
                  <a:ext uri="{FF2B5EF4-FFF2-40B4-BE49-F238E27FC236}">
                    <a16:creationId xmlns:a16="http://schemas.microsoft.com/office/drawing/2014/main" id="{9BA6E3B6-469C-45B1-A2A4-E25597F82DBA}"/>
                  </a:ext>
                </a:extLst>
              </p:cNvPr>
              <p:cNvSpPr/>
              <p:nvPr/>
            </p:nvSpPr>
            <p:spPr>
              <a:xfrm>
                <a:off x="1920543" y="2425211"/>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7" name="Oval 146">
                <a:extLst>
                  <a:ext uri="{FF2B5EF4-FFF2-40B4-BE49-F238E27FC236}">
                    <a16:creationId xmlns:a16="http://schemas.microsoft.com/office/drawing/2014/main" id="{770BC8AA-BFB3-4CAF-945E-889677E64057}"/>
                  </a:ext>
                </a:extLst>
              </p:cNvPr>
              <p:cNvSpPr/>
              <p:nvPr/>
            </p:nvSpPr>
            <p:spPr>
              <a:xfrm>
                <a:off x="2011028" y="242520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8" name="Oval 147">
                <a:extLst>
                  <a:ext uri="{FF2B5EF4-FFF2-40B4-BE49-F238E27FC236}">
                    <a16:creationId xmlns:a16="http://schemas.microsoft.com/office/drawing/2014/main" id="{B5FCCA8A-37F1-4962-9E0B-A4784335FB6D}"/>
                  </a:ext>
                </a:extLst>
              </p:cNvPr>
              <p:cNvSpPr/>
              <p:nvPr/>
            </p:nvSpPr>
            <p:spPr>
              <a:xfrm>
                <a:off x="2051511" y="243949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9" name="Oval 148">
                <a:extLst>
                  <a:ext uri="{FF2B5EF4-FFF2-40B4-BE49-F238E27FC236}">
                    <a16:creationId xmlns:a16="http://schemas.microsoft.com/office/drawing/2014/main" id="{6108EDD0-528D-4BFF-8C1A-32DDE23EA8F3}"/>
                  </a:ext>
                </a:extLst>
              </p:cNvPr>
              <p:cNvSpPr/>
              <p:nvPr/>
            </p:nvSpPr>
            <p:spPr>
              <a:xfrm>
                <a:off x="2484903" y="257046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0" name="Oval 149">
                <a:extLst>
                  <a:ext uri="{FF2B5EF4-FFF2-40B4-BE49-F238E27FC236}">
                    <a16:creationId xmlns:a16="http://schemas.microsoft.com/office/drawing/2014/main" id="{FE0E2862-E444-4671-B2E6-2B1FDF984318}"/>
                  </a:ext>
                </a:extLst>
              </p:cNvPr>
              <p:cNvSpPr/>
              <p:nvPr/>
            </p:nvSpPr>
            <p:spPr>
              <a:xfrm>
                <a:off x="2613488" y="261094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1" name="Oval 150">
                <a:extLst>
                  <a:ext uri="{FF2B5EF4-FFF2-40B4-BE49-F238E27FC236}">
                    <a16:creationId xmlns:a16="http://schemas.microsoft.com/office/drawing/2014/main" id="{FA77E37E-6BCB-452E-9FC9-03191FF1EEEB}"/>
                  </a:ext>
                </a:extLst>
              </p:cNvPr>
              <p:cNvSpPr/>
              <p:nvPr/>
            </p:nvSpPr>
            <p:spPr>
              <a:xfrm>
                <a:off x="2618250" y="261094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2" name="Oval 151">
                <a:extLst>
                  <a:ext uri="{FF2B5EF4-FFF2-40B4-BE49-F238E27FC236}">
                    <a16:creationId xmlns:a16="http://schemas.microsoft.com/office/drawing/2014/main" id="{F419D6F3-83AB-41A2-85C2-23E44565E135}"/>
                  </a:ext>
                </a:extLst>
              </p:cNvPr>
              <p:cNvSpPr/>
              <p:nvPr/>
            </p:nvSpPr>
            <p:spPr>
              <a:xfrm>
                <a:off x="2727786" y="26538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3" name="Oval 152">
                <a:extLst>
                  <a:ext uri="{FF2B5EF4-FFF2-40B4-BE49-F238E27FC236}">
                    <a16:creationId xmlns:a16="http://schemas.microsoft.com/office/drawing/2014/main" id="{752AD584-2CFE-4D5F-BEC2-2207FDE95067}"/>
                  </a:ext>
                </a:extLst>
              </p:cNvPr>
              <p:cNvSpPr/>
              <p:nvPr/>
            </p:nvSpPr>
            <p:spPr>
              <a:xfrm>
                <a:off x="2756360" y="26657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4" name="Oval 153">
                <a:extLst>
                  <a:ext uri="{FF2B5EF4-FFF2-40B4-BE49-F238E27FC236}">
                    <a16:creationId xmlns:a16="http://schemas.microsoft.com/office/drawing/2014/main" id="{6808508C-333C-4294-BB2A-AE47E822B37D}"/>
                  </a:ext>
                </a:extLst>
              </p:cNvPr>
              <p:cNvSpPr/>
              <p:nvPr/>
            </p:nvSpPr>
            <p:spPr>
              <a:xfrm>
                <a:off x="2773031" y="267285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5" name="Oval 154">
                <a:extLst>
                  <a:ext uri="{FF2B5EF4-FFF2-40B4-BE49-F238E27FC236}">
                    <a16:creationId xmlns:a16="http://schemas.microsoft.com/office/drawing/2014/main" id="{50019590-86DD-4F2B-B6D0-756CBE330C3D}"/>
                  </a:ext>
                </a:extLst>
              </p:cNvPr>
              <p:cNvSpPr/>
              <p:nvPr/>
            </p:nvSpPr>
            <p:spPr>
              <a:xfrm>
                <a:off x="2780174" y="267284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6" name="Oval 155">
                <a:extLst>
                  <a:ext uri="{FF2B5EF4-FFF2-40B4-BE49-F238E27FC236}">
                    <a16:creationId xmlns:a16="http://schemas.microsoft.com/office/drawing/2014/main" id="{0C0F7DBC-A3EA-4871-B14B-2C9ECF123BEE}"/>
                  </a:ext>
                </a:extLst>
              </p:cNvPr>
              <p:cNvSpPr/>
              <p:nvPr/>
            </p:nvSpPr>
            <p:spPr>
              <a:xfrm>
                <a:off x="2784934" y="267284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7" name="Oval 156">
                <a:extLst>
                  <a:ext uri="{FF2B5EF4-FFF2-40B4-BE49-F238E27FC236}">
                    <a16:creationId xmlns:a16="http://schemas.microsoft.com/office/drawing/2014/main" id="{04D3C750-909E-4C21-B869-1DFCDE8421E9}"/>
                  </a:ext>
                </a:extLst>
              </p:cNvPr>
              <p:cNvSpPr/>
              <p:nvPr/>
            </p:nvSpPr>
            <p:spPr>
              <a:xfrm>
                <a:off x="2791954" y="267426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8" name="Oval 157">
                <a:extLst>
                  <a:ext uri="{FF2B5EF4-FFF2-40B4-BE49-F238E27FC236}">
                    <a16:creationId xmlns:a16="http://schemas.microsoft.com/office/drawing/2014/main" id="{042B9292-0349-463A-B142-6B84C349E848}"/>
                  </a:ext>
                </a:extLst>
              </p:cNvPr>
              <p:cNvSpPr/>
              <p:nvPr/>
            </p:nvSpPr>
            <p:spPr>
              <a:xfrm>
                <a:off x="2818271" y="268474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9" name="Oval 158">
                <a:extLst>
                  <a:ext uri="{FF2B5EF4-FFF2-40B4-BE49-F238E27FC236}">
                    <a16:creationId xmlns:a16="http://schemas.microsoft.com/office/drawing/2014/main" id="{1F9A832B-ECDE-421D-87DE-F224BBD846C9}"/>
                  </a:ext>
                </a:extLst>
              </p:cNvPr>
              <p:cNvSpPr/>
              <p:nvPr/>
            </p:nvSpPr>
            <p:spPr>
              <a:xfrm>
                <a:off x="2868275"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0" name="Oval 159">
                <a:extLst>
                  <a:ext uri="{FF2B5EF4-FFF2-40B4-BE49-F238E27FC236}">
                    <a16:creationId xmlns:a16="http://schemas.microsoft.com/office/drawing/2014/main" id="{FDB1E932-9D84-4F9A-B9E8-A548E0165B08}"/>
                  </a:ext>
                </a:extLst>
              </p:cNvPr>
              <p:cNvSpPr/>
              <p:nvPr/>
            </p:nvSpPr>
            <p:spPr>
              <a:xfrm>
                <a:off x="2887324"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1" name="Oval 160">
                <a:extLst>
                  <a:ext uri="{FF2B5EF4-FFF2-40B4-BE49-F238E27FC236}">
                    <a16:creationId xmlns:a16="http://schemas.microsoft.com/office/drawing/2014/main" id="{6218B21D-D0B4-4EA2-AF4D-A838B1AA4D3F}"/>
                  </a:ext>
                </a:extLst>
              </p:cNvPr>
              <p:cNvSpPr/>
              <p:nvPr/>
            </p:nvSpPr>
            <p:spPr>
              <a:xfrm>
                <a:off x="2894467"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2" name="Oval 161">
                <a:extLst>
                  <a:ext uri="{FF2B5EF4-FFF2-40B4-BE49-F238E27FC236}">
                    <a16:creationId xmlns:a16="http://schemas.microsoft.com/office/drawing/2014/main" id="{08A70531-68ED-403B-B9FE-7C85E9CE46E7}"/>
                  </a:ext>
                </a:extLst>
              </p:cNvPr>
              <p:cNvSpPr/>
              <p:nvPr/>
            </p:nvSpPr>
            <p:spPr>
              <a:xfrm>
                <a:off x="2901611"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3" name="Oval 162">
                <a:extLst>
                  <a:ext uri="{FF2B5EF4-FFF2-40B4-BE49-F238E27FC236}">
                    <a16:creationId xmlns:a16="http://schemas.microsoft.com/office/drawing/2014/main" id="{9F76C27C-4F3F-4D87-AAD5-2210AC421776}"/>
                  </a:ext>
                </a:extLst>
              </p:cNvPr>
              <p:cNvSpPr/>
              <p:nvPr/>
            </p:nvSpPr>
            <p:spPr>
              <a:xfrm>
                <a:off x="2927805"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4" name="Oval 163">
                <a:extLst>
                  <a:ext uri="{FF2B5EF4-FFF2-40B4-BE49-F238E27FC236}">
                    <a16:creationId xmlns:a16="http://schemas.microsoft.com/office/drawing/2014/main" id="{3A11502F-5636-4BC0-A51C-F1CE9697E1FF}"/>
                  </a:ext>
                </a:extLst>
              </p:cNvPr>
              <p:cNvSpPr/>
              <p:nvPr/>
            </p:nvSpPr>
            <p:spPr>
              <a:xfrm>
                <a:off x="2937329"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5" name="Oval 164">
                <a:extLst>
                  <a:ext uri="{FF2B5EF4-FFF2-40B4-BE49-F238E27FC236}">
                    <a16:creationId xmlns:a16="http://schemas.microsoft.com/office/drawing/2014/main" id="{D5BEDC07-D979-4F57-AB9A-7ACF88E86C05}"/>
                  </a:ext>
                </a:extLst>
              </p:cNvPr>
              <p:cNvSpPr/>
              <p:nvPr/>
            </p:nvSpPr>
            <p:spPr>
              <a:xfrm>
                <a:off x="2942089"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6" name="Oval 165">
                <a:extLst>
                  <a:ext uri="{FF2B5EF4-FFF2-40B4-BE49-F238E27FC236}">
                    <a16:creationId xmlns:a16="http://schemas.microsoft.com/office/drawing/2014/main" id="{37CC8BD3-0B52-47B6-8AD4-8942B198DBAC}"/>
                  </a:ext>
                </a:extLst>
              </p:cNvPr>
              <p:cNvSpPr/>
              <p:nvPr/>
            </p:nvSpPr>
            <p:spPr>
              <a:xfrm>
                <a:off x="2963521"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7" name="Oval 166">
                <a:extLst>
                  <a:ext uri="{FF2B5EF4-FFF2-40B4-BE49-F238E27FC236}">
                    <a16:creationId xmlns:a16="http://schemas.microsoft.com/office/drawing/2014/main" id="{8B43446D-5C7A-46C8-8714-1CFCA76326BD}"/>
                  </a:ext>
                </a:extLst>
              </p:cNvPr>
              <p:cNvSpPr/>
              <p:nvPr/>
            </p:nvSpPr>
            <p:spPr>
              <a:xfrm>
                <a:off x="2989709"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8" name="Oval 167">
                <a:extLst>
                  <a:ext uri="{FF2B5EF4-FFF2-40B4-BE49-F238E27FC236}">
                    <a16:creationId xmlns:a16="http://schemas.microsoft.com/office/drawing/2014/main" id="{19855789-DDE3-4575-AE2E-CBFF9A8C7885}"/>
                  </a:ext>
                </a:extLst>
              </p:cNvPr>
              <p:cNvSpPr/>
              <p:nvPr/>
            </p:nvSpPr>
            <p:spPr>
              <a:xfrm>
                <a:off x="3039713"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9" name="Oval 168">
                <a:extLst>
                  <a:ext uri="{FF2B5EF4-FFF2-40B4-BE49-F238E27FC236}">
                    <a16:creationId xmlns:a16="http://schemas.microsoft.com/office/drawing/2014/main" id="{96502277-A0A5-4BF9-B16C-22790A109243}"/>
                  </a:ext>
                </a:extLst>
              </p:cNvPr>
              <p:cNvSpPr/>
              <p:nvPr/>
            </p:nvSpPr>
            <p:spPr>
              <a:xfrm>
                <a:off x="3087336"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0" name="Oval 169">
                <a:extLst>
                  <a:ext uri="{FF2B5EF4-FFF2-40B4-BE49-F238E27FC236}">
                    <a16:creationId xmlns:a16="http://schemas.microsoft.com/office/drawing/2014/main" id="{F4EB9CE8-5521-4B54-8721-A0D0CD246410}"/>
                  </a:ext>
                </a:extLst>
              </p:cNvPr>
              <p:cNvSpPr/>
              <p:nvPr/>
            </p:nvSpPr>
            <p:spPr>
              <a:xfrm>
                <a:off x="3106384"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1" name="Oval 170">
                <a:extLst>
                  <a:ext uri="{FF2B5EF4-FFF2-40B4-BE49-F238E27FC236}">
                    <a16:creationId xmlns:a16="http://schemas.microsoft.com/office/drawing/2014/main" id="{EF82B0C2-6630-4B5B-89B8-671B8C35D786}"/>
                  </a:ext>
                </a:extLst>
              </p:cNvPr>
              <p:cNvSpPr/>
              <p:nvPr/>
            </p:nvSpPr>
            <p:spPr>
              <a:xfrm>
                <a:off x="3113527"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2" name="Oval 171">
                <a:extLst>
                  <a:ext uri="{FF2B5EF4-FFF2-40B4-BE49-F238E27FC236}">
                    <a16:creationId xmlns:a16="http://schemas.microsoft.com/office/drawing/2014/main" id="{7FB2E51C-70C9-48BC-9042-482688C0D374}"/>
                  </a:ext>
                </a:extLst>
              </p:cNvPr>
              <p:cNvSpPr/>
              <p:nvPr/>
            </p:nvSpPr>
            <p:spPr>
              <a:xfrm>
                <a:off x="3154007"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3" name="Oval 172">
                <a:extLst>
                  <a:ext uri="{FF2B5EF4-FFF2-40B4-BE49-F238E27FC236}">
                    <a16:creationId xmlns:a16="http://schemas.microsoft.com/office/drawing/2014/main" id="{9BA6F483-790D-46C3-A619-F62661A7991C}"/>
                  </a:ext>
                </a:extLst>
              </p:cNvPr>
              <p:cNvSpPr/>
              <p:nvPr/>
            </p:nvSpPr>
            <p:spPr>
              <a:xfrm>
                <a:off x="3161151"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4" name="Oval 173">
                <a:extLst>
                  <a:ext uri="{FF2B5EF4-FFF2-40B4-BE49-F238E27FC236}">
                    <a16:creationId xmlns:a16="http://schemas.microsoft.com/office/drawing/2014/main" id="{1E5102AD-3386-4548-B6BC-20A412F5EF6C}"/>
                  </a:ext>
                </a:extLst>
              </p:cNvPr>
              <p:cNvSpPr/>
              <p:nvPr/>
            </p:nvSpPr>
            <p:spPr>
              <a:xfrm>
                <a:off x="3182578" y="270081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5" name="Oval 174">
                <a:extLst>
                  <a:ext uri="{FF2B5EF4-FFF2-40B4-BE49-F238E27FC236}">
                    <a16:creationId xmlns:a16="http://schemas.microsoft.com/office/drawing/2014/main" id="{CE155C50-FECE-4AB0-A4CC-0833D9C4E9C9}"/>
                  </a:ext>
                </a:extLst>
              </p:cNvPr>
              <p:cNvSpPr/>
              <p:nvPr/>
            </p:nvSpPr>
            <p:spPr>
              <a:xfrm>
                <a:off x="3187339" y="2721641"/>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6" name="Oval 175">
                <a:extLst>
                  <a:ext uri="{FF2B5EF4-FFF2-40B4-BE49-F238E27FC236}">
                    <a16:creationId xmlns:a16="http://schemas.microsoft.com/office/drawing/2014/main" id="{E599B871-4DAC-4DD8-8FA7-F7BE38DF6493}"/>
                  </a:ext>
                </a:extLst>
              </p:cNvPr>
              <p:cNvSpPr/>
              <p:nvPr/>
            </p:nvSpPr>
            <p:spPr>
              <a:xfrm>
                <a:off x="3230201" y="274545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7" name="Oval 176">
                <a:extLst>
                  <a:ext uri="{FF2B5EF4-FFF2-40B4-BE49-F238E27FC236}">
                    <a16:creationId xmlns:a16="http://schemas.microsoft.com/office/drawing/2014/main" id="{4207348D-EAF6-4100-B755-0414675DF35A}"/>
                  </a:ext>
                </a:extLst>
              </p:cNvPr>
              <p:cNvSpPr/>
              <p:nvPr/>
            </p:nvSpPr>
            <p:spPr>
              <a:xfrm>
                <a:off x="3244487" y="274544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8" name="Oval 177">
                <a:extLst>
                  <a:ext uri="{FF2B5EF4-FFF2-40B4-BE49-F238E27FC236}">
                    <a16:creationId xmlns:a16="http://schemas.microsoft.com/office/drawing/2014/main" id="{6EFD50A8-42A3-49B2-B2A3-6B4AA44A4969}"/>
                  </a:ext>
                </a:extLst>
              </p:cNvPr>
              <p:cNvSpPr/>
              <p:nvPr/>
            </p:nvSpPr>
            <p:spPr>
              <a:xfrm>
                <a:off x="3258773" y="279783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9" name="Oval 178">
                <a:extLst>
                  <a:ext uri="{FF2B5EF4-FFF2-40B4-BE49-F238E27FC236}">
                    <a16:creationId xmlns:a16="http://schemas.microsoft.com/office/drawing/2014/main" id="{95E6E51B-8841-4972-AC8E-D5F866EDBD16}"/>
                  </a:ext>
                </a:extLst>
              </p:cNvPr>
              <p:cNvSpPr/>
              <p:nvPr/>
            </p:nvSpPr>
            <p:spPr>
              <a:xfrm>
                <a:off x="3265916" y="282164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0" name="Oval 179">
                <a:extLst>
                  <a:ext uri="{FF2B5EF4-FFF2-40B4-BE49-F238E27FC236}">
                    <a16:creationId xmlns:a16="http://schemas.microsoft.com/office/drawing/2014/main" id="{F122EFD3-6062-420E-BF2A-6898A08FCBB5}"/>
                  </a:ext>
                </a:extLst>
              </p:cNvPr>
              <p:cNvSpPr/>
              <p:nvPr/>
            </p:nvSpPr>
            <p:spPr>
              <a:xfrm>
                <a:off x="3273058" y="282164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1" name="Oval 180">
                <a:extLst>
                  <a:ext uri="{FF2B5EF4-FFF2-40B4-BE49-F238E27FC236}">
                    <a16:creationId xmlns:a16="http://schemas.microsoft.com/office/drawing/2014/main" id="{C79723F8-268D-40F8-AF05-7A5F4529272E}"/>
                  </a:ext>
                </a:extLst>
              </p:cNvPr>
              <p:cNvSpPr/>
              <p:nvPr/>
            </p:nvSpPr>
            <p:spPr>
              <a:xfrm>
                <a:off x="3375449" y="282164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2" name="Oval 181">
                <a:extLst>
                  <a:ext uri="{FF2B5EF4-FFF2-40B4-BE49-F238E27FC236}">
                    <a16:creationId xmlns:a16="http://schemas.microsoft.com/office/drawing/2014/main" id="{C9567711-0E94-49F8-AE51-52DC13A0A97E}"/>
                  </a:ext>
                </a:extLst>
              </p:cNvPr>
              <p:cNvSpPr/>
              <p:nvPr/>
            </p:nvSpPr>
            <p:spPr>
              <a:xfrm>
                <a:off x="3394498" y="282164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3" name="Oval 182">
                <a:extLst>
                  <a:ext uri="{FF2B5EF4-FFF2-40B4-BE49-F238E27FC236}">
                    <a16:creationId xmlns:a16="http://schemas.microsoft.com/office/drawing/2014/main" id="{ECCD0D78-2188-4D3B-92FA-E84E7967230D}"/>
                  </a:ext>
                </a:extLst>
              </p:cNvPr>
              <p:cNvSpPr/>
              <p:nvPr/>
            </p:nvSpPr>
            <p:spPr>
              <a:xfrm>
                <a:off x="3408782" y="285736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4" name="Oval 183">
                <a:extLst>
                  <a:ext uri="{FF2B5EF4-FFF2-40B4-BE49-F238E27FC236}">
                    <a16:creationId xmlns:a16="http://schemas.microsoft.com/office/drawing/2014/main" id="{5FAA2660-6264-4268-807D-7183E30F45CC}"/>
                  </a:ext>
                </a:extLst>
              </p:cNvPr>
              <p:cNvSpPr/>
              <p:nvPr/>
            </p:nvSpPr>
            <p:spPr>
              <a:xfrm>
                <a:off x="3444499" y="285736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5" name="Oval 184">
                <a:extLst>
                  <a:ext uri="{FF2B5EF4-FFF2-40B4-BE49-F238E27FC236}">
                    <a16:creationId xmlns:a16="http://schemas.microsoft.com/office/drawing/2014/main" id="{75A2A11B-5480-4DBC-87DD-B152EDCF632B}"/>
                  </a:ext>
                </a:extLst>
              </p:cNvPr>
              <p:cNvSpPr/>
              <p:nvPr/>
            </p:nvSpPr>
            <p:spPr>
              <a:xfrm>
                <a:off x="3449259" y="285736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6" name="Oval 185">
                <a:extLst>
                  <a:ext uri="{FF2B5EF4-FFF2-40B4-BE49-F238E27FC236}">
                    <a16:creationId xmlns:a16="http://schemas.microsoft.com/office/drawing/2014/main" id="{C6356B4F-79DE-427E-937A-1BAE4175EA4A}"/>
                  </a:ext>
                </a:extLst>
              </p:cNvPr>
              <p:cNvSpPr/>
              <p:nvPr/>
            </p:nvSpPr>
            <p:spPr>
              <a:xfrm>
                <a:off x="3470687" y="285736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7" name="Oval 186">
                <a:extLst>
                  <a:ext uri="{FF2B5EF4-FFF2-40B4-BE49-F238E27FC236}">
                    <a16:creationId xmlns:a16="http://schemas.microsoft.com/office/drawing/2014/main" id="{B5D337C7-7282-40C8-B1D9-BED434F2A067}"/>
                  </a:ext>
                </a:extLst>
              </p:cNvPr>
              <p:cNvSpPr/>
              <p:nvPr/>
            </p:nvSpPr>
            <p:spPr>
              <a:xfrm>
                <a:off x="3499260" y="285736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8" name="Oval 187">
                <a:extLst>
                  <a:ext uri="{FF2B5EF4-FFF2-40B4-BE49-F238E27FC236}">
                    <a16:creationId xmlns:a16="http://schemas.microsoft.com/office/drawing/2014/main" id="{7BC401A3-A66B-4567-AE84-2376802594F9}"/>
                  </a:ext>
                </a:extLst>
              </p:cNvPr>
              <p:cNvSpPr/>
              <p:nvPr/>
            </p:nvSpPr>
            <p:spPr>
              <a:xfrm>
                <a:off x="3511166" y="289188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9" name="Oval 188">
                <a:extLst>
                  <a:ext uri="{FF2B5EF4-FFF2-40B4-BE49-F238E27FC236}">
                    <a16:creationId xmlns:a16="http://schemas.microsoft.com/office/drawing/2014/main" id="{8B9B40C0-CE08-4894-8A6F-4AA17921C40D}"/>
                  </a:ext>
                </a:extLst>
              </p:cNvPr>
              <p:cNvSpPr/>
              <p:nvPr/>
            </p:nvSpPr>
            <p:spPr>
              <a:xfrm>
                <a:off x="3518308" y="289188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0" name="Oval 189">
                <a:extLst>
                  <a:ext uri="{FF2B5EF4-FFF2-40B4-BE49-F238E27FC236}">
                    <a16:creationId xmlns:a16="http://schemas.microsoft.com/office/drawing/2014/main" id="{2C41D72C-58AA-4E92-B796-F029FCEE05E4}"/>
                  </a:ext>
                </a:extLst>
              </p:cNvPr>
              <p:cNvSpPr/>
              <p:nvPr/>
            </p:nvSpPr>
            <p:spPr>
              <a:xfrm>
                <a:off x="3708815" y="293355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1" name="Oval 190">
                <a:extLst>
                  <a:ext uri="{FF2B5EF4-FFF2-40B4-BE49-F238E27FC236}">
                    <a16:creationId xmlns:a16="http://schemas.microsoft.com/office/drawing/2014/main" id="{311CD53C-5CCC-4ABF-A6B6-ECDC63C3511F}"/>
                  </a:ext>
                </a:extLst>
              </p:cNvPr>
              <p:cNvSpPr/>
              <p:nvPr/>
            </p:nvSpPr>
            <p:spPr>
              <a:xfrm>
                <a:off x="3749298" y="297880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2" name="Oval 191">
                <a:extLst>
                  <a:ext uri="{FF2B5EF4-FFF2-40B4-BE49-F238E27FC236}">
                    <a16:creationId xmlns:a16="http://schemas.microsoft.com/office/drawing/2014/main" id="{1910679B-CE62-4D00-9FF5-D1855680E24D}"/>
                  </a:ext>
                </a:extLst>
              </p:cNvPr>
              <p:cNvSpPr/>
              <p:nvPr/>
            </p:nvSpPr>
            <p:spPr>
              <a:xfrm>
                <a:off x="3806446" y="297880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3" name="Oval 192">
                <a:extLst>
                  <a:ext uri="{FF2B5EF4-FFF2-40B4-BE49-F238E27FC236}">
                    <a16:creationId xmlns:a16="http://schemas.microsoft.com/office/drawing/2014/main" id="{2FACE0D4-5A1E-4BAC-BBE2-FBEC0BEB76DD}"/>
                  </a:ext>
                </a:extLst>
              </p:cNvPr>
              <p:cNvSpPr/>
              <p:nvPr/>
            </p:nvSpPr>
            <p:spPr>
              <a:xfrm>
                <a:off x="3832638" y="297880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4" name="Oval 193">
                <a:extLst>
                  <a:ext uri="{FF2B5EF4-FFF2-40B4-BE49-F238E27FC236}">
                    <a16:creationId xmlns:a16="http://schemas.microsoft.com/office/drawing/2014/main" id="{955AB7D5-52C5-48B8-8224-4C9FB1F0BF4B}"/>
                  </a:ext>
                </a:extLst>
              </p:cNvPr>
              <p:cNvSpPr/>
              <p:nvPr/>
            </p:nvSpPr>
            <p:spPr>
              <a:xfrm>
                <a:off x="3937412" y="303594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5" name="Oval 194">
                <a:extLst>
                  <a:ext uri="{FF2B5EF4-FFF2-40B4-BE49-F238E27FC236}">
                    <a16:creationId xmlns:a16="http://schemas.microsoft.com/office/drawing/2014/main" id="{95E3F0C2-B171-4BA0-8EEF-6B788225468A}"/>
                  </a:ext>
                </a:extLst>
              </p:cNvPr>
              <p:cNvSpPr/>
              <p:nvPr/>
            </p:nvSpPr>
            <p:spPr>
              <a:xfrm>
                <a:off x="3951700" y="303594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6" name="Oval 195">
                <a:extLst>
                  <a:ext uri="{FF2B5EF4-FFF2-40B4-BE49-F238E27FC236}">
                    <a16:creationId xmlns:a16="http://schemas.microsoft.com/office/drawing/2014/main" id="{3CC8C5AE-8821-4651-8D23-7DA39894A8FF}"/>
                  </a:ext>
                </a:extLst>
              </p:cNvPr>
              <p:cNvSpPr/>
              <p:nvPr/>
            </p:nvSpPr>
            <p:spPr>
              <a:xfrm>
                <a:off x="3996943" y="303594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7" name="Oval 196">
                <a:extLst>
                  <a:ext uri="{FF2B5EF4-FFF2-40B4-BE49-F238E27FC236}">
                    <a16:creationId xmlns:a16="http://schemas.microsoft.com/office/drawing/2014/main" id="{34F88F26-9FCE-485A-B591-579071DDE4EE}"/>
                  </a:ext>
                </a:extLst>
              </p:cNvPr>
              <p:cNvSpPr/>
              <p:nvPr/>
            </p:nvSpPr>
            <p:spPr>
              <a:xfrm>
                <a:off x="4046950"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8" name="Oval 197">
                <a:extLst>
                  <a:ext uri="{FF2B5EF4-FFF2-40B4-BE49-F238E27FC236}">
                    <a16:creationId xmlns:a16="http://schemas.microsoft.com/office/drawing/2014/main" id="{CE191DD2-917B-47BA-9AE5-3D696681CBF2}"/>
                  </a:ext>
                </a:extLst>
              </p:cNvPr>
              <p:cNvSpPr/>
              <p:nvPr/>
            </p:nvSpPr>
            <p:spPr>
              <a:xfrm>
                <a:off x="4135056"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9" name="Oval 198">
                <a:extLst>
                  <a:ext uri="{FF2B5EF4-FFF2-40B4-BE49-F238E27FC236}">
                    <a16:creationId xmlns:a16="http://schemas.microsoft.com/office/drawing/2014/main" id="{F318444A-86D8-4895-AECD-20BEE95AB873}"/>
                  </a:ext>
                </a:extLst>
              </p:cNvPr>
              <p:cNvSpPr/>
              <p:nvPr/>
            </p:nvSpPr>
            <p:spPr>
              <a:xfrm>
                <a:off x="4163633"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0" name="Oval 199">
                <a:extLst>
                  <a:ext uri="{FF2B5EF4-FFF2-40B4-BE49-F238E27FC236}">
                    <a16:creationId xmlns:a16="http://schemas.microsoft.com/office/drawing/2014/main" id="{53F8E682-E7EB-4E6F-A359-A0ABA8702841}"/>
                  </a:ext>
                </a:extLst>
              </p:cNvPr>
              <p:cNvSpPr/>
              <p:nvPr/>
            </p:nvSpPr>
            <p:spPr>
              <a:xfrm>
                <a:off x="4177918"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1" name="Oval 200">
                <a:extLst>
                  <a:ext uri="{FF2B5EF4-FFF2-40B4-BE49-F238E27FC236}">
                    <a16:creationId xmlns:a16="http://schemas.microsoft.com/office/drawing/2014/main" id="{4C0C2EC4-6E31-4EB8-87AC-B3D2D4FECDD5}"/>
                  </a:ext>
                </a:extLst>
              </p:cNvPr>
              <p:cNvSpPr/>
              <p:nvPr/>
            </p:nvSpPr>
            <p:spPr>
              <a:xfrm>
                <a:off x="4185061"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2" name="Oval 201">
                <a:extLst>
                  <a:ext uri="{FF2B5EF4-FFF2-40B4-BE49-F238E27FC236}">
                    <a16:creationId xmlns:a16="http://schemas.microsoft.com/office/drawing/2014/main" id="{4CAEDC7D-1B25-42B8-8134-75098CA972CB}"/>
                  </a:ext>
                </a:extLst>
              </p:cNvPr>
              <p:cNvSpPr/>
              <p:nvPr/>
            </p:nvSpPr>
            <p:spPr>
              <a:xfrm>
                <a:off x="4356510" y="311332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pSp>
        <p:grpSp>
          <p:nvGrpSpPr>
            <p:cNvPr id="88" name="Group 87">
              <a:extLst>
                <a:ext uri="{FF2B5EF4-FFF2-40B4-BE49-F238E27FC236}">
                  <a16:creationId xmlns:a16="http://schemas.microsoft.com/office/drawing/2014/main" id="{3A48D6B3-9E53-4B39-8A6D-CB52D827A66B}"/>
                </a:ext>
              </a:extLst>
            </p:cNvPr>
            <p:cNvGrpSpPr/>
            <p:nvPr/>
          </p:nvGrpSpPr>
          <p:grpSpPr>
            <a:xfrm>
              <a:off x="881555" y="1916859"/>
              <a:ext cx="3289484" cy="1326040"/>
              <a:chOff x="881555" y="1916859"/>
              <a:chExt cx="3289484" cy="1326040"/>
            </a:xfrm>
          </p:grpSpPr>
          <p:sp>
            <p:nvSpPr>
              <p:cNvPr id="89" name="Oval 88">
                <a:extLst>
                  <a:ext uri="{FF2B5EF4-FFF2-40B4-BE49-F238E27FC236}">
                    <a16:creationId xmlns:a16="http://schemas.microsoft.com/office/drawing/2014/main" id="{727DA6DB-C297-4B23-9993-CA652E43A985}"/>
                  </a:ext>
                </a:extLst>
              </p:cNvPr>
              <p:cNvSpPr/>
              <p:nvPr/>
            </p:nvSpPr>
            <p:spPr>
              <a:xfrm>
                <a:off x="908497" y="193892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0" name="Oval 89">
                <a:extLst>
                  <a:ext uri="{FF2B5EF4-FFF2-40B4-BE49-F238E27FC236}">
                    <a16:creationId xmlns:a16="http://schemas.microsoft.com/office/drawing/2014/main" id="{32E334FA-5D82-491E-A009-F8306CE721D1}"/>
                  </a:ext>
                </a:extLst>
              </p:cNvPr>
              <p:cNvSpPr/>
              <p:nvPr/>
            </p:nvSpPr>
            <p:spPr>
              <a:xfrm>
                <a:off x="946595" y="196511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1" name="Oval 90">
                <a:extLst>
                  <a:ext uri="{FF2B5EF4-FFF2-40B4-BE49-F238E27FC236}">
                    <a16:creationId xmlns:a16="http://schemas.microsoft.com/office/drawing/2014/main" id="{A630FB1D-B7D5-43AF-99A0-F68DA6E695BD}"/>
                  </a:ext>
                </a:extLst>
              </p:cNvPr>
              <p:cNvSpPr/>
              <p:nvPr/>
            </p:nvSpPr>
            <p:spPr>
              <a:xfrm>
                <a:off x="1063275" y="2029410"/>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2" name="Oval 91">
                <a:extLst>
                  <a:ext uri="{FF2B5EF4-FFF2-40B4-BE49-F238E27FC236}">
                    <a16:creationId xmlns:a16="http://schemas.microsoft.com/office/drawing/2014/main" id="{AED26DCA-5F35-4BE9-B9F7-9101ED57A586}"/>
                  </a:ext>
                </a:extLst>
              </p:cNvPr>
              <p:cNvSpPr/>
              <p:nvPr/>
            </p:nvSpPr>
            <p:spPr>
              <a:xfrm>
                <a:off x="1091849" y="20436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3" name="Oval 92">
                <a:extLst>
                  <a:ext uri="{FF2B5EF4-FFF2-40B4-BE49-F238E27FC236}">
                    <a16:creationId xmlns:a16="http://schemas.microsoft.com/office/drawing/2014/main" id="{78A0813D-BC2C-4C4E-9BEB-716429C7E225}"/>
                  </a:ext>
                </a:extLst>
              </p:cNvPr>
              <p:cNvSpPr/>
              <p:nvPr/>
            </p:nvSpPr>
            <p:spPr>
              <a:xfrm>
                <a:off x="1118041" y="207941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4" name="Oval 93">
                <a:extLst>
                  <a:ext uri="{FF2B5EF4-FFF2-40B4-BE49-F238E27FC236}">
                    <a16:creationId xmlns:a16="http://schemas.microsoft.com/office/drawing/2014/main" id="{1B00114A-510C-4ED9-9F85-E7C47A9A6E59}"/>
                  </a:ext>
                </a:extLst>
              </p:cNvPr>
              <p:cNvSpPr/>
              <p:nvPr/>
            </p:nvSpPr>
            <p:spPr>
              <a:xfrm>
                <a:off x="1141853" y="21056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5" name="Oval 94">
                <a:extLst>
                  <a:ext uri="{FF2B5EF4-FFF2-40B4-BE49-F238E27FC236}">
                    <a16:creationId xmlns:a16="http://schemas.microsoft.com/office/drawing/2014/main" id="{A86AFA2B-7530-45F0-A3D5-BD9FF765E6A3}"/>
                  </a:ext>
                </a:extLst>
              </p:cNvPr>
              <p:cNvSpPr/>
              <p:nvPr/>
            </p:nvSpPr>
            <p:spPr>
              <a:xfrm>
                <a:off x="1234719" y="216276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6" name="Oval 95">
                <a:extLst>
                  <a:ext uri="{FF2B5EF4-FFF2-40B4-BE49-F238E27FC236}">
                    <a16:creationId xmlns:a16="http://schemas.microsoft.com/office/drawing/2014/main" id="{38AEAD5E-4426-4EE2-BD13-2AD2629EE241}"/>
                  </a:ext>
                </a:extLst>
              </p:cNvPr>
              <p:cNvSpPr/>
              <p:nvPr/>
            </p:nvSpPr>
            <p:spPr>
              <a:xfrm>
                <a:off x="1522850" y="251042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7" name="Oval 96">
                <a:extLst>
                  <a:ext uri="{FF2B5EF4-FFF2-40B4-BE49-F238E27FC236}">
                    <a16:creationId xmlns:a16="http://schemas.microsoft.com/office/drawing/2014/main" id="{876F1942-FA89-4231-8F01-0B94370F7780}"/>
                  </a:ext>
                </a:extLst>
              </p:cNvPr>
              <p:cNvSpPr/>
              <p:nvPr/>
            </p:nvSpPr>
            <p:spPr>
              <a:xfrm>
                <a:off x="1703826" y="258900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8" name="Oval 97">
                <a:extLst>
                  <a:ext uri="{FF2B5EF4-FFF2-40B4-BE49-F238E27FC236}">
                    <a16:creationId xmlns:a16="http://schemas.microsoft.com/office/drawing/2014/main" id="{926C27AB-FC4D-4E32-A5EA-C76181DA930E}"/>
                  </a:ext>
                </a:extLst>
              </p:cNvPr>
              <p:cNvSpPr/>
              <p:nvPr/>
            </p:nvSpPr>
            <p:spPr>
              <a:xfrm>
                <a:off x="1825272" y="264615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9" name="Oval 98">
                <a:extLst>
                  <a:ext uri="{FF2B5EF4-FFF2-40B4-BE49-F238E27FC236}">
                    <a16:creationId xmlns:a16="http://schemas.microsoft.com/office/drawing/2014/main" id="{9D111C14-6153-435A-A9A1-5A553EF71513}"/>
                  </a:ext>
                </a:extLst>
              </p:cNvPr>
              <p:cNvSpPr/>
              <p:nvPr/>
            </p:nvSpPr>
            <p:spPr>
              <a:xfrm>
                <a:off x="1846703" y="268425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0" name="Oval 99">
                <a:extLst>
                  <a:ext uri="{FF2B5EF4-FFF2-40B4-BE49-F238E27FC236}">
                    <a16:creationId xmlns:a16="http://schemas.microsoft.com/office/drawing/2014/main" id="{1FBEF095-0610-4B91-9458-D16F4981BD88}"/>
                  </a:ext>
                </a:extLst>
              </p:cNvPr>
              <p:cNvSpPr/>
              <p:nvPr/>
            </p:nvSpPr>
            <p:spPr>
              <a:xfrm>
                <a:off x="2106260" y="277474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1" name="Oval 100">
                <a:extLst>
                  <a:ext uri="{FF2B5EF4-FFF2-40B4-BE49-F238E27FC236}">
                    <a16:creationId xmlns:a16="http://schemas.microsoft.com/office/drawing/2014/main" id="{1952C29B-3BFC-40B3-BD58-A9B9E25718FD}"/>
                  </a:ext>
                </a:extLst>
              </p:cNvPr>
              <p:cNvSpPr/>
              <p:nvPr/>
            </p:nvSpPr>
            <p:spPr>
              <a:xfrm>
                <a:off x="2413444" y="283189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2" name="Freeform: Shape 101">
                <a:extLst>
                  <a:ext uri="{FF2B5EF4-FFF2-40B4-BE49-F238E27FC236}">
                    <a16:creationId xmlns:a16="http://schemas.microsoft.com/office/drawing/2014/main" id="{FEC55F3A-4A06-4318-BD77-CFB47DAEAE02}"/>
                  </a:ext>
                </a:extLst>
              </p:cNvPr>
              <p:cNvSpPr/>
              <p:nvPr/>
            </p:nvSpPr>
            <p:spPr>
              <a:xfrm>
                <a:off x="881555" y="1916859"/>
                <a:ext cx="3274416" cy="1304114"/>
              </a:xfrm>
              <a:custGeom>
                <a:avLst/>
                <a:gdLst>
                  <a:gd name="connsiteX0" fmla="*/ 0 w 3333750"/>
                  <a:gd name="connsiteY0" fmla="*/ 0 h 1302543"/>
                  <a:gd name="connsiteX1" fmla="*/ 66675 w 3333750"/>
                  <a:gd name="connsiteY1" fmla="*/ 0 h 1302543"/>
                  <a:gd name="connsiteX2" fmla="*/ 66675 w 3333750"/>
                  <a:gd name="connsiteY2" fmla="*/ 14287 h 1302543"/>
                  <a:gd name="connsiteX3" fmla="*/ 95250 w 3333750"/>
                  <a:gd name="connsiteY3" fmla="*/ 14287 h 1302543"/>
                  <a:gd name="connsiteX4" fmla="*/ 88106 w 3333750"/>
                  <a:gd name="connsiteY4" fmla="*/ 21431 h 1302543"/>
                  <a:gd name="connsiteX5" fmla="*/ 107156 w 3333750"/>
                  <a:gd name="connsiteY5" fmla="*/ 21431 h 1302543"/>
                  <a:gd name="connsiteX6" fmla="*/ 107156 w 3333750"/>
                  <a:gd name="connsiteY6" fmla="*/ 38100 h 1302543"/>
                  <a:gd name="connsiteX7" fmla="*/ 121444 w 3333750"/>
                  <a:gd name="connsiteY7" fmla="*/ 38100 h 1302543"/>
                  <a:gd name="connsiteX8" fmla="*/ 121444 w 3333750"/>
                  <a:gd name="connsiteY8" fmla="*/ 52387 h 1302543"/>
                  <a:gd name="connsiteX9" fmla="*/ 126206 w 3333750"/>
                  <a:gd name="connsiteY9" fmla="*/ 52387 h 1302543"/>
                  <a:gd name="connsiteX10" fmla="*/ 126206 w 3333750"/>
                  <a:gd name="connsiteY10" fmla="*/ 61912 h 1302543"/>
                  <a:gd name="connsiteX11" fmla="*/ 242888 w 3333750"/>
                  <a:gd name="connsiteY11" fmla="*/ 61912 h 1302543"/>
                  <a:gd name="connsiteX12" fmla="*/ 242888 w 3333750"/>
                  <a:gd name="connsiteY12" fmla="*/ 76200 h 1302543"/>
                  <a:gd name="connsiteX13" fmla="*/ 250031 w 3333750"/>
                  <a:gd name="connsiteY13" fmla="*/ 76200 h 1302543"/>
                  <a:gd name="connsiteX14" fmla="*/ 250031 w 3333750"/>
                  <a:gd name="connsiteY14" fmla="*/ 102393 h 1302543"/>
                  <a:gd name="connsiteX15" fmla="*/ 257175 w 3333750"/>
                  <a:gd name="connsiteY15" fmla="*/ 102393 h 1302543"/>
                  <a:gd name="connsiteX16" fmla="*/ 257175 w 3333750"/>
                  <a:gd name="connsiteY16" fmla="*/ 126206 h 1302543"/>
                  <a:gd name="connsiteX17" fmla="*/ 290513 w 3333750"/>
                  <a:gd name="connsiteY17" fmla="*/ 126206 h 1302543"/>
                  <a:gd name="connsiteX18" fmla="*/ 290513 w 3333750"/>
                  <a:gd name="connsiteY18" fmla="*/ 140493 h 1302543"/>
                  <a:gd name="connsiteX19" fmla="*/ 297656 w 3333750"/>
                  <a:gd name="connsiteY19" fmla="*/ 140493 h 1302543"/>
                  <a:gd name="connsiteX20" fmla="*/ 297656 w 3333750"/>
                  <a:gd name="connsiteY20" fmla="*/ 152400 h 1302543"/>
                  <a:gd name="connsiteX21" fmla="*/ 309563 w 3333750"/>
                  <a:gd name="connsiteY21" fmla="*/ 152400 h 1302543"/>
                  <a:gd name="connsiteX22" fmla="*/ 309563 w 3333750"/>
                  <a:gd name="connsiteY22" fmla="*/ 164306 h 1302543"/>
                  <a:gd name="connsiteX23" fmla="*/ 316706 w 3333750"/>
                  <a:gd name="connsiteY23" fmla="*/ 164306 h 1302543"/>
                  <a:gd name="connsiteX24" fmla="*/ 316706 w 3333750"/>
                  <a:gd name="connsiteY24" fmla="*/ 176212 h 1302543"/>
                  <a:gd name="connsiteX25" fmla="*/ 345281 w 3333750"/>
                  <a:gd name="connsiteY25" fmla="*/ 176212 h 1302543"/>
                  <a:gd name="connsiteX26" fmla="*/ 345281 w 3333750"/>
                  <a:gd name="connsiteY26" fmla="*/ 204787 h 1302543"/>
                  <a:gd name="connsiteX27" fmla="*/ 352425 w 3333750"/>
                  <a:gd name="connsiteY27" fmla="*/ 204787 h 1302543"/>
                  <a:gd name="connsiteX28" fmla="*/ 352425 w 3333750"/>
                  <a:gd name="connsiteY28" fmla="*/ 219075 h 1302543"/>
                  <a:gd name="connsiteX29" fmla="*/ 359569 w 3333750"/>
                  <a:gd name="connsiteY29" fmla="*/ 219075 h 1302543"/>
                  <a:gd name="connsiteX30" fmla="*/ 359569 w 3333750"/>
                  <a:gd name="connsiteY30" fmla="*/ 245268 h 1302543"/>
                  <a:gd name="connsiteX31" fmla="*/ 392906 w 3333750"/>
                  <a:gd name="connsiteY31" fmla="*/ 245268 h 1302543"/>
                  <a:gd name="connsiteX32" fmla="*/ 392906 w 3333750"/>
                  <a:gd name="connsiteY32" fmla="*/ 259556 h 1302543"/>
                  <a:gd name="connsiteX33" fmla="*/ 447675 w 3333750"/>
                  <a:gd name="connsiteY33" fmla="*/ 259556 h 1302543"/>
                  <a:gd name="connsiteX34" fmla="*/ 447675 w 3333750"/>
                  <a:gd name="connsiteY34" fmla="*/ 273843 h 1302543"/>
                  <a:gd name="connsiteX35" fmla="*/ 457200 w 3333750"/>
                  <a:gd name="connsiteY35" fmla="*/ 273843 h 1302543"/>
                  <a:gd name="connsiteX36" fmla="*/ 457200 w 3333750"/>
                  <a:gd name="connsiteY36" fmla="*/ 297656 h 1302543"/>
                  <a:gd name="connsiteX37" fmla="*/ 461963 w 3333750"/>
                  <a:gd name="connsiteY37" fmla="*/ 297656 h 1302543"/>
                  <a:gd name="connsiteX38" fmla="*/ 461963 w 3333750"/>
                  <a:gd name="connsiteY38" fmla="*/ 352425 h 1302543"/>
                  <a:gd name="connsiteX39" fmla="*/ 531019 w 3333750"/>
                  <a:gd name="connsiteY39" fmla="*/ 352425 h 1302543"/>
                  <a:gd name="connsiteX40" fmla="*/ 531019 w 3333750"/>
                  <a:gd name="connsiteY40" fmla="*/ 364331 h 1302543"/>
                  <a:gd name="connsiteX41" fmla="*/ 538163 w 3333750"/>
                  <a:gd name="connsiteY41" fmla="*/ 364331 h 1302543"/>
                  <a:gd name="connsiteX42" fmla="*/ 538163 w 3333750"/>
                  <a:gd name="connsiteY42" fmla="*/ 378618 h 1302543"/>
                  <a:gd name="connsiteX43" fmla="*/ 585788 w 3333750"/>
                  <a:gd name="connsiteY43" fmla="*/ 378618 h 1302543"/>
                  <a:gd name="connsiteX44" fmla="*/ 585788 w 3333750"/>
                  <a:gd name="connsiteY44" fmla="*/ 390525 h 1302543"/>
                  <a:gd name="connsiteX45" fmla="*/ 590550 w 3333750"/>
                  <a:gd name="connsiteY45" fmla="*/ 390525 h 1302543"/>
                  <a:gd name="connsiteX46" fmla="*/ 590550 w 3333750"/>
                  <a:gd name="connsiteY46" fmla="*/ 419100 h 1302543"/>
                  <a:gd name="connsiteX47" fmla="*/ 626269 w 3333750"/>
                  <a:gd name="connsiteY47" fmla="*/ 419100 h 1302543"/>
                  <a:gd name="connsiteX48" fmla="*/ 626269 w 3333750"/>
                  <a:gd name="connsiteY48" fmla="*/ 445293 h 1302543"/>
                  <a:gd name="connsiteX49" fmla="*/ 633413 w 3333750"/>
                  <a:gd name="connsiteY49" fmla="*/ 445293 h 1302543"/>
                  <a:gd name="connsiteX50" fmla="*/ 633413 w 3333750"/>
                  <a:gd name="connsiteY50" fmla="*/ 471487 h 1302543"/>
                  <a:gd name="connsiteX51" fmla="*/ 640556 w 3333750"/>
                  <a:gd name="connsiteY51" fmla="*/ 471487 h 1302543"/>
                  <a:gd name="connsiteX52" fmla="*/ 640556 w 3333750"/>
                  <a:gd name="connsiteY52" fmla="*/ 500062 h 1302543"/>
                  <a:gd name="connsiteX53" fmla="*/ 645319 w 3333750"/>
                  <a:gd name="connsiteY53" fmla="*/ 500062 h 1302543"/>
                  <a:gd name="connsiteX54" fmla="*/ 645319 w 3333750"/>
                  <a:gd name="connsiteY54" fmla="*/ 538162 h 1302543"/>
                  <a:gd name="connsiteX55" fmla="*/ 652463 w 3333750"/>
                  <a:gd name="connsiteY55" fmla="*/ 538162 h 1302543"/>
                  <a:gd name="connsiteX56" fmla="*/ 652463 w 3333750"/>
                  <a:gd name="connsiteY56" fmla="*/ 564356 h 1302543"/>
                  <a:gd name="connsiteX57" fmla="*/ 688181 w 3333750"/>
                  <a:gd name="connsiteY57" fmla="*/ 564356 h 1302543"/>
                  <a:gd name="connsiteX58" fmla="*/ 688181 w 3333750"/>
                  <a:gd name="connsiteY58" fmla="*/ 581025 h 1302543"/>
                  <a:gd name="connsiteX59" fmla="*/ 695325 w 3333750"/>
                  <a:gd name="connsiteY59" fmla="*/ 581025 h 1302543"/>
                  <a:gd name="connsiteX60" fmla="*/ 695325 w 3333750"/>
                  <a:gd name="connsiteY60" fmla="*/ 592931 h 1302543"/>
                  <a:gd name="connsiteX61" fmla="*/ 707231 w 3333750"/>
                  <a:gd name="connsiteY61" fmla="*/ 592931 h 1302543"/>
                  <a:gd name="connsiteX62" fmla="*/ 707231 w 3333750"/>
                  <a:gd name="connsiteY62" fmla="*/ 607218 h 1302543"/>
                  <a:gd name="connsiteX63" fmla="*/ 735806 w 3333750"/>
                  <a:gd name="connsiteY63" fmla="*/ 607218 h 1302543"/>
                  <a:gd name="connsiteX64" fmla="*/ 735806 w 3333750"/>
                  <a:gd name="connsiteY64" fmla="*/ 633412 h 1302543"/>
                  <a:gd name="connsiteX65" fmla="*/ 823913 w 3333750"/>
                  <a:gd name="connsiteY65" fmla="*/ 633412 h 1302543"/>
                  <a:gd name="connsiteX66" fmla="*/ 823913 w 3333750"/>
                  <a:gd name="connsiteY66" fmla="*/ 645318 h 1302543"/>
                  <a:gd name="connsiteX67" fmla="*/ 833438 w 3333750"/>
                  <a:gd name="connsiteY67" fmla="*/ 645318 h 1302543"/>
                  <a:gd name="connsiteX68" fmla="*/ 833438 w 3333750"/>
                  <a:gd name="connsiteY68" fmla="*/ 659606 h 1302543"/>
                  <a:gd name="connsiteX69" fmla="*/ 845344 w 3333750"/>
                  <a:gd name="connsiteY69" fmla="*/ 659606 h 1302543"/>
                  <a:gd name="connsiteX70" fmla="*/ 845344 w 3333750"/>
                  <a:gd name="connsiteY70" fmla="*/ 676275 h 1302543"/>
                  <a:gd name="connsiteX71" fmla="*/ 895350 w 3333750"/>
                  <a:gd name="connsiteY71" fmla="*/ 676275 h 1302543"/>
                  <a:gd name="connsiteX72" fmla="*/ 895350 w 3333750"/>
                  <a:gd name="connsiteY72" fmla="*/ 688181 h 1302543"/>
                  <a:gd name="connsiteX73" fmla="*/ 940594 w 3333750"/>
                  <a:gd name="connsiteY73" fmla="*/ 688181 h 1302543"/>
                  <a:gd name="connsiteX74" fmla="*/ 940594 w 3333750"/>
                  <a:gd name="connsiteY74" fmla="*/ 700087 h 1302543"/>
                  <a:gd name="connsiteX75" fmla="*/ 983456 w 3333750"/>
                  <a:gd name="connsiteY75" fmla="*/ 700087 h 1302543"/>
                  <a:gd name="connsiteX76" fmla="*/ 983456 w 3333750"/>
                  <a:gd name="connsiteY76" fmla="*/ 731043 h 1302543"/>
                  <a:gd name="connsiteX77" fmla="*/ 1004888 w 3333750"/>
                  <a:gd name="connsiteY77" fmla="*/ 731043 h 1302543"/>
                  <a:gd name="connsiteX78" fmla="*/ 1004888 w 3333750"/>
                  <a:gd name="connsiteY78" fmla="*/ 742950 h 1302543"/>
                  <a:gd name="connsiteX79" fmla="*/ 1031081 w 3333750"/>
                  <a:gd name="connsiteY79" fmla="*/ 742950 h 1302543"/>
                  <a:gd name="connsiteX80" fmla="*/ 1031081 w 3333750"/>
                  <a:gd name="connsiteY80" fmla="*/ 754856 h 1302543"/>
                  <a:gd name="connsiteX81" fmla="*/ 1038225 w 3333750"/>
                  <a:gd name="connsiteY81" fmla="*/ 754856 h 1302543"/>
                  <a:gd name="connsiteX82" fmla="*/ 1038225 w 3333750"/>
                  <a:gd name="connsiteY82" fmla="*/ 771525 h 1302543"/>
                  <a:gd name="connsiteX83" fmla="*/ 1045369 w 3333750"/>
                  <a:gd name="connsiteY83" fmla="*/ 771525 h 1302543"/>
                  <a:gd name="connsiteX84" fmla="*/ 1045369 w 3333750"/>
                  <a:gd name="connsiteY84" fmla="*/ 783431 h 1302543"/>
                  <a:gd name="connsiteX85" fmla="*/ 1102519 w 3333750"/>
                  <a:gd name="connsiteY85" fmla="*/ 783431 h 1302543"/>
                  <a:gd name="connsiteX86" fmla="*/ 1102519 w 3333750"/>
                  <a:gd name="connsiteY86" fmla="*/ 800100 h 1302543"/>
                  <a:gd name="connsiteX87" fmla="*/ 1216819 w 3333750"/>
                  <a:gd name="connsiteY87" fmla="*/ 800100 h 1302543"/>
                  <a:gd name="connsiteX88" fmla="*/ 1216819 w 3333750"/>
                  <a:gd name="connsiteY88" fmla="*/ 826293 h 1302543"/>
                  <a:gd name="connsiteX89" fmla="*/ 1228725 w 3333750"/>
                  <a:gd name="connsiteY89" fmla="*/ 826293 h 1302543"/>
                  <a:gd name="connsiteX90" fmla="*/ 1228725 w 3333750"/>
                  <a:gd name="connsiteY90" fmla="*/ 840581 h 1302543"/>
                  <a:gd name="connsiteX91" fmla="*/ 1252538 w 3333750"/>
                  <a:gd name="connsiteY91" fmla="*/ 840581 h 1302543"/>
                  <a:gd name="connsiteX92" fmla="*/ 1252538 w 3333750"/>
                  <a:gd name="connsiteY92" fmla="*/ 854868 h 1302543"/>
                  <a:gd name="connsiteX93" fmla="*/ 1271588 w 3333750"/>
                  <a:gd name="connsiteY93" fmla="*/ 854868 h 1302543"/>
                  <a:gd name="connsiteX94" fmla="*/ 1271588 w 3333750"/>
                  <a:gd name="connsiteY94" fmla="*/ 871537 h 1302543"/>
                  <a:gd name="connsiteX95" fmla="*/ 1402556 w 3333750"/>
                  <a:gd name="connsiteY95" fmla="*/ 871537 h 1302543"/>
                  <a:gd name="connsiteX96" fmla="*/ 1402556 w 3333750"/>
                  <a:gd name="connsiteY96" fmla="*/ 883443 h 1302543"/>
                  <a:gd name="connsiteX97" fmla="*/ 1519238 w 3333750"/>
                  <a:gd name="connsiteY97" fmla="*/ 883443 h 1302543"/>
                  <a:gd name="connsiteX98" fmla="*/ 1519238 w 3333750"/>
                  <a:gd name="connsiteY98" fmla="*/ 900112 h 1302543"/>
                  <a:gd name="connsiteX99" fmla="*/ 1593056 w 3333750"/>
                  <a:gd name="connsiteY99" fmla="*/ 900112 h 1302543"/>
                  <a:gd name="connsiteX100" fmla="*/ 1593056 w 3333750"/>
                  <a:gd name="connsiteY100" fmla="*/ 912018 h 1302543"/>
                  <a:gd name="connsiteX101" fmla="*/ 1600200 w 3333750"/>
                  <a:gd name="connsiteY101" fmla="*/ 912018 h 1302543"/>
                  <a:gd name="connsiteX102" fmla="*/ 1600200 w 3333750"/>
                  <a:gd name="connsiteY102" fmla="*/ 928687 h 1302543"/>
                  <a:gd name="connsiteX103" fmla="*/ 1669256 w 3333750"/>
                  <a:gd name="connsiteY103" fmla="*/ 928687 h 1302543"/>
                  <a:gd name="connsiteX104" fmla="*/ 1669256 w 3333750"/>
                  <a:gd name="connsiteY104" fmla="*/ 928687 h 1302543"/>
                  <a:gd name="connsiteX105" fmla="*/ 1681163 w 3333750"/>
                  <a:gd name="connsiteY105" fmla="*/ 940594 h 1302543"/>
                  <a:gd name="connsiteX106" fmla="*/ 1681163 w 3333750"/>
                  <a:gd name="connsiteY106" fmla="*/ 971550 h 1302543"/>
                  <a:gd name="connsiteX107" fmla="*/ 1688306 w 3333750"/>
                  <a:gd name="connsiteY107" fmla="*/ 971550 h 1302543"/>
                  <a:gd name="connsiteX108" fmla="*/ 1688306 w 3333750"/>
                  <a:gd name="connsiteY108" fmla="*/ 983456 h 1302543"/>
                  <a:gd name="connsiteX109" fmla="*/ 1697831 w 3333750"/>
                  <a:gd name="connsiteY109" fmla="*/ 983456 h 1302543"/>
                  <a:gd name="connsiteX110" fmla="*/ 1697831 w 3333750"/>
                  <a:gd name="connsiteY110" fmla="*/ 1000125 h 1302543"/>
                  <a:gd name="connsiteX111" fmla="*/ 1728788 w 3333750"/>
                  <a:gd name="connsiteY111" fmla="*/ 1000125 h 1302543"/>
                  <a:gd name="connsiteX112" fmla="*/ 1728788 w 3333750"/>
                  <a:gd name="connsiteY112" fmla="*/ 1014412 h 1302543"/>
                  <a:gd name="connsiteX113" fmla="*/ 1776413 w 3333750"/>
                  <a:gd name="connsiteY113" fmla="*/ 1014412 h 1302543"/>
                  <a:gd name="connsiteX114" fmla="*/ 1776413 w 3333750"/>
                  <a:gd name="connsiteY114" fmla="*/ 1031081 h 1302543"/>
                  <a:gd name="connsiteX115" fmla="*/ 1797844 w 3333750"/>
                  <a:gd name="connsiteY115" fmla="*/ 1031081 h 1302543"/>
                  <a:gd name="connsiteX116" fmla="*/ 1797844 w 3333750"/>
                  <a:gd name="connsiteY116" fmla="*/ 1045368 h 1302543"/>
                  <a:gd name="connsiteX117" fmla="*/ 1840706 w 3333750"/>
                  <a:gd name="connsiteY117" fmla="*/ 1045368 h 1302543"/>
                  <a:gd name="connsiteX118" fmla="*/ 1840706 w 3333750"/>
                  <a:gd name="connsiteY118" fmla="*/ 1059656 h 1302543"/>
                  <a:gd name="connsiteX119" fmla="*/ 2038350 w 3333750"/>
                  <a:gd name="connsiteY119" fmla="*/ 1059656 h 1302543"/>
                  <a:gd name="connsiteX120" fmla="*/ 2038350 w 3333750"/>
                  <a:gd name="connsiteY120" fmla="*/ 1076325 h 1302543"/>
                  <a:gd name="connsiteX121" fmla="*/ 2085975 w 3333750"/>
                  <a:gd name="connsiteY121" fmla="*/ 1076325 h 1302543"/>
                  <a:gd name="connsiteX122" fmla="*/ 2085975 w 3333750"/>
                  <a:gd name="connsiteY122" fmla="*/ 1109662 h 1302543"/>
                  <a:gd name="connsiteX123" fmla="*/ 2147888 w 3333750"/>
                  <a:gd name="connsiteY123" fmla="*/ 1109662 h 1302543"/>
                  <a:gd name="connsiteX124" fmla="*/ 2147888 w 3333750"/>
                  <a:gd name="connsiteY124" fmla="*/ 1131093 h 1302543"/>
                  <a:gd name="connsiteX125" fmla="*/ 2155031 w 3333750"/>
                  <a:gd name="connsiteY125" fmla="*/ 1131093 h 1302543"/>
                  <a:gd name="connsiteX126" fmla="*/ 2155031 w 3333750"/>
                  <a:gd name="connsiteY126" fmla="*/ 1150143 h 1302543"/>
                  <a:gd name="connsiteX127" fmla="*/ 2190750 w 3333750"/>
                  <a:gd name="connsiteY127" fmla="*/ 1150143 h 1302543"/>
                  <a:gd name="connsiteX128" fmla="*/ 2190750 w 3333750"/>
                  <a:gd name="connsiteY128" fmla="*/ 1171575 h 1302543"/>
                  <a:gd name="connsiteX129" fmla="*/ 2219325 w 3333750"/>
                  <a:gd name="connsiteY129" fmla="*/ 1171575 h 1302543"/>
                  <a:gd name="connsiteX130" fmla="*/ 2219325 w 3333750"/>
                  <a:gd name="connsiteY130" fmla="*/ 1190625 h 1302543"/>
                  <a:gd name="connsiteX131" fmla="*/ 2362200 w 3333750"/>
                  <a:gd name="connsiteY131" fmla="*/ 1190625 h 1302543"/>
                  <a:gd name="connsiteX132" fmla="*/ 2362200 w 3333750"/>
                  <a:gd name="connsiteY132" fmla="*/ 1214437 h 1302543"/>
                  <a:gd name="connsiteX133" fmla="*/ 2388394 w 3333750"/>
                  <a:gd name="connsiteY133" fmla="*/ 1214437 h 1302543"/>
                  <a:gd name="connsiteX134" fmla="*/ 2388394 w 3333750"/>
                  <a:gd name="connsiteY134" fmla="*/ 1238250 h 1302543"/>
                  <a:gd name="connsiteX135" fmla="*/ 2566988 w 3333750"/>
                  <a:gd name="connsiteY135" fmla="*/ 1238250 h 1302543"/>
                  <a:gd name="connsiteX136" fmla="*/ 2566988 w 3333750"/>
                  <a:gd name="connsiteY136" fmla="*/ 1269206 h 1302543"/>
                  <a:gd name="connsiteX137" fmla="*/ 2655094 w 3333750"/>
                  <a:gd name="connsiteY137" fmla="*/ 1269206 h 1302543"/>
                  <a:gd name="connsiteX138" fmla="*/ 2655094 w 3333750"/>
                  <a:gd name="connsiteY138" fmla="*/ 1302543 h 1302543"/>
                  <a:gd name="connsiteX139" fmla="*/ 3333750 w 3333750"/>
                  <a:gd name="connsiteY139" fmla="*/ 1302543 h 1302543"/>
                  <a:gd name="connsiteX0" fmla="*/ 0 w 3333750"/>
                  <a:gd name="connsiteY0" fmla="*/ 0 h 1302543"/>
                  <a:gd name="connsiteX1" fmla="*/ 66675 w 3333750"/>
                  <a:gd name="connsiteY1" fmla="*/ 0 h 1302543"/>
                  <a:gd name="connsiteX2" fmla="*/ 66675 w 3333750"/>
                  <a:gd name="connsiteY2" fmla="*/ 14287 h 1302543"/>
                  <a:gd name="connsiteX3" fmla="*/ 87536 w 3333750"/>
                  <a:gd name="connsiteY3" fmla="*/ 14287 h 1302543"/>
                  <a:gd name="connsiteX4" fmla="*/ 88106 w 3333750"/>
                  <a:gd name="connsiteY4" fmla="*/ 21431 h 1302543"/>
                  <a:gd name="connsiteX5" fmla="*/ 107156 w 3333750"/>
                  <a:gd name="connsiteY5" fmla="*/ 21431 h 1302543"/>
                  <a:gd name="connsiteX6" fmla="*/ 107156 w 3333750"/>
                  <a:gd name="connsiteY6" fmla="*/ 38100 h 1302543"/>
                  <a:gd name="connsiteX7" fmla="*/ 121444 w 3333750"/>
                  <a:gd name="connsiteY7" fmla="*/ 38100 h 1302543"/>
                  <a:gd name="connsiteX8" fmla="*/ 121444 w 3333750"/>
                  <a:gd name="connsiteY8" fmla="*/ 52387 h 1302543"/>
                  <a:gd name="connsiteX9" fmla="*/ 126206 w 3333750"/>
                  <a:gd name="connsiteY9" fmla="*/ 52387 h 1302543"/>
                  <a:gd name="connsiteX10" fmla="*/ 126206 w 3333750"/>
                  <a:gd name="connsiteY10" fmla="*/ 61912 h 1302543"/>
                  <a:gd name="connsiteX11" fmla="*/ 242888 w 3333750"/>
                  <a:gd name="connsiteY11" fmla="*/ 61912 h 1302543"/>
                  <a:gd name="connsiteX12" fmla="*/ 242888 w 3333750"/>
                  <a:gd name="connsiteY12" fmla="*/ 76200 h 1302543"/>
                  <a:gd name="connsiteX13" fmla="*/ 250031 w 3333750"/>
                  <a:gd name="connsiteY13" fmla="*/ 76200 h 1302543"/>
                  <a:gd name="connsiteX14" fmla="*/ 250031 w 3333750"/>
                  <a:gd name="connsiteY14" fmla="*/ 102393 h 1302543"/>
                  <a:gd name="connsiteX15" fmla="*/ 257175 w 3333750"/>
                  <a:gd name="connsiteY15" fmla="*/ 102393 h 1302543"/>
                  <a:gd name="connsiteX16" fmla="*/ 257175 w 3333750"/>
                  <a:gd name="connsiteY16" fmla="*/ 126206 h 1302543"/>
                  <a:gd name="connsiteX17" fmla="*/ 290513 w 3333750"/>
                  <a:gd name="connsiteY17" fmla="*/ 126206 h 1302543"/>
                  <a:gd name="connsiteX18" fmla="*/ 290513 w 3333750"/>
                  <a:gd name="connsiteY18" fmla="*/ 140493 h 1302543"/>
                  <a:gd name="connsiteX19" fmla="*/ 297656 w 3333750"/>
                  <a:gd name="connsiteY19" fmla="*/ 140493 h 1302543"/>
                  <a:gd name="connsiteX20" fmla="*/ 297656 w 3333750"/>
                  <a:gd name="connsiteY20" fmla="*/ 152400 h 1302543"/>
                  <a:gd name="connsiteX21" fmla="*/ 309563 w 3333750"/>
                  <a:gd name="connsiteY21" fmla="*/ 152400 h 1302543"/>
                  <a:gd name="connsiteX22" fmla="*/ 309563 w 3333750"/>
                  <a:gd name="connsiteY22" fmla="*/ 164306 h 1302543"/>
                  <a:gd name="connsiteX23" fmla="*/ 316706 w 3333750"/>
                  <a:gd name="connsiteY23" fmla="*/ 164306 h 1302543"/>
                  <a:gd name="connsiteX24" fmla="*/ 316706 w 3333750"/>
                  <a:gd name="connsiteY24" fmla="*/ 176212 h 1302543"/>
                  <a:gd name="connsiteX25" fmla="*/ 345281 w 3333750"/>
                  <a:gd name="connsiteY25" fmla="*/ 176212 h 1302543"/>
                  <a:gd name="connsiteX26" fmla="*/ 345281 w 3333750"/>
                  <a:gd name="connsiteY26" fmla="*/ 204787 h 1302543"/>
                  <a:gd name="connsiteX27" fmla="*/ 352425 w 3333750"/>
                  <a:gd name="connsiteY27" fmla="*/ 204787 h 1302543"/>
                  <a:gd name="connsiteX28" fmla="*/ 352425 w 3333750"/>
                  <a:gd name="connsiteY28" fmla="*/ 219075 h 1302543"/>
                  <a:gd name="connsiteX29" fmla="*/ 359569 w 3333750"/>
                  <a:gd name="connsiteY29" fmla="*/ 219075 h 1302543"/>
                  <a:gd name="connsiteX30" fmla="*/ 359569 w 3333750"/>
                  <a:gd name="connsiteY30" fmla="*/ 245268 h 1302543"/>
                  <a:gd name="connsiteX31" fmla="*/ 392906 w 3333750"/>
                  <a:gd name="connsiteY31" fmla="*/ 245268 h 1302543"/>
                  <a:gd name="connsiteX32" fmla="*/ 392906 w 3333750"/>
                  <a:gd name="connsiteY32" fmla="*/ 259556 h 1302543"/>
                  <a:gd name="connsiteX33" fmla="*/ 447675 w 3333750"/>
                  <a:gd name="connsiteY33" fmla="*/ 259556 h 1302543"/>
                  <a:gd name="connsiteX34" fmla="*/ 447675 w 3333750"/>
                  <a:gd name="connsiteY34" fmla="*/ 273843 h 1302543"/>
                  <a:gd name="connsiteX35" fmla="*/ 457200 w 3333750"/>
                  <a:gd name="connsiteY35" fmla="*/ 273843 h 1302543"/>
                  <a:gd name="connsiteX36" fmla="*/ 457200 w 3333750"/>
                  <a:gd name="connsiteY36" fmla="*/ 297656 h 1302543"/>
                  <a:gd name="connsiteX37" fmla="*/ 461963 w 3333750"/>
                  <a:gd name="connsiteY37" fmla="*/ 297656 h 1302543"/>
                  <a:gd name="connsiteX38" fmla="*/ 461963 w 3333750"/>
                  <a:gd name="connsiteY38" fmla="*/ 352425 h 1302543"/>
                  <a:gd name="connsiteX39" fmla="*/ 531019 w 3333750"/>
                  <a:gd name="connsiteY39" fmla="*/ 352425 h 1302543"/>
                  <a:gd name="connsiteX40" fmla="*/ 531019 w 3333750"/>
                  <a:gd name="connsiteY40" fmla="*/ 364331 h 1302543"/>
                  <a:gd name="connsiteX41" fmla="*/ 538163 w 3333750"/>
                  <a:gd name="connsiteY41" fmla="*/ 364331 h 1302543"/>
                  <a:gd name="connsiteX42" fmla="*/ 538163 w 3333750"/>
                  <a:gd name="connsiteY42" fmla="*/ 378618 h 1302543"/>
                  <a:gd name="connsiteX43" fmla="*/ 585788 w 3333750"/>
                  <a:gd name="connsiteY43" fmla="*/ 378618 h 1302543"/>
                  <a:gd name="connsiteX44" fmla="*/ 585788 w 3333750"/>
                  <a:gd name="connsiteY44" fmla="*/ 390525 h 1302543"/>
                  <a:gd name="connsiteX45" fmla="*/ 590550 w 3333750"/>
                  <a:gd name="connsiteY45" fmla="*/ 390525 h 1302543"/>
                  <a:gd name="connsiteX46" fmla="*/ 590550 w 3333750"/>
                  <a:gd name="connsiteY46" fmla="*/ 419100 h 1302543"/>
                  <a:gd name="connsiteX47" fmla="*/ 626269 w 3333750"/>
                  <a:gd name="connsiteY47" fmla="*/ 419100 h 1302543"/>
                  <a:gd name="connsiteX48" fmla="*/ 626269 w 3333750"/>
                  <a:gd name="connsiteY48" fmla="*/ 445293 h 1302543"/>
                  <a:gd name="connsiteX49" fmla="*/ 633413 w 3333750"/>
                  <a:gd name="connsiteY49" fmla="*/ 445293 h 1302543"/>
                  <a:gd name="connsiteX50" fmla="*/ 633413 w 3333750"/>
                  <a:gd name="connsiteY50" fmla="*/ 471487 h 1302543"/>
                  <a:gd name="connsiteX51" fmla="*/ 640556 w 3333750"/>
                  <a:gd name="connsiteY51" fmla="*/ 471487 h 1302543"/>
                  <a:gd name="connsiteX52" fmla="*/ 640556 w 3333750"/>
                  <a:gd name="connsiteY52" fmla="*/ 500062 h 1302543"/>
                  <a:gd name="connsiteX53" fmla="*/ 645319 w 3333750"/>
                  <a:gd name="connsiteY53" fmla="*/ 500062 h 1302543"/>
                  <a:gd name="connsiteX54" fmla="*/ 645319 w 3333750"/>
                  <a:gd name="connsiteY54" fmla="*/ 538162 h 1302543"/>
                  <a:gd name="connsiteX55" fmla="*/ 652463 w 3333750"/>
                  <a:gd name="connsiteY55" fmla="*/ 538162 h 1302543"/>
                  <a:gd name="connsiteX56" fmla="*/ 652463 w 3333750"/>
                  <a:gd name="connsiteY56" fmla="*/ 564356 h 1302543"/>
                  <a:gd name="connsiteX57" fmla="*/ 688181 w 3333750"/>
                  <a:gd name="connsiteY57" fmla="*/ 564356 h 1302543"/>
                  <a:gd name="connsiteX58" fmla="*/ 688181 w 3333750"/>
                  <a:gd name="connsiteY58" fmla="*/ 581025 h 1302543"/>
                  <a:gd name="connsiteX59" fmla="*/ 695325 w 3333750"/>
                  <a:gd name="connsiteY59" fmla="*/ 581025 h 1302543"/>
                  <a:gd name="connsiteX60" fmla="*/ 695325 w 3333750"/>
                  <a:gd name="connsiteY60" fmla="*/ 592931 h 1302543"/>
                  <a:gd name="connsiteX61" fmla="*/ 707231 w 3333750"/>
                  <a:gd name="connsiteY61" fmla="*/ 592931 h 1302543"/>
                  <a:gd name="connsiteX62" fmla="*/ 707231 w 3333750"/>
                  <a:gd name="connsiteY62" fmla="*/ 607218 h 1302543"/>
                  <a:gd name="connsiteX63" fmla="*/ 735806 w 3333750"/>
                  <a:gd name="connsiteY63" fmla="*/ 607218 h 1302543"/>
                  <a:gd name="connsiteX64" fmla="*/ 735806 w 3333750"/>
                  <a:gd name="connsiteY64" fmla="*/ 633412 h 1302543"/>
                  <a:gd name="connsiteX65" fmla="*/ 823913 w 3333750"/>
                  <a:gd name="connsiteY65" fmla="*/ 633412 h 1302543"/>
                  <a:gd name="connsiteX66" fmla="*/ 823913 w 3333750"/>
                  <a:gd name="connsiteY66" fmla="*/ 645318 h 1302543"/>
                  <a:gd name="connsiteX67" fmla="*/ 833438 w 3333750"/>
                  <a:gd name="connsiteY67" fmla="*/ 645318 h 1302543"/>
                  <a:gd name="connsiteX68" fmla="*/ 833438 w 3333750"/>
                  <a:gd name="connsiteY68" fmla="*/ 659606 h 1302543"/>
                  <a:gd name="connsiteX69" fmla="*/ 845344 w 3333750"/>
                  <a:gd name="connsiteY69" fmla="*/ 659606 h 1302543"/>
                  <a:gd name="connsiteX70" fmla="*/ 845344 w 3333750"/>
                  <a:gd name="connsiteY70" fmla="*/ 676275 h 1302543"/>
                  <a:gd name="connsiteX71" fmla="*/ 895350 w 3333750"/>
                  <a:gd name="connsiteY71" fmla="*/ 676275 h 1302543"/>
                  <a:gd name="connsiteX72" fmla="*/ 895350 w 3333750"/>
                  <a:gd name="connsiteY72" fmla="*/ 688181 h 1302543"/>
                  <a:gd name="connsiteX73" fmla="*/ 940594 w 3333750"/>
                  <a:gd name="connsiteY73" fmla="*/ 688181 h 1302543"/>
                  <a:gd name="connsiteX74" fmla="*/ 940594 w 3333750"/>
                  <a:gd name="connsiteY74" fmla="*/ 700087 h 1302543"/>
                  <a:gd name="connsiteX75" fmla="*/ 983456 w 3333750"/>
                  <a:gd name="connsiteY75" fmla="*/ 700087 h 1302543"/>
                  <a:gd name="connsiteX76" fmla="*/ 983456 w 3333750"/>
                  <a:gd name="connsiteY76" fmla="*/ 731043 h 1302543"/>
                  <a:gd name="connsiteX77" fmla="*/ 1004888 w 3333750"/>
                  <a:gd name="connsiteY77" fmla="*/ 731043 h 1302543"/>
                  <a:gd name="connsiteX78" fmla="*/ 1004888 w 3333750"/>
                  <a:gd name="connsiteY78" fmla="*/ 742950 h 1302543"/>
                  <a:gd name="connsiteX79" fmla="*/ 1031081 w 3333750"/>
                  <a:gd name="connsiteY79" fmla="*/ 742950 h 1302543"/>
                  <a:gd name="connsiteX80" fmla="*/ 1031081 w 3333750"/>
                  <a:gd name="connsiteY80" fmla="*/ 754856 h 1302543"/>
                  <a:gd name="connsiteX81" fmla="*/ 1038225 w 3333750"/>
                  <a:gd name="connsiteY81" fmla="*/ 754856 h 1302543"/>
                  <a:gd name="connsiteX82" fmla="*/ 1038225 w 3333750"/>
                  <a:gd name="connsiteY82" fmla="*/ 771525 h 1302543"/>
                  <a:gd name="connsiteX83" fmla="*/ 1045369 w 3333750"/>
                  <a:gd name="connsiteY83" fmla="*/ 771525 h 1302543"/>
                  <a:gd name="connsiteX84" fmla="*/ 1045369 w 3333750"/>
                  <a:gd name="connsiteY84" fmla="*/ 783431 h 1302543"/>
                  <a:gd name="connsiteX85" fmla="*/ 1102519 w 3333750"/>
                  <a:gd name="connsiteY85" fmla="*/ 783431 h 1302543"/>
                  <a:gd name="connsiteX86" fmla="*/ 1102519 w 3333750"/>
                  <a:gd name="connsiteY86" fmla="*/ 800100 h 1302543"/>
                  <a:gd name="connsiteX87" fmla="*/ 1216819 w 3333750"/>
                  <a:gd name="connsiteY87" fmla="*/ 800100 h 1302543"/>
                  <a:gd name="connsiteX88" fmla="*/ 1216819 w 3333750"/>
                  <a:gd name="connsiteY88" fmla="*/ 826293 h 1302543"/>
                  <a:gd name="connsiteX89" fmla="*/ 1228725 w 3333750"/>
                  <a:gd name="connsiteY89" fmla="*/ 826293 h 1302543"/>
                  <a:gd name="connsiteX90" fmla="*/ 1228725 w 3333750"/>
                  <a:gd name="connsiteY90" fmla="*/ 840581 h 1302543"/>
                  <a:gd name="connsiteX91" fmla="*/ 1252538 w 3333750"/>
                  <a:gd name="connsiteY91" fmla="*/ 840581 h 1302543"/>
                  <a:gd name="connsiteX92" fmla="*/ 1252538 w 3333750"/>
                  <a:gd name="connsiteY92" fmla="*/ 854868 h 1302543"/>
                  <a:gd name="connsiteX93" fmla="*/ 1271588 w 3333750"/>
                  <a:gd name="connsiteY93" fmla="*/ 854868 h 1302543"/>
                  <a:gd name="connsiteX94" fmla="*/ 1271588 w 3333750"/>
                  <a:gd name="connsiteY94" fmla="*/ 871537 h 1302543"/>
                  <a:gd name="connsiteX95" fmla="*/ 1402556 w 3333750"/>
                  <a:gd name="connsiteY95" fmla="*/ 871537 h 1302543"/>
                  <a:gd name="connsiteX96" fmla="*/ 1402556 w 3333750"/>
                  <a:gd name="connsiteY96" fmla="*/ 883443 h 1302543"/>
                  <a:gd name="connsiteX97" fmla="*/ 1519238 w 3333750"/>
                  <a:gd name="connsiteY97" fmla="*/ 883443 h 1302543"/>
                  <a:gd name="connsiteX98" fmla="*/ 1519238 w 3333750"/>
                  <a:gd name="connsiteY98" fmla="*/ 900112 h 1302543"/>
                  <a:gd name="connsiteX99" fmla="*/ 1593056 w 3333750"/>
                  <a:gd name="connsiteY99" fmla="*/ 900112 h 1302543"/>
                  <a:gd name="connsiteX100" fmla="*/ 1593056 w 3333750"/>
                  <a:gd name="connsiteY100" fmla="*/ 912018 h 1302543"/>
                  <a:gd name="connsiteX101" fmla="*/ 1600200 w 3333750"/>
                  <a:gd name="connsiteY101" fmla="*/ 912018 h 1302543"/>
                  <a:gd name="connsiteX102" fmla="*/ 1600200 w 3333750"/>
                  <a:gd name="connsiteY102" fmla="*/ 928687 h 1302543"/>
                  <a:gd name="connsiteX103" fmla="*/ 1669256 w 3333750"/>
                  <a:gd name="connsiteY103" fmla="*/ 928687 h 1302543"/>
                  <a:gd name="connsiteX104" fmla="*/ 1669256 w 3333750"/>
                  <a:gd name="connsiteY104" fmla="*/ 928687 h 1302543"/>
                  <a:gd name="connsiteX105" fmla="*/ 1681163 w 3333750"/>
                  <a:gd name="connsiteY105" fmla="*/ 940594 h 1302543"/>
                  <a:gd name="connsiteX106" fmla="*/ 1681163 w 3333750"/>
                  <a:gd name="connsiteY106" fmla="*/ 971550 h 1302543"/>
                  <a:gd name="connsiteX107" fmla="*/ 1688306 w 3333750"/>
                  <a:gd name="connsiteY107" fmla="*/ 971550 h 1302543"/>
                  <a:gd name="connsiteX108" fmla="*/ 1688306 w 3333750"/>
                  <a:gd name="connsiteY108" fmla="*/ 983456 h 1302543"/>
                  <a:gd name="connsiteX109" fmla="*/ 1697831 w 3333750"/>
                  <a:gd name="connsiteY109" fmla="*/ 983456 h 1302543"/>
                  <a:gd name="connsiteX110" fmla="*/ 1697831 w 3333750"/>
                  <a:gd name="connsiteY110" fmla="*/ 1000125 h 1302543"/>
                  <a:gd name="connsiteX111" fmla="*/ 1728788 w 3333750"/>
                  <a:gd name="connsiteY111" fmla="*/ 1000125 h 1302543"/>
                  <a:gd name="connsiteX112" fmla="*/ 1728788 w 3333750"/>
                  <a:gd name="connsiteY112" fmla="*/ 1014412 h 1302543"/>
                  <a:gd name="connsiteX113" fmla="*/ 1776413 w 3333750"/>
                  <a:gd name="connsiteY113" fmla="*/ 1014412 h 1302543"/>
                  <a:gd name="connsiteX114" fmla="*/ 1776413 w 3333750"/>
                  <a:gd name="connsiteY114" fmla="*/ 1031081 h 1302543"/>
                  <a:gd name="connsiteX115" fmla="*/ 1797844 w 3333750"/>
                  <a:gd name="connsiteY115" fmla="*/ 1031081 h 1302543"/>
                  <a:gd name="connsiteX116" fmla="*/ 1797844 w 3333750"/>
                  <a:gd name="connsiteY116" fmla="*/ 1045368 h 1302543"/>
                  <a:gd name="connsiteX117" fmla="*/ 1840706 w 3333750"/>
                  <a:gd name="connsiteY117" fmla="*/ 1045368 h 1302543"/>
                  <a:gd name="connsiteX118" fmla="*/ 1840706 w 3333750"/>
                  <a:gd name="connsiteY118" fmla="*/ 1059656 h 1302543"/>
                  <a:gd name="connsiteX119" fmla="*/ 2038350 w 3333750"/>
                  <a:gd name="connsiteY119" fmla="*/ 1059656 h 1302543"/>
                  <a:gd name="connsiteX120" fmla="*/ 2038350 w 3333750"/>
                  <a:gd name="connsiteY120" fmla="*/ 1076325 h 1302543"/>
                  <a:gd name="connsiteX121" fmla="*/ 2085975 w 3333750"/>
                  <a:gd name="connsiteY121" fmla="*/ 1076325 h 1302543"/>
                  <a:gd name="connsiteX122" fmla="*/ 2085975 w 3333750"/>
                  <a:gd name="connsiteY122" fmla="*/ 1109662 h 1302543"/>
                  <a:gd name="connsiteX123" fmla="*/ 2147888 w 3333750"/>
                  <a:gd name="connsiteY123" fmla="*/ 1109662 h 1302543"/>
                  <a:gd name="connsiteX124" fmla="*/ 2147888 w 3333750"/>
                  <a:gd name="connsiteY124" fmla="*/ 1131093 h 1302543"/>
                  <a:gd name="connsiteX125" fmla="*/ 2155031 w 3333750"/>
                  <a:gd name="connsiteY125" fmla="*/ 1131093 h 1302543"/>
                  <a:gd name="connsiteX126" fmla="*/ 2155031 w 3333750"/>
                  <a:gd name="connsiteY126" fmla="*/ 1150143 h 1302543"/>
                  <a:gd name="connsiteX127" fmla="*/ 2190750 w 3333750"/>
                  <a:gd name="connsiteY127" fmla="*/ 1150143 h 1302543"/>
                  <a:gd name="connsiteX128" fmla="*/ 2190750 w 3333750"/>
                  <a:gd name="connsiteY128" fmla="*/ 1171575 h 1302543"/>
                  <a:gd name="connsiteX129" fmla="*/ 2219325 w 3333750"/>
                  <a:gd name="connsiteY129" fmla="*/ 1171575 h 1302543"/>
                  <a:gd name="connsiteX130" fmla="*/ 2219325 w 3333750"/>
                  <a:gd name="connsiteY130" fmla="*/ 1190625 h 1302543"/>
                  <a:gd name="connsiteX131" fmla="*/ 2362200 w 3333750"/>
                  <a:gd name="connsiteY131" fmla="*/ 1190625 h 1302543"/>
                  <a:gd name="connsiteX132" fmla="*/ 2362200 w 3333750"/>
                  <a:gd name="connsiteY132" fmla="*/ 1214437 h 1302543"/>
                  <a:gd name="connsiteX133" fmla="*/ 2388394 w 3333750"/>
                  <a:gd name="connsiteY133" fmla="*/ 1214437 h 1302543"/>
                  <a:gd name="connsiteX134" fmla="*/ 2388394 w 3333750"/>
                  <a:gd name="connsiteY134" fmla="*/ 1238250 h 1302543"/>
                  <a:gd name="connsiteX135" fmla="*/ 2566988 w 3333750"/>
                  <a:gd name="connsiteY135" fmla="*/ 1238250 h 1302543"/>
                  <a:gd name="connsiteX136" fmla="*/ 2566988 w 3333750"/>
                  <a:gd name="connsiteY136" fmla="*/ 1269206 h 1302543"/>
                  <a:gd name="connsiteX137" fmla="*/ 2655094 w 3333750"/>
                  <a:gd name="connsiteY137" fmla="*/ 1269206 h 1302543"/>
                  <a:gd name="connsiteX138" fmla="*/ 2655094 w 3333750"/>
                  <a:gd name="connsiteY138" fmla="*/ 1302543 h 1302543"/>
                  <a:gd name="connsiteX139" fmla="*/ 3333750 w 3333750"/>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14488 w 3267075"/>
                  <a:gd name="connsiteY104" fmla="*/ 940594 h 1302543"/>
                  <a:gd name="connsiteX105" fmla="*/ 1614488 w 3267075"/>
                  <a:gd name="connsiteY105" fmla="*/ 971550 h 1302543"/>
                  <a:gd name="connsiteX106" fmla="*/ 1621631 w 3267075"/>
                  <a:gd name="connsiteY106" fmla="*/ 971550 h 1302543"/>
                  <a:gd name="connsiteX107" fmla="*/ 1621631 w 3267075"/>
                  <a:gd name="connsiteY107" fmla="*/ 983456 h 1302543"/>
                  <a:gd name="connsiteX108" fmla="*/ 1631156 w 3267075"/>
                  <a:gd name="connsiteY108" fmla="*/ 983456 h 1302543"/>
                  <a:gd name="connsiteX109" fmla="*/ 1631156 w 3267075"/>
                  <a:gd name="connsiteY109" fmla="*/ 1000125 h 1302543"/>
                  <a:gd name="connsiteX110" fmla="*/ 1662113 w 3267075"/>
                  <a:gd name="connsiteY110" fmla="*/ 1000125 h 1302543"/>
                  <a:gd name="connsiteX111" fmla="*/ 1662113 w 3267075"/>
                  <a:gd name="connsiteY111" fmla="*/ 1014412 h 1302543"/>
                  <a:gd name="connsiteX112" fmla="*/ 1709738 w 3267075"/>
                  <a:gd name="connsiteY112" fmla="*/ 1014412 h 1302543"/>
                  <a:gd name="connsiteX113" fmla="*/ 1709738 w 3267075"/>
                  <a:gd name="connsiteY113" fmla="*/ 1031081 h 1302543"/>
                  <a:gd name="connsiteX114" fmla="*/ 1731169 w 3267075"/>
                  <a:gd name="connsiteY114" fmla="*/ 1031081 h 1302543"/>
                  <a:gd name="connsiteX115" fmla="*/ 1731169 w 3267075"/>
                  <a:gd name="connsiteY115" fmla="*/ 1045368 h 1302543"/>
                  <a:gd name="connsiteX116" fmla="*/ 1774031 w 3267075"/>
                  <a:gd name="connsiteY116" fmla="*/ 1045368 h 1302543"/>
                  <a:gd name="connsiteX117" fmla="*/ 1774031 w 3267075"/>
                  <a:gd name="connsiteY117" fmla="*/ 1059656 h 1302543"/>
                  <a:gd name="connsiteX118" fmla="*/ 1971675 w 3267075"/>
                  <a:gd name="connsiteY118" fmla="*/ 1059656 h 1302543"/>
                  <a:gd name="connsiteX119" fmla="*/ 1971675 w 3267075"/>
                  <a:gd name="connsiteY119" fmla="*/ 1076325 h 1302543"/>
                  <a:gd name="connsiteX120" fmla="*/ 2019300 w 3267075"/>
                  <a:gd name="connsiteY120" fmla="*/ 1076325 h 1302543"/>
                  <a:gd name="connsiteX121" fmla="*/ 2019300 w 3267075"/>
                  <a:gd name="connsiteY121" fmla="*/ 1109662 h 1302543"/>
                  <a:gd name="connsiteX122" fmla="*/ 2081213 w 3267075"/>
                  <a:gd name="connsiteY122" fmla="*/ 1109662 h 1302543"/>
                  <a:gd name="connsiteX123" fmla="*/ 2081213 w 3267075"/>
                  <a:gd name="connsiteY123" fmla="*/ 1131093 h 1302543"/>
                  <a:gd name="connsiteX124" fmla="*/ 2088356 w 3267075"/>
                  <a:gd name="connsiteY124" fmla="*/ 1131093 h 1302543"/>
                  <a:gd name="connsiteX125" fmla="*/ 2088356 w 3267075"/>
                  <a:gd name="connsiteY125" fmla="*/ 1150143 h 1302543"/>
                  <a:gd name="connsiteX126" fmla="*/ 2124075 w 3267075"/>
                  <a:gd name="connsiteY126" fmla="*/ 1150143 h 1302543"/>
                  <a:gd name="connsiteX127" fmla="*/ 2124075 w 3267075"/>
                  <a:gd name="connsiteY127" fmla="*/ 1171575 h 1302543"/>
                  <a:gd name="connsiteX128" fmla="*/ 2152650 w 3267075"/>
                  <a:gd name="connsiteY128" fmla="*/ 1171575 h 1302543"/>
                  <a:gd name="connsiteX129" fmla="*/ 2152650 w 3267075"/>
                  <a:gd name="connsiteY129" fmla="*/ 1190625 h 1302543"/>
                  <a:gd name="connsiteX130" fmla="*/ 2295525 w 3267075"/>
                  <a:gd name="connsiteY130" fmla="*/ 1190625 h 1302543"/>
                  <a:gd name="connsiteX131" fmla="*/ 2295525 w 3267075"/>
                  <a:gd name="connsiteY131" fmla="*/ 1214437 h 1302543"/>
                  <a:gd name="connsiteX132" fmla="*/ 2321719 w 3267075"/>
                  <a:gd name="connsiteY132" fmla="*/ 1214437 h 1302543"/>
                  <a:gd name="connsiteX133" fmla="*/ 2321719 w 3267075"/>
                  <a:gd name="connsiteY133" fmla="*/ 1238250 h 1302543"/>
                  <a:gd name="connsiteX134" fmla="*/ 2500313 w 3267075"/>
                  <a:gd name="connsiteY134" fmla="*/ 1238250 h 1302543"/>
                  <a:gd name="connsiteX135" fmla="*/ 2500313 w 3267075"/>
                  <a:gd name="connsiteY135" fmla="*/ 1269206 h 1302543"/>
                  <a:gd name="connsiteX136" fmla="*/ 2588419 w 3267075"/>
                  <a:gd name="connsiteY136" fmla="*/ 1269206 h 1302543"/>
                  <a:gd name="connsiteX137" fmla="*/ 2588419 w 3267075"/>
                  <a:gd name="connsiteY137" fmla="*/ 1302543 h 1302543"/>
                  <a:gd name="connsiteX138" fmla="*/ 3267075 w 3267075"/>
                  <a:gd name="connsiteY138"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9238 w 3267075"/>
                  <a:gd name="connsiteY104" fmla="*/ 93482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2380 w 3267075"/>
                  <a:gd name="connsiteY104" fmla="*/ 939821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3142 w 3267075"/>
                  <a:gd name="connsiteY104" fmla="*/ 94093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 name="connsiteX0" fmla="*/ 0 w 3267075"/>
                  <a:gd name="connsiteY0" fmla="*/ 0 h 1302543"/>
                  <a:gd name="connsiteX1" fmla="*/ 0 w 3267075"/>
                  <a:gd name="connsiteY1" fmla="*/ 14287 h 1302543"/>
                  <a:gd name="connsiteX2" fmla="*/ 20861 w 3267075"/>
                  <a:gd name="connsiteY2" fmla="*/ 14287 h 1302543"/>
                  <a:gd name="connsiteX3" fmla="*/ 21431 w 3267075"/>
                  <a:gd name="connsiteY3" fmla="*/ 21431 h 1302543"/>
                  <a:gd name="connsiteX4" fmla="*/ 40481 w 3267075"/>
                  <a:gd name="connsiteY4" fmla="*/ 21431 h 1302543"/>
                  <a:gd name="connsiteX5" fmla="*/ 40481 w 3267075"/>
                  <a:gd name="connsiteY5" fmla="*/ 38100 h 1302543"/>
                  <a:gd name="connsiteX6" fmla="*/ 54769 w 3267075"/>
                  <a:gd name="connsiteY6" fmla="*/ 38100 h 1302543"/>
                  <a:gd name="connsiteX7" fmla="*/ 54769 w 3267075"/>
                  <a:gd name="connsiteY7" fmla="*/ 52387 h 1302543"/>
                  <a:gd name="connsiteX8" fmla="*/ 59531 w 3267075"/>
                  <a:gd name="connsiteY8" fmla="*/ 52387 h 1302543"/>
                  <a:gd name="connsiteX9" fmla="*/ 59531 w 3267075"/>
                  <a:gd name="connsiteY9" fmla="*/ 61912 h 1302543"/>
                  <a:gd name="connsiteX10" fmla="*/ 176213 w 3267075"/>
                  <a:gd name="connsiteY10" fmla="*/ 61912 h 1302543"/>
                  <a:gd name="connsiteX11" fmla="*/ 176213 w 3267075"/>
                  <a:gd name="connsiteY11" fmla="*/ 76200 h 1302543"/>
                  <a:gd name="connsiteX12" fmla="*/ 183356 w 3267075"/>
                  <a:gd name="connsiteY12" fmla="*/ 76200 h 1302543"/>
                  <a:gd name="connsiteX13" fmla="*/ 183356 w 3267075"/>
                  <a:gd name="connsiteY13" fmla="*/ 102393 h 1302543"/>
                  <a:gd name="connsiteX14" fmla="*/ 190500 w 3267075"/>
                  <a:gd name="connsiteY14" fmla="*/ 102393 h 1302543"/>
                  <a:gd name="connsiteX15" fmla="*/ 190500 w 3267075"/>
                  <a:gd name="connsiteY15" fmla="*/ 126206 h 1302543"/>
                  <a:gd name="connsiteX16" fmla="*/ 223838 w 3267075"/>
                  <a:gd name="connsiteY16" fmla="*/ 126206 h 1302543"/>
                  <a:gd name="connsiteX17" fmla="*/ 223838 w 3267075"/>
                  <a:gd name="connsiteY17" fmla="*/ 140493 h 1302543"/>
                  <a:gd name="connsiteX18" fmla="*/ 230981 w 3267075"/>
                  <a:gd name="connsiteY18" fmla="*/ 140493 h 1302543"/>
                  <a:gd name="connsiteX19" fmla="*/ 230981 w 3267075"/>
                  <a:gd name="connsiteY19" fmla="*/ 152400 h 1302543"/>
                  <a:gd name="connsiteX20" fmla="*/ 242888 w 3267075"/>
                  <a:gd name="connsiteY20" fmla="*/ 152400 h 1302543"/>
                  <a:gd name="connsiteX21" fmla="*/ 242888 w 3267075"/>
                  <a:gd name="connsiteY21" fmla="*/ 164306 h 1302543"/>
                  <a:gd name="connsiteX22" fmla="*/ 250031 w 3267075"/>
                  <a:gd name="connsiteY22" fmla="*/ 164306 h 1302543"/>
                  <a:gd name="connsiteX23" fmla="*/ 250031 w 3267075"/>
                  <a:gd name="connsiteY23" fmla="*/ 176212 h 1302543"/>
                  <a:gd name="connsiteX24" fmla="*/ 278606 w 3267075"/>
                  <a:gd name="connsiteY24" fmla="*/ 176212 h 1302543"/>
                  <a:gd name="connsiteX25" fmla="*/ 278606 w 3267075"/>
                  <a:gd name="connsiteY25" fmla="*/ 204787 h 1302543"/>
                  <a:gd name="connsiteX26" fmla="*/ 285750 w 3267075"/>
                  <a:gd name="connsiteY26" fmla="*/ 204787 h 1302543"/>
                  <a:gd name="connsiteX27" fmla="*/ 285750 w 3267075"/>
                  <a:gd name="connsiteY27" fmla="*/ 219075 h 1302543"/>
                  <a:gd name="connsiteX28" fmla="*/ 292894 w 3267075"/>
                  <a:gd name="connsiteY28" fmla="*/ 219075 h 1302543"/>
                  <a:gd name="connsiteX29" fmla="*/ 292894 w 3267075"/>
                  <a:gd name="connsiteY29" fmla="*/ 245268 h 1302543"/>
                  <a:gd name="connsiteX30" fmla="*/ 326231 w 3267075"/>
                  <a:gd name="connsiteY30" fmla="*/ 245268 h 1302543"/>
                  <a:gd name="connsiteX31" fmla="*/ 326231 w 3267075"/>
                  <a:gd name="connsiteY31" fmla="*/ 259556 h 1302543"/>
                  <a:gd name="connsiteX32" fmla="*/ 381000 w 3267075"/>
                  <a:gd name="connsiteY32" fmla="*/ 259556 h 1302543"/>
                  <a:gd name="connsiteX33" fmla="*/ 381000 w 3267075"/>
                  <a:gd name="connsiteY33" fmla="*/ 273843 h 1302543"/>
                  <a:gd name="connsiteX34" fmla="*/ 390525 w 3267075"/>
                  <a:gd name="connsiteY34" fmla="*/ 273843 h 1302543"/>
                  <a:gd name="connsiteX35" fmla="*/ 390525 w 3267075"/>
                  <a:gd name="connsiteY35" fmla="*/ 297656 h 1302543"/>
                  <a:gd name="connsiteX36" fmla="*/ 395288 w 3267075"/>
                  <a:gd name="connsiteY36" fmla="*/ 297656 h 1302543"/>
                  <a:gd name="connsiteX37" fmla="*/ 395288 w 3267075"/>
                  <a:gd name="connsiteY37" fmla="*/ 352425 h 1302543"/>
                  <a:gd name="connsiteX38" fmla="*/ 464344 w 3267075"/>
                  <a:gd name="connsiteY38" fmla="*/ 352425 h 1302543"/>
                  <a:gd name="connsiteX39" fmla="*/ 464344 w 3267075"/>
                  <a:gd name="connsiteY39" fmla="*/ 364331 h 1302543"/>
                  <a:gd name="connsiteX40" fmla="*/ 471488 w 3267075"/>
                  <a:gd name="connsiteY40" fmla="*/ 364331 h 1302543"/>
                  <a:gd name="connsiteX41" fmla="*/ 471488 w 3267075"/>
                  <a:gd name="connsiteY41" fmla="*/ 378618 h 1302543"/>
                  <a:gd name="connsiteX42" fmla="*/ 519113 w 3267075"/>
                  <a:gd name="connsiteY42" fmla="*/ 378618 h 1302543"/>
                  <a:gd name="connsiteX43" fmla="*/ 519113 w 3267075"/>
                  <a:gd name="connsiteY43" fmla="*/ 390525 h 1302543"/>
                  <a:gd name="connsiteX44" fmla="*/ 523875 w 3267075"/>
                  <a:gd name="connsiteY44" fmla="*/ 390525 h 1302543"/>
                  <a:gd name="connsiteX45" fmla="*/ 523875 w 3267075"/>
                  <a:gd name="connsiteY45" fmla="*/ 419100 h 1302543"/>
                  <a:gd name="connsiteX46" fmla="*/ 559594 w 3267075"/>
                  <a:gd name="connsiteY46" fmla="*/ 419100 h 1302543"/>
                  <a:gd name="connsiteX47" fmla="*/ 559594 w 3267075"/>
                  <a:gd name="connsiteY47" fmla="*/ 445293 h 1302543"/>
                  <a:gd name="connsiteX48" fmla="*/ 566738 w 3267075"/>
                  <a:gd name="connsiteY48" fmla="*/ 445293 h 1302543"/>
                  <a:gd name="connsiteX49" fmla="*/ 566738 w 3267075"/>
                  <a:gd name="connsiteY49" fmla="*/ 471487 h 1302543"/>
                  <a:gd name="connsiteX50" fmla="*/ 573881 w 3267075"/>
                  <a:gd name="connsiteY50" fmla="*/ 471487 h 1302543"/>
                  <a:gd name="connsiteX51" fmla="*/ 573881 w 3267075"/>
                  <a:gd name="connsiteY51" fmla="*/ 500062 h 1302543"/>
                  <a:gd name="connsiteX52" fmla="*/ 578644 w 3267075"/>
                  <a:gd name="connsiteY52" fmla="*/ 500062 h 1302543"/>
                  <a:gd name="connsiteX53" fmla="*/ 578644 w 3267075"/>
                  <a:gd name="connsiteY53" fmla="*/ 538162 h 1302543"/>
                  <a:gd name="connsiteX54" fmla="*/ 585788 w 3267075"/>
                  <a:gd name="connsiteY54" fmla="*/ 538162 h 1302543"/>
                  <a:gd name="connsiteX55" fmla="*/ 585788 w 3267075"/>
                  <a:gd name="connsiteY55" fmla="*/ 564356 h 1302543"/>
                  <a:gd name="connsiteX56" fmla="*/ 621506 w 3267075"/>
                  <a:gd name="connsiteY56" fmla="*/ 564356 h 1302543"/>
                  <a:gd name="connsiteX57" fmla="*/ 621506 w 3267075"/>
                  <a:gd name="connsiteY57" fmla="*/ 581025 h 1302543"/>
                  <a:gd name="connsiteX58" fmla="*/ 628650 w 3267075"/>
                  <a:gd name="connsiteY58" fmla="*/ 581025 h 1302543"/>
                  <a:gd name="connsiteX59" fmla="*/ 628650 w 3267075"/>
                  <a:gd name="connsiteY59" fmla="*/ 592931 h 1302543"/>
                  <a:gd name="connsiteX60" fmla="*/ 640556 w 3267075"/>
                  <a:gd name="connsiteY60" fmla="*/ 592931 h 1302543"/>
                  <a:gd name="connsiteX61" fmla="*/ 640556 w 3267075"/>
                  <a:gd name="connsiteY61" fmla="*/ 607218 h 1302543"/>
                  <a:gd name="connsiteX62" fmla="*/ 669131 w 3267075"/>
                  <a:gd name="connsiteY62" fmla="*/ 607218 h 1302543"/>
                  <a:gd name="connsiteX63" fmla="*/ 669131 w 3267075"/>
                  <a:gd name="connsiteY63" fmla="*/ 633412 h 1302543"/>
                  <a:gd name="connsiteX64" fmla="*/ 757238 w 3267075"/>
                  <a:gd name="connsiteY64" fmla="*/ 633412 h 1302543"/>
                  <a:gd name="connsiteX65" fmla="*/ 757238 w 3267075"/>
                  <a:gd name="connsiteY65" fmla="*/ 645318 h 1302543"/>
                  <a:gd name="connsiteX66" fmla="*/ 766763 w 3267075"/>
                  <a:gd name="connsiteY66" fmla="*/ 645318 h 1302543"/>
                  <a:gd name="connsiteX67" fmla="*/ 766763 w 3267075"/>
                  <a:gd name="connsiteY67" fmla="*/ 659606 h 1302543"/>
                  <a:gd name="connsiteX68" fmla="*/ 778669 w 3267075"/>
                  <a:gd name="connsiteY68" fmla="*/ 659606 h 1302543"/>
                  <a:gd name="connsiteX69" fmla="*/ 778669 w 3267075"/>
                  <a:gd name="connsiteY69" fmla="*/ 676275 h 1302543"/>
                  <a:gd name="connsiteX70" fmla="*/ 828675 w 3267075"/>
                  <a:gd name="connsiteY70" fmla="*/ 676275 h 1302543"/>
                  <a:gd name="connsiteX71" fmla="*/ 828675 w 3267075"/>
                  <a:gd name="connsiteY71" fmla="*/ 688181 h 1302543"/>
                  <a:gd name="connsiteX72" fmla="*/ 873919 w 3267075"/>
                  <a:gd name="connsiteY72" fmla="*/ 688181 h 1302543"/>
                  <a:gd name="connsiteX73" fmla="*/ 873919 w 3267075"/>
                  <a:gd name="connsiteY73" fmla="*/ 700087 h 1302543"/>
                  <a:gd name="connsiteX74" fmla="*/ 916781 w 3267075"/>
                  <a:gd name="connsiteY74" fmla="*/ 700087 h 1302543"/>
                  <a:gd name="connsiteX75" fmla="*/ 916781 w 3267075"/>
                  <a:gd name="connsiteY75" fmla="*/ 731043 h 1302543"/>
                  <a:gd name="connsiteX76" fmla="*/ 938213 w 3267075"/>
                  <a:gd name="connsiteY76" fmla="*/ 731043 h 1302543"/>
                  <a:gd name="connsiteX77" fmla="*/ 938213 w 3267075"/>
                  <a:gd name="connsiteY77" fmla="*/ 742950 h 1302543"/>
                  <a:gd name="connsiteX78" fmla="*/ 964406 w 3267075"/>
                  <a:gd name="connsiteY78" fmla="*/ 742950 h 1302543"/>
                  <a:gd name="connsiteX79" fmla="*/ 964406 w 3267075"/>
                  <a:gd name="connsiteY79" fmla="*/ 754856 h 1302543"/>
                  <a:gd name="connsiteX80" fmla="*/ 971550 w 3267075"/>
                  <a:gd name="connsiteY80" fmla="*/ 754856 h 1302543"/>
                  <a:gd name="connsiteX81" fmla="*/ 971550 w 3267075"/>
                  <a:gd name="connsiteY81" fmla="*/ 771525 h 1302543"/>
                  <a:gd name="connsiteX82" fmla="*/ 978694 w 3267075"/>
                  <a:gd name="connsiteY82" fmla="*/ 771525 h 1302543"/>
                  <a:gd name="connsiteX83" fmla="*/ 978694 w 3267075"/>
                  <a:gd name="connsiteY83" fmla="*/ 783431 h 1302543"/>
                  <a:gd name="connsiteX84" fmla="*/ 1035844 w 3267075"/>
                  <a:gd name="connsiteY84" fmla="*/ 783431 h 1302543"/>
                  <a:gd name="connsiteX85" fmla="*/ 1035844 w 3267075"/>
                  <a:gd name="connsiteY85" fmla="*/ 800100 h 1302543"/>
                  <a:gd name="connsiteX86" fmla="*/ 1150144 w 3267075"/>
                  <a:gd name="connsiteY86" fmla="*/ 800100 h 1302543"/>
                  <a:gd name="connsiteX87" fmla="*/ 1150144 w 3267075"/>
                  <a:gd name="connsiteY87" fmla="*/ 826293 h 1302543"/>
                  <a:gd name="connsiteX88" fmla="*/ 1162050 w 3267075"/>
                  <a:gd name="connsiteY88" fmla="*/ 826293 h 1302543"/>
                  <a:gd name="connsiteX89" fmla="*/ 1162050 w 3267075"/>
                  <a:gd name="connsiteY89" fmla="*/ 840581 h 1302543"/>
                  <a:gd name="connsiteX90" fmla="*/ 1185863 w 3267075"/>
                  <a:gd name="connsiteY90" fmla="*/ 840581 h 1302543"/>
                  <a:gd name="connsiteX91" fmla="*/ 1185863 w 3267075"/>
                  <a:gd name="connsiteY91" fmla="*/ 854868 h 1302543"/>
                  <a:gd name="connsiteX92" fmla="*/ 1204913 w 3267075"/>
                  <a:gd name="connsiteY92" fmla="*/ 854868 h 1302543"/>
                  <a:gd name="connsiteX93" fmla="*/ 1204913 w 3267075"/>
                  <a:gd name="connsiteY93" fmla="*/ 871537 h 1302543"/>
                  <a:gd name="connsiteX94" fmla="*/ 1335881 w 3267075"/>
                  <a:gd name="connsiteY94" fmla="*/ 871537 h 1302543"/>
                  <a:gd name="connsiteX95" fmla="*/ 1335881 w 3267075"/>
                  <a:gd name="connsiteY95" fmla="*/ 883443 h 1302543"/>
                  <a:gd name="connsiteX96" fmla="*/ 1452563 w 3267075"/>
                  <a:gd name="connsiteY96" fmla="*/ 883443 h 1302543"/>
                  <a:gd name="connsiteX97" fmla="*/ 1452563 w 3267075"/>
                  <a:gd name="connsiteY97" fmla="*/ 900112 h 1302543"/>
                  <a:gd name="connsiteX98" fmla="*/ 1526381 w 3267075"/>
                  <a:gd name="connsiteY98" fmla="*/ 900112 h 1302543"/>
                  <a:gd name="connsiteX99" fmla="*/ 1526381 w 3267075"/>
                  <a:gd name="connsiteY99" fmla="*/ 912018 h 1302543"/>
                  <a:gd name="connsiteX100" fmla="*/ 1533525 w 3267075"/>
                  <a:gd name="connsiteY100" fmla="*/ 912018 h 1302543"/>
                  <a:gd name="connsiteX101" fmla="*/ 1533525 w 3267075"/>
                  <a:gd name="connsiteY101" fmla="*/ 928687 h 1302543"/>
                  <a:gd name="connsiteX102" fmla="*/ 1602581 w 3267075"/>
                  <a:gd name="connsiteY102" fmla="*/ 928687 h 1302543"/>
                  <a:gd name="connsiteX103" fmla="*/ 1602581 w 3267075"/>
                  <a:gd name="connsiteY103" fmla="*/ 928687 h 1302543"/>
                  <a:gd name="connsiteX104" fmla="*/ 1603142 w 3267075"/>
                  <a:gd name="connsiteY104" fmla="*/ 940932 h 1302543"/>
                  <a:gd name="connsiteX105" fmla="*/ 1614488 w 3267075"/>
                  <a:gd name="connsiteY105" fmla="*/ 940594 h 1302543"/>
                  <a:gd name="connsiteX106" fmla="*/ 1614488 w 3267075"/>
                  <a:gd name="connsiteY106" fmla="*/ 971550 h 1302543"/>
                  <a:gd name="connsiteX107" fmla="*/ 1621631 w 3267075"/>
                  <a:gd name="connsiteY107" fmla="*/ 971550 h 1302543"/>
                  <a:gd name="connsiteX108" fmla="*/ 1621631 w 3267075"/>
                  <a:gd name="connsiteY108" fmla="*/ 983456 h 1302543"/>
                  <a:gd name="connsiteX109" fmla="*/ 1631156 w 3267075"/>
                  <a:gd name="connsiteY109" fmla="*/ 983456 h 1302543"/>
                  <a:gd name="connsiteX110" fmla="*/ 1631156 w 3267075"/>
                  <a:gd name="connsiteY110" fmla="*/ 1000125 h 1302543"/>
                  <a:gd name="connsiteX111" fmla="*/ 1662113 w 3267075"/>
                  <a:gd name="connsiteY111" fmla="*/ 1000125 h 1302543"/>
                  <a:gd name="connsiteX112" fmla="*/ 1662113 w 3267075"/>
                  <a:gd name="connsiteY112" fmla="*/ 1014412 h 1302543"/>
                  <a:gd name="connsiteX113" fmla="*/ 1709738 w 3267075"/>
                  <a:gd name="connsiteY113" fmla="*/ 1014412 h 1302543"/>
                  <a:gd name="connsiteX114" fmla="*/ 1709738 w 3267075"/>
                  <a:gd name="connsiteY114" fmla="*/ 1031081 h 1302543"/>
                  <a:gd name="connsiteX115" fmla="*/ 1731169 w 3267075"/>
                  <a:gd name="connsiteY115" fmla="*/ 1031081 h 1302543"/>
                  <a:gd name="connsiteX116" fmla="*/ 1731169 w 3267075"/>
                  <a:gd name="connsiteY116" fmla="*/ 1045368 h 1302543"/>
                  <a:gd name="connsiteX117" fmla="*/ 1774031 w 3267075"/>
                  <a:gd name="connsiteY117" fmla="*/ 1045368 h 1302543"/>
                  <a:gd name="connsiteX118" fmla="*/ 1774031 w 3267075"/>
                  <a:gd name="connsiteY118" fmla="*/ 1059656 h 1302543"/>
                  <a:gd name="connsiteX119" fmla="*/ 1971675 w 3267075"/>
                  <a:gd name="connsiteY119" fmla="*/ 1059656 h 1302543"/>
                  <a:gd name="connsiteX120" fmla="*/ 1971675 w 3267075"/>
                  <a:gd name="connsiteY120" fmla="*/ 1076325 h 1302543"/>
                  <a:gd name="connsiteX121" fmla="*/ 2019300 w 3267075"/>
                  <a:gd name="connsiteY121" fmla="*/ 1076325 h 1302543"/>
                  <a:gd name="connsiteX122" fmla="*/ 2019300 w 3267075"/>
                  <a:gd name="connsiteY122" fmla="*/ 1109662 h 1302543"/>
                  <a:gd name="connsiteX123" fmla="*/ 2081213 w 3267075"/>
                  <a:gd name="connsiteY123" fmla="*/ 1109662 h 1302543"/>
                  <a:gd name="connsiteX124" fmla="*/ 2081213 w 3267075"/>
                  <a:gd name="connsiteY124" fmla="*/ 1131093 h 1302543"/>
                  <a:gd name="connsiteX125" fmla="*/ 2088356 w 3267075"/>
                  <a:gd name="connsiteY125" fmla="*/ 1131093 h 1302543"/>
                  <a:gd name="connsiteX126" fmla="*/ 2088356 w 3267075"/>
                  <a:gd name="connsiteY126" fmla="*/ 1150143 h 1302543"/>
                  <a:gd name="connsiteX127" fmla="*/ 2124075 w 3267075"/>
                  <a:gd name="connsiteY127" fmla="*/ 1150143 h 1302543"/>
                  <a:gd name="connsiteX128" fmla="*/ 2124075 w 3267075"/>
                  <a:gd name="connsiteY128" fmla="*/ 1171575 h 1302543"/>
                  <a:gd name="connsiteX129" fmla="*/ 2152650 w 3267075"/>
                  <a:gd name="connsiteY129" fmla="*/ 1171575 h 1302543"/>
                  <a:gd name="connsiteX130" fmla="*/ 2152650 w 3267075"/>
                  <a:gd name="connsiteY130" fmla="*/ 1190625 h 1302543"/>
                  <a:gd name="connsiteX131" fmla="*/ 2295525 w 3267075"/>
                  <a:gd name="connsiteY131" fmla="*/ 1190625 h 1302543"/>
                  <a:gd name="connsiteX132" fmla="*/ 2295525 w 3267075"/>
                  <a:gd name="connsiteY132" fmla="*/ 1214437 h 1302543"/>
                  <a:gd name="connsiteX133" fmla="*/ 2321719 w 3267075"/>
                  <a:gd name="connsiteY133" fmla="*/ 1214437 h 1302543"/>
                  <a:gd name="connsiteX134" fmla="*/ 2321719 w 3267075"/>
                  <a:gd name="connsiteY134" fmla="*/ 1238250 h 1302543"/>
                  <a:gd name="connsiteX135" fmla="*/ 2500313 w 3267075"/>
                  <a:gd name="connsiteY135" fmla="*/ 1238250 h 1302543"/>
                  <a:gd name="connsiteX136" fmla="*/ 2500313 w 3267075"/>
                  <a:gd name="connsiteY136" fmla="*/ 1269206 h 1302543"/>
                  <a:gd name="connsiteX137" fmla="*/ 2588419 w 3267075"/>
                  <a:gd name="connsiteY137" fmla="*/ 1269206 h 1302543"/>
                  <a:gd name="connsiteX138" fmla="*/ 2588419 w 3267075"/>
                  <a:gd name="connsiteY138" fmla="*/ 1302543 h 1302543"/>
                  <a:gd name="connsiteX139" fmla="*/ 3267075 w 3267075"/>
                  <a:gd name="connsiteY139" fmla="*/ 1302543 h 1302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267075" h="1302543">
                    <a:moveTo>
                      <a:pt x="0" y="0"/>
                    </a:moveTo>
                    <a:lnTo>
                      <a:pt x="0" y="14287"/>
                    </a:lnTo>
                    <a:lnTo>
                      <a:pt x="20861" y="14287"/>
                    </a:lnTo>
                    <a:lnTo>
                      <a:pt x="21431" y="21431"/>
                    </a:lnTo>
                    <a:lnTo>
                      <a:pt x="40481" y="21431"/>
                    </a:lnTo>
                    <a:lnTo>
                      <a:pt x="40481" y="38100"/>
                    </a:lnTo>
                    <a:lnTo>
                      <a:pt x="54769" y="38100"/>
                    </a:lnTo>
                    <a:lnTo>
                      <a:pt x="54769" y="52387"/>
                    </a:lnTo>
                    <a:lnTo>
                      <a:pt x="59531" y="52387"/>
                    </a:lnTo>
                    <a:lnTo>
                      <a:pt x="59531" y="61912"/>
                    </a:lnTo>
                    <a:lnTo>
                      <a:pt x="176213" y="61912"/>
                    </a:lnTo>
                    <a:lnTo>
                      <a:pt x="176213" y="76200"/>
                    </a:lnTo>
                    <a:lnTo>
                      <a:pt x="183356" y="76200"/>
                    </a:lnTo>
                    <a:lnTo>
                      <a:pt x="183356" y="102393"/>
                    </a:lnTo>
                    <a:lnTo>
                      <a:pt x="190500" y="102393"/>
                    </a:lnTo>
                    <a:lnTo>
                      <a:pt x="190500" y="126206"/>
                    </a:lnTo>
                    <a:lnTo>
                      <a:pt x="223838" y="126206"/>
                    </a:lnTo>
                    <a:lnTo>
                      <a:pt x="223838" y="140493"/>
                    </a:lnTo>
                    <a:lnTo>
                      <a:pt x="230981" y="140493"/>
                    </a:lnTo>
                    <a:lnTo>
                      <a:pt x="230981" y="152400"/>
                    </a:lnTo>
                    <a:lnTo>
                      <a:pt x="242888" y="152400"/>
                    </a:lnTo>
                    <a:lnTo>
                      <a:pt x="242888" y="164306"/>
                    </a:lnTo>
                    <a:lnTo>
                      <a:pt x="250031" y="164306"/>
                    </a:lnTo>
                    <a:lnTo>
                      <a:pt x="250031" y="176212"/>
                    </a:lnTo>
                    <a:lnTo>
                      <a:pt x="278606" y="176212"/>
                    </a:lnTo>
                    <a:lnTo>
                      <a:pt x="278606" y="204787"/>
                    </a:lnTo>
                    <a:lnTo>
                      <a:pt x="285750" y="204787"/>
                    </a:lnTo>
                    <a:lnTo>
                      <a:pt x="285750" y="219075"/>
                    </a:lnTo>
                    <a:lnTo>
                      <a:pt x="292894" y="219075"/>
                    </a:lnTo>
                    <a:lnTo>
                      <a:pt x="292894" y="245268"/>
                    </a:lnTo>
                    <a:lnTo>
                      <a:pt x="326231" y="245268"/>
                    </a:lnTo>
                    <a:lnTo>
                      <a:pt x="326231" y="259556"/>
                    </a:lnTo>
                    <a:lnTo>
                      <a:pt x="381000" y="259556"/>
                    </a:lnTo>
                    <a:lnTo>
                      <a:pt x="381000" y="273843"/>
                    </a:lnTo>
                    <a:lnTo>
                      <a:pt x="390525" y="273843"/>
                    </a:lnTo>
                    <a:lnTo>
                      <a:pt x="390525" y="297656"/>
                    </a:lnTo>
                    <a:lnTo>
                      <a:pt x="395288" y="297656"/>
                    </a:lnTo>
                    <a:lnTo>
                      <a:pt x="395288" y="352425"/>
                    </a:lnTo>
                    <a:lnTo>
                      <a:pt x="464344" y="352425"/>
                    </a:lnTo>
                    <a:lnTo>
                      <a:pt x="464344" y="364331"/>
                    </a:lnTo>
                    <a:lnTo>
                      <a:pt x="471488" y="364331"/>
                    </a:lnTo>
                    <a:lnTo>
                      <a:pt x="471488" y="378618"/>
                    </a:lnTo>
                    <a:lnTo>
                      <a:pt x="519113" y="378618"/>
                    </a:lnTo>
                    <a:lnTo>
                      <a:pt x="519113" y="390525"/>
                    </a:lnTo>
                    <a:lnTo>
                      <a:pt x="523875" y="390525"/>
                    </a:lnTo>
                    <a:lnTo>
                      <a:pt x="523875" y="419100"/>
                    </a:lnTo>
                    <a:lnTo>
                      <a:pt x="559594" y="419100"/>
                    </a:lnTo>
                    <a:lnTo>
                      <a:pt x="559594" y="445293"/>
                    </a:lnTo>
                    <a:lnTo>
                      <a:pt x="566738" y="445293"/>
                    </a:lnTo>
                    <a:lnTo>
                      <a:pt x="566738" y="471487"/>
                    </a:lnTo>
                    <a:lnTo>
                      <a:pt x="573881" y="471487"/>
                    </a:lnTo>
                    <a:lnTo>
                      <a:pt x="573881" y="500062"/>
                    </a:lnTo>
                    <a:lnTo>
                      <a:pt x="578644" y="500062"/>
                    </a:lnTo>
                    <a:lnTo>
                      <a:pt x="578644" y="538162"/>
                    </a:lnTo>
                    <a:lnTo>
                      <a:pt x="585788" y="538162"/>
                    </a:lnTo>
                    <a:lnTo>
                      <a:pt x="585788" y="564356"/>
                    </a:lnTo>
                    <a:lnTo>
                      <a:pt x="621506" y="564356"/>
                    </a:lnTo>
                    <a:lnTo>
                      <a:pt x="621506" y="581025"/>
                    </a:lnTo>
                    <a:lnTo>
                      <a:pt x="628650" y="581025"/>
                    </a:lnTo>
                    <a:lnTo>
                      <a:pt x="628650" y="592931"/>
                    </a:lnTo>
                    <a:lnTo>
                      <a:pt x="640556" y="592931"/>
                    </a:lnTo>
                    <a:lnTo>
                      <a:pt x="640556" y="607218"/>
                    </a:lnTo>
                    <a:lnTo>
                      <a:pt x="669131" y="607218"/>
                    </a:lnTo>
                    <a:lnTo>
                      <a:pt x="669131" y="633412"/>
                    </a:lnTo>
                    <a:lnTo>
                      <a:pt x="757238" y="633412"/>
                    </a:lnTo>
                    <a:lnTo>
                      <a:pt x="757238" y="645318"/>
                    </a:lnTo>
                    <a:lnTo>
                      <a:pt x="766763" y="645318"/>
                    </a:lnTo>
                    <a:lnTo>
                      <a:pt x="766763" y="659606"/>
                    </a:lnTo>
                    <a:lnTo>
                      <a:pt x="778669" y="659606"/>
                    </a:lnTo>
                    <a:lnTo>
                      <a:pt x="778669" y="676275"/>
                    </a:lnTo>
                    <a:lnTo>
                      <a:pt x="828675" y="676275"/>
                    </a:lnTo>
                    <a:lnTo>
                      <a:pt x="828675" y="688181"/>
                    </a:lnTo>
                    <a:lnTo>
                      <a:pt x="873919" y="688181"/>
                    </a:lnTo>
                    <a:lnTo>
                      <a:pt x="873919" y="700087"/>
                    </a:lnTo>
                    <a:lnTo>
                      <a:pt x="916781" y="700087"/>
                    </a:lnTo>
                    <a:lnTo>
                      <a:pt x="916781" y="731043"/>
                    </a:lnTo>
                    <a:lnTo>
                      <a:pt x="938213" y="731043"/>
                    </a:lnTo>
                    <a:lnTo>
                      <a:pt x="938213" y="742950"/>
                    </a:lnTo>
                    <a:lnTo>
                      <a:pt x="964406" y="742950"/>
                    </a:lnTo>
                    <a:lnTo>
                      <a:pt x="964406" y="754856"/>
                    </a:lnTo>
                    <a:lnTo>
                      <a:pt x="971550" y="754856"/>
                    </a:lnTo>
                    <a:lnTo>
                      <a:pt x="971550" y="771525"/>
                    </a:lnTo>
                    <a:lnTo>
                      <a:pt x="978694" y="771525"/>
                    </a:lnTo>
                    <a:lnTo>
                      <a:pt x="978694" y="783431"/>
                    </a:lnTo>
                    <a:lnTo>
                      <a:pt x="1035844" y="783431"/>
                    </a:lnTo>
                    <a:lnTo>
                      <a:pt x="1035844" y="800100"/>
                    </a:lnTo>
                    <a:lnTo>
                      <a:pt x="1150144" y="800100"/>
                    </a:lnTo>
                    <a:lnTo>
                      <a:pt x="1150144" y="826293"/>
                    </a:lnTo>
                    <a:lnTo>
                      <a:pt x="1162050" y="826293"/>
                    </a:lnTo>
                    <a:lnTo>
                      <a:pt x="1162050" y="840581"/>
                    </a:lnTo>
                    <a:lnTo>
                      <a:pt x="1185863" y="840581"/>
                    </a:lnTo>
                    <a:lnTo>
                      <a:pt x="1185863" y="854868"/>
                    </a:lnTo>
                    <a:lnTo>
                      <a:pt x="1204913" y="854868"/>
                    </a:lnTo>
                    <a:lnTo>
                      <a:pt x="1204913" y="871537"/>
                    </a:lnTo>
                    <a:lnTo>
                      <a:pt x="1335881" y="871537"/>
                    </a:lnTo>
                    <a:lnTo>
                      <a:pt x="1335881" y="883443"/>
                    </a:lnTo>
                    <a:lnTo>
                      <a:pt x="1452563" y="883443"/>
                    </a:lnTo>
                    <a:lnTo>
                      <a:pt x="1452563" y="900112"/>
                    </a:lnTo>
                    <a:lnTo>
                      <a:pt x="1526381" y="900112"/>
                    </a:lnTo>
                    <a:lnTo>
                      <a:pt x="1526381" y="912018"/>
                    </a:lnTo>
                    <a:lnTo>
                      <a:pt x="1533525" y="912018"/>
                    </a:lnTo>
                    <a:lnTo>
                      <a:pt x="1533525" y="928687"/>
                    </a:lnTo>
                    <a:lnTo>
                      <a:pt x="1602581" y="928687"/>
                    </a:lnTo>
                    <a:lnTo>
                      <a:pt x="1602581" y="928687"/>
                    </a:lnTo>
                    <a:lnTo>
                      <a:pt x="1603142" y="940932"/>
                    </a:lnTo>
                    <a:lnTo>
                      <a:pt x="1614488" y="940594"/>
                    </a:lnTo>
                    <a:lnTo>
                      <a:pt x="1614488" y="971550"/>
                    </a:lnTo>
                    <a:lnTo>
                      <a:pt x="1621631" y="971550"/>
                    </a:lnTo>
                    <a:lnTo>
                      <a:pt x="1621631" y="983456"/>
                    </a:lnTo>
                    <a:lnTo>
                      <a:pt x="1631156" y="983456"/>
                    </a:lnTo>
                    <a:lnTo>
                      <a:pt x="1631156" y="1000125"/>
                    </a:lnTo>
                    <a:lnTo>
                      <a:pt x="1662113" y="1000125"/>
                    </a:lnTo>
                    <a:lnTo>
                      <a:pt x="1662113" y="1014412"/>
                    </a:lnTo>
                    <a:lnTo>
                      <a:pt x="1709738" y="1014412"/>
                    </a:lnTo>
                    <a:lnTo>
                      <a:pt x="1709738" y="1031081"/>
                    </a:lnTo>
                    <a:lnTo>
                      <a:pt x="1731169" y="1031081"/>
                    </a:lnTo>
                    <a:lnTo>
                      <a:pt x="1731169" y="1045368"/>
                    </a:lnTo>
                    <a:lnTo>
                      <a:pt x="1774031" y="1045368"/>
                    </a:lnTo>
                    <a:lnTo>
                      <a:pt x="1774031" y="1059656"/>
                    </a:lnTo>
                    <a:lnTo>
                      <a:pt x="1971675" y="1059656"/>
                    </a:lnTo>
                    <a:lnTo>
                      <a:pt x="1971675" y="1076325"/>
                    </a:lnTo>
                    <a:lnTo>
                      <a:pt x="2019300" y="1076325"/>
                    </a:lnTo>
                    <a:lnTo>
                      <a:pt x="2019300" y="1109662"/>
                    </a:lnTo>
                    <a:lnTo>
                      <a:pt x="2081213" y="1109662"/>
                    </a:lnTo>
                    <a:lnTo>
                      <a:pt x="2081213" y="1131093"/>
                    </a:lnTo>
                    <a:lnTo>
                      <a:pt x="2088356" y="1131093"/>
                    </a:lnTo>
                    <a:lnTo>
                      <a:pt x="2088356" y="1150143"/>
                    </a:lnTo>
                    <a:lnTo>
                      <a:pt x="2124075" y="1150143"/>
                    </a:lnTo>
                    <a:lnTo>
                      <a:pt x="2124075" y="1171575"/>
                    </a:lnTo>
                    <a:lnTo>
                      <a:pt x="2152650" y="1171575"/>
                    </a:lnTo>
                    <a:lnTo>
                      <a:pt x="2152650" y="1190625"/>
                    </a:lnTo>
                    <a:lnTo>
                      <a:pt x="2295525" y="1190625"/>
                    </a:lnTo>
                    <a:lnTo>
                      <a:pt x="2295525" y="1214437"/>
                    </a:lnTo>
                    <a:lnTo>
                      <a:pt x="2321719" y="1214437"/>
                    </a:lnTo>
                    <a:lnTo>
                      <a:pt x="2321719" y="1238250"/>
                    </a:lnTo>
                    <a:lnTo>
                      <a:pt x="2500313" y="1238250"/>
                    </a:lnTo>
                    <a:lnTo>
                      <a:pt x="2500313" y="1269206"/>
                    </a:lnTo>
                    <a:lnTo>
                      <a:pt x="2588419" y="1269206"/>
                    </a:lnTo>
                    <a:lnTo>
                      <a:pt x="2588419" y="1302543"/>
                    </a:lnTo>
                    <a:lnTo>
                      <a:pt x="3267075" y="1302543"/>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3" name="Oval 102">
                <a:extLst>
                  <a:ext uri="{FF2B5EF4-FFF2-40B4-BE49-F238E27FC236}">
                    <a16:creationId xmlns:a16="http://schemas.microsoft.com/office/drawing/2014/main" id="{60575BF9-46F7-4A46-8DE8-5F65C95FCC36}"/>
                  </a:ext>
                </a:extLst>
              </p:cNvPr>
              <p:cNvSpPr/>
              <p:nvPr/>
            </p:nvSpPr>
            <p:spPr>
              <a:xfrm>
                <a:off x="2515837" y="290095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4" name="Oval 103">
                <a:extLst>
                  <a:ext uri="{FF2B5EF4-FFF2-40B4-BE49-F238E27FC236}">
                    <a16:creationId xmlns:a16="http://schemas.microsoft.com/office/drawing/2014/main" id="{9A52E7BF-65D5-4D3D-85B1-0AF7DC504B0E}"/>
                  </a:ext>
                </a:extLst>
              </p:cNvPr>
              <p:cNvSpPr/>
              <p:nvPr/>
            </p:nvSpPr>
            <p:spPr>
              <a:xfrm>
                <a:off x="2577747" y="293190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5" name="Oval 104">
                <a:extLst>
                  <a:ext uri="{FF2B5EF4-FFF2-40B4-BE49-F238E27FC236}">
                    <a16:creationId xmlns:a16="http://schemas.microsoft.com/office/drawing/2014/main" id="{7BED4EC2-843A-475C-9F52-C65068DC9EED}"/>
                  </a:ext>
                </a:extLst>
              </p:cNvPr>
              <p:cNvSpPr/>
              <p:nvPr/>
            </p:nvSpPr>
            <p:spPr>
              <a:xfrm>
                <a:off x="2606322" y="294857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6" name="Oval 105">
                <a:extLst>
                  <a:ext uri="{FF2B5EF4-FFF2-40B4-BE49-F238E27FC236}">
                    <a16:creationId xmlns:a16="http://schemas.microsoft.com/office/drawing/2014/main" id="{941A520C-2DA6-4D84-8011-EBB9435ED2A0}"/>
                  </a:ext>
                </a:extLst>
              </p:cNvPr>
              <p:cNvSpPr/>
              <p:nvPr/>
            </p:nvSpPr>
            <p:spPr>
              <a:xfrm>
                <a:off x="2620609" y="294857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7" name="Oval 106">
                <a:extLst>
                  <a:ext uri="{FF2B5EF4-FFF2-40B4-BE49-F238E27FC236}">
                    <a16:creationId xmlns:a16="http://schemas.microsoft.com/office/drawing/2014/main" id="{E220A2F2-821F-4C4A-848A-02CFECD0F247}"/>
                  </a:ext>
                </a:extLst>
              </p:cNvPr>
              <p:cNvSpPr/>
              <p:nvPr/>
            </p:nvSpPr>
            <p:spPr>
              <a:xfrm>
                <a:off x="2773009" y="296285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8" name="Oval 107">
                <a:extLst>
                  <a:ext uri="{FF2B5EF4-FFF2-40B4-BE49-F238E27FC236}">
                    <a16:creationId xmlns:a16="http://schemas.microsoft.com/office/drawing/2014/main" id="{E15C9548-7A33-4117-B266-7A427D742AC1}"/>
                  </a:ext>
                </a:extLst>
              </p:cNvPr>
              <p:cNvSpPr/>
              <p:nvPr/>
            </p:nvSpPr>
            <p:spPr>
              <a:xfrm>
                <a:off x="2868258" y="297952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9" name="Oval 108">
                <a:extLst>
                  <a:ext uri="{FF2B5EF4-FFF2-40B4-BE49-F238E27FC236}">
                    <a16:creationId xmlns:a16="http://schemas.microsoft.com/office/drawing/2014/main" id="{F1D563FD-F119-4745-B222-AF83EEDE9F5B}"/>
                  </a:ext>
                </a:extLst>
              </p:cNvPr>
              <p:cNvSpPr/>
              <p:nvPr/>
            </p:nvSpPr>
            <p:spPr>
              <a:xfrm>
                <a:off x="2887304" y="30152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0" name="Oval 109">
                <a:extLst>
                  <a:ext uri="{FF2B5EF4-FFF2-40B4-BE49-F238E27FC236}">
                    <a16:creationId xmlns:a16="http://schemas.microsoft.com/office/drawing/2014/main" id="{A6063AB4-DB1F-4B09-94B1-E090333CF37B}"/>
                  </a:ext>
                </a:extLst>
              </p:cNvPr>
              <p:cNvSpPr/>
              <p:nvPr/>
            </p:nvSpPr>
            <p:spPr>
              <a:xfrm>
                <a:off x="2894445" y="30152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1" name="Oval 110">
                <a:extLst>
                  <a:ext uri="{FF2B5EF4-FFF2-40B4-BE49-F238E27FC236}">
                    <a16:creationId xmlns:a16="http://schemas.microsoft.com/office/drawing/2014/main" id="{46688025-8A95-4288-91E4-B35092180599}"/>
                  </a:ext>
                </a:extLst>
              </p:cNvPr>
              <p:cNvSpPr/>
              <p:nvPr/>
            </p:nvSpPr>
            <p:spPr>
              <a:xfrm>
                <a:off x="2923017" y="30152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2" name="Oval 111">
                <a:extLst>
                  <a:ext uri="{FF2B5EF4-FFF2-40B4-BE49-F238E27FC236}">
                    <a16:creationId xmlns:a16="http://schemas.microsoft.com/office/drawing/2014/main" id="{E90D555C-A0C5-41C7-8592-749AAE7473F6}"/>
                  </a:ext>
                </a:extLst>
              </p:cNvPr>
              <p:cNvSpPr/>
              <p:nvPr/>
            </p:nvSpPr>
            <p:spPr>
              <a:xfrm>
                <a:off x="2937302" y="30152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3" name="Oval 112">
                <a:extLst>
                  <a:ext uri="{FF2B5EF4-FFF2-40B4-BE49-F238E27FC236}">
                    <a16:creationId xmlns:a16="http://schemas.microsoft.com/office/drawing/2014/main" id="{EF2B918D-FF9D-4896-8F57-871D05AE68A2}"/>
                  </a:ext>
                </a:extLst>
              </p:cNvPr>
              <p:cNvSpPr/>
              <p:nvPr/>
            </p:nvSpPr>
            <p:spPr>
              <a:xfrm>
                <a:off x="2963495" y="30533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4" name="Oval 113">
                <a:extLst>
                  <a:ext uri="{FF2B5EF4-FFF2-40B4-BE49-F238E27FC236}">
                    <a16:creationId xmlns:a16="http://schemas.microsoft.com/office/drawing/2014/main" id="{4FBF3BAF-C6F2-408B-91DC-91A04C9E8BFD}"/>
                  </a:ext>
                </a:extLst>
              </p:cNvPr>
              <p:cNvSpPr/>
              <p:nvPr/>
            </p:nvSpPr>
            <p:spPr>
              <a:xfrm>
                <a:off x="3032549" y="309261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5" name="Oval 114">
                <a:extLst>
                  <a:ext uri="{FF2B5EF4-FFF2-40B4-BE49-F238E27FC236}">
                    <a16:creationId xmlns:a16="http://schemas.microsoft.com/office/drawing/2014/main" id="{845DA586-B842-41BE-A529-CD7B0B4EAE81}"/>
                  </a:ext>
                </a:extLst>
              </p:cNvPr>
              <p:cNvSpPr/>
              <p:nvPr/>
            </p:nvSpPr>
            <p:spPr>
              <a:xfrm>
                <a:off x="3037310" y="309261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6" name="Oval 115">
                <a:extLst>
                  <a:ext uri="{FF2B5EF4-FFF2-40B4-BE49-F238E27FC236}">
                    <a16:creationId xmlns:a16="http://schemas.microsoft.com/office/drawing/2014/main" id="{E330422F-77C6-43A6-BF4B-1A0AB4BAD5AB}"/>
                  </a:ext>
                </a:extLst>
              </p:cNvPr>
              <p:cNvSpPr/>
              <p:nvPr/>
            </p:nvSpPr>
            <p:spPr>
              <a:xfrm>
                <a:off x="3073027" y="309261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7" name="Oval 116">
                <a:extLst>
                  <a:ext uri="{FF2B5EF4-FFF2-40B4-BE49-F238E27FC236}">
                    <a16:creationId xmlns:a16="http://schemas.microsoft.com/office/drawing/2014/main" id="{5B911F7A-8099-4658-80F5-DB10CD884CB0}"/>
                  </a:ext>
                </a:extLst>
              </p:cNvPr>
              <p:cNvSpPr/>
              <p:nvPr/>
            </p:nvSpPr>
            <p:spPr>
              <a:xfrm>
                <a:off x="3087312" y="309261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8" name="Oval 117">
                <a:extLst>
                  <a:ext uri="{FF2B5EF4-FFF2-40B4-BE49-F238E27FC236}">
                    <a16:creationId xmlns:a16="http://schemas.microsoft.com/office/drawing/2014/main" id="{C088DF36-A764-468F-9DA5-71B835735409}"/>
                  </a:ext>
                </a:extLst>
              </p:cNvPr>
              <p:cNvSpPr/>
              <p:nvPr/>
            </p:nvSpPr>
            <p:spPr>
              <a:xfrm>
                <a:off x="3230189" y="31402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9" name="Oval 118">
                <a:extLst>
                  <a:ext uri="{FF2B5EF4-FFF2-40B4-BE49-F238E27FC236}">
                    <a16:creationId xmlns:a16="http://schemas.microsoft.com/office/drawing/2014/main" id="{E127EECB-A831-4FE4-9422-B3213F6A4738}"/>
                  </a:ext>
                </a:extLst>
              </p:cNvPr>
              <p:cNvSpPr/>
              <p:nvPr/>
            </p:nvSpPr>
            <p:spPr>
              <a:xfrm>
                <a:off x="3258763" y="31402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0" name="Oval 119">
                <a:extLst>
                  <a:ext uri="{FF2B5EF4-FFF2-40B4-BE49-F238E27FC236}">
                    <a16:creationId xmlns:a16="http://schemas.microsoft.com/office/drawing/2014/main" id="{03BFB510-6162-4EC2-B38A-5B217B32F634}"/>
                  </a:ext>
                </a:extLst>
              </p:cNvPr>
              <p:cNvSpPr/>
              <p:nvPr/>
            </p:nvSpPr>
            <p:spPr>
              <a:xfrm>
                <a:off x="3263525" y="31402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1" name="Oval 120">
                <a:extLst>
                  <a:ext uri="{FF2B5EF4-FFF2-40B4-BE49-F238E27FC236}">
                    <a16:creationId xmlns:a16="http://schemas.microsoft.com/office/drawing/2014/main" id="{BD2681BA-9F56-4AA8-9DAC-4675C0630445}"/>
                  </a:ext>
                </a:extLst>
              </p:cNvPr>
              <p:cNvSpPr/>
              <p:nvPr/>
            </p:nvSpPr>
            <p:spPr>
              <a:xfrm>
                <a:off x="3299241" y="31402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2" name="Oval 121">
                <a:extLst>
                  <a:ext uri="{FF2B5EF4-FFF2-40B4-BE49-F238E27FC236}">
                    <a16:creationId xmlns:a16="http://schemas.microsoft.com/office/drawing/2014/main" id="{1174255A-E5FD-4AF2-AD9C-42BDEA5810BD}"/>
                  </a:ext>
                </a:extLst>
              </p:cNvPr>
              <p:cNvSpPr/>
              <p:nvPr/>
            </p:nvSpPr>
            <p:spPr>
              <a:xfrm>
                <a:off x="3423066" y="317118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3" name="Oval 122">
                <a:extLst>
                  <a:ext uri="{FF2B5EF4-FFF2-40B4-BE49-F238E27FC236}">
                    <a16:creationId xmlns:a16="http://schemas.microsoft.com/office/drawing/2014/main" id="{9D13A3B4-7476-4FC7-8613-115E379B0D83}"/>
                  </a:ext>
                </a:extLst>
              </p:cNvPr>
              <p:cNvSpPr/>
              <p:nvPr/>
            </p:nvSpPr>
            <p:spPr>
              <a:xfrm>
                <a:off x="3442113" y="317118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4" name="Oval 123">
                <a:extLst>
                  <a:ext uri="{FF2B5EF4-FFF2-40B4-BE49-F238E27FC236}">
                    <a16:creationId xmlns:a16="http://schemas.microsoft.com/office/drawing/2014/main" id="{49050875-DD0A-40B0-879B-9D7B3D3417C2}"/>
                  </a:ext>
                </a:extLst>
              </p:cNvPr>
              <p:cNvSpPr/>
              <p:nvPr/>
            </p:nvSpPr>
            <p:spPr>
              <a:xfrm>
                <a:off x="3463541"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5" name="Oval 124">
                <a:extLst>
                  <a:ext uri="{FF2B5EF4-FFF2-40B4-BE49-F238E27FC236}">
                    <a16:creationId xmlns:a16="http://schemas.microsoft.com/office/drawing/2014/main" id="{4FF01523-8B69-452A-A924-040B907E2234}"/>
                  </a:ext>
                </a:extLst>
              </p:cNvPr>
              <p:cNvSpPr/>
              <p:nvPr/>
            </p:nvSpPr>
            <p:spPr>
              <a:xfrm>
                <a:off x="3551647"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6" name="Oval 125">
                <a:extLst>
                  <a:ext uri="{FF2B5EF4-FFF2-40B4-BE49-F238E27FC236}">
                    <a16:creationId xmlns:a16="http://schemas.microsoft.com/office/drawing/2014/main" id="{984CF87B-9CBF-46F0-B69A-A9A540E16083}"/>
                  </a:ext>
                </a:extLst>
              </p:cNvPr>
              <p:cNvSpPr/>
              <p:nvPr/>
            </p:nvSpPr>
            <p:spPr>
              <a:xfrm>
                <a:off x="3592127"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7" name="Oval 126">
                <a:extLst>
                  <a:ext uri="{FF2B5EF4-FFF2-40B4-BE49-F238E27FC236}">
                    <a16:creationId xmlns:a16="http://schemas.microsoft.com/office/drawing/2014/main" id="{F737E5CC-0D32-4248-B45B-02B7C642E813}"/>
                  </a:ext>
                </a:extLst>
              </p:cNvPr>
              <p:cNvSpPr/>
              <p:nvPr/>
            </p:nvSpPr>
            <p:spPr>
              <a:xfrm>
                <a:off x="3663562"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8" name="Oval 127">
                <a:extLst>
                  <a:ext uri="{FF2B5EF4-FFF2-40B4-BE49-F238E27FC236}">
                    <a16:creationId xmlns:a16="http://schemas.microsoft.com/office/drawing/2014/main" id="{8E3EEE3B-724F-4360-AF01-DC348B2BC06B}"/>
                  </a:ext>
                </a:extLst>
              </p:cNvPr>
              <p:cNvSpPr/>
              <p:nvPr/>
            </p:nvSpPr>
            <p:spPr>
              <a:xfrm>
                <a:off x="3732617"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9" name="Oval 128">
                <a:extLst>
                  <a:ext uri="{FF2B5EF4-FFF2-40B4-BE49-F238E27FC236}">
                    <a16:creationId xmlns:a16="http://schemas.microsoft.com/office/drawing/2014/main" id="{99B14FA6-2C86-4937-B584-DC0B61E28442}"/>
                  </a:ext>
                </a:extLst>
              </p:cNvPr>
              <p:cNvSpPr/>
              <p:nvPr/>
            </p:nvSpPr>
            <p:spPr>
              <a:xfrm>
                <a:off x="3744519"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0" name="Oval 129">
                <a:extLst>
                  <a:ext uri="{FF2B5EF4-FFF2-40B4-BE49-F238E27FC236}">
                    <a16:creationId xmlns:a16="http://schemas.microsoft.com/office/drawing/2014/main" id="{DC11C730-508C-4E9A-AB7D-FAF4E8831A6B}"/>
                  </a:ext>
                </a:extLst>
              </p:cNvPr>
              <p:cNvSpPr/>
              <p:nvPr/>
            </p:nvSpPr>
            <p:spPr>
              <a:xfrm>
                <a:off x="3773093"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1" name="Oval 130">
                <a:extLst>
                  <a:ext uri="{FF2B5EF4-FFF2-40B4-BE49-F238E27FC236}">
                    <a16:creationId xmlns:a16="http://schemas.microsoft.com/office/drawing/2014/main" id="{D21C9BCD-20FE-4654-A635-ADB0AB9A36FB}"/>
                  </a:ext>
                </a:extLst>
              </p:cNvPr>
              <p:cNvSpPr/>
              <p:nvPr/>
            </p:nvSpPr>
            <p:spPr>
              <a:xfrm>
                <a:off x="3799286"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2" name="Oval 131">
                <a:extLst>
                  <a:ext uri="{FF2B5EF4-FFF2-40B4-BE49-F238E27FC236}">
                    <a16:creationId xmlns:a16="http://schemas.microsoft.com/office/drawing/2014/main" id="{A5E13BA9-F6C6-4B64-9E7D-BF2E85473CF5}"/>
                  </a:ext>
                </a:extLst>
              </p:cNvPr>
              <p:cNvSpPr/>
              <p:nvPr/>
            </p:nvSpPr>
            <p:spPr>
              <a:xfrm>
                <a:off x="3875485"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3" name="Oval 132">
                <a:extLst>
                  <a:ext uri="{FF2B5EF4-FFF2-40B4-BE49-F238E27FC236}">
                    <a16:creationId xmlns:a16="http://schemas.microsoft.com/office/drawing/2014/main" id="{7A31B34E-C09B-49BD-9EB4-512A4C6612DC}"/>
                  </a:ext>
                </a:extLst>
              </p:cNvPr>
              <p:cNvSpPr/>
              <p:nvPr/>
            </p:nvSpPr>
            <p:spPr>
              <a:xfrm>
                <a:off x="4020742"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4" name="Oval 133">
                <a:extLst>
                  <a:ext uri="{FF2B5EF4-FFF2-40B4-BE49-F238E27FC236}">
                    <a16:creationId xmlns:a16="http://schemas.microsoft.com/office/drawing/2014/main" id="{85F42DA2-A20B-48FC-A7AF-1A05A4B34B14}"/>
                  </a:ext>
                </a:extLst>
              </p:cNvPr>
              <p:cNvSpPr/>
              <p:nvPr/>
            </p:nvSpPr>
            <p:spPr>
              <a:xfrm>
                <a:off x="4032647"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5" name="Oval 134">
                <a:extLst>
                  <a:ext uri="{FF2B5EF4-FFF2-40B4-BE49-F238E27FC236}">
                    <a16:creationId xmlns:a16="http://schemas.microsoft.com/office/drawing/2014/main" id="{1FBD6132-30D9-40B6-96A9-A4D58082E896}"/>
                  </a:ext>
                </a:extLst>
              </p:cNvPr>
              <p:cNvSpPr/>
              <p:nvPr/>
            </p:nvSpPr>
            <p:spPr>
              <a:xfrm>
                <a:off x="4135039" y="32068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pSp>
      </p:grpSp>
      <p:grpSp>
        <p:nvGrpSpPr>
          <p:cNvPr id="203" name="Group 202">
            <a:extLst>
              <a:ext uri="{FF2B5EF4-FFF2-40B4-BE49-F238E27FC236}">
                <a16:creationId xmlns:a16="http://schemas.microsoft.com/office/drawing/2014/main" id="{DC796DF0-A0B5-44E5-A40E-D41D907C7DCD}"/>
              </a:ext>
            </a:extLst>
          </p:cNvPr>
          <p:cNvGrpSpPr/>
          <p:nvPr/>
        </p:nvGrpSpPr>
        <p:grpSpPr>
          <a:xfrm>
            <a:off x="6151011" y="1668812"/>
            <a:ext cx="5758324" cy="3410327"/>
            <a:chOff x="4613256" y="1845964"/>
            <a:chExt cx="4318743" cy="2557744"/>
          </a:xfrm>
        </p:grpSpPr>
        <p:grpSp>
          <p:nvGrpSpPr>
            <p:cNvPr id="204" name="Group 203">
              <a:extLst>
                <a:ext uri="{FF2B5EF4-FFF2-40B4-BE49-F238E27FC236}">
                  <a16:creationId xmlns:a16="http://schemas.microsoft.com/office/drawing/2014/main" id="{B21FCE87-C74B-4E40-BC6F-FDA9FF2377AB}"/>
                </a:ext>
              </a:extLst>
            </p:cNvPr>
            <p:cNvGrpSpPr/>
            <p:nvPr/>
          </p:nvGrpSpPr>
          <p:grpSpPr>
            <a:xfrm>
              <a:off x="5304261" y="1898875"/>
              <a:ext cx="3560021" cy="1141500"/>
              <a:chOff x="5304261" y="1898875"/>
              <a:chExt cx="3560021" cy="1141500"/>
            </a:xfrm>
          </p:grpSpPr>
          <p:sp>
            <p:nvSpPr>
              <p:cNvPr id="322" name="Freeform: Shape 321">
                <a:extLst>
                  <a:ext uri="{FF2B5EF4-FFF2-40B4-BE49-F238E27FC236}">
                    <a16:creationId xmlns:a16="http://schemas.microsoft.com/office/drawing/2014/main" id="{A7068D99-E747-45CA-9BF0-47E929A5A674}"/>
                  </a:ext>
                </a:extLst>
              </p:cNvPr>
              <p:cNvSpPr/>
              <p:nvPr/>
            </p:nvSpPr>
            <p:spPr>
              <a:xfrm>
                <a:off x="5320479" y="1916936"/>
                <a:ext cx="3524250" cy="1102519"/>
              </a:xfrm>
              <a:custGeom>
                <a:avLst/>
                <a:gdLst>
                  <a:gd name="connsiteX0" fmla="*/ 0 w 3524250"/>
                  <a:gd name="connsiteY0" fmla="*/ 0 h 1102519"/>
                  <a:gd name="connsiteX1" fmla="*/ 52387 w 3524250"/>
                  <a:gd name="connsiteY1" fmla="*/ 0 h 1102519"/>
                  <a:gd name="connsiteX2" fmla="*/ 52387 w 3524250"/>
                  <a:gd name="connsiteY2" fmla="*/ 11906 h 1102519"/>
                  <a:gd name="connsiteX3" fmla="*/ 59531 w 3524250"/>
                  <a:gd name="connsiteY3" fmla="*/ 11906 h 1102519"/>
                  <a:gd name="connsiteX4" fmla="*/ 59531 w 3524250"/>
                  <a:gd name="connsiteY4" fmla="*/ 23812 h 1102519"/>
                  <a:gd name="connsiteX5" fmla="*/ 71437 w 3524250"/>
                  <a:gd name="connsiteY5" fmla="*/ 23812 h 1102519"/>
                  <a:gd name="connsiteX6" fmla="*/ 71437 w 3524250"/>
                  <a:gd name="connsiteY6" fmla="*/ 35719 h 1102519"/>
                  <a:gd name="connsiteX7" fmla="*/ 154781 w 3524250"/>
                  <a:gd name="connsiteY7" fmla="*/ 35719 h 1102519"/>
                  <a:gd name="connsiteX8" fmla="*/ 154781 w 3524250"/>
                  <a:gd name="connsiteY8" fmla="*/ 59531 h 1102519"/>
                  <a:gd name="connsiteX9" fmla="*/ 195262 w 3524250"/>
                  <a:gd name="connsiteY9" fmla="*/ 59531 h 1102519"/>
                  <a:gd name="connsiteX10" fmla="*/ 195262 w 3524250"/>
                  <a:gd name="connsiteY10" fmla="*/ 71437 h 1102519"/>
                  <a:gd name="connsiteX11" fmla="*/ 202406 w 3524250"/>
                  <a:gd name="connsiteY11" fmla="*/ 71437 h 1102519"/>
                  <a:gd name="connsiteX12" fmla="*/ 202406 w 3524250"/>
                  <a:gd name="connsiteY12" fmla="*/ 83344 h 1102519"/>
                  <a:gd name="connsiteX13" fmla="*/ 271462 w 3524250"/>
                  <a:gd name="connsiteY13" fmla="*/ 83344 h 1102519"/>
                  <a:gd name="connsiteX14" fmla="*/ 271462 w 3524250"/>
                  <a:gd name="connsiteY14" fmla="*/ 95250 h 1102519"/>
                  <a:gd name="connsiteX15" fmla="*/ 297656 w 3524250"/>
                  <a:gd name="connsiteY15" fmla="*/ 95250 h 1102519"/>
                  <a:gd name="connsiteX16" fmla="*/ 297656 w 3524250"/>
                  <a:gd name="connsiteY16" fmla="*/ 107156 h 1102519"/>
                  <a:gd name="connsiteX17" fmla="*/ 381000 w 3524250"/>
                  <a:gd name="connsiteY17" fmla="*/ 107156 h 1102519"/>
                  <a:gd name="connsiteX18" fmla="*/ 381000 w 3524250"/>
                  <a:gd name="connsiteY18" fmla="*/ 119062 h 1102519"/>
                  <a:gd name="connsiteX19" fmla="*/ 395287 w 3524250"/>
                  <a:gd name="connsiteY19" fmla="*/ 119062 h 1102519"/>
                  <a:gd name="connsiteX20" fmla="*/ 395287 w 3524250"/>
                  <a:gd name="connsiteY20" fmla="*/ 130969 h 1102519"/>
                  <a:gd name="connsiteX21" fmla="*/ 402431 w 3524250"/>
                  <a:gd name="connsiteY21" fmla="*/ 130969 h 1102519"/>
                  <a:gd name="connsiteX22" fmla="*/ 402431 w 3524250"/>
                  <a:gd name="connsiteY22" fmla="*/ 142875 h 1102519"/>
                  <a:gd name="connsiteX23" fmla="*/ 407194 w 3524250"/>
                  <a:gd name="connsiteY23" fmla="*/ 142875 h 1102519"/>
                  <a:gd name="connsiteX24" fmla="*/ 407194 w 3524250"/>
                  <a:gd name="connsiteY24" fmla="*/ 154781 h 1102519"/>
                  <a:gd name="connsiteX25" fmla="*/ 457200 w 3524250"/>
                  <a:gd name="connsiteY25" fmla="*/ 154781 h 1102519"/>
                  <a:gd name="connsiteX26" fmla="*/ 457200 w 3524250"/>
                  <a:gd name="connsiteY26" fmla="*/ 169069 h 1102519"/>
                  <a:gd name="connsiteX27" fmla="*/ 504825 w 3524250"/>
                  <a:gd name="connsiteY27" fmla="*/ 169069 h 1102519"/>
                  <a:gd name="connsiteX28" fmla="*/ 504825 w 3524250"/>
                  <a:gd name="connsiteY28" fmla="*/ 192881 h 1102519"/>
                  <a:gd name="connsiteX29" fmla="*/ 545306 w 3524250"/>
                  <a:gd name="connsiteY29" fmla="*/ 192881 h 1102519"/>
                  <a:gd name="connsiteX30" fmla="*/ 545306 w 3524250"/>
                  <a:gd name="connsiteY30" fmla="*/ 216694 h 1102519"/>
                  <a:gd name="connsiteX31" fmla="*/ 552450 w 3524250"/>
                  <a:gd name="connsiteY31" fmla="*/ 216694 h 1102519"/>
                  <a:gd name="connsiteX32" fmla="*/ 552450 w 3524250"/>
                  <a:gd name="connsiteY32" fmla="*/ 230981 h 1102519"/>
                  <a:gd name="connsiteX33" fmla="*/ 573881 w 3524250"/>
                  <a:gd name="connsiteY33" fmla="*/ 230981 h 1102519"/>
                  <a:gd name="connsiteX34" fmla="*/ 573881 w 3524250"/>
                  <a:gd name="connsiteY34" fmla="*/ 242887 h 1102519"/>
                  <a:gd name="connsiteX35" fmla="*/ 578644 w 3524250"/>
                  <a:gd name="connsiteY35" fmla="*/ 242887 h 1102519"/>
                  <a:gd name="connsiteX36" fmla="*/ 578644 w 3524250"/>
                  <a:gd name="connsiteY36" fmla="*/ 254794 h 1102519"/>
                  <a:gd name="connsiteX37" fmla="*/ 585787 w 3524250"/>
                  <a:gd name="connsiteY37" fmla="*/ 254794 h 1102519"/>
                  <a:gd name="connsiteX38" fmla="*/ 585787 w 3524250"/>
                  <a:gd name="connsiteY38" fmla="*/ 304800 h 1102519"/>
                  <a:gd name="connsiteX39" fmla="*/ 690562 w 3524250"/>
                  <a:gd name="connsiteY39" fmla="*/ 304800 h 1102519"/>
                  <a:gd name="connsiteX40" fmla="*/ 690562 w 3524250"/>
                  <a:gd name="connsiteY40" fmla="*/ 316706 h 1102519"/>
                  <a:gd name="connsiteX41" fmla="*/ 711994 w 3524250"/>
                  <a:gd name="connsiteY41" fmla="*/ 316706 h 1102519"/>
                  <a:gd name="connsiteX42" fmla="*/ 711994 w 3524250"/>
                  <a:gd name="connsiteY42" fmla="*/ 328612 h 1102519"/>
                  <a:gd name="connsiteX43" fmla="*/ 723900 w 3524250"/>
                  <a:gd name="connsiteY43" fmla="*/ 328612 h 1102519"/>
                  <a:gd name="connsiteX44" fmla="*/ 723900 w 3524250"/>
                  <a:gd name="connsiteY44" fmla="*/ 340519 h 1102519"/>
                  <a:gd name="connsiteX45" fmla="*/ 731044 w 3524250"/>
                  <a:gd name="connsiteY45" fmla="*/ 340519 h 1102519"/>
                  <a:gd name="connsiteX46" fmla="*/ 731044 w 3524250"/>
                  <a:gd name="connsiteY46" fmla="*/ 352425 h 1102519"/>
                  <a:gd name="connsiteX47" fmla="*/ 781050 w 3524250"/>
                  <a:gd name="connsiteY47" fmla="*/ 352425 h 1102519"/>
                  <a:gd name="connsiteX48" fmla="*/ 781050 w 3524250"/>
                  <a:gd name="connsiteY48" fmla="*/ 366712 h 1102519"/>
                  <a:gd name="connsiteX49" fmla="*/ 792956 w 3524250"/>
                  <a:gd name="connsiteY49" fmla="*/ 366712 h 1102519"/>
                  <a:gd name="connsiteX50" fmla="*/ 792956 w 3524250"/>
                  <a:gd name="connsiteY50" fmla="*/ 378619 h 1102519"/>
                  <a:gd name="connsiteX51" fmla="*/ 821531 w 3524250"/>
                  <a:gd name="connsiteY51" fmla="*/ 378619 h 1102519"/>
                  <a:gd name="connsiteX52" fmla="*/ 821531 w 3524250"/>
                  <a:gd name="connsiteY52" fmla="*/ 390525 h 1102519"/>
                  <a:gd name="connsiteX53" fmla="*/ 833437 w 3524250"/>
                  <a:gd name="connsiteY53" fmla="*/ 390525 h 1102519"/>
                  <a:gd name="connsiteX54" fmla="*/ 833437 w 3524250"/>
                  <a:gd name="connsiteY54" fmla="*/ 402431 h 1102519"/>
                  <a:gd name="connsiteX55" fmla="*/ 862012 w 3524250"/>
                  <a:gd name="connsiteY55" fmla="*/ 402431 h 1102519"/>
                  <a:gd name="connsiteX56" fmla="*/ 862012 w 3524250"/>
                  <a:gd name="connsiteY56" fmla="*/ 414337 h 1102519"/>
                  <a:gd name="connsiteX57" fmla="*/ 902494 w 3524250"/>
                  <a:gd name="connsiteY57" fmla="*/ 414337 h 1102519"/>
                  <a:gd name="connsiteX58" fmla="*/ 902494 w 3524250"/>
                  <a:gd name="connsiteY58" fmla="*/ 426244 h 1102519"/>
                  <a:gd name="connsiteX59" fmla="*/ 923925 w 3524250"/>
                  <a:gd name="connsiteY59" fmla="*/ 426244 h 1102519"/>
                  <a:gd name="connsiteX60" fmla="*/ 923925 w 3524250"/>
                  <a:gd name="connsiteY60" fmla="*/ 452437 h 1102519"/>
                  <a:gd name="connsiteX61" fmla="*/ 928687 w 3524250"/>
                  <a:gd name="connsiteY61" fmla="*/ 452437 h 1102519"/>
                  <a:gd name="connsiteX62" fmla="*/ 928687 w 3524250"/>
                  <a:gd name="connsiteY62" fmla="*/ 464344 h 1102519"/>
                  <a:gd name="connsiteX63" fmla="*/ 938212 w 3524250"/>
                  <a:gd name="connsiteY63" fmla="*/ 464344 h 1102519"/>
                  <a:gd name="connsiteX64" fmla="*/ 938212 w 3524250"/>
                  <a:gd name="connsiteY64" fmla="*/ 476250 h 1102519"/>
                  <a:gd name="connsiteX65" fmla="*/ 964406 w 3524250"/>
                  <a:gd name="connsiteY65" fmla="*/ 476250 h 1102519"/>
                  <a:gd name="connsiteX66" fmla="*/ 964406 w 3524250"/>
                  <a:gd name="connsiteY66" fmla="*/ 490537 h 1102519"/>
                  <a:gd name="connsiteX67" fmla="*/ 978694 w 3524250"/>
                  <a:gd name="connsiteY67" fmla="*/ 490537 h 1102519"/>
                  <a:gd name="connsiteX68" fmla="*/ 978694 w 3524250"/>
                  <a:gd name="connsiteY68" fmla="*/ 500062 h 1102519"/>
                  <a:gd name="connsiteX69" fmla="*/ 1007269 w 3524250"/>
                  <a:gd name="connsiteY69" fmla="*/ 500062 h 1102519"/>
                  <a:gd name="connsiteX70" fmla="*/ 1007269 w 3524250"/>
                  <a:gd name="connsiteY70" fmla="*/ 514350 h 1102519"/>
                  <a:gd name="connsiteX71" fmla="*/ 1019175 w 3524250"/>
                  <a:gd name="connsiteY71" fmla="*/ 514350 h 1102519"/>
                  <a:gd name="connsiteX72" fmla="*/ 1019175 w 3524250"/>
                  <a:gd name="connsiteY72" fmla="*/ 526256 h 1102519"/>
                  <a:gd name="connsiteX73" fmla="*/ 1088231 w 3524250"/>
                  <a:gd name="connsiteY73" fmla="*/ 526256 h 1102519"/>
                  <a:gd name="connsiteX74" fmla="*/ 1088231 w 3524250"/>
                  <a:gd name="connsiteY74" fmla="*/ 538162 h 1102519"/>
                  <a:gd name="connsiteX75" fmla="*/ 1123950 w 3524250"/>
                  <a:gd name="connsiteY75" fmla="*/ 538162 h 1102519"/>
                  <a:gd name="connsiteX76" fmla="*/ 1123950 w 3524250"/>
                  <a:gd name="connsiteY76" fmla="*/ 550069 h 1102519"/>
                  <a:gd name="connsiteX77" fmla="*/ 1164431 w 3524250"/>
                  <a:gd name="connsiteY77" fmla="*/ 550069 h 1102519"/>
                  <a:gd name="connsiteX78" fmla="*/ 1164431 w 3524250"/>
                  <a:gd name="connsiteY78" fmla="*/ 561975 h 1102519"/>
                  <a:gd name="connsiteX79" fmla="*/ 1171575 w 3524250"/>
                  <a:gd name="connsiteY79" fmla="*/ 561975 h 1102519"/>
                  <a:gd name="connsiteX80" fmla="*/ 1171575 w 3524250"/>
                  <a:gd name="connsiteY80" fmla="*/ 576262 h 1102519"/>
                  <a:gd name="connsiteX81" fmla="*/ 1204912 w 3524250"/>
                  <a:gd name="connsiteY81" fmla="*/ 576262 h 1102519"/>
                  <a:gd name="connsiteX82" fmla="*/ 1204912 w 3524250"/>
                  <a:gd name="connsiteY82" fmla="*/ 588169 h 1102519"/>
                  <a:gd name="connsiteX83" fmla="*/ 1223962 w 3524250"/>
                  <a:gd name="connsiteY83" fmla="*/ 588169 h 1102519"/>
                  <a:gd name="connsiteX84" fmla="*/ 1223962 w 3524250"/>
                  <a:gd name="connsiteY84" fmla="*/ 602456 h 1102519"/>
                  <a:gd name="connsiteX85" fmla="*/ 1233487 w 3524250"/>
                  <a:gd name="connsiteY85" fmla="*/ 602456 h 1102519"/>
                  <a:gd name="connsiteX86" fmla="*/ 1233487 w 3524250"/>
                  <a:gd name="connsiteY86" fmla="*/ 614362 h 1102519"/>
                  <a:gd name="connsiteX87" fmla="*/ 1350169 w 3524250"/>
                  <a:gd name="connsiteY87" fmla="*/ 614362 h 1102519"/>
                  <a:gd name="connsiteX88" fmla="*/ 1350169 w 3524250"/>
                  <a:gd name="connsiteY88" fmla="*/ 626269 h 1102519"/>
                  <a:gd name="connsiteX89" fmla="*/ 1364456 w 3524250"/>
                  <a:gd name="connsiteY89" fmla="*/ 626269 h 1102519"/>
                  <a:gd name="connsiteX90" fmla="*/ 1364456 w 3524250"/>
                  <a:gd name="connsiteY90" fmla="*/ 638175 h 1102519"/>
                  <a:gd name="connsiteX91" fmla="*/ 1402556 w 3524250"/>
                  <a:gd name="connsiteY91" fmla="*/ 638175 h 1102519"/>
                  <a:gd name="connsiteX92" fmla="*/ 1402556 w 3524250"/>
                  <a:gd name="connsiteY92" fmla="*/ 650081 h 1102519"/>
                  <a:gd name="connsiteX93" fmla="*/ 1409700 w 3524250"/>
                  <a:gd name="connsiteY93" fmla="*/ 650081 h 1102519"/>
                  <a:gd name="connsiteX94" fmla="*/ 1409700 w 3524250"/>
                  <a:gd name="connsiteY94" fmla="*/ 664369 h 1102519"/>
                  <a:gd name="connsiteX95" fmla="*/ 1459706 w 3524250"/>
                  <a:gd name="connsiteY95" fmla="*/ 664369 h 1102519"/>
                  <a:gd name="connsiteX96" fmla="*/ 1459706 w 3524250"/>
                  <a:gd name="connsiteY96" fmla="*/ 673894 h 1102519"/>
                  <a:gd name="connsiteX97" fmla="*/ 1464469 w 3524250"/>
                  <a:gd name="connsiteY97" fmla="*/ 673894 h 1102519"/>
                  <a:gd name="connsiteX98" fmla="*/ 1464469 w 3524250"/>
                  <a:gd name="connsiteY98" fmla="*/ 688181 h 1102519"/>
                  <a:gd name="connsiteX99" fmla="*/ 1500187 w 3524250"/>
                  <a:gd name="connsiteY99" fmla="*/ 688181 h 1102519"/>
                  <a:gd name="connsiteX100" fmla="*/ 1500187 w 3524250"/>
                  <a:gd name="connsiteY100" fmla="*/ 700087 h 1102519"/>
                  <a:gd name="connsiteX101" fmla="*/ 1547812 w 3524250"/>
                  <a:gd name="connsiteY101" fmla="*/ 700087 h 1102519"/>
                  <a:gd name="connsiteX102" fmla="*/ 1547812 w 3524250"/>
                  <a:gd name="connsiteY102" fmla="*/ 723900 h 1102519"/>
                  <a:gd name="connsiteX103" fmla="*/ 1564481 w 3524250"/>
                  <a:gd name="connsiteY103" fmla="*/ 723900 h 1102519"/>
                  <a:gd name="connsiteX104" fmla="*/ 1564481 w 3524250"/>
                  <a:gd name="connsiteY104" fmla="*/ 735806 h 1102519"/>
                  <a:gd name="connsiteX105" fmla="*/ 1628775 w 3524250"/>
                  <a:gd name="connsiteY105" fmla="*/ 735806 h 1102519"/>
                  <a:gd name="connsiteX106" fmla="*/ 1628775 w 3524250"/>
                  <a:gd name="connsiteY106" fmla="*/ 747712 h 1102519"/>
                  <a:gd name="connsiteX107" fmla="*/ 1721644 w 3524250"/>
                  <a:gd name="connsiteY107" fmla="*/ 747712 h 1102519"/>
                  <a:gd name="connsiteX108" fmla="*/ 1721644 w 3524250"/>
                  <a:gd name="connsiteY108" fmla="*/ 762000 h 1102519"/>
                  <a:gd name="connsiteX109" fmla="*/ 1781175 w 3524250"/>
                  <a:gd name="connsiteY109" fmla="*/ 762000 h 1102519"/>
                  <a:gd name="connsiteX110" fmla="*/ 1781175 w 3524250"/>
                  <a:gd name="connsiteY110" fmla="*/ 773906 h 1102519"/>
                  <a:gd name="connsiteX111" fmla="*/ 1862137 w 3524250"/>
                  <a:gd name="connsiteY111" fmla="*/ 773906 h 1102519"/>
                  <a:gd name="connsiteX112" fmla="*/ 1862137 w 3524250"/>
                  <a:gd name="connsiteY112" fmla="*/ 788194 h 1102519"/>
                  <a:gd name="connsiteX113" fmla="*/ 1878806 w 3524250"/>
                  <a:gd name="connsiteY113" fmla="*/ 788194 h 1102519"/>
                  <a:gd name="connsiteX114" fmla="*/ 1878806 w 3524250"/>
                  <a:gd name="connsiteY114" fmla="*/ 797719 h 1102519"/>
                  <a:gd name="connsiteX115" fmla="*/ 1909762 w 3524250"/>
                  <a:gd name="connsiteY115" fmla="*/ 797719 h 1102519"/>
                  <a:gd name="connsiteX116" fmla="*/ 1909762 w 3524250"/>
                  <a:gd name="connsiteY116" fmla="*/ 826294 h 1102519"/>
                  <a:gd name="connsiteX117" fmla="*/ 2133600 w 3524250"/>
                  <a:gd name="connsiteY117" fmla="*/ 826294 h 1102519"/>
                  <a:gd name="connsiteX118" fmla="*/ 2133600 w 3524250"/>
                  <a:gd name="connsiteY118" fmla="*/ 845344 h 1102519"/>
                  <a:gd name="connsiteX119" fmla="*/ 2185987 w 3524250"/>
                  <a:gd name="connsiteY119" fmla="*/ 845344 h 1102519"/>
                  <a:gd name="connsiteX120" fmla="*/ 2185987 w 3524250"/>
                  <a:gd name="connsiteY120" fmla="*/ 864394 h 1102519"/>
                  <a:gd name="connsiteX121" fmla="*/ 2324100 w 3524250"/>
                  <a:gd name="connsiteY121" fmla="*/ 864394 h 1102519"/>
                  <a:gd name="connsiteX122" fmla="*/ 2324100 w 3524250"/>
                  <a:gd name="connsiteY122" fmla="*/ 888206 h 1102519"/>
                  <a:gd name="connsiteX123" fmla="*/ 2336006 w 3524250"/>
                  <a:gd name="connsiteY123" fmla="*/ 888206 h 1102519"/>
                  <a:gd name="connsiteX124" fmla="*/ 2336006 w 3524250"/>
                  <a:gd name="connsiteY124" fmla="*/ 909637 h 1102519"/>
                  <a:gd name="connsiteX125" fmla="*/ 2378869 w 3524250"/>
                  <a:gd name="connsiteY125" fmla="*/ 909637 h 1102519"/>
                  <a:gd name="connsiteX126" fmla="*/ 2378869 w 3524250"/>
                  <a:gd name="connsiteY126" fmla="*/ 931069 h 1102519"/>
                  <a:gd name="connsiteX127" fmla="*/ 2509837 w 3524250"/>
                  <a:gd name="connsiteY127" fmla="*/ 931069 h 1102519"/>
                  <a:gd name="connsiteX128" fmla="*/ 2509837 w 3524250"/>
                  <a:gd name="connsiteY128" fmla="*/ 959644 h 1102519"/>
                  <a:gd name="connsiteX129" fmla="*/ 2557462 w 3524250"/>
                  <a:gd name="connsiteY129" fmla="*/ 959644 h 1102519"/>
                  <a:gd name="connsiteX130" fmla="*/ 2557462 w 3524250"/>
                  <a:gd name="connsiteY130" fmla="*/ 990600 h 1102519"/>
                  <a:gd name="connsiteX131" fmla="*/ 2707481 w 3524250"/>
                  <a:gd name="connsiteY131" fmla="*/ 990600 h 1102519"/>
                  <a:gd name="connsiteX132" fmla="*/ 2707481 w 3524250"/>
                  <a:gd name="connsiteY132" fmla="*/ 1035844 h 1102519"/>
                  <a:gd name="connsiteX133" fmla="*/ 3086100 w 3524250"/>
                  <a:gd name="connsiteY133" fmla="*/ 1035844 h 1102519"/>
                  <a:gd name="connsiteX134" fmla="*/ 3086100 w 3524250"/>
                  <a:gd name="connsiteY134" fmla="*/ 1102519 h 1102519"/>
                  <a:gd name="connsiteX135" fmla="*/ 3524250 w 3524250"/>
                  <a:gd name="connsiteY135" fmla="*/ 1102519 h 110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524250" h="1102519">
                    <a:moveTo>
                      <a:pt x="0" y="0"/>
                    </a:moveTo>
                    <a:lnTo>
                      <a:pt x="52387" y="0"/>
                    </a:lnTo>
                    <a:lnTo>
                      <a:pt x="52387" y="11906"/>
                    </a:lnTo>
                    <a:lnTo>
                      <a:pt x="59531" y="11906"/>
                    </a:lnTo>
                    <a:lnTo>
                      <a:pt x="59531" y="23812"/>
                    </a:lnTo>
                    <a:lnTo>
                      <a:pt x="71437" y="23812"/>
                    </a:lnTo>
                    <a:lnTo>
                      <a:pt x="71437" y="35719"/>
                    </a:lnTo>
                    <a:lnTo>
                      <a:pt x="154781" y="35719"/>
                    </a:lnTo>
                    <a:lnTo>
                      <a:pt x="154781" y="59531"/>
                    </a:lnTo>
                    <a:lnTo>
                      <a:pt x="195262" y="59531"/>
                    </a:lnTo>
                    <a:lnTo>
                      <a:pt x="195262" y="71437"/>
                    </a:lnTo>
                    <a:lnTo>
                      <a:pt x="202406" y="71437"/>
                    </a:lnTo>
                    <a:lnTo>
                      <a:pt x="202406" y="83344"/>
                    </a:lnTo>
                    <a:lnTo>
                      <a:pt x="271462" y="83344"/>
                    </a:lnTo>
                    <a:lnTo>
                      <a:pt x="271462" y="95250"/>
                    </a:lnTo>
                    <a:lnTo>
                      <a:pt x="297656" y="95250"/>
                    </a:lnTo>
                    <a:lnTo>
                      <a:pt x="297656" y="107156"/>
                    </a:lnTo>
                    <a:lnTo>
                      <a:pt x="381000" y="107156"/>
                    </a:lnTo>
                    <a:lnTo>
                      <a:pt x="381000" y="119062"/>
                    </a:lnTo>
                    <a:lnTo>
                      <a:pt x="395287" y="119062"/>
                    </a:lnTo>
                    <a:lnTo>
                      <a:pt x="395287" y="130969"/>
                    </a:lnTo>
                    <a:lnTo>
                      <a:pt x="402431" y="130969"/>
                    </a:lnTo>
                    <a:lnTo>
                      <a:pt x="402431" y="142875"/>
                    </a:lnTo>
                    <a:lnTo>
                      <a:pt x="407194" y="142875"/>
                    </a:lnTo>
                    <a:lnTo>
                      <a:pt x="407194" y="154781"/>
                    </a:lnTo>
                    <a:lnTo>
                      <a:pt x="457200" y="154781"/>
                    </a:lnTo>
                    <a:lnTo>
                      <a:pt x="457200" y="169069"/>
                    </a:lnTo>
                    <a:lnTo>
                      <a:pt x="504825" y="169069"/>
                    </a:lnTo>
                    <a:lnTo>
                      <a:pt x="504825" y="192881"/>
                    </a:lnTo>
                    <a:lnTo>
                      <a:pt x="545306" y="192881"/>
                    </a:lnTo>
                    <a:lnTo>
                      <a:pt x="545306" y="216694"/>
                    </a:lnTo>
                    <a:lnTo>
                      <a:pt x="552450" y="216694"/>
                    </a:lnTo>
                    <a:lnTo>
                      <a:pt x="552450" y="230981"/>
                    </a:lnTo>
                    <a:lnTo>
                      <a:pt x="573881" y="230981"/>
                    </a:lnTo>
                    <a:lnTo>
                      <a:pt x="573881" y="242887"/>
                    </a:lnTo>
                    <a:lnTo>
                      <a:pt x="578644" y="242887"/>
                    </a:lnTo>
                    <a:lnTo>
                      <a:pt x="578644" y="254794"/>
                    </a:lnTo>
                    <a:lnTo>
                      <a:pt x="585787" y="254794"/>
                    </a:lnTo>
                    <a:lnTo>
                      <a:pt x="585787" y="304800"/>
                    </a:lnTo>
                    <a:lnTo>
                      <a:pt x="690562" y="304800"/>
                    </a:lnTo>
                    <a:lnTo>
                      <a:pt x="690562" y="316706"/>
                    </a:lnTo>
                    <a:lnTo>
                      <a:pt x="711994" y="316706"/>
                    </a:lnTo>
                    <a:lnTo>
                      <a:pt x="711994" y="328612"/>
                    </a:lnTo>
                    <a:lnTo>
                      <a:pt x="723900" y="328612"/>
                    </a:lnTo>
                    <a:lnTo>
                      <a:pt x="723900" y="340519"/>
                    </a:lnTo>
                    <a:lnTo>
                      <a:pt x="731044" y="340519"/>
                    </a:lnTo>
                    <a:lnTo>
                      <a:pt x="731044" y="352425"/>
                    </a:lnTo>
                    <a:lnTo>
                      <a:pt x="781050" y="352425"/>
                    </a:lnTo>
                    <a:lnTo>
                      <a:pt x="781050" y="366712"/>
                    </a:lnTo>
                    <a:lnTo>
                      <a:pt x="792956" y="366712"/>
                    </a:lnTo>
                    <a:lnTo>
                      <a:pt x="792956" y="378619"/>
                    </a:lnTo>
                    <a:lnTo>
                      <a:pt x="821531" y="378619"/>
                    </a:lnTo>
                    <a:lnTo>
                      <a:pt x="821531" y="390525"/>
                    </a:lnTo>
                    <a:lnTo>
                      <a:pt x="833437" y="390525"/>
                    </a:lnTo>
                    <a:lnTo>
                      <a:pt x="833437" y="402431"/>
                    </a:lnTo>
                    <a:lnTo>
                      <a:pt x="862012" y="402431"/>
                    </a:lnTo>
                    <a:lnTo>
                      <a:pt x="862012" y="414337"/>
                    </a:lnTo>
                    <a:lnTo>
                      <a:pt x="902494" y="414337"/>
                    </a:lnTo>
                    <a:lnTo>
                      <a:pt x="902494" y="426244"/>
                    </a:lnTo>
                    <a:lnTo>
                      <a:pt x="923925" y="426244"/>
                    </a:lnTo>
                    <a:lnTo>
                      <a:pt x="923925" y="452437"/>
                    </a:lnTo>
                    <a:lnTo>
                      <a:pt x="928687" y="452437"/>
                    </a:lnTo>
                    <a:lnTo>
                      <a:pt x="928687" y="464344"/>
                    </a:lnTo>
                    <a:lnTo>
                      <a:pt x="938212" y="464344"/>
                    </a:lnTo>
                    <a:lnTo>
                      <a:pt x="938212" y="476250"/>
                    </a:lnTo>
                    <a:lnTo>
                      <a:pt x="964406" y="476250"/>
                    </a:lnTo>
                    <a:lnTo>
                      <a:pt x="964406" y="490537"/>
                    </a:lnTo>
                    <a:lnTo>
                      <a:pt x="978694" y="490537"/>
                    </a:lnTo>
                    <a:lnTo>
                      <a:pt x="978694" y="500062"/>
                    </a:lnTo>
                    <a:lnTo>
                      <a:pt x="1007269" y="500062"/>
                    </a:lnTo>
                    <a:lnTo>
                      <a:pt x="1007269" y="514350"/>
                    </a:lnTo>
                    <a:lnTo>
                      <a:pt x="1019175" y="514350"/>
                    </a:lnTo>
                    <a:lnTo>
                      <a:pt x="1019175" y="526256"/>
                    </a:lnTo>
                    <a:lnTo>
                      <a:pt x="1088231" y="526256"/>
                    </a:lnTo>
                    <a:lnTo>
                      <a:pt x="1088231" y="538162"/>
                    </a:lnTo>
                    <a:lnTo>
                      <a:pt x="1123950" y="538162"/>
                    </a:lnTo>
                    <a:lnTo>
                      <a:pt x="1123950" y="550069"/>
                    </a:lnTo>
                    <a:lnTo>
                      <a:pt x="1164431" y="550069"/>
                    </a:lnTo>
                    <a:lnTo>
                      <a:pt x="1164431" y="561975"/>
                    </a:lnTo>
                    <a:lnTo>
                      <a:pt x="1171575" y="561975"/>
                    </a:lnTo>
                    <a:lnTo>
                      <a:pt x="1171575" y="576262"/>
                    </a:lnTo>
                    <a:lnTo>
                      <a:pt x="1204912" y="576262"/>
                    </a:lnTo>
                    <a:lnTo>
                      <a:pt x="1204912" y="588169"/>
                    </a:lnTo>
                    <a:lnTo>
                      <a:pt x="1223962" y="588169"/>
                    </a:lnTo>
                    <a:lnTo>
                      <a:pt x="1223962" y="602456"/>
                    </a:lnTo>
                    <a:lnTo>
                      <a:pt x="1233487" y="602456"/>
                    </a:lnTo>
                    <a:lnTo>
                      <a:pt x="1233487" y="614362"/>
                    </a:lnTo>
                    <a:lnTo>
                      <a:pt x="1350169" y="614362"/>
                    </a:lnTo>
                    <a:lnTo>
                      <a:pt x="1350169" y="626269"/>
                    </a:lnTo>
                    <a:lnTo>
                      <a:pt x="1364456" y="626269"/>
                    </a:lnTo>
                    <a:lnTo>
                      <a:pt x="1364456" y="638175"/>
                    </a:lnTo>
                    <a:lnTo>
                      <a:pt x="1402556" y="638175"/>
                    </a:lnTo>
                    <a:lnTo>
                      <a:pt x="1402556" y="650081"/>
                    </a:lnTo>
                    <a:lnTo>
                      <a:pt x="1409700" y="650081"/>
                    </a:lnTo>
                    <a:lnTo>
                      <a:pt x="1409700" y="664369"/>
                    </a:lnTo>
                    <a:lnTo>
                      <a:pt x="1459706" y="664369"/>
                    </a:lnTo>
                    <a:lnTo>
                      <a:pt x="1459706" y="673894"/>
                    </a:lnTo>
                    <a:lnTo>
                      <a:pt x="1464469" y="673894"/>
                    </a:lnTo>
                    <a:lnTo>
                      <a:pt x="1464469" y="688181"/>
                    </a:lnTo>
                    <a:lnTo>
                      <a:pt x="1500187" y="688181"/>
                    </a:lnTo>
                    <a:lnTo>
                      <a:pt x="1500187" y="700087"/>
                    </a:lnTo>
                    <a:lnTo>
                      <a:pt x="1547812" y="700087"/>
                    </a:lnTo>
                    <a:lnTo>
                      <a:pt x="1547812" y="723900"/>
                    </a:lnTo>
                    <a:lnTo>
                      <a:pt x="1564481" y="723900"/>
                    </a:lnTo>
                    <a:lnTo>
                      <a:pt x="1564481" y="735806"/>
                    </a:lnTo>
                    <a:lnTo>
                      <a:pt x="1628775" y="735806"/>
                    </a:lnTo>
                    <a:lnTo>
                      <a:pt x="1628775" y="747712"/>
                    </a:lnTo>
                    <a:lnTo>
                      <a:pt x="1721644" y="747712"/>
                    </a:lnTo>
                    <a:lnTo>
                      <a:pt x="1721644" y="762000"/>
                    </a:lnTo>
                    <a:lnTo>
                      <a:pt x="1781175" y="762000"/>
                    </a:lnTo>
                    <a:lnTo>
                      <a:pt x="1781175" y="773906"/>
                    </a:lnTo>
                    <a:lnTo>
                      <a:pt x="1862137" y="773906"/>
                    </a:lnTo>
                    <a:lnTo>
                      <a:pt x="1862137" y="788194"/>
                    </a:lnTo>
                    <a:lnTo>
                      <a:pt x="1878806" y="788194"/>
                    </a:lnTo>
                    <a:lnTo>
                      <a:pt x="1878806" y="797719"/>
                    </a:lnTo>
                    <a:lnTo>
                      <a:pt x="1909762" y="797719"/>
                    </a:lnTo>
                    <a:lnTo>
                      <a:pt x="1909762" y="826294"/>
                    </a:lnTo>
                    <a:lnTo>
                      <a:pt x="2133600" y="826294"/>
                    </a:lnTo>
                    <a:lnTo>
                      <a:pt x="2133600" y="845344"/>
                    </a:lnTo>
                    <a:lnTo>
                      <a:pt x="2185987" y="845344"/>
                    </a:lnTo>
                    <a:lnTo>
                      <a:pt x="2185987" y="864394"/>
                    </a:lnTo>
                    <a:lnTo>
                      <a:pt x="2324100" y="864394"/>
                    </a:lnTo>
                    <a:lnTo>
                      <a:pt x="2324100" y="888206"/>
                    </a:lnTo>
                    <a:lnTo>
                      <a:pt x="2336006" y="888206"/>
                    </a:lnTo>
                    <a:lnTo>
                      <a:pt x="2336006" y="909637"/>
                    </a:lnTo>
                    <a:lnTo>
                      <a:pt x="2378869" y="909637"/>
                    </a:lnTo>
                    <a:lnTo>
                      <a:pt x="2378869" y="931069"/>
                    </a:lnTo>
                    <a:lnTo>
                      <a:pt x="2509837" y="931069"/>
                    </a:lnTo>
                    <a:lnTo>
                      <a:pt x="2509837" y="959644"/>
                    </a:lnTo>
                    <a:lnTo>
                      <a:pt x="2557462" y="959644"/>
                    </a:lnTo>
                    <a:lnTo>
                      <a:pt x="2557462" y="990600"/>
                    </a:lnTo>
                    <a:lnTo>
                      <a:pt x="2707481" y="990600"/>
                    </a:lnTo>
                    <a:lnTo>
                      <a:pt x="2707481" y="1035844"/>
                    </a:lnTo>
                    <a:lnTo>
                      <a:pt x="3086100" y="1035844"/>
                    </a:lnTo>
                    <a:lnTo>
                      <a:pt x="3086100" y="1102519"/>
                    </a:lnTo>
                    <a:lnTo>
                      <a:pt x="3524250" y="1102519"/>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3" name="Oval 322">
                <a:extLst>
                  <a:ext uri="{FF2B5EF4-FFF2-40B4-BE49-F238E27FC236}">
                    <a16:creationId xmlns:a16="http://schemas.microsoft.com/office/drawing/2014/main" id="{F992E809-D205-4D2E-8FAD-29DB59BB1465}"/>
                  </a:ext>
                </a:extLst>
              </p:cNvPr>
              <p:cNvSpPr/>
              <p:nvPr/>
            </p:nvSpPr>
            <p:spPr>
              <a:xfrm>
                <a:off x="5304261" y="18988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4" name="Oval 323">
                <a:extLst>
                  <a:ext uri="{FF2B5EF4-FFF2-40B4-BE49-F238E27FC236}">
                    <a16:creationId xmlns:a16="http://schemas.microsoft.com/office/drawing/2014/main" id="{E095C9C4-3DD7-4212-B0A3-CEDAEB1C5451}"/>
                  </a:ext>
                </a:extLst>
              </p:cNvPr>
              <p:cNvSpPr/>
              <p:nvPr/>
            </p:nvSpPr>
            <p:spPr>
              <a:xfrm>
                <a:off x="5501903" y="1970311"/>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5" name="Oval 324">
                <a:extLst>
                  <a:ext uri="{FF2B5EF4-FFF2-40B4-BE49-F238E27FC236}">
                    <a16:creationId xmlns:a16="http://schemas.microsoft.com/office/drawing/2014/main" id="{A0E643A4-051B-4300-9D34-2B9761AA1614}"/>
                  </a:ext>
                </a:extLst>
              </p:cNvPr>
              <p:cNvSpPr/>
              <p:nvPr/>
            </p:nvSpPr>
            <p:spPr>
              <a:xfrm>
                <a:off x="5525717" y="198221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6" name="Oval 325">
                <a:extLst>
                  <a:ext uri="{FF2B5EF4-FFF2-40B4-BE49-F238E27FC236}">
                    <a16:creationId xmlns:a16="http://schemas.microsoft.com/office/drawing/2014/main" id="{913E5891-16FD-4D6D-9716-911557BE5832}"/>
                  </a:ext>
                </a:extLst>
              </p:cNvPr>
              <p:cNvSpPr/>
              <p:nvPr/>
            </p:nvSpPr>
            <p:spPr>
              <a:xfrm>
                <a:off x="5628111" y="2006026"/>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7" name="Oval 326">
                <a:extLst>
                  <a:ext uri="{FF2B5EF4-FFF2-40B4-BE49-F238E27FC236}">
                    <a16:creationId xmlns:a16="http://schemas.microsoft.com/office/drawing/2014/main" id="{3B78DEB4-4FA1-4CD9-8596-ACA2B62B960C}"/>
                  </a:ext>
                </a:extLst>
              </p:cNvPr>
              <p:cNvSpPr/>
              <p:nvPr/>
            </p:nvSpPr>
            <p:spPr>
              <a:xfrm>
                <a:off x="5687640" y="202031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8" name="Oval 327">
                <a:extLst>
                  <a:ext uri="{FF2B5EF4-FFF2-40B4-BE49-F238E27FC236}">
                    <a16:creationId xmlns:a16="http://schemas.microsoft.com/office/drawing/2014/main" id="{4D7602F4-4DE8-4616-A9C4-3F4A600AC1B2}"/>
                  </a:ext>
                </a:extLst>
              </p:cNvPr>
              <p:cNvSpPr/>
              <p:nvPr/>
            </p:nvSpPr>
            <p:spPr>
              <a:xfrm>
                <a:off x="5701926" y="203221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9" name="Oval 328">
                <a:extLst>
                  <a:ext uri="{FF2B5EF4-FFF2-40B4-BE49-F238E27FC236}">
                    <a16:creationId xmlns:a16="http://schemas.microsoft.com/office/drawing/2014/main" id="{3D73D1F3-C5AF-4D4B-88FB-3E3A26BC2392}"/>
                  </a:ext>
                </a:extLst>
              </p:cNvPr>
              <p:cNvSpPr/>
              <p:nvPr/>
            </p:nvSpPr>
            <p:spPr>
              <a:xfrm>
                <a:off x="5811465" y="209413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0" name="Oval 329">
                <a:extLst>
                  <a:ext uri="{FF2B5EF4-FFF2-40B4-BE49-F238E27FC236}">
                    <a16:creationId xmlns:a16="http://schemas.microsoft.com/office/drawing/2014/main" id="{04A1F3EB-9F4B-4D85-B1F2-C8DC1F16418E}"/>
                  </a:ext>
                </a:extLst>
              </p:cNvPr>
              <p:cNvSpPr/>
              <p:nvPr/>
            </p:nvSpPr>
            <p:spPr>
              <a:xfrm>
                <a:off x="7043322" y="266529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1" name="Oval 330">
                <a:extLst>
                  <a:ext uri="{FF2B5EF4-FFF2-40B4-BE49-F238E27FC236}">
                    <a16:creationId xmlns:a16="http://schemas.microsoft.com/office/drawing/2014/main" id="{20BE6083-E661-49F9-BE23-BE8A7D77D5F4}"/>
                  </a:ext>
                </a:extLst>
              </p:cNvPr>
              <p:cNvSpPr/>
              <p:nvPr/>
            </p:nvSpPr>
            <p:spPr>
              <a:xfrm>
                <a:off x="7067132" y="266529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2" name="Oval 331">
                <a:extLst>
                  <a:ext uri="{FF2B5EF4-FFF2-40B4-BE49-F238E27FC236}">
                    <a16:creationId xmlns:a16="http://schemas.microsoft.com/office/drawing/2014/main" id="{CAADF3E4-4F6F-4715-B2BF-689D2DCAD398}"/>
                  </a:ext>
                </a:extLst>
              </p:cNvPr>
              <p:cNvSpPr/>
              <p:nvPr/>
            </p:nvSpPr>
            <p:spPr>
              <a:xfrm>
                <a:off x="7074276" y="266529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3" name="Oval 332">
                <a:extLst>
                  <a:ext uri="{FF2B5EF4-FFF2-40B4-BE49-F238E27FC236}">
                    <a16:creationId xmlns:a16="http://schemas.microsoft.com/office/drawing/2014/main" id="{58560FB1-253E-4760-8329-18CB3C51C51C}"/>
                  </a:ext>
                </a:extLst>
              </p:cNvPr>
              <p:cNvSpPr/>
              <p:nvPr/>
            </p:nvSpPr>
            <p:spPr>
              <a:xfrm>
                <a:off x="7138569" y="267482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4" name="Oval 333">
                <a:extLst>
                  <a:ext uri="{FF2B5EF4-FFF2-40B4-BE49-F238E27FC236}">
                    <a16:creationId xmlns:a16="http://schemas.microsoft.com/office/drawing/2014/main" id="{036A4B30-4BFA-4E2F-9D8A-381369733553}"/>
                  </a:ext>
                </a:extLst>
              </p:cNvPr>
              <p:cNvSpPr/>
              <p:nvPr/>
            </p:nvSpPr>
            <p:spPr>
              <a:xfrm>
                <a:off x="7198099" y="2698632"/>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5" name="Oval 334">
                <a:extLst>
                  <a:ext uri="{FF2B5EF4-FFF2-40B4-BE49-F238E27FC236}">
                    <a16:creationId xmlns:a16="http://schemas.microsoft.com/office/drawing/2014/main" id="{B2E4DBB7-B000-467D-B1FE-86D36E5A51AC}"/>
                  </a:ext>
                </a:extLst>
              </p:cNvPr>
              <p:cNvSpPr/>
              <p:nvPr/>
            </p:nvSpPr>
            <p:spPr>
              <a:xfrm>
                <a:off x="7219527"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6" name="Oval 335">
                <a:extLst>
                  <a:ext uri="{FF2B5EF4-FFF2-40B4-BE49-F238E27FC236}">
                    <a16:creationId xmlns:a16="http://schemas.microsoft.com/office/drawing/2014/main" id="{D8A55087-C137-448F-8AF9-9C8DC4F875D8}"/>
                  </a:ext>
                </a:extLst>
              </p:cNvPr>
              <p:cNvSpPr/>
              <p:nvPr/>
            </p:nvSpPr>
            <p:spPr>
              <a:xfrm>
                <a:off x="7226671"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7" name="Oval 336">
                <a:extLst>
                  <a:ext uri="{FF2B5EF4-FFF2-40B4-BE49-F238E27FC236}">
                    <a16:creationId xmlns:a16="http://schemas.microsoft.com/office/drawing/2014/main" id="{ACB08F82-B497-4DEF-B157-CD3809CC6864}"/>
                  </a:ext>
                </a:extLst>
              </p:cNvPr>
              <p:cNvSpPr/>
              <p:nvPr/>
            </p:nvSpPr>
            <p:spPr>
              <a:xfrm>
                <a:off x="7236195"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8" name="Oval 337">
                <a:extLst>
                  <a:ext uri="{FF2B5EF4-FFF2-40B4-BE49-F238E27FC236}">
                    <a16:creationId xmlns:a16="http://schemas.microsoft.com/office/drawing/2014/main" id="{AE98F5BB-BD52-466F-9CFB-22B9C5DB5B18}"/>
                  </a:ext>
                </a:extLst>
              </p:cNvPr>
              <p:cNvSpPr/>
              <p:nvPr/>
            </p:nvSpPr>
            <p:spPr>
              <a:xfrm>
                <a:off x="7240955"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9" name="Oval 338">
                <a:extLst>
                  <a:ext uri="{FF2B5EF4-FFF2-40B4-BE49-F238E27FC236}">
                    <a16:creationId xmlns:a16="http://schemas.microsoft.com/office/drawing/2014/main" id="{69FD9FF7-4100-4BAB-839D-C94001989102}"/>
                  </a:ext>
                </a:extLst>
              </p:cNvPr>
              <p:cNvSpPr/>
              <p:nvPr/>
            </p:nvSpPr>
            <p:spPr>
              <a:xfrm>
                <a:off x="7260007"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0" name="Oval 339">
                <a:extLst>
                  <a:ext uri="{FF2B5EF4-FFF2-40B4-BE49-F238E27FC236}">
                    <a16:creationId xmlns:a16="http://schemas.microsoft.com/office/drawing/2014/main" id="{A4EDAC5A-DFBD-4E77-A663-B229B4852740}"/>
                  </a:ext>
                </a:extLst>
              </p:cNvPr>
              <p:cNvSpPr/>
              <p:nvPr/>
            </p:nvSpPr>
            <p:spPr>
              <a:xfrm>
                <a:off x="7267150"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1" name="Oval 340">
                <a:extLst>
                  <a:ext uri="{FF2B5EF4-FFF2-40B4-BE49-F238E27FC236}">
                    <a16:creationId xmlns:a16="http://schemas.microsoft.com/office/drawing/2014/main" id="{BBBC8FFA-E085-41E8-8C24-E6352E8B58CA}"/>
                  </a:ext>
                </a:extLst>
              </p:cNvPr>
              <p:cNvSpPr/>
              <p:nvPr/>
            </p:nvSpPr>
            <p:spPr>
              <a:xfrm>
                <a:off x="7317154"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2" name="Oval 341">
                <a:extLst>
                  <a:ext uri="{FF2B5EF4-FFF2-40B4-BE49-F238E27FC236}">
                    <a16:creationId xmlns:a16="http://schemas.microsoft.com/office/drawing/2014/main" id="{40F2ACC2-480A-444D-A910-29AF933BFA14}"/>
                  </a:ext>
                </a:extLst>
              </p:cNvPr>
              <p:cNvSpPr/>
              <p:nvPr/>
            </p:nvSpPr>
            <p:spPr>
              <a:xfrm>
                <a:off x="7336202"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3" name="Oval 342">
                <a:extLst>
                  <a:ext uri="{FF2B5EF4-FFF2-40B4-BE49-F238E27FC236}">
                    <a16:creationId xmlns:a16="http://schemas.microsoft.com/office/drawing/2014/main" id="{5410A3CA-0001-4B2F-A80C-6375AAF2D7ED}"/>
                  </a:ext>
                </a:extLst>
              </p:cNvPr>
              <p:cNvSpPr/>
              <p:nvPr/>
            </p:nvSpPr>
            <p:spPr>
              <a:xfrm>
                <a:off x="7345727"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4" name="Oval 343">
                <a:extLst>
                  <a:ext uri="{FF2B5EF4-FFF2-40B4-BE49-F238E27FC236}">
                    <a16:creationId xmlns:a16="http://schemas.microsoft.com/office/drawing/2014/main" id="{D1F5CCA8-E9D6-4039-A9C7-1F483D253F7D}"/>
                  </a:ext>
                </a:extLst>
              </p:cNvPr>
              <p:cNvSpPr/>
              <p:nvPr/>
            </p:nvSpPr>
            <p:spPr>
              <a:xfrm>
                <a:off x="7350487"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5" name="Oval 344">
                <a:extLst>
                  <a:ext uri="{FF2B5EF4-FFF2-40B4-BE49-F238E27FC236}">
                    <a16:creationId xmlns:a16="http://schemas.microsoft.com/office/drawing/2014/main" id="{2D6D4EF0-E185-4A3D-AF69-0CBD5ED8D3B8}"/>
                  </a:ext>
                </a:extLst>
              </p:cNvPr>
              <p:cNvSpPr/>
              <p:nvPr/>
            </p:nvSpPr>
            <p:spPr>
              <a:xfrm>
                <a:off x="7379065"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6" name="Oval 345">
                <a:extLst>
                  <a:ext uri="{FF2B5EF4-FFF2-40B4-BE49-F238E27FC236}">
                    <a16:creationId xmlns:a16="http://schemas.microsoft.com/office/drawing/2014/main" id="{D9350A6C-5833-49B2-A8AE-E73DBCFE578E}"/>
                  </a:ext>
                </a:extLst>
              </p:cNvPr>
              <p:cNvSpPr/>
              <p:nvPr/>
            </p:nvSpPr>
            <p:spPr>
              <a:xfrm>
                <a:off x="7386208"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7" name="Oval 346">
                <a:extLst>
                  <a:ext uri="{FF2B5EF4-FFF2-40B4-BE49-F238E27FC236}">
                    <a16:creationId xmlns:a16="http://schemas.microsoft.com/office/drawing/2014/main" id="{6BF7A346-02EE-4EB1-902E-75C7E0522780}"/>
                  </a:ext>
                </a:extLst>
              </p:cNvPr>
              <p:cNvSpPr/>
              <p:nvPr/>
            </p:nvSpPr>
            <p:spPr>
              <a:xfrm>
                <a:off x="7393350"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8" name="Oval 347">
                <a:extLst>
                  <a:ext uri="{FF2B5EF4-FFF2-40B4-BE49-F238E27FC236}">
                    <a16:creationId xmlns:a16="http://schemas.microsoft.com/office/drawing/2014/main" id="{A06E97AD-64E5-4484-860D-C562A43635E1}"/>
                  </a:ext>
                </a:extLst>
              </p:cNvPr>
              <p:cNvSpPr/>
              <p:nvPr/>
            </p:nvSpPr>
            <p:spPr>
              <a:xfrm>
                <a:off x="7419543" y="2726010"/>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9" name="Oval 348">
                <a:extLst>
                  <a:ext uri="{FF2B5EF4-FFF2-40B4-BE49-F238E27FC236}">
                    <a16:creationId xmlns:a16="http://schemas.microsoft.com/office/drawing/2014/main" id="{A13AE30E-950B-4ABF-B81A-0414DD334DEA}"/>
                  </a:ext>
                </a:extLst>
              </p:cNvPr>
              <p:cNvSpPr/>
              <p:nvPr/>
            </p:nvSpPr>
            <p:spPr>
              <a:xfrm>
                <a:off x="7440971" y="274505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0" name="Oval 349">
                <a:extLst>
                  <a:ext uri="{FF2B5EF4-FFF2-40B4-BE49-F238E27FC236}">
                    <a16:creationId xmlns:a16="http://schemas.microsoft.com/office/drawing/2014/main" id="{46D5194A-009A-48C6-830A-A61C386F943A}"/>
                  </a:ext>
                </a:extLst>
              </p:cNvPr>
              <p:cNvSpPr/>
              <p:nvPr/>
            </p:nvSpPr>
            <p:spPr>
              <a:xfrm>
                <a:off x="7488593"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1" name="Oval 350">
                <a:extLst>
                  <a:ext uri="{FF2B5EF4-FFF2-40B4-BE49-F238E27FC236}">
                    <a16:creationId xmlns:a16="http://schemas.microsoft.com/office/drawing/2014/main" id="{B13DF354-17FC-409A-98EB-FFBDF2E9AF26}"/>
                  </a:ext>
                </a:extLst>
              </p:cNvPr>
              <p:cNvSpPr/>
              <p:nvPr/>
            </p:nvSpPr>
            <p:spPr>
              <a:xfrm>
                <a:off x="7502878"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2" name="Oval 351">
                <a:extLst>
                  <a:ext uri="{FF2B5EF4-FFF2-40B4-BE49-F238E27FC236}">
                    <a16:creationId xmlns:a16="http://schemas.microsoft.com/office/drawing/2014/main" id="{46FE2437-C8F0-425D-923E-A89159E6E8A8}"/>
                  </a:ext>
                </a:extLst>
              </p:cNvPr>
              <p:cNvSpPr/>
              <p:nvPr/>
            </p:nvSpPr>
            <p:spPr>
              <a:xfrm>
                <a:off x="7536213"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3" name="Oval 352">
                <a:extLst>
                  <a:ext uri="{FF2B5EF4-FFF2-40B4-BE49-F238E27FC236}">
                    <a16:creationId xmlns:a16="http://schemas.microsoft.com/office/drawing/2014/main" id="{E569FA45-390E-48A5-AF03-8F75A4BEDF40}"/>
                  </a:ext>
                </a:extLst>
              </p:cNvPr>
              <p:cNvSpPr/>
              <p:nvPr/>
            </p:nvSpPr>
            <p:spPr>
              <a:xfrm>
                <a:off x="7557642"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4" name="Oval 353">
                <a:extLst>
                  <a:ext uri="{FF2B5EF4-FFF2-40B4-BE49-F238E27FC236}">
                    <a16:creationId xmlns:a16="http://schemas.microsoft.com/office/drawing/2014/main" id="{248B3783-45D1-421C-AF83-CCB9AFB784D2}"/>
                  </a:ext>
                </a:extLst>
              </p:cNvPr>
              <p:cNvSpPr/>
              <p:nvPr/>
            </p:nvSpPr>
            <p:spPr>
              <a:xfrm>
                <a:off x="7564785"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5" name="Oval 354">
                <a:extLst>
                  <a:ext uri="{FF2B5EF4-FFF2-40B4-BE49-F238E27FC236}">
                    <a16:creationId xmlns:a16="http://schemas.microsoft.com/office/drawing/2014/main" id="{8C41D015-CAF1-4616-A24D-C570C33E6268}"/>
                  </a:ext>
                </a:extLst>
              </p:cNvPr>
              <p:cNvSpPr/>
              <p:nvPr/>
            </p:nvSpPr>
            <p:spPr>
              <a:xfrm>
                <a:off x="7605266"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6" name="Oval 355">
                <a:extLst>
                  <a:ext uri="{FF2B5EF4-FFF2-40B4-BE49-F238E27FC236}">
                    <a16:creationId xmlns:a16="http://schemas.microsoft.com/office/drawing/2014/main" id="{2FCC0AF0-B96A-4E4C-AD9B-4FF2C045F132}"/>
                  </a:ext>
                </a:extLst>
              </p:cNvPr>
              <p:cNvSpPr/>
              <p:nvPr/>
            </p:nvSpPr>
            <p:spPr>
              <a:xfrm>
                <a:off x="7612409" y="276410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7" name="Oval 356">
                <a:extLst>
                  <a:ext uri="{FF2B5EF4-FFF2-40B4-BE49-F238E27FC236}">
                    <a16:creationId xmlns:a16="http://schemas.microsoft.com/office/drawing/2014/main" id="{1ADA800F-B451-4322-A60B-11199D9F5341}"/>
                  </a:ext>
                </a:extLst>
              </p:cNvPr>
              <p:cNvSpPr/>
              <p:nvPr/>
            </p:nvSpPr>
            <p:spPr>
              <a:xfrm>
                <a:off x="7631457" y="2783154"/>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8" name="Oval 357">
                <a:extLst>
                  <a:ext uri="{FF2B5EF4-FFF2-40B4-BE49-F238E27FC236}">
                    <a16:creationId xmlns:a16="http://schemas.microsoft.com/office/drawing/2014/main" id="{6A010009-ADA1-46B8-A52F-80CB4ABD9A26}"/>
                  </a:ext>
                </a:extLst>
              </p:cNvPr>
              <p:cNvSpPr/>
              <p:nvPr/>
            </p:nvSpPr>
            <p:spPr>
              <a:xfrm>
                <a:off x="7681463" y="283077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9" name="Oval 358">
                <a:extLst>
                  <a:ext uri="{FF2B5EF4-FFF2-40B4-BE49-F238E27FC236}">
                    <a16:creationId xmlns:a16="http://schemas.microsoft.com/office/drawing/2014/main" id="{87375658-6584-40A5-B616-9A7ACCF540CA}"/>
                  </a:ext>
                </a:extLst>
              </p:cNvPr>
              <p:cNvSpPr/>
              <p:nvPr/>
            </p:nvSpPr>
            <p:spPr>
              <a:xfrm>
                <a:off x="7707655" y="283077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0" name="Oval 359">
                <a:extLst>
                  <a:ext uri="{FF2B5EF4-FFF2-40B4-BE49-F238E27FC236}">
                    <a16:creationId xmlns:a16="http://schemas.microsoft.com/office/drawing/2014/main" id="{41BA4238-3836-4469-BC85-2299E3117A0E}"/>
                  </a:ext>
                </a:extLst>
              </p:cNvPr>
              <p:cNvSpPr/>
              <p:nvPr/>
            </p:nvSpPr>
            <p:spPr>
              <a:xfrm>
                <a:off x="7717179" y="283077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1" name="Oval 360">
                <a:extLst>
                  <a:ext uri="{FF2B5EF4-FFF2-40B4-BE49-F238E27FC236}">
                    <a16:creationId xmlns:a16="http://schemas.microsoft.com/office/drawing/2014/main" id="{1F6B652C-ED20-4CB4-910B-69D362CED038}"/>
                  </a:ext>
                </a:extLst>
              </p:cNvPr>
              <p:cNvSpPr/>
              <p:nvPr/>
            </p:nvSpPr>
            <p:spPr>
              <a:xfrm>
                <a:off x="7721938" y="283077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2" name="Oval 361">
                <a:extLst>
                  <a:ext uri="{FF2B5EF4-FFF2-40B4-BE49-F238E27FC236}">
                    <a16:creationId xmlns:a16="http://schemas.microsoft.com/office/drawing/2014/main" id="{6D6D4DA7-CA6E-4A37-9353-C6D6406C5503}"/>
                  </a:ext>
                </a:extLst>
              </p:cNvPr>
              <p:cNvSpPr/>
              <p:nvPr/>
            </p:nvSpPr>
            <p:spPr>
              <a:xfrm>
                <a:off x="7811509" y="285675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3" name="Oval 362">
                <a:extLst>
                  <a:ext uri="{FF2B5EF4-FFF2-40B4-BE49-F238E27FC236}">
                    <a16:creationId xmlns:a16="http://schemas.microsoft.com/office/drawing/2014/main" id="{CDF8CB46-3A3F-4EFC-B9D6-25CA9F905CDB}"/>
                  </a:ext>
                </a:extLst>
              </p:cNvPr>
              <p:cNvSpPr/>
              <p:nvPr/>
            </p:nvSpPr>
            <p:spPr>
              <a:xfrm>
                <a:off x="7825794" y="285675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4" name="Oval 363">
                <a:extLst>
                  <a:ext uri="{FF2B5EF4-FFF2-40B4-BE49-F238E27FC236}">
                    <a16:creationId xmlns:a16="http://schemas.microsoft.com/office/drawing/2014/main" id="{DC661237-530D-476A-A7D0-B5EE86383FF7}"/>
                  </a:ext>
                </a:extLst>
              </p:cNvPr>
              <p:cNvSpPr/>
              <p:nvPr/>
            </p:nvSpPr>
            <p:spPr>
              <a:xfrm>
                <a:off x="7847223" y="2856757"/>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5" name="Oval 364">
                <a:extLst>
                  <a:ext uri="{FF2B5EF4-FFF2-40B4-BE49-F238E27FC236}">
                    <a16:creationId xmlns:a16="http://schemas.microsoft.com/office/drawing/2014/main" id="{52FF4B97-9F12-4203-AB42-3B17112CB395}"/>
                  </a:ext>
                </a:extLst>
              </p:cNvPr>
              <p:cNvSpPr/>
              <p:nvPr/>
            </p:nvSpPr>
            <p:spPr>
              <a:xfrm>
                <a:off x="7859129"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6" name="Oval 365">
                <a:extLst>
                  <a:ext uri="{FF2B5EF4-FFF2-40B4-BE49-F238E27FC236}">
                    <a16:creationId xmlns:a16="http://schemas.microsoft.com/office/drawing/2014/main" id="{BD434EA2-7401-43C9-8607-BA1FCCD3AEE8}"/>
                  </a:ext>
                </a:extLst>
              </p:cNvPr>
              <p:cNvSpPr/>
              <p:nvPr/>
            </p:nvSpPr>
            <p:spPr>
              <a:xfrm>
                <a:off x="7894847"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7" name="Oval 366">
                <a:extLst>
                  <a:ext uri="{FF2B5EF4-FFF2-40B4-BE49-F238E27FC236}">
                    <a16:creationId xmlns:a16="http://schemas.microsoft.com/office/drawing/2014/main" id="{E0062149-2500-4AE1-80CD-003701452143}"/>
                  </a:ext>
                </a:extLst>
              </p:cNvPr>
              <p:cNvSpPr/>
              <p:nvPr/>
            </p:nvSpPr>
            <p:spPr>
              <a:xfrm>
                <a:off x="7916276"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8" name="Oval 367">
                <a:extLst>
                  <a:ext uri="{FF2B5EF4-FFF2-40B4-BE49-F238E27FC236}">
                    <a16:creationId xmlns:a16="http://schemas.microsoft.com/office/drawing/2014/main" id="{374592D1-CCED-4CC8-980E-347C5975527E}"/>
                  </a:ext>
                </a:extLst>
              </p:cNvPr>
              <p:cNvSpPr/>
              <p:nvPr/>
            </p:nvSpPr>
            <p:spPr>
              <a:xfrm>
                <a:off x="7923419"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9" name="Oval 368">
                <a:extLst>
                  <a:ext uri="{FF2B5EF4-FFF2-40B4-BE49-F238E27FC236}">
                    <a16:creationId xmlns:a16="http://schemas.microsoft.com/office/drawing/2014/main" id="{9750E3F5-048F-401C-A0DD-E7AE178C7668}"/>
                  </a:ext>
                </a:extLst>
              </p:cNvPr>
              <p:cNvSpPr/>
              <p:nvPr/>
            </p:nvSpPr>
            <p:spPr>
              <a:xfrm>
                <a:off x="7949612"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0" name="Oval 369">
                <a:extLst>
                  <a:ext uri="{FF2B5EF4-FFF2-40B4-BE49-F238E27FC236}">
                    <a16:creationId xmlns:a16="http://schemas.microsoft.com/office/drawing/2014/main" id="{943332FB-A95A-4262-B645-D69E7F1C24D9}"/>
                  </a:ext>
                </a:extLst>
              </p:cNvPr>
              <p:cNvSpPr/>
              <p:nvPr/>
            </p:nvSpPr>
            <p:spPr>
              <a:xfrm>
                <a:off x="7963899"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1" name="Oval 370">
                <a:extLst>
                  <a:ext uri="{FF2B5EF4-FFF2-40B4-BE49-F238E27FC236}">
                    <a16:creationId xmlns:a16="http://schemas.microsoft.com/office/drawing/2014/main" id="{D1F044B6-4072-46F9-8D80-0D3D57E6C398}"/>
                  </a:ext>
                </a:extLst>
              </p:cNvPr>
              <p:cNvSpPr/>
              <p:nvPr/>
            </p:nvSpPr>
            <p:spPr>
              <a:xfrm>
                <a:off x="7971043" y="2891279"/>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2" name="Oval 371">
                <a:extLst>
                  <a:ext uri="{FF2B5EF4-FFF2-40B4-BE49-F238E27FC236}">
                    <a16:creationId xmlns:a16="http://schemas.microsoft.com/office/drawing/2014/main" id="{DE796BD3-047D-4A16-82FC-30B52F485868}"/>
                  </a:ext>
                </a:extLst>
              </p:cNvPr>
              <p:cNvSpPr/>
              <p:nvPr/>
            </p:nvSpPr>
            <p:spPr>
              <a:xfrm>
                <a:off x="8161542" y="293651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3" name="Oval 372">
                <a:extLst>
                  <a:ext uri="{FF2B5EF4-FFF2-40B4-BE49-F238E27FC236}">
                    <a16:creationId xmlns:a16="http://schemas.microsoft.com/office/drawing/2014/main" id="{84E50C9D-2D07-4211-A6F7-A84C78991398}"/>
                  </a:ext>
                </a:extLst>
              </p:cNvPr>
              <p:cNvSpPr/>
              <p:nvPr/>
            </p:nvSpPr>
            <p:spPr>
              <a:xfrm>
                <a:off x="8204401" y="293651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4" name="Oval 373">
                <a:extLst>
                  <a:ext uri="{FF2B5EF4-FFF2-40B4-BE49-F238E27FC236}">
                    <a16:creationId xmlns:a16="http://schemas.microsoft.com/office/drawing/2014/main" id="{D75ED0F2-3C44-449A-8C23-58CF85816BD7}"/>
                  </a:ext>
                </a:extLst>
              </p:cNvPr>
              <p:cNvSpPr/>
              <p:nvPr/>
            </p:nvSpPr>
            <p:spPr>
              <a:xfrm>
                <a:off x="8244880" y="293651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5" name="Oval 374">
                <a:extLst>
                  <a:ext uri="{FF2B5EF4-FFF2-40B4-BE49-F238E27FC236}">
                    <a16:creationId xmlns:a16="http://schemas.microsoft.com/office/drawing/2014/main" id="{05FF9BFC-112A-46E4-9A93-B5A7511D17BA}"/>
                  </a:ext>
                </a:extLst>
              </p:cNvPr>
              <p:cNvSpPr/>
              <p:nvPr/>
            </p:nvSpPr>
            <p:spPr>
              <a:xfrm>
                <a:off x="8259166" y="293651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6" name="Oval 375">
                <a:extLst>
                  <a:ext uri="{FF2B5EF4-FFF2-40B4-BE49-F238E27FC236}">
                    <a16:creationId xmlns:a16="http://schemas.microsoft.com/office/drawing/2014/main" id="{63497ABD-C75B-4034-9A38-D81471ED278D}"/>
                  </a:ext>
                </a:extLst>
              </p:cNvPr>
              <p:cNvSpPr/>
              <p:nvPr/>
            </p:nvSpPr>
            <p:spPr>
              <a:xfrm>
                <a:off x="8285358" y="2936518"/>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7" name="Oval 376">
                <a:extLst>
                  <a:ext uri="{FF2B5EF4-FFF2-40B4-BE49-F238E27FC236}">
                    <a16:creationId xmlns:a16="http://schemas.microsoft.com/office/drawing/2014/main" id="{DA50EB86-441A-43F9-870D-2B5D9C5EDADB}"/>
                  </a:ext>
                </a:extLst>
              </p:cNvPr>
              <p:cNvSpPr/>
              <p:nvPr/>
            </p:nvSpPr>
            <p:spPr>
              <a:xfrm>
                <a:off x="8387751"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8" name="Oval 377">
                <a:extLst>
                  <a:ext uri="{FF2B5EF4-FFF2-40B4-BE49-F238E27FC236}">
                    <a16:creationId xmlns:a16="http://schemas.microsoft.com/office/drawing/2014/main" id="{467566FC-51E4-4404-9822-B7D40C422505}"/>
                  </a:ext>
                </a:extLst>
              </p:cNvPr>
              <p:cNvSpPr/>
              <p:nvPr/>
            </p:nvSpPr>
            <p:spPr>
              <a:xfrm>
                <a:off x="8402038"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9" name="Oval 378">
                <a:extLst>
                  <a:ext uri="{FF2B5EF4-FFF2-40B4-BE49-F238E27FC236}">
                    <a16:creationId xmlns:a16="http://schemas.microsoft.com/office/drawing/2014/main" id="{1489A45F-1A61-4CEF-8BAE-C976C6A57EEE}"/>
                  </a:ext>
                </a:extLst>
              </p:cNvPr>
              <p:cNvSpPr/>
              <p:nvPr/>
            </p:nvSpPr>
            <p:spPr>
              <a:xfrm>
                <a:off x="8452043"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0" name="Oval 379">
                <a:extLst>
                  <a:ext uri="{FF2B5EF4-FFF2-40B4-BE49-F238E27FC236}">
                    <a16:creationId xmlns:a16="http://schemas.microsoft.com/office/drawing/2014/main" id="{B6631B31-B461-4474-B2B7-9909A0EF88B7}"/>
                  </a:ext>
                </a:extLst>
              </p:cNvPr>
              <p:cNvSpPr/>
              <p:nvPr/>
            </p:nvSpPr>
            <p:spPr>
              <a:xfrm>
                <a:off x="8499669"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1" name="Oval 380">
                <a:extLst>
                  <a:ext uri="{FF2B5EF4-FFF2-40B4-BE49-F238E27FC236}">
                    <a16:creationId xmlns:a16="http://schemas.microsoft.com/office/drawing/2014/main" id="{BCBBA454-3473-4978-A62A-A34400D13E59}"/>
                  </a:ext>
                </a:extLst>
              </p:cNvPr>
              <p:cNvSpPr/>
              <p:nvPr/>
            </p:nvSpPr>
            <p:spPr>
              <a:xfrm>
                <a:off x="8616351"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2" name="Oval 381">
                <a:extLst>
                  <a:ext uri="{FF2B5EF4-FFF2-40B4-BE49-F238E27FC236}">
                    <a16:creationId xmlns:a16="http://schemas.microsoft.com/office/drawing/2014/main" id="{8CC15E8E-6AC4-4E07-9109-7FEFEB389CE8}"/>
                  </a:ext>
                </a:extLst>
              </p:cNvPr>
              <p:cNvSpPr/>
              <p:nvPr/>
            </p:nvSpPr>
            <p:spPr>
              <a:xfrm>
                <a:off x="8628257"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3" name="Oval 382">
                <a:extLst>
                  <a:ext uri="{FF2B5EF4-FFF2-40B4-BE49-F238E27FC236}">
                    <a16:creationId xmlns:a16="http://schemas.microsoft.com/office/drawing/2014/main" id="{63F5CBF9-C20B-4E27-8AD5-5B1F7FDE5BCD}"/>
                  </a:ext>
                </a:extLst>
              </p:cNvPr>
              <p:cNvSpPr/>
              <p:nvPr/>
            </p:nvSpPr>
            <p:spPr>
              <a:xfrm>
                <a:off x="8637781"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4" name="Oval 383">
                <a:extLst>
                  <a:ext uri="{FF2B5EF4-FFF2-40B4-BE49-F238E27FC236}">
                    <a16:creationId xmlns:a16="http://schemas.microsoft.com/office/drawing/2014/main" id="{E0E12041-68BF-418C-A8CC-30ACA34062A9}"/>
                  </a:ext>
                </a:extLst>
              </p:cNvPr>
              <p:cNvSpPr/>
              <p:nvPr/>
            </p:nvSpPr>
            <p:spPr>
              <a:xfrm>
                <a:off x="8642544"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5" name="Oval 384">
                <a:extLst>
                  <a:ext uri="{FF2B5EF4-FFF2-40B4-BE49-F238E27FC236}">
                    <a16:creationId xmlns:a16="http://schemas.microsoft.com/office/drawing/2014/main" id="{B562BECB-58C1-4DEB-B6B6-33F6E13B443D}"/>
                  </a:ext>
                </a:extLst>
              </p:cNvPr>
              <p:cNvSpPr/>
              <p:nvPr/>
            </p:nvSpPr>
            <p:spPr>
              <a:xfrm>
                <a:off x="8828282" y="3004375"/>
                <a:ext cx="36000" cy="36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pSp>
        <p:grpSp>
          <p:nvGrpSpPr>
            <p:cNvPr id="205" name="Group 204">
              <a:extLst>
                <a:ext uri="{FF2B5EF4-FFF2-40B4-BE49-F238E27FC236}">
                  <a16:creationId xmlns:a16="http://schemas.microsoft.com/office/drawing/2014/main" id="{2CD85A65-177F-4361-AE72-1E563241A498}"/>
                </a:ext>
              </a:extLst>
            </p:cNvPr>
            <p:cNvGrpSpPr/>
            <p:nvPr/>
          </p:nvGrpSpPr>
          <p:grpSpPr>
            <a:xfrm>
              <a:off x="4613256" y="1845964"/>
              <a:ext cx="4318743" cy="2557744"/>
              <a:chOff x="4613256" y="1845964"/>
              <a:chExt cx="4318743" cy="2557744"/>
            </a:xfrm>
          </p:grpSpPr>
          <p:sp>
            <p:nvSpPr>
              <p:cNvPr id="206" name="Line 33">
                <a:extLst>
                  <a:ext uri="{FF2B5EF4-FFF2-40B4-BE49-F238E27FC236}">
                    <a16:creationId xmlns:a16="http://schemas.microsoft.com/office/drawing/2014/main" id="{8A95EF80-DCB2-42F1-AC7A-D13FF808C3A9}"/>
                  </a:ext>
                </a:extLst>
              </p:cNvPr>
              <p:cNvSpPr>
                <a:spLocks noChangeShapeType="1"/>
              </p:cNvSpPr>
              <p:nvPr/>
            </p:nvSpPr>
            <p:spPr bwMode="auto">
              <a:xfrm>
                <a:off x="5312818" y="367750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07" name="Line 34">
                <a:extLst>
                  <a:ext uri="{FF2B5EF4-FFF2-40B4-BE49-F238E27FC236}">
                    <a16:creationId xmlns:a16="http://schemas.microsoft.com/office/drawing/2014/main" id="{44B6D939-27E7-4924-AC19-C00AF4345A9E}"/>
                  </a:ext>
                </a:extLst>
              </p:cNvPr>
              <p:cNvSpPr>
                <a:spLocks noChangeShapeType="1"/>
              </p:cNvSpPr>
              <p:nvPr/>
            </p:nvSpPr>
            <p:spPr bwMode="auto">
              <a:xfrm flipH="1">
                <a:off x="5247795" y="3677506"/>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08" name="Line 35">
                <a:extLst>
                  <a:ext uri="{FF2B5EF4-FFF2-40B4-BE49-F238E27FC236}">
                    <a16:creationId xmlns:a16="http://schemas.microsoft.com/office/drawing/2014/main" id="{15D195F9-E796-4B79-91A1-A65E732574EE}"/>
                  </a:ext>
                </a:extLst>
              </p:cNvPr>
              <p:cNvSpPr>
                <a:spLocks noChangeShapeType="1"/>
              </p:cNvSpPr>
              <p:nvPr/>
            </p:nvSpPr>
            <p:spPr bwMode="auto">
              <a:xfrm flipH="1">
                <a:off x="5247795" y="3501733"/>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09" name="Line 36">
                <a:extLst>
                  <a:ext uri="{FF2B5EF4-FFF2-40B4-BE49-F238E27FC236}">
                    <a16:creationId xmlns:a16="http://schemas.microsoft.com/office/drawing/2014/main" id="{FBD60A5C-DFD2-487D-A152-D072C5EA90FD}"/>
                  </a:ext>
                </a:extLst>
              </p:cNvPr>
              <p:cNvSpPr>
                <a:spLocks noChangeShapeType="1"/>
              </p:cNvSpPr>
              <p:nvPr/>
            </p:nvSpPr>
            <p:spPr bwMode="auto">
              <a:xfrm flipH="1">
                <a:off x="5247795" y="3325962"/>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0" name="Line 37">
                <a:extLst>
                  <a:ext uri="{FF2B5EF4-FFF2-40B4-BE49-F238E27FC236}">
                    <a16:creationId xmlns:a16="http://schemas.microsoft.com/office/drawing/2014/main" id="{40DF0A4B-8C13-47C3-AD67-55F54445AFC9}"/>
                  </a:ext>
                </a:extLst>
              </p:cNvPr>
              <p:cNvSpPr>
                <a:spLocks noChangeShapeType="1"/>
              </p:cNvSpPr>
              <p:nvPr/>
            </p:nvSpPr>
            <p:spPr bwMode="auto">
              <a:xfrm flipH="1">
                <a:off x="5247795" y="3150191"/>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1" name="Line 38">
                <a:extLst>
                  <a:ext uri="{FF2B5EF4-FFF2-40B4-BE49-F238E27FC236}">
                    <a16:creationId xmlns:a16="http://schemas.microsoft.com/office/drawing/2014/main" id="{BF03C7FF-6E2C-4712-8DA2-A6F92A8C12C9}"/>
                  </a:ext>
                </a:extLst>
              </p:cNvPr>
              <p:cNvSpPr>
                <a:spLocks noChangeShapeType="1"/>
              </p:cNvSpPr>
              <p:nvPr/>
            </p:nvSpPr>
            <p:spPr bwMode="auto">
              <a:xfrm flipH="1">
                <a:off x="5247795" y="2974420"/>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2" name="Line 39">
                <a:extLst>
                  <a:ext uri="{FF2B5EF4-FFF2-40B4-BE49-F238E27FC236}">
                    <a16:creationId xmlns:a16="http://schemas.microsoft.com/office/drawing/2014/main" id="{DADB72FA-DA06-4FD0-933A-A869EB2DB3DF}"/>
                  </a:ext>
                </a:extLst>
              </p:cNvPr>
              <p:cNvSpPr>
                <a:spLocks noChangeShapeType="1"/>
              </p:cNvSpPr>
              <p:nvPr/>
            </p:nvSpPr>
            <p:spPr bwMode="auto">
              <a:xfrm flipH="1">
                <a:off x="5247795" y="2798649"/>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3" name="Line 40">
                <a:extLst>
                  <a:ext uri="{FF2B5EF4-FFF2-40B4-BE49-F238E27FC236}">
                    <a16:creationId xmlns:a16="http://schemas.microsoft.com/office/drawing/2014/main" id="{C4E8443D-4C8F-4DFC-9EC6-517FB69D8496}"/>
                  </a:ext>
                </a:extLst>
              </p:cNvPr>
              <p:cNvSpPr>
                <a:spLocks noChangeShapeType="1"/>
              </p:cNvSpPr>
              <p:nvPr/>
            </p:nvSpPr>
            <p:spPr bwMode="auto">
              <a:xfrm flipH="1">
                <a:off x="5247795" y="2622877"/>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4" name="Line 41">
                <a:extLst>
                  <a:ext uri="{FF2B5EF4-FFF2-40B4-BE49-F238E27FC236}">
                    <a16:creationId xmlns:a16="http://schemas.microsoft.com/office/drawing/2014/main" id="{21CEAFDD-C0F1-470F-AEFC-CFC218785BAD}"/>
                  </a:ext>
                </a:extLst>
              </p:cNvPr>
              <p:cNvSpPr>
                <a:spLocks noChangeShapeType="1"/>
              </p:cNvSpPr>
              <p:nvPr/>
            </p:nvSpPr>
            <p:spPr bwMode="auto">
              <a:xfrm flipH="1">
                <a:off x="5247795" y="2447106"/>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5" name="Line 42">
                <a:extLst>
                  <a:ext uri="{FF2B5EF4-FFF2-40B4-BE49-F238E27FC236}">
                    <a16:creationId xmlns:a16="http://schemas.microsoft.com/office/drawing/2014/main" id="{E1C5AE19-E565-4C05-A1A1-7CCE1E6F7442}"/>
                  </a:ext>
                </a:extLst>
              </p:cNvPr>
              <p:cNvSpPr>
                <a:spLocks noChangeShapeType="1"/>
              </p:cNvSpPr>
              <p:nvPr/>
            </p:nvSpPr>
            <p:spPr bwMode="auto">
              <a:xfrm flipH="1">
                <a:off x="5247795" y="2271334"/>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6" name="Line 43">
                <a:extLst>
                  <a:ext uri="{FF2B5EF4-FFF2-40B4-BE49-F238E27FC236}">
                    <a16:creationId xmlns:a16="http://schemas.microsoft.com/office/drawing/2014/main" id="{0B4887FD-1D83-4615-BA16-4BFDA5193B40}"/>
                  </a:ext>
                </a:extLst>
              </p:cNvPr>
              <p:cNvSpPr>
                <a:spLocks noChangeShapeType="1"/>
              </p:cNvSpPr>
              <p:nvPr/>
            </p:nvSpPr>
            <p:spPr bwMode="auto">
              <a:xfrm flipH="1">
                <a:off x="5247795" y="1919791"/>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7" name="Line 44">
                <a:extLst>
                  <a:ext uri="{FF2B5EF4-FFF2-40B4-BE49-F238E27FC236}">
                    <a16:creationId xmlns:a16="http://schemas.microsoft.com/office/drawing/2014/main" id="{F6396E69-7B83-4B8A-AA49-8BD9698306C1}"/>
                  </a:ext>
                </a:extLst>
              </p:cNvPr>
              <p:cNvSpPr>
                <a:spLocks noChangeShapeType="1"/>
              </p:cNvSpPr>
              <p:nvPr/>
            </p:nvSpPr>
            <p:spPr bwMode="auto">
              <a:xfrm flipH="1">
                <a:off x="5247795" y="2095562"/>
                <a:ext cx="650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18" name="Rectangle 217">
                <a:extLst>
                  <a:ext uri="{FF2B5EF4-FFF2-40B4-BE49-F238E27FC236}">
                    <a16:creationId xmlns:a16="http://schemas.microsoft.com/office/drawing/2014/main" id="{2587B63B-CE7D-4889-9D82-D97FD6FD729C}"/>
                  </a:ext>
                </a:extLst>
              </p:cNvPr>
              <p:cNvSpPr/>
              <p:nvPr/>
            </p:nvSpPr>
            <p:spPr>
              <a:xfrm>
                <a:off x="4829770" y="3602169"/>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0.0</a:t>
                </a:r>
              </a:p>
            </p:txBody>
          </p:sp>
          <p:sp>
            <p:nvSpPr>
              <p:cNvPr id="219" name="Rectangle 218">
                <a:extLst>
                  <a:ext uri="{FF2B5EF4-FFF2-40B4-BE49-F238E27FC236}">
                    <a16:creationId xmlns:a16="http://schemas.microsoft.com/office/drawing/2014/main" id="{A453D5C5-F001-423F-BC95-73E97AC832C5}"/>
                  </a:ext>
                </a:extLst>
              </p:cNvPr>
              <p:cNvSpPr/>
              <p:nvPr/>
            </p:nvSpPr>
            <p:spPr>
              <a:xfrm>
                <a:off x="4829770" y="3426553"/>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0.1</a:t>
                </a:r>
              </a:p>
            </p:txBody>
          </p:sp>
          <p:sp>
            <p:nvSpPr>
              <p:cNvPr id="220" name="Rectangle 219">
                <a:extLst>
                  <a:ext uri="{FF2B5EF4-FFF2-40B4-BE49-F238E27FC236}">
                    <a16:creationId xmlns:a16="http://schemas.microsoft.com/office/drawing/2014/main" id="{51FC5CD8-1003-48BF-BA13-095667EB8B12}"/>
                  </a:ext>
                </a:extLst>
              </p:cNvPr>
              <p:cNvSpPr/>
              <p:nvPr/>
            </p:nvSpPr>
            <p:spPr>
              <a:xfrm>
                <a:off x="4829770" y="3250932"/>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0.2</a:t>
                </a:r>
              </a:p>
            </p:txBody>
          </p:sp>
          <p:sp>
            <p:nvSpPr>
              <p:cNvPr id="221" name="Rectangle 220">
                <a:extLst>
                  <a:ext uri="{FF2B5EF4-FFF2-40B4-BE49-F238E27FC236}">
                    <a16:creationId xmlns:a16="http://schemas.microsoft.com/office/drawing/2014/main" id="{B87CFF4B-DAA4-4AC2-87E9-287F6ECB92F1}"/>
                  </a:ext>
                </a:extLst>
              </p:cNvPr>
              <p:cNvSpPr/>
              <p:nvPr/>
            </p:nvSpPr>
            <p:spPr>
              <a:xfrm>
                <a:off x="4829770" y="3075311"/>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0.3</a:t>
                </a:r>
              </a:p>
            </p:txBody>
          </p:sp>
          <p:sp>
            <p:nvSpPr>
              <p:cNvPr id="222" name="Rectangle 221">
                <a:extLst>
                  <a:ext uri="{FF2B5EF4-FFF2-40B4-BE49-F238E27FC236}">
                    <a16:creationId xmlns:a16="http://schemas.microsoft.com/office/drawing/2014/main" id="{E7A83DC6-9CB3-4E3D-A012-3E102A5E22DE}"/>
                  </a:ext>
                </a:extLst>
              </p:cNvPr>
              <p:cNvSpPr/>
              <p:nvPr/>
            </p:nvSpPr>
            <p:spPr>
              <a:xfrm>
                <a:off x="4829770" y="2899690"/>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0.4</a:t>
                </a:r>
              </a:p>
            </p:txBody>
          </p:sp>
          <p:sp>
            <p:nvSpPr>
              <p:cNvPr id="223" name="Rectangle 222">
                <a:extLst>
                  <a:ext uri="{FF2B5EF4-FFF2-40B4-BE49-F238E27FC236}">
                    <a16:creationId xmlns:a16="http://schemas.microsoft.com/office/drawing/2014/main" id="{C3D7AACA-3C13-49E6-B378-37E6F8ECD99E}"/>
                  </a:ext>
                </a:extLst>
              </p:cNvPr>
              <p:cNvSpPr/>
              <p:nvPr/>
            </p:nvSpPr>
            <p:spPr>
              <a:xfrm>
                <a:off x="4829770" y="2724069"/>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0.5</a:t>
                </a:r>
              </a:p>
            </p:txBody>
          </p:sp>
          <p:sp>
            <p:nvSpPr>
              <p:cNvPr id="224" name="Rectangle 223">
                <a:extLst>
                  <a:ext uri="{FF2B5EF4-FFF2-40B4-BE49-F238E27FC236}">
                    <a16:creationId xmlns:a16="http://schemas.microsoft.com/office/drawing/2014/main" id="{89C7151D-84E1-4F31-A97F-8A81EC447F70}"/>
                  </a:ext>
                </a:extLst>
              </p:cNvPr>
              <p:cNvSpPr/>
              <p:nvPr/>
            </p:nvSpPr>
            <p:spPr>
              <a:xfrm>
                <a:off x="4829770" y="2548448"/>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0.6</a:t>
                </a:r>
              </a:p>
            </p:txBody>
          </p:sp>
          <p:sp>
            <p:nvSpPr>
              <p:cNvPr id="225" name="Rectangle 224">
                <a:extLst>
                  <a:ext uri="{FF2B5EF4-FFF2-40B4-BE49-F238E27FC236}">
                    <a16:creationId xmlns:a16="http://schemas.microsoft.com/office/drawing/2014/main" id="{0A0EABE6-FBF3-4374-98BF-F8FC170080B8}"/>
                  </a:ext>
                </a:extLst>
              </p:cNvPr>
              <p:cNvSpPr/>
              <p:nvPr/>
            </p:nvSpPr>
            <p:spPr>
              <a:xfrm>
                <a:off x="4829770" y="2372827"/>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0.7</a:t>
                </a:r>
              </a:p>
            </p:txBody>
          </p:sp>
          <p:sp>
            <p:nvSpPr>
              <p:cNvPr id="226" name="Rectangle 225">
                <a:extLst>
                  <a:ext uri="{FF2B5EF4-FFF2-40B4-BE49-F238E27FC236}">
                    <a16:creationId xmlns:a16="http://schemas.microsoft.com/office/drawing/2014/main" id="{2D103D91-0FBF-4123-9992-DE81145C22BA}"/>
                  </a:ext>
                </a:extLst>
              </p:cNvPr>
              <p:cNvSpPr/>
              <p:nvPr/>
            </p:nvSpPr>
            <p:spPr>
              <a:xfrm>
                <a:off x="4829770" y="2197206"/>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0.8</a:t>
                </a:r>
              </a:p>
            </p:txBody>
          </p:sp>
          <p:sp>
            <p:nvSpPr>
              <p:cNvPr id="227" name="Rectangle 226">
                <a:extLst>
                  <a:ext uri="{FF2B5EF4-FFF2-40B4-BE49-F238E27FC236}">
                    <a16:creationId xmlns:a16="http://schemas.microsoft.com/office/drawing/2014/main" id="{6F530840-7044-4588-B581-75575AA15325}"/>
                  </a:ext>
                </a:extLst>
              </p:cNvPr>
              <p:cNvSpPr/>
              <p:nvPr/>
            </p:nvSpPr>
            <p:spPr>
              <a:xfrm>
                <a:off x="4829770" y="2021585"/>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0.9</a:t>
                </a:r>
              </a:p>
            </p:txBody>
          </p:sp>
          <p:sp>
            <p:nvSpPr>
              <p:cNvPr id="228" name="Rectangle 227">
                <a:extLst>
                  <a:ext uri="{FF2B5EF4-FFF2-40B4-BE49-F238E27FC236}">
                    <a16:creationId xmlns:a16="http://schemas.microsoft.com/office/drawing/2014/main" id="{C4B4488F-FBD2-456E-80DD-F4906BC7B1B1}"/>
                  </a:ext>
                </a:extLst>
              </p:cNvPr>
              <p:cNvSpPr/>
              <p:nvPr/>
            </p:nvSpPr>
            <p:spPr>
              <a:xfrm>
                <a:off x="4829770" y="1845964"/>
                <a:ext cx="3915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1.0</a:t>
                </a:r>
              </a:p>
            </p:txBody>
          </p:sp>
          <p:sp>
            <p:nvSpPr>
              <p:cNvPr id="229" name="Rectangle 228">
                <a:extLst>
                  <a:ext uri="{FF2B5EF4-FFF2-40B4-BE49-F238E27FC236}">
                    <a16:creationId xmlns:a16="http://schemas.microsoft.com/office/drawing/2014/main" id="{AA511AD1-E3C0-4C7E-8AF6-5BCB0C51100D}"/>
                  </a:ext>
                </a:extLst>
              </p:cNvPr>
              <p:cNvSpPr/>
              <p:nvPr/>
            </p:nvSpPr>
            <p:spPr>
              <a:xfrm rot="16200000">
                <a:off x="3983491" y="2722274"/>
                <a:ext cx="1757715"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PFS (probability)</a:t>
                </a:r>
              </a:p>
            </p:txBody>
          </p:sp>
          <p:sp>
            <p:nvSpPr>
              <p:cNvPr id="230" name="Freeform 26">
                <a:extLst>
                  <a:ext uri="{FF2B5EF4-FFF2-40B4-BE49-F238E27FC236}">
                    <a16:creationId xmlns:a16="http://schemas.microsoft.com/office/drawing/2014/main" id="{4C0DA2E6-A038-4AD8-B0A9-0D6305A65E47}"/>
                  </a:ext>
                </a:extLst>
              </p:cNvPr>
              <p:cNvSpPr>
                <a:spLocks/>
              </p:cNvSpPr>
              <p:nvPr/>
            </p:nvSpPr>
            <p:spPr bwMode="auto">
              <a:xfrm>
                <a:off x="5312818" y="1919791"/>
                <a:ext cx="3619181" cy="1757714"/>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1" name="Line 8">
                <a:extLst>
                  <a:ext uri="{FF2B5EF4-FFF2-40B4-BE49-F238E27FC236}">
                    <a16:creationId xmlns:a16="http://schemas.microsoft.com/office/drawing/2014/main" id="{20D04B83-734F-4687-95B6-5BF1A0145E5E}"/>
                  </a:ext>
                </a:extLst>
              </p:cNvPr>
              <p:cNvSpPr>
                <a:spLocks noChangeShapeType="1"/>
              </p:cNvSpPr>
              <p:nvPr/>
            </p:nvSpPr>
            <p:spPr bwMode="auto">
              <a:xfrm>
                <a:off x="5520228"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2" name="Line 9">
                <a:extLst>
                  <a:ext uri="{FF2B5EF4-FFF2-40B4-BE49-F238E27FC236}">
                    <a16:creationId xmlns:a16="http://schemas.microsoft.com/office/drawing/2014/main" id="{72E3517B-3CD4-4477-86F6-34F196D6252A}"/>
                  </a:ext>
                </a:extLst>
              </p:cNvPr>
              <p:cNvSpPr>
                <a:spLocks noChangeShapeType="1"/>
              </p:cNvSpPr>
              <p:nvPr/>
            </p:nvSpPr>
            <p:spPr bwMode="auto">
              <a:xfrm>
                <a:off x="5729115"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3" name="Line 11">
                <a:extLst>
                  <a:ext uri="{FF2B5EF4-FFF2-40B4-BE49-F238E27FC236}">
                    <a16:creationId xmlns:a16="http://schemas.microsoft.com/office/drawing/2014/main" id="{32674FD8-0E14-4B23-A90E-2F26AA59E8CE}"/>
                  </a:ext>
                </a:extLst>
              </p:cNvPr>
              <p:cNvSpPr>
                <a:spLocks noChangeShapeType="1"/>
              </p:cNvSpPr>
              <p:nvPr/>
            </p:nvSpPr>
            <p:spPr bwMode="auto">
              <a:xfrm>
                <a:off x="6146889"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4" name="Line 12">
                <a:extLst>
                  <a:ext uri="{FF2B5EF4-FFF2-40B4-BE49-F238E27FC236}">
                    <a16:creationId xmlns:a16="http://schemas.microsoft.com/office/drawing/2014/main" id="{134148B1-2215-4479-8902-28E66DAE188D}"/>
                  </a:ext>
                </a:extLst>
              </p:cNvPr>
              <p:cNvSpPr>
                <a:spLocks noChangeShapeType="1"/>
              </p:cNvSpPr>
              <p:nvPr/>
            </p:nvSpPr>
            <p:spPr bwMode="auto">
              <a:xfrm>
                <a:off x="6355776"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5" name="Line 13">
                <a:extLst>
                  <a:ext uri="{FF2B5EF4-FFF2-40B4-BE49-F238E27FC236}">
                    <a16:creationId xmlns:a16="http://schemas.microsoft.com/office/drawing/2014/main" id="{02C20F3D-370C-458D-BDC7-122D100B56DA}"/>
                  </a:ext>
                </a:extLst>
              </p:cNvPr>
              <p:cNvSpPr>
                <a:spLocks noChangeShapeType="1"/>
              </p:cNvSpPr>
              <p:nvPr/>
            </p:nvSpPr>
            <p:spPr bwMode="auto">
              <a:xfrm>
                <a:off x="5938002"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6" name="Line 14">
                <a:extLst>
                  <a:ext uri="{FF2B5EF4-FFF2-40B4-BE49-F238E27FC236}">
                    <a16:creationId xmlns:a16="http://schemas.microsoft.com/office/drawing/2014/main" id="{983218B6-8ADE-477F-A1DE-39B7DF2E4A53}"/>
                  </a:ext>
                </a:extLst>
              </p:cNvPr>
              <p:cNvSpPr>
                <a:spLocks noChangeShapeType="1"/>
              </p:cNvSpPr>
              <p:nvPr/>
            </p:nvSpPr>
            <p:spPr bwMode="auto">
              <a:xfrm>
                <a:off x="6773550"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7" name="Line 15">
                <a:extLst>
                  <a:ext uri="{FF2B5EF4-FFF2-40B4-BE49-F238E27FC236}">
                    <a16:creationId xmlns:a16="http://schemas.microsoft.com/office/drawing/2014/main" id="{C923F3CA-BE99-4BAD-99A5-AE3DBC4F275F}"/>
                  </a:ext>
                </a:extLst>
              </p:cNvPr>
              <p:cNvSpPr>
                <a:spLocks noChangeShapeType="1"/>
              </p:cNvSpPr>
              <p:nvPr/>
            </p:nvSpPr>
            <p:spPr bwMode="auto">
              <a:xfrm>
                <a:off x="6982437"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8" name="Line 16">
                <a:extLst>
                  <a:ext uri="{FF2B5EF4-FFF2-40B4-BE49-F238E27FC236}">
                    <a16:creationId xmlns:a16="http://schemas.microsoft.com/office/drawing/2014/main" id="{4238408B-FF43-4049-B73A-F8D3F4859A83}"/>
                  </a:ext>
                </a:extLst>
              </p:cNvPr>
              <p:cNvSpPr>
                <a:spLocks noChangeShapeType="1"/>
              </p:cNvSpPr>
              <p:nvPr/>
            </p:nvSpPr>
            <p:spPr bwMode="auto">
              <a:xfrm>
                <a:off x="6564663"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39" name="Line 17">
                <a:extLst>
                  <a:ext uri="{FF2B5EF4-FFF2-40B4-BE49-F238E27FC236}">
                    <a16:creationId xmlns:a16="http://schemas.microsoft.com/office/drawing/2014/main" id="{C60CCEE5-70E3-49E1-AC97-C8067042A637}"/>
                  </a:ext>
                </a:extLst>
              </p:cNvPr>
              <p:cNvSpPr>
                <a:spLocks noChangeShapeType="1"/>
              </p:cNvSpPr>
              <p:nvPr/>
            </p:nvSpPr>
            <p:spPr bwMode="auto">
              <a:xfrm>
                <a:off x="7400211"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0" name="Line 18">
                <a:extLst>
                  <a:ext uri="{FF2B5EF4-FFF2-40B4-BE49-F238E27FC236}">
                    <a16:creationId xmlns:a16="http://schemas.microsoft.com/office/drawing/2014/main" id="{4C853CF6-E3D9-431A-95C3-1FDACE307EFF}"/>
                  </a:ext>
                </a:extLst>
              </p:cNvPr>
              <p:cNvSpPr>
                <a:spLocks noChangeShapeType="1"/>
              </p:cNvSpPr>
              <p:nvPr/>
            </p:nvSpPr>
            <p:spPr bwMode="auto">
              <a:xfrm>
                <a:off x="7609098"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1" name="Line 19">
                <a:extLst>
                  <a:ext uri="{FF2B5EF4-FFF2-40B4-BE49-F238E27FC236}">
                    <a16:creationId xmlns:a16="http://schemas.microsoft.com/office/drawing/2014/main" id="{B22A0594-9001-4AA8-937B-4A508A1220E5}"/>
                  </a:ext>
                </a:extLst>
              </p:cNvPr>
              <p:cNvSpPr>
                <a:spLocks noChangeShapeType="1"/>
              </p:cNvSpPr>
              <p:nvPr/>
            </p:nvSpPr>
            <p:spPr bwMode="auto">
              <a:xfrm>
                <a:off x="7191324"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2" name="Line 20">
                <a:extLst>
                  <a:ext uri="{FF2B5EF4-FFF2-40B4-BE49-F238E27FC236}">
                    <a16:creationId xmlns:a16="http://schemas.microsoft.com/office/drawing/2014/main" id="{4DF53B4A-9711-44DA-A0EC-4160B2C3D505}"/>
                  </a:ext>
                </a:extLst>
              </p:cNvPr>
              <p:cNvSpPr>
                <a:spLocks noChangeShapeType="1"/>
              </p:cNvSpPr>
              <p:nvPr/>
            </p:nvSpPr>
            <p:spPr bwMode="auto">
              <a:xfrm>
                <a:off x="8026872"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3" name="Line 21">
                <a:extLst>
                  <a:ext uri="{FF2B5EF4-FFF2-40B4-BE49-F238E27FC236}">
                    <a16:creationId xmlns:a16="http://schemas.microsoft.com/office/drawing/2014/main" id="{07AFC81C-1DB8-4566-9E22-D18F55973A53}"/>
                  </a:ext>
                </a:extLst>
              </p:cNvPr>
              <p:cNvSpPr>
                <a:spLocks noChangeShapeType="1"/>
              </p:cNvSpPr>
              <p:nvPr/>
            </p:nvSpPr>
            <p:spPr bwMode="auto">
              <a:xfrm>
                <a:off x="8235759"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4" name="Line 22">
                <a:extLst>
                  <a:ext uri="{FF2B5EF4-FFF2-40B4-BE49-F238E27FC236}">
                    <a16:creationId xmlns:a16="http://schemas.microsoft.com/office/drawing/2014/main" id="{12B5191D-5FBA-47CB-9D83-273441BA6719}"/>
                  </a:ext>
                </a:extLst>
              </p:cNvPr>
              <p:cNvSpPr>
                <a:spLocks noChangeShapeType="1"/>
              </p:cNvSpPr>
              <p:nvPr/>
            </p:nvSpPr>
            <p:spPr bwMode="auto">
              <a:xfrm>
                <a:off x="7817985"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5" name="Line 23">
                <a:extLst>
                  <a:ext uri="{FF2B5EF4-FFF2-40B4-BE49-F238E27FC236}">
                    <a16:creationId xmlns:a16="http://schemas.microsoft.com/office/drawing/2014/main" id="{2720112B-E3E2-4660-8E13-926E6F645191}"/>
                  </a:ext>
                </a:extLst>
              </p:cNvPr>
              <p:cNvSpPr>
                <a:spLocks noChangeShapeType="1"/>
              </p:cNvSpPr>
              <p:nvPr/>
            </p:nvSpPr>
            <p:spPr bwMode="auto">
              <a:xfrm>
                <a:off x="8653533"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6" name="Line 25">
                <a:extLst>
                  <a:ext uri="{FF2B5EF4-FFF2-40B4-BE49-F238E27FC236}">
                    <a16:creationId xmlns:a16="http://schemas.microsoft.com/office/drawing/2014/main" id="{248B8C30-7AF5-4386-9BE7-837844DFD0A8}"/>
                  </a:ext>
                </a:extLst>
              </p:cNvPr>
              <p:cNvSpPr>
                <a:spLocks noChangeShapeType="1"/>
              </p:cNvSpPr>
              <p:nvPr/>
            </p:nvSpPr>
            <p:spPr bwMode="auto">
              <a:xfrm>
                <a:off x="8444646" y="3685126"/>
                <a:ext cx="0" cy="6712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247" name="Rectangle 246">
                <a:extLst>
                  <a:ext uri="{FF2B5EF4-FFF2-40B4-BE49-F238E27FC236}">
                    <a16:creationId xmlns:a16="http://schemas.microsoft.com/office/drawing/2014/main" id="{F6223B1F-0110-41C4-B44F-5D8CAF9575A6}"/>
                  </a:ext>
                </a:extLst>
              </p:cNvPr>
              <p:cNvSpPr/>
              <p:nvPr/>
            </p:nvSpPr>
            <p:spPr>
              <a:xfrm>
                <a:off x="5423571"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a:t>
                </a:r>
              </a:p>
            </p:txBody>
          </p:sp>
          <p:sp>
            <p:nvSpPr>
              <p:cNvPr id="248" name="Rectangle 247">
                <a:extLst>
                  <a:ext uri="{FF2B5EF4-FFF2-40B4-BE49-F238E27FC236}">
                    <a16:creationId xmlns:a16="http://schemas.microsoft.com/office/drawing/2014/main" id="{A11CF830-CD11-4BCA-97C0-726BF743E7D1}"/>
                  </a:ext>
                </a:extLst>
              </p:cNvPr>
              <p:cNvSpPr/>
              <p:nvPr/>
            </p:nvSpPr>
            <p:spPr>
              <a:xfrm>
                <a:off x="5632485"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2</a:t>
                </a:r>
              </a:p>
            </p:txBody>
          </p:sp>
          <p:sp>
            <p:nvSpPr>
              <p:cNvPr id="249" name="Rectangle 248">
                <a:extLst>
                  <a:ext uri="{FF2B5EF4-FFF2-40B4-BE49-F238E27FC236}">
                    <a16:creationId xmlns:a16="http://schemas.microsoft.com/office/drawing/2014/main" id="{DDA79712-EED8-4A02-ACFA-57BEDDD7FDF5}"/>
                  </a:ext>
                </a:extLst>
              </p:cNvPr>
              <p:cNvSpPr/>
              <p:nvPr/>
            </p:nvSpPr>
            <p:spPr>
              <a:xfrm>
                <a:off x="5841399"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3</a:t>
                </a:r>
              </a:p>
            </p:txBody>
          </p:sp>
          <p:sp>
            <p:nvSpPr>
              <p:cNvPr id="250" name="Rectangle 249">
                <a:extLst>
                  <a:ext uri="{FF2B5EF4-FFF2-40B4-BE49-F238E27FC236}">
                    <a16:creationId xmlns:a16="http://schemas.microsoft.com/office/drawing/2014/main" id="{727DFE19-3576-4381-B7A0-0D8B7B9EA683}"/>
                  </a:ext>
                </a:extLst>
              </p:cNvPr>
              <p:cNvSpPr/>
              <p:nvPr/>
            </p:nvSpPr>
            <p:spPr>
              <a:xfrm>
                <a:off x="6050313"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4</a:t>
                </a:r>
              </a:p>
            </p:txBody>
          </p:sp>
          <p:sp>
            <p:nvSpPr>
              <p:cNvPr id="251" name="Rectangle 250">
                <a:extLst>
                  <a:ext uri="{FF2B5EF4-FFF2-40B4-BE49-F238E27FC236}">
                    <a16:creationId xmlns:a16="http://schemas.microsoft.com/office/drawing/2014/main" id="{175837F3-6CA5-4FCC-8891-2CAC76487B67}"/>
                  </a:ext>
                </a:extLst>
              </p:cNvPr>
              <p:cNvSpPr/>
              <p:nvPr/>
            </p:nvSpPr>
            <p:spPr>
              <a:xfrm>
                <a:off x="6259227"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5</a:t>
                </a:r>
              </a:p>
            </p:txBody>
          </p:sp>
          <p:sp>
            <p:nvSpPr>
              <p:cNvPr id="252" name="Rectangle 251">
                <a:extLst>
                  <a:ext uri="{FF2B5EF4-FFF2-40B4-BE49-F238E27FC236}">
                    <a16:creationId xmlns:a16="http://schemas.microsoft.com/office/drawing/2014/main" id="{D690DE96-3B6E-4017-A827-427A5E029BD4}"/>
                  </a:ext>
                </a:extLst>
              </p:cNvPr>
              <p:cNvSpPr/>
              <p:nvPr/>
            </p:nvSpPr>
            <p:spPr>
              <a:xfrm>
                <a:off x="6468141"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6</a:t>
                </a:r>
              </a:p>
            </p:txBody>
          </p:sp>
          <p:sp>
            <p:nvSpPr>
              <p:cNvPr id="253" name="Rectangle 252">
                <a:extLst>
                  <a:ext uri="{FF2B5EF4-FFF2-40B4-BE49-F238E27FC236}">
                    <a16:creationId xmlns:a16="http://schemas.microsoft.com/office/drawing/2014/main" id="{A096E95A-0282-489A-BEF2-F1FD5E634BF7}"/>
                  </a:ext>
                </a:extLst>
              </p:cNvPr>
              <p:cNvSpPr/>
              <p:nvPr/>
            </p:nvSpPr>
            <p:spPr>
              <a:xfrm>
                <a:off x="6677055"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7</a:t>
                </a:r>
              </a:p>
            </p:txBody>
          </p:sp>
          <p:sp>
            <p:nvSpPr>
              <p:cNvPr id="254" name="Rectangle 253">
                <a:extLst>
                  <a:ext uri="{FF2B5EF4-FFF2-40B4-BE49-F238E27FC236}">
                    <a16:creationId xmlns:a16="http://schemas.microsoft.com/office/drawing/2014/main" id="{32C97C9B-FA96-4D67-9349-B739A7848ED7}"/>
                  </a:ext>
                </a:extLst>
              </p:cNvPr>
              <p:cNvSpPr/>
              <p:nvPr/>
            </p:nvSpPr>
            <p:spPr>
              <a:xfrm>
                <a:off x="6885969"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8</a:t>
                </a:r>
              </a:p>
            </p:txBody>
          </p:sp>
          <p:sp>
            <p:nvSpPr>
              <p:cNvPr id="255" name="Rectangle 254">
                <a:extLst>
                  <a:ext uri="{FF2B5EF4-FFF2-40B4-BE49-F238E27FC236}">
                    <a16:creationId xmlns:a16="http://schemas.microsoft.com/office/drawing/2014/main" id="{4DD95972-4A24-4061-91AE-1709C14CABC5}"/>
                  </a:ext>
                </a:extLst>
              </p:cNvPr>
              <p:cNvSpPr/>
              <p:nvPr/>
            </p:nvSpPr>
            <p:spPr>
              <a:xfrm>
                <a:off x="7094883"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9</a:t>
                </a:r>
              </a:p>
            </p:txBody>
          </p:sp>
          <p:sp>
            <p:nvSpPr>
              <p:cNvPr id="256" name="Rectangle 255">
                <a:extLst>
                  <a:ext uri="{FF2B5EF4-FFF2-40B4-BE49-F238E27FC236}">
                    <a16:creationId xmlns:a16="http://schemas.microsoft.com/office/drawing/2014/main" id="{1BBCEFC8-5DBF-4CDD-958C-DA92218DD9AD}"/>
                  </a:ext>
                </a:extLst>
              </p:cNvPr>
              <p:cNvSpPr/>
              <p:nvPr/>
            </p:nvSpPr>
            <p:spPr>
              <a:xfrm>
                <a:off x="7303797"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10</a:t>
                </a:r>
              </a:p>
            </p:txBody>
          </p:sp>
          <p:sp>
            <p:nvSpPr>
              <p:cNvPr id="257" name="Rectangle 256">
                <a:extLst>
                  <a:ext uri="{FF2B5EF4-FFF2-40B4-BE49-F238E27FC236}">
                    <a16:creationId xmlns:a16="http://schemas.microsoft.com/office/drawing/2014/main" id="{1656BE10-FA20-47FD-A0AE-3FB8D75380E9}"/>
                  </a:ext>
                </a:extLst>
              </p:cNvPr>
              <p:cNvSpPr/>
              <p:nvPr/>
            </p:nvSpPr>
            <p:spPr>
              <a:xfrm>
                <a:off x="7512711"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11</a:t>
                </a:r>
              </a:p>
            </p:txBody>
          </p:sp>
          <p:sp>
            <p:nvSpPr>
              <p:cNvPr id="258" name="Rectangle 257">
                <a:extLst>
                  <a:ext uri="{FF2B5EF4-FFF2-40B4-BE49-F238E27FC236}">
                    <a16:creationId xmlns:a16="http://schemas.microsoft.com/office/drawing/2014/main" id="{328CB382-A241-4325-BBE4-10E5E69BBEE3}"/>
                  </a:ext>
                </a:extLst>
              </p:cNvPr>
              <p:cNvSpPr/>
              <p:nvPr/>
            </p:nvSpPr>
            <p:spPr>
              <a:xfrm>
                <a:off x="7721625"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12</a:t>
                </a:r>
              </a:p>
            </p:txBody>
          </p:sp>
          <p:sp>
            <p:nvSpPr>
              <p:cNvPr id="259" name="Rectangle 258">
                <a:extLst>
                  <a:ext uri="{FF2B5EF4-FFF2-40B4-BE49-F238E27FC236}">
                    <a16:creationId xmlns:a16="http://schemas.microsoft.com/office/drawing/2014/main" id="{C807920C-6482-4CDD-8351-F79004CED61B}"/>
                  </a:ext>
                </a:extLst>
              </p:cNvPr>
              <p:cNvSpPr/>
              <p:nvPr/>
            </p:nvSpPr>
            <p:spPr>
              <a:xfrm>
                <a:off x="7930539"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13</a:t>
                </a:r>
              </a:p>
            </p:txBody>
          </p:sp>
          <p:sp>
            <p:nvSpPr>
              <p:cNvPr id="260" name="Rectangle 259">
                <a:extLst>
                  <a:ext uri="{FF2B5EF4-FFF2-40B4-BE49-F238E27FC236}">
                    <a16:creationId xmlns:a16="http://schemas.microsoft.com/office/drawing/2014/main" id="{EB20145E-8FD2-40D5-8C0B-B0653C219541}"/>
                  </a:ext>
                </a:extLst>
              </p:cNvPr>
              <p:cNvSpPr/>
              <p:nvPr/>
            </p:nvSpPr>
            <p:spPr>
              <a:xfrm>
                <a:off x="8139453"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14</a:t>
                </a:r>
              </a:p>
            </p:txBody>
          </p:sp>
          <p:sp>
            <p:nvSpPr>
              <p:cNvPr id="261" name="Rectangle 260">
                <a:extLst>
                  <a:ext uri="{FF2B5EF4-FFF2-40B4-BE49-F238E27FC236}">
                    <a16:creationId xmlns:a16="http://schemas.microsoft.com/office/drawing/2014/main" id="{D61B2394-DA3A-4E50-92DF-AEF7544E8F6A}"/>
                  </a:ext>
                </a:extLst>
              </p:cNvPr>
              <p:cNvSpPr/>
              <p:nvPr/>
            </p:nvSpPr>
            <p:spPr>
              <a:xfrm>
                <a:off x="8348367"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15</a:t>
                </a:r>
              </a:p>
            </p:txBody>
          </p:sp>
          <p:sp>
            <p:nvSpPr>
              <p:cNvPr id="262" name="Rectangle 261">
                <a:extLst>
                  <a:ext uri="{FF2B5EF4-FFF2-40B4-BE49-F238E27FC236}">
                    <a16:creationId xmlns:a16="http://schemas.microsoft.com/office/drawing/2014/main" id="{16B1312E-57FB-41C1-95F1-8E471331A623}"/>
                  </a:ext>
                </a:extLst>
              </p:cNvPr>
              <p:cNvSpPr/>
              <p:nvPr/>
            </p:nvSpPr>
            <p:spPr>
              <a:xfrm>
                <a:off x="8557281" y="3764920"/>
                <a:ext cx="196900"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16</a:t>
                </a:r>
              </a:p>
            </p:txBody>
          </p:sp>
          <p:sp>
            <p:nvSpPr>
              <p:cNvPr id="263" name="Rectangle 262">
                <a:extLst>
                  <a:ext uri="{FF2B5EF4-FFF2-40B4-BE49-F238E27FC236}">
                    <a16:creationId xmlns:a16="http://schemas.microsoft.com/office/drawing/2014/main" id="{FBDBDE51-9EA5-43B8-AB71-62F1D91CE650}"/>
                  </a:ext>
                </a:extLst>
              </p:cNvPr>
              <p:cNvSpPr/>
              <p:nvPr/>
            </p:nvSpPr>
            <p:spPr>
              <a:xfrm>
                <a:off x="5309442" y="3933865"/>
                <a:ext cx="3551087"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Months</a:t>
                </a:r>
              </a:p>
            </p:txBody>
          </p:sp>
          <p:sp>
            <p:nvSpPr>
              <p:cNvPr id="264" name="TextBox 263">
                <a:extLst>
                  <a:ext uri="{FF2B5EF4-FFF2-40B4-BE49-F238E27FC236}">
                    <a16:creationId xmlns:a16="http://schemas.microsoft.com/office/drawing/2014/main" id="{B00C5602-7F6E-4AC7-BCF5-3246E0C69E06}"/>
                  </a:ext>
                </a:extLst>
              </p:cNvPr>
              <p:cNvSpPr txBox="1"/>
              <p:nvPr/>
            </p:nvSpPr>
            <p:spPr>
              <a:xfrm>
                <a:off x="5161459"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154</a:t>
                </a:r>
              </a:p>
              <a:p>
                <a:pPr algn="ctr" defTabSz="914309">
                  <a:defRPr/>
                </a:pPr>
                <a:r>
                  <a:rPr lang="en-US" sz="1067">
                    <a:solidFill>
                      <a:srgbClr val="000000"/>
                    </a:solidFill>
                    <a:latin typeface="Arial" panose="020B0604020202020204"/>
                  </a:rPr>
                  <a:t>153</a:t>
                </a:r>
              </a:p>
            </p:txBody>
          </p:sp>
          <p:sp>
            <p:nvSpPr>
              <p:cNvPr id="265" name="TextBox 264">
                <a:extLst>
                  <a:ext uri="{FF2B5EF4-FFF2-40B4-BE49-F238E27FC236}">
                    <a16:creationId xmlns:a16="http://schemas.microsoft.com/office/drawing/2014/main" id="{EB531F9C-E450-4815-9769-1B011DD46542}"/>
                  </a:ext>
                </a:extLst>
              </p:cNvPr>
              <p:cNvSpPr txBox="1"/>
              <p:nvPr/>
            </p:nvSpPr>
            <p:spPr>
              <a:xfrm>
                <a:off x="8086185"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14</a:t>
                </a:r>
              </a:p>
              <a:p>
                <a:pPr algn="ctr" defTabSz="914309">
                  <a:defRPr/>
                </a:pPr>
                <a:r>
                  <a:rPr lang="en-US" sz="1067">
                    <a:solidFill>
                      <a:srgbClr val="000000"/>
                    </a:solidFill>
                    <a:latin typeface="Arial" panose="020B0604020202020204"/>
                  </a:rPr>
                  <a:t>6</a:t>
                </a:r>
              </a:p>
            </p:txBody>
          </p:sp>
          <p:sp>
            <p:nvSpPr>
              <p:cNvPr id="266" name="TextBox 265">
                <a:extLst>
                  <a:ext uri="{FF2B5EF4-FFF2-40B4-BE49-F238E27FC236}">
                    <a16:creationId xmlns:a16="http://schemas.microsoft.com/office/drawing/2014/main" id="{2C423715-128E-4969-818B-BD701CDE7D68}"/>
                  </a:ext>
                </a:extLst>
              </p:cNvPr>
              <p:cNvSpPr txBox="1"/>
              <p:nvPr/>
            </p:nvSpPr>
            <p:spPr>
              <a:xfrm>
                <a:off x="4613256" y="4084687"/>
                <a:ext cx="655793" cy="319021"/>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Isa-Pd</a:t>
                </a:r>
              </a:p>
              <a:p>
                <a:pPr defTabSz="914309">
                  <a:defRPr/>
                </a:pPr>
                <a:r>
                  <a:rPr lang="en-US" sz="1067">
                    <a:solidFill>
                      <a:srgbClr val="000000"/>
                    </a:solidFill>
                    <a:latin typeface="Arial" panose="020B0604020202020204"/>
                  </a:rPr>
                  <a:t>Pd</a:t>
                </a:r>
                <a:endParaRPr lang="en-US" sz="1067" baseline="30000">
                  <a:solidFill>
                    <a:srgbClr val="000000"/>
                  </a:solidFill>
                  <a:latin typeface="Arial" panose="020B0604020202020204"/>
                </a:endParaRPr>
              </a:p>
            </p:txBody>
          </p:sp>
          <p:sp>
            <p:nvSpPr>
              <p:cNvPr id="267" name="TextBox 266">
                <a:extLst>
                  <a:ext uri="{FF2B5EF4-FFF2-40B4-BE49-F238E27FC236}">
                    <a16:creationId xmlns:a16="http://schemas.microsoft.com/office/drawing/2014/main" id="{C428B802-A5F2-41F6-9127-4ABDD8DEB124}"/>
                  </a:ext>
                </a:extLst>
              </p:cNvPr>
              <p:cNvSpPr txBox="1"/>
              <p:nvPr/>
            </p:nvSpPr>
            <p:spPr>
              <a:xfrm>
                <a:off x="5579277"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131</a:t>
                </a:r>
              </a:p>
              <a:p>
                <a:pPr algn="ctr" defTabSz="914309">
                  <a:defRPr/>
                </a:pPr>
                <a:r>
                  <a:rPr lang="en-US" sz="1067">
                    <a:solidFill>
                      <a:srgbClr val="000000"/>
                    </a:solidFill>
                    <a:latin typeface="Arial" panose="020B0604020202020204"/>
                  </a:rPr>
                  <a:t>110</a:t>
                </a:r>
              </a:p>
            </p:txBody>
          </p:sp>
          <p:sp>
            <p:nvSpPr>
              <p:cNvPr id="268" name="TextBox 267">
                <a:extLst>
                  <a:ext uri="{FF2B5EF4-FFF2-40B4-BE49-F238E27FC236}">
                    <a16:creationId xmlns:a16="http://schemas.microsoft.com/office/drawing/2014/main" id="{C43952FC-B170-47A9-BF22-8ABB915ADC2D}"/>
                  </a:ext>
                </a:extLst>
              </p:cNvPr>
              <p:cNvSpPr txBox="1"/>
              <p:nvPr/>
            </p:nvSpPr>
            <p:spPr>
              <a:xfrm>
                <a:off x="5997095"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111</a:t>
                </a:r>
              </a:p>
              <a:p>
                <a:pPr algn="ctr" defTabSz="914309">
                  <a:defRPr/>
                </a:pPr>
                <a:r>
                  <a:rPr lang="en-US" sz="1067">
                    <a:solidFill>
                      <a:srgbClr val="000000"/>
                    </a:solidFill>
                    <a:latin typeface="Arial" panose="020B0604020202020204"/>
                  </a:rPr>
                  <a:t>83</a:t>
                </a:r>
              </a:p>
            </p:txBody>
          </p:sp>
          <p:sp>
            <p:nvSpPr>
              <p:cNvPr id="269" name="TextBox 268">
                <a:extLst>
                  <a:ext uri="{FF2B5EF4-FFF2-40B4-BE49-F238E27FC236}">
                    <a16:creationId xmlns:a16="http://schemas.microsoft.com/office/drawing/2014/main" id="{2AC71267-A508-4810-8552-FE6B93655D92}"/>
                  </a:ext>
                </a:extLst>
              </p:cNvPr>
              <p:cNvSpPr txBox="1"/>
              <p:nvPr/>
            </p:nvSpPr>
            <p:spPr>
              <a:xfrm>
                <a:off x="6414913"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93</a:t>
                </a:r>
              </a:p>
              <a:p>
                <a:pPr algn="ctr" defTabSz="914309">
                  <a:defRPr/>
                </a:pPr>
                <a:r>
                  <a:rPr lang="en-US" sz="1067">
                    <a:solidFill>
                      <a:srgbClr val="000000"/>
                    </a:solidFill>
                    <a:latin typeface="Arial" panose="020B0604020202020204"/>
                  </a:rPr>
                  <a:t>65</a:t>
                </a:r>
              </a:p>
            </p:txBody>
          </p:sp>
          <p:sp>
            <p:nvSpPr>
              <p:cNvPr id="270" name="TextBox 269">
                <a:extLst>
                  <a:ext uri="{FF2B5EF4-FFF2-40B4-BE49-F238E27FC236}">
                    <a16:creationId xmlns:a16="http://schemas.microsoft.com/office/drawing/2014/main" id="{50457ED0-75B4-4A10-ABE4-DA023A66FE44}"/>
                  </a:ext>
                </a:extLst>
              </p:cNvPr>
              <p:cNvSpPr txBox="1"/>
              <p:nvPr/>
            </p:nvSpPr>
            <p:spPr>
              <a:xfrm>
                <a:off x="6832731"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82</a:t>
                </a:r>
              </a:p>
              <a:p>
                <a:pPr algn="ctr" defTabSz="914309">
                  <a:defRPr/>
                </a:pPr>
                <a:r>
                  <a:rPr lang="en-US" sz="1067">
                    <a:solidFill>
                      <a:srgbClr val="000000"/>
                    </a:solidFill>
                    <a:latin typeface="Arial" panose="020B0604020202020204"/>
                  </a:rPr>
                  <a:t>54</a:t>
                </a:r>
              </a:p>
            </p:txBody>
          </p:sp>
          <p:sp>
            <p:nvSpPr>
              <p:cNvPr id="271" name="TextBox 270">
                <a:extLst>
                  <a:ext uri="{FF2B5EF4-FFF2-40B4-BE49-F238E27FC236}">
                    <a16:creationId xmlns:a16="http://schemas.microsoft.com/office/drawing/2014/main" id="{D4986C84-36FA-4284-B656-A8FEA6CDEECA}"/>
                  </a:ext>
                </a:extLst>
              </p:cNvPr>
              <p:cNvSpPr txBox="1"/>
              <p:nvPr/>
            </p:nvSpPr>
            <p:spPr>
              <a:xfrm>
                <a:off x="7250549"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54</a:t>
                </a:r>
              </a:p>
              <a:p>
                <a:pPr algn="ctr" defTabSz="914309">
                  <a:defRPr/>
                </a:pPr>
                <a:r>
                  <a:rPr lang="en-US" sz="1067">
                    <a:solidFill>
                      <a:srgbClr val="000000"/>
                    </a:solidFill>
                    <a:latin typeface="Arial" panose="020B0604020202020204"/>
                  </a:rPr>
                  <a:t>36</a:t>
                </a:r>
              </a:p>
            </p:txBody>
          </p:sp>
          <p:sp>
            <p:nvSpPr>
              <p:cNvPr id="272" name="TextBox 271">
                <a:extLst>
                  <a:ext uri="{FF2B5EF4-FFF2-40B4-BE49-F238E27FC236}">
                    <a16:creationId xmlns:a16="http://schemas.microsoft.com/office/drawing/2014/main" id="{14A084E1-18C7-4CA8-ABA2-55D7FD3C3DB9}"/>
                  </a:ext>
                </a:extLst>
              </p:cNvPr>
              <p:cNvSpPr txBox="1"/>
              <p:nvPr/>
            </p:nvSpPr>
            <p:spPr>
              <a:xfrm>
                <a:off x="7668367"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30</a:t>
                </a:r>
              </a:p>
              <a:p>
                <a:pPr algn="ctr" defTabSz="914309">
                  <a:defRPr/>
                </a:pPr>
                <a:r>
                  <a:rPr lang="en-US" sz="1067">
                    <a:solidFill>
                      <a:srgbClr val="000000"/>
                    </a:solidFill>
                    <a:latin typeface="Arial" panose="020B0604020202020204"/>
                  </a:rPr>
                  <a:t>17</a:t>
                </a:r>
              </a:p>
            </p:txBody>
          </p:sp>
          <p:sp>
            <p:nvSpPr>
              <p:cNvPr id="273" name="TextBox 272">
                <a:extLst>
                  <a:ext uri="{FF2B5EF4-FFF2-40B4-BE49-F238E27FC236}">
                    <a16:creationId xmlns:a16="http://schemas.microsoft.com/office/drawing/2014/main" id="{8C62420B-3EEC-48D7-A067-C9A399FB1819}"/>
                  </a:ext>
                </a:extLst>
              </p:cNvPr>
              <p:cNvSpPr txBox="1"/>
              <p:nvPr/>
            </p:nvSpPr>
            <p:spPr>
              <a:xfrm>
                <a:off x="8504003" y="4084407"/>
                <a:ext cx="298035" cy="31902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2</a:t>
                </a:r>
              </a:p>
              <a:p>
                <a:pPr algn="ctr" defTabSz="914309">
                  <a:defRPr/>
                </a:pPr>
                <a:r>
                  <a:rPr lang="en-US" sz="1067">
                    <a:solidFill>
                      <a:srgbClr val="000000"/>
                    </a:solidFill>
                    <a:latin typeface="Arial" panose="020B0604020202020204"/>
                  </a:rPr>
                  <a:t>0</a:t>
                </a:r>
              </a:p>
            </p:txBody>
          </p:sp>
          <p:sp>
            <p:nvSpPr>
              <p:cNvPr id="274" name="TextBox 273">
                <a:extLst>
                  <a:ext uri="{FF2B5EF4-FFF2-40B4-BE49-F238E27FC236}">
                    <a16:creationId xmlns:a16="http://schemas.microsoft.com/office/drawing/2014/main" id="{BBC3DC7F-3E9D-425C-A51B-F75946525E1B}"/>
                  </a:ext>
                </a:extLst>
              </p:cNvPr>
              <p:cNvSpPr txBox="1"/>
              <p:nvPr/>
            </p:nvSpPr>
            <p:spPr>
              <a:xfrm>
                <a:off x="4613256" y="3947204"/>
                <a:ext cx="655793" cy="195862"/>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No. at risk</a:t>
                </a:r>
              </a:p>
            </p:txBody>
          </p:sp>
          <p:grpSp>
            <p:nvGrpSpPr>
              <p:cNvPr id="275" name="Group 274">
                <a:extLst>
                  <a:ext uri="{FF2B5EF4-FFF2-40B4-BE49-F238E27FC236}">
                    <a16:creationId xmlns:a16="http://schemas.microsoft.com/office/drawing/2014/main" id="{69023803-EDCB-4A2C-A9EB-607CD5A66711}"/>
                  </a:ext>
                </a:extLst>
              </p:cNvPr>
              <p:cNvGrpSpPr/>
              <p:nvPr/>
            </p:nvGrpSpPr>
            <p:grpSpPr>
              <a:xfrm>
                <a:off x="5307806" y="1919240"/>
                <a:ext cx="3313878" cy="1393605"/>
                <a:chOff x="5307806" y="1919240"/>
                <a:chExt cx="3313878" cy="1393605"/>
              </a:xfrm>
            </p:grpSpPr>
            <p:sp>
              <p:nvSpPr>
                <p:cNvPr id="280" name="Freeform: Shape 279">
                  <a:extLst>
                    <a:ext uri="{FF2B5EF4-FFF2-40B4-BE49-F238E27FC236}">
                      <a16:creationId xmlns:a16="http://schemas.microsoft.com/office/drawing/2014/main" id="{F95A215B-0DE0-4BC7-AA04-87B2E424B0FA}"/>
                    </a:ext>
                  </a:extLst>
                </p:cNvPr>
                <p:cNvSpPr/>
                <p:nvPr/>
              </p:nvSpPr>
              <p:spPr>
                <a:xfrm>
                  <a:off x="5307806" y="1919240"/>
                  <a:ext cx="3297513" cy="1372876"/>
                </a:xfrm>
                <a:custGeom>
                  <a:avLst/>
                  <a:gdLst>
                    <a:gd name="connsiteX0" fmla="*/ 0 w 3345656"/>
                    <a:gd name="connsiteY0" fmla="*/ 0 h 1376362"/>
                    <a:gd name="connsiteX1" fmla="*/ 71438 w 3345656"/>
                    <a:gd name="connsiteY1" fmla="*/ 0 h 1376362"/>
                    <a:gd name="connsiteX2" fmla="*/ 71438 w 3345656"/>
                    <a:gd name="connsiteY2" fmla="*/ 11906 h 1376362"/>
                    <a:gd name="connsiteX3" fmla="*/ 104775 w 3345656"/>
                    <a:gd name="connsiteY3" fmla="*/ 11906 h 1376362"/>
                    <a:gd name="connsiteX4" fmla="*/ 104775 w 3345656"/>
                    <a:gd name="connsiteY4" fmla="*/ 23812 h 1376362"/>
                    <a:gd name="connsiteX5" fmla="*/ 111919 w 3345656"/>
                    <a:gd name="connsiteY5" fmla="*/ 23812 h 1376362"/>
                    <a:gd name="connsiteX6" fmla="*/ 111919 w 3345656"/>
                    <a:gd name="connsiteY6" fmla="*/ 35718 h 1376362"/>
                    <a:gd name="connsiteX7" fmla="*/ 128588 w 3345656"/>
                    <a:gd name="connsiteY7" fmla="*/ 35718 h 1376362"/>
                    <a:gd name="connsiteX8" fmla="*/ 128588 w 3345656"/>
                    <a:gd name="connsiteY8" fmla="*/ 50006 h 1376362"/>
                    <a:gd name="connsiteX9" fmla="*/ 133350 w 3345656"/>
                    <a:gd name="connsiteY9" fmla="*/ 50006 h 1376362"/>
                    <a:gd name="connsiteX10" fmla="*/ 133350 w 3345656"/>
                    <a:gd name="connsiteY10" fmla="*/ 59531 h 1376362"/>
                    <a:gd name="connsiteX11" fmla="*/ 216694 w 3345656"/>
                    <a:gd name="connsiteY11" fmla="*/ 59531 h 1376362"/>
                    <a:gd name="connsiteX12" fmla="*/ 216694 w 3345656"/>
                    <a:gd name="connsiteY12" fmla="*/ 71437 h 1376362"/>
                    <a:gd name="connsiteX13" fmla="*/ 257175 w 3345656"/>
                    <a:gd name="connsiteY13" fmla="*/ 71437 h 1376362"/>
                    <a:gd name="connsiteX14" fmla="*/ 257175 w 3345656"/>
                    <a:gd name="connsiteY14" fmla="*/ 97631 h 1376362"/>
                    <a:gd name="connsiteX15" fmla="*/ 264319 w 3345656"/>
                    <a:gd name="connsiteY15" fmla="*/ 97631 h 1376362"/>
                    <a:gd name="connsiteX16" fmla="*/ 264319 w 3345656"/>
                    <a:gd name="connsiteY16" fmla="*/ 121443 h 1376362"/>
                    <a:gd name="connsiteX17" fmla="*/ 271463 w 3345656"/>
                    <a:gd name="connsiteY17" fmla="*/ 121443 h 1376362"/>
                    <a:gd name="connsiteX18" fmla="*/ 271463 w 3345656"/>
                    <a:gd name="connsiteY18" fmla="*/ 135731 h 1376362"/>
                    <a:gd name="connsiteX19" fmla="*/ 297656 w 3345656"/>
                    <a:gd name="connsiteY19" fmla="*/ 135731 h 1376362"/>
                    <a:gd name="connsiteX20" fmla="*/ 297656 w 3345656"/>
                    <a:gd name="connsiteY20" fmla="*/ 145256 h 1376362"/>
                    <a:gd name="connsiteX21" fmla="*/ 304800 w 3345656"/>
                    <a:gd name="connsiteY21" fmla="*/ 145256 h 1376362"/>
                    <a:gd name="connsiteX22" fmla="*/ 304800 w 3345656"/>
                    <a:gd name="connsiteY22" fmla="*/ 159543 h 1376362"/>
                    <a:gd name="connsiteX23" fmla="*/ 321469 w 3345656"/>
                    <a:gd name="connsiteY23" fmla="*/ 159543 h 1376362"/>
                    <a:gd name="connsiteX24" fmla="*/ 321469 w 3345656"/>
                    <a:gd name="connsiteY24" fmla="*/ 171450 h 1376362"/>
                    <a:gd name="connsiteX25" fmla="*/ 354806 w 3345656"/>
                    <a:gd name="connsiteY25" fmla="*/ 171450 h 1376362"/>
                    <a:gd name="connsiteX26" fmla="*/ 354806 w 3345656"/>
                    <a:gd name="connsiteY26" fmla="*/ 185737 h 1376362"/>
                    <a:gd name="connsiteX27" fmla="*/ 359569 w 3345656"/>
                    <a:gd name="connsiteY27" fmla="*/ 185737 h 1376362"/>
                    <a:gd name="connsiteX28" fmla="*/ 359569 w 3345656"/>
                    <a:gd name="connsiteY28" fmla="*/ 209550 h 1376362"/>
                    <a:gd name="connsiteX29" fmla="*/ 366713 w 3345656"/>
                    <a:gd name="connsiteY29" fmla="*/ 209550 h 1376362"/>
                    <a:gd name="connsiteX30" fmla="*/ 366713 w 3345656"/>
                    <a:gd name="connsiteY30" fmla="*/ 238125 h 1376362"/>
                    <a:gd name="connsiteX31" fmla="*/ 457200 w 3345656"/>
                    <a:gd name="connsiteY31" fmla="*/ 238125 h 1376362"/>
                    <a:gd name="connsiteX32" fmla="*/ 457200 w 3345656"/>
                    <a:gd name="connsiteY32" fmla="*/ 250031 h 1376362"/>
                    <a:gd name="connsiteX33" fmla="*/ 464344 w 3345656"/>
                    <a:gd name="connsiteY33" fmla="*/ 250031 h 1376362"/>
                    <a:gd name="connsiteX34" fmla="*/ 464344 w 3345656"/>
                    <a:gd name="connsiteY34" fmla="*/ 311943 h 1376362"/>
                    <a:gd name="connsiteX35" fmla="*/ 469106 w 3345656"/>
                    <a:gd name="connsiteY35" fmla="*/ 311943 h 1376362"/>
                    <a:gd name="connsiteX36" fmla="*/ 469106 w 3345656"/>
                    <a:gd name="connsiteY36" fmla="*/ 352425 h 1376362"/>
                    <a:gd name="connsiteX37" fmla="*/ 476250 w 3345656"/>
                    <a:gd name="connsiteY37" fmla="*/ 352425 h 1376362"/>
                    <a:gd name="connsiteX38" fmla="*/ 476250 w 3345656"/>
                    <a:gd name="connsiteY38" fmla="*/ 364331 h 1376362"/>
                    <a:gd name="connsiteX39" fmla="*/ 504825 w 3345656"/>
                    <a:gd name="connsiteY39" fmla="*/ 364331 h 1376362"/>
                    <a:gd name="connsiteX40" fmla="*/ 504825 w 3345656"/>
                    <a:gd name="connsiteY40" fmla="*/ 376237 h 1376362"/>
                    <a:gd name="connsiteX41" fmla="*/ 511969 w 3345656"/>
                    <a:gd name="connsiteY41" fmla="*/ 376237 h 1376362"/>
                    <a:gd name="connsiteX42" fmla="*/ 511969 w 3345656"/>
                    <a:gd name="connsiteY42" fmla="*/ 402431 h 1376362"/>
                    <a:gd name="connsiteX43" fmla="*/ 523875 w 3345656"/>
                    <a:gd name="connsiteY43" fmla="*/ 402431 h 1376362"/>
                    <a:gd name="connsiteX44" fmla="*/ 523875 w 3345656"/>
                    <a:gd name="connsiteY44" fmla="*/ 414337 h 1376362"/>
                    <a:gd name="connsiteX45" fmla="*/ 538163 w 3345656"/>
                    <a:gd name="connsiteY45" fmla="*/ 414337 h 1376362"/>
                    <a:gd name="connsiteX46" fmla="*/ 538163 w 3345656"/>
                    <a:gd name="connsiteY46" fmla="*/ 428625 h 1376362"/>
                    <a:gd name="connsiteX47" fmla="*/ 545306 w 3345656"/>
                    <a:gd name="connsiteY47" fmla="*/ 428625 h 1376362"/>
                    <a:gd name="connsiteX48" fmla="*/ 545306 w 3345656"/>
                    <a:gd name="connsiteY48" fmla="*/ 440531 h 1376362"/>
                    <a:gd name="connsiteX49" fmla="*/ 552450 w 3345656"/>
                    <a:gd name="connsiteY49" fmla="*/ 440531 h 1376362"/>
                    <a:gd name="connsiteX50" fmla="*/ 552450 w 3345656"/>
                    <a:gd name="connsiteY50" fmla="*/ 452437 h 1376362"/>
                    <a:gd name="connsiteX51" fmla="*/ 592931 w 3345656"/>
                    <a:gd name="connsiteY51" fmla="*/ 452437 h 1376362"/>
                    <a:gd name="connsiteX52" fmla="*/ 592931 w 3345656"/>
                    <a:gd name="connsiteY52" fmla="*/ 466725 h 1376362"/>
                    <a:gd name="connsiteX53" fmla="*/ 600075 w 3345656"/>
                    <a:gd name="connsiteY53" fmla="*/ 466725 h 1376362"/>
                    <a:gd name="connsiteX54" fmla="*/ 600075 w 3345656"/>
                    <a:gd name="connsiteY54" fmla="*/ 478631 h 1376362"/>
                    <a:gd name="connsiteX55" fmla="*/ 642938 w 3345656"/>
                    <a:gd name="connsiteY55" fmla="*/ 478631 h 1376362"/>
                    <a:gd name="connsiteX56" fmla="*/ 642938 w 3345656"/>
                    <a:gd name="connsiteY56" fmla="*/ 504825 h 1376362"/>
                    <a:gd name="connsiteX57" fmla="*/ 647700 w 3345656"/>
                    <a:gd name="connsiteY57" fmla="*/ 504825 h 1376362"/>
                    <a:gd name="connsiteX58" fmla="*/ 647700 w 3345656"/>
                    <a:gd name="connsiteY58" fmla="*/ 514350 h 1376362"/>
                    <a:gd name="connsiteX59" fmla="*/ 654844 w 3345656"/>
                    <a:gd name="connsiteY59" fmla="*/ 514350 h 1376362"/>
                    <a:gd name="connsiteX60" fmla="*/ 654844 w 3345656"/>
                    <a:gd name="connsiteY60" fmla="*/ 531018 h 1376362"/>
                    <a:gd name="connsiteX61" fmla="*/ 661988 w 3345656"/>
                    <a:gd name="connsiteY61" fmla="*/ 531018 h 1376362"/>
                    <a:gd name="connsiteX62" fmla="*/ 661988 w 3345656"/>
                    <a:gd name="connsiteY62" fmla="*/ 554831 h 1376362"/>
                    <a:gd name="connsiteX63" fmla="*/ 669131 w 3345656"/>
                    <a:gd name="connsiteY63" fmla="*/ 554831 h 1376362"/>
                    <a:gd name="connsiteX64" fmla="*/ 669131 w 3345656"/>
                    <a:gd name="connsiteY64" fmla="*/ 569118 h 1376362"/>
                    <a:gd name="connsiteX65" fmla="*/ 683419 w 3345656"/>
                    <a:gd name="connsiteY65" fmla="*/ 569118 h 1376362"/>
                    <a:gd name="connsiteX66" fmla="*/ 683419 w 3345656"/>
                    <a:gd name="connsiteY66" fmla="*/ 583406 h 1376362"/>
                    <a:gd name="connsiteX67" fmla="*/ 704850 w 3345656"/>
                    <a:gd name="connsiteY67" fmla="*/ 583406 h 1376362"/>
                    <a:gd name="connsiteX68" fmla="*/ 704850 w 3345656"/>
                    <a:gd name="connsiteY68" fmla="*/ 595312 h 1376362"/>
                    <a:gd name="connsiteX69" fmla="*/ 716756 w 3345656"/>
                    <a:gd name="connsiteY69" fmla="*/ 595312 h 1376362"/>
                    <a:gd name="connsiteX70" fmla="*/ 716756 w 3345656"/>
                    <a:gd name="connsiteY70" fmla="*/ 609600 h 1376362"/>
                    <a:gd name="connsiteX71" fmla="*/ 745331 w 3345656"/>
                    <a:gd name="connsiteY71" fmla="*/ 609600 h 1376362"/>
                    <a:gd name="connsiteX72" fmla="*/ 745331 w 3345656"/>
                    <a:gd name="connsiteY72" fmla="*/ 621506 h 1376362"/>
                    <a:gd name="connsiteX73" fmla="*/ 840581 w 3345656"/>
                    <a:gd name="connsiteY73" fmla="*/ 621506 h 1376362"/>
                    <a:gd name="connsiteX74" fmla="*/ 840581 w 3345656"/>
                    <a:gd name="connsiteY74" fmla="*/ 647700 h 1376362"/>
                    <a:gd name="connsiteX75" fmla="*/ 854869 w 3345656"/>
                    <a:gd name="connsiteY75" fmla="*/ 647700 h 1376362"/>
                    <a:gd name="connsiteX76" fmla="*/ 854869 w 3345656"/>
                    <a:gd name="connsiteY76" fmla="*/ 661987 h 1376362"/>
                    <a:gd name="connsiteX77" fmla="*/ 895350 w 3345656"/>
                    <a:gd name="connsiteY77" fmla="*/ 661987 h 1376362"/>
                    <a:gd name="connsiteX78" fmla="*/ 895350 w 3345656"/>
                    <a:gd name="connsiteY78" fmla="*/ 673893 h 1376362"/>
                    <a:gd name="connsiteX79" fmla="*/ 902494 w 3345656"/>
                    <a:gd name="connsiteY79" fmla="*/ 673893 h 1376362"/>
                    <a:gd name="connsiteX80" fmla="*/ 902494 w 3345656"/>
                    <a:gd name="connsiteY80" fmla="*/ 688181 h 1376362"/>
                    <a:gd name="connsiteX81" fmla="*/ 952500 w 3345656"/>
                    <a:gd name="connsiteY81" fmla="*/ 688181 h 1376362"/>
                    <a:gd name="connsiteX82" fmla="*/ 952500 w 3345656"/>
                    <a:gd name="connsiteY82" fmla="*/ 700087 h 1376362"/>
                    <a:gd name="connsiteX83" fmla="*/ 992981 w 3345656"/>
                    <a:gd name="connsiteY83" fmla="*/ 700087 h 1376362"/>
                    <a:gd name="connsiteX84" fmla="*/ 992981 w 3345656"/>
                    <a:gd name="connsiteY84" fmla="*/ 726281 h 1376362"/>
                    <a:gd name="connsiteX85" fmla="*/ 1012031 w 3345656"/>
                    <a:gd name="connsiteY85" fmla="*/ 726281 h 1376362"/>
                    <a:gd name="connsiteX86" fmla="*/ 1012031 w 3345656"/>
                    <a:gd name="connsiteY86" fmla="*/ 740568 h 1376362"/>
                    <a:gd name="connsiteX87" fmla="*/ 1045369 w 3345656"/>
                    <a:gd name="connsiteY87" fmla="*/ 740568 h 1376362"/>
                    <a:gd name="connsiteX88" fmla="*/ 1045369 w 3345656"/>
                    <a:gd name="connsiteY88" fmla="*/ 769143 h 1376362"/>
                    <a:gd name="connsiteX89" fmla="*/ 1054894 w 3345656"/>
                    <a:gd name="connsiteY89" fmla="*/ 769143 h 1376362"/>
                    <a:gd name="connsiteX90" fmla="*/ 1054894 w 3345656"/>
                    <a:gd name="connsiteY90" fmla="*/ 781050 h 1376362"/>
                    <a:gd name="connsiteX91" fmla="*/ 1066800 w 3345656"/>
                    <a:gd name="connsiteY91" fmla="*/ 781050 h 1376362"/>
                    <a:gd name="connsiteX92" fmla="*/ 1066800 w 3345656"/>
                    <a:gd name="connsiteY92" fmla="*/ 792956 h 1376362"/>
                    <a:gd name="connsiteX93" fmla="*/ 1109663 w 3345656"/>
                    <a:gd name="connsiteY93" fmla="*/ 792956 h 1376362"/>
                    <a:gd name="connsiteX94" fmla="*/ 1109663 w 3345656"/>
                    <a:gd name="connsiteY94" fmla="*/ 807243 h 1376362"/>
                    <a:gd name="connsiteX95" fmla="*/ 1123950 w 3345656"/>
                    <a:gd name="connsiteY95" fmla="*/ 807243 h 1376362"/>
                    <a:gd name="connsiteX96" fmla="*/ 1123950 w 3345656"/>
                    <a:gd name="connsiteY96" fmla="*/ 823912 h 1376362"/>
                    <a:gd name="connsiteX97" fmla="*/ 1226344 w 3345656"/>
                    <a:gd name="connsiteY97" fmla="*/ 823912 h 1376362"/>
                    <a:gd name="connsiteX98" fmla="*/ 1226344 w 3345656"/>
                    <a:gd name="connsiteY98" fmla="*/ 833437 h 1376362"/>
                    <a:gd name="connsiteX99" fmla="*/ 1266825 w 3345656"/>
                    <a:gd name="connsiteY99" fmla="*/ 833437 h 1376362"/>
                    <a:gd name="connsiteX100" fmla="*/ 1266825 w 3345656"/>
                    <a:gd name="connsiteY100" fmla="*/ 847725 h 1376362"/>
                    <a:gd name="connsiteX101" fmla="*/ 1273969 w 3345656"/>
                    <a:gd name="connsiteY101" fmla="*/ 847725 h 1376362"/>
                    <a:gd name="connsiteX102" fmla="*/ 1273969 w 3345656"/>
                    <a:gd name="connsiteY102" fmla="*/ 847725 h 1376362"/>
                    <a:gd name="connsiteX103" fmla="*/ 1285875 w 3345656"/>
                    <a:gd name="connsiteY103" fmla="*/ 859631 h 1376362"/>
                    <a:gd name="connsiteX104" fmla="*/ 1285875 w 3345656"/>
                    <a:gd name="connsiteY104" fmla="*/ 873918 h 1376362"/>
                    <a:gd name="connsiteX105" fmla="*/ 1423988 w 3345656"/>
                    <a:gd name="connsiteY105" fmla="*/ 873918 h 1376362"/>
                    <a:gd name="connsiteX106" fmla="*/ 1423988 w 3345656"/>
                    <a:gd name="connsiteY106" fmla="*/ 888206 h 1376362"/>
                    <a:gd name="connsiteX107" fmla="*/ 1431131 w 3345656"/>
                    <a:gd name="connsiteY107" fmla="*/ 888206 h 1376362"/>
                    <a:gd name="connsiteX108" fmla="*/ 1431131 w 3345656"/>
                    <a:gd name="connsiteY108" fmla="*/ 902493 h 1376362"/>
                    <a:gd name="connsiteX109" fmla="*/ 1466850 w 3345656"/>
                    <a:gd name="connsiteY109" fmla="*/ 902493 h 1376362"/>
                    <a:gd name="connsiteX110" fmla="*/ 1466850 w 3345656"/>
                    <a:gd name="connsiteY110" fmla="*/ 928687 h 1376362"/>
                    <a:gd name="connsiteX111" fmla="*/ 1485900 w 3345656"/>
                    <a:gd name="connsiteY111" fmla="*/ 928687 h 1376362"/>
                    <a:gd name="connsiteX112" fmla="*/ 1485900 w 3345656"/>
                    <a:gd name="connsiteY112" fmla="*/ 945356 h 1376362"/>
                    <a:gd name="connsiteX113" fmla="*/ 1609725 w 3345656"/>
                    <a:gd name="connsiteY113" fmla="*/ 945356 h 1376362"/>
                    <a:gd name="connsiteX114" fmla="*/ 1609725 w 3345656"/>
                    <a:gd name="connsiteY114" fmla="*/ 971550 h 1376362"/>
                    <a:gd name="connsiteX115" fmla="*/ 1621631 w 3345656"/>
                    <a:gd name="connsiteY115" fmla="*/ 971550 h 1376362"/>
                    <a:gd name="connsiteX116" fmla="*/ 1621631 w 3345656"/>
                    <a:gd name="connsiteY116" fmla="*/ 985837 h 1376362"/>
                    <a:gd name="connsiteX117" fmla="*/ 1690688 w 3345656"/>
                    <a:gd name="connsiteY117" fmla="*/ 985837 h 1376362"/>
                    <a:gd name="connsiteX118" fmla="*/ 1690688 w 3345656"/>
                    <a:gd name="connsiteY118" fmla="*/ 1012031 h 1376362"/>
                    <a:gd name="connsiteX119" fmla="*/ 1707356 w 3345656"/>
                    <a:gd name="connsiteY119" fmla="*/ 1012031 h 1376362"/>
                    <a:gd name="connsiteX120" fmla="*/ 1707356 w 3345656"/>
                    <a:gd name="connsiteY120" fmla="*/ 1023937 h 1376362"/>
                    <a:gd name="connsiteX121" fmla="*/ 1850231 w 3345656"/>
                    <a:gd name="connsiteY121" fmla="*/ 1023937 h 1376362"/>
                    <a:gd name="connsiteX122" fmla="*/ 1850231 w 3345656"/>
                    <a:gd name="connsiteY122" fmla="*/ 1038225 h 1376362"/>
                    <a:gd name="connsiteX123" fmla="*/ 2007394 w 3345656"/>
                    <a:gd name="connsiteY123" fmla="*/ 1038225 h 1376362"/>
                    <a:gd name="connsiteX124" fmla="*/ 2007394 w 3345656"/>
                    <a:gd name="connsiteY124" fmla="*/ 1054893 h 1376362"/>
                    <a:gd name="connsiteX125" fmla="*/ 2050256 w 3345656"/>
                    <a:gd name="connsiteY125" fmla="*/ 1054893 h 1376362"/>
                    <a:gd name="connsiteX126" fmla="*/ 2050256 w 3345656"/>
                    <a:gd name="connsiteY126" fmla="*/ 1069181 h 1376362"/>
                    <a:gd name="connsiteX127" fmla="*/ 2090738 w 3345656"/>
                    <a:gd name="connsiteY127" fmla="*/ 1069181 h 1376362"/>
                    <a:gd name="connsiteX128" fmla="*/ 2090738 w 3345656"/>
                    <a:gd name="connsiteY128" fmla="*/ 1085850 h 1376362"/>
                    <a:gd name="connsiteX129" fmla="*/ 2097881 w 3345656"/>
                    <a:gd name="connsiteY129" fmla="*/ 1085850 h 1376362"/>
                    <a:gd name="connsiteX130" fmla="*/ 2097881 w 3345656"/>
                    <a:gd name="connsiteY130" fmla="*/ 1119187 h 1376362"/>
                    <a:gd name="connsiteX131" fmla="*/ 2157413 w 3345656"/>
                    <a:gd name="connsiteY131" fmla="*/ 1119187 h 1376362"/>
                    <a:gd name="connsiteX132" fmla="*/ 2157413 w 3345656"/>
                    <a:gd name="connsiteY132" fmla="*/ 1152525 h 1376362"/>
                    <a:gd name="connsiteX133" fmla="*/ 2169319 w 3345656"/>
                    <a:gd name="connsiteY133" fmla="*/ 1152525 h 1376362"/>
                    <a:gd name="connsiteX134" fmla="*/ 2169319 w 3345656"/>
                    <a:gd name="connsiteY134" fmla="*/ 1171575 h 1376362"/>
                    <a:gd name="connsiteX135" fmla="*/ 2178844 w 3345656"/>
                    <a:gd name="connsiteY135" fmla="*/ 1171575 h 1376362"/>
                    <a:gd name="connsiteX136" fmla="*/ 2178844 w 3345656"/>
                    <a:gd name="connsiteY136" fmla="*/ 1190625 h 1376362"/>
                    <a:gd name="connsiteX137" fmla="*/ 2200275 w 3345656"/>
                    <a:gd name="connsiteY137" fmla="*/ 1190625 h 1376362"/>
                    <a:gd name="connsiteX138" fmla="*/ 2200275 w 3345656"/>
                    <a:gd name="connsiteY138" fmla="*/ 1226343 h 1376362"/>
                    <a:gd name="connsiteX139" fmla="*/ 2226469 w 3345656"/>
                    <a:gd name="connsiteY139" fmla="*/ 1226343 h 1376362"/>
                    <a:gd name="connsiteX140" fmla="*/ 2226469 w 3345656"/>
                    <a:gd name="connsiteY140" fmla="*/ 1245393 h 1376362"/>
                    <a:gd name="connsiteX141" fmla="*/ 2397919 w 3345656"/>
                    <a:gd name="connsiteY141" fmla="*/ 1245393 h 1376362"/>
                    <a:gd name="connsiteX142" fmla="*/ 2397919 w 3345656"/>
                    <a:gd name="connsiteY142" fmla="*/ 1266825 h 1376362"/>
                    <a:gd name="connsiteX143" fmla="*/ 2750344 w 3345656"/>
                    <a:gd name="connsiteY143" fmla="*/ 1266825 h 1376362"/>
                    <a:gd name="connsiteX144" fmla="*/ 2750344 w 3345656"/>
                    <a:gd name="connsiteY144" fmla="*/ 1300162 h 1376362"/>
                    <a:gd name="connsiteX145" fmla="*/ 2762250 w 3345656"/>
                    <a:gd name="connsiteY145" fmla="*/ 1300162 h 1376362"/>
                    <a:gd name="connsiteX146" fmla="*/ 2762250 w 3345656"/>
                    <a:gd name="connsiteY146" fmla="*/ 1338262 h 1376362"/>
                    <a:gd name="connsiteX147" fmla="*/ 2769394 w 3345656"/>
                    <a:gd name="connsiteY147" fmla="*/ 1338262 h 1376362"/>
                    <a:gd name="connsiteX148" fmla="*/ 2769394 w 3345656"/>
                    <a:gd name="connsiteY148" fmla="*/ 1376362 h 1376362"/>
                    <a:gd name="connsiteX149" fmla="*/ 3345656 w 3345656"/>
                    <a:gd name="connsiteY149" fmla="*/ 1376362 h 1376362"/>
                    <a:gd name="connsiteX0" fmla="*/ 0 w 3345656"/>
                    <a:gd name="connsiteY0" fmla="*/ 0 h 1376362"/>
                    <a:gd name="connsiteX1" fmla="*/ 71438 w 3345656"/>
                    <a:gd name="connsiteY1" fmla="*/ 0 h 1376362"/>
                    <a:gd name="connsiteX2" fmla="*/ 71438 w 3345656"/>
                    <a:gd name="connsiteY2" fmla="*/ 11906 h 1376362"/>
                    <a:gd name="connsiteX3" fmla="*/ 104775 w 3345656"/>
                    <a:gd name="connsiteY3" fmla="*/ 11906 h 1376362"/>
                    <a:gd name="connsiteX4" fmla="*/ 104775 w 3345656"/>
                    <a:gd name="connsiteY4" fmla="*/ 23812 h 1376362"/>
                    <a:gd name="connsiteX5" fmla="*/ 111919 w 3345656"/>
                    <a:gd name="connsiteY5" fmla="*/ 23812 h 1376362"/>
                    <a:gd name="connsiteX6" fmla="*/ 111919 w 3345656"/>
                    <a:gd name="connsiteY6" fmla="*/ 35718 h 1376362"/>
                    <a:gd name="connsiteX7" fmla="*/ 128588 w 3345656"/>
                    <a:gd name="connsiteY7" fmla="*/ 35718 h 1376362"/>
                    <a:gd name="connsiteX8" fmla="*/ 128588 w 3345656"/>
                    <a:gd name="connsiteY8" fmla="*/ 50006 h 1376362"/>
                    <a:gd name="connsiteX9" fmla="*/ 133350 w 3345656"/>
                    <a:gd name="connsiteY9" fmla="*/ 50006 h 1376362"/>
                    <a:gd name="connsiteX10" fmla="*/ 133350 w 3345656"/>
                    <a:gd name="connsiteY10" fmla="*/ 59531 h 1376362"/>
                    <a:gd name="connsiteX11" fmla="*/ 216694 w 3345656"/>
                    <a:gd name="connsiteY11" fmla="*/ 59531 h 1376362"/>
                    <a:gd name="connsiteX12" fmla="*/ 216694 w 3345656"/>
                    <a:gd name="connsiteY12" fmla="*/ 71437 h 1376362"/>
                    <a:gd name="connsiteX13" fmla="*/ 257175 w 3345656"/>
                    <a:gd name="connsiteY13" fmla="*/ 71437 h 1376362"/>
                    <a:gd name="connsiteX14" fmla="*/ 257175 w 3345656"/>
                    <a:gd name="connsiteY14" fmla="*/ 97631 h 1376362"/>
                    <a:gd name="connsiteX15" fmla="*/ 264319 w 3345656"/>
                    <a:gd name="connsiteY15" fmla="*/ 97631 h 1376362"/>
                    <a:gd name="connsiteX16" fmla="*/ 264319 w 3345656"/>
                    <a:gd name="connsiteY16" fmla="*/ 121443 h 1376362"/>
                    <a:gd name="connsiteX17" fmla="*/ 271463 w 3345656"/>
                    <a:gd name="connsiteY17" fmla="*/ 121443 h 1376362"/>
                    <a:gd name="connsiteX18" fmla="*/ 271463 w 3345656"/>
                    <a:gd name="connsiteY18" fmla="*/ 135731 h 1376362"/>
                    <a:gd name="connsiteX19" fmla="*/ 297656 w 3345656"/>
                    <a:gd name="connsiteY19" fmla="*/ 135731 h 1376362"/>
                    <a:gd name="connsiteX20" fmla="*/ 297656 w 3345656"/>
                    <a:gd name="connsiteY20" fmla="*/ 145256 h 1376362"/>
                    <a:gd name="connsiteX21" fmla="*/ 304800 w 3345656"/>
                    <a:gd name="connsiteY21" fmla="*/ 145256 h 1376362"/>
                    <a:gd name="connsiteX22" fmla="*/ 304800 w 3345656"/>
                    <a:gd name="connsiteY22" fmla="*/ 159543 h 1376362"/>
                    <a:gd name="connsiteX23" fmla="*/ 321469 w 3345656"/>
                    <a:gd name="connsiteY23" fmla="*/ 159543 h 1376362"/>
                    <a:gd name="connsiteX24" fmla="*/ 321469 w 3345656"/>
                    <a:gd name="connsiteY24" fmla="*/ 171450 h 1376362"/>
                    <a:gd name="connsiteX25" fmla="*/ 354806 w 3345656"/>
                    <a:gd name="connsiteY25" fmla="*/ 171450 h 1376362"/>
                    <a:gd name="connsiteX26" fmla="*/ 354806 w 3345656"/>
                    <a:gd name="connsiteY26" fmla="*/ 185737 h 1376362"/>
                    <a:gd name="connsiteX27" fmla="*/ 359569 w 3345656"/>
                    <a:gd name="connsiteY27" fmla="*/ 185737 h 1376362"/>
                    <a:gd name="connsiteX28" fmla="*/ 359569 w 3345656"/>
                    <a:gd name="connsiteY28" fmla="*/ 209550 h 1376362"/>
                    <a:gd name="connsiteX29" fmla="*/ 366713 w 3345656"/>
                    <a:gd name="connsiteY29" fmla="*/ 209550 h 1376362"/>
                    <a:gd name="connsiteX30" fmla="*/ 366713 w 3345656"/>
                    <a:gd name="connsiteY30" fmla="*/ 238125 h 1376362"/>
                    <a:gd name="connsiteX31" fmla="*/ 457200 w 3345656"/>
                    <a:gd name="connsiteY31" fmla="*/ 238125 h 1376362"/>
                    <a:gd name="connsiteX32" fmla="*/ 457200 w 3345656"/>
                    <a:gd name="connsiteY32" fmla="*/ 250031 h 1376362"/>
                    <a:gd name="connsiteX33" fmla="*/ 464344 w 3345656"/>
                    <a:gd name="connsiteY33" fmla="*/ 250031 h 1376362"/>
                    <a:gd name="connsiteX34" fmla="*/ 464344 w 3345656"/>
                    <a:gd name="connsiteY34" fmla="*/ 311943 h 1376362"/>
                    <a:gd name="connsiteX35" fmla="*/ 469106 w 3345656"/>
                    <a:gd name="connsiteY35" fmla="*/ 311943 h 1376362"/>
                    <a:gd name="connsiteX36" fmla="*/ 469106 w 3345656"/>
                    <a:gd name="connsiteY36" fmla="*/ 352425 h 1376362"/>
                    <a:gd name="connsiteX37" fmla="*/ 476250 w 3345656"/>
                    <a:gd name="connsiteY37" fmla="*/ 352425 h 1376362"/>
                    <a:gd name="connsiteX38" fmla="*/ 476250 w 3345656"/>
                    <a:gd name="connsiteY38" fmla="*/ 364331 h 1376362"/>
                    <a:gd name="connsiteX39" fmla="*/ 504825 w 3345656"/>
                    <a:gd name="connsiteY39" fmla="*/ 364331 h 1376362"/>
                    <a:gd name="connsiteX40" fmla="*/ 504825 w 3345656"/>
                    <a:gd name="connsiteY40" fmla="*/ 376237 h 1376362"/>
                    <a:gd name="connsiteX41" fmla="*/ 511969 w 3345656"/>
                    <a:gd name="connsiteY41" fmla="*/ 376237 h 1376362"/>
                    <a:gd name="connsiteX42" fmla="*/ 511969 w 3345656"/>
                    <a:gd name="connsiteY42" fmla="*/ 402431 h 1376362"/>
                    <a:gd name="connsiteX43" fmla="*/ 523875 w 3345656"/>
                    <a:gd name="connsiteY43" fmla="*/ 402431 h 1376362"/>
                    <a:gd name="connsiteX44" fmla="*/ 523875 w 3345656"/>
                    <a:gd name="connsiteY44" fmla="*/ 414337 h 1376362"/>
                    <a:gd name="connsiteX45" fmla="*/ 538163 w 3345656"/>
                    <a:gd name="connsiteY45" fmla="*/ 414337 h 1376362"/>
                    <a:gd name="connsiteX46" fmla="*/ 538163 w 3345656"/>
                    <a:gd name="connsiteY46" fmla="*/ 428625 h 1376362"/>
                    <a:gd name="connsiteX47" fmla="*/ 545306 w 3345656"/>
                    <a:gd name="connsiteY47" fmla="*/ 428625 h 1376362"/>
                    <a:gd name="connsiteX48" fmla="*/ 545306 w 3345656"/>
                    <a:gd name="connsiteY48" fmla="*/ 440531 h 1376362"/>
                    <a:gd name="connsiteX49" fmla="*/ 552450 w 3345656"/>
                    <a:gd name="connsiteY49" fmla="*/ 440531 h 1376362"/>
                    <a:gd name="connsiteX50" fmla="*/ 552450 w 3345656"/>
                    <a:gd name="connsiteY50" fmla="*/ 452437 h 1376362"/>
                    <a:gd name="connsiteX51" fmla="*/ 592931 w 3345656"/>
                    <a:gd name="connsiteY51" fmla="*/ 452437 h 1376362"/>
                    <a:gd name="connsiteX52" fmla="*/ 592931 w 3345656"/>
                    <a:gd name="connsiteY52" fmla="*/ 466725 h 1376362"/>
                    <a:gd name="connsiteX53" fmla="*/ 600075 w 3345656"/>
                    <a:gd name="connsiteY53" fmla="*/ 466725 h 1376362"/>
                    <a:gd name="connsiteX54" fmla="*/ 600075 w 3345656"/>
                    <a:gd name="connsiteY54" fmla="*/ 478631 h 1376362"/>
                    <a:gd name="connsiteX55" fmla="*/ 642938 w 3345656"/>
                    <a:gd name="connsiteY55" fmla="*/ 478631 h 1376362"/>
                    <a:gd name="connsiteX56" fmla="*/ 642938 w 3345656"/>
                    <a:gd name="connsiteY56" fmla="*/ 504825 h 1376362"/>
                    <a:gd name="connsiteX57" fmla="*/ 647700 w 3345656"/>
                    <a:gd name="connsiteY57" fmla="*/ 504825 h 1376362"/>
                    <a:gd name="connsiteX58" fmla="*/ 647700 w 3345656"/>
                    <a:gd name="connsiteY58" fmla="*/ 514350 h 1376362"/>
                    <a:gd name="connsiteX59" fmla="*/ 654844 w 3345656"/>
                    <a:gd name="connsiteY59" fmla="*/ 514350 h 1376362"/>
                    <a:gd name="connsiteX60" fmla="*/ 654844 w 3345656"/>
                    <a:gd name="connsiteY60" fmla="*/ 531018 h 1376362"/>
                    <a:gd name="connsiteX61" fmla="*/ 661988 w 3345656"/>
                    <a:gd name="connsiteY61" fmla="*/ 531018 h 1376362"/>
                    <a:gd name="connsiteX62" fmla="*/ 661988 w 3345656"/>
                    <a:gd name="connsiteY62" fmla="*/ 554831 h 1376362"/>
                    <a:gd name="connsiteX63" fmla="*/ 669131 w 3345656"/>
                    <a:gd name="connsiteY63" fmla="*/ 554831 h 1376362"/>
                    <a:gd name="connsiteX64" fmla="*/ 669131 w 3345656"/>
                    <a:gd name="connsiteY64" fmla="*/ 569118 h 1376362"/>
                    <a:gd name="connsiteX65" fmla="*/ 683419 w 3345656"/>
                    <a:gd name="connsiteY65" fmla="*/ 569118 h 1376362"/>
                    <a:gd name="connsiteX66" fmla="*/ 683419 w 3345656"/>
                    <a:gd name="connsiteY66" fmla="*/ 583406 h 1376362"/>
                    <a:gd name="connsiteX67" fmla="*/ 704850 w 3345656"/>
                    <a:gd name="connsiteY67" fmla="*/ 583406 h 1376362"/>
                    <a:gd name="connsiteX68" fmla="*/ 704850 w 3345656"/>
                    <a:gd name="connsiteY68" fmla="*/ 595312 h 1376362"/>
                    <a:gd name="connsiteX69" fmla="*/ 716756 w 3345656"/>
                    <a:gd name="connsiteY69" fmla="*/ 595312 h 1376362"/>
                    <a:gd name="connsiteX70" fmla="*/ 716756 w 3345656"/>
                    <a:gd name="connsiteY70" fmla="*/ 609600 h 1376362"/>
                    <a:gd name="connsiteX71" fmla="*/ 745331 w 3345656"/>
                    <a:gd name="connsiteY71" fmla="*/ 609600 h 1376362"/>
                    <a:gd name="connsiteX72" fmla="*/ 745331 w 3345656"/>
                    <a:gd name="connsiteY72" fmla="*/ 621506 h 1376362"/>
                    <a:gd name="connsiteX73" fmla="*/ 840581 w 3345656"/>
                    <a:gd name="connsiteY73" fmla="*/ 621506 h 1376362"/>
                    <a:gd name="connsiteX74" fmla="*/ 840581 w 3345656"/>
                    <a:gd name="connsiteY74" fmla="*/ 647700 h 1376362"/>
                    <a:gd name="connsiteX75" fmla="*/ 854869 w 3345656"/>
                    <a:gd name="connsiteY75" fmla="*/ 647700 h 1376362"/>
                    <a:gd name="connsiteX76" fmla="*/ 854869 w 3345656"/>
                    <a:gd name="connsiteY76" fmla="*/ 661987 h 1376362"/>
                    <a:gd name="connsiteX77" fmla="*/ 895350 w 3345656"/>
                    <a:gd name="connsiteY77" fmla="*/ 661987 h 1376362"/>
                    <a:gd name="connsiteX78" fmla="*/ 895350 w 3345656"/>
                    <a:gd name="connsiteY78" fmla="*/ 673893 h 1376362"/>
                    <a:gd name="connsiteX79" fmla="*/ 902494 w 3345656"/>
                    <a:gd name="connsiteY79" fmla="*/ 673893 h 1376362"/>
                    <a:gd name="connsiteX80" fmla="*/ 902494 w 3345656"/>
                    <a:gd name="connsiteY80" fmla="*/ 688181 h 1376362"/>
                    <a:gd name="connsiteX81" fmla="*/ 952500 w 3345656"/>
                    <a:gd name="connsiteY81" fmla="*/ 688181 h 1376362"/>
                    <a:gd name="connsiteX82" fmla="*/ 952500 w 3345656"/>
                    <a:gd name="connsiteY82" fmla="*/ 700087 h 1376362"/>
                    <a:gd name="connsiteX83" fmla="*/ 992981 w 3345656"/>
                    <a:gd name="connsiteY83" fmla="*/ 700087 h 1376362"/>
                    <a:gd name="connsiteX84" fmla="*/ 992981 w 3345656"/>
                    <a:gd name="connsiteY84" fmla="*/ 726281 h 1376362"/>
                    <a:gd name="connsiteX85" fmla="*/ 1012031 w 3345656"/>
                    <a:gd name="connsiteY85" fmla="*/ 726281 h 1376362"/>
                    <a:gd name="connsiteX86" fmla="*/ 1012031 w 3345656"/>
                    <a:gd name="connsiteY86" fmla="*/ 740568 h 1376362"/>
                    <a:gd name="connsiteX87" fmla="*/ 1045369 w 3345656"/>
                    <a:gd name="connsiteY87" fmla="*/ 740568 h 1376362"/>
                    <a:gd name="connsiteX88" fmla="*/ 1045369 w 3345656"/>
                    <a:gd name="connsiteY88" fmla="*/ 769143 h 1376362"/>
                    <a:gd name="connsiteX89" fmla="*/ 1054894 w 3345656"/>
                    <a:gd name="connsiteY89" fmla="*/ 769143 h 1376362"/>
                    <a:gd name="connsiteX90" fmla="*/ 1054894 w 3345656"/>
                    <a:gd name="connsiteY90" fmla="*/ 781050 h 1376362"/>
                    <a:gd name="connsiteX91" fmla="*/ 1066800 w 3345656"/>
                    <a:gd name="connsiteY91" fmla="*/ 781050 h 1376362"/>
                    <a:gd name="connsiteX92" fmla="*/ 1066800 w 3345656"/>
                    <a:gd name="connsiteY92" fmla="*/ 792956 h 1376362"/>
                    <a:gd name="connsiteX93" fmla="*/ 1109663 w 3345656"/>
                    <a:gd name="connsiteY93" fmla="*/ 792956 h 1376362"/>
                    <a:gd name="connsiteX94" fmla="*/ 1109663 w 3345656"/>
                    <a:gd name="connsiteY94" fmla="*/ 807243 h 1376362"/>
                    <a:gd name="connsiteX95" fmla="*/ 1123950 w 3345656"/>
                    <a:gd name="connsiteY95" fmla="*/ 807243 h 1376362"/>
                    <a:gd name="connsiteX96" fmla="*/ 1123950 w 3345656"/>
                    <a:gd name="connsiteY96" fmla="*/ 823912 h 1376362"/>
                    <a:gd name="connsiteX97" fmla="*/ 1226344 w 3345656"/>
                    <a:gd name="connsiteY97" fmla="*/ 823912 h 1376362"/>
                    <a:gd name="connsiteX98" fmla="*/ 1226344 w 3345656"/>
                    <a:gd name="connsiteY98" fmla="*/ 833437 h 1376362"/>
                    <a:gd name="connsiteX99" fmla="*/ 1266825 w 3345656"/>
                    <a:gd name="connsiteY99" fmla="*/ 833437 h 1376362"/>
                    <a:gd name="connsiteX100" fmla="*/ 1266825 w 3345656"/>
                    <a:gd name="connsiteY100" fmla="*/ 847725 h 1376362"/>
                    <a:gd name="connsiteX101" fmla="*/ 1273969 w 3345656"/>
                    <a:gd name="connsiteY101" fmla="*/ 847725 h 1376362"/>
                    <a:gd name="connsiteX102" fmla="*/ 1273969 w 3345656"/>
                    <a:gd name="connsiteY102" fmla="*/ 847725 h 1376362"/>
                    <a:gd name="connsiteX103" fmla="*/ 1280939 w 3345656"/>
                    <a:gd name="connsiteY103" fmla="*/ 852208 h 1376362"/>
                    <a:gd name="connsiteX104" fmla="*/ 1285875 w 3345656"/>
                    <a:gd name="connsiteY104" fmla="*/ 859631 h 1376362"/>
                    <a:gd name="connsiteX105" fmla="*/ 1285875 w 3345656"/>
                    <a:gd name="connsiteY105" fmla="*/ 873918 h 1376362"/>
                    <a:gd name="connsiteX106" fmla="*/ 1423988 w 3345656"/>
                    <a:gd name="connsiteY106" fmla="*/ 873918 h 1376362"/>
                    <a:gd name="connsiteX107" fmla="*/ 1423988 w 3345656"/>
                    <a:gd name="connsiteY107" fmla="*/ 888206 h 1376362"/>
                    <a:gd name="connsiteX108" fmla="*/ 1431131 w 3345656"/>
                    <a:gd name="connsiteY108" fmla="*/ 888206 h 1376362"/>
                    <a:gd name="connsiteX109" fmla="*/ 1431131 w 3345656"/>
                    <a:gd name="connsiteY109" fmla="*/ 902493 h 1376362"/>
                    <a:gd name="connsiteX110" fmla="*/ 1466850 w 3345656"/>
                    <a:gd name="connsiteY110" fmla="*/ 902493 h 1376362"/>
                    <a:gd name="connsiteX111" fmla="*/ 1466850 w 3345656"/>
                    <a:gd name="connsiteY111" fmla="*/ 928687 h 1376362"/>
                    <a:gd name="connsiteX112" fmla="*/ 1485900 w 3345656"/>
                    <a:gd name="connsiteY112" fmla="*/ 928687 h 1376362"/>
                    <a:gd name="connsiteX113" fmla="*/ 1485900 w 3345656"/>
                    <a:gd name="connsiteY113" fmla="*/ 945356 h 1376362"/>
                    <a:gd name="connsiteX114" fmla="*/ 1609725 w 3345656"/>
                    <a:gd name="connsiteY114" fmla="*/ 945356 h 1376362"/>
                    <a:gd name="connsiteX115" fmla="*/ 1609725 w 3345656"/>
                    <a:gd name="connsiteY115" fmla="*/ 971550 h 1376362"/>
                    <a:gd name="connsiteX116" fmla="*/ 1621631 w 3345656"/>
                    <a:gd name="connsiteY116" fmla="*/ 971550 h 1376362"/>
                    <a:gd name="connsiteX117" fmla="*/ 1621631 w 3345656"/>
                    <a:gd name="connsiteY117" fmla="*/ 985837 h 1376362"/>
                    <a:gd name="connsiteX118" fmla="*/ 1690688 w 3345656"/>
                    <a:gd name="connsiteY118" fmla="*/ 985837 h 1376362"/>
                    <a:gd name="connsiteX119" fmla="*/ 1690688 w 3345656"/>
                    <a:gd name="connsiteY119" fmla="*/ 1012031 h 1376362"/>
                    <a:gd name="connsiteX120" fmla="*/ 1707356 w 3345656"/>
                    <a:gd name="connsiteY120" fmla="*/ 1012031 h 1376362"/>
                    <a:gd name="connsiteX121" fmla="*/ 1707356 w 3345656"/>
                    <a:gd name="connsiteY121" fmla="*/ 1023937 h 1376362"/>
                    <a:gd name="connsiteX122" fmla="*/ 1850231 w 3345656"/>
                    <a:gd name="connsiteY122" fmla="*/ 1023937 h 1376362"/>
                    <a:gd name="connsiteX123" fmla="*/ 1850231 w 3345656"/>
                    <a:gd name="connsiteY123" fmla="*/ 1038225 h 1376362"/>
                    <a:gd name="connsiteX124" fmla="*/ 2007394 w 3345656"/>
                    <a:gd name="connsiteY124" fmla="*/ 1038225 h 1376362"/>
                    <a:gd name="connsiteX125" fmla="*/ 2007394 w 3345656"/>
                    <a:gd name="connsiteY125" fmla="*/ 1054893 h 1376362"/>
                    <a:gd name="connsiteX126" fmla="*/ 2050256 w 3345656"/>
                    <a:gd name="connsiteY126" fmla="*/ 1054893 h 1376362"/>
                    <a:gd name="connsiteX127" fmla="*/ 2050256 w 3345656"/>
                    <a:gd name="connsiteY127" fmla="*/ 1069181 h 1376362"/>
                    <a:gd name="connsiteX128" fmla="*/ 2090738 w 3345656"/>
                    <a:gd name="connsiteY128" fmla="*/ 1069181 h 1376362"/>
                    <a:gd name="connsiteX129" fmla="*/ 2090738 w 3345656"/>
                    <a:gd name="connsiteY129" fmla="*/ 1085850 h 1376362"/>
                    <a:gd name="connsiteX130" fmla="*/ 2097881 w 3345656"/>
                    <a:gd name="connsiteY130" fmla="*/ 1085850 h 1376362"/>
                    <a:gd name="connsiteX131" fmla="*/ 2097881 w 3345656"/>
                    <a:gd name="connsiteY131" fmla="*/ 1119187 h 1376362"/>
                    <a:gd name="connsiteX132" fmla="*/ 2157413 w 3345656"/>
                    <a:gd name="connsiteY132" fmla="*/ 1119187 h 1376362"/>
                    <a:gd name="connsiteX133" fmla="*/ 2157413 w 3345656"/>
                    <a:gd name="connsiteY133" fmla="*/ 1152525 h 1376362"/>
                    <a:gd name="connsiteX134" fmla="*/ 2169319 w 3345656"/>
                    <a:gd name="connsiteY134" fmla="*/ 1152525 h 1376362"/>
                    <a:gd name="connsiteX135" fmla="*/ 2169319 w 3345656"/>
                    <a:gd name="connsiteY135" fmla="*/ 1171575 h 1376362"/>
                    <a:gd name="connsiteX136" fmla="*/ 2178844 w 3345656"/>
                    <a:gd name="connsiteY136" fmla="*/ 1171575 h 1376362"/>
                    <a:gd name="connsiteX137" fmla="*/ 2178844 w 3345656"/>
                    <a:gd name="connsiteY137" fmla="*/ 1190625 h 1376362"/>
                    <a:gd name="connsiteX138" fmla="*/ 2200275 w 3345656"/>
                    <a:gd name="connsiteY138" fmla="*/ 1190625 h 1376362"/>
                    <a:gd name="connsiteX139" fmla="*/ 2200275 w 3345656"/>
                    <a:gd name="connsiteY139" fmla="*/ 1226343 h 1376362"/>
                    <a:gd name="connsiteX140" fmla="*/ 2226469 w 3345656"/>
                    <a:gd name="connsiteY140" fmla="*/ 1226343 h 1376362"/>
                    <a:gd name="connsiteX141" fmla="*/ 2226469 w 3345656"/>
                    <a:gd name="connsiteY141" fmla="*/ 1245393 h 1376362"/>
                    <a:gd name="connsiteX142" fmla="*/ 2397919 w 3345656"/>
                    <a:gd name="connsiteY142" fmla="*/ 1245393 h 1376362"/>
                    <a:gd name="connsiteX143" fmla="*/ 2397919 w 3345656"/>
                    <a:gd name="connsiteY143" fmla="*/ 1266825 h 1376362"/>
                    <a:gd name="connsiteX144" fmla="*/ 2750344 w 3345656"/>
                    <a:gd name="connsiteY144" fmla="*/ 1266825 h 1376362"/>
                    <a:gd name="connsiteX145" fmla="*/ 2750344 w 3345656"/>
                    <a:gd name="connsiteY145" fmla="*/ 1300162 h 1376362"/>
                    <a:gd name="connsiteX146" fmla="*/ 2762250 w 3345656"/>
                    <a:gd name="connsiteY146" fmla="*/ 1300162 h 1376362"/>
                    <a:gd name="connsiteX147" fmla="*/ 2762250 w 3345656"/>
                    <a:gd name="connsiteY147" fmla="*/ 1338262 h 1376362"/>
                    <a:gd name="connsiteX148" fmla="*/ 2769394 w 3345656"/>
                    <a:gd name="connsiteY148" fmla="*/ 1338262 h 1376362"/>
                    <a:gd name="connsiteX149" fmla="*/ 2769394 w 3345656"/>
                    <a:gd name="connsiteY149" fmla="*/ 1376362 h 1376362"/>
                    <a:gd name="connsiteX150" fmla="*/ 3345656 w 3345656"/>
                    <a:gd name="connsiteY150" fmla="*/ 1376362 h 1376362"/>
                    <a:gd name="connsiteX0" fmla="*/ 0 w 3345656"/>
                    <a:gd name="connsiteY0" fmla="*/ 0 h 1376362"/>
                    <a:gd name="connsiteX1" fmla="*/ 71438 w 3345656"/>
                    <a:gd name="connsiteY1" fmla="*/ 0 h 1376362"/>
                    <a:gd name="connsiteX2" fmla="*/ 71438 w 3345656"/>
                    <a:gd name="connsiteY2" fmla="*/ 11906 h 1376362"/>
                    <a:gd name="connsiteX3" fmla="*/ 104775 w 3345656"/>
                    <a:gd name="connsiteY3" fmla="*/ 11906 h 1376362"/>
                    <a:gd name="connsiteX4" fmla="*/ 104775 w 3345656"/>
                    <a:gd name="connsiteY4" fmla="*/ 23812 h 1376362"/>
                    <a:gd name="connsiteX5" fmla="*/ 111919 w 3345656"/>
                    <a:gd name="connsiteY5" fmla="*/ 23812 h 1376362"/>
                    <a:gd name="connsiteX6" fmla="*/ 111919 w 3345656"/>
                    <a:gd name="connsiteY6" fmla="*/ 35718 h 1376362"/>
                    <a:gd name="connsiteX7" fmla="*/ 128588 w 3345656"/>
                    <a:gd name="connsiteY7" fmla="*/ 35718 h 1376362"/>
                    <a:gd name="connsiteX8" fmla="*/ 128588 w 3345656"/>
                    <a:gd name="connsiteY8" fmla="*/ 50006 h 1376362"/>
                    <a:gd name="connsiteX9" fmla="*/ 133350 w 3345656"/>
                    <a:gd name="connsiteY9" fmla="*/ 50006 h 1376362"/>
                    <a:gd name="connsiteX10" fmla="*/ 133350 w 3345656"/>
                    <a:gd name="connsiteY10" fmla="*/ 59531 h 1376362"/>
                    <a:gd name="connsiteX11" fmla="*/ 216694 w 3345656"/>
                    <a:gd name="connsiteY11" fmla="*/ 59531 h 1376362"/>
                    <a:gd name="connsiteX12" fmla="*/ 216694 w 3345656"/>
                    <a:gd name="connsiteY12" fmla="*/ 71437 h 1376362"/>
                    <a:gd name="connsiteX13" fmla="*/ 257175 w 3345656"/>
                    <a:gd name="connsiteY13" fmla="*/ 71437 h 1376362"/>
                    <a:gd name="connsiteX14" fmla="*/ 257175 w 3345656"/>
                    <a:gd name="connsiteY14" fmla="*/ 97631 h 1376362"/>
                    <a:gd name="connsiteX15" fmla="*/ 264319 w 3345656"/>
                    <a:gd name="connsiteY15" fmla="*/ 97631 h 1376362"/>
                    <a:gd name="connsiteX16" fmla="*/ 264319 w 3345656"/>
                    <a:gd name="connsiteY16" fmla="*/ 121443 h 1376362"/>
                    <a:gd name="connsiteX17" fmla="*/ 271463 w 3345656"/>
                    <a:gd name="connsiteY17" fmla="*/ 121443 h 1376362"/>
                    <a:gd name="connsiteX18" fmla="*/ 271463 w 3345656"/>
                    <a:gd name="connsiteY18" fmla="*/ 135731 h 1376362"/>
                    <a:gd name="connsiteX19" fmla="*/ 297656 w 3345656"/>
                    <a:gd name="connsiteY19" fmla="*/ 135731 h 1376362"/>
                    <a:gd name="connsiteX20" fmla="*/ 297656 w 3345656"/>
                    <a:gd name="connsiteY20" fmla="*/ 145256 h 1376362"/>
                    <a:gd name="connsiteX21" fmla="*/ 304800 w 3345656"/>
                    <a:gd name="connsiteY21" fmla="*/ 145256 h 1376362"/>
                    <a:gd name="connsiteX22" fmla="*/ 304800 w 3345656"/>
                    <a:gd name="connsiteY22" fmla="*/ 159543 h 1376362"/>
                    <a:gd name="connsiteX23" fmla="*/ 321469 w 3345656"/>
                    <a:gd name="connsiteY23" fmla="*/ 159543 h 1376362"/>
                    <a:gd name="connsiteX24" fmla="*/ 321469 w 3345656"/>
                    <a:gd name="connsiteY24" fmla="*/ 171450 h 1376362"/>
                    <a:gd name="connsiteX25" fmla="*/ 354806 w 3345656"/>
                    <a:gd name="connsiteY25" fmla="*/ 171450 h 1376362"/>
                    <a:gd name="connsiteX26" fmla="*/ 354806 w 3345656"/>
                    <a:gd name="connsiteY26" fmla="*/ 185737 h 1376362"/>
                    <a:gd name="connsiteX27" fmla="*/ 359569 w 3345656"/>
                    <a:gd name="connsiteY27" fmla="*/ 185737 h 1376362"/>
                    <a:gd name="connsiteX28" fmla="*/ 359569 w 3345656"/>
                    <a:gd name="connsiteY28" fmla="*/ 209550 h 1376362"/>
                    <a:gd name="connsiteX29" fmla="*/ 366713 w 3345656"/>
                    <a:gd name="connsiteY29" fmla="*/ 209550 h 1376362"/>
                    <a:gd name="connsiteX30" fmla="*/ 366713 w 3345656"/>
                    <a:gd name="connsiteY30" fmla="*/ 238125 h 1376362"/>
                    <a:gd name="connsiteX31" fmla="*/ 457200 w 3345656"/>
                    <a:gd name="connsiteY31" fmla="*/ 238125 h 1376362"/>
                    <a:gd name="connsiteX32" fmla="*/ 457200 w 3345656"/>
                    <a:gd name="connsiteY32" fmla="*/ 250031 h 1376362"/>
                    <a:gd name="connsiteX33" fmla="*/ 464344 w 3345656"/>
                    <a:gd name="connsiteY33" fmla="*/ 250031 h 1376362"/>
                    <a:gd name="connsiteX34" fmla="*/ 464344 w 3345656"/>
                    <a:gd name="connsiteY34" fmla="*/ 311943 h 1376362"/>
                    <a:gd name="connsiteX35" fmla="*/ 469106 w 3345656"/>
                    <a:gd name="connsiteY35" fmla="*/ 311943 h 1376362"/>
                    <a:gd name="connsiteX36" fmla="*/ 469106 w 3345656"/>
                    <a:gd name="connsiteY36" fmla="*/ 352425 h 1376362"/>
                    <a:gd name="connsiteX37" fmla="*/ 476250 w 3345656"/>
                    <a:gd name="connsiteY37" fmla="*/ 352425 h 1376362"/>
                    <a:gd name="connsiteX38" fmla="*/ 476250 w 3345656"/>
                    <a:gd name="connsiteY38" fmla="*/ 364331 h 1376362"/>
                    <a:gd name="connsiteX39" fmla="*/ 504825 w 3345656"/>
                    <a:gd name="connsiteY39" fmla="*/ 364331 h 1376362"/>
                    <a:gd name="connsiteX40" fmla="*/ 504825 w 3345656"/>
                    <a:gd name="connsiteY40" fmla="*/ 376237 h 1376362"/>
                    <a:gd name="connsiteX41" fmla="*/ 511969 w 3345656"/>
                    <a:gd name="connsiteY41" fmla="*/ 376237 h 1376362"/>
                    <a:gd name="connsiteX42" fmla="*/ 511969 w 3345656"/>
                    <a:gd name="connsiteY42" fmla="*/ 402431 h 1376362"/>
                    <a:gd name="connsiteX43" fmla="*/ 523875 w 3345656"/>
                    <a:gd name="connsiteY43" fmla="*/ 402431 h 1376362"/>
                    <a:gd name="connsiteX44" fmla="*/ 523875 w 3345656"/>
                    <a:gd name="connsiteY44" fmla="*/ 414337 h 1376362"/>
                    <a:gd name="connsiteX45" fmla="*/ 538163 w 3345656"/>
                    <a:gd name="connsiteY45" fmla="*/ 414337 h 1376362"/>
                    <a:gd name="connsiteX46" fmla="*/ 538163 w 3345656"/>
                    <a:gd name="connsiteY46" fmla="*/ 428625 h 1376362"/>
                    <a:gd name="connsiteX47" fmla="*/ 545306 w 3345656"/>
                    <a:gd name="connsiteY47" fmla="*/ 428625 h 1376362"/>
                    <a:gd name="connsiteX48" fmla="*/ 545306 w 3345656"/>
                    <a:gd name="connsiteY48" fmla="*/ 440531 h 1376362"/>
                    <a:gd name="connsiteX49" fmla="*/ 552450 w 3345656"/>
                    <a:gd name="connsiteY49" fmla="*/ 440531 h 1376362"/>
                    <a:gd name="connsiteX50" fmla="*/ 552450 w 3345656"/>
                    <a:gd name="connsiteY50" fmla="*/ 452437 h 1376362"/>
                    <a:gd name="connsiteX51" fmla="*/ 592931 w 3345656"/>
                    <a:gd name="connsiteY51" fmla="*/ 452437 h 1376362"/>
                    <a:gd name="connsiteX52" fmla="*/ 592931 w 3345656"/>
                    <a:gd name="connsiteY52" fmla="*/ 466725 h 1376362"/>
                    <a:gd name="connsiteX53" fmla="*/ 600075 w 3345656"/>
                    <a:gd name="connsiteY53" fmla="*/ 466725 h 1376362"/>
                    <a:gd name="connsiteX54" fmla="*/ 600075 w 3345656"/>
                    <a:gd name="connsiteY54" fmla="*/ 478631 h 1376362"/>
                    <a:gd name="connsiteX55" fmla="*/ 642938 w 3345656"/>
                    <a:gd name="connsiteY55" fmla="*/ 478631 h 1376362"/>
                    <a:gd name="connsiteX56" fmla="*/ 642938 w 3345656"/>
                    <a:gd name="connsiteY56" fmla="*/ 504825 h 1376362"/>
                    <a:gd name="connsiteX57" fmla="*/ 647700 w 3345656"/>
                    <a:gd name="connsiteY57" fmla="*/ 504825 h 1376362"/>
                    <a:gd name="connsiteX58" fmla="*/ 647700 w 3345656"/>
                    <a:gd name="connsiteY58" fmla="*/ 514350 h 1376362"/>
                    <a:gd name="connsiteX59" fmla="*/ 654844 w 3345656"/>
                    <a:gd name="connsiteY59" fmla="*/ 514350 h 1376362"/>
                    <a:gd name="connsiteX60" fmla="*/ 654844 w 3345656"/>
                    <a:gd name="connsiteY60" fmla="*/ 531018 h 1376362"/>
                    <a:gd name="connsiteX61" fmla="*/ 661988 w 3345656"/>
                    <a:gd name="connsiteY61" fmla="*/ 531018 h 1376362"/>
                    <a:gd name="connsiteX62" fmla="*/ 661988 w 3345656"/>
                    <a:gd name="connsiteY62" fmla="*/ 554831 h 1376362"/>
                    <a:gd name="connsiteX63" fmla="*/ 669131 w 3345656"/>
                    <a:gd name="connsiteY63" fmla="*/ 554831 h 1376362"/>
                    <a:gd name="connsiteX64" fmla="*/ 669131 w 3345656"/>
                    <a:gd name="connsiteY64" fmla="*/ 569118 h 1376362"/>
                    <a:gd name="connsiteX65" fmla="*/ 683419 w 3345656"/>
                    <a:gd name="connsiteY65" fmla="*/ 569118 h 1376362"/>
                    <a:gd name="connsiteX66" fmla="*/ 683419 w 3345656"/>
                    <a:gd name="connsiteY66" fmla="*/ 583406 h 1376362"/>
                    <a:gd name="connsiteX67" fmla="*/ 704850 w 3345656"/>
                    <a:gd name="connsiteY67" fmla="*/ 583406 h 1376362"/>
                    <a:gd name="connsiteX68" fmla="*/ 704850 w 3345656"/>
                    <a:gd name="connsiteY68" fmla="*/ 595312 h 1376362"/>
                    <a:gd name="connsiteX69" fmla="*/ 716756 w 3345656"/>
                    <a:gd name="connsiteY69" fmla="*/ 595312 h 1376362"/>
                    <a:gd name="connsiteX70" fmla="*/ 716756 w 3345656"/>
                    <a:gd name="connsiteY70" fmla="*/ 609600 h 1376362"/>
                    <a:gd name="connsiteX71" fmla="*/ 745331 w 3345656"/>
                    <a:gd name="connsiteY71" fmla="*/ 609600 h 1376362"/>
                    <a:gd name="connsiteX72" fmla="*/ 745331 w 3345656"/>
                    <a:gd name="connsiteY72" fmla="*/ 621506 h 1376362"/>
                    <a:gd name="connsiteX73" fmla="*/ 840581 w 3345656"/>
                    <a:gd name="connsiteY73" fmla="*/ 621506 h 1376362"/>
                    <a:gd name="connsiteX74" fmla="*/ 840581 w 3345656"/>
                    <a:gd name="connsiteY74" fmla="*/ 647700 h 1376362"/>
                    <a:gd name="connsiteX75" fmla="*/ 854869 w 3345656"/>
                    <a:gd name="connsiteY75" fmla="*/ 647700 h 1376362"/>
                    <a:gd name="connsiteX76" fmla="*/ 854869 w 3345656"/>
                    <a:gd name="connsiteY76" fmla="*/ 661987 h 1376362"/>
                    <a:gd name="connsiteX77" fmla="*/ 895350 w 3345656"/>
                    <a:gd name="connsiteY77" fmla="*/ 661987 h 1376362"/>
                    <a:gd name="connsiteX78" fmla="*/ 895350 w 3345656"/>
                    <a:gd name="connsiteY78" fmla="*/ 673893 h 1376362"/>
                    <a:gd name="connsiteX79" fmla="*/ 902494 w 3345656"/>
                    <a:gd name="connsiteY79" fmla="*/ 673893 h 1376362"/>
                    <a:gd name="connsiteX80" fmla="*/ 902494 w 3345656"/>
                    <a:gd name="connsiteY80" fmla="*/ 688181 h 1376362"/>
                    <a:gd name="connsiteX81" fmla="*/ 952500 w 3345656"/>
                    <a:gd name="connsiteY81" fmla="*/ 688181 h 1376362"/>
                    <a:gd name="connsiteX82" fmla="*/ 952500 w 3345656"/>
                    <a:gd name="connsiteY82" fmla="*/ 700087 h 1376362"/>
                    <a:gd name="connsiteX83" fmla="*/ 992981 w 3345656"/>
                    <a:gd name="connsiteY83" fmla="*/ 700087 h 1376362"/>
                    <a:gd name="connsiteX84" fmla="*/ 992981 w 3345656"/>
                    <a:gd name="connsiteY84" fmla="*/ 726281 h 1376362"/>
                    <a:gd name="connsiteX85" fmla="*/ 1012031 w 3345656"/>
                    <a:gd name="connsiteY85" fmla="*/ 726281 h 1376362"/>
                    <a:gd name="connsiteX86" fmla="*/ 1012031 w 3345656"/>
                    <a:gd name="connsiteY86" fmla="*/ 740568 h 1376362"/>
                    <a:gd name="connsiteX87" fmla="*/ 1045369 w 3345656"/>
                    <a:gd name="connsiteY87" fmla="*/ 740568 h 1376362"/>
                    <a:gd name="connsiteX88" fmla="*/ 1045369 w 3345656"/>
                    <a:gd name="connsiteY88" fmla="*/ 769143 h 1376362"/>
                    <a:gd name="connsiteX89" fmla="*/ 1054894 w 3345656"/>
                    <a:gd name="connsiteY89" fmla="*/ 769143 h 1376362"/>
                    <a:gd name="connsiteX90" fmla="*/ 1054894 w 3345656"/>
                    <a:gd name="connsiteY90" fmla="*/ 781050 h 1376362"/>
                    <a:gd name="connsiteX91" fmla="*/ 1066800 w 3345656"/>
                    <a:gd name="connsiteY91" fmla="*/ 781050 h 1376362"/>
                    <a:gd name="connsiteX92" fmla="*/ 1066800 w 3345656"/>
                    <a:gd name="connsiteY92" fmla="*/ 792956 h 1376362"/>
                    <a:gd name="connsiteX93" fmla="*/ 1109663 w 3345656"/>
                    <a:gd name="connsiteY93" fmla="*/ 792956 h 1376362"/>
                    <a:gd name="connsiteX94" fmla="*/ 1109663 w 3345656"/>
                    <a:gd name="connsiteY94" fmla="*/ 807243 h 1376362"/>
                    <a:gd name="connsiteX95" fmla="*/ 1123950 w 3345656"/>
                    <a:gd name="connsiteY95" fmla="*/ 807243 h 1376362"/>
                    <a:gd name="connsiteX96" fmla="*/ 1123950 w 3345656"/>
                    <a:gd name="connsiteY96" fmla="*/ 823912 h 1376362"/>
                    <a:gd name="connsiteX97" fmla="*/ 1226344 w 3345656"/>
                    <a:gd name="connsiteY97" fmla="*/ 823912 h 1376362"/>
                    <a:gd name="connsiteX98" fmla="*/ 1226344 w 3345656"/>
                    <a:gd name="connsiteY98" fmla="*/ 833437 h 1376362"/>
                    <a:gd name="connsiteX99" fmla="*/ 1266825 w 3345656"/>
                    <a:gd name="connsiteY99" fmla="*/ 833437 h 1376362"/>
                    <a:gd name="connsiteX100" fmla="*/ 1266825 w 3345656"/>
                    <a:gd name="connsiteY100" fmla="*/ 847725 h 1376362"/>
                    <a:gd name="connsiteX101" fmla="*/ 1273969 w 3345656"/>
                    <a:gd name="connsiteY101" fmla="*/ 847725 h 1376362"/>
                    <a:gd name="connsiteX102" fmla="*/ 1273969 w 3345656"/>
                    <a:gd name="connsiteY102" fmla="*/ 847725 h 1376362"/>
                    <a:gd name="connsiteX103" fmla="*/ 1276490 w 3345656"/>
                    <a:gd name="connsiteY103" fmla="*/ 859443 h 1376362"/>
                    <a:gd name="connsiteX104" fmla="*/ 1285875 w 3345656"/>
                    <a:gd name="connsiteY104" fmla="*/ 859631 h 1376362"/>
                    <a:gd name="connsiteX105" fmla="*/ 1285875 w 3345656"/>
                    <a:gd name="connsiteY105" fmla="*/ 873918 h 1376362"/>
                    <a:gd name="connsiteX106" fmla="*/ 1423988 w 3345656"/>
                    <a:gd name="connsiteY106" fmla="*/ 873918 h 1376362"/>
                    <a:gd name="connsiteX107" fmla="*/ 1423988 w 3345656"/>
                    <a:gd name="connsiteY107" fmla="*/ 888206 h 1376362"/>
                    <a:gd name="connsiteX108" fmla="*/ 1431131 w 3345656"/>
                    <a:gd name="connsiteY108" fmla="*/ 888206 h 1376362"/>
                    <a:gd name="connsiteX109" fmla="*/ 1431131 w 3345656"/>
                    <a:gd name="connsiteY109" fmla="*/ 902493 h 1376362"/>
                    <a:gd name="connsiteX110" fmla="*/ 1466850 w 3345656"/>
                    <a:gd name="connsiteY110" fmla="*/ 902493 h 1376362"/>
                    <a:gd name="connsiteX111" fmla="*/ 1466850 w 3345656"/>
                    <a:gd name="connsiteY111" fmla="*/ 928687 h 1376362"/>
                    <a:gd name="connsiteX112" fmla="*/ 1485900 w 3345656"/>
                    <a:gd name="connsiteY112" fmla="*/ 928687 h 1376362"/>
                    <a:gd name="connsiteX113" fmla="*/ 1485900 w 3345656"/>
                    <a:gd name="connsiteY113" fmla="*/ 945356 h 1376362"/>
                    <a:gd name="connsiteX114" fmla="*/ 1609725 w 3345656"/>
                    <a:gd name="connsiteY114" fmla="*/ 945356 h 1376362"/>
                    <a:gd name="connsiteX115" fmla="*/ 1609725 w 3345656"/>
                    <a:gd name="connsiteY115" fmla="*/ 971550 h 1376362"/>
                    <a:gd name="connsiteX116" fmla="*/ 1621631 w 3345656"/>
                    <a:gd name="connsiteY116" fmla="*/ 971550 h 1376362"/>
                    <a:gd name="connsiteX117" fmla="*/ 1621631 w 3345656"/>
                    <a:gd name="connsiteY117" fmla="*/ 985837 h 1376362"/>
                    <a:gd name="connsiteX118" fmla="*/ 1690688 w 3345656"/>
                    <a:gd name="connsiteY118" fmla="*/ 985837 h 1376362"/>
                    <a:gd name="connsiteX119" fmla="*/ 1690688 w 3345656"/>
                    <a:gd name="connsiteY119" fmla="*/ 1012031 h 1376362"/>
                    <a:gd name="connsiteX120" fmla="*/ 1707356 w 3345656"/>
                    <a:gd name="connsiteY120" fmla="*/ 1012031 h 1376362"/>
                    <a:gd name="connsiteX121" fmla="*/ 1707356 w 3345656"/>
                    <a:gd name="connsiteY121" fmla="*/ 1023937 h 1376362"/>
                    <a:gd name="connsiteX122" fmla="*/ 1850231 w 3345656"/>
                    <a:gd name="connsiteY122" fmla="*/ 1023937 h 1376362"/>
                    <a:gd name="connsiteX123" fmla="*/ 1850231 w 3345656"/>
                    <a:gd name="connsiteY123" fmla="*/ 1038225 h 1376362"/>
                    <a:gd name="connsiteX124" fmla="*/ 2007394 w 3345656"/>
                    <a:gd name="connsiteY124" fmla="*/ 1038225 h 1376362"/>
                    <a:gd name="connsiteX125" fmla="*/ 2007394 w 3345656"/>
                    <a:gd name="connsiteY125" fmla="*/ 1054893 h 1376362"/>
                    <a:gd name="connsiteX126" fmla="*/ 2050256 w 3345656"/>
                    <a:gd name="connsiteY126" fmla="*/ 1054893 h 1376362"/>
                    <a:gd name="connsiteX127" fmla="*/ 2050256 w 3345656"/>
                    <a:gd name="connsiteY127" fmla="*/ 1069181 h 1376362"/>
                    <a:gd name="connsiteX128" fmla="*/ 2090738 w 3345656"/>
                    <a:gd name="connsiteY128" fmla="*/ 1069181 h 1376362"/>
                    <a:gd name="connsiteX129" fmla="*/ 2090738 w 3345656"/>
                    <a:gd name="connsiteY129" fmla="*/ 1085850 h 1376362"/>
                    <a:gd name="connsiteX130" fmla="*/ 2097881 w 3345656"/>
                    <a:gd name="connsiteY130" fmla="*/ 1085850 h 1376362"/>
                    <a:gd name="connsiteX131" fmla="*/ 2097881 w 3345656"/>
                    <a:gd name="connsiteY131" fmla="*/ 1119187 h 1376362"/>
                    <a:gd name="connsiteX132" fmla="*/ 2157413 w 3345656"/>
                    <a:gd name="connsiteY132" fmla="*/ 1119187 h 1376362"/>
                    <a:gd name="connsiteX133" fmla="*/ 2157413 w 3345656"/>
                    <a:gd name="connsiteY133" fmla="*/ 1152525 h 1376362"/>
                    <a:gd name="connsiteX134" fmla="*/ 2169319 w 3345656"/>
                    <a:gd name="connsiteY134" fmla="*/ 1152525 h 1376362"/>
                    <a:gd name="connsiteX135" fmla="*/ 2169319 w 3345656"/>
                    <a:gd name="connsiteY135" fmla="*/ 1171575 h 1376362"/>
                    <a:gd name="connsiteX136" fmla="*/ 2178844 w 3345656"/>
                    <a:gd name="connsiteY136" fmla="*/ 1171575 h 1376362"/>
                    <a:gd name="connsiteX137" fmla="*/ 2178844 w 3345656"/>
                    <a:gd name="connsiteY137" fmla="*/ 1190625 h 1376362"/>
                    <a:gd name="connsiteX138" fmla="*/ 2200275 w 3345656"/>
                    <a:gd name="connsiteY138" fmla="*/ 1190625 h 1376362"/>
                    <a:gd name="connsiteX139" fmla="*/ 2200275 w 3345656"/>
                    <a:gd name="connsiteY139" fmla="*/ 1226343 h 1376362"/>
                    <a:gd name="connsiteX140" fmla="*/ 2226469 w 3345656"/>
                    <a:gd name="connsiteY140" fmla="*/ 1226343 h 1376362"/>
                    <a:gd name="connsiteX141" fmla="*/ 2226469 w 3345656"/>
                    <a:gd name="connsiteY141" fmla="*/ 1245393 h 1376362"/>
                    <a:gd name="connsiteX142" fmla="*/ 2397919 w 3345656"/>
                    <a:gd name="connsiteY142" fmla="*/ 1245393 h 1376362"/>
                    <a:gd name="connsiteX143" fmla="*/ 2397919 w 3345656"/>
                    <a:gd name="connsiteY143" fmla="*/ 1266825 h 1376362"/>
                    <a:gd name="connsiteX144" fmla="*/ 2750344 w 3345656"/>
                    <a:gd name="connsiteY144" fmla="*/ 1266825 h 1376362"/>
                    <a:gd name="connsiteX145" fmla="*/ 2750344 w 3345656"/>
                    <a:gd name="connsiteY145" fmla="*/ 1300162 h 1376362"/>
                    <a:gd name="connsiteX146" fmla="*/ 2762250 w 3345656"/>
                    <a:gd name="connsiteY146" fmla="*/ 1300162 h 1376362"/>
                    <a:gd name="connsiteX147" fmla="*/ 2762250 w 3345656"/>
                    <a:gd name="connsiteY147" fmla="*/ 1338262 h 1376362"/>
                    <a:gd name="connsiteX148" fmla="*/ 2769394 w 3345656"/>
                    <a:gd name="connsiteY148" fmla="*/ 1338262 h 1376362"/>
                    <a:gd name="connsiteX149" fmla="*/ 2769394 w 3345656"/>
                    <a:gd name="connsiteY149" fmla="*/ 1376362 h 1376362"/>
                    <a:gd name="connsiteX150" fmla="*/ 3345656 w 3345656"/>
                    <a:gd name="connsiteY150" fmla="*/ 1376362 h 1376362"/>
                    <a:gd name="connsiteX0" fmla="*/ 0 w 3345656"/>
                    <a:gd name="connsiteY0" fmla="*/ 0 h 1376362"/>
                    <a:gd name="connsiteX1" fmla="*/ 71438 w 3345656"/>
                    <a:gd name="connsiteY1" fmla="*/ 0 h 1376362"/>
                    <a:gd name="connsiteX2" fmla="*/ 71438 w 3345656"/>
                    <a:gd name="connsiteY2" fmla="*/ 11906 h 1376362"/>
                    <a:gd name="connsiteX3" fmla="*/ 104775 w 3345656"/>
                    <a:gd name="connsiteY3" fmla="*/ 11906 h 1376362"/>
                    <a:gd name="connsiteX4" fmla="*/ 104775 w 3345656"/>
                    <a:gd name="connsiteY4" fmla="*/ 23812 h 1376362"/>
                    <a:gd name="connsiteX5" fmla="*/ 111919 w 3345656"/>
                    <a:gd name="connsiteY5" fmla="*/ 23812 h 1376362"/>
                    <a:gd name="connsiteX6" fmla="*/ 111919 w 3345656"/>
                    <a:gd name="connsiteY6" fmla="*/ 35718 h 1376362"/>
                    <a:gd name="connsiteX7" fmla="*/ 128588 w 3345656"/>
                    <a:gd name="connsiteY7" fmla="*/ 35718 h 1376362"/>
                    <a:gd name="connsiteX8" fmla="*/ 128588 w 3345656"/>
                    <a:gd name="connsiteY8" fmla="*/ 50006 h 1376362"/>
                    <a:gd name="connsiteX9" fmla="*/ 133350 w 3345656"/>
                    <a:gd name="connsiteY9" fmla="*/ 50006 h 1376362"/>
                    <a:gd name="connsiteX10" fmla="*/ 133350 w 3345656"/>
                    <a:gd name="connsiteY10" fmla="*/ 59531 h 1376362"/>
                    <a:gd name="connsiteX11" fmla="*/ 216694 w 3345656"/>
                    <a:gd name="connsiteY11" fmla="*/ 59531 h 1376362"/>
                    <a:gd name="connsiteX12" fmla="*/ 216694 w 3345656"/>
                    <a:gd name="connsiteY12" fmla="*/ 71437 h 1376362"/>
                    <a:gd name="connsiteX13" fmla="*/ 257175 w 3345656"/>
                    <a:gd name="connsiteY13" fmla="*/ 71437 h 1376362"/>
                    <a:gd name="connsiteX14" fmla="*/ 257175 w 3345656"/>
                    <a:gd name="connsiteY14" fmla="*/ 97631 h 1376362"/>
                    <a:gd name="connsiteX15" fmla="*/ 264319 w 3345656"/>
                    <a:gd name="connsiteY15" fmla="*/ 97631 h 1376362"/>
                    <a:gd name="connsiteX16" fmla="*/ 264319 w 3345656"/>
                    <a:gd name="connsiteY16" fmla="*/ 121443 h 1376362"/>
                    <a:gd name="connsiteX17" fmla="*/ 271463 w 3345656"/>
                    <a:gd name="connsiteY17" fmla="*/ 121443 h 1376362"/>
                    <a:gd name="connsiteX18" fmla="*/ 271463 w 3345656"/>
                    <a:gd name="connsiteY18" fmla="*/ 135731 h 1376362"/>
                    <a:gd name="connsiteX19" fmla="*/ 297656 w 3345656"/>
                    <a:gd name="connsiteY19" fmla="*/ 135731 h 1376362"/>
                    <a:gd name="connsiteX20" fmla="*/ 297656 w 3345656"/>
                    <a:gd name="connsiteY20" fmla="*/ 145256 h 1376362"/>
                    <a:gd name="connsiteX21" fmla="*/ 304800 w 3345656"/>
                    <a:gd name="connsiteY21" fmla="*/ 145256 h 1376362"/>
                    <a:gd name="connsiteX22" fmla="*/ 304800 w 3345656"/>
                    <a:gd name="connsiteY22" fmla="*/ 159543 h 1376362"/>
                    <a:gd name="connsiteX23" fmla="*/ 321469 w 3345656"/>
                    <a:gd name="connsiteY23" fmla="*/ 159543 h 1376362"/>
                    <a:gd name="connsiteX24" fmla="*/ 321469 w 3345656"/>
                    <a:gd name="connsiteY24" fmla="*/ 171450 h 1376362"/>
                    <a:gd name="connsiteX25" fmla="*/ 354806 w 3345656"/>
                    <a:gd name="connsiteY25" fmla="*/ 171450 h 1376362"/>
                    <a:gd name="connsiteX26" fmla="*/ 354806 w 3345656"/>
                    <a:gd name="connsiteY26" fmla="*/ 185737 h 1376362"/>
                    <a:gd name="connsiteX27" fmla="*/ 359569 w 3345656"/>
                    <a:gd name="connsiteY27" fmla="*/ 185737 h 1376362"/>
                    <a:gd name="connsiteX28" fmla="*/ 359569 w 3345656"/>
                    <a:gd name="connsiteY28" fmla="*/ 209550 h 1376362"/>
                    <a:gd name="connsiteX29" fmla="*/ 366713 w 3345656"/>
                    <a:gd name="connsiteY29" fmla="*/ 209550 h 1376362"/>
                    <a:gd name="connsiteX30" fmla="*/ 366713 w 3345656"/>
                    <a:gd name="connsiteY30" fmla="*/ 238125 h 1376362"/>
                    <a:gd name="connsiteX31" fmla="*/ 457200 w 3345656"/>
                    <a:gd name="connsiteY31" fmla="*/ 238125 h 1376362"/>
                    <a:gd name="connsiteX32" fmla="*/ 457200 w 3345656"/>
                    <a:gd name="connsiteY32" fmla="*/ 250031 h 1376362"/>
                    <a:gd name="connsiteX33" fmla="*/ 464344 w 3345656"/>
                    <a:gd name="connsiteY33" fmla="*/ 250031 h 1376362"/>
                    <a:gd name="connsiteX34" fmla="*/ 464344 w 3345656"/>
                    <a:gd name="connsiteY34" fmla="*/ 311943 h 1376362"/>
                    <a:gd name="connsiteX35" fmla="*/ 469106 w 3345656"/>
                    <a:gd name="connsiteY35" fmla="*/ 311943 h 1376362"/>
                    <a:gd name="connsiteX36" fmla="*/ 469106 w 3345656"/>
                    <a:gd name="connsiteY36" fmla="*/ 352425 h 1376362"/>
                    <a:gd name="connsiteX37" fmla="*/ 476250 w 3345656"/>
                    <a:gd name="connsiteY37" fmla="*/ 352425 h 1376362"/>
                    <a:gd name="connsiteX38" fmla="*/ 476250 w 3345656"/>
                    <a:gd name="connsiteY38" fmla="*/ 364331 h 1376362"/>
                    <a:gd name="connsiteX39" fmla="*/ 504825 w 3345656"/>
                    <a:gd name="connsiteY39" fmla="*/ 364331 h 1376362"/>
                    <a:gd name="connsiteX40" fmla="*/ 504825 w 3345656"/>
                    <a:gd name="connsiteY40" fmla="*/ 376237 h 1376362"/>
                    <a:gd name="connsiteX41" fmla="*/ 511969 w 3345656"/>
                    <a:gd name="connsiteY41" fmla="*/ 376237 h 1376362"/>
                    <a:gd name="connsiteX42" fmla="*/ 511969 w 3345656"/>
                    <a:gd name="connsiteY42" fmla="*/ 402431 h 1376362"/>
                    <a:gd name="connsiteX43" fmla="*/ 523875 w 3345656"/>
                    <a:gd name="connsiteY43" fmla="*/ 402431 h 1376362"/>
                    <a:gd name="connsiteX44" fmla="*/ 523875 w 3345656"/>
                    <a:gd name="connsiteY44" fmla="*/ 414337 h 1376362"/>
                    <a:gd name="connsiteX45" fmla="*/ 538163 w 3345656"/>
                    <a:gd name="connsiteY45" fmla="*/ 414337 h 1376362"/>
                    <a:gd name="connsiteX46" fmla="*/ 538163 w 3345656"/>
                    <a:gd name="connsiteY46" fmla="*/ 428625 h 1376362"/>
                    <a:gd name="connsiteX47" fmla="*/ 545306 w 3345656"/>
                    <a:gd name="connsiteY47" fmla="*/ 428625 h 1376362"/>
                    <a:gd name="connsiteX48" fmla="*/ 545306 w 3345656"/>
                    <a:gd name="connsiteY48" fmla="*/ 440531 h 1376362"/>
                    <a:gd name="connsiteX49" fmla="*/ 552450 w 3345656"/>
                    <a:gd name="connsiteY49" fmla="*/ 440531 h 1376362"/>
                    <a:gd name="connsiteX50" fmla="*/ 552450 w 3345656"/>
                    <a:gd name="connsiteY50" fmla="*/ 452437 h 1376362"/>
                    <a:gd name="connsiteX51" fmla="*/ 592931 w 3345656"/>
                    <a:gd name="connsiteY51" fmla="*/ 452437 h 1376362"/>
                    <a:gd name="connsiteX52" fmla="*/ 592931 w 3345656"/>
                    <a:gd name="connsiteY52" fmla="*/ 466725 h 1376362"/>
                    <a:gd name="connsiteX53" fmla="*/ 600075 w 3345656"/>
                    <a:gd name="connsiteY53" fmla="*/ 466725 h 1376362"/>
                    <a:gd name="connsiteX54" fmla="*/ 600075 w 3345656"/>
                    <a:gd name="connsiteY54" fmla="*/ 478631 h 1376362"/>
                    <a:gd name="connsiteX55" fmla="*/ 642938 w 3345656"/>
                    <a:gd name="connsiteY55" fmla="*/ 478631 h 1376362"/>
                    <a:gd name="connsiteX56" fmla="*/ 642938 w 3345656"/>
                    <a:gd name="connsiteY56" fmla="*/ 504825 h 1376362"/>
                    <a:gd name="connsiteX57" fmla="*/ 647700 w 3345656"/>
                    <a:gd name="connsiteY57" fmla="*/ 504825 h 1376362"/>
                    <a:gd name="connsiteX58" fmla="*/ 647700 w 3345656"/>
                    <a:gd name="connsiteY58" fmla="*/ 514350 h 1376362"/>
                    <a:gd name="connsiteX59" fmla="*/ 654844 w 3345656"/>
                    <a:gd name="connsiteY59" fmla="*/ 514350 h 1376362"/>
                    <a:gd name="connsiteX60" fmla="*/ 654844 w 3345656"/>
                    <a:gd name="connsiteY60" fmla="*/ 531018 h 1376362"/>
                    <a:gd name="connsiteX61" fmla="*/ 661988 w 3345656"/>
                    <a:gd name="connsiteY61" fmla="*/ 531018 h 1376362"/>
                    <a:gd name="connsiteX62" fmla="*/ 661988 w 3345656"/>
                    <a:gd name="connsiteY62" fmla="*/ 554831 h 1376362"/>
                    <a:gd name="connsiteX63" fmla="*/ 669131 w 3345656"/>
                    <a:gd name="connsiteY63" fmla="*/ 554831 h 1376362"/>
                    <a:gd name="connsiteX64" fmla="*/ 669131 w 3345656"/>
                    <a:gd name="connsiteY64" fmla="*/ 569118 h 1376362"/>
                    <a:gd name="connsiteX65" fmla="*/ 683419 w 3345656"/>
                    <a:gd name="connsiteY65" fmla="*/ 569118 h 1376362"/>
                    <a:gd name="connsiteX66" fmla="*/ 683419 w 3345656"/>
                    <a:gd name="connsiteY66" fmla="*/ 583406 h 1376362"/>
                    <a:gd name="connsiteX67" fmla="*/ 704850 w 3345656"/>
                    <a:gd name="connsiteY67" fmla="*/ 583406 h 1376362"/>
                    <a:gd name="connsiteX68" fmla="*/ 704850 w 3345656"/>
                    <a:gd name="connsiteY68" fmla="*/ 595312 h 1376362"/>
                    <a:gd name="connsiteX69" fmla="*/ 716756 w 3345656"/>
                    <a:gd name="connsiteY69" fmla="*/ 595312 h 1376362"/>
                    <a:gd name="connsiteX70" fmla="*/ 716756 w 3345656"/>
                    <a:gd name="connsiteY70" fmla="*/ 609600 h 1376362"/>
                    <a:gd name="connsiteX71" fmla="*/ 745331 w 3345656"/>
                    <a:gd name="connsiteY71" fmla="*/ 609600 h 1376362"/>
                    <a:gd name="connsiteX72" fmla="*/ 745331 w 3345656"/>
                    <a:gd name="connsiteY72" fmla="*/ 621506 h 1376362"/>
                    <a:gd name="connsiteX73" fmla="*/ 840581 w 3345656"/>
                    <a:gd name="connsiteY73" fmla="*/ 621506 h 1376362"/>
                    <a:gd name="connsiteX74" fmla="*/ 840581 w 3345656"/>
                    <a:gd name="connsiteY74" fmla="*/ 647700 h 1376362"/>
                    <a:gd name="connsiteX75" fmla="*/ 854869 w 3345656"/>
                    <a:gd name="connsiteY75" fmla="*/ 647700 h 1376362"/>
                    <a:gd name="connsiteX76" fmla="*/ 854869 w 3345656"/>
                    <a:gd name="connsiteY76" fmla="*/ 661987 h 1376362"/>
                    <a:gd name="connsiteX77" fmla="*/ 895350 w 3345656"/>
                    <a:gd name="connsiteY77" fmla="*/ 661987 h 1376362"/>
                    <a:gd name="connsiteX78" fmla="*/ 895350 w 3345656"/>
                    <a:gd name="connsiteY78" fmla="*/ 673893 h 1376362"/>
                    <a:gd name="connsiteX79" fmla="*/ 902494 w 3345656"/>
                    <a:gd name="connsiteY79" fmla="*/ 673893 h 1376362"/>
                    <a:gd name="connsiteX80" fmla="*/ 902494 w 3345656"/>
                    <a:gd name="connsiteY80" fmla="*/ 688181 h 1376362"/>
                    <a:gd name="connsiteX81" fmla="*/ 952500 w 3345656"/>
                    <a:gd name="connsiteY81" fmla="*/ 688181 h 1376362"/>
                    <a:gd name="connsiteX82" fmla="*/ 952500 w 3345656"/>
                    <a:gd name="connsiteY82" fmla="*/ 700087 h 1376362"/>
                    <a:gd name="connsiteX83" fmla="*/ 992981 w 3345656"/>
                    <a:gd name="connsiteY83" fmla="*/ 700087 h 1376362"/>
                    <a:gd name="connsiteX84" fmla="*/ 992981 w 3345656"/>
                    <a:gd name="connsiteY84" fmla="*/ 726281 h 1376362"/>
                    <a:gd name="connsiteX85" fmla="*/ 1012031 w 3345656"/>
                    <a:gd name="connsiteY85" fmla="*/ 726281 h 1376362"/>
                    <a:gd name="connsiteX86" fmla="*/ 1012031 w 3345656"/>
                    <a:gd name="connsiteY86" fmla="*/ 740568 h 1376362"/>
                    <a:gd name="connsiteX87" fmla="*/ 1045369 w 3345656"/>
                    <a:gd name="connsiteY87" fmla="*/ 740568 h 1376362"/>
                    <a:gd name="connsiteX88" fmla="*/ 1045369 w 3345656"/>
                    <a:gd name="connsiteY88" fmla="*/ 769143 h 1376362"/>
                    <a:gd name="connsiteX89" fmla="*/ 1054894 w 3345656"/>
                    <a:gd name="connsiteY89" fmla="*/ 769143 h 1376362"/>
                    <a:gd name="connsiteX90" fmla="*/ 1054894 w 3345656"/>
                    <a:gd name="connsiteY90" fmla="*/ 781050 h 1376362"/>
                    <a:gd name="connsiteX91" fmla="*/ 1066800 w 3345656"/>
                    <a:gd name="connsiteY91" fmla="*/ 781050 h 1376362"/>
                    <a:gd name="connsiteX92" fmla="*/ 1066800 w 3345656"/>
                    <a:gd name="connsiteY92" fmla="*/ 792956 h 1376362"/>
                    <a:gd name="connsiteX93" fmla="*/ 1109663 w 3345656"/>
                    <a:gd name="connsiteY93" fmla="*/ 792956 h 1376362"/>
                    <a:gd name="connsiteX94" fmla="*/ 1109663 w 3345656"/>
                    <a:gd name="connsiteY94" fmla="*/ 807243 h 1376362"/>
                    <a:gd name="connsiteX95" fmla="*/ 1123950 w 3345656"/>
                    <a:gd name="connsiteY95" fmla="*/ 807243 h 1376362"/>
                    <a:gd name="connsiteX96" fmla="*/ 1123950 w 3345656"/>
                    <a:gd name="connsiteY96" fmla="*/ 823912 h 1376362"/>
                    <a:gd name="connsiteX97" fmla="*/ 1226344 w 3345656"/>
                    <a:gd name="connsiteY97" fmla="*/ 823912 h 1376362"/>
                    <a:gd name="connsiteX98" fmla="*/ 1226344 w 3345656"/>
                    <a:gd name="connsiteY98" fmla="*/ 833437 h 1376362"/>
                    <a:gd name="connsiteX99" fmla="*/ 1266825 w 3345656"/>
                    <a:gd name="connsiteY99" fmla="*/ 833437 h 1376362"/>
                    <a:gd name="connsiteX100" fmla="*/ 1266825 w 3345656"/>
                    <a:gd name="connsiteY100" fmla="*/ 847725 h 1376362"/>
                    <a:gd name="connsiteX101" fmla="*/ 1273969 w 3345656"/>
                    <a:gd name="connsiteY101" fmla="*/ 847725 h 1376362"/>
                    <a:gd name="connsiteX102" fmla="*/ 1276194 w 3345656"/>
                    <a:gd name="connsiteY102" fmla="*/ 847725 h 1376362"/>
                    <a:gd name="connsiteX103" fmla="*/ 1276490 w 3345656"/>
                    <a:gd name="connsiteY103" fmla="*/ 859443 h 1376362"/>
                    <a:gd name="connsiteX104" fmla="*/ 1285875 w 3345656"/>
                    <a:gd name="connsiteY104" fmla="*/ 859631 h 1376362"/>
                    <a:gd name="connsiteX105" fmla="*/ 1285875 w 3345656"/>
                    <a:gd name="connsiteY105" fmla="*/ 873918 h 1376362"/>
                    <a:gd name="connsiteX106" fmla="*/ 1423988 w 3345656"/>
                    <a:gd name="connsiteY106" fmla="*/ 873918 h 1376362"/>
                    <a:gd name="connsiteX107" fmla="*/ 1423988 w 3345656"/>
                    <a:gd name="connsiteY107" fmla="*/ 888206 h 1376362"/>
                    <a:gd name="connsiteX108" fmla="*/ 1431131 w 3345656"/>
                    <a:gd name="connsiteY108" fmla="*/ 888206 h 1376362"/>
                    <a:gd name="connsiteX109" fmla="*/ 1431131 w 3345656"/>
                    <a:gd name="connsiteY109" fmla="*/ 902493 h 1376362"/>
                    <a:gd name="connsiteX110" fmla="*/ 1466850 w 3345656"/>
                    <a:gd name="connsiteY110" fmla="*/ 902493 h 1376362"/>
                    <a:gd name="connsiteX111" fmla="*/ 1466850 w 3345656"/>
                    <a:gd name="connsiteY111" fmla="*/ 928687 h 1376362"/>
                    <a:gd name="connsiteX112" fmla="*/ 1485900 w 3345656"/>
                    <a:gd name="connsiteY112" fmla="*/ 928687 h 1376362"/>
                    <a:gd name="connsiteX113" fmla="*/ 1485900 w 3345656"/>
                    <a:gd name="connsiteY113" fmla="*/ 945356 h 1376362"/>
                    <a:gd name="connsiteX114" fmla="*/ 1609725 w 3345656"/>
                    <a:gd name="connsiteY114" fmla="*/ 945356 h 1376362"/>
                    <a:gd name="connsiteX115" fmla="*/ 1609725 w 3345656"/>
                    <a:gd name="connsiteY115" fmla="*/ 971550 h 1376362"/>
                    <a:gd name="connsiteX116" fmla="*/ 1621631 w 3345656"/>
                    <a:gd name="connsiteY116" fmla="*/ 971550 h 1376362"/>
                    <a:gd name="connsiteX117" fmla="*/ 1621631 w 3345656"/>
                    <a:gd name="connsiteY117" fmla="*/ 985837 h 1376362"/>
                    <a:gd name="connsiteX118" fmla="*/ 1690688 w 3345656"/>
                    <a:gd name="connsiteY118" fmla="*/ 985837 h 1376362"/>
                    <a:gd name="connsiteX119" fmla="*/ 1690688 w 3345656"/>
                    <a:gd name="connsiteY119" fmla="*/ 1012031 h 1376362"/>
                    <a:gd name="connsiteX120" fmla="*/ 1707356 w 3345656"/>
                    <a:gd name="connsiteY120" fmla="*/ 1012031 h 1376362"/>
                    <a:gd name="connsiteX121" fmla="*/ 1707356 w 3345656"/>
                    <a:gd name="connsiteY121" fmla="*/ 1023937 h 1376362"/>
                    <a:gd name="connsiteX122" fmla="*/ 1850231 w 3345656"/>
                    <a:gd name="connsiteY122" fmla="*/ 1023937 h 1376362"/>
                    <a:gd name="connsiteX123" fmla="*/ 1850231 w 3345656"/>
                    <a:gd name="connsiteY123" fmla="*/ 1038225 h 1376362"/>
                    <a:gd name="connsiteX124" fmla="*/ 2007394 w 3345656"/>
                    <a:gd name="connsiteY124" fmla="*/ 1038225 h 1376362"/>
                    <a:gd name="connsiteX125" fmla="*/ 2007394 w 3345656"/>
                    <a:gd name="connsiteY125" fmla="*/ 1054893 h 1376362"/>
                    <a:gd name="connsiteX126" fmla="*/ 2050256 w 3345656"/>
                    <a:gd name="connsiteY126" fmla="*/ 1054893 h 1376362"/>
                    <a:gd name="connsiteX127" fmla="*/ 2050256 w 3345656"/>
                    <a:gd name="connsiteY127" fmla="*/ 1069181 h 1376362"/>
                    <a:gd name="connsiteX128" fmla="*/ 2090738 w 3345656"/>
                    <a:gd name="connsiteY128" fmla="*/ 1069181 h 1376362"/>
                    <a:gd name="connsiteX129" fmla="*/ 2090738 w 3345656"/>
                    <a:gd name="connsiteY129" fmla="*/ 1085850 h 1376362"/>
                    <a:gd name="connsiteX130" fmla="*/ 2097881 w 3345656"/>
                    <a:gd name="connsiteY130" fmla="*/ 1085850 h 1376362"/>
                    <a:gd name="connsiteX131" fmla="*/ 2097881 w 3345656"/>
                    <a:gd name="connsiteY131" fmla="*/ 1119187 h 1376362"/>
                    <a:gd name="connsiteX132" fmla="*/ 2157413 w 3345656"/>
                    <a:gd name="connsiteY132" fmla="*/ 1119187 h 1376362"/>
                    <a:gd name="connsiteX133" fmla="*/ 2157413 w 3345656"/>
                    <a:gd name="connsiteY133" fmla="*/ 1152525 h 1376362"/>
                    <a:gd name="connsiteX134" fmla="*/ 2169319 w 3345656"/>
                    <a:gd name="connsiteY134" fmla="*/ 1152525 h 1376362"/>
                    <a:gd name="connsiteX135" fmla="*/ 2169319 w 3345656"/>
                    <a:gd name="connsiteY135" fmla="*/ 1171575 h 1376362"/>
                    <a:gd name="connsiteX136" fmla="*/ 2178844 w 3345656"/>
                    <a:gd name="connsiteY136" fmla="*/ 1171575 h 1376362"/>
                    <a:gd name="connsiteX137" fmla="*/ 2178844 w 3345656"/>
                    <a:gd name="connsiteY137" fmla="*/ 1190625 h 1376362"/>
                    <a:gd name="connsiteX138" fmla="*/ 2200275 w 3345656"/>
                    <a:gd name="connsiteY138" fmla="*/ 1190625 h 1376362"/>
                    <a:gd name="connsiteX139" fmla="*/ 2200275 w 3345656"/>
                    <a:gd name="connsiteY139" fmla="*/ 1226343 h 1376362"/>
                    <a:gd name="connsiteX140" fmla="*/ 2226469 w 3345656"/>
                    <a:gd name="connsiteY140" fmla="*/ 1226343 h 1376362"/>
                    <a:gd name="connsiteX141" fmla="*/ 2226469 w 3345656"/>
                    <a:gd name="connsiteY141" fmla="*/ 1245393 h 1376362"/>
                    <a:gd name="connsiteX142" fmla="*/ 2397919 w 3345656"/>
                    <a:gd name="connsiteY142" fmla="*/ 1245393 h 1376362"/>
                    <a:gd name="connsiteX143" fmla="*/ 2397919 w 3345656"/>
                    <a:gd name="connsiteY143" fmla="*/ 1266825 h 1376362"/>
                    <a:gd name="connsiteX144" fmla="*/ 2750344 w 3345656"/>
                    <a:gd name="connsiteY144" fmla="*/ 1266825 h 1376362"/>
                    <a:gd name="connsiteX145" fmla="*/ 2750344 w 3345656"/>
                    <a:gd name="connsiteY145" fmla="*/ 1300162 h 1376362"/>
                    <a:gd name="connsiteX146" fmla="*/ 2762250 w 3345656"/>
                    <a:gd name="connsiteY146" fmla="*/ 1300162 h 1376362"/>
                    <a:gd name="connsiteX147" fmla="*/ 2762250 w 3345656"/>
                    <a:gd name="connsiteY147" fmla="*/ 1338262 h 1376362"/>
                    <a:gd name="connsiteX148" fmla="*/ 2769394 w 3345656"/>
                    <a:gd name="connsiteY148" fmla="*/ 1338262 h 1376362"/>
                    <a:gd name="connsiteX149" fmla="*/ 2769394 w 3345656"/>
                    <a:gd name="connsiteY149" fmla="*/ 1376362 h 1376362"/>
                    <a:gd name="connsiteX150" fmla="*/ 3345656 w 3345656"/>
                    <a:gd name="connsiteY150" fmla="*/ 1376362 h 1376362"/>
                    <a:gd name="connsiteX0" fmla="*/ 0 w 3345656"/>
                    <a:gd name="connsiteY0" fmla="*/ 0 h 1376362"/>
                    <a:gd name="connsiteX1" fmla="*/ 50452 w 3345656"/>
                    <a:gd name="connsiteY1" fmla="*/ 48 h 1376362"/>
                    <a:gd name="connsiteX2" fmla="*/ 71438 w 3345656"/>
                    <a:gd name="connsiteY2" fmla="*/ 0 h 1376362"/>
                    <a:gd name="connsiteX3" fmla="*/ 71438 w 3345656"/>
                    <a:gd name="connsiteY3" fmla="*/ 11906 h 1376362"/>
                    <a:gd name="connsiteX4" fmla="*/ 104775 w 3345656"/>
                    <a:gd name="connsiteY4" fmla="*/ 11906 h 1376362"/>
                    <a:gd name="connsiteX5" fmla="*/ 104775 w 3345656"/>
                    <a:gd name="connsiteY5" fmla="*/ 23812 h 1376362"/>
                    <a:gd name="connsiteX6" fmla="*/ 111919 w 3345656"/>
                    <a:gd name="connsiteY6" fmla="*/ 23812 h 1376362"/>
                    <a:gd name="connsiteX7" fmla="*/ 111919 w 3345656"/>
                    <a:gd name="connsiteY7" fmla="*/ 35718 h 1376362"/>
                    <a:gd name="connsiteX8" fmla="*/ 128588 w 3345656"/>
                    <a:gd name="connsiteY8" fmla="*/ 35718 h 1376362"/>
                    <a:gd name="connsiteX9" fmla="*/ 128588 w 3345656"/>
                    <a:gd name="connsiteY9" fmla="*/ 50006 h 1376362"/>
                    <a:gd name="connsiteX10" fmla="*/ 133350 w 3345656"/>
                    <a:gd name="connsiteY10" fmla="*/ 50006 h 1376362"/>
                    <a:gd name="connsiteX11" fmla="*/ 133350 w 3345656"/>
                    <a:gd name="connsiteY11" fmla="*/ 59531 h 1376362"/>
                    <a:gd name="connsiteX12" fmla="*/ 216694 w 3345656"/>
                    <a:gd name="connsiteY12" fmla="*/ 59531 h 1376362"/>
                    <a:gd name="connsiteX13" fmla="*/ 216694 w 3345656"/>
                    <a:gd name="connsiteY13" fmla="*/ 71437 h 1376362"/>
                    <a:gd name="connsiteX14" fmla="*/ 257175 w 3345656"/>
                    <a:gd name="connsiteY14" fmla="*/ 71437 h 1376362"/>
                    <a:gd name="connsiteX15" fmla="*/ 257175 w 3345656"/>
                    <a:gd name="connsiteY15" fmla="*/ 97631 h 1376362"/>
                    <a:gd name="connsiteX16" fmla="*/ 264319 w 3345656"/>
                    <a:gd name="connsiteY16" fmla="*/ 97631 h 1376362"/>
                    <a:gd name="connsiteX17" fmla="*/ 264319 w 3345656"/>
                    <a:gd name="connsiteY17" fmla="*/ 121443 h 1376362"/>
                    <a:gd name="connsiteX18" fmla="*/ 271463 w 3345656"/>
                    <a:gd name="connsiteY18" fmla="*/ 121443 h 1376362"/>
                    <a:gd name="connsiteX19" fmla="*/ 271463 w 3345656"/>
                    <a:gd name="connsiteY19" fmla="*/ 135731 h 1376362"/>
                    <a:gd name="connsiteX20" fmla="*/ 297656 w 3345656"/>
                    <a:gd name="connsiteY20" fmla="*/ 135731 h 1376362"/>
                    <a:gd name="connsiteX21" fmla="*/ 297656 w 3345656"/>
                    <a:gd name="connsiteY21" fmla="*/ 145256 h 1376362"/>
                    <a:gd name="connsiteX22" fmla="*/ 304800 w 3345656"/>
                    <a:gd name="connsiteY22" fmla="*/ 145256 h 1376362"/>
                    <a:gd name="connsiteX23" fmla="*/ 304800 w 3345656"/>
                    <a:gd name="connsiteY23" fmla="*/ 159543 h 1376362"/>
                    <a:gd name="connsiteX24" fmla="*/ 321469 w 3345656"/>
                    <a:gd name="connsiteY24" fmla="*/ 159543 h 1376362"/>
                    <a:gd name="connsiteX25" fmla="*/ 321469 w 3345656"/>
                    <a:gd name="connsiteY25" fmla="*/ 171450 h 1376362"/>
                    <a:gd name="connsiteX26" fmla="*/ 354806 w 3345656"/>
                    <a:gd name="connsiteY26" fmla="*/ 171450 h 1376362"/>
                    <a:gd name="connsiteX27" fmla="*/ 354806 w 3345656"/>
                    <a:gd name="connsiteY27" fmla="*/ 185737 h 1376362"/>
                    <a:gd name="connsiteX28" fmla="*/ 359569 w 3345656"/>
                    <a:gd name="connsiteY28" fmla="*/ 185737 h 1376362"/>
                    <a:gd name="connsiteX29" fmla="*/ 359569 w 3345656"/>
                    <a:gd name="connsiteY29" fmla="*/ 209550 h 1376362"/>
                    <a:gd name="connsiteX30" fmla="*/ 366713 w 3345656"/>
                    <a:gd name="connsiteY30" fmla="*/ 209550 h 1376362"/>
                    <a:gd name="connsiteX31" fmla="*/ 366713 w 3345656"/>
                    <a:gd name="connsiteY31" fmla="*/ 238125 h 1376362"/>
                    <a:gd name="connsiteX32" fmla="*/ 457200 w 3345656"/>
                    <a:gd name="connsiteY32" fmla="*/ 238125 h 1376362"/>
                    <a:gd name="connsiteX33" fmla="*/ 457200 w 3345656"/>
                    <a:gd name="connsiteY33" fmla="*/ 250031 h 1376362"/>
                    <a:gd name="connsiteX34" fmla="*/ 464344 w 3345656"/>
                    <a:gd name="connsiteY34" fmla="*/ 250031 h 1376362"/>
                    <a:gd name="connsiteX35" fmla="*/ 464344 w 3345656"/>
                    <a:gd name="connsiteY35" fmla="*/ 311943 h 1376362"/>
                    <a:gd name="connsiteX36" fmla="*/ 469106 w 3345656"/>
                    <a:gd name="connsiteY36" fmla="*/ 311943 h 1376362"/>
                    <a:gd name="connsiteX37" fmla="*/ 469106 w 3345656"/>
                    <a:gd name="connsiteY37" fmla="*/ 352425 h 1376362"/>
                    <a:gd name="connsiteX38" fmla="*/ 476250 w 3345656"/>
                    <a:gd name="connsiteY38" fmla="*/ 352425 h 1376362"/>
                    <a:gd name="connsiteX39" fmla="*/ 476250 w 3345656"/>
                    <a:gd name="connsiteY39" fmla="*/ 364331 h 1376362"/>
                    <a:gd name="connsiteX40" fmla="*/ 504825 w 3345656"/>
                    <a:gd name="connsiteY40" fmla="*/ 364331 h 1376362"/>
                    <a:gd name="connsiteX41" fmla="*/ 504825 w 3345656"/>
                    <a:gd name="connsiteY41" fmla="*/ 376237 h 1376362"/>
                    <a:gd name="connsiteX42" fmla="*/ 511969 w 3345656"/>
                    <a:gd name="connsiteY42" fmla="*/ 376237 h 1376362"/>
                    <a:gd name="connsiteX43" fmla="*/ 511969 w 3345656"/>
                    <a:gd name="connsiteY43" fmla="*/ 402431 h 1376362"/>
                    <a:gd name="connsiteX44" fmla="*/ 523875 w 3345656"/>
                    <a:gd name="connsiteY44" fmla="*/ 402431 h 1376362"/>
                    <a:gd name="connsiteX45" fmla="*/ 523875 w 3345656"/>
                    <a:gd name="connsiteY45" fmla="*/ 414337 h 1376362"/>
                    <a:gd name="connsiteX46" fmla="*/ 538163 w 3345656"/>
                    <a:gd name="connsiteY46" fmla="*/ 414337 h 1376362"/>
                    <a:gd name="connsiteX47" fmla="*/ 538163 w 3345656"/>
                    <a:gd name="connsiteY47" fmla="*/ 428625 h 1376362"/>
                    <a:gd name="connsiteX48" fmla="*/ 545306 w 3345656"/>
                    <a:gd name="connsiteY48" fmla="*/ 428625 h 1376362"/>
                    <a:gd name="connsiteX49" fmla="*/ 545306 w 3345656"/>
                    <a:gd name="connsiteY49" fmla="*/ 440531 h 1376362"/>
                    <a:gd name="connsiteX50" fmla="*/ 552450 w 3345656"/>
                    <a:gd name="connsiteY50" fmla="*/ 440531 h 1376362"/>
                    <a:gd name="connsiteX51" fmla="*/ 552450 w 3345656"/>
                    <a:gd name="connsiteY51" fmla="*/ 452437 h 1376362"/>
                    <a:gd name="connsiteX52" fmla="*/ 592931 w 3345656"/>
                    <a:gd name="connsiteY52" fmla="*/ 452437 h 1376362"/>
                    <a:gd name="connsiteX53" fmla="*/ 592931 w 3345656"/>
                    <a:gd name="connsiteY53" fmla="*/ 466725 h 1376362"/>
                    <a:gd name="connsiteX54" fmla="*/ 600075 w 3345656"/>
                    <a:gd name="connsiteY54" fmla="*/ 466725 h 1376362"/>
                    <a:gd name="connsiteX55" fmla="*/ 600075 w 3345656"/>
                    <a:gd name="connsiteY55" fmla="*/ 478631 h 1376362"/>
                    <a:gd name="connsiteX56" fmla="*/ 642938 w 3345656"/>
                    <a:gd name="connsiteY56" fmla="*/ 478631 h 1376362"/>
                    <a:gd name="connsiteX57" fmla="*/ 642938 w 3345656"/>
                    <a:gd name="connsiteY57" fmla="*/ 504825 h 1376362"/>
                    <a:gd name="connsiteX58" fmla="*/ 647700 w 3345656"/>
                    <a:gd name="connsiteY58" fmla="*/ 504825 h 1376362"/>
                    <a:gd name="connsiteX59" fmla="*/ 647700 w 3345656"/>
                    <a:gd name="connsiteY59" fmla="*/ 514350 h 1376362"/>
                    <a:gd name="connsiteX60" fmla="*/ 654844 w 3345656"/>
                    <a:gd name="connsiteY60" fmla="*/ 514350 h 1376362"/>
                    <a:gd name="connsiteX61" fmla="*/ 654844 w 3345656"/>
                    <a:gd name="connsiteY61" fmla="*/ 531018 h 1376362"/>
                    <a:gd name="connsiteX62" fmla="*/ 661988 w 3345656"/>
                    <a:gd name="connsiteY62" fmla="*/ 531018 h 1376362"/>
                    <a:gd name="connsiteX63" fmla="*/ 661988 w 3345656"/>
                    <a:gd name="connsiteY63" fmla="*/ 554831 h 1376362"/>
                    <a:gd name="connsiteX64" fmla="*/ 669131 w 3345656"/>
                    <a:gd name="connsiteY64" fmla="*/ 554831 h 1376362"/>
                    <a:gd name="connsiteX65" fmla="*/ 669131 w 3345656"/>
                    <a:gd name="connsiteY65" fmla="*/ 569118 h 1376362"/>
                    <a:gd name="connsiteX66" fmla="*/ 683419 w 3345656"/>
                    <a:gd name="connsiteY66" fmla="*/ 569118 h 1376362"/>
                    <a:gd name="connsiteX67" fmla="*/ 683419 w 3345656"/>
                    <a:gd name="connsiteY67" fmla="*/ 583406 h 1376362"/>
                    <a:gd name="connsiteX68" fmla="*/ 704850 w 3345656"/>
                    <a:gd name="connsiteY68" fmla="*/ 583406 h 1376362"/>
                    <a:gd name="connsiteX69" fmla="*/ 704850 w 3345656"/>
                    <a:gd name="connsiteY69" fmla="*/ 595312 h 1376362"/>
                    <a:gd name="connsiteX70" fmla="*/ 716756 w 3345656"/>
                    <a:gd name="connsiteY70" fmla="*/ 595312 h 1376362"/>
                    <a:gd name="connsiteX71" fmla="*/ 716756 w 3345656"/>
                    <a:gd name="connsiteY71" fmla="*/ 609600 h 1376362"/>
                    <a:gd name="connsiteX72" fmla="*/ 745331 w 3345656"/>
                    <a:gd name="connsiteY72" fmla="*/ 609600 h 1376362"/>
                    <a:gd name="connsiteX73" fmla="*/ 745331 w 3345656"/>
                    <a:gd name="connsiteY73" fmla="*/ 621506 h 1376362"/>
                    <a:gd name="connsiteX74" fmla="*/ 840581 w 3345656"/>
                    <a:gd name="connsiteY74" fmla="*/ 621506 h 1376362"/>
                    <a:gd name="connsiteX75" fmla="*/ 840581 w 3345656"/>
                    <a:gd name="connsiteY75" fmla="*/ 647700 h 1376362"/>
                    <a:gd name="connsiteX76" fmla="*/ 854869 w 3345656"/>
                    <a:gd name="connsiteY76" fmla="*/ 647700 h 1376362"/>
                    <a:gd name="connsiteX77" fmla="*/ 854869 w 3345656"/>
                    <a:gd name="connsiteY77" fmla="*/ 661987 h 1376362"/>
                    <a:gd name="connsiteX78" fmla="*/ 895350 w 3345656"/>
                    <a:gd name="connsiteY78" fmla="*/ 661987 h 1376362"/>
                    <a:gd name="connsiteX79" fmla="*/ 895350 w 3345656"/>
                    <a:gd name="connsiteY79" fmla="*/ 673893 h 1376362"/>
                    <a:gd name="connsiteX80" fmla="*/ 902494 w 3345656"/>
                    <a:gd name="connsiteY80" fmla="*/ 673893 h 1376362"/>
                    <a:gd name="connsiteX81" fmla="*/ 902494 w 3345656"/>
                    <a:gd name="connsiteY81" fmla="*/ 688181 h 1376362"/>
                    <a:gd name="connsiteX82" fmla="*/ 952500 w 3345656"/>
                    <a:gd name="connsiteY82" fmla="*/ 688181 h 1376362"/>
                    <a:gd name="connsiteX83" fmla="*/ 952500 w 3345656"/>
                    <a:gd name="connsiteY83" fmla="*/ 700087 h 1376362"/>
                    <a:gd name="connsiteX84" fmla="*/ 992981 w 3345656"/>
                    <a:gd name="connsiteY84" fmla="*/ 700087 h 1376362"/>
                    <a:gd name="connsiteX85" fmla="*/ 992981 w 3345656"/>
                    <a:gd name="connsiteY85" fmla="*/ 726281 h 1376362"/>
                    <a:gd name="connsiteX86" fmla="*/ 1012031 w 3345656"/>
                    <a:gd name="connsiteY86" fmla="*/ 726281 h 1376362"/>
                    <a:gd name="connsiteX87" fmla="*/ 1012031 w 3345656"/>
                    <a:gd name="connsiteY87" fmla="*/ 740568 h 1376362"/>
                    <a:gd name="connsiteX88" fmla="*/ 1045369 w 3345656"/>
                    <a:gd name="connsiteY88" fmla="*/ 740568 h 1376362"/>
                    <a:gd name="connsiteX89" fmla="*/ 1045369 w 3345656"/>
                    <a:gd name="connsiteY89" fmla="*/ 769143 h 1376362"/>
                    <a:gd name="connsiteX90" fmla="*/ 1054894 w 3345656"/>
                    <a:gd name="connsiteY90" fmla="*/ 769143 h 1376362"/>
                    <a:gd name="connsiteX91" fmla="*/ 1054894 w 3345656"/>
                    <a:gd name="connsiteY91" fmla="*/ 781050 h 1376362"/>
                    <a:gd name="connsiteX92" fmla="*/ 1066800 w 3345656"/>
                    <a:gd name="connsiteY92" fmla="*/ 781050 h 1376362"/>
                    <a:gd name="connsiteX93" fmla="*/ 1066800 w 3345656"/>
                    <a:gd name="connsiteY93" fmla="*/ 792956 h 1376362"/>
                    <a:gd name="connsiteX94" fmla="*/ 1109663 w 3345656"/>
                    <a:gd name="connsiteY94" fmla="*/ 792956 h 1376362"/>
                    <a:gd name="connsiteX95" fmla="*/ 1109663 w 3345656"/>
                    <a:gd name="connsiteY95" fmla="*/ 807243 h 1376362"/>
                    <a:gd name="connsiteX96" fmla="*/ 1123950 w 3345656"/>
                    <a:gd name="connsiteY96" fmla="*/ 807243 h 1376362"/>
                    <a:gd name="connsiteX97" fmla="*/ 1123950 w 3345656"/>
                    <a:gd name="connsiteY97" fmla="*/ 823912 h 1376362"/>
                    <a:gd name="connsiteX98" fmla="*/ 1226344 w 3345656"/>
                    <a:gd name="connsiteY98" fmla="*/ 823912 h 1376362"/>
                    <a:gd name="connsiteX99" fmla="*/ 1226344 w 3345656"/>
                    <a:gd name="connsiteY99" fmla="*/ 833437 h 1376362"/>
                    <a:gd name="connsiteX100" fmla="*/ 1266825 w 3345656"/>
                    <a:gd name="connsiteY100" fmla="*/ 833437 h 1376362"/>
                    <a:gd name="connsiteX101" fmla="*/ 1266825 w 3345656"/>
                    <a:gd name="connsiteY101" fmla="*/ 847725 h 1376362"/>
                    <a:gd name="connsiteX102" fmla="*/ 1273969 w 3345656"/>
                    <a:gd name="connsiteY102" fmla="*/ 847725 h 1376362"/>
                    <a:gd name="connsiteX103" fmla="*/ 1276194 w 3345656"/>
                    <a:gd name="connsiteY103" fmla="*/ 847725 h 1376362"/>
                    <a:gd name="connsiteX104" fmla="*/ 1276490 w 3345656"/>
                    <a:gd name="connsiteY104" fmla="*/ 859443 h 1376362"/>
                    <a:gd name="connsiteX105" fmla="*/ 1285875 w 3345656"/>
                    <a:gd name="connsiteY105" fmla="*/ 859631 h 1376362"/>
                    <a:gd name="connsiteX106" fmla="*/ 1285875 w 3345656"/>
                    <a:gd name="connsiteY106" fmla="*/ 873918 h 1376362"/>
                    <a:gd name="connsiteX107" fmla="*/ 1423988 w 3345656"/>
                    <a:gd name="connsiteY107" fmla="*/ 873918 h 1376362"/>
                    <a:gd name="connsiteX108" fmla="*/ 1423988 w 3345656"/>
                    <a:gd name="connsiteY108" fmla="*/ 888206 h 1376362"/>
                    <a:gd name="connsiteX109" fmla="*/ 1431131 w 3345656"/>
                    <a:gd name="connsiteY109" fmla="*/ 888206 h 1376362"/>
                    <a:gd name="connsiteX110" fmla="*/ 1431131 w 3345656"/>
                    <a:gd name="connsiteY110" fmla="*/ 902493 h 1376362"/>
                    <a:gd name="connsiteX111" fmla="*/ 1466850 w 3345656"/>
                    <a:gd name="connsiteY111" fmla="*/ 902493 h 1376362"/>
                    <a:gd name="connsiteX112" fmla="*/ 1466850 w 3345656"/>
                    <a:gd name="connsiteY112" fmla="*/ 928687 h 1376362"/>
                    <a:gd name="connsiteX113" fmla="*/ 1485900 w 3345656"/>
                    <a:gd name="connsiteY113" fmla="*/ 928687 h 1376362"/>
                    <a:gd name="connsiteX114" fmla="*/ 1485900 w 3345656"/>
                    <a:gd name="connsiteY114" fmla="*/ 945356 h 1376362"/>
                    <a:gd name="connsiteX115" fmla="*/ 1609725 w 3345656"/>
                    <a:gd name="connsiteY115" fmla="*/ 945356 h 1376362"/>
                    <a:gd name="connsiteX116" fmla="*/ 1609725 w 3345656"/>
                    <a:gd name="connsiteY116" fmla="*/ 971550 h 1376362"/>
                    <a:gd name="connsiteX117" fmla="*/ 1621631 w 3345656"/>
                    <a:gd name="connsiteY117" fmla="*/ 971550 h 1376362"/>
                    <a:gd name="connsiteX118" fmla="*/ 1621631 w 3345656"/>
                    <a:gd name="connsiteY118" fmla="*/ 985837 h 1376362"/>
                    <a:gd name="connsiteX119" fmla="*/ 1690688 w 3345656"/>
                    <a:gd name="connsiteY119" fmla="*/ 985837 h 1376362"/>
                    <a:gd name="connsiteX120" fmla="*/ 1690688 w 3345656"/>
                    <a:gd name="connsiteY120" fmla="*/ 1012031 h 1376362"/>
                    <a:gd name="connsiteX121" fmla="*/ 1707356 w 3345656"/>
                    <a:gd name="connsiteY121" fmla="*/ 1012031 h 1376362"/>
                    <a:gd name="connsiteX122" fmla="*/ 1707356 w 3345656"/>
                    <a:gd name="connsiteY122" fmla="*/ 1023937 h 1376362"/>
                    <a:gd name="connsiteX123" fmla="*/ 1850231 w 3345656"/>
                    <a:gd name="connsiteY123" fmla="*/ 1023937 h 1376362"/>
                    <a:gd name="connsiteX124" fmla="*/ 1850231 w 3345656"/>
                    <a:gd name="connsiteY124" fmla="*/ 1038225 h 1376362"/>
                    <a:gd name="connsiteX125" fmla="*/ 2007394 w 3345656"/>
                    <a:gd name="connsiteY125" fmla="*/ 1038225 h 1376362"/>
                    <a:gd name="connsiteX126" fmla="*/ 2007394 w 3345656"/>
                    <a:gd name="connsiteY126" fmla="*/ 1054893 h 1376362"/>
                    <a:gd name="connsiteX127" fmla="*/ 2050256 w 3345656"/>
                    <a:gd name="connsiteY127" fmla="*/ 1054893 h 1376362"/>
                    <a:gd name="connsiteX128" fmla="*/ 2050256 w 3345656"/>
                    <a:gd name="connsiteY128" fmla="*/ 1069181 h 1376362"/>
                    <a:gd name="connsiteX129" fmla="*/ 2090738 w 3345656"/>
                    <a:gd name="connsiteY129" fmla="*/ 1069181 h 1376362"/>
                    <a:gd name="connsiteX130" fmla="*/ 2090738 w 3345656"/>
                    <a:gd name="connsiteY130" fmla="*/ 1085850 h 1376362"/>
                    <a:gd name="connsiteX131" fmla="*/ 2097881 w 3345656"/>
                    <a:gd name="connsiteY131" fmla="*/ 1085850 h 1376362"/>
                    <a:gd name="connsiteX132" fmla="*/ 2097881 w 3345656"/>
                    <a:gd name="connsiteY132" fmla="*/ 1119187 h 1376362"/>
                    <a:gd name="connsiteX133" fmla="*/ 2157413 w 3345656"/>
                    <a:gd name="connsiteY133" fmla="*/ 1119187 h 1376362"/>
                    <a:gd name="connsiteX134" fmla="*/ 2157413 w 3345656"/>
                    <a:gd name="connsiteY134" fmla="*/ 1152525 h 1376362"/>
                    <a:gd name="connsiteX135" fmla="*/ 2169319 w 3345656"/>
                    <a:gd name="connsiteY135" fmla="*/ 1152525 h 1376362"/>
                    <a:gd name="connsiteX136" fmla="*/ 2169319 w 3345656"/>
                    <a:gd name="connsiteY136" fmla="*/ 1171575 h 1376362"/>
                    <a:gd name="connsiteX137" fmla="*/ 2178844 w 3345656"/>
                    <a:gd name="connsiteY137" fmla="*/ 1171575 h 1376362"/>
                    <a:gd name="connsiteX138" fmla="*/ 2178844 w 3345656"/>
                    <a:gd name="connsiteY138" fmla="*/ 1190625 h 1376362"/>
                    <a:gd name="connsiteX139" fmla="*/ 2200275 w 3345656"/>
                    <a:gd name="connsiteY139" fmla="*/ 1190625 h 1376362"/>
                    <a:gd name="connsiteX140" fmla="*/ 2200275 w 3345656"/>
                    <a:gd name="connsiteY140" fmla="*/ 1226343 h 1376362"/>
                    <a:gd name="connsiteX141" fmla="*/ 2226469 w 3345656"/>
                    <a:gd name="connsiteY141" fmla="*/ 1226343 h 1376362"/>
                    <a:gd name="connsiteX142" fmla="*/ 2226469 w 3345656"/>
                    <a:gd name="connsiteY142" fmla="*/ 1245393 h 1376362"/>
                    <a:gd name="connsiteX143" fmla="*/ 2397919 w 3345656"/>
                    <a:gd name="connsiteY143" fmla="*/ 1245393 h 1376362"/>
                    <a:gd name="connsiteX144" fmla="*/ 2397919 w 3345656"/>
                    <a:gd name="connsiteY144" fmla="*/ 1266825 h 1376362"/>
                    <a:gd name="connsiteX145" fmla="*/ 2750344 w 3345656"/>
                    <a:gd name="connsiteY145" fmla="*/ 1266825 h 1376362"/>
                    <a:gd name="connsiteX146" fmla="*/ 2750344 w 3345656"/>
                    <a:gd name="connsiteY146" fmla="*/ 1300162 h 1376362"/>
                    <a:gd name="connsiteX147" fmla="*/ 2762250 w 3345656"/>
                    <a:gd name="connsiteY147" fmla="*/ 1300162 h 1376362"/>
                    <a:gd name="connsiteX148" fmla="*/ 2762250 w 3345656"/>
                    <a:gd name="connsiteY148" fmla="*/ 1338262 h 1376362"/>
                    <a:gd name="connsiteX149" fmla="*/ 2769394 w 3345656"/>
                    <a:gd name="connsiteY149" fmla="*/ 1338262 h 1376362"/>
                    <a:gd name="connsiteX150" fmla="*/ 2769394 w 3345656"/>
                    <a:gd name="connsiteY150" fmla="*/ 1376362 h 1376362"/>
                    <a:gd name="connsiteX151" fmla="*/ 3345656 w 3345656"/>
                    <a:gd name="connsiteY151" fmla="*/ 1376362 h 1376362"/>
                    <a:gd name="connsiteX0" fmla="*/ 0 w 3295204"/>
                    <a:gd name="connsiteY0" fmla="*/ 48 h 1376362"/>
                    <a:gd name="connsiteX1" fmla="*/ 20986 w 3295204"/>
                    <a:gd name="connsiteY1" fmla="*/ 0 h 1376362"/>
                    <a:gd name="connsiteX2" fmla="*/ 20986 w 3295204"/>
                    <a:gd name="connsiteY2" fmla="*/ 11906 h 1376362"/>
                    <a:gd name="connsiteX3" fmla="*/ 54323 w 3295204"/>
                    <a:gd name="connsiteY3" fmla="*/ 11906 h 1376362"/>
                    <a:gd name="connsiteX4" fmla="*/ 54323 w 3295204"/>
                    <a:gd name="connsiteY4" fmla="*/ 23812 h 1376362"/>
                    <a:gd name="connsiteX5" fmla="*/ 61467 w 3295204"/>
                    <a:gd name="connsiteY5" fmla="*/ 23812 h 1376362"/>
                    <a:gd name="connsiteX6" fmla="*/ 61467 w 3295204"/>
                    <a:gd name="connsiteY6" fmla="*/ 35718 h 1376362"/>
                    <a:gd name="connsiteX7" fmla="*/ 78136 w 3295204"/>
                    <a:gd name="connsiteY7" fmla="*/ 35718 h 1376362"/>
                    <a:gd name="connsiteX8" fmla="*/ 78136 w 3295204"/>
                    <a:gd name="connsiteY8" fmla="*/ 50006 h 1376362"/>
                    <a:gd name="connsiteX9" fmla="*/ 82898 w 3295204"/>
                    <a:gd name="connsiteY9" fmla="*/ 50006 h 1376362"/>
                    <a:gd name="connsiteX10" fmla="*/ 82898 w 3295204"/>
                    <a:gd name="connsiteY10" fmla="*/ 59531 h 1376362"/>
                    <a:gd name="connsiteX11" fmla="*/ 166242 w 3295204"/>
                    <a:gd name="connsiteY11" fmla="*/ 59531 h 1376362"/>
                    <a:gd name="connsiteX12" fmla="*/ 166242 w 3295204"/>
                    <a:gd name="connsiteY12" fmla="*/ 71437 h 1376362"/>
                    <a:gd name="connsiteX13" fmla="*/ 206723 w 3295204"/>
                    <a:gd name="connsiteY13" fmla="*/ 71437 h 1376362"/>
                    <a:gd name="connsiteX14" fmla="*/ 206723 w 3295204"/>
                    <a:gd name="connsiteY14" fmla="*/ 97631 h 1376362"/>
                    <a:gd name="connsiteX15" fmla="*/ 213867 w 3295204"/>
                    <a:gd name="connsiteY15" fmla="*/ 97631 h 1376362"/>
                    <a:gd name="connsiteX16" fmla="*/ 213867 w 3295204"/>
                    <a:gd name="connsiteY16" fmla="*/ 121443 h 1376362"/>
                    <a:gd name="connsiteX17" fmla="*/ 221011 w 3295204"/>
                    <a:gd name="connsiteY17" fmla="*/ 121443 h 1376362"/>
                    <a:gd name="connsiteX18" fmla="*/ 221011 w 3295204"/>
                    <a:gd name="connsiteY18" fmla="*/ 135731 h 1376362"/>
                    <a:gd name="connsiteX19" fmla="*/ 247204 w 3295204"/>
                    <a:gd name="connsiteY19" fmla="*/ 135731 h 1376362"/>
                    <a:gd name="connsiteX20" fmla="*/ 247204 w 3295204"/>
                    <a:gd name="connsiteY20" fmla="*/ 145256 h 1376362"/>
                    <a:gd name="connsiteX21" fmla="*/ 254348 w 3295204"/>
                    <a:gd name="connsiteY21" fmla="*/ 145256 h 1376362"/>
                    <a:gd name="connsiteX22" fmla="*/ 254348 w 3295204"/>
                    <a:gd name="connsiteY22" fmla="*/ 159543 h 1376362"/>
                    <a:gd name="connsiteX23" fmla="*/ 271017 w 3295204"/>
                    <a:gd name="connsiteY23" fmla="*/ 159543 h 1376362"/>
                    <a:gd name="connsiteX24" fmla="*/ 271017 w 3295204"/>
                    <a:gd name="connsiteY24" fmla="*/ 171450 h 1376362"/>
                    <a:gd name="connsiteX25" fmla="*/ 304354 w 3295204"/>
                    <a:gd name="connsiteY25" fmla="*/ 171450 h 1376362"/>
                    <a:gd name="connsiteX26" fmla="*/ 304354 w 3295204"/>
                    <a:gd name="connsiteY26" fmla="*/ 185737 h 1376362"/>
                    <a:gd name="connsiteX27" fmla="*/ 309117 w 3295204"/>
                    <a:gd name="connsiteY27" fmla="*/ 185737 h 1376362"/>
                    <a:gd name="connsiteX28" fmla="*/ 309117 w 3295204"/>
                    <a:gd name="connsiteY28" fmla="*/ 209550 h 1376362"/>
                    <a:gd name="connsiteX29" fmla="*/ 316261 w 3295204"/>
                    <a:gd name="connsiteY29" fmla="*/ 209550 h 1376362"/>
                    <a:gd name="connsiteX30" fmla="*/ 316261 w 3295204"/>
                    <a:gd name="connsiteY30" fmla="*/ 238125 h 1376362"/>
                    <a:gd name="connsiteX31" fmla="*/ 406748 w 3295204"/>
                    <a:gd name="connsiteY31" fmla="*/ 238125 h 1376362"/>
                    <a:gd name="connsiteX32" fmla="*/ 406748 w 3295204"/>
                    <a:gd name="connsiteY32" fmla="*/ 250031 h 1376362"/>
                    <a:gd name="connsiteX33" fmla="*/ 413892 w 3295204"/>
                    <a:gd name="connsiteY33" fmla="*/ 250031 h 1376362"/>
                    <a:gd name="connsiteX34" fmla="*/ 413892 w 3295204"/>
                    <a:gd name="connsiteY34" fmla="*/ 311943 h 1376362"/>
                    <a:gd name="connsiteX35" fmla="*/ 418654 w 3295204"/>
                    <a:gd name="connsiteY35" fmla="*/ 311943 h 1376362"/>
                    <a:gd name="connsiteX36" fmla="*/ 418654 w 3295204"/>
                    <a:gd name="connsiteY36" fmla="*/ 352425 h 1376362"/>
                    <a:gd name="connsiteX37" fmla="*/ 425798 w 3295204"/>
                    <a:gd name="connsiteY37" fmla="*/ 352425 h 1376362"/>
                    <a:gd name="connsiteX38" fmla="*/ 425798 w 3295204"/>
                    <a:gd name="connsiteY38" fmla="*/ 364331 h 1376362"/>
                    <a:gd name="connsiteX39" fmla="*/ 454373 w 3295204"/>
                    <a:gd name="connsiteY39" fmla="*/ 364331 h 1376362"/>
                    <a:gd name="connsiteX40" fmla="*/ 454373 w 3295204"/>
                    <a:gd name="connsiteY40" fmla="*/ 376237 h 1376362"/>
                    <a:gd name="connsiteX41" fmla="*/ 461517 w 3295204"/>
                    <a:gd name="connsiteY41" fmla="*/ 376237 h 1376362"/>
                    <a:gd name="connsiteX42" fmla="*/ 461517 w 3295204"/>
                    <a:gd name="connsiteY42" fmla="*/ 402431 h 1376362"/>
                    <a:gd name="connsiteX43" fmla="*/ 473423 w 3295204"/>
                    <a:gd name="connsiteY43" fmla="*/ 402431 h 1376362"/>
                    <a:gd name="connsiteX44" fmla="*/ 473423 w 3295204"/>
                    <a:gd name="connsiteY44" fmla="*/ 414337 h 1376362"/>
                    <a:gd name="connsiteX45" fmla="*/ 487711 w 3295204"/>
                    <a:gd name="connsiteY45" fmla="*/ 414337 h 1376362"/>
                    <a:gd name="connsiteX46" fmla="*/ 487711 w 3295204"/>
                    <a:gd name="connsiteY46" fmla="*/ 428625 h 1376362"/>
                    <a:gd name="connsiteX47" fmla="*/ 494854 w 3295204"/>
                    <a:gd name="connsiteY47" fmla="*/ 428625 h 1376362"/>
                    <a:gd name="connsiteX48" fmla="*/ 494854 w 3295204"/>
                    <a:gd name="connsiteY48" fmla="*/ 440531 h 1376362"/>
                    <a:gd name="connsiteX49" fmla="*/ 501998 w 3295204"/>
                    <a:gd name="connsiteY49" fmla="*/ 440531 h 1376362"/>
                    <a:gd name="connsiteX50" fmla="*/ 501998 w 3295204"/>
                    <a:gd name="connsiteY50" fmla="*/ 452437 h 1376362"/>
                    <a:gd name="connsiteX51" fmla="*/ 542479 w 3295204"/>
                    <a:gd name="connsiteY51" fmla="*/ 452437 h 1376362"/>
                    <a:gd name="connsiteX52" fmla="*/ 542479 w 3295204"/>
                    <a:gd name="connsiteY52" fmla="*/ 466725 h 1376362"/>
                    <a:gd name="connsiteX53" fmla="*/ 549623 w 3295204"/>
                    <a:gd name="connsiteY53" fmla="*/ 466725 h 1376362"/>
                    <a:gd name="connsiteX54" fmla="*/ 549623 w 3295204"/>
                    <a:gd name="connsiteY54" fmla="*/ 478631 h 1376362"/>
                    <a:gd name="connsiteX55" fmla="*/ 592486 w 3295204"/>
                    <a:gd name="connsiteY55" fmla="*/ 478631 h 1376362"/>
                    <a:gd name="connsiteX56" fmla="*/ 592486 w 3295204"/>
                    <a:gd name="connsiteY56" fmla="*/ 504825 h 1376362"/>
                    <a:gd name="connsiteX57" fmla="*/ 597248 w 3295204"/>
                    <a:gd name="connsiteY57" fmla="*/ 504825 h 1376362"/>
                    <a:gd name="connsiteX58" fmla="*/ 597248 w 3295204"/>
                    <a:gd name="connsiteY58" fmla="*/ 514350 h 1376362"/>
                    <a:gd name="connsiteX59" fmla="*/ 604392 w 3295204"/>
                    <a:gd name="connsiteY59" fmla="*/ 514350 h 1376362"/>
                    <a:gd name="connsiteX60" fmla="*/ 604392 w 3295204"/>
                    <a:gd name="connsiteY60" fmla="*/ 531018 h 1376362"/>
                    <a:gd name="connsiteX61" fmla="*/ 611536 w 3295204"/>
                    <a:gd name="connsiteY61" fmla="*/ 531018 h 1376362"/>
                    <a:gd name="connsiteX62" fmla="*/ 611536 w 3295204"/>
                    <a:gd name="connsiteY62" fmla="*/ 554831 h 1376362"/>
                    <a:gd name="connsiteX63" fmla="*/ 618679 w 3295204"/>
                    <a:gd name="connsiteY63" fmla="*/ 554831 h 1376362"/>
                    <a:gd name="connsiteX64" fmla="*/ 618679 w 3295204"/>
                    <a:gd name="connsiteY64" fmla="*/ 569118 h 1376362"/>
                    <a:gd name="connsiteX65" fmla="*/ 632967 w 3295204"/>
                    <a:gd name="connsiteY65" fmla="*/ 569118 h 1376362"/>
                    <a:gd name="connsiteX66" fmla="*/ 632967 w 3295204"/>
                    <a:gd name="connsiteY66" fmla="*/ 583406 h 1376362"/>
                    <a:gd name="connsiteX67" fmla="*/ 654398 w 3295204"/>
                    <a:gd name="connsiteY67" fmla="*/ 583406 h 1376362"/>
                    <a:gd name="connsiteX68" fmla="*/ 654398 w 3295204"/>
                    <a:gd name="connsiteY68" fmla="*/ 595312 h 1376362"/>
                    <a:gd name="connsiteX69" fmla="*/ 666304 w 3295204"/>
                    <a:gd name="connsiteY69" fmla="*/ 595312 h 1376362"/>
                    <a:gd name="connsiteX70" fmla="*/ 666304 w 3295204"/>
                    <a:gd name="connsiteY70" fmla="*/ 609600 h 1376362"/>
                    <a:gd name="connsiteX71" fmla="*/ 694879 w 3295204"/>
                    <a:gd name="connsiteY71" fmla="*/ 609600 h 1376362"/>
                    <a:gd name="connsiteX72" fmla="*/ 694879 w 3295204"/>
                    <a:gd name="connsiteY72" fmla="*/ 621506 h 1376362"/>
                    <a:gd name="connsiteX73" fmla="*/ 790129 w 3295204"/>
                    <a:gd name="connsiteY73" fmla="*/ 621506 h 1376362"/>
                    <a:gd name="connsiteX74" fmla="*/ 790129 w 3295204"/>
                    <a:gd name="connsiteY74" fmla="*/ 647700 h 1376362"/>
                    <a:gd name="connsiteX75" fmla="*/ 804417 w 3295204"/>
                    <a:gd name="connsiteY75" fmla="*/ 647700 h 1376362"/>
                    <a:gd name="connsiteX76" fmla="*/ 804417 w 3295204"/>
                    <a:gd name="connsiteY76" fmla="*/ 661987 h 1376362"/>
                    <a:gd name="connsiteX77" fmla="*/ 844898 w 3295204"/>
                    <a:gd name="connsiteY77" fmla="*/ 661987 h 1376362"/>
                    <a:gd name="connsiteX78" fmla="*/ 844898 w 3295204"/>
                    <a:gd name="connsiteY78" fmla="*/ 673893 h 1376362"/>
                    <a:gd name="connsiteX79" fmla="*/ 852042 w 3295204"/>
                    <a:gd name="connsiteY79" fmla="*/ 673893 h 1376362"/>
                    <a:gd name="connsiteX80" fmla="*/ 852042 w 3295204"/>
                    <a:gd name="connsiteY80" fmla="*/ 688181 h 1376362"/>
                    <a:gd name="connsiteX81" fmla="*/ 902048 w 3295204"/>
                    <a:gd name="connsiteY81" fmla="*/ 688181 h 1376362"/>
                    <a:gd name="connsiteX82" fmla="*/ 902048 w 3295204"/>
                    <a:gd name="connsiteY82" fmla="*/ 700087 h 1376362"/>
                    <a:gd name="connsiteX83" fmla="*/ 942529 w 3295204"/>
                    <a:gd name="connsiteY83" fmla="*/ 700087 h 1376362"/>
                    <a:gd name="connsiteX84" fmla="*/ 942529 w 3295204"/>
                    <a:gd name="connsiteY84" fmla="*/ 726281 h 1376362"/>
                    <a:gd name="connsiteX85" fmla="*/ 961579 w 3295204"/>
                    <a:gd name="connsiteY85" fmla="*/ 726281 h 1376362"/>
                    <a:gd name="connsiteX86" fmla="*/ 961579 w 3295204"/>
                    <a:gd name="connsiteY86" fmla="*/ 740568 h 1376362"/>
                    <a:gd name="connsiteX87" fmla="*/ 994917 w 3295204"/>
                    <a:gd name="connsiteY87" fmla="*/ 740568 h 1376362"/>
                    <a:gd name="connsiteX88" fmla="*/ 994917 w 3295204"/>
                    <a:gd name="connsiteY88" fmla="*/ 769143 h 1376362"/>
                    <a:gd name="connsiteX89" fmla="*/ 1004442 w 3295204"/>
                    <a:gd name="connsiteY89" fmla="*/ 769143 h 1376362"/>
                    <a:gd name="connsiteX90" fmla="*/ 1004442 w 3295204"/>
                    <a:gd name="connsiteY90" fmla="*/ 781050 h 1376362"/>
                    <a:gd name="connsiteX91" fmla="*/ 1016348 w 3295204"/>
                    <a:gd name="connsiteY91" fmla="*/ 781050 h 1376362"/>
                    <a:gd name="connsiteX92" fmla="*/ 1016348 w 3295204"/>
                    <a:gd name="connsiteY92" fmla="*/ 792956 h 1376362"/>
                    <a:gd name="connsiteX93" fmla="*/ 1059211 w 3295204"/>
                    <a:gd name="connsiteY93" fmla="*/ 792956 h 1376362"/>
                    <a:gd name="connsiteX94" fmla="*/ 1059211 w 3295204"/>
                    <a:gd name="connsiteY94" fmla="*/ 807243 h 1376362"/>
                    <a:gd name="connsiteX95" fmla="*/ 1073498 w 3295204"/>
                    <a:gd name="connsiteY95" fmla="*/ 807243 h 1376362"/>
                    <a:gd name="connsiteX96" fmla="*/ 1073498 w 3295204"/>
                    <a:gd name="connsiteY96" fmla="*/ 823912 h 1376362"/>
                    <a:gd name="connsiteX97" fmla="*/ 1175892 w 3295204"/>
                    <a:gd name="connsiteY97" fmla="*/ 823912 h 1376362"/>
                    <a:gd name="connsiteX98" fmla="*/ 1175892 w 3295204"/>
                    <a:gd name="connsiteY98" fmla="*/ 833437 h 1376362"/>
                    <a:gd name="connsiteX99" fmla="*/ 1216373 w 3295204"/>
                    <a:gd name="connsiteY99" fmla="*/ 833437 h 1376362"/>
                    <a:gd name="connsiteX100" fmla="*/ 1216373 w 3295204"/>
                    <a:gd name="connsiteY100" fmla="*/ 847725 h 1376362"/>
                    <a:gd name="connsiteX101" fmla="*/ 1223517 w 3295204"/>
                    <a:gd name="connsiteY101" fmla="*/ 847725 h 1376362"/>
                    <a:gd name="connsiteX102" fmla="*/ 1225742 w 3295204"/>
                    <a:gd name="connsiteY102" fmla="*/ 847725 h 1376362"/>
                    <a:gd name="connsiteX103" fmla="*/ 1226038 w 3295204"/>
                    <a:gd name="connsiteY103" fmla="*/ 859443 h 1376362"/>
                    <a:gd name="connsiteX104" fmla="*/ 1235423 w 3295204"/>
                    <a:gd name="connsiteY104" fmla="*/ 859631 h 1376362"/>
                    <a:gd name="connsiteX105" fmla="*/ 1235423 w 3295204"/>
                    <a:gd name="connsiteY105" fmla="*/ 873918 h 1376362"/>
                    <a:gd name="connsiteX106" fmla="*/ 1373536 w 3295204"/>
                    <a:gd name="connsiteY106" fmla="*/ 873918 h 1376362"/>
                    <a:gd name="connsiteX107" fmla="*/ 1373536 w 3295204"/>
                    <a:gd name="connsiteY107" fmla="*/ 888206 h 1376362"/>
                    <a:gd name="connsiteX108" fmla="*/ 1380679 w 3295204"/>
                    <a:gd name="connsiteY108" fmla="*/ 888206 h 1376362"/>
                    <a:gd name="connsiteX109" fmla="*/ 1380679 w 3295204"/>
                    <a:gd name="connsiteY109" fmla="*/ 902493 h 1376362"/>
                    <a:gd name="connsiteX110" fmla="*/ 1416398 w 3295204"/>
                    <a:gd name="connsiteY110" fmla="*/ 902493 h 1376362"/>
                    <a:gd name="connsiteX111" fmla="*/ 1416398 w 3295204"/>
                    <a:gd name="connsiteY111" fmla="*/ 928687 h 1376362"/>
                    <a:gd name="connsiteX112" fmla="*/ 1435448 w 3295204"/>
                    <a:gd name="connsiteY112" fmla="*/ 928687 h 1376362"/>
                    <a:gd name="connsiteX113" fmla="*/ 1435448 w 3295204"/>
                    <a:gd name="connsiteY113" fmla="*/ 945356 h 1376362"/>
                    <a:gd name="connsiteX114" fmla="*/ 1559273 w 3295204"/>
                    <a:gd name="connsiteY114" fmla="*/ 945356 h 1376362"/>
                    <a:gd name="connsiteX115" fmla="*/ 1559273 w 3295204"/>
                    <a:gd name="connsiteY115" fmla="*/ 971550 h 1376362"/>
                    <a:gd name="connsiteX116" fmla="*/ 1571179 w 3295204"/>
                    <a:gd name="connsiteY116" fmla="*/ 971550 h 1376362"/>
                    <a:gd name="connsiteX117" fmla="*/ 1571179 w 3295204"/>
                    <a:gd name="connsiteY117" fmla="*/ 985837 h 1376362"/>
                    <a:gd name="connsiteX118" fmla="*/ 1640236 w 3295204"/>
                    <a:gd name="connsiteY118" fmla="*/ 985837 h 1376362"/>
                    <a:gd name="connsiteX119" fmla="*/ 1640236 w 3295204"/>
                    <a:gd name="connsiteY119" fmla="*/ 1012031 h 1376362"/>
                    <a:gd name="connsiteX120" fmla="*/ 1656904 w 3295204"/>
                    <a:gd name="connsiteY120" fmla="*/ 1012031 h 1376362"/>
                    <a:gd name="connsiteX121" fmla="*/ 1656904 w 3295204"/>
                    <a:gd name="connsiteY121" fmla="*/ 1023937 h 1376362"/>
                    <a:gd name="connsiteX122" fmla="*/ 1799779 w 3295204"/>
                    <a:gd name="connsiteY122" fmla="*/ 1023937 h 1376362"/>
                    <a:gd name="connsiteX123" fmla="*/ 1799779 w 3295204"/>
                    <a:gd name="connsiteY123" fmla="*/ 1038225 h 1376362"/>
                    <a:gd name="connsiteX124" fmla="*/ 1956942 w 3295204"/>
                    <a:gd name="connsiteY124" fmla="*/ 1038225 h 1376362"/>
                    <a:gd name="connsiteX125" fmla="*/ 1956942 w 3295204"/>
                    <a:gd name="connsiteY125" fmla="*/ 1054893 h 1376362"/>
                    <a:gd name="connsiteX126" fmla="*/ 1999804 w 3295204"/>
                    <a:gd name="connsiteY126" fmla="*/ 1054893 h 1376362"/>
                    <a:gd name="connsiteX127" fmla="*/ 1999804 w 3295204"/>
                    <a:gd name="connsiteY127" fmla="*/ 1069181 h 1376362"/>
                    <a:gd name="connsiteX128" fmla="*/ 2040286 w 3295204"/>
                    <a:gd name="connsiteY128" fmla="*/ 1069181 h 1376362"/>
                    <a:gd name="connsiteX129" fmla="*/ 2040286 w 3295204"/>
                    <a:gd name="connsiteY129" fmla="*/ 1085850 h 1376362"/>
                    <a:gd name="connsiteX130" fmla="*/ 2047429 w 3295204"/>
                    <a:gd name="connsiteY130" fmla="*/ 1085850 h 1376362"/>
                    <a:gd name="connsiteX131" fmla="*/ 2047429 w 3295204"/>
                    <a:gd name="connsiteY131" fmla="*/ 1119187 h 1376362"/>
                    <a:gd name="connsiteX132" fmla="*/ 2106961 w 3295204"/>
                    <a:gd name="connsiteY132" fmla="*/ 1119187 h 1376362"/>
                    <a:gd name="connsiteX133" fmla="*/ 2106961 w 3295204"/>
                    <a:gd name="connsiteY133" fmla="*/ 1152525 h 1376362"/>
                    <a:gd name="connsiteX134" fmla="*/ 2118867 w 3295204"/>
                    <a:gd name="connsiteY134" fmla="*/ 1152525 h 1376362"/>
                    <a:gd name="connsiteX135" fmla="*/ 2118867 w 3295204"/>
                    <a:gd name="connsiteY135" fmla="*/ 1171575 h 1376362"/>
                    <a:gd name="connsiteX136" fmla="*/ 2128392 w 3295204"/>
                    <a:gd name="connsiteY136" fmla="*/ 1171575 h 1376362"/>
                    <a:gd name="connsiteX137" fmla="*/ 2128392 w 3295204"/>
                    <a:gd name="connsiteY137" fmla="*/ 1190625 h 1376362"/>
                    <a:gd name="connsiteX138" fmla="*/ 2149823 w 3295204"/>
                    <a:gd name="connsiteY138" fmla="*/ 1190625 h 1376362"/>
                    <a:gd name="connsiteX139" fmla="*/ 2149823 w 3295204"/>
                    <a:gd name="connsiteY139" fmla="*/ 1226343 h 1376362"/>
                    <a:gd name="connsiteX140" fmla="*/ 2176017 w 3295204"/>
                    <a:gd name="connsiteY140" fmla="*/ 1226343 h 1376362"/>
                    <a:gd name="connsiteX141" fmla="*/ 2176017 w 3295204"/>
                    <a:gd name="connsiteY141" fmla="*/ 1245393 h 1376362"/>
                    <a:gd name="connsiteX142" fmla="*/ 2347467 w 3295204"/>
                    <a:gd name="connsiteY142" fmla="*/ 1245393 h 1376362"/>
                    <a:gd name="connsiteX143" fmla="*/ 2347467 w 3295204"/>
                    <a:gd name="connsiteY143" fmla="*/ 1266825 h 1376362"/>
                    <a:gd name="connsiteX144" fmla="*/ 2699892 w 3295204"/>
                    <a:gd name="connsiteY144" fmla="*/ 1266825 h 1376362"/>
                    <a:gd name="connsiteX145" fmla="*/ 2699892 w 3295204"/>
                    <a:gd name="connsiteY145" fmla="*/ 1300162 h 1376362"/>
                    <a:gd name="connsiteX146" fmla="*/ 2711798 w 3295204"/>
                    <a:gd name="connsiteY146" fmla="*/ 1300162 h 1376362"/>
                    <a:gd name="connsiteX147" fmla="*/ 2711798 w 3295204"/>
                    <a:gd name="connsiteY147" fmla="*/ 1338262 h 1376362"/>
                    <a:gd name="connsiteX148" fmla="*/ 2718942 w 3295204"/>
                    <a:gd name="connsiteY148" fmla="*/ 1338262 h 1376362"/>
                    <a:gd name="connsiteX149" fmla="*/ 2718942 w 3295204"/>
                    <a:gd name="connsiteY149" fmla="*/ 1376362 h 1376362"/>
                    <a:gd name="connsiteX150" fmla="*/ 3295204 w 3295204"/>
                    <a:gd name="connsiteY150" fmla="*/ 1376362 h 137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295204" h="1376362">
                      <a:moveTo>
                        <a:pt x="0" y="48"/>
                      </a:moveTo>
                      <a:lnTo>
                        <a:pt x="20986" y="0"/>
                      </a:lnTo>
                      <a:lnTo>
                        <a:pt x="20986" y="11906"/>
                      </a:lnTo>
                      <a:lnTo>
                        <a:pt x="54323" y="11906"/>
                      </a:lnTo>
                      <a:lnTo>
                        <a:pt x="54323" y="23812"/>
                      </a:lnTo>
                      <a:lnTo>
                        <a:pt x="61467" y="23812"/>
                      </a:lnTo>
                      <a:lnTo>
                        <a:pt x="61467" y="35718"/>
                      </a:lnTo>
                      <a:lnTo>
                        <a:pt x="78136" y="35718"/>
                      </a:lnTo>
                      <a:lnTo>
                        <a:pt x="78136" y="50006"/>
                      </a:lnTo>
                      <a:lnTo>
                        <a:pt x="82898" y="50006"/>
                      </a:lnTo>
                      <a:lnTo>
                        <a:pt x="82898" y="59531"/>
                      </a:lnTo>
                      <a:lnTo>
                        <a:pt x="166242" y="59531"/>
                      </a:lnTo>
                      <a:lnTo>
                        <a:pt x="166242" y="71437"/>
                      </a:lnTo>
                      <a:lnTo>
                        <a:pt x="206723" y="71437"/>
                      </a:lnTo>
                      <a:lnTo>
                        <a:pt x="206723" y="97631"/>
                      </a:lnTo>
                      <a:lnTo>
                        <a:pt x="213867" y="97631"/>
                      </a:lnTo>
                      <a:lnTo>
                        <a:pt x="213867" y="121443"/>
                      </a:lnTo>
                      <a:lnTo>
                        <a:pt x="221011" y="121443"/>
                      </a:lnTo>
                      <a:lnTo>
                        <a:pt x="221011" y="135731"/>
                      </a:lnTo>
                      <a:lnTo>
                        <a:pt x="247204" y="135731"/>
                      </a:lnTo>
                      <a:lnTo>
                        <a:pt x="247204" y="145256"/>
                      </a:lnTo>
                      <a:lnTo>
                        <a:pt x="254348" y="145256"/>
                      </a:lnTo>
                      <a:lnTo>
                        <a:pt x="254348" y="159543"/>
                      </a:lnTo>
                      <a:lnTo>
                        <a:pt x="271017" y="159543"/>
                      </a:lnTo>
                      <a:lnTo>
                        <a:pt x="271017" y="171450"/>
                      </a:lnTo>
                      <a:lnTo>
                        <a:pt x="304354" y="171450"/>
                      </a:lnTo>
                      <a:lnTo>
                        <a:pt x="304354" y="185737"/>
                      </a:lnTo>
                      <a:lnTo>
                        <a:pt x="309117" y="185737"/>
                      </a:lnTo>
                      <a:lnTo>
                        <a:pt x="309117" y="209550"/>
                      </a:lnTo>
                      <a:lnTo>
                        <a:pt x="316261" y="209550"/>
                      </a:lnTo>
                      <a:lnTo>
                        <a:pt x="316261" y="238125"/>
                      </a:lnTo>
                      <a:lnTo>
                        <a:pt x="406748" y="238125"/>
                      </a:lnTo>
                      <a:lnTo>
                        <a:pt x="406748" y="250031"/>
                      </a:lnTo>
                      <a:lnTo>
                        <a:pt x="413892" y="250031"/>
                      </a:lnTo>
                      <a:lnTo>
                        <a:pt x="413892" y="311943"/>
                      </a:lnTo>
                      <a:lnTo>
                        <a:pt x="418654" y="311943"/>
                      </a:lnTo>
                      <a:lnTo>
                        <a:pt x="418654" y="352425"/>
                      </a:lnTo>
                      <a:lnTo>
                        <a:pt x="425798" y="352425"/>
                      </a:lnTo>
                      <a:lnTo>
                        <a:pt x="425798" y="364331"/>
                      </a:lnTo>
                      <a:lnTo>
                        <a:pt x="454373" y="364331"/>
                      </a:lnTo>
                      <a:lnTo>
                        <a:pt x="454373" y="376237"/>
                      </a:lnTo>
                      <a:lnTo>
                        <a:pt x="461517" y="376237"/>
                      </a:lnTo>
                      <a:lnTo>
                        <a:pt x="461517" y="402431"/>
                      </a:lnTo>
                      <a:lnTo>
                        <a:pt x="473423" y="402431"/>
                      </a:lnTo>
                      <a:lnTo>
                        <a:pt x="473423" y="414337"/>
                      </a:lnTo>
                      <a:lnTo>
                        <a:pt x="487711" y="414337"/>
                      </a:lnTo>
                      <a:lnTo>
                        <a:pt x="487711" y="428625"/>
                      </a:lnTo>
                      <a:lnTo>
                        <a:pt x="494854" y="428625"/>
                      </a:lnTo>
                      <a:lnTo>
                        <a:pt x="494854" y="440531"/>
                      </a:lnTo>
                      <a:lnTo>
                        <a:pt x="501998" y="440531"/>
                      </a:lnTo>
                      <a:lnTo>
                        <a:pt x="501998" y="452437"/>
                      </a:lnTo>
                      <a:lnTo>
                        <a:pt x="542479" y="452437"/>
                      </a:lnTo>
                      <a:lnTo>
                        <a:pt x="542479" y="466725"/>
                      </a:lnTo>
                      <a:lnTo>
                        <a:pt x="549623" y="466725"/>
                      </a:lnTo>
                      <a:lnTo>
                        <a:pt x="549623" y="478631"/>
                      </a:lnTo>
                      <a:lnTo>
                        <a:pt x="592486" y="478631"/>
                      </a:lnTo>
                      <a:lnTo>
                        <a:pt x="592486" y="504825"/>
                      </a:lnTo>
                      <a:lnTo>
                        <a:pt x="597248" y="504825"/>
                      </a:lnTo>
                      <a:lnTo>
                        <a:pt x="597248" y="514350"/>
                      </a:lnTo>
                      <a:lnTo>
                        <a:pt x="604392" y="514350"/>
                      </a:lnTo>
                      <a:lnTo>
                        <a:pt x="604392" y="531018"/>
                      </a:lnTo>
                      <a:lnTo>
                        <a:pt x="611536" y="531018"/>
                      </a:lnTo>
                      <a:lnTo>
                        <a:pt x="611536" y="554831"/>
                      </a:lnTo>
                      <a:lnTo>
                        <a:pt x="618679" y="554831"/>
                      </a:lnTo>
                      <a:lnTo>
                        <a:pt x="618679" y="569118"/>
                      </a:lnTo>
                      <a:lnTo>
                        <a:pt x="632967" y="569118"/>
                      </a:lnTo>
                      <a:lnTo>
                        <a:pt x="632967" y="583406"/>
                      </a:lnTo>
                      <a:lnTo>
                        <a:pt x="654398" y="583406"/>
                      </a:lnTo>
                      <a:lnTo>
                        <a:pt x="654398" y="595312"/>
                      </a:lnTo>
                      <a:lnTo>
                        <a:pt x="666304" y="595312"/>
                      </a:lnTo>
                      <a:lnTo>
                        <a:pt x="666304" y="609600"/>
                      </a:lnTo>
                      <a:lnTo>
                        <a:pt x="694879" y="609600"/>
                      </a:lnTo>
                      <a:lnTo>
                        <a:pt x="694879" y="621506"/>
                      </a:lnTo>
                      <a:lnTo>
                        <a:pt x="790129" y="621506"/>
                      </a:lnTo>
                      <a:lnTo>
                        <a:pt x="790129" y="647700"/>
                      </a:lnTo>
                      <a:lnTo>
                        <a:pt x="804417" y="647700"/>
                      </a:lnTo>
                      <a:lnTo>
                        <a:pt x="804417" y="661987"/>
                      </a:lnTo>
                      <a:lnTo>
                        <a:pt x="844898" y="661987"/>
                      </a:lnTo>
                      <a:lnTo>
                        <a:pt x="844898" y="673893"/>
                      </a:lnTo>
                      <a:lnTo>
                        <a:pt x="852042" y="673893"/>
                      </a:lnTo>
                      <a:lnTo>
                        <a:pt x="852042" y="688181"/>
                      </a:lnTo>
                      <a:lnTo>
                        <a:pt x="902048" y="688181"/>
                      </a:lnTo>
                      <a:lnTo>
                        <a:pt x="902048" y="700087"/>
                      </a:lnTo>
                      <a:lnTo>
                        <a:pt x="942529" y="700087"/>
                      </a:lnTo>
                      <a:lnTo>
                        <a:pt x="942529" y="726281"/>
                      </a:lnTo>
                      <a:lnTo>
                        <a:pt x="961579" y="726281"/>
                      </a:lnTo>
                      <a:lnTo>
                        <a:pt x="961579" y="740568"/>
                      </a:lnTo>
                      <a:lnTo>
                        <a:pt x="994917" y="740568"/>
                      </a:lnTo>
                      <a:lnTo>
                        <a:pt x="994917" y="769143"/>
                      </a:lnTo>
                      <a:lnTo>
                        <a:pt x="1004442" y="769143"/>
                      </a:lnTo>
                      <a:lnTo>
                        <a:pt x="1004442" y="781050"/>
                      </a:lnTo>
                      <a:lnTo>
                        <a:pt x="1016348" y="781050"/>
                      </a:lnTo>
                      <a:lnTo>
                        <a:pt x="1016348" y="792956"/>
                      </a:lnTo>
                      <a:lnTo>
                        <a:pt x="1059211" y="792956"/>
                      </a:lnTo>
                      <a:lnTo>
                        <a:pt x="1059211" y="807243"/>
                      </a:lnTo>
                      <a:lnTo>
                        <a:pt x="1073498" y="807243"/>
                      </a:lnTo>
                      <a:lnTo>
                        <a:pt x="1073498" y="823912"/>
                      </a:lnTo>
                      <a:lnTo>
                        <a:pt x="1175892" y="823912"/>
                      </a:lnTo>
                      <a:lnTo>
                        <a:pt x="1175892" y="833437"/>
                      </a:lnTo>
                      <a:lnTo>
                        <a:pt x="1216373" y="833437"/>
                      </a:lnTo>
                      <a:lnTo>
                        <a:pt x="1216373" y="847725"/>
                      </a:lnTo>
                      <a:lnTo>
                        <a:pt x="1223517" y="847725"/>
                      </a:lnTo>
                      <a:lnTo>
                        <a:pt x="1225742" y="847725"/>
                      </a:lnTo>
                      <a:cubicBezTo>
                        <a:pt x="1225841" y="851631"/>
                        <a:pt x="1225939" y="855537"/>
                        <a:pt x="1226038" y="859443"/>
                      </a:cubicBezTo>
                      <a:lnTo>
                        <a:pt x="1235423" y="859631"/>
                      </a:lnTo>
                      <a:lnTo>
                        <a:pt x="1235423" y="873918"/>
                      </a:lnTo>
                      <a:lnTo>
                        <a:pt x="1373536" y="873918"/>
                      </a:lnTo>
                      <a:lnTo>
                        <a:pt x="1373536" y="888206"/>
                      </a:lnTo>
                      <a:lnTo>
                        <a:pt x="1380679" y="888206"/>
                      </a:lnTo>
                      <a:lnTo>
                        <a:pt x="1380679" y="902493"/>
                      </a:lnTo>
                      <a:lnTo>
                        <a:pt x="1416398" y="902493"/>
                      </a:lnTo>
                      <a:lnTo>
                        <a:pt x="1416398" y="928687"/>
                      </a:lnTo>
                      <a:lnTo>
                        <a:pt x="1435448" y="928687"/>
                      </a:lnTo>
                      <a:lnTo>
                        <a:pt x="1435448" y="945356"/>
                      </a:lnTo>
                      <a:lnTo>
                        <a:pt x="1559273" y="945356"/>
                      </a:lnTo>
                      <a:lnTo>
                        <a:pt x="1559273" y="971550"/>
                      </a:lnTo>
                      <a:lnTo>
                        <a:pt x="1571179" y="971550"/>
                      </a:lnTo>
                      <a:lnTo>
                        <a:pt x="1571179" y="985837"/>
                      </a:lnTo>
                      <a:lnTo>
                        <a:pt x="1640236" y="985837"/>
                      </a:lnTo>
                      <a:lnTo>
                        <a:pt x="1640236" y="1012031"/>
                      </a:lnTo>
                      <a:lnTo>
                        <a:pt x="1656904" y="1012031"/>
                      </a:lnTo>
                      <a:lnTo>
                        <a:pt x="1656904" y="1023937"/>
                      </a:lnTo>
                      <a:lnTo>
                        <a:pt x="1799779" y="1023937"/>
                      </a:lnTo>
                      <a:lnTo>
                        <a:pt x="1799779" y="1038225"/>
                      </a:lnTo>
                      <a:lnTo>
                        <a:pt x="1956942" y="1038225"/>
                      </a:lnTo>
                      <a:lnTo>
                        <a:pt x="1956942" y="1054893"/>
                      </a:lnTo>
                      <a:lnTo>
                        <a:pt x="1999804" y="1054893"/>
                      </a:lnTo>
                      <a:lnTo>
                        <a:pt x="1999804" y="1069181"/>
                      </a:lnTo>
                      <a:lnTo>
                        <a:pt x="2040286" y="1069181"/>
                      </a:lnTo>
                      <a:lnTo>
                        <a:pt x="2040286" y="1085850"/>
                      </a:lnTo>
                      <a:lnTo>
                        <a:pt x="2047429" y="1085850"/>
                      </a:lnTo>
                      <a:lnTo>
                        <a:pt x="2047429" y="1119187"/>
                      </a:lnTo>
                      <a:lnTo>
                        <a:pt x="2106961" y="1119187"/>
                      </a:lnTo>
                      <a:lnTo>
                        <a:pt x="2106961" y="1152525"/>
                      </a:lnTo>
                      <a:lnTo>
                        <a:pt x="2118867" y="1152525"/>
                      </a:lnTo>
                      <a:lnTo>
                        <a:pt x="2118867" y="1171575"/>
                      </a:lnTo>
                      <a:lnTo>
                        <a:pt x="2128392" y="1171575"/>
                      </a:lnTo>
                      <a:lnTo>
                        <a:pt x="2128392" y="1190625"/>
                      </a:lnTo>
                      <a:lnTo>
                        <a:pt x="2149823" y="1190625"/>
                      </a:lnTo>
                      <a:lnTo>
                        <a:pt x="2149823" y="1226343"/>
                      </a:lnTo>
                      <a:lnTo>
                        <a:pt x="2176017" y="1226343"/>
                      </a:lnTo>
                      <a:lnTo>
                        <a:pt x="2176017" y="1245393"/>
                      </a:lnTo>
                      <a:lnTo>
                        <a:pt x="2347467" y="1245393"/>
                      </a:lnTo>
                      <a:lnTo>
                        <a:pt x="2347467" y="1266825"/>
                      </a:lnTo>
                      <a:lnTo>
                        <a:pt x="2699892" y="1266825"/>
                      </a:lnTo>
                      <a:lnTo>
                        <a:pt x="2699892" y="1300162"/>
                      </a:lnTo>
                      <a:lnTo>
                        <a:pt x="2711798" y="1300162"/>
                      </a:lnTo>
                      <a:lnTo>
                        <a:pt x="2711798" y="1338262"/>
                      </a:lnTo>
                      <a:lnTo>
                        <a:pt x="2718942" y="1338262"/>
                      </a:lnTo>
                      <a:lnTo>
                        <a:pt x="2718942" y="1376362"/>
                      </a:lnTo>
                      <a:lnTo>
                        <a:pt x="3295204" y="1376362"/>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1" name="Oval 280">
                  <a:extLst>
                    <a:ext uri="{FF2B5EF4-FFF2-40B4-BE49-F238E27FC236}">
                      <a16:creationId xmlns:a16="http://schemas.microsoft.com/office/drawing/2014/main" id="{7F9ABC37-7D10-48E4-9DBA-448FFAB324B8}"/>
                    </a:ext>
                  </a:extLst>
                </p:cNvPr>
                <p:cNvSpPr/>
                <p:nvPr/>
              </p:nvSpPr>
              <p:spPr>
                <a:xfrm>
                  <a:off x="5489991" y="198697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2" name="Oval 281">
                  <a:extLst>
                    <a:ext uri="{FF2B5EF4-FFF2-40B4-BE49-F238E27FC236}">
                      <a16:creationId xmlns:a16="http://schemas.microsoft.com/office/drawing/2014/main" id="{A00B4BD2-3640-4342-9A9F-6F47D2D1FB37}"/>
                    </a:ext>
                  </a:extLst>
                </p:cNvPr>
                <p:cNvSpPr/>
                <p:nvPr/>
              </p:nvSpPr>
              <p:spPr>
                <a:xfrm>
                  <a:off x="5504277" y="202745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3" name="Oval 282">
                  <a:extLst>
                    <a:ext uri="{FF2B5EF4-FFF2-40B4-BE49-F238E27FC236}">
                      <a16:creationId xmlns:a16="http://schemas.microsoft.com/office/drawing/2014/main" id="{77B83FA1-0ABB-45FA-9829-1A877192F9E1}"/>
                    </a:ext>
                  </a:extLst>
                </p:cNvPr>
                <p:cNvSpPr/>
                <p:nvPr/>
              </p:nvSpPr>
              <p:spPr>
                <a:xfrm>
                  <a:off x="5592386" y="208698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4" name="Oval 283">
                  <a:extLst>
                    <a:ext uri="{FF2B5EF4-FFF2-40B4-BE49-F238E27FC236}">
                      <a16:creationId xmlns:a16="http://schemas.microsoft.com/office/drawing/2014/main" id="{4A1D5AB3-DDD1-45E7-8F59-F2A0A6DB29E2}"/>
                    </a:ext>
                  </a:extLst>
                </p:cNvPr>
                <p:cNvSpPr/>
                <p:nvPr/>
              </p:nvSpPr>
              <p:spPr>
                <a:xfrm>
                  <a:off x="5887477" y="240749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5" name="Oval 284">
                  <a:extLst>
                    <a:ext uri="{FF2B5EF4-FFF2-40B4-BE49-F238E27FC236}">
                      <a16:creationId xmlns:a16="http://schemas.microsoft.com/office/drawing/2014/main" id="{D0F21A84-9739-42D5-A64F-394F93B3F222}"/>
                    </a:ext>
                  </a:extLst>
                </p:cNvPr>
                <p:cNvSpPr/>
                <p:nvPr/>
              </p:nvSpPr>
              <p:spPr>
                <a:xfrm>
                  <a:off x="5973202" y="250988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6" name="Oval 285">
                  <a:extLst>
                    <a:ext uri="{FF2B5EF4-FFF2-40B4-BE49-F238E27FC236}">
                      <a16:creationId xmlns:a16="http://schemas.microsoft.com/office/drawing/2014/main" id="{7448BC8D-827E-4A0B-9601-44DAE8ED4A80}"/>
                    </a:ext>
                  </a:extLst>
                </p:cNvPr>
                <p:cNvSpPr/>
                <p:nvPr/>
              </p:nvSpPr>
              <p:spPr>
                <a:xfrm>
                  <a:off x="6020825" y="252417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7" name="Oval 286">
                  <a:extLst>
                    <a:ext uri="{FF2B5EF4-FFF2-40B4-BE49-F238E27FC236}">
                      <a16:creationId xmlns:a16="http://schemas.microsoft.com/office/drawing/2014/main" id="{6BC03D6C-8C8F-49F5-86D3-0134403EFC86}"/>
                    </a:ext>
                  </a:extLst>
                </p:cNvPr>
                <p:cNvSpPr/>
                <p:nvPr/>
              </p:nvSpPr>
              <p:spPr>
                <a:xfrm>
                  <a:off x="6273963" y="264276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8" name="Oval 287">
                  <a:extLst>
                    <a:ext uri="{FF2B5EF4-FFF2-40B4-BE49-F238E27FC236}">
                      <a16:creationId xmlns:a16="http://schemas.microsoft.com/office/drawing/2014/main" id="{74D3BD8C-30BC-4118-870E-5FA25A763979}"/>
                    </a:ext>
                  </a:extLst>
                </p:cNvPr>
                <p:cNvSpPr/>
                <p:nvPr/>
              </p:nvSpPr>
              <p:spPr>
                <a:xfrm>
                  <a:off x="6431125" y="272610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9" name="Oval 288">
                  <a:extLst>
                    <a:ext uri="{FF2B5EF4-FFF2-40B4-BE49-F238E27FC236}">
                      <a16:creationId xmlns:a16="http://schemas.microsoft.com/office/drawing/2014/main" id="{E2F4B025-E831-40C5-ABBA-F0B2E705B2D0}"/>
                    </a:ext>
                  </a:extLst>
                </p:cNvPr>
                <p:cNvSpPr/>
                <p:nvPr/>
              </p:nvSpPr>
              <p:spPr>
                <a:xfrm>
                  <a:off x="7028826" y="292374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0" name="Oval 289">
                  <a:extLst>
                    <a:ext uri="{FF2B5EF4-FFF2-40B4-BE49-F238E27FC236}">
                      <a16:creationId xmlns:a16="http://schemas.microsoft.com/office/drawing/2014/main" id="{112F4A54-31A1-4172-9D5D-A5ABB1D0CB04}"/>
                    </a:ext>
                  </a:extLst>
                </p:cNvPr>
                <p:cNvSpPr/>
                <p:nvPr/>
              </p:nvSpPr>
              <p:spPr>
                <a:xfrm>
                  <a:off x="7069308" y="292374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1" name="Oval 290">
                  <a:extLst>
                    <a:ext uri="{FF2B5EF4-FFF2-40B4-BE49-F238E27FC236}">
                      <a16:creationId xmlns:a16="http://schemas.microsoft.com/office/drawing/2014/main" id="{33F217A3-BBE8-4657-A9C2-A1C5D10EB274}"/>
                    </a:ext>
                  </a:extLst>
                </p:cNvPr>
                <p:cNvSpPr/>
                <p:nvPr/>
              </p:nvSpPr>
              <p:spPr>
                <a:xfrm>
                  <a:off x="7138362" y="29380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2" name="Oval 291">
                  <a:extLst>
                    <a:ext uri="{FF2B5EF4-FFF2-40B4-BE49-F238E27FC236}">
                      <a16:creationId xmlns:a16="http://schemas.microsoft.com/office/drawing/2014/main" id="{F03E744B-21EB-4341-9D5F-524C3279E145}"/>
                    </a:ext>
                  </a:extLst>
                </p:cNvPr>
                <p:cNvSpPr/>
                <p:nvPr/>
              </p:nvSpPr>
              <p:spPr>
                <a:xfrm>
                  <a:off x="7221705" y="29380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3" name="Oval 292">
                  <a:extLst>
                    <a:ext uri="{FF2B5EF4-FFF2-40B4-BE49-F238E27FC236}">
                      <a16:creationId xmlns:a16="http://schemas.microsoft.com/office/drawing/2014/main" id="{EA3AB719-5A22-446F-97BE-074ECE81CA29}"/>
                    </a:ext>
                  </a:extLst>
                </p:cNvPr>
                <p:cNvSpPr/>
                <p:nvPr/>
              </p:nvSpPr>
              <p:spPr>
                <a:xfrm>
                  <a:off x="7269329" y="295708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4" name="Oval 293">
                  <a:extLst>
                    <a:ext uri="{FF2B5EF4-FFF2-40B4-BE49-F238E27FC236}">
                      <a16:creationId xmlns:a16="http://schemas.microsoft.com/office/drawing/2014/main" id="{829AB4B5-270F-479C-9E01-F51B66CE27C0}"/>
                    </a:ext>
                  </a:extLst>
                </p:cNvPr>
                <p:cNvSpPr/>
                <p:nvPr/>
              </p:nvSpPr>
              <p:spPr>
                <a:xfrm>
                  <a:off x="7316951" y="296660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5" name="Oval 294">
                  <a:extLst>
                    <a:ext uri="{FF2B5EF4-FFF2-40B4-BE49-F238E27FC236}">
                      <a16:creationId xmlns:a16="http://schemas.microsoft.com/office/drawing/2014/main" id="{710AA9C2-B96F-4E81-85B5-F27AAF5A5D98}"/>
                    </a:ext>
                  </a:extLst>
                </p:cNvPr>
                <p:cNvSpPr/>
                <p:nvPr/>
              </p:nvSpPr>
              <p:spPr>
                <a:xfrm>
                  <a:off x="7338381" y="301661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6" name="Oval 295">
                  <a:extLst>
                    <a:ext uri="{FF2B5EF4-FFF2-40B4-BE49-F238E27FC236}">
                      <a16:creationId xmlns:a16="http://schemas.microsoft.com/office/drawing/2014/main" id="{E330FDD5-AF7D-468C-BFD3-5B9FCC35D485}"/>
                    </a:ext>
                  </a:extLst>
                </p:cNvPr>
                <p:cNvSpPr/>
                <p:nvPr/>
              </p:nvSpPr>
              <p:spPr>
                <a:xfrm>
                  <a:off x="7369335" y="301661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7" name="Oval 296">
                  <a:extLst>
                    <a:ext uri="{FF2B5EF4-FFF2-40B4-BE49-F238E27FC236}">
                      <a16:creationId xmlns:a16="http://schemas.microsoft.com/office/drawing/2014/main" id="{0D386240-C49D-4C3C-AEE1-340F1DD95FFC}"/>
                    </a:ext>
                  </a:extLst>
                </p:cNvPr>
                <p:cNvSpPr/>
                <p:nvPr/>
              </p:nvSpPr>
              <p:spPr>
                <a:xfrm>
                  <a:off x="7386003" y="301661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8" name="Oval 297">
                  <a:extLst>
                    <a:ext uri="{FF2B5EF4-FFF2-40B4-BE49-F238E27FC236}">
                      <a16:creationId xmlns:a16="http://schemas.microsoft.com/office/drawing/2014/main" id="{EF1BF4F0-58EF-41C4-816D-42DF6AC0C755}"/>
                    </a:ext>
                  </a:extLst>
                </p:cNvPr>
                <p:cNvSpPr/>
                <p:nvPr/>
              </p:nvSpPr>
              <p:spPr>
                <a:xfrm>
                  <a:off x="7412196" y="307137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9" name="Oval 298">
                  <a:extLst>
                    <a:ext uri="{FF2B5EF4-FFF2-40B4-BE49-F238E27FC236}">
                      <a16:creationId xmlns:a16="http://schemas.microsoft.com/office/drawing/2014/main" id="{240DE73E-6321-4A64-AFE1-47A0FBBF5CC3}"/>
                    </a:ext>
                  </a:extLst>
                </p:cNvPr>
                <p:cNvSpPr/>
                <p:nvPr/>
              </p:nvSpPr>
              <p:spPr>
                <a:xfrm>
                  <a:off x="7481252" y="31451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0" name="Oval 299">
                  <a:extLst>
                    <a:ext uri="{FF2B5EF4-FFF2-40B4-BE49-F238E27FC236}">
                      <a16:creationId xmlns:a16="http://schemas.microsoft.com/office/drawing/2014/main" id="{2DC5775B-70FB-428A-A343-3AE0408EA2B0}"/>
                    </a:ext>
                  </a:extLst>
                </p:cNvPr>
                <p:cNvSpPr/>
                <p:nvPr/>
              </p:nvSpPr>
              <p:spPr>
                <a:xfrm>
                  <a:off x="7486013" y="31451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1" name="Oval 300">
                  <a:extLst>
                    <a:ext uri="{FF2B5EF4-FFF2-40B4-BE49-F238E27FC236}">
                      <a16:creationId xmlns:a16="http://schemas.microsoft.com/office/drawing/2014/main" id="{8F267E5C-92DF-4EDB-9E08-511FF309A079}"/>
                    </a:ext>
                  </a:extLst>
                </p:cNvPr>
                <p:cNvSpPr/>
                <p:nvPr/>
              </p:nvSpPr>
              <p:spPr>
                <a:xfrm>
                  <a:off x="7521730" y="31451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2" name="Oval 301">
                  <a:extLst>
                    <a:ext uri="{FF2B5EF4-FFF2-40B4-BE49-F238E27FC236}">
                      <a16:creationId xmlns:a16="http://schemas.microsoft.com/office/drawing/2014/main" id="{A35F468A-1FF4-4615-9E96-4798EC77CE85}"/>
                    </a:ext>
                  </a:extLst>
                </p:cNvPr>
                <p:cNvSpPr/>
                <p:nvPr/>
              </p:nvSpPr>
              <p:spPr>
                <a:xfrm>
                  <a:off x="7536016" y="31451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3" name="Oval 302">
                  <a:extLst>
                    <a:ext uri="{FF2B5EF4-FFF2-40B4-BE49-F238E27FC236}">
                      <a16:creationId xmlns:a16="http://schemas.microsoft.com/office/drawing/2014/main" id="{0DEDFEB4-B085-41BA-B2CE-718107846CE8}"/>
                    </a:ext>
                  </a:extLst>
                </p:cNvPr>
                <p:cNvSpPr/>
                <p:nvPr/>
              </p:nvSpPr>
              <p:spPr>
                <a:xfrm>
                  <a:off x="7657458"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4" name="Oval 303">
                  <a:extLst>
                    <a:ext uri="{FF2B5EF4-FFF2-40B4-BE49-F238E27FC236}">
                      <a16:creationId xmlns:a16="http://schemas.microsoft.com/office/drawing/2014/main" id="{1059880A-D480-428C-BFB9-78E1D0E1FAD1}"/>
                    </a:ext>
                  </a:extLst>
                </p:cNvPr>
                <p:cNvSpPr/>
                <p:nvPr/>
              </p:nvSpPr>
              <p:spPr>
                <a:xfrm>
                  <a:off x="7681270"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5" name="Oval 304">
                  <a:extLst>
                    <a:ext uri="{FF2B5EF4-FFF2-40B4-BE49-F238E27FC236}">
                      <a16:creationId xmlns:a16="http://schemas.microsoft.com/office/drawing/2014/main" id="{685A7C0F-79EC-49EB-BB8D-CC53B2F73784}"/>
                    </a:ext>
                  </a:extLst>
                </p:cNvPr>
                <p:cNvSpPr/>
                <p:nvPr/>
              </p:nvSpPr>
              <p:spPr>
                <a:xfrm>
                  <a:off x="7707460"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6" name="Oval 305">
                  <a:extLst>
                    <a:ext uri="{FF2B5EF4-FFF2-40B4-BE49-F238E27FC236}">
                      <a16:creationId xmlns:a16="http://schemas.microsoft.com/office/drawing/2014/main" id="{6D62CA19-04B9-4CA6-84B7-9367AF6AD7CE}"/>
                    </a:ext>
                  </a:extLst>
                </p:cNvPr>
                <p:cNvSpPr/>
                <p:nvPr/>
              </p:nvSpPr>
              <p:spPr>
                <a:xfrm>
                  <a:off x="7714603"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7" name="Oval 306">
                  <a:extLst>
                    <a:ext uri="{FF2B5EF4-FFF2-40B4-BE49-F238E27FC236}">
                      <a16:creationId xmlns:a16="http://schemas.microsoft.com/office/drawing/2014/main" id="{D40A9173-9EF1-43AA-8476-A057DD9F54E8}"/>
                    </a:ext>
                  </a:extLst>
                </p:cNvPr>
                <p:cNvSpPr/>
                <p:nvPr/>
              </p:nvSpPr>
              <p:spPr>
                <a:xfrm>
                  <a:off x="7747941"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8" name="Oval 307">
                  <a:extLst>
                    <a:ext uri="{FF2B5EF4-FFF2-40B4-BE49-F238E27FC236}">
                      <a16:creationId xmlns:a16="http://schemas.microsoft.com/office/drawing/2014/main" id="{2593C7EE-C8C4-4D93-B6EF-FD65CF581846}"/>
                    </a:ext>
                  </a:extLst>
                </p:cNvPr>
                <p:cNvSpPr/>
                <p:nvPr/>
              </p:nvSpPr>
              <p:spPr>
                <a:xfrm>
                  <a:off x="7871766"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9" name="Oval 308">
                  <a:extLst>
                    <a:ext uri="{FF2B5EF4-FFF2-40B4-BE49-F238E27FC236}">
                      <a16:creationId xmlns:a16="http://schemas.microsoft.com/office/drawing/2014/main" id="{01126B23-33CF-4238-8D11-5B2491548785}"/>
                    </a:ext>
                  </a:extLst>
                </p:cNvPr>
                <p:cNvSpPr/>
                <p:nvPr/>
              </p:nvSpPr>
              <p:spPr>
                <a:xfrm>
                  <a:off x="7893196"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0" name="Oval 309">
                  <a:extLst>
                    <a:ext uri="{FF2B5EF4-FFF2-40B4-BE49-F238E27FC236}">
                      <a16:creationId xmlns:a16="http://schemas.microsoft.com/office/drawing/2014/main" id="{83A3DFA6-33E6-4497-A321-955D69932AC7}"/>
                    </a:ext>
                  </a:extLst>
                </p:cNvPr>
                <p:cNvSpPr/>
                <p:nvPr/>
              </p:nvSpPr>
              <p:spPr>
                <a:xfrm>
                  <a:off x="7914625" y="316781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1" name="Oval 310">
                  <a:extLst>
                    <a:ext uri="{FF2B5EF4-FFF2-40B4-BE49-F238E27FC236}">
                      <a16:creationId xmlns:a16="http://schemas.microsoft.com/office/drawing/2014/main" id="{42C4F299-17A6-4F0E-BE2F-31BBDA6179BF}"/>
                    </a:ext>
                  </a:extLst>
                </p:cNvPr>
                <p:cNvSpPr/>
                <p:nvPr/>
              </p:nvSpPr>
              <p:spPr>
                <a:xfrm>
                  <a:off x="8005117" y="323925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2" name="Oval 311">
                  <a:extLst>
                    <a:ext uri="{FF2B5EF4-FFF2-40B4-BE49-F238E27FC236}">
                      <a16:creationId xmlns:a16="http://schemas.microsoft.com/office/drawing/2014/main" id="{952EF07F-FFE8-4145-9E28-1FE50040793D}"/>
                    </a:ext>
                  </a:extLst>
                </p:cNvPr>
                <p:cNvSpPr/>
                <p:nvPr/>
              </p:nvSpPr>
              <p:spPr>
                <a:xfrm>
                  <a:off x="8111820"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3" name="Oval 312">
                  <a:extLst>
                    <a:ext uri="{FF2B5EF4-FFF2-40B4-BE49-F238E27FC236}">
                      <a16:creationId xmlns:a16="http://schemas.microsoft.com/office/drawing/2014/main" id="{FDC4FE72-6E79-41BD-94E1-7E6389B137DB}"/>
                    </a:ext>
                  </a:extLst>
                </p:cNvPr>
                <p:cNvSpPr/>
                <p:nvPr/>
              </p:nvSpPr>
              <p:spPr>
                <a:xfrm>
                  <a:off x="8180875"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4" name="Oval 313">
                  <a:extLst>
                    <a:ext uri="{FF2B5EF4-FFF2-40B4-BE49-F238E27FC236}">
                      <a16:creationId xmlns:a16="http://schemas.microsoft.com/office/drawing/2014/main" id="{C3EC6D8A-CAAA-42C5-ACC4-DB1CC543C0CF}"/>
                    </a:ext>
                  </a:extLst>
                </p:cNvPr>
                <p:cNvSpPr/>
                <p:nvPr/>
              </p:nvSpPr>
              <p:spPr>
                <a:xfrm>
                  <a:off x="8192780"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5" name="Oval 314">
                  <a:extLst>
                    <a:ext uri="{FF2B5EF4-FFF2-40B4-BE49-F238E27FC236}">
                      <a16:creationId xmlns:a16="http://schemas.microsoft.com/office/drawing/2014/main" id="{E9D26E8E-9445-4308-B57F-DD70330F2A56}"/>
                    </a:ext>
                  </a:extLst>
                </p:cNvPr>
                <p:cNvSpPr/>
                <p:nvPr/>
              </p:nvSpPr>
              <p:spPr>
                <a:xfrm>
                  <a:off x="8221352"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6" name="Oval 315">
                  <a:extLst>
                    <a:ext uri="{FF2B5EF4-FFF2-40B4-BE49-F238E27FC236}">
                      <a16:creationId xmlns:a16="http://schemas.microsoft.com/office/drawing/2014/main" id="{A41303AC-DF82-486B-A2D0-BC5E30E6EA1C}"/>
                    </a:ext>
                  </a:extLst>
                </p:cNvPr>
                <p:cNvSpPr/>
                <p:nvPr/>
              </p:nvSpPr>
              <p:spPr>
                <a:xfrm>
                  <a:off x="8228496"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7" name="Oval 316">
                  <a:extLst>
                    <a:ext uri="{FF2B5EF4-FFF2-40B4-BE49-F238E27FC236}">
                      <a16:creationId xmlns:a16="http://schemas.microsoft.com/office/drawing/2014/main" id="{54EB0B22-B9C8-4FEE-BEDB-E732E143BAB2}"/>
                    </a:ext>
                  </a:extLst>
                </p:cNvPr>
                <p:cNvSpPr/>
                <p:nvPr/>
              </p:nvSpPr>
              <p:spPr>
                <a:xfrm>
                  <a:off x="8249926"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8" name="Oval 317">
                  <a:extLst>
                    <a:ext uri="{FF2B5EF4-FFF2-40B4-BE49-F238E27FC236}">
                      <a16:creationId xmlns:a16="http://schemas.microsoft.com/office/drawing/2014/main" id="{36224E31-149B-46CA-BE56-9755A204D637}"/>
                    </a:ext>
                  </a:extLst>
                </p:cNvPr>
                <p:cNvSpPr/>
                <p:nvPr/>
              </p:nvSpPr>
              <p:spPr>
                <a:xfrm>
                  <a:off x="8323745"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9" name="Oval 318">
                  <a:extLst>
                    <a:ext uri="{FF2B5EF4-FFF2-40B4-BE49-F238E27FC236}">
                      <a16:creationId xmlns:a16="http://schemas.microsoft.com/office/drawing/2014/main" id="{9D41DDA2-0F79-4BA6-8DF4-C03E3B03ECA2}"/>
                    </a:ext>
                  </a:extLst>
                </p:cNvPr>
                <p:cNvSpPr/>
                <p:nvPr/>
              </p:nvSpPr>
              <p:spPr>
                <a:xfrm>
                  <a:off x="8469002"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0" name="Oval 319">
                  <a:extLst>
                    <a:ext uri="{FF2B5EF4-FFF2-40B4-BE49-F238E27FC236}">
                      <a16:creationId xmlns:a16="http://schemas.microsoft.com/office/drawing/2014/main" id="{67A582B5-F916-4939-A66A-080FFAFABD7C}"/>
                    </a:ext>
                  </a:extLst>
                </p:cNvPr>
                <p:cNvSpPr/>
                <p:nvPr/>
              </p:nvSpPr>
              <p:spPr>
                <a:xfrm>
                  <a:off x="8483290"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1" name="Oval 320">
                  <a:extLst>
                    <a:ext uri="{FF2B5EF4-FFF2-40B4-BE49-F238E27FC236}">
                      <a16:creationId xmlns:a16="http://schemas.microsoft.com/office/drawing/2014/main" id="{CD431F18-085A-4C00-B341-B75CD852447E}"/>
                    </a:ext>
                  </a:extLst>
                </p:cNvPr>
                <p:cNvSpPr/>
                <p:nvPr/>
              </p:nvSpPr>
              <p:spPr>
                <a:xfrm>
                  <a:off x="8585684" y="32768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pSp>
        </p:grpSp>
      </p:grpSp>
      <p:cxnSp>
        <p:nvCxnSpPr>
          <p:cNvPr id="386" name="Straight Connector 385">
            <a:extLst>
              <a:ext uri="{FF2B5EF4-FFF2-40B4-BE49-F238E27FC236}">
                <a16:creationId xmlns:a16="http://schemas.microsoft.com/office/drawing/2014/main" id="{D00A861E-89B0-41AE-9F30-9EDAB34D33DA}"/>
              </a:ext>
            </a:extLst>
          </p:cNvPr>
          <p:cNvCxnSpPr>
            <a:cxnSpLocks/>
          </p:cNvCxnSpPr>
          <p:nvPr/>
        </p:nvCxnSpPr>
        <p:spPr>
          <a:xfrm>
            <a:off x="1146946" y="2933023"/>
            <a:ext cx="4793857" cy="33376"/>
          </a:xfrm>
          <a:prstGeom prst="line">
            <a:avLst/>
          </a:prstGeom>
          <a:noFill/>
          <a:ln w="6350" cap="flat" cmpd="sng" algn="ctr">
            <a:solidFill>
              <a:srgbClr val="000000"/>
            </a:solidFill>
            <a:prstDash val="dash"/>
            <a:miter lim="800000"/>
          </a:ln>
          <a:effectLst/>
        </p:spPr>
      </p:cxnSp>
      <p:sp>
        <p:nvSpPr>
          <p:cNvPr id="387" name="Rectangle 386">
            <a:extLst>
              <a:ext uri="{FF2B5EF4-FFF2-40B4-BE49-F238E27FC236}">
                <a16:creationId xmlns:a16="http://schemas.microsoft.com/office/drawing/2014/main" id="{D40BE2FF-96C5-478E-9425-B0894F897851}"/>
              </a:ext>
            </a:extLst>
          </p:cNvPr>
          <p:cNvSpPr/>
          <p:nvPr/>
        </p:nvSpPr>
        <p:spPr>
          <a:xfrm>
            <a:off x="4565051" y="2512286"/>
            <a:ext cx="1262764" cy="292943"/>
          </a:xfrm>
          <a:prstGeom prst="rect">
            <a:avLst/>
          </a:prstGeom>
          <a:solidFill>
            <a:srgbClr val="3685C9"/>
          </a:solidFill>
          <a:ln w="12700" cap="flat" cmpd="sng" algn="ctr">
            <a:noFill/>
            <a:prstDash val="solid"/>
            <a:miter lim="800000"/>
          </a:ln>
          <a:effectLst/>
        </p:spPr>
        <p:txBody>
          <a:bodyPr rtlCol="0" anchor="ctr"/>
          <a:lstStyle/>
          <a:p>
            <a:pPr algn="ctr" defTabSz="1219140">
              <a:defRPr/>
            </a:pPr>
            <a:r>
              <a:rPr lang="en-US" sz="1467" b="1" kern="0">
                <a:solidFill>
                  <a:srgbClr val="FFFFFF"/>
                </a:solidFill>
                <a:latin typeface="Arial"/>
              </a:rPr>
              <a:t>11.53 mos</a:t>
            </a:r>
          </a:p>
        </p:txBody>
      </p:sp>
      <p:cxnSp>
        <p:nvCxnSpPr>
          <p:cNvPr id="388" name="Straight Connector 387">
            <a:extLst>
              <a:ext uri="{FF2B5EF4-FFF2-40B4-BE49-F238E27FC236}">
                <a16:creationId xmlns:a16="http://schemas.microsoft.com/office/drawing/2014/main" id="{AFCBC32F-5E99-402C-945D-907A3819AED6}"/>
              </a:ext>
            </a:extLst>
          </p:cNvPr>
          <p:cNvCxnSpPr>
            <a:cxnSpLocks/>
          </p:cNvCxnSpPr>
          <p:nvPr/>
        </p:nvCxnSpPr>
        <p:spPr>
          <a:xfrm flipV="1">
            <a:off x="2791654" y="2957867"/>
            <a:ext cx="238783" cy="178111"/>
          </a:xfrm>
          <a:prstGeom prst="line">
            <a:avLst/>
          </a:prstGeom>
          <a:noFill/>
          <a:ln w="9525" cap="flat" cmpd="sng" algn="ctr">
            <a:solidFill>
              <a:srgbClr val="8362A0"/>
            </a:solidFill>
            <a:prstDash val="solid"/>
            <a:miter lim="800000"/>
          </a:ln>
          <a:effectLst/>
        </p:spPr>
      </p:cxnSp>
      <p:sp>
        <p:nvSpPr>
          <p:cNvPr id="389" name="Rectangle 388">
            <a:extLst>
              <a:ext uri="{FF2B5EF4-FFF2-40B4-BE49-F238E27FC236}">
                <a16:creationId xmlns:a16="http://schemas.microsoft.com/office/drawing/2014/main" id="{7E76DBF7-EE42-4C01-8A6F-5F3B78F33918}"/>
              </a:ext>
            </a:extLst>
          </p:cNvPr>
          <p:cNvSpPr/>
          <p:nvPr/>
        </p:nvSpPr>
        <p:spPr>
          <a:xfrm>
            <a:off x="1622626" y="3130004"/>
            <a:ext cx="1185724" cy="291672"/>
          </a:xfrm>
          <a:prstGeom prst="rect">
            <a:avLst/>
          </a:prstGeom>
          <a:solidFill>
            <a:srgbClr val="8362A0"/>
          </a:solidFill>
          <a:ln w="12700" cap="flat" cmpd="sng" algn="ctr">
            <a:noFill/>
            <a:prstDash val="solid"/>
            <a:miter lim="800000"/>
          </a:ln>
          <a:effectLst/>
        </p:spPr>
        <p:txBody>
          <a:bodyPr rtlCol="0" anchor="ctr"/>
          <a:lstStyle/>
          <a:p>
            <a:pPr algn="ctr" defTabSz="1219140">
              <a:defRPr/>
            </a:pPr>
            <a:r>
              <a:rPr lang="en-US" sz="1467" b="1" kern="0">
                <a:solidFill>
                  <a:srgbClr val="FFFFFF"/>
                </a:solidFill>
                <a:latin typeface="Arial"/>
              </a:rPr>
              <a:t>6.47 mos</a:t>
            </a:r>
          </a:p>
        </p:txBody>
      </p:sp>
      <p:cxnSp>
        <p:nvCxnSpPr>
          <p:cNvPr id="390" name="Straight Connector 389">
            <a:extLst>
              <a:ext uri="{FF2B5EF4-FFF2-40B4-BE49-F238E27FC236}">
                <a16:creationId xmlns:a16="http://schemas.microsoft.com/office/drawing/2014/main" id="{D07BE040-302D-449B-95DA-156C219D6D28}"/>
              </a:ext>
            </a:extLst>
          </p:cNvPr>
          <p:cNvCxnSpPr/>
          <p:nvPr/>
        </p:nvCxnSpPr>
        <p:spPr>
          <a:xfrm flipV="1">
            <a:off x="4354930" y="2773726"/>
            <a:ext cx="235941" cy="166477"/>
          </a:xfrm>
          <a:prstGeom prst="line">
            <a:avLst/>
          </a:prstGeom>
          <a:noFill/>
          <a:ln w="9525" cap="flat" cmpd="sng" algn="ctr">
            <a:solidFill>
              <a:srgbClr val="3685C9"/>
            </a:solidFill>
            <a:prstDash val="solid"/>
            <a:miter lim="800000"/>
          </a:ln>
          <a:effectLst/>
        </p:spPr>
      </p:cxnSp>
      <p:sp>
        <p:nvSpPr>
          <p:cNvPr id="391" name="Rectangle 390">
            <a:extLst>
              <a:ext uri="{FF2B5EF4-FFF2-40B4-BE49-F238E27FC236}">
                <a16:creationId xmlns:a16="http://schemas.microsoft.com/office/drawing/2014/main" id="{BA12A555-67CF-4C0B-B381-25FBD138DEF6}"/>
              </a:ext>
            </a:extLst>
          </p:cNvPr>
          <p:cNvSpPr/>
          <p:nvPr/>
        </p:nvSpPr>
        <p:spPr>
          <a:xfrm>
            <a:off x="2071179" y="1892531"/>
            <a:ext cx="748923" cy="318100"/>
          </a:xfrm>
          <a:prstGeom prst="rect">
            <a:avLst/>
          </a:prstGeom>
        </p:spPr>
        <p:txBody>
          <a:bodyPr wrap="none">
            <a:spAutoFit/>
          </a:bodyPr>
          <a:lstStyle/>
          <a:p>
            <a:pPr defTabSz="1219140">
              <a:defRPr/>
            </a:pPr>
            <a:r>
              <a:rPr lang="en-GB" sz="1467" b="1" kern="0">
                <a:solidFill>
                  <a:srgbClr val="3E90D0"/>
                </a:solidFill>
                <a:latin typeface="Arial" panose="020B0604020202020204"/>
              </a:rPr>
              <a:t>Isa-Pd</a:t>
            </a:r>
          </a:p>
        </p:txBody>
      </p:sp>
      <p:sp>
        <p:nvSpPr>
          <p:cNvPr id="392" name="Rectangle 391">
            <a:extLst>
              <a:ext uri="{FF2B5EF4-FFF2-40B4-BE49-F238E27FC236}">
                <a16:creationId xmlns:a16="http://schemas.microsoft.com/office/drawing/2014/main" id="{B954502B-51F7-42E3-B8E9-E6A985B77AB0}"/>
              </a:ext>
            </a:extLst>
          </p:cNvPr>
          <p:cNvSpPr/>
          <p:nvPr/>
        </p:nvSpPr>
        <p:spPr>
          <a:xfrm>
            <a:off x="1411627" y="2290208"/>
            <a:ext cx="810835" cy="318100"/>
          </a:xfrm>
          <a:prstGeom prst="rect">
            <a:avLst/>
          </a:prstGeom>
        </p:spPr>
        <p:txBody>
          <a:bodyPr wrap="square">
            <a:spAutoFit/>
          </a:bodyPr>
          <a:lstStyle/>
          <a:p>
            <a:pPr defTabSz="1219140">
              <a:defRPr/>
            </a:pPr>
            <a:r>
              <a:rPr lang="en-GB" sz="1467" b="1" kern="0">
                <a:solidFill>
                  <a:srgbClr val="8F6EAA"/>
                </a:solidFill>
                <a:latin typeface="Arial" panose="020B0604020202020204"/>
              </a:rPr>
              <a:t>Pd</a:t>
            </a:r>
          </a:p>
        </p:txBody>
      </p:sp>
      <p:sp>
        <p:nvSpPr>
          <p:cNvPr id="394" name="Rectangle 393">
            <a:extLst>
              <a:ext uri="{FF2B5EF4-FFF2-40B4-BE49-F238E27FC236}">
                <a16:creationId xmlns:a16="http://schemas.microsoft.com/office/drawing/2014/main" id="{5F42B5E6-F8C1-4EC1-A33A-0AFA3013EA40}"/>
              </a:ext>
            </a:extLst>
          </p:cNvPr>
          <p:cNvSpPr/>
          <p:nvPr/>
        </p:nvSpPr>
        <p:spPr>
          <a:xfrm>
            <a:off x="1328840" y="3613864"/>
            <a:ext cx="940856" cy="319739"/>
          </a:xfrm>
          <a:prstGeom prst="rect">
            <a:avLst/>
          </a:prstGeom>
        </p:spPr>
        <p:txBody>
          <a:bodyPr wrap="none" lIns="0" tIns="0" rIns="0" bIns="0">
            <a:noAutofit/>
          </a:bodyPr>
          <a:lstStyle/>
          <a:p>
            <a:pPr marL="0" lvl="1" defTabSz="914082">
              <a:defRPr/>
            </a:pPr>
            <a:r>
              <a:rPr lang="en-GB" sz="1200" kern="0">
                <a:solidFill>
                  <a:srgbClr val="000000"/>
                </a:solidFill>
                <a:latin typeface="Arial" panose="020B0604020202020204"/>
              </a:rPr>
              <a:t>HR: </a:t>
            </a:r>
            <a:r>
              <a:rPr lang="en-US" sz="1200" kern="0">
                <a:solidFill>
                  <a:srgbClr val="000000"/>
                </a:solidFill>
                <a:latin typeface="Arial" panose="020B0604020202020204"/>
              </a:rPr>
              <a:t>0.596 (95% CI: 0.436–0.814)</a:t>
            </a:r>
            <a:br>
              <a:rPr lang="en-US" sz="1200" kern="0">
                <a:solidFill>
                  <a:srgbClr val="000000"/>
                </a:solidFill>
                <a:latin typeface="Arial" panose="020B0604020202020204"/>
              </a:rPr>
            </a:br>
            <a:r>
              <a:rPr lang="en-US" sz="1200" kern="0">
                <a:solidFill>
                  <a:srgbClr val="000000"/>
                </a:solidFill>
                <a:latin typeface="Arial" panose="020B0604020202020204"/>
              </a:rPr>
              <a:t>P=0.001</a:t>
            </a:r>
            <a:endParaRPr lang="en-GB" sz="1200" kern="0">
              <a:solidFill>
                <a:srgbClr val="000000"/>
              </a:solidFill>
              <a:latin typeface="Arial" panose="020B0604020202020204"/>
            </a:endParaRPr>
          </a:p>
        </p:txBody>
      </p:sp>
      <p:cxnSp>
        <p:nvCxnSpPr>
          <p:cNvPr id="396" name="Straight Connector 395">
            <a:extLst>
              <a:ext uri="{FF2B5EF4-FFF2-40B4-BE49-F238E27FC236}">
                <a16:creationId xmlns:a16="http://schemas.microsoft.com/office/drawing/2014/main" id="{6AA3D9B6-A5A9-4AFA-BEA2-71602EA4C5A9}"/>
              </a:ext>
            </a:extLst>
          </p:cNvPr>
          <p:cNvCxnSpPr>
            <a:cxnSpLocks/>
          </p:cNvCxnSpPr>
          <p:nvPr/>
        </p:nvCxnSpPr>
        <p:spPr>
          <a:xfrm>
            <a:off x="7082079" y="2933023"/>
            <a:ext cx="4742055" cy="33376"/>
          </a:xfrm>
          <a:prstGeom prst="line">
            <a:avLst/>
          </a:prstGeom>
          <a:noFill/>
          <a:ln w="6350" cap="flat" cmpd="sng" algn="ctr">
            <a:solidFill>
              <a:srgbClr val="000000"/>
            </a:solidFill>
            <a:prstDash val="dash"/>
            <a:miter lim="800000"/>
          </a:ln>
          <a:effectLst/>
        </p:spPr>
      </p:cxnSp>
      <p:sp>
        <p:nvSpPr>
          <p:cNvPr id="397" name="Rectangle 396">
            <a:extLst>
              <a:ext uri="{FF2B5EF4-FFF2-40B4-BE49-F238E27FC236}">
                <a16:creationId xmlns:a16="http://schemas.microsoft.com/office/drawing/2014/main" id="{788083D9-60B1-42D8-8D1C-9E57DB7AEFED}"/>
              </a:ext>
            </a:extLst>
          </p:cNvPr>
          <p:cNvSpPr/>
          <p:nvPr/>
        </p:nvSpPr>
        <p:spPr>
          <a:xfrm>
            <a:off x="10500185" y="2512286"/>
            <a:ext cx="1262764" cy="292943"/>
          </a:xfrm>
          <a:prstGeom prst="rect">
            <a:avLst/>
          </a:prstGeom>
          <a:solidFill>
            <a:srgbClr val="3685C9"/>
          </a:solidFill>
          <a:ln w="12700" cap="flat" cmpd="sng" algn="ctr">
            <a:noFill/>
            <a:prstDash val="solid"/>
            <a:miter lim="800000"/>
          </a:ln>
          <a:effectLst/>
        </p:spPr>
        <p:txBody>
          <a:bodyPr rtlCol="0" anchor="ctr"/>
          <a:lstStyle/>
          <a:p>
            <a:pPr algn="ctr" defTabSz="1219140">
              <a:defRPr/>
            </a:pPr>
            <a:r>
              <a:rPr lang="en-US" sz="1467" b="1" kern="0">
                <a:solidFill>
                  <a:srgbClr val="FFFFFF"/>
                </a:solidFill>
                <a:latin typeface="Arial"/>
              </a:rPr>
              <a:t>11.14 mos</a:t>
            </a:r>
          </a:p>
        </p:txBody>
      </p:sp>
      <p:cxnSp>
        <p:nvCxnSpPr>
          <p:cNvPr id="398" name="Straight Connector 397">
            <a:extLst>
              <a:ext uri="{FF2B5EF4-FFF2-40B4-BE49-F238E27FC236}">
                <a16:creationId xmlns:a16="http://schemas.microsoft.com/office/drawing/2014/main" id="{D5157C8C-6AD8-445C-A86C-DF217E009677}"/>
              </a:ext>
            </a:extLst>
          </p:cNvPr>
          <p:cNvCxnSpPr>
            <a:cxnSpLocks/>
          </p:cNvCxnSpPr>
          <p:nvPr/>
        </p:nvCxnSpPr>
        <p:spPr>
          <a:xfrm flipV="1">
            <a:off x="8726787" y="2957867"/>
            <a:ext cx="238783" cy="178111"/>
          </a:xfrm>
          <a:prstGeom prst="line">
            <a:avLst/>
          </a:prstGeom>
          <a:noFill/>
          <a:ln w="9525" cap="flat" cmpd="sng" algn="ctr">
            <a:solidFill>
              <a:srgbClr val="8362A0"/>
            </a:solidFill>
            <a:prstDash val="solid"/>
            <a:miter lim="800000"/>
          </a:ln>
          <a:effectLst/>
        </p:spPr>
      </p:cxnSp>
      <p:sp>
        <p:nvSpPr>
          <p:cNvPr id="399" name="Rectangle 398">
            <a:extLst>
              <a:ext uri="{FF2B5EF4-FFF2-40B4-BE49-F238E27FC236}">
                <a16:creationId xmlns:a16="http://schemas.microsoft.com/office/drawing/2014/main" id="{4681FAB4-9716-4820-B7A6-1FFD05783681}"/>
              </a:ext>
            </a:extLst>
          </p:cNvPr>
          <p:cNvSpPr/>
          <p:nvPr/>
        </p:nvSpPr>
        <p:spPr>
          <a:xfrm>
            <a:off x="7557759" y="3130004"/>
            <a:ext cx="1185724" cy="291672"/>
          </a:xfrm>
          <a:prstGeom prst="rect">
            <a:avLst/>
          </a:prstGeom>
          <a:solidFill>
            <a:srgbClr val="8362A0"/>
          </a:solidFill>
          <a:ln w="12700" cap="flat" cmpd="sng" algn="ctr">
            <a:noFill/>
            <a:prstDash val="solid"/>
            <a:miter lim="800000"/>
          </a:ln>
          <a:effectLst/>
        </p:spPr>
        <p:txBody>
          <a:bodyPr rtlCol="0" anchor="ctr"/>
          <a:lstStyle/>
          <a:p>
            <a:pPr algn="ctr" defTabSz="1219140">
              <a:defRPr/>
            </a:pPr>
            <a:r>
              <a:rPr lang="en-US" sz="1467" b="1" kern="0">
                <a:solidFill>
                  <a:srgbClr val="FFFFFF"/>
                </a:solidFill>
                <a:latin typeface="Arial"/>
              </a:rPr>
              <a:t>6.54 mos</a:t>
            </a:r>
          </a:p>
        </p:txBody>
      </p:sp>
      <p:cxnSp>
        <p:nvCxnSpPr>
          <p:cNvPr id="400" name="Straight Connector 399">
            <a:extLst>
              <a:ext uri="{FF2B5EF4-FFF2-40B4-BE49-F238E27FC236}">
                <a16:creationId xmlns:a16="http://schemas.microsoft.com/office/drawing/2014/main" id="{010971A6-D516-4DC5-A297-8DC889228456}"/>
              </a:ext>
            </a:extLst>
          </p:cNvPr>
          <p:cNvCxnSpPr/>
          <p:nvPr/>
        </p:nvCxnSpPr>
        <p:spPr>
          <a:xfrm flipV="1">
            <a:off x="10290063" y="2773726"/>
            <a:ext cx="235941" cy="166477"/>
          </a:xfrm>
          <a:prstGeom prst="line">
            <a:avLst/>
          </a:prstGeom>
          <a:noFill/>
          <a:ln w="9525" cap="flat" cmpd="sng" algn="ctr">
            <a:solidFill>
              <a:srgbClr val="3685C9"/>
            </a:solidFill>
            <a:prstDash val="solid"/>
            <a:miter lim="800000"/>
          </a:ln>
          <a:effectLst/>
        </p:spPr>
      </p:cxnSp>
      <p:sp>
        <p:nvSpPr>
          <p:cNvPr id="403" name="Rectangle 402">
            <a:extLst>
              <a:ext uri="{FF2B5EF4-FFF2-40B4-BE49-F238E27FC236}">
                <a16:creationId xmlns:a16="http://schemas.microsoft.com/office/drawing/2014/main" id="{A6DCE27E-1102-47C2-BC5B-AD48D2958F50}"/>
              </a:ext>
            </a:extLst>
          </p:cNvPr>
          <p:cNvSpPr/>
          <p:nvPr/>
        </p:nvSpPr>
        <p:spPr>
          <a:xfrm>
            <a:off x="7971043" y="1892530"/>
            <a:ext cx="748923" cy="318100"/>
          </a:xfrm>
          <a:prstGeom prst="rect">
            <a:avLst/>
          </a:prstGeom>
        </p:spPr>
        <p:txBody>
          <a:bodyPr wrap="none">
            <a:spAutoFit/>
          </a:bodyPr>
          <a:lstStyle/>
          <a:p>
            <a:pPr defTabSz="1219140">
              <a:defRPr/>
            </a:pPr>
            <a:r>
              <a:rPr lang="en-GB" sz="1467" b="1" kern="0">
                <a:solidFill>
                  <a:srgbClr val="3E90D0"/>
                </a:solidFill>
                <a:latin typeface="Arial" panose="020B0604020202020204"/>
              </a:rPr>
              <a:t>Isa-Pd</a:t>
            </a:r>
          </a:p>
        </p:txBody>
      </p:sp>
      <p:sp>
        <p:nvSpPr>
          <p:cNvPr id="404" name="Rectangle 403">
            <a:extLst>
              <a:ext uri="{FF2B5EF4-FFF2-40B4-BE49-F238E27FC236}">
                <a16:creationId xmlns:a16="http://schemas.microsoft.com/office/drawing/2014/main" id="{F5DA82A3-D26A-4D69-A5B8-AA2C8CED649C}"/>
              </a:ext>
            </a:extLst>
          </p:cNvPr>
          <p:cNvSpPr/>
          <p:nvPr/>
        </p:nvSpPr>
        <p:spPr>
          <a:xfrm>
            <a:off x="7311491" y="2290207"/>
            <a:ext cx="810835" cy="318100"/>
          </a:xfrm>
          <a:prstGeom prst="rect">
            <a:avLst/>
          </a:prstGeom>
        </p:spPr>
        <p:txBody>
          <a:bodyPr wrap="square">
            <a:spAutoFit/>
          </a:bodyPr>
          <a:lstStyle/>
          <a:p>
            <a:pPr defTabSz="1219140">
              <a:defRPr/>
            </a:pPr>
            <a:r>
              <a:rPr lang="en-GB" sz="1467" b="1" kern="0">
                <a:solidFill>
                  <a:srgbClr val="8F6EAA"/>
                </a:solidFill>
                <a:latin typeface="Arial" panose="020B0604020202020204"/>
              </a:rPr>
              <a:t>Pd</a:t>
            </a:r>
          </a:p>
        </p:txBody>
      </p:sp>
      <p:sp>
        <p:nvSpPr>
          <p:cNvPr id="393" name="Rectangle: Diagonal Corners Snipped 392">
            <a:extLst>
              <a:ext uri="{FF2B5EF4-FFF2-40B4-BE49-F238E27FC236}">
                <a16:creationId xmlns:a16="http://schemas.microsoft.com/office/drawing/2014/main" id="{BE9A8CE9-1768-41F7-BB36-1201EF822C96}"/>
              </a:ext>
            </a:extLst>
          </p:cNvPr>
          <p:cNvSpPr/>
          <p:nvPr/>
        </p:nvSpPr>
        <p:spPr>
          <a:xfrm>
            <a:off x="0" y="5372101"/>
            <a:ext cx="12192000" cy="361951"/>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Consistent improvement in PFS as reported by IRC vs investigator based on local lab data</a:t>
            </a:r>
          </a:p>
        </p:txBody>
      </p:sp>
      <p:sp>
        <p:nvSpPr>
          <p:cNvPr id="402" name="Rectangle 401">
            <a:extLst>
              <a:ext uri="{FF2B5EF4-FFF2-40B4-BE49-F238E27FC236}">
                <a16:creationId xmlns:a16="http://schemas.microsoft.com/office/drawing/2014/main" id="{1455D2B0-7B60-4D0E-9C38-CFD55782D6BB}"/>
              </a:ext>
            </a:extLst>
          </p:cNvPr>
          <p:cNvSpPr/>
          <p:nvPr/>
        </p:nvSpPr>
        <p:spPr>
          <a:xfrm>
            <a:off x="7261580" y="3610117"/>
            <a:ext cx="940856" cy="319739"/>
          </a:xfrm>
          <a:prstGeom prst="rect">
            <a:avLst/>
          </a:prstGeom>
        </p:spPr>
        <p:txBody>
          <a:bodyPr wrap="none" lIns="0" tIns="0" rIns="0" bIns="0">
            <a:noAutofit/>
          </a:bodyPr>
          <a:lstStyle/>
          <a:p>
            <a:pPr marL="0" lvl="1" defTabSz="914082">
              <a:defRPr/>
            </a:pPr>
            <a:r>
              <a:rPr lang="en-GB" sz="1200" kern="0">
                <a:solidFill>
                  <a:srgbClr val="000000"/>
                </a:solidFill>
                <a:latin typeface="Arial" panose="020B0604020202020204"/>
              </a:rPr>
              <a:t>HR: </a:t>
            </a:r>
            <a:r>
              <a:rPr lang="en-US" sz="1200" kern="0">
                <a:solidFill>
                  <a:srgbClr val="000000"/>
                </a:solidFill>
                <a:latin typeface="Arial" panose="020B0604020202020204"/>
              </a:rPr>
              <a:t>0.602 (95% CI: 0.444–0.816)</a:t>
            </a:r>
            <a:br>
              <a:rPr lang="en-US" sz="1200" kern="0">
                <a:solidFill>
                  <a:srgbClr val="000000"/>
                </a:solidFill>
                <a:latin typeface="Arial" panose="020B0604020202020204"/>
              </a:rPr>
            </a:br>
            <a:r>
              <a:rPr lang="en-US" sz="1200" kern="0">
                <a:solidFill>
                  <a:srgbClr val="000000"/>
                </a:solidFill>
                <a:latin typeface="Arial" panose="020B0604020202020204"/>
              </a:rPr>
              <a:t>P=0.0009</a:t>
            </a:r>
            <a:endParaRPr lang="en-GB" sz="1200" kern="0">
              <a:solidFill>
                <a:srgbClr val="000000"/>
              </a:solidFill>
              <a:latin typeface="Arial" panose="020B0604020202020204"/>
            </a:endParaRPr>
          </a:p>
        </p:txBody>
      </p:sp>
      <p:sp>
        <p:nvSpPr>
          <p:cNvPr id="395" name="Rectangle 394">
            <a:hlinkClick r:id="rId4" action="ppaction://hlinksldjump"/>
            <a:extLst>
              <a:ext uri="{FF2B5EF4-FFF2-40B4-BE49-F238E27FC236}">
                <a16:creationId xmlns:a16="http://schemas.microsoft.com/office/drawing/2014/main" id="{36104DC4-250D-4789-ACA9-A8BC009B10A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9945652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218" name="Table 217">
            <a:extLst>
              <a:ext uri="{FF2B5EF4-FFF2-40B4-BE49-F238E27FC236}">
                <a16:creationId xmlns:a16="http://schemas.microsoft.com/office/drawing/2014/main" id="{01013535-88B7-4E28-8F75-BA4EAC3103F7}"/>
              </a:ext>
            </a:extLst>
          </p:cNvPr>
          <p:cNvGraphicFramePr>
            <a:graphicFrameLocks noGrp="1"/>
          </p:cNvGraphicFramePr>
          <p:nvPr/>
        </p:nvGraphicFramePr>
        <p:xfrm>
          <a:off x="894986" y="1211528"/>
          <a:ext cx="10141228" cy="4632960"/>
        </p:xfrm>
        <a:graphic>
          <a:graphicData uri="http://schemas.openxmlformats.org/drawingml/2006/table">
            <a:tbl>
              <a:tblPr>
                <a:tableStyleId>{2D5ABB26-0587-4C30-8999-92F81FD0307C}</a:tableStyleId>
              </a:tblPr>
              <a:tblGrid>
                <a:gridCol w="3037228">
                  <a:extLst>
                    <a:ext uri="{9D8B030D-6E8A-4147-A177-3AD203B41FA5}">
                      <a16:colId xmlns:a16="http://schemas.microsoft.com/office/drawing/2014/main" val="20000"/>
                    </a:ext>
                  </a:extLst>
                </a:gridCol>
                <a:gridCol w="1296000">
                  <a:extLst>
                    <a:ext uri="{9D8B030D-6E8A-4147-A177-3AD203B41FA5}">
                      <a16:colId xmlns:a16="http://schemas.microsoft.com/office/drawing/2014/main" val="3738277186"/>
                    </a:ext>
                  </a:extLst>
                </a:gridCol>
                <a:gridCol w="1296000">
                  <a:extLst>
                    <a:ext uri="{9D8B030D-6E8A-4147-A177-3AD203B41FA5}">
                      <a16:colId xmlns:a16="http://schemas.microsoft.com/office/drawing/2014/main" val="1031809388"/>
                    </a:ext>
                  </a:extLst>
                </a:gridCol>
                <a:gridCol w="3360000">
                  <a:extLst>
                    <a:ext uri="{9D8B030D-6E8A-4147-A177-3AD203B41FA5}">
                      <a16:colId xmlns:a16="http://schemas.microsoft.com/office/drawing/2014/main" val="20007"/>
                    </a:ext>
                  </a:extLst>
                </a:gridCol>
                <a:gridCol w="1152000">
                  <a:extLst>
                    <a:ext uri="{9D8B030D-6E8A-4147-A177-3AD203B41FA5}">
                      <a16:colId xmlns:a16="http://schemas.microsoft.com/office/drawing/2014/main" val="815243855"/>
                    </a:ext>
                  </a:extLst>
                </a:gridCol>
              </a:tblGrid>
              <a:tr h="121920">
                <a:tc rowSpan="2">
                  <a:txBody>
                    <a:bodyPr/>
                    <a:lstStyle/>
                    <a:p>
                      <a:pPr marL="0" marR="0">
                        <a:spcBef>
                          <a:spcPts val="100"/>
                        </a:spcBef>
                        <a:spcAft>
                          <a:spcPts val="100"/>
                        </a:spcAft>
                      </a:pPr>
                      <a:r>
                        <a:rPr lang="en-US" sz="800" b="1" kern="1200" dirty="0">
                          <a:solidFill>
                            <a:schemeClr val="bg1"/>
                          </a:solidFill>
                          <a:effectLst/>
                        </a:rPr>
                        <a:t>Subgroup</a:t>
                      </a:r>
                      <a:endParaRPr lang="en-US" sz="800" b="1" kern="1200" dirty="0">
                        <a:solidFill>
                          <a:schemeClr val="bg1"/>
                        </a:solidFill>
                        <a:effectLst/>
                        <a:latin typeface="+mn-lt"/>
                        <a:ea typeface="+mn-ea"/>
                        <a:cs typeface="+mn-cs"/>
                      </a:endParaRPr>
                    </a:p>
                  </a:txBody>
                  <a:tcPr marL="15552" marR="15552" marT="0" marB="0" anchor="ctr">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800" b="1" kern="1200">
                          <a:solidFill>
                            <a:schemeClr val="bg1"/>
                          </a:solidFill>
                          <a:effectLst/>
                        </a:rPr>
                        <a:t>Isa-Pd</a:t>
                      </a:r>
                      <a:endParaRPr lang="en-US" sz="800" b="1" kern="1200">
                        <a:solidFill>
                          <a:schemeClr val="bg1"/>
                        </a:solidFill>
                        <a:effectLst/>
                        <a:latin typeface="+mn-lt"/>
                        <a:ea typeface="+mn-ea"/>
                        <a:cs typeface="+mn-cs"/>
                      </a:endParaRPr>
                    </a:p>
                  </a:txBody>
                  <a:tcPr marL="15552" marR="15552" marT="0" marB="0">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1" u="none" strike="noStrike" kern="1200" cap="none" spc="0" normalizeH="0" baseline="0" noProof="0">
                          <a:ln>
                            <a:noFill/>
                          </a:ln>
                          <a:solidFill>
                            <a:schemeClr val="bg1"/>
                          </a:solidFill>
                          <a:effectLst/>
                          <a:uLnTx/>
                          <a:uFillTx/>
                        </a:rPr>
                        <a:t>Pd</a:t>
                      </a:r>
                      <a:endParaRPr lang="en-US" sz="800" b="1" kern="1200">
                        <a:solidFill>
                          <a:schemeClr val="bg1"/>
                        </a:solidFill>
                        <a:effectLst/>
                        <a:latin typeface="+mn-lt"/>
                        <a:ea typeface="+mn-ea"/>
                        <a:cs typeface="+mn-cs"/>
                      </a:endParaRPr>
                    </a:p>
                  </a:txBody>
                  <a:tcPr marL="15552" marR="15552" marT="0" marB="0">
                    <a:solidFill>
                      <a:schemeClr val="tx2"/>
                    </a:solidFill>
                  </a:tcPr>
                </a:tc>
                <a:tc rowSpan="2" gridSpan="2">
                  <a:txBody>
                    <a:bodyPr/>
                    <a:lstStyle/>
                    <a:p>
                      <a:pPr marL="2514600" marR="0" indent="0" algn="ctr">
                        <a:spcBef>
                          <a:spcPts val="100"/>
                        </a:spcBef>
                        <a:spcAft>
                          <a:spcPts val="100"/>
                        </a:spcAft>
                      </a:pPr>
                      <a:r>
                        <a:rPr lang="en-US" sz="800" b="1" kern="1200">
                          <a:solidFill>
                            <a:schemeClr val="bg1"/>
                          </a:solidFill>
                          <a:effectLst/>
                        </a:rPr>
                        <a:t>Hazard ratio (95% CI)</a:t>
                      </a:r>
                      <a:endParaRPr lang="en-US" sz="800" b="1" kern="1200">
                        <a:solidFill>
                          <a:schemeClr val="bg1"/>
                        </a:solidFill>
                        <a:effectLst/>
                        <a:latin typeface="+mn-lt"/>
                        <a:ea typeface="+mn-ea"/>
                        <a:cs typeface="+mn-cs"/>
                      </a:endParaRPr>
                    </a:p>
                  </a:txBody>
                  <a:tcPr marL="15552" marR="15552" marT="0" marB="0" anchor="ctr">
                    <a:solidFill>
                      <a:schemeClr val="tx2"/>
                    </a:solidFill>
                  </a:tcPr>
                </a:tc>
                <a:tc rowSpan="2" hMerge="1">
                  <a:txBody>
                    <a:bodyPr/>
                    <a:lstStyle/>
                    <a:p>
                      <a:pPr marL="0" marR="0" algn="ctr">
                        <a:spcBef>
                          <a:spcPts val="100"/>
                        </a:spcBef>
                        <a:spcAft>
                          <a:spcPts val="100"/>
                        </a:spcAft>
                      </a:pPr>
                      <a:endParaRPr lang="en-US" sz="900" b="1" kern="1200">
                        <a:solidFill>
                          <a:schemeClr val="bg1"/>
                        </a:solidFill>
                        <a:effectLst/>
                        <a:latin typeface="+mn-lt"/>
                        <a:ea typeface="+mn-ea"/>
                        <a:cs typeface="+mn-cs"/>
                      </a:endParaRPr>
                    </a:p>
                  </a:txBody>
                  <a:tcPr marL="15552" marR="15552" marT="0" marB="0" anchor="ctr">
                    <a:solidFill>
                      <a:schemeClr val="tx2"/>
                    </a:solidFill>
                  </a:tcPr>
                </a:tc>
                <a:extLst>
                  <a:ext uri="{0D108BD9-81ED-4DB2-BD59-A6C34878D82A}">
                    <a16:rowId xmlns:a16="http://schemas.microsoft.com/office/drawing/2014/main" val="10000"/>
                  </a:ext>
                </a:extLst>
              </a:tr>
              <a:tr h="121920">
                <a:tc vMerge="1">
                  <a:txBody>
                    <a:bodyPr/>
                    <a:lstStyle/>
                    <a:p>
                      <a:pPr marL="0" marR="0">
                        <a:spcBef>
                          <a:spcPts val="100"/>
                        </a:spcBef>
                        <a:spcAft>
                          <a:spcPts val="100"/>
                        </a:spcAft>
                      </a:pPr>
                      <a:endParaRPr lang="en-US" sz="900" b="1" kern="1200">
                        <a:solidFill>
                          <a:schemeClr val="bg1"/>
                        </a:solidFill>
                        <a:effectLst/>
                        <a:latin typeface="+mn-lt"/>
                        <a:ea typeface="+mn-ea"/>
                        <a:cs typeface="+mn-cs"/>
                      </a:endParaRPr>
                    </a:p>
                  </a:txBody>
                  <a:tcPr marL="11664" marR="11664" marT="0" marB="0">
                    <a:solidFill>
                      <a:schemeClr val="tx2"/>
                    </a:solidFill>
                  </a:tcPr>
                </a:tc>
                <a:tc gridSpan="2">
                  <a:txBody>
                    <a:bodyPr/>
                    <a:lstStyle/>
                    <a:p>
                      <a:pPr algn="ctr"/>
                      <a:r>
                        <a:rPr lang="en-US" sz="800" b="1" kern="1200">
                          <a:solidFill>
                            <a:schemeClr val="bg1"/>
                          </a:solidFill>
                          <a:effectLst/>
                        </a:rPr>
                        <a:t>No. of events/total no.</a:t>
                      </a:r>
                      <a:endParaRPr lang="en-GB" sz="1300" b="1">
                        <a:solidFill>
                          <a:schemeClr val="bg1"/>
                        </a:solidFill>
                      </a:endParaRPr>
                    </a:p>
                  </a:txBody>
                  <a:tcPr marL="15552" marR="15552" marT="0" marB="0" anchor="ctr">
                    <a:solidFill>
                      <a:schemeClr val="tx2"/>
                    </a:solidFill>
                  </a:tcPr>
                </a:tc>
                <a:tc hMerge="1">
                  <a:txBody>
                    <a:bodyPr/>
                    <a:lstStyle/>
                    <a:p>
                      <a:endParaRPr lang="en-GB"/>
                    </a:p>
                  </a:txBody>
                  <a:tcPr/>
                </a:tc>
                <a:tc gridSpan="2"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solidFill>
                      <a:schemeClr val="tx2"/>
                    </a:solidFill>
                  </a:tcPr>
                </a:tc>
                <a:tc hMerge="1"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tc>
                <a:extLst>
                  <a:ext uri="{0D108BD9-81ED-4DB2-BD59-A6C34878D82A}">
                    <a16:rowId xmlns:a16="http://schemas.microsoft.com/office/drawing/2014/main" val="10001"/>
                  </a:ext>
                </a:extLst>
              </a:tr>
              <a:tr h="121920">
                <a:tc gridSpan="3">
                  <a:txBody>
                    <a:bodyPr/>
                    <a:lstStyle/>
                    <a:p>
                      <a:pPr marL="0" marR="0">
                        <a:spcBef>
                          <a:spcPts val="100"/>
                        </a:spcBef>
                        <a:spcAft>
                          <a:spcPts val="100"/>
                        </a:spcAft>
                      </a:pPr>
                      <a:r>
                        <a:rPr lang="en-US" sz="800">
                          <a:effectLst/>
                        </a:rPr>
                        <a:t>Age</a:t>
                      </a:r>
                      <a:endParaRPr lang="en-US" sz="800" b="1">
                        <a:solidFill>
                          <a:schemeClr val="tx1"/>
                        </a:solidFill>
                        <a:effectLst/>
                        <a:latin typeface="+mn-lt"/>
                        <a:ea typeface="Times New Roman"/>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 </a:t>
                      </a:r>
                      <a:endParaRPr lang="en-US" sz="800" b="0">
                        <a:solidFill>
                          <a:schemeClr val="tx1"/>
                        </a:solidFill>
                        <a:effectLst/>
                        <a:latin typeface="+mn-lt"/>
                        <a:ea typeface="Times New Roman"/>
                      </a:endParaRPr>
                    </a:p>
                  </a:txBody>
                  <a:tcPr marL="15552" marR="15552" marT="0" marB="0">
                    <a:solidFill>
                      <a:srgbClr val="F2F2F2"/>
                    </a:solidFill>
                  </a:tcPr>
                </a:tc>
                <a:extLst>
                  <a:ext uri="{0D108BD9-81ED-4DB2-BD59-A6C34878D82A}">
                    <a16:rowId xmlns:a16="http://schemas.microsoft.com/office/drawing/2014/main" val="10003"/>
                  </a:ext>
                </a:extLst>
              </a:tr>
              <a:tr h="121920">
                <a:tc>
                  <a:txBody>
                    <a:bodyPr/>
                    <a:lstStyle/>
                    <a:p>
                      <a:pPr marL="92075" marR="0" indent="0">
                        <a:spcBef>
                          <a:spcPts val="100"/>
                        </a:spcBef>
                        <a:spcAft>
                          <a:spcPts val="100"/>
                        </a:spcAft>
                      </a:pPr>
                      <a:r>
                        <a:rPr lang="en-US" sz="800">
                          <a:effectLst/>
                        </a:rPr>
                        <a:t>&lt;65 years</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26/54 </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41/70 </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0.66 (0.40–1.07)</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4"/>
                  </a:ext>
                </a:extLst>
              </a:tr>
              <a:tr h="121920">
                <a:tc>
                  <a:txBody>
                    <a:bodyPr/>
                    <a:lstStyle/>
                    <a:p>
                      <a:pPr marL="92075" marR="0" indent="0">
                        <a:spcBef>
                          <a:spcPts val="100"/>
                        </a:spcBef>
                        <a:spcAft>
                          <a:spcPts val="100"/>
                        </a:spcAft>
                      </a:pPr>
                      <a:r>
                        <a:rPr lang="en-US" sz="800">
                          <a:effectLst/>
                        </a:rPr>
                        <a:t>65–75 years</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32/68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29/54</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0.64 (0.39–1.06)</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5"/>
                  </a:ext>
                </a:extLst>
              </a:tr>
              <a:tr h="121920">
                <a:tc>
                  <a:txBody>
                    <a:bodyPr/>
                    <a:lstStyle/>
                    <a:p>
                      <a:pPr marL="92075" marR="0" indent="0">
                        <a:spcBef>
                          <a:spcPts val="100"/>
                        </a:spcBef>
                        <a:spcAft>
                          <a:spcPts val="100"/>
                        </a:spcAft>
                      </a:pPr>
                      <a:r>
                        <a:rPr lang="en-US" sz="800">
                          <a:effectLst/>
                        </a:rPr>
                        <a:t>≥75 years</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15/32</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19/29</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0.48 (0.24–0.95)</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6"/>
                  </a:ext>
                </a:extLst>
              </a:tr>
              <a:tr h="121920">
                <a:tc gridSpan="3">
                  <a:txBody>
                    <a:bodyPr/>
                    <a:lstStyle/>
                    <a:p>
                      <a:pPr marL="0" marR="0">
                        <a:spcBef>
                          <a:spcPts val="100"/>
                        </a:spcBef>
                        <a:spcAft>
                          <a:spcPts val="100"/>
                        </a:spcAft>
                      </a:pPr>
                      <a:r>
                        <a:rPr lang="en-US" sz="800">
                          <a:effectLst/>
                        </a:rPr>
                        <a:t>Baseline eGFR (MDRD)</a:t>
                      </a:r>
                      <a:endParaRPr lang="en-US" sz="800" b="1">
                        <a:solidFill>
                          <a:schemeClr val="tx1"/>
                        </a:solidFill>
                        <a:effectLst/>
                        <a:latin typeface="+mn-lt"/>
                        <a:ea typeface="Times New Roman"/>
                      </a:endParaRPr>
                    </a:p>
                  </a:txBody>
                  <a:tcPr marL="15552" marR="15552" marT="0" marB="0">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283388078"/>
                  </a:ext>
                </a:extLst>
              </a:tr>
              <a:tr h="121920">
                <a:tc>
                  <a:txBody>
                    <a:bodyPr/>
                    <a:lstStyle/>
                    <a:p>
                      <a:pPr marL="92075" marR="0" indent="0">
                        <a:spcBef>
                          <a:spcPts val="100"/>
                        </a:spcBef>
                        <a:spcAft>
                          <a:spcPts val="100"/>
                        </a:spcAft>
                      </a:pPr>
                      <a:r>
                        <a:rPr lang="en-US" sz="800">
                          <a:effectLst/>
                        </a:rPr>
                        <a:t>≥60 mL/min/1.73m</a:t>
                      </a:r>
                      <a:r>
                        <a:rPr lang="en-US" sz="800" baseline="30000">
                          <a:effectLst/>
                        </a:rPr>
                        <a:t>2 </a:t>
                      </a:r>
                      <a:endParaRPr lang="en-US" sz="800" b="0" baseline="3000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36/87</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55/96</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0.58 (0.38–0.88)</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844116241"/>
                  </a:ext>
                </a:extLst>
              </a:tr>
              <a:tr h="121920">
                <a:tc>
                  <a:txBody>
                    <a:bodyPr/>
                    <a:lstStyle/>
                    <a:p>
                      <a:pPr marL="92075" marR="0" indent="0">
                        <a:spcBef>
                          <a:spcPts val="100"/>
                        </a:spcBef>
                        <a:spcAft>
                          <a:spcPts val="100"/>
                        </a:spcAft>
                      </a:pPr>
                      <a:r>
                        <a:rPr lang="en-US" sz="800" kern="1200">
                          <a:effectLst/>
                        </a:rPr>
                        <a:t>&lt;60 mL/min/1.73m</a:t>
                      </a:r>
                      <a:r>
                        <a:rPr lang="en-US" sz="800" kern="1200" baseline="30000">
                          <a:effectLst/>
                        </a:rPr>
                        <a:t>2</a:t>
                      </a:r>
                      <a:r>
                        <a:rPr lang="en-US" sz="800" kern="1200">
                          <a:effectLst/>
                        </a:rPr>
                        <a:t> </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30/55</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29/49</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0.50 (0.30–0.85)</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2852283244"/>
                  </a:ext>
                </a:extLst>
              </a:tr>
              <a:tr h="121920">
                <a:tc gridSpan="3">
                  <a:txBody>
                    <a:bodyPr/>
                    <a:lstStyle/>
                    <a:p>
                      <a:pPr marL="0" marR="0">
                        <a:spcBef>
                          <a:spcPts val="100"/>
                        </a:spcBef>
                        <a:spcAft>
                          <a:spcPts val="100"/>
                        </a:spcAft>
                      </a:pPr>
                      <a:r>
                        <a:rPr lang="en-US" sz="800">
                          <a:effectLst/>
                        </a:rPr>
                        <a:t>No. of prior lines of therapy</a:t>
                      </a:r>
                      <a:endParaRPr lang="en-US" sz="800" b="1">
                        <a:solidFill>
                          <a:schemeClr val="tx1"/>
                        </a:solidFill>
                        <a:effectLst/>
                        <a:latin typeface="+mn-lt"/>
                        <a:ea typeface="Times New Roman"/>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 </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7"/>
                  </a:ext>
                </a:extLst>
              </a:tr>
              <a:tr h="121920">
                <a:tc>
                  <a:txBody>
                    <a:bodyPr/>
                    <a:lstStyle/>
                    <a:p>
                      <a:pPr marL="92075" marR="0" indent="0">
                        <a:spcBef>
                          <a:spcPts val="100"/>
                        </a:spcBef>
                        <a:spcAft>
                          <a:spcPts val="100"/>
                        </a:spcAft>
                      </a:pPr>
                      <a:r>
                        <a:rPr lang="en-US" sz="800">
                          <a:effectLst/>
                        </a:rPr>
                        <a:t>2–3</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44/102</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57/101</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0.59 (0.40–0.88)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8"/>
                  </a:ext>
                </a:extLst>
              </a:tr>
              <a:tr h="121920">
                <a:tc>
                  <a:txBody>
                    <a:bodyPr/>
                    <a:lstStyle/>
                    <a:p>
                      <a:pPr marL="92075" marR="0" indent="0">
                        <a:spcBef>
                          <a:spcPts val="100"/>
                        </a:spcBef>
                        <a:spcAft>
                          <a:spcPts val="100"/>
                        </a:spcAft>
                      </a:pPr>
                      <a:r>
                        <a:rPr lang="en-US" sz="800">
                          <a:effectLst/>
                        </a:rPr>
                        <a:t>&gt;3</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29/52</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32/52</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0.59 (0.36–0.98)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09"/>
                  </a:ext>
                </a:extLst>
              </a:tr>
              <a:tr h="121920">
                <a:tc gridSpan="3">
                  <a:txBody>
                    <a:bodyPr/>
                    <a:lstStyle/>
                    <a:p>
                      <a:pPr marL="0" marR="0" indent="0">
                        <a:spcBef>
                          <a:spcPts val="100"/>
                        </a:spcBef>
                        <a:spcAft>
                          <a:spcPts val="100"/>
                        </a:spcAft>
                      </a:pPr>
                      <a:r>
                        <a:rPr lang="en-US" sz="800">
                          <a:effectLst/>
                        </a:rPr>
                        <a:t>Previous autologous stem cell transplant</a:t>
                      </a:r>
                      <a:endParaRPr lang="en-US" sz="800" b="1">
                        <a:solidFill>
                          <a:schemeClr val="tx1"/>
                        </a:solidFill>
                        <a:effectLst/>
                        <a:latin typeface="+mn-lt"/>
                        <a:ea typeface="Times New Roman"/>
                      </a:endParaRPr>
                    </a:p>
                  </a:txBody>
                  <a:tcPr marL="15552" marR="15552" marT="0" marB="0">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1198463459"/>
                  </a:ext>
                </a:extLst>
              </a:tr>
              <a:tr h="121920">
                <a:tc>
                  <a:txBody>
                    <a:bodyPr/>
                    <a:lstStyle/>
                    <a:p>
                      <a:pPr marL="92075" marR="0" indent="0">
                        <a:spcBef>
                          <a:spcPts val="100"/>
                        </a:spcBef>
                        <a:spcAft>
                          <a:spcPts val="100"/>
                        </a:spcAft>
                      </a:pPr>
                      <a:r>
                        <a:rPr lang="en-US" sz="800">
                          <a:effectLst/>
                        </a:rPr>
                        <a:t>Yes</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40/83</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55/90</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0.60 (0.40–0.90)</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2861067192"/>
                  </a:ext>
                </a:extLst>
              </a:tr>
              <a:tr h="121920">
                <a:tc>
                  <a:txBody>
                    <a:bodyPr/>
                    <a:lstStyle/>
                    <a:p>
                      <a:pPr marL="92075" marR="0" indent="0">
                        <a:spcBef>
                          <a:spcPts val="100"/>
                        </a:spcBef>
                        <a:spcAft>
                          <a:spcPts val="100"/>
                        </a:spcAft>
                      </a:pPr>
                      <a:r>
                        <a:rPr lang="en-US" sz="800">
                          <a:effectLst/>
                        </a:rPr>
                        <a:t>No</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33/71</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34/63</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0.62 (0.38–1.00)</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927119457"/>
                  </a:ext>
                </a:extLst>
              </a:tr>
              <a:tr h="121920">
                <a:tc gridSpan="3">
                  <a:txBody>
                    <a:bodyPr/>
                    <a:lstStyle/>
                    <a:p>
                      <a:pPr marL="0" marR="0" indent="0">
                        <a:spcBef>
                          <a:spcPts val="100"/>
                        </a:spcBef>
                        <a:spcAft>
                          <a:spcPts val="100"/>
                        </a:spcAft>
                      </a:pPr>
                      <a:r>
                        <a:rPr lang="en-US" sz="800">
                          <a:effectLst/>
                        </a:rPr>
                        <a:t>Cytogenetic risk</a:t>
                      </a:r>
                      <a:endParaRPr lang="en-US" sz="800" b="1">
                        <a:solidFill>
                          <a:schemeClr val="tx1"/>
                        </a:solidFill>
                        <a:effectLst/>
                        <a:latin typeface="+mn-lt"/>
                        <a:ea typeface="Times New Roman"/>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782259233"/>
                  </a:ext>
                </a:extLst>
              </a:tr>
              <a:tr h="121920">
                <a:tc>
                  <a:txBody>
                    <a:bodyPr/>
                    <a:lstStyle/>
                    <a:p>
                      <a:pPr marL="92075" marR="0" indent="0">
                        <a:spcBef>
                          <a:spcPts val="100"/>
                        </a:spcBef>
                        <a:spcAft>
                          <a:spcPts val="100"/>
                        </a:spcAft>
                      </a:pPr>
                      <a:r>
                        <a:rPr lang="en-US" sz="800">
                          <a:effectLst/>
                        </a:rPr>
                        <a:t>High</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14/24</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22/36</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0.66 (0.33–1.28)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2320742518"/>
                  </a:ext>
                </a:extLst>
              </a:tr>
              <a:tr h="121920">
                <a:tc>
                  <a:txBody>
                    <a:bodyPr/>
                    <a:lstStyle/>
                    <a:p>
                      <a:pPr marL="92075" marR="0" indent="0">
                        <a:spcBef>
                          <a:spcPts val="100"/>
                        </a:spcBef>
                        <a:spcAft>
                          <a:spcPts val="100"/>
                        </a:spcAft>
                      </a:pPr>
                      <a:r>
                        <a:rPr lang="en-US" sz="800">
                          <a:effectLst/>
                        </a:rPr>
                        <a:t>Standard</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50/103</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48/78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0.62 (0.42–0.93)</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758412361"/>
                  </a:ext>
                </a:extLst>
              </a:tr>
              <a:tr h="121920">
                <a:tc gridSpan="3">
                  <a:txBody>
                    <a:bodyPr/>
                    <a:lstStyle/>
                    <a:p>
                      <a:pPr marL="0" marR="0" indent="0">
                        <a:spcBef>
                          <a:spcPts val="100"/>
                        </a:spcBef>
                        <a:spcAft>
                          <a:spcPts val="100"/>
                        </a:spcAft>
                      </a:pPr>
                      <a:r>
                        <a:rPr lang="en-US" sz="800" kern="1200">
                          <a:effectLst/>
                        </a:rPr>
                        <a:t>Refractory to lenalidomide</a:t>
                      </a:r>
                      <a:endParaRPr lang="en-US" sz="800" b="1" kern="1200">
                        <a:solidFill>
                          <a:schemeClr val="tx1"/>
                        </a:solidFill>
                        <a:effectLst/>
                        <a:latin typeface="+mn-lt"/>
                        <a:ea typeface="+mn-ea"/>
                        <a:cs typeface="+mn-cs"/>
                      </a:endParaRPr>
                    </a:p>
                  </a:txBody>
                  <a:tcPr marL="15552" marR="15552" marT="0" marB="0">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4119853847"/>
                  </a:ext>
                </a:extLst>
              </a:tr>
              <a:tr h="121920">
                <a:tc>
                  <a:txBody>
                    <a:bodyPr/>
                    <a:lstStyle/>
                    <a:p>
                      <a:pPr marL="92075" marR="0" indent="0">
                        <a:spcBef>
                          <a:spcPts val="100"/>
                        </a:spcBef>
                        <a:spcAft>
                          <a:spcPts val="100"/>
                        </a:spcAft>
                      </a:pPr>
                      <a:r>
                        <a:rPr lang="en-US" sz="800" kern="1200">
                          <a:effectLst/>
                        </a:rPr>
                        <a:t>Yes</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72/144</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82/140</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0.59 (0.43–0.82)</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1148546971"/>
                  </a:ext>
                </a:extLst>
              </a:tr>
              <a:tr h="121920">
                <a:tc>
                  <a:txBody>
                    <a:bodyPr/>
                    <a:lstStyle/>
                    <a:p>
                      <a:pPr marL="92075" marR="0" indent="0">
                        <a:spcBef>
                          <a:spcPts val="100"/>
                        </a:spcBef>
                        <a:spcAft>
                          <a:spcPts val="100"/>
                        </a:spcAft>
                      </a:pPr>
                      <a:r>
                        <a:rPr lang="en-US" sz="800" kern="1200">
                          <a:effectLst/>
                        </a:rPr>
                        <a:t>No</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1/10</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7/13</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0.18 (0.02–1.49)</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3555879281"/>
                  </a:ext>
                </a:extLst>
              </a:tr>
              <a:tr h="121920">
                <a:tc gridSpan="3">
                  <a:txBody>
                    <a:bodyPr/>
                    <a:lstStyle/>
                    <a:p>
                      <a:pPr marL="0" marR="0" indent="0">
                        <a:spcBef>
                          <a:spcPts val="100"/>
                        </a:spcBef>
                        <a:spcAft>
                          <a:spcPts val="100"/>
                        </a:spcAft>
                      </a:pPr>
                      <a:r>
                        <a:rPr lang="en-US" sz="800" kern="1200">
                          <a:effectLst/>
                        </a:rPr>
                        <a:t>Refractory to a proteasome inhibitor</a:t>
                      </a:r>
                      <a:endParaRPr lang="en-US" sz="800" b="1" kern="1200">
                        <a:solidFill>
                          <a:schemeClr val="tx1"/>
                        </a:solidFill>
                        <a:effectLst/>
                        <a:latin typeface="+mn-lt"/>
                        <a:ea typeface="+mn-ea"/>
                        <a:cs typeface="+mn-cs"/>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3441337923"/>
                  </a:ext>
                </a:extLst>
              </a:tr>
              <a:tr h="121920">
                <a:tc>
                  <a:txBody>
                    <a:bodyPr/>
                    <a:lstStyle/>
                    <a:p>
                      <a:pPr marL="92075" marR="0" indent="0">
                        <a:spcBef>
                          <a:spcPts val="100"/>
                        </a:spcBef>
                        <a:spcAft>
                          <a:spcPts val="100"/>
                        </a:spcAft>
                      </a:pPr>
                      <a:r>
                        <a:rPr lang="en-US" sz="800" kern="1200">
                          <a:effectLst/>
                        </a:rPr>
                        <a:t>Yes</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kern="1200">
                          <a:effectLst/>
                        </a:rPr>
                        <a:t>57/118</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kern="1200">
                          <a:effectLst/>
                        </a:rPr>
                        <a:t>67/115</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0.58 (0.41–0.82)</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2465182947"/>
                  </a:ext>
                </a:extLst>
              </a:tr>
              <a:tr h="121920">
                <a:tc>
                  <a:txBody>
                    <a:bodyPr/>
                    <a:lstStyle/>
                    <a:p>
                      <a:pPr marL="92075" marR="0" indent="0">
                        <a:spcBef>
                          <a:spcPts val="100"/>
                        </a:spcBef>
                        <a:spcAft>
                          <a:spcPts val="100"/>
                        </a:spcAft>
                      </a:pPr>
                      <a:r>
                        <a:rPr lang="en-US" sz="800" kern="1200">
                          <a:effectLst/>
                        </a:rPr>
                        <a:t>No</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kern="1200">
                          <a:effectLst/>
                        </a:rPr>
                        <a:t>16/36</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kern="1200">
                          <a:effectLst/>
                        </a:rPr>
                        <a:t>22/38</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0.67 (0.35–1.28)</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914367141"/>
                  </a:ext>
                </a:extLst>
              </a:tr>
              <a:tr h="121920">
                <a:tc gridSpan="3">
                  <a:txBody>
                    <a:bodyPr/>
                    <a:lstStyle/>
                    <a:p>
                      <a:pPr marL="0" marR="0" indent="0">
                        <a:spcBef>
                          <a:spcPts val="100"/>
                        </a:spcBef>
                        <a:spcAft>
                          <a:spcPts val="100"/>
                        </a:spcAft>
                      </a:pPr>
                      <a:r>
                        <a:rPr lang="en-US" sz="800" kern="1200">
                          <a:effectLst/>
                        </a:rPr>
                        <a:t>Refractory to lenalidomide and a proteasome inhibitor</a:t>
                      </a:r>
                      <a:endParaRPr lang="en-US" sz="800" b="1" kern="1200">
                        <a:solidFill>
                          <a:schemeClr val="tx1"/>
                        </a:solidFill>
                        <a:effectLst/>
                        <a:latin typeface="+mn-lt"/>
                        <a:ea typeface="+mn-ea"/>
                        <a:cs typeface="+mn-cs"/>
                      </a:endParaRPr>
                    </a:p>
                  </a:txBody>
                  <a:tcPr marL="15552" marR="15552" marT="0" marB="0">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1335402058"/>
                  </a:ext>
                </a:extLst>
              </a:tr>
              <a:tr h="121920">
                <a:tc>
                  <a:txBody>
                    <a:bodyPr/>
                    <a:lstStyle/>
                    <a:p>
                      <a:pPr marL="92075" marR="0" indent="0">
                        <a:spcBef>
                          <a:spcPts val="100"/>
                        </a:spcBef>
                        <a:spcAft>
                          <a:spcPts val="100"/>
                        </a:spcAft>
                      </a:pPr>
                      <a:r>
                        <a:rPr lang="en-US" sz="800" kern="1200">
                          <a:effectLst/>
                        </a:rPr>
                        <a:t>Yes</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56/111</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62/107</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0.58 (0.40–0.84)</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730667092"/>
                  </a:ext>
                </a:extLst>
              </a:tr>
              <a:tr h="121920">
                <a:tc>
                  <a:txBody>
                    <a:bodyPr/>
                    <a:lstStyle/>
                    <a:p>
                      <a:pPr marL="92075" marR="0" indent="0">
                        <a:spcBef>
                          <a:spcPts val="100"/>
                        </a:spcBef>
                        <a:spcAft>
                          <a:spcPts val="100"/>
                        </a:spcAft>
                      </a:pPr>
                      <a:r>
                        <a:rPr lang="en-US" sz="800" kern="1200">
                          <a:effectLst/>
                        </a:rPr>
                        <a:t>No</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17/43</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kern="1200">
                          <a:effectLst/>
                        </a:rPr>
                        <a:t>27/46</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0.60 (0.33–1.11)</a:t>
                      </a:r>
                      <a:endParaRPr lang="en-US" sz="800" b="0" kern="1200">
                        <a:solidFill>
                          <a:schemeClr val="tx1"/>
                        </a:solidFill>
                        <a:effectLst/>
                        <a:latin typeface="+mn-lt"/>
                        <a:ea typeface="+mn-ea"/>
                        <a:cs typeface="+mn-cs"/>
                      </a:endParaRPr>
                    </a:p>
                  </a:txBody>
                  <a:tcPr marL="15552" marR="15552" marT="0" marB="0">
                    <a:solidFill>
                      <a:schemeClr val="bg1">
                        <a:lumMod val="95000"/>
                      </a:schemeClr>
                    </a:solidFill>
                  </a:tcPr>
                </a:tc>
                <a:extLst>
                  <a:ext uri="{0D108BD9-81ED-4DB2-BD59-A6C34878D82A}">
                    <a16:rowId xmlns:a16="http://schemas.microsoft.com/office/drawing/2014/main" val="4219389856"/>
                  </a:ext>
                </a:extLst>
              </a:tr>
              <a:tr h="121920">
                <a:tc gridSpan="3">
                  <a:txBody>
                    <a:bodyPr/>
                    <a:lstStyle/>
                    <a:p>
                      <a:pPr marL="0" marR="0" indent="0">
                        <a:spcBef>
                          <a:spcPts val="100"/>
                        </a:spcBef>
                        <a:spcAft>
                          <a:spcPts val="100"/>
                        </a:spcAft>
                      </a:pPr>
                      <a:r>
                        <a:rPr lang="en-US" sz="800" kern="1200">
                          <a:effectLst/>
                        </a:rPr>
                        <a:t>Refractory to lenalidomide at last previous line</a:t>
                      </a:r>
                      <a:endParaRPr lang="en-US" sz="800" b="1" kern="1200">
                        <a:solidFill>
                          <a:schemeClr val="tx1"/>
                        </a:solidFill>
                        <a:effectLst/>
                        <a:latin typeface="+mn-lt"/>
                        <a:ea typeface="+mn-ea"/>
                        <a:cs typeface="+mn-cs"/>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292527919"/>
                  </a:ext>
                </a:extLst>
              </a:tr>
              <a:tr h="121920">
                <a:tc>
                  <a:txBody>
                    <a:bodyPr/>
                    <a:lstStyle/>
                    <a:p>
                      <a:pPr marL="92075" marR="0" indent="0">
                        <a:spcBef>
                          <a:spcPts val="100"/>
                        </a:spcBef>
                        <a:spcAft>
                          <a:spcPts val="100"/>
                        </a:spcAft>
                      </a:pPr>
                      <a:r>
                        <a:rPr lang="en-US" sz="800" kern="1200">
                          <a:effectLst/>
                        </a:rPr>
                        <a:t>Yes</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b="0" kern="1200">
                          <a:solidFill>
                            <a:schemeClr val="tx1"/>
                          </a:solidFill>
                          <a:effectLst/>
                          <a:latin typeface="+mn-lt"/>
                          <a:ea typeface="+mn-ea"/>
                          <a:cs typeface="+mn-cs"/>
                        </a:rPr>
                        <a:t>42/93</a:t>
                      </a: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b="0" kern="1200">
                          <a:solidFill>
                            <a:schemeClr val="tx1"/>
                          </a:solidFill>
                          <a:effectLst/>
                          <a:latin typeface="+mn-lt"/>
                          <a:ea typeface="+mn-ea"/>
                          <a:cs typeface="+mn-cs"/>
                        </a:rPr>
                        <a:t>56/88</a:t>
                      </a: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0.50 (0.34–0.76)</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2334199499"/>
                  </a:ext>
                </a:extLst>
              </a:tr>
              <a:tr h="121920">
                <a:tc>
                  <a:txBody>
                    <a:bodyPr/>
                    <a:lstStyle/>
                    <a:p>
                      <a:pPr marL="92075" marR="0" indent="0">
                        <a:spcBef>
                          <a:spcPts val="100"/>
                        </a:spcBef>
                        <a:spcAft>
                          <a:spcPts val="100"/>
                        </a:spcAft>
                      </a:pPr>
                      <a:r>
                        <a:rPr lang="en-US" sz="800" kern="1200">
                          <a:effectLst/>
                        </a:rPr>
                        <a:t>No</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b="0" kern="1200">
                          <a:solidFill>
                            <a:schemeClr val="tx1"/>
                          </a:solidFill>
                          <a:effectLst/>
                          <a:latin typeface="+mn-lt"/>
                          <a:ea typeface="+mn-ea"/>
                          <a:cs typeface="+mn-cs"/>
                        </a:rPr>
                        <a:t>31/61</a:t>
                      </a: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b="0" kern="1200">
                          <a:solidFill>
                            <a:schemeClr val="tx1"/>
                          </a:solidFill>
                          <a:effectLst/>
                          <a:latin typeface="+mn-lt"/>
                          <a:ea typeface="+mn-ea"/>
                          <a:cs typeface="+mn-cs"/>
                        </a:rPr>
                        <a:t>33/65</a:t>
                      </a: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kern="1200">
                        <a:solidFill>
                          <a:schemeClr val="tx1"/>
                        </a:solidFill>
                        <a:effectLst/>
                        <a:latin typeface="+mn-lt"/>
                        <a:ea typeface="+mn-ea"/>
                        <a:cs typeface="+mn-cs"/>
                      </a:endParaRPr>
                    </a:p>
                  </a:txBody>
                  <a:tcPr marL="15552" marR="15552" marT="0" marB="0">
                    <a:noFill/>
                  </a:tcPr>
                </a:tc>
                <a:tc>
                  <a:txBody>
                    <a:bodyPr/>
                    <a:lstStyle/>
                    <a:p>
                      <a:pPr marL="0" marR="0" algn="ctr">
                        <a:spcBef>
                          <a:spcPts val="100"/>
                        </a:spcBef>
                        <a:spcAft>
                          <a:spcPts val="100"/>
                        </a:spcAft>
                      </a:pPr>
                      <a:r>
                        <a:rPr lang="en-US" sz="800" kern="1200">
                          <a:effectLst/>
                        </a:rPr>
                        <a:t>0.77 (0.47–1.25)</a:t>
                      </a:r>
                      <a:endParaRPr lang="en-US" sz="800" b="0" kern="1200">
                        <a:solidFill>
                          <a:schemeClr val="tx1"/>
                        </a:solidFill>
                        <a:effectLst/>
                        <a:latin typeface="+mn-lt"/>
                        <a:ea typeface="+mn-ea"/>
                        <a:cs typeface="+mn-cs"/>
                      </a:endParaRPr>
                    </a:p>
                  </a:txBody>
                  <a:tcPr marL="15552" marR="15552" marT="0" marB="0">
                    <a:solidFill>
                      <a:schemeClr val="tx2">
                        <a:lumMod val="20000"/>
                        <a:lumOff val="80000"/>
                      </a:schemeClr>
                    </a:solidFill>
                  </a:tcPr>
                </a:tc>
                <a:extLst>
                  <a:ext uri="{0D108BD9-81ED-4DB2-BD59-A6C34878D82A}">
                    <a16:rowId xmlns:a16="http://schemas.microsoft.com/office/drawing/2014/main" val="2239016195"/>
                  </a:ext>
                </a:extLst>
              </a:tr>
              <a:tr h="121920">
                <a:tc gridSpan="3">
                  <a:txBody>
                    <a:bodyPr/>
                    <a:lstStyle/>
                    <a:p>
                      <a:pPr marL="0" marR="0">
                        <a:spcBef>
                          <a:spcPts val="100"/>
                        </a:spcBef>
                        <a:spcAft>
                          <a:spcPts val="100"/>
                        </a:spcAft>
                      </a:pPr>
                      <a:r>
                        <a:rPr lang="en-US" sz="800">
                          <a:effectLst/>
                        </a:rPr>
                        <a:t>ISS disease stage at study entry</a:t>
                      </a:r>
                      <a:endParaRPr lang="en-US" sz="800" b="1">
                        <a:solidFill>
                          <a:schemeClr val="tx1"/>
                        </a:solidFill>
                        <a:effectLst/>
                        <a:latin typeface="+mn-lt"/>
                        <a:ea typeface="Times New Roman"/>
                      </a:endParaRPr>
                    </a:p>
                  </a:txBody>
                  <a:tcPr marL="15552" marR="15552" marT="0" marB="0">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 </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10013"/>
                  </a:ext>
                </a:extLst>
              </a:tr>
              <a:tr h="121920">
                <a:tc>
                  <a:txBody>
                    <a:bodyPr/>
                    <a:lstStyle/>
                    <a:p>
                      <a:pPr marL="92075" marR="0" indent="0">
                        <a:spcBef>
                          <a:spcPts val="100"/>
                        </a:spcBef>
                        <a:spcAft>
                          <a:spcPts val="100"/>
                        </a:spcAft>
                      </a:pPr>
                      <a:r>
                        <a:rPr lang="en-US" sz="800">
                          <a:effectLst/>
                        </a:rPr>
                        <a:t>I</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25/64</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28/51</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0.66 (0.38–1.13)</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10014"/>
                  </a:ext>
                </a:extLst>
              </a:tr>
              <a:tr h="121920">
                <a:tc>
                  <a:txBody>
                    <a:bodyPr/>
                    <a:lstStyle/>
                    <a:p>
                      <a:pPr marL="92075" marR="0" indent="0">
                        <a:spcBef>
                          <a:spcPts val="100"/>
                        </a:spcBef>
                        <a:spcAft>
                          <a:spcPts val="100"/>
                        </a:spcAft>
                      </a:pPr>
                      <a:r>
                        <a:rPr lang="en-US" sz="800">
                          <a:effectLst/>
                        </a:rPr>
                        <a:t>II</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23/53</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32/56</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0.54 (0.32–0.93)</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10015"/>
                  </a:ext>
                </a:extLst>
              </a:tr>
              <a:tr h="121920">
                <a:tc>
                  <a:txBody>
                    <a:bodyPr/>
                    <a:lstStyle/>
                    <a:p>
                      <a:pPr marL="92075" marR="0" indent="0">
                        <a:spcBef>
                          <a:spcPts val="100"/>
                        </a:spcBef>
                        <a:spcAft>
                          <a:spcPts val="100"/>
                        </a:spcAft>
                      </a:pPr>
                      <a:r>
                        <a:rPr lang="en-US" sz="800">
                          <a:effectLst/>
                        </a:rPr>
                        <a:t>III</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24/34</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r>
                        <a:rPr lang="en-US" sz="800">
                          <a:effectLst/>
                        </a:rPr>
                        <a:t>27/43</a:t>
                      </a:r>
                      <a:endParaRPr lang="en-US" sz="800" b="0">
                        <a:solidFill>
                          <a:schemeClr val="tx1"/>
                        </a:solidFill>
                        <a:effectLst/>
                        <a:latin typeface="+mn-lt"/>
                        <a:ea typeface="Times New Roman"/>
                      </a:endParaRPr>
                    </a:p>
                  </a:txBody>
                  <a:tcPr marL="15552" marR="15552" marT="0" marB="0">
                    <a:solidFill>
                      <a:schemeClr val="bg1">
                        <a:lumMod val="95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0.64 (0.36–1.11)</a:t>
                      </a:r>
                      <a:endParaRPr lang="en-US" sz="800" b="0">
                        <a:solidFill>
                          <a:schemeClr val="tx1"/>
                        </a:solidFill>
                        <a:effectLst/>
                        <a:latin typeface="+mn-lt"/>
                        <a:ea typeface="Times New Roman"/>
                      </a:endParaRPr>
                    </a:p>
                  </a:txBody>
                  <a:tcPr marL="15552" marR="15552" marT="0" marB="0">
                    <a:solidFill>
                      <a:schemeClr val="bg1">
                        <a:lumMod val="95000"/>
                      </a:schemeClr>
                    </a:solidFill>
                  </a:tcPr>
                </a:tc>
                <a:extLst>
                  <a:ext uri="{0D108BD9-81ED-4DB2-BD59-A6C34878D82A}">
                    <a16:rowId xmlns:a16="http://schemas.microsoft.com/office/drawing/2014/main" val="10016"/>
                  </a:ext>
                </a:extLst>
              </a:tr>
              <a:tr h="121920">
                <a:tc gridSpan="3">
                  <a:txBody>
                    <a:bodyPr/>
                    <a:lstStyle/>
                    <a:p>
                      <a:pPr marL="0" marR="0">
                        <a:spcBef>
                          <a:spcPts val="100"/>
                        </a:spcBef>
                        <a:spcAft>
                          <a:spcPts val="100"/>
                        </a:spcAft>
                      </a:pPr>
                      <a:r>
                        <a:rPr lang="en-US" sz="800">
                          <a:effectLst/>
                        </a:rPr>
                        <a:t>R-ISS disease stage at study entry</a:t>
                      </a:r>
                      <a:endParaRPr lang="en-US" sz="800" b="1">
                        <a:solidFill>
                          <a:schemeClr val="tx1"/>
                        </a:solidFill>
                        <a:effectLst/>
                        <a:latin typeface="+mn-lt"/>
                        <a:ea typeface="Times New Roman"/>
                      </a:endParaRPr>
                    </a:p>
                  </a:txBody>
                  <a:tcPr marL="15552" marR="15552" marT="0" marB="0">
                    <a:solidFill>
                      <a:schemeClr val="tx2">
                        <a:lumMod val="20000"/>
                        <a:lumOff val="8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 </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17"/>
                  </a:ext>
                </a:extLst>
              </a:tr>
              <a:tr h="121920">
                <a:tc>
                  <a:txBody>
                    <a:bodyPr/>
                    <a:lstStyle/>
                    <a:p>
                      <a:pPr marL="92075" marR="0" indent="0">
                        <a:spcBef>
                          <a:spcPts val="100"/>
                        </a:spcBef>
                        <a:spcAft>
                          <a:spcPts val="100"/>
                        </a:spcAft>
                      </a:pPr>
                      <a:r>
                        <a:rPr lang="en-US" sz="800">
                          <a:effectLst/>
                        </a:rPr>
                        <a:t>I</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13/39</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17/31</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0.58 (0.28–1.21)</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18"/>
                  </a:ext>
                </a:extLst>
              </a:tr>
              <a:tr h="121920">
                <a:tc>
                  <a:txBody>
                    <a:bodyPr/>
                    <a:lstStyle/>
                    <a:p>
                      <a:pPr marL="92075" marR="0" indent="0">
                        <a:spcBef>
                          <a:spcPts val="100"/>
                        </a:spcBef>
                        <a:spcAft>
                          <a:spcPts val="100"/>
                        </a:spcAft>
                      </a:pPr>
                      <a:r>
                        <a:rPr lang="en-US" sz="800">
                          <a:effectLst/>
                        </a:rPr>
                        <a:t>II</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47/99</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57/98</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0.59 (0.40–0.87)</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19"/>
                  </a:ext>
                </a:extLst>
              </a:tr>
              <a:tr h="121920">
                <a:tc>
                  <a:txBody>
                    <a:bodyPr/>
                    <a:lstStyle/>
                    <a:p>
                      <a:pPr marL="92075" marR="0" indent="0">
                        <a:spcBef>
                          <a:spcPts val="100"/>
                        </a:spcBef>
                        <a:spcAft>
                          <a:spcPts val="100"/>
                        </a:spcAft>
                      </a:pPr>
                      <a:r>
                        <a:rPr lang="en-US" sz="800">
                          <a:effectLst/>
                        </a:rPr>
                        <a:t>III</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13/16</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r>
                        <a:rPr lang="en-US" sz="800">
                          <a:effectLst/>
                        </a:rPr>
                        <a:t>15/24</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tc>
                  <a:txBody>
                    <a:bodyPr/>
                    <a:lstStyle/>
                    <a:p>
                      <a:pPr marL="0" marR="0" algn="ctr">
                        <a:spcBef>
                          <a:spcPts val="100"/>
                        </a:spcBef>
                        <a:spcAft>
                          <a:spcPts val="100"/>
                        </a:spcAft>
                      </a:pPr>
                      <a:endParaRPr lang="en-US" sz="800" b="0">
                        <a:solidFill>
                          <a:schemeClr val="tx1"/>
                        </a:solidFill>
                        <a:effectLst/>
                        <a:latin typeface="+mn-lt"/>
                        <a:ea typeface="Times New Roman"/>
                      </a:endParaRPr>
                    </a:p>
                  </a:txBody>
                  <a:tcPr marL="15552" marR="15552" marT="0" marB="0">
                    <a:noFill/>
                  </a:tcPr>
                </a:tc>
                <a:tc>
                  <a:txBody>
                    <a:bodyPr/>
                    <a:lstStyle/>
                    <a:p>
                      <a:pPr marL="0" marR="0" algn="ctr">
                        <a:spcBef>
                          <a:spcPts val="100"/>
                        </a:spcBef>
                        <a:spcAft>
                          <a:spcPts val="100"/>
                        </a:spcAft>
                      </a:pPr>
                      <a:r>
                        <a:rPr lang="en-US" sz="800">
                          <a:effectLst/>
                        </a:rPr>
                        <a:t>0.61 (0.28–1.31)</a:t>
                      </a:r>
                      <a:endParaRPr lang="en-US" sz="800" b="0">
                        <a:solidFill>
                          <a:schemeClr val="tx1"/>
                        </a:solidFill>
                        <a:effectLst/>
                        <a:latin typeface="+mn-lt"/>
                        <a:ea typeface="Times New Roman"/>
                      </a:endParaRPr>
                    </a:p>
                  </a:txBody>
                  <a:tcPr marL="15552" marR="15552" marT="0" marB="0">
                    <a:solidFill>
                      <a:schemeClr val="tx2">
                        <a:lumMod val="20000"/>
                        <a:lumOff val="80000"/>
                      </a:schemeClr>
                    </a:solidFill>
                  </a:tcPr>
                </a:tc>
                <a:extLst>
                  <a:ext uri="{0D108BD9-81ED-4DB2-BD59-A6C34878D82A}">
                    <a16:rowId xmlns:a16="http://schemas.microsoft.com/office/drawing/2014/main" val="10020"/>
                  </a:ext>
                </a:extLst>
              </a:tr>
            </a:tbl>
          </a:graphicData>
        </a:graphic>
      </p:graphicFrame>
      <p:cxnSp>
        <p:nvCxnSpPr>
          <p:cNvPr id="251" name="Straight Connector 250">
            <a:extLst>
              <a:ext uri="{FF2B5EF4-FFF2-40B4-BE49-F238E27FC236}">
                <a16:creationId xmlns:a16="http://schemas.microsoft.com/office/drawing/2014/main" id="{2E7C949A-8F8D-4894-8859-C03D976BBB19}"/>
              </a:ext>
            </a:extLst>
          </p:cNvPr>
          <p:cNvCxnSpPr>
            <a:cxnSpLocks/>
          </p:cNvCxnSpPr>
          <p:nvPr/>
        </p:nvCxnSpPr>
        <p:spPr>
          <a:xfrm>
            <a:off x="6951276" y="1870684"/>
            <a:ext cx="1188000"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CA334740-B745-4A12-B4FD-40202312FC55}"/>
              </a:ext>
            </a:extLst>
          </p:cNvPr>
          <p:cNvCxnSpPr>
            <a:cxnSpLocks/>
          </p:cNvCxnSpPr>
          <p:nvPr/>
        </p:nvCxnSpPr>
        <p:spPr>
          <a:xfrm>
            <a:off x="7316512" y="4800697"/>
            <a:ext cx="1296000"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C10BD97A-9214-49BA-8529-FA6C7ADB27DD}"/>
              </a:ext>
            </a:extLst>
          </p:cNvPr>
          <p:cNvCxnSpPr>
            <a:cxnSpLocks/>
          </p:cNvCxnSpPr>
          <p:nvPr/>
        </p:nvCxnSpPr>
        <p:spPr>
          <a:xfrm>
            <a:off x="7107709" y="4679635"/>
            <a:ext cx="700800" cy="184"/>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6F349CF-0CBB-4367-A238-915CD0AB9E43}"/>
              </a:ext>
            </a:extLst>
          </p:cNvPr>
          <p:cNvCxnSpPr>
            <a:cxnSpLocks/>
          </p:cNvCxnSpPr>
          <p:nvPr/>
        </p:nvCxnSpPr>
        <p:spPr>
          <a:xfrm>
            <a:off x="7045083" y="2244788"/>
            <a:ext cx="919943"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Title 15">
            <a:extLst>
              <a:ext uri="{FF2B5EF4-FFF2-40B4-BE49-F238E27FC236}">
                <a16:creationId xmlns:a16="http://schemas.microsoft.com/office/drawing/2014/main" id="{590C8A55-5BAC-1682-A91A-410535EFA900}"/>
              </a:ext>
            </a:extLst>
          </p:cNvPr>
          <p:cNvSpPr>
            <a:spLocks noGrp="1"/>
          </p:cNvSpPr>
          <p:nvPr>
            <p:ph type="title"/>
          </p:nvPr>
        </p:nvSpPr>
        <p:spPr>
          <a:xfrm>
            <a:off x="478368" y="180488"/>
            <a:ext cx="11226801" cy="701602"/>
          </a:xfrm>
        </p:spPr>
        <p:txBody>
          <a:bodyPr/>
          <a:lstStyle/>
          <a:p>
            <a:r>
              <a:rPr lang="en-GB" b="1" dirty="0">
                <a:solidFill>
                  <a:schemeClr val="bg2"/>
                </a:solidFill>
              </a:rPr>
              <a:t>ICARIA-MM</a:t>
            </a:r>
            <a:br>
              <a:rPr lang="en-GB" dirty="0"/>
            </a:br>
            <a:r>
              <a:rPr lang="en-GB" sz="2133" dirty="0"/>
              <a:t>PFS (subgroup analysis) (median FU: 11.6 </a:t>
            </a:r>
            <a:r>
              <a:rPr lang="en-GB" sz="2133" dirty="0" err="1"/>
              <a:t>mos</a:t>
            </a:r>
            <a:r>
              <a:rPr lang="en-GB" sz="2133" dirty="0"/>
              <a:t>)</a:t>
            </a:r>
            <a:endParaRPr lang="en-US" sz="2133" dirty="0"/>
          </a:p>
        </p:txBody>
      </p:sp>
      <p:sp>
        <p:nvSpPr>
          <p:cNvPr id="5" name="Slide Number Placeholder 4">
            <a:extLst>
              <a:ext uri="{FF2B5EF4-FFF2-40B4-BE49-F238E27FC236}">
                <a16:creationId xmlns:a16="http://schemas.microsoft.com/office/drawing/2014/main" id="{0F0EAC98-F52F-4526-BCF8-FF62C8DA3A9C}"/>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134</a:t>
            </a:fld>
            <a:endParaRPr lang="en-US">
              <a:solidFill>
                <a:srgbClr val="6B747B"/>
              </a:solidFill>
              <a:latin typeface="Arial" panose="020B0604020202020204"/>
            </a:endParaRPr>
          </a:p>
        </p:txBody>
      </p:sp>
      <p:sp>
        <p:nvSpPr>
          <p:cNvPr id="10" name="Text Placeholder 9">
            <a:extLst>
              <a:ext uri="{FF2B5EF4-FFF2-40B4-BE49-F238E27FC236}">
                <a16:creationId xmlns:a16="http://schemas.microsoft.com/office/drawing/2014/main" id="{68CF57E2-1A39-53D2-F5D9-C04BD1BACF0D}"/>
              </a:ext>
            </a:extLst>
          </p:cNvPr>
          <p:cNvSpPr>
            <a:spLocks noGrp="1"/>
          </p:cNvSpPr>
          <p:nvPr>
            <p:ph type="body" sz="quarter" idx="13"/>
          </p:nvPr>
        </p:nvSpPr>
        <p:spPr/>
        <p:txBody>
          <a:bodyPr/>
          <a:lstStyle/>
          <a:p>
            <a:r>
              <a:rPr lang="it-IT"/>
              <a:t>Attal M, et al. Lancet 2019;394:2096–107</a:t>
            </a:r>
            <a:endParaRPr lang="en-US"/>
          </a:p>
        </p:txBody>
      </p:sp>
      <p:sp>
        <p:nvSpPr>
          <p:cNvPr id="11" name="Text Placeholder 10">
            <a:extLst>
              <a:ext uri="{FF2B5EF4-FFF2-40B4-BE49-F238E27FC236}">
                <a16:creationId xmlns:a16="http://schemas.microsoft.com/office/drawing/2014/main" id="{2810D538-AFAA-E05E-0212-2031BAA7AEB9}"/>
              </a:ext>
            </a:extLst>
          </p:cNvPr>
          <p:cNvSpPr>
            <a:spLocks noGrp="1"/>
          </p:cNvSpPr>
          <p:nvPr>
            <p:ph type="body" sz="quarter" idx="14"/>
          </p:nvPr>
        </p:nvSpPr>
        <p:spPr>
          <a:xfrm>
            <a:off x="486836" y="5880100"/>
            <a:ext cx="5502701" cy="381000"/>
          </a:xfrm>
        </p:spPr>
        <p:txBody>
          <a:bodyPr/>
          <a:lstStyle/>
          <a:p>
            <a:r>
              <a:rPr lang="en-GB" noProof="0"/>
              <a:t>CI, confidence interval; </a:t>
            </a:r>
            <a:r>
              <a:rPr lang="en-US" noProof="0"/>
              <a:t>d, dexamethasone; </a:t>
            </a:r>
            <a:r>
              <a:rPr lang="en-GB" noProof="0"/>
              <a:t>eGFR, estimated glomerular filtration rate;</a:t>
            </a:r>
            <a:r>
              <a:rPr lang="en-US"/>
              <a:t> FU, follow-up;</a:t>
            </a:r>
            <a:r>
              <a:rPr lang="en-GB" noProof="0"/>
              <a:t> </a:t>
            </a:r>
            <a:r>
              <a:rPr lang="en-US" noProof="0"/>
              <a:t>Isa, isatuximab; </a:t>
            </a:r>
            <a:r>
              <a:rPr lang="en-GB" noProof="0"/>
              <a:t>MDRD, Modification of Diet in Renal Disease study equation; Mos, months; </a:t>
            </a:r>
            <a:r>
              <a:rPr lang="en-US"/>
              <a:t>P, pomalidomide;</a:t>
            </a:r>
            <a:br>
              <a:rPr lang="en-US"/>
            </a:br>
            <a:r>
              <a:rPr lang="en-GB" noProof="0"/>
              <a:t>PFS, progression-free survival; R-ISS, Revised International Staging System</a:t>
            </a:r>
          </a:p>
        </p:txBody>
      </p:sp>
      <p:sp>
        <p:nvSpPr>
          <p:cNvPr id="15" name="Rectangle: Diagonal Corners Snipped 14">
            <a:extLst>
              <a:ext uri="{FF2B5EF4-FFF2-40B4-BE49-F238E27FC236}">
                <a16:creationId xmlns:a16="http://schemas.microsoft.com/office/drawing/2014/main" id="{5DD2CF49-5110-4EDC-8710-A5938B2A2F25}"/>
              </a:ext>
            </a:extLst>
          </p:cNvPr>
          <p:cNvSpPr/>
          <p:nvPr/>
        </p:nvSpPr>
        <p:spPr>
          <a:xfrm>
            <a:off x="1" y="955189"/>
            <a:ext cx="12191999" cy="237544"/>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32">
              <a:defRPr/>
            </a:pPr>
            <a:r>
              <a:rPr lang="en-GB" sz="1333" dirty="0">
                <a:solidFill>
                  <a:srgbClr val="525CA3"/>
                </a:solidFill>
                <a:latin typeface="Arial" panose="020B0604020202020204"/>
              </a:rPr>
              <a:t>Subgroup analyses on PFS show positive treatment effect in all subgroups consistent with the overall treatment effect (including subgroups with poor prognosis)</a:t>
            </a:r>
          </a:p>
        </p:txBody>
      </p:sp>
      <p:cxnSp>
        <p:nvCxnSpPr>
          <p:cNvPr id="226" name="Straight Connector 225">
            <a:extLst>
              <a:ext uri="{FF2B5EF4-FFF2-40B4-BE49-F238E27FC236}">
                <a16:creationId xmlns:a16="http://schemas.microsoft.com/office/drawing/2014/main" id="{4173496F-4AC5-4F32-91B6-01A13CC02438}"/>
              </a:ext>
            </a:extLst>
          </p:cNvPr>
          <p:cNvCxnSpPr>
            <a:cxnSpLocks/>
          </p:cNvCxnSpPr>
          <p:nvPr/>
        </p:nvCxnSpPr>
        <p:spPr>
          <a:xfrm>
            <a:off x="8218700" y="1450951"/>
            <a:ext cx="0" cy="4404205"/>
          </a:xfrm>
          <a:prstGeom prst="line">
            <a:avLst/>
          </a:prstGeom>
          <a:ln w="12700">
            <a:solidFill>
              <a:srgbClr val="000000"/>
            </a:solidFill>
            <a:prstDash val="dash"/>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0040310B-9BFF-4C78-93A2-C09AA84AC7E6}"/>
              </a:ext>
            </a:extLst>
          </p:cNvPr>
          <p:cNvGrpSpPr/>
          <p:nvPr/>
        </p:nvGrpSpPr>
        <p:grpSpPr>
          <a:xfrm>
            <a:off x="7217103" y="1588802"/>
            <a:ext cx="1116000" cy="73137"/>
            <a:chOff x="7180660" y="1945265"/>
            <a:chExt cx="1116000" cy="73137"/>
          </a:xfrm>
        </p:grpSpPr>
        <p:sp>
          <p:nvSpPr>
            <p:cNvPr id="240" name="Oval 239">
              <a:extLst>
                <a:ext uri="{FF2B5EF4-FFF2-40B4-BE49-F238E27FC236}">
                  <a16:creationId xmlns:a16="http://schemas.microsoft.com/office/drawing/2014/main" id="{93471ED7-E377-41EF-A697-DD6261BF02F3}"/>
                </a:ext>
              </a:extLst>
            </p:cNvPr>
            <p:cNvSpPr/>
            <p:nvPr/>
          </p:nvSpPr>
          <p:spPr>
            <a:xfrm>
              <a:off x="7585552" y="1946402"/>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241" name="Straight Connector 240">
              <a:extLst>
                <a:ext uri="{FF2B5EF4-FFF2-40B4-BE49-F238E27FC236}">
                  <a16:creationId xmlns:a16="http://schemas.microsoft.com/office/drawing/2014/main" id="{63E3BF87-4CBE-43B7-B54F-F0C10AEF0C31}"/>
                </a:ext>
              </a:extLst>
            </p:cNvPr>
            <p:cNvCxnSpPr>
              <a:cxnSpLocks/>
            </p:cNvCxnSpPr>
            <p:nvPr/>
          </p:nvCxnSpPr>
          <p:spPr>
            <a:xfrm>
              <a:off x="7180660" y="1982721"/>
              <a:ext cx="1116000"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3E3B774F-0810-4DD7-86E7-A6DB3874EB5C}"/>
                </a:ext>
              </a:extLst>
            </p:cNvPr>
            <p:cNvCxnSpPr>
              <a:cxnSpLocks/>
            </p:cNvCxnSpPr>
            <p:nvPr/>
          </p:nvCxnSpPr>
          <p:spPr>
            <a:xfrm>
              <a:off x="7180660" y="1945265"/>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53F2FA2D-F382-48BC-AD77-48CF535CF165}"/>
                </a:ext>
              </a:extLst>
            </p:cNvPr>
            <p:cNvCxnSpPr>
              <a:cxnSpLocks/>
            </p:cNvCxnSpPr>
            <p:nvPr/>
          </p:nvCxnSpPr>
          <p:spPr>
            <a:xfrm>
              <a:off x="8295087" y="1945265"/>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C3F1E8EA-5CEC-43E5-8DAF-8F994F7B9D6D}"/>
              </a:ext>
            </a:extLst>
          </p:cNvPr>
          <p:cNvGrpSpPr/>
          <p:nvPr/>
        </p:nvGrpSpPr>
        <p:grpSpPr>
          <a:xfrm>
            <a:off x="7207756" y="1710235"/>
            <a:ext cx="1116000" cy="74039"/>
            <a:chOff x="7131625" y="2091369"/>
            <a:chExt cx="1116000" cy="74038"/>
          </a:xfrm>
        </p:grpSpPr>
        <p:sp>
          <p:nvSpPr>
            <p:cNvPr id="245" name="Oval 244">
              <a:extLst>
                <a:ext uri="{FF2B5EF4-FFF2-40B4-BE49-F238E27FC236}">
                  <a16:creationId xmlns:a16="http://schemas.microsoft.com/office/drawing/2014/main" id="{D67E654F-4D9C-4BD8-96EC-23BDE9A1C678}"/>
                </a:ext>
              </a:extLst>
            </p:cNvPr>
            <p:cNvSpPr/>
            <p:nvPr/>
          </p:nvSpPr>
          <p:spPr>
            <a:xfrm>
              <a:off x="7511915" y="2091369"/>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246" name="Straight Connector 245">
              <a:extLst>
                <a:ext uri="{FF2B5EF4-FFF2-40B4-BE49-F238E27FC236}">
                  <a16:creationId xmlns:a16="http://schemas.microsoft.com/office/drawing/2014/main" id="{149492AC-E6F5-4DA7-8E44-2336036DCD7D}"/>
                </a:ext>
              </a:extLst>
            </p:cNvPr>
            <p:cNvCxnSpPr>
              <a:cxnSpLocks/>
            </p:cNvCxnSpPr>
            <p:nvPr/>
          </p:nvCxnSpPr>
          <p:spPr>
            <a:xfrm>
              <a:off x="7131625" y="2130863"/>
              <a:ext cx="1116000"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AA7525CE-0BE7-40F2-A733-82D3CD71F887}"/>
                </a:ext>
              </a:extLst>
            </p:cNvPr>
            <p:cNvCxnSpPr>
              <a:cxnSpLocks/>
            </p:cNvCxnSpPr>
            <p:nvPr/>
          </p:nvCxnSpPr>
          <p:spPr>
            <a:xfrm>
              <a:off x="7131625" y="209340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9FC3878-AFDD-48FF-9725-578D8E96E7A2}"/>
                </a:ext>
              </a:extLst>
            </p:cNvPr>
            <p:cNvCxnSpPr>
              <a:cxnSpLocks/>
            </p:cNvCxnSpPr>
            <p:nvPr/>
          </p:nvCxnSpPr>
          <p:spPr>
            <a:xfrm>
              <a:off x="8246040" y="209340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250" name="Oval 249">
            <a:extLst>
              <a:ext uri="{FF2B5EF4-FFF2-40B4-BE49-F238E27FC236}">
                <a16:creationId xmlns:a16="http://schemas.microsoft.com/office/drawing/2014/main" id="{72F03BB9-F783-4D8D-94AB-E8B54599BFFB}"/>
              </a:ext>
            </a:extLst>
          </p:cNvPr>
          <p:cNvSpPr/>
          <p:nvPr/>
        </p:nvSpPr>
        <p:spPr>
          <a:xfrm>
            <a:off x="7318859" y="1831193"/>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252" name="Straight Connector 251">
            <a:extLst>
              <a:ext uri="{FF2B5EF4-FFF2-40B4-BE49-F238E27FC236}">
                <a16:creationId xmlns:a16="http://schemas.microsoft.com/office/drawing/2014/main" id="{D5289DF5-971A-45A9-9F4D-C45AB1055284}"/>
              </a:ext>
            </a:extLst>
          </p:cNvPr>
          <p:cNvCxnSpPr>
            <a:cxnSpLocks/>
          </p:cNvCxnSpPr>
          <p:nvPr/>
        </p:nvCxnSpPr>
        <p:spPr>
          <a:xfrm>
            <a:off x="6951276" y="1833228"/>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C4C81F64-54F1-4EEF-B74D-121C719E048D}"/>
              </a:ext>
            </a:extLst>
          </p:cNvPr>
          <p:cNvCxnSpPr>
            <a:cxnSpLocks/>
          </p:cNvCxnSpPr>
          <p:nvPr/>
        </p:nvCxnSpPr>
        <p:spPr>
          <a:xfrm>
            <a:off x="8137923" y="1833228"/>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319" name="Group 318">
            <a:extLst>
              <a:ext uri="{FF2B5EF4-FFF2-40B4-BE49-F238E27FC236}">
                <a16:creationId xmlns:a16="http://schemas.microsoft.com/office/drawing/2014/main" id="{2ADC3594-E13F-4EBC-AFD9-2DA9A5E27E6C}"/>
              </a:ext>
            </a:extLst>
          </p:cNvPr>
          <p:cNvGrpSpPr/>
          <p:nvPr/>
        </p:nvGrpSpPr>
        <p:grpSpPr>
          <a:xfrm>
            <a:off x="7183663" y="2079853"/>
            <a:ext cx="838981" cy="74035"/>
            <a:chOff x="6757669" y="2232191"/>
            <a:chExt cx="838981" cy="74035"/>
          </a:xfrm>
        </p:grpSpPr>
        <p:sp>
          <p:nvSpPr>
            <p:cNvPr id="320" name="Oval 319">
              <a:extLst>
                <a:ext uri="{FF2B5EF4-FFF2-40B4-BE49-F238E27FC236}">
                  <a16:creationId xmlns:a16="http://schemas.microsoft.com/office/drawing/2014/main" id="{0D9B0CFD-4265-4880-842C-CD5CA18B0E83}"/>
                </a:ext>
              </a:extLst>
            </p:cNvPr>
            <p:cNvSpPr/>
            <p:nvPr/>
          </p:nvSpPr>
          <p:spPr>
            <a:xfrm>
              <a:off x="7056195"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21" name="Straight Connector 320">
              <a:extLst>
                <a:ext uri="{FF2B5EF4-FFF2-40B4-BE49-F238E27FC236}">
                  <a16:creationId xmlns:a16="http://schemas.microsoft.com/office/drawing/2014/main" id="{49E0FE67-D249-40A2-B9C8-3BAF1F15B235}"/>
                </a:ext>
              </a:extLst>
            </p:cNvPr>
            <p:cNvCxnSpPr>
              <a:cxnSpLocks/>
            </p:cNvCxnSpPr>
            <p:nvPr/>
          </p:nvCxnSpPr>
          <p:spPr>
            <a:xfrm>
              <a:off x="6757669" y="2271682"/>
              <a:ext cx="838981"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18C2C73E-566B-4D5A-B34D-54F97EF877F1}"/>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0F5AB5A4-8EBE-498D-957C-2AA60F87D155}"/>
                </a:ext>
              </a:extLst>
            </p:cNvPr>
            <p:cNvCxnSpPr>
              <a:cxnSpLocks/>
            </p:cNvCxnSpPr>
            <p:nvPr/>
          </p:nvCxnSpPr>
          <p:spPr>
            <a:xfrm>
              <a:off x="7596650"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325" name="Oval 324">
            <a:extLst>
              <a:ext uri="{FF2B5EF4-FFF2-40B4-BE49-F238E27FC236}">
                <a16:creationId xmlns:a16="http://schemas.microsoft.com/office/drawing/2014/main" id="{B8C4DCB7-9B0A-4597-82A8-6A6C8412B6E4}"/>
              </a:ext>
            </a:extLst>
          </p:cNvPr>
          <p:cNvSpPr/>
          <p:nvPr/>
        </p:nvSpPr>
        <p:spPr>
          <a:xfrm>
            <a:off x="7343608" y="2205297"/>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27" name="Straight Connector 326">
            <a:extLst>
              <a:ext uri="{FF2B5EF4-FFF2-40B4-BE49-F238E27FC236}">
                <a16:creationId xmlns:a16="http://schemas.microsoft.com/office/drawing/2014/main" id="{89BF585A-5485-49FE-B67F-7E0DF9318D59}"/>
              </a:ext>
            </a:extLst>
          </p:cNvPr>
          <p:cNvCxnSpPr>
            <a:cxnSpLocks/>
          </p:cNvCxnSpPr>
          <p:nvPr/>
        </p:nvCxnSpPr>
        <p:spPr>
          <a:xfrm>
            <a:off x="7045083" y="2207332"/>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ED3F470B-8822-4B75-A9D7-32225F25B76D}"/>
              </a:ext>
            </a:extLst>
          </p:cNvPr>
          <p:cNvCxnSpPr>
            <a:cxnSpLocks/>
          </p:cNvCxnSpPr>
          <p:nvPr/>
        </p:nvCxnSpPr>
        <p:spPr>
          <a:xfrm>
            <a:off x="7965025" y="2207332"/>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329" name="Group 328">
            <a:extLst>
              <a:ext uri="{FF2B5EF4-FFF2-40B4-BE49-F238E27FC236}">
                <a16:creationId xmlns:a16="http://schemas.microsoft.com/office/drawing/2014/main" id="{A1B65C94-0B51-4965-BC2A-3DD0C35AE111}"/>
              </a:ext>
            </a:extLst>
          </p:cNvPr>
          <p:cNvGrpSpPr/>
          <p:nvPr/>
        </p:nvGrpSpPr>
        <p:grpSpPr>
          <a:xfrm>
            <a:off x="7216583" y="2442367"/>
            <a:ext cx="808023" cy="74035"/>
            <a:chOff x="6757669" y="2232191"/>
            <a:chExt cx="808023" cy="74035"/>
          </a:xfrm>
        </p:grpSpPr>
        <p:sp>
          <p:nvSpPr>
            <p:cNvPr id="330" name="Oval 329">
              <a:extLst>
                <a:ext uri="{FF2B5EF4-FFF2-40B4-BE49-F238E27FC236}">
                  <a16:creationId xmlns:a16="http://schemas.microsoft.com/office/drawing/2014/main" id="{06DF62F7-2592-4717-8CB7-75F4B781C82E}"/>
                </a:ext>
              </a:extLst>
            </p:cNvPr>
            <p:cNvSpPr/>
            <p:nvPr/>
          </p:nvSpPr>
          <p:spPr>
            <a:xfrm>
              <a:off x="7041907"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31" name="Straight Connector 330">
              <a:extLst>
                <a:ext uri="{FF2B5EF4-FFF2-40B4-BE49-F238E27FC236}">
                  <a16:creationId xmlns:a16="http://schemas.microsoft.com/office/drawing/2014/main" id="{A060725F-ECA5-44D3-BAA5-ABF17146B5C8}"/>
                </a:ext>
              </a:extLst>
            </p:cNvPr>
            <p:cNvCxnSpPr>
              <a:cxnSpLocks/>
            </p:cNvCxnSpPr>
            <p:nvPr/>
          </p:nvCxnSpPr>
          <p:spPr>
            <a:xfrm>
              <a:off x="6766923" y="2268191"/>
              <a:ext cx="796807"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E156F233-5CDD-4E10-9D90-789E44661C93}"/>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E578956D-05CE-46E4-8428-DE7A93B99AAA}"/>
                </a:ext>
              </a:extLst>
            </p:cNvPr>
            <p:cNvCxnSpPr>
              <a:cxnSpLocks/>
            </p:cNvCxnSpPr>
            <p:nvPr/>
          </p:nvCxnSpPr>
          <p:spPr>
            <a:xfrm>
              <a:off x="7565692"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34" name="Group 333">
            <a:extLst>
              <a:ext uri="{FF2B5EF4-FFF2-40B4-BE49-F238E27FC236}">
                <a16:creationId xmlns:a16="http://schemas.microsoft.com/office/drawing/2014/main" id="{349F82EB-73A7-49BF-9915-7DADE0E6CFA2}"/>
              </a:ext>
            </a:extLst>
          </p:cNvPr>
          <p:cNvGrpSpPr/>
          <p:nvPr/>
        </p:nvGrpSpPr>
        <p:grpSpPr>
          <a:xfrm>
            <a:off x="7139446" y="2571809"/>
            <a:ext cx="1034247" cy="74035"/>
            <a:chOff x="6757669" y="2232191"/>
            <a:chExt cx="1034246" cy="74035"/>
          </a:xfrm>
        </p:grpSpPr>
        <p:sp>
          <p:nvSpPr>
            <p:cNvPr id="335" name="Oval 334">
              <a:extLst>
                <a:ext uri="{FF2B5EF4-FFF2-40B4-BE49-F238E27FC236}">
                  <a16:creationId xmlns:a16="http://schemas.microsoft.com/office/drawing/2014/main" id="{D94E44D8-9810-4792-868A-DE38BA00ED26}"/>
                </a:ext>
              </a:extLst>
            </p:cNvPr>
            <p:cNvSpPr/>
            <p:nvPr/>
          </p:nvSpPr>
          <p:spPr>
            <a:xfrm>
              <a:off x="7115728"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36" name="Straight Connector 335">
              <a:extLst>
                <a:ext uri="{FF2B5EF4-FFF2-40B4-BE49-F238E27FC236}">
                  <a16:creationId xmlns:a16="http://schemas.microsoft.com/office/drawing/2014/main" id="{7522403D-913E-4D3D-B531-5D616ED5108F}"/>
                </a:ext>
              </a:extLst>
            </p:cNvPr>
            <p:cNvCxnSpPr>
              <a:cxnSpLocks/>
            </p:cNvCxnSpPr>
            <p:nvPr/>
          </p:nvCxnSpPr>
          <p:spPr>
            <a:xfrm flipV="1">
              <a:off x="6757669" y="2271682"/>
              <a:ext cx="1030509"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844436BC-68EC-48B0-A8C2-01A44369A65A}"/>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A6096D5D-0C96-4313-A4E7-418718AA9320}"/>
                </a:ext>
              </a:extLst>
            </p:cNvPr>
            <p:cNvCxnSpPr>
              <a:cxnSpLocks/>
            </p:cNvCxnSpPr>
            <p:nvPr/>
          </p:nvCxnSpPr>
          <p:spPr>
            <a:xfrm>
              <a:off x="7791915"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39" name="Group 338">
            <a:extLst>
              <a:ext uri="{FF2B5EF4-FFF2-40B4-BE49-F238E27FC236}">
                <a16:creationId xmlns:a16="http://schemas.microsoft.com/office/drawing/2014/main" id="{5E9CE174-1495-4323-BB19-609E62A92CD0}"/>
              </a:ext>
            </a:extLst>
          </p:cNvPr>
          <p:cNvGrpSpPr/>
          <p:nvPr/>
        </p:nvGrpSpPr>
        <p:grpSpPr>
          <a:xfrm>
            <a:off x="7216583" y="2809084"/>
            <a:ext cx="827072" cy="74035"/>
            <a:chOff x="6757669" y="2232191"/>
            <a:chExt cx="827072" cy="74035"/>
          </a:xfrm>
        </p:grpSpPr>
        <p:sp>
          <p:nvSpPr>
            <p:cNvPr id="340" name="Oval 339">
              <a:extLst>
                <a:ext uri="{FF2B5EF4-FFF2-40B4-BE49-F238E27FC236}">
                  <a16:creationId xmlns:a16="http://schemas.microsoft.com/office/drawing/2014/main" id="{13A9E13F-010F-4D37-98E5-ACF7CCF9345C}"/>
                </a:ext>
              </a:extLst>
            </p:cNvPr>
            <p:cNvSpPr/>
            <p:nvPr/>
          </p:nvSpPr>
          <p:spPr>
            <a:xfrm>
              <a:off x="7058577"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41" name="Straight Connector 340">
              <a:extLst>
                <a:ext uri="{FF2B5EF4-FFF2-40B4-BE49-F238E27FC236}">
                  <a16:creationId xmlns:a16="http://schemas.microsoft.com/office/drawing/2014/main" id="{336E6920-9F87-4735-B219-837EF783EDFF}"/>
                </a:ext>
              </a:extLst>
            </p:cNvPr>
            <p:cNvCxnSpPr>
              <a:cxnSpLocks/>
            </p:cNvCxnSpPr>
            <p:nvPr/>
          </p:nvCxnSpPr>
          <p:spPr>
            <a:xfrm flipV="1">
              <a:off x="6757669" y="2271682"/>
              <a:ext cx="827072"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1A56BF64-8629-47D1-A4D9-6FA3CB76AC85}"/>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BCDBA9BF-4BF8-4763-BB38-144486ADC780}"/>
                </a:ext>
              </a:extLst>
            </p:cNvPr>
            <p:cNvCxnSpPr>
              <a:cxnSpLocks/>
            </p:cNvCxnSpPr>
            <p:nvPr/>
          </p:nvCxnSpPr>
          <p:spPr>
            <a:xfrm>
              <a:off x="7584741"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D5390FA5-BF16-49F3-AD56-2E5C2673F535}"/>
              </a:ext>
            </a:extLst>
          </p:cNvPr>
          <p:cNvGrpSpPr/>
          <p:nvPr/>
        </p:nvGrpSpPr>
        <p:grpSpPr>
          <a:xfrm>
            <a:off x="7183663" y="2929981"/>
            <a:ext cx="1036800" cy="74035"/>
            <a:chOff x="6757669" y="2232191"/>
            <a:chExt cx="1036800" cy="74035"/>
          </a:xfrm>
        </p:grpSpPr>
        <p:sp>
          <p:nvSpPr>
            <p:cNvPr id="345" name="Oval 344">
              <a:extLst>
                <a:ext uri="{FF2B5EF4-FFF2-40B4-BE49-F238E27FC236}">
                  <a16:creationId xmlns:a16="http://schemas.microsoft.com/office/drawing/2014/main" id="{EBE7BBBB-4CA6-40F5-8F0D-318415B4C8F2}"/>
                </a:ext>
              </a:extLst>
            </p:cNvPr>
            <p:cNvSpPr/>
            <p:nvPr/>
          </p:nvSpPr>
          <p:spPr>
            <a:xfrm>
              <a:off x="7122871"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46" name="Straight Connector 345">
              <a:extLst>
                <a:ext uri="{FF2B5EF4-FFF2-40B4-BE49-F238E27FC236}">
                  <a16:creationId xmlns:a16="http://schemas.microsoft.com/office/drawing/2014/main" id="{5BB9A308-466B-489A-9FBF-842E143DDC35}"/>
                </a:ext>
              </a:extLst>
            </p:cNvPr>
            <p:cNvCxnSpPr>
              <a:cxnSpLocks/>
            </p:cNvCxnSpPr>
            <p:nvPr/>
          </p:nvCxnSpPr>
          <p:spPr>
            <a:xfrm flipV="1">
              <a:off x="6757669" y="2271682"/>
              <a:ext cx="1036800"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C713B23F-73C5-4067-AF49-4965089EF7F7}"/>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5AFC5815-CA3F-48AA-B6AB-FE263AD3ED2F}"/>
                </a:ext>
              </a:extLst>
            </p:cNvPr>
            <p:cNvCxnSpPr>
              <a:cxnSpLocks/>
            </p:cNvCxnSpPr>
            <p:nvPr/>
          </p:nvCxnSpPr>
          <p:spPr>
            <a:xfrm>
              <a:off x="7791913"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350" name="Oval 349">
            <a:extLst>
              <a:ext uri="{FF2B5EF4-FFF2-40B4-BE49-F238E27FC236}">
                <a16:creationId xmlns:a16="http://schemas.microsoft.com/office/drawing/2014/main" id="{C3DF8086-2BC1-4885-8789-07E6EBE74C0D}"/>
              </a:ext>
            </a:extLst>
          </p:cNvPr>
          <p:cNvSpPr/>
          <p:nvPr/>
        </p:nvSpPr>
        <p:spPr>
          <a:xfrm>
            <a:off x="7619796" y="3182932"/>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51" name="Straight Connector 350">
            <a:extLst>
              <a:ext uri="{FF2B5EF4-FFF2-40B4-BE49-F238E27FC236}">
                <a16:creationId xmlns:a16="http://schemas.microsoft.com/office/drawing/2014/main" id="{CD2B5A52-734E-4F7A-9EA7-39F517DE916D}"/>
              </a:ext>
            </a:extLst>
          </p:cNvPr>
          <p:cNvCxnSpPr>
            <a:cxnSpLocks/>
          </p:cNvCxnSpPr>
          <p:nvPr/>
        </p:nvCxnSpPr>
        <p:spPr>
          <a:xfrm flipV="1">
            <a:off x="7102193" y="3222424"/>
            <a:ext cx="1584000"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40DD76AB-92FD-4983-AEEA-0377A3FBF42E}"/>
              </a:ext>
            </a:extLst>
          </p:cNvPr>
          <p:cNvCxnSpPr>
            <a:cxnSpLocks/>
          </p:cNvCxnSpPr>
          <p:nvPr/>
        </p:nvCxnSpPr>
        <p:spPr>
          <a:xfrm>
            <a:off x="7102193" y="318496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110797D-019B-4949-BD59-3CF7902992B5}"/>
              </a:ext>
            </a:extLst>
          </p:cNvPr>
          <p:cNvCxnSpPr>
            <a:cxnSpLocks/>
          </p:cNvCxnSpPr>
          <p:nvPr/>
        </p:nvCxnSpPr>
        <p:spPr>
          <a:xfrm>
            <a:off x="8688896" y="318496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354" name="Group 353">
            <a:extLst>
              <a:ext uri="{FF2B5EF4-FFF2-40B4-BE49-F238E27FC236}">
                <a16:creationId xmlns:a16="http://schemas.microsoft.com/office/drawing/2014/main" id="{79A49848-9539-4BF6-9FB0-7168695FC061}"/>
              </a:ext>
            </a:extLst>
          </p:cNvPr>
          <p:cNvGrpSpPr/>
          <p:nvPr/>
        </p:nvGrpSpPr>
        <p:grpSpPr>
          <a:xfrm>
            <a:off x="7250043" y="3295139"/>
            <a:ext cx="855829" cy="74035"/>
            <a:chOff x="6757669" y="2232191"/>
            <a:chExt cx="855829" cy="74035"/>
          </a:xfrm>
        </p:grpSpPr>
        <p:sp>
          <p:nvSpPr>
            <p:cNvPr id="355" name="Oval 354">
              <a:extLst>
                <a:ext uri="{FF2B5EF4-FFF2-40B4-BE49-F238E27FC236}">
                  <a16:creationId xmlns:a16="http://schemas.microsoft.com/office/drawing/2014/main" id="{D34806AF-9AFE-40BF-A9F4-982294F4CAA3}"/>
                </a:ext>
              </a:extLst>
            </p:cNvPr>
            <p:cNvSpPr/>
            <p:nvPr/>
          </p:nvSpPr>
          <p:spPr>
            <a:xfrm>
              <a:off x="7058577"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56" name="Straight Connector 355">
              <a:extLst>
                <a:ext uri="{FF2B5EF4-FFF2-40B4-BE49-F238E27FC236}">
                  <a16:creationId xmlns:a16="http://schemas.microsoft.com/office/drawing/2014/main" id="{502D9AB8-E196-44DA-8BB8-16F859AC8931}"/>
                </a:ext>
              </a:extLst>
            </p:cNvPr>
            <p:cNvCxnSpPr>
              <a:cxnSpLocks/>
            </p:cNvCxnSpPr>
            <p:nvPr/>
          </p:nvCxnSpPr>
          <p:spPr>
            <a:xfrm flipV="1">
              <a:off x="6757669" y="2271683"/>
              <a:ext cx="855829"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0286E2D1-D309-4152-9F24-A1070D1EF1E1}"/>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B9138266-92E1-4284-A47A-1F4422DC7D7E}"/>
                </a:ext>
              </a:extLst>
            </p:cNvPr>
            <p:cNvCxnSpPr>
              <a:cxnSpLocks/>
            </p:cNvCxnSpPr>
            <p:nvPr/>
          </p:nvCxnSpPr>
          <p:spPr>
            <a:xfrm>
              <a:off x="7608551"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59" name="Group 358">
            <a:extLst>
              <a:ext uri="{FF2B5EF4-FFF2-40B4-BE49-F238E27FC236}">
                <a16:creationId xmlns:a16="http://schemas.microsoft.com/office/drawing/2014/main" id="{9BB91E38-9FF5-4BBD-9E23-552560C542CE}"/>
              </a:ext>
            </a:extLst>
          </p:cNvPr>
          <p:cNvGrpSpPr/>
          <p:nvPr/>
        </p:nvGrpSpPr>
        <p:grpSpPr>
          <a:xfrm>
            <a:off x="7262041" y="3544509"/>
            <a:ext cx="658001" cy="74035"/>
            <a:chOff x="6757669" y="2232191"/>
            <a:chExt cx="658001" cy="74035"/>
          </a:xfrm>
        </p:grpSpPr>
        <p:sp>
          <p:nvSpPr>
            <p:cNvPr id="360" name="Oval 359">
              <a:extLst>
                <a:ext uri="{FF2B5EF4-FFF2-40B4-BE49-F238E27FC236}">
                  <a16:creationId xmlns:a16="http://schemas.microsoft.com/office/drawing/2014/main" id="{2CE73CA6-F290-465D-ABC6-8A7BBA6FE9AD}"/>
                </a:ext>
              </a:extLst>
            </p:cNvPr>
            <p:cNvSpPr/>
            <p:nvPr/>
          </p:nvSpPr>
          <p:spPr>
            <a:xfrm>
              <a:off x="7001427"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61" name="Straight Connector 360">
              <a:extLst>
                <a:ext uri="{FF2B5EF4-FFF2-40B4-BE49-F238E27FC236}">
                  <a16:creationId xmlns:a16="http://schemas.microsoft.com/office/drawing/2014/main" id="{65846E52-A721-4D74-A437-8CD70BB8B051}"/>
                </a:ext>
              </a:extLst>
            </p:cNvPr>
            <p:cNvCxnSpPr>
              <a:cxnSpLocks/>
            </p:cNvCxnSpPr>
            <p:nvPr/>
          </p:nvCxnSpPr>
          <p:spPr>
            <a:xfrm flipV="1">
              <a:off x="6757669" y="2271682"/>
              <a:ext cx="655200"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952FB191-205C-470C-B99B-5D2E2546D97A}"/>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74943B21-4D3A-46E1-B310-1D23993A02B6}"/>
                </a:ext>
              </a:extLst>
            </p:cNvPr>
            <p:cNvCxnSpPr>
              <a:cxnSpLocks/>
            </p:cNvCxnSpPr>
            <p:nvPr/>
          </p:nvCxnSpPr>
          <p:spPr>
            <a:xfrm>
              <a:off x="7415670"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64" name="Group 363">
            <a:extLst>
              <a:ext uri="{FF2B5EF4-FFF2-40B4-BE49-F238E27FC236}">
                <a16:creationId xmlns:a16="http://schemas.microsoft.com/office/drawing/2014/main" id="{CDE16B46-F034-45EA-B60B-A39A66ADB83A}"/>
              </a:ext>
            </a:extLst>
          </p:cNvPr>
          <p:cNvGrpSpPr/>
          <p:nvPr/>
        </p:nvGrpSpPr>
        <p:grpSpPr>
          <a:xfrm>
            <a:off x="6584989" y="3666380"/>
            <a:ext cx="2450303" cy="74035"/>
            <a:chOff x="6757669" y="2232191"/>
            <a:chExt cx="2450302" cy="74035"/>
          </a:xfrm>
        </p:grpSpPr>
        <p:sp>
          <p:nvSpPr>
            <p:cNvPr id="365" name="Oval 364">
              <a:extLst>
                <a:ext uri="{FF2B5EF4-FFF2-40B4-BE49-F238E27FC236}">
                  <a16:creationId xmlns:a16="http://schemas.microsoft.com/office/drawing/2014/main" id="{10389A8C-3AEC-4A59-8156-4A1C1070E061}"/>
                </a:ext>
              </a:extLst>
            </p:cNvPr>
            <p:cNvSpPr/>
            <p:nvPr/>
          </p:nvSpPr>
          <p:spPr>
            <a:xfrm>
              <a:off x="6989519"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66" name="Straight Connector 365">
              <a:extLst>
                <a:ext uri="{FF2B5EF4-FFF2-40B4-BE49-F238E27FC236}">
                  <a16:creationId xmlns:a16="http://schemas.microsoft.com/office/drawing/2014/main" id="{835E31F6-67C0-419F-AA1E-B0B25B999D50}"/>
                </a:ext>
              </a:extLst>
            </p:cNvPr>
            <p:cNvCxnSpPr>
              <a:cxnSpLocks/>
            </p:cNvCxnSpPr>
            <p:nvPr/>
          </p:nvCxnSpPr>
          <p:spPr>
            <a:xfrm flipV="1">
              <a:off x="6757669" y="2271682"/>
              <a:ext cx="2448000"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50509CC0-C72F-4621-9D41-31D9FA1530F6}"/>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0B3BF1F5-EB8C-4F7E-B4FE-DD48A065D410}"/>
                </a:ext>
              </a:extLst>
            </p:cNvPr>
            <p:cNvCxnSpPr>
              <a:cxnSpLocks/>
            </p:cNvCxnSpPr>
            <p:nvPr/>
          </p:nvCxnSpPr>
          <p:spPr>
            <a:xfrm>
              <a:off x="9207971"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69" name="Group 368">
            <a:extLst>
              <a:ext uri="{FF2B5EF4-FFF2-40B4-BE49-F238E27FC236}">
                <a16:creationId xmlns:a16="http://schemas.microsoft.com/office/drawing/2014/main" id="{F717FC40-F9FD-4645-8868-A03BEE10AEA4}"/>
              </a:ext>
            </a:extLst>
          </p:cNvPr>
          <p:cNvGrpSpPr/>
          <p:nvPr/>
        </p:nvGrpSpPr>
        <p:grpSpPr>
          <a:xfrm>
            <a:off x="7225221" y="3910644"/>
            <a:ext cx="694819" cy="74035"/>
            <a:chOff x="6753130" y="2232191"/>
            <a:chExt cx="694818" cy="74035"/>
          </a:xfrm>
        </p:grpSpPr>
        <p:sp>
          <p:nvSpPr>
            <p:cNvPr id="370" name="Oval 369">
              <a:extLst>
                <a:ext uri="{FF2B5EF4-FFF2-40B4-BE49-F238E27FC236}">
                  <a16:creationId xmlns:a16="http://schemas.microsoft.com/office/drawing/2014/main" id="{4AD9D319-34A9-4C8C-917C-66E15EBC6C92}"/>
                </a:ext>
              </a:extLst>
            </p:cNvPr>
            <p:cNvSpPr/>
            <p:nvPr/>
          </p:nvSpPr>
          <p:spPr>
            <a:xfrm>
              <a:off x="7006189"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71" name="Straight Connector 370">
              <a:extLst>
                <a:ext uri="{FF2B5EF4-FFF2-40B4-BE49-F238E27FC236}">
                  <a16:creationId xmlns:a16="http://schemas.microsoft.com/office/drawing/2014/main" id="{EE14B3D9-3FAC-405B-BFDA-0C6D463BE7E1}"/>
                </a:ext>
              </a:extLst>
            </p:cNvPr>
            <p:cNvCxnSpPr>
              <a:cxnSpLocks/>
            </p:cNvCxnSpPr>
            <p:nvPr/>
          </p:nvCxnSpPr>
          <p:spPr>
            <a:xfrm>
              <a:off x="6753130" y="2269074"/>
              <a:ext cx="694818"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FDAE9784-494F-4132-B500-A2F34F9EB1A4}"/>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C8C6F05-AAC3-42F3-ADA3-74F0B61C7061}"/>
                </a:ext>
              </a:extLst>
            </p:cNvPr>
            <p:cNvCxnSpPr>
              <a:cxnSpLocks/>
            </p:cNvCxnSpPr>
            <p:nvPr/>
          </p:nvCxnSpPr>
          <p:spPr>
            <a:xfrm>
              <a:off x="7444245"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74" name="Group 373">
            <a:extLst>
              <a:ext uri="{FF2B5EF4-FFF2-40B4-BE49-F238E27FC236}">
                <a16:creationId xmlns:a16="http://schemas.microsoft.com/office/drawing/2014/main" id="{975F39D4-08BE-435C-8850-B0CDD5A9EBB9}"/>
              </a:ext>
            </a:extLst>
          </p:cNvPr>
          <p:cNvGrpSpPr/>
          <p:nvPr/>
        </p:nvGrpSpPr>
        <p:grpSpPr>
          <a:xfrm>
            <a:off x="7136421" y="4030725"/>
            <a:ext cx="1553367" cy="74035"/>
            <a:chOff x="6757669" y="2232191"/>
            <a:chExt cx="1553367" cy="74035"/>
          </a:xfrm>
        </p:grpSpPr>
        <p:sp>
          <p:nvSpPr>
            <p:cNvPr id="375" name="Oval 374">
              <a:extLst>
                <a:ext uri="{FF2B5EF4-FFF2-40B4-BE49-F238E27FC236}">
                  <a16:creationId xmlns:a16="http://schemas.microsoft.com/office/drawing/2014/main" id="{5A866001-CB4B-4AAD-9862-E35264D62398}"/>
                </a:ext>
              </a:extLst>
            </p:cNvPr>
            <p:cNvSpPr/>
            <p:nvPr/>
          </p:nvSpPr>
          <p:spPr>
            <a:xfrm>
              <a:off x="7251457"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76" name="Straight Connector 375">
              <a:extLst>
                <a:ext uri="{FF2B5EF4-FFF2-40B4-BE49-F238E27FC236}">
                  <a16:creationId xmlns:a16="http://schemas.microsoft.com/office/drawing/2014/main" id="{6C2BEEB5-11FA-4D01-A698-A766927646C6}"/>
                </a:ext>
              </a:extLst>
            </p:cNvPr>
            <p:cNvCxnSpPr>
              <a:cxnSpLocks/>
            </p:cNvCxnSpPr>
            <p:nvPr/>
          </p:nvCxnSpPr>
          <p:spPr>
            <a:xfrm>
              <a:off x="6757669" y="2271684"/>
              <a:ext cx="1549775" cy="186"/>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5298DDE3-96A9-45D4-A863-D628BDCD0826}"/>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974C6D2A-524A-485A-908E-D214F97128FE}"/>
                </a:ext>
              </a:extLst>
            </p:cNvPr>
            <p:cNvCxnSpPr>
              <a:cxnSpLocks/>
            </p:cNvCxnSpPr>
            <p:nvPr/>
          </p:nvCxnSpPr>
          <p:spPr>
            <a:xfrm>
              <a:off x="8311036"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79" name="Group 378">
            <a:extLst>
              <a:ext uri="{FF2B5EF4-FFF2-40B4-BE49-F238E27FC236}">
                <a16:creationId xmlns:a16="http://schemas.microsoft.com/office/drawing/2014/main" id="{E71470B5-4C50-4138-BEBF-8DFC42B463BD}"/>
              </a:ext>
            </a:extLst>
          </p:cNvPr>
          <p:cNvGrpSpPr/>
          <p:nvPr/>
        </p:nvGrpSpPr>
        <p:grpSpPr>
          <a:xfrm>
            <a:off x="7215049" y="4272927"/>
            <a:ext cx="742944" cy="74035"/>
            <a:chOff x="6757669" y="2232191"/>
            <a:chExt cx="742944" cy="74035"/>
          </a:xfrm>
        </p:grpSpPr>
        <p:sp>
          <p:nvSpPr>
            <p:cNvPr id="380" name="Oval 379">
              <a:extLst>
                <a:ext uri="{FF2B5EF4-FFF2-40B4-BE49-F238E27FC236}">
                  <a16:creationId xmlns:a16="http://schemas.microsoft.com/office/drawing/2014/main" id="{A0C118F2-E83A-4955-920A-CC05ECF67781}"/>
                </a:ext>
              </a:extLst>
            </p:cNvPr>
            <p:cNvSpPr/>
            <p:nvPr/>
          </p:nvSpPr>
          <p:spPr>
            <a:xfrm>
              <a:off x="7022858"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81" name="Straight Connector 380">
              <a:extLst>
                <a:ext uri="{FF2B5EF4-FFF2-40B4-BE49-F238E27FC236}">
                  <a16:creationId xmlns:a16="http://schemas.microsoft.com/office/drawing/2014/main" id="{B2CF2D36-4AE1-477D-A2BC-6DD278F44C2F}"/>
                </a:ext>
              </a:extLst>
            </p:cNvPr>
            <p:cNvCxnSpPr>
              <a:cxnSpLocks/>
            </p:cNvCxnSpPr>
            <p:nvPr/>
          </p:nvCxnSpPr>
          <p:spPr>
            <a:xfrm flipV="1">
              <a:off x="6757669" y="2271684"/>
              <a:ext cx="742944"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19080DF1-A4A0-4E2E-AC55-DD9CAFC32527}"/>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6B2CDFF9-1FDC-452F-A106-2F5C6957C123}"/>
                </a:ext>
              </a:extLst>
            </p:cNvPr>
            <p:cNvCxnSpPr>
              <a:cxnSpLocks/>
            </p:cNvCxnSpPr>
            <p:nvPr/>
          </p:nvCxnSpPr>
          <p:spPr>
            <a:xfrm>
              <a:off x="7494251"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384" name="Group 383">
            <a:extLst>
              <a:ext uri="{FF2B5EF4-FFF2-40B4-BE49-F238E27FC236}">
                <a16:creationId xmlns:a16="http://schemas.microsoft.com/office/drawing/2014/main" id="{21AFE929-5AF7-45A4-80F3-286843D3683D}"/>
              </a:ext>
            </a:extLst>
          </p:cNvPr>
          <p:cNvGrpSpPr/>
          <p:nvPr/>
        </p:nvGrpSpPr>
        <p:grpSpPr>
          <a:xfrm>
            <a:off x="7102195" y="4401837"/>
            <a:ext cx="1300948" cy="74035"/>
            <a:chOff x="6757669" y="2232191"/>
            <a:chExt cx="1300948" cy="74035"/>
          </a:xfrm>
        </p:grpSpPr>
        <p:sp>
          <p:nvSpPr>
            <p:cNvPr id="385" name="Oval 384">
              <a:extLst>
                <a:ext uri="{FF2B5EF4-FFF2-40B4-BE49-F238E27FC236}">
                  <a16:creationId xmlns:a16="http://schemas.microsoft.com/office/drawing/2014/main" id="{887D8D0D-2550-4308-B3C4-F8297B9BAACA}"/>
                </a:ext>
              </a:extLst>
            </p:cNvPr>
            <p:cNvSpPr/>
            <p:nvPr/>
          </p:nvSpPr>
          <p:spPr>
            <a:xfrm>
              <a:off x="7172879"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86" name="Straight Connector 385">
              <a:extLst>
                <a:ext uri="{FF2B5EF4-FFF2-40B4-BE49-F238E27FC236}">
                  <a16:creationId xmlns:a16="http://schemas.microsoft.com/office/drawing/2014/main" id="{20E5FD51-D194-47DF-A3E6-121E3B839E37}"/>
                </a:ext>
              </a:extLst>
            </p:cNvPr>
            <p:cNvCxnSpPr>
              <a:cxnSpLocks/>
            </p:cNvCxnSpPr>
            <p:nvPr/>
          </p:nvCxnSpPr>
          <p:spPr>
            <a:xfrm>
              <a:off x="6757669" y="2270007"/>
              <a:ext cx="1300948"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AC98D4B4-DED6-4514-9B3F-641401FA3C90}"/>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C102BA96-FCD5-4A44-82B8-F8267DC05313}"/>
                </a:ext>
              </a:extLst>
            </p:cNvPr>
            <p:cNvCxnSpPr>
              <a:cxnSpLocks/>
            </p:cNvCxnSpPr>
            <p:nvPr/>
          </p:nvCxnSpPr>
          <p:spPr>
            <a:xfrm>
              <a:off x="8058617"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391" name="Oval 390">
            <a:extLst>
              <a:ext uri="{FF2B5EF4-FFF2-40B4-BE49-F238E27FC236}">
                <a16:creationId xmlns:a16="http://schemas.microsoft.com/office/drawing/2014/main" id="{F25A3099-CC19-4CFB-8C25-1C4616C176D0}"/>
              </a:ext>
            </a:extLst>
          </p:cNvPr>
          <p:cNvSpPr/>
          <p:nvPr/>
        </p:nvSpPr>
        <p:spPr>
          <a:xfrm>
            <a:off x="7343608" y="4640140"/>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93" name="Straight Connector 392">
            <a:extLst>
              <a:ext uri="{FF2B5EF4-FFF2-40B4-BE49-F238E27FC236}">
                <a16:creationId xmlns:a16="http://schemas.microsoft.com/office/drawing/2014/main" id="{FD3A8A69-7B7E-48D4-8C18-9C7E77582032}"/>
              </a:ext>
            </a:extLst>
          </p:cNvPr>
          <p:cNvCxnSpPr>
            <a:cxnSpLocks/>
          </p:cNvCxnSpPr>
          <p:nvPr/>
        </p:nvCxnSpPr>
        <p:spPr>
          <a:xfrm>
            <a:off x="7111572" y="4642175"/>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055919F9-4A70-4F6B-BE60-FEF8739AC576}"/>
              </a:ext>
            </a:extLst>
          </p:cNvPr>
          <p:cNvCxnSpPr>
            <a:cxnSpLocks/>
          </p:cNvCxnSpPr>
          <p:nvPr/>
        </p:nvCxnSpPr>
        <p:spPr>
          <a:xfrm>
            <a:off x="7819455" y="4642175"/>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397" name="Oval 396">
            <a:extLst>
              <a:ext uri="{FF2B5EF4-FFF2-40B4-BE49-F238E27FC236}">
                <a16:creationId xmlns:a16="http://schemas.microsoft.com/office/drawing/2014/main" id="{087B0445-BDCF-40A7-874C-555B266AC448}"/>
              </a:ext>
            </a:extLst>
          </p:cNvPr>
          <p:cNvSpPr/>
          <p:nvPr/>
        </p:nvSpPr>
        <p:spPr>
          <a:xfrm>
            <a:off x="7800848" y="4765092"/>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399" name="Straight Connector 398">
            <a:extLst>
              <a:ext uri="{FF2B5EF4-FFF2-40B4-BE49-F238E27FC236}">
                <a16:creationId xmlns:a16="http://schemas.microsoft.com/office/drawing/2014/main" id="{2066BBE3-A133-43AF-9ADC-8D2D578704BD}"/>
              </a:ext>
            </a:extLst>
          </p:cNvPr>
          <p:cNvCxnSpPr>
            <a:cxnSpLocks/>
          </p:cNvCxnSpPr>
          <p:nvPr/>
        </p:nvCxnSpPr>
        <p:spPr>
          <a:xfrm>
            <a:off x="7325208" y="476712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5FD66760-0A4D-4A1C-B5A5-E7116089193D}"/>
              </a:ext>
            </a:extLst>
          </p:cNvPr>
          <p:cNvCxnSpPr>
            <a:cxnSpLocks/>
          </p:cNvCxnSpPr>
          <p:nvPr/>
        </p:nvCxnSpPr>
        <p:spPr>
          <a:xfrm>
            <a:off x="8622745" y="4767127"/>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402" name="Group 401">
            <a:extLst>
              <a:ext uri="{FF2B5EF4-FFF2-40B4-BE49-F238E27FC236}">
                <a16:creationId xmlns:a16="http://schemas.microsoft.com/office/drawing/2014/main" id="{01F295EE-51B8-4F36-8B10-7630EF733D97}"/>
              </a:ext>
            </a:extLst>
          </p:cNvPr>
          <p:cNvGrpSpPr/>
          <p:nvPr/>
        </p:nvGrpSpPr>
        <p:grpSpPr>
          <a:xfrm>
            <a:off x="7183663" y="5006747"/>
            <a:ext cx="1253323" cy="74035"/>
            <a:chOff x="6757669" y="2232191"/>
            <a:chExt cx="1253323" cy="74035"/>
          </a:xfrm>
        </p:grpSpPr>
        <p:sp>
          <p:nvSpPr>
            <p:cNvPr id="403" name="Oval 402">
              <a:extLst>
                <a:ext uri="{FF2B5EF4-FFF2-40B4-BE49-F238E27FC236}">
                  <a16:creationId xmlns:a16="http://schemas.microsoft.com/office/drawing/2014/main" id="{A1F8412F-6790-46AA-89B9-0D360B4CE6E5}"/>
                </a:ext>
              </a:extLst>
            </p:cNvPr>
            <p:cNvSpPr/>
            <p:nvPr/>
          </p:nvSpPr>
          <p:spPr>
            <a:xfrm>
              <a:off x="7191931"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04" name="Straight Connector 403">
              <a:extLst>
                <a:ext uri="{FF2B5EF4-FFF2-40B4-BE49-F238E27FC236}">
                  <a16:creationId xmlns:a16="http://schemas.microsoft.com/office/drawing/2014/main" id="{FBBABA9D-9758-4967-8414-720B57616CFD}"/>
                </a:ext>
              </a:extLst>
            </p:cNvPr>
            <p:cNvCxnSpPr>
              <a:cxnSpLocks/>
            </p:cNvCxnSpPr>
            <p:nvPr/>
          </p:nvCxnSpPr>
          <p:spPr>
            <a:xfrm>
              <a:off x="6757669" y="2271685"/>
              <a:ext cx="1253323"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C2367A1C-0A46-401C-A804-BA662E4BC534}"/>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329D2387-B976-4C9D-998A-6A246AE3DB68}"/>
                </a:ext>
              </a:extLst>
            </p:cNvPr>
            <p:cNvCxnSpPr>
              <a:cxnSpLocks/>
            </p:cNvCxnSpPr>
            <p:nvPr/>
          </p:nvCxnSpPr>
          <p:spPr>
            <a:xfrm>
              <a:off x="8010992"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08" name="Group 407">
            <a:extLst>
              <a:ext uri="{FF2B5EF4-FFF2-40B4-BE49-F238E27FC236}">
                <a16:creationId xmlns:a16="http://schemas.microsoft.com/office/drawing/2014/main" id="{BE1BC622-2D25-49CE-9AE9-205355CC95AB}"/>
              </a:ext>
            </a:extLst>
          </p:cNvPr>
          <p:cNvGrpSpPr/>
          <p:nvPr/>
        </p:nvGrpSpPr>
        <p:grpSpPr>
          <a:xfrm>
            <a:off x="7080094" y="5125692"/>
            <a:ext cx="1022333" cy="74035"/>
            <a:chOff x="6757669" y="2232191"/>
            <a:chExt cx="1022333" cy="74035"/>
          </a:xfrm>
        </p:grpSpPr>
        <p:sp>
          <p:nvSpPr>
            <p:cNvPr id="409" name="Oval 408">
              <a:extLst>
                <a:ext uri="{FF2B5EF4-FFF2-40B4-BE49-F238E27FC236}">
                  <a16:creationId xmlns:a16="http://schemas.microsoft.com/office/drawing/2014/main" id="{B26849E0-E9A6-4AB4-8240-2D6F05F44D2E}"/>
                </a:ext>
              </a:extLst>
            </p:cNvPr>
            <p:cNvSpPr/>
            <p:nvPr/>
          </p:nvSpPr>
          <p:spPr>
            <a:xfrm>
              <a:off x="7089535"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10" name="Straight Connector 409">
              <a:extLst>
                <a:ext uri="{FF2B5EF4-FFF2-40B4-BE49-F238E27FC236}">
                  <a16:creationId xmlns:a16="http://schemas.microsoft.com/office/drawing/2014/main" id="{BC28F79D-AB11-4D5B-A3E1-DB6B7D75882F}"/>
                </a:ext>
              </a:extLst>
            </p:cNvPr>
            <p:cNvCxnSpPr>
              <a:cxnSpLocks/>
            </p:cNvCxnSpPr>
            <p:nvPr/>
          </p:nvCxnSpPr>
          <p:spPr>
            <a:xfrm>
              <a:off x="6757669" y="2269210"/>
              <a:ext cx="1020572"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5504E55E-DDB3-4DF1-81A7-14DD1B0FB5A7}"/>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79E4DA35-328E-414E-95F8-92E8AA69C3BC}"/>
                </a:ext>
              </a:extLst>
            </p:cNvPr>
            <p:cNvCxnSpPr>
              <a:cxnSpLocks/>
            </p:cNvCxnSpPr>
            <p:nvPr/>
          </p:nvCxnSpPr>
          <p:spPr>
            <a:xfrm>
              <a:off x="7780002"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14" name="Group 413">
            <a:extLst>
              <a:ext uri="{FF2B5EF4-FFF2-40B4-BE49-F238E27FC236}">
                <a16:creationId xmlns:a16="http://schemas.microsoft.com/office/drawing/2014/main" id="{24BEF334-8CFD-43B4-8F74-0CD8945DD5D5}"/>
              </a:ext>
            </a:extLst>
          </p:cNvPr>
          <p:cNvGrpSpPr/>
          <p:nvPr/>
        </p:nvGrpSpPr>
        <p:grpSpPr>
          <a:xfrm>
            <a:off x="7148324" y="5255576"/>
            <a:ext cx="1253317" cy="74035"/>
            <a:chOff x="6757669" y="2232191"/>
            <a:chExt cx="1253317" cy="74035"/>
          </a:xfrm>
        </p:grpSpPr>
        <p:sp>
          <p:nvSpPr>
            <p:cNvPr id="415" name="Oval 414">
              <a:extLst>
                <a:ext uri="{FF2B5EF4-FFF2-40B4-BE49-F238E27FC236}">
                  <a16:creationId xmlns:a16="http://schemas.microsoft.com/office/drawing/2014/main" id="{61077187-025E-43C8-BD42-1443B142EB51}"/>
                </a:ext>
              </a:extLst>
            </p:cNvPr>
            <p:cNvSpPr/>
            <p:nvPr/>
          </p:nvSpPr>
          <p:spPr>
            <a:xfrm>
              <a:off x="7191929"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16" name="Straight Connector 415">
              <a:extLst>
                <a:ext uri="{FF2B5EF4-FFF2-40B4-BE49-F238E27FC236}">
                  <a16:creationId xmlns:a16="http://schemas.microsoft.com/office/drawing/2014/main" id="{23962E63-60A7-4D32-9D6C-4B2C97E585C5}"/>
                </a:ext>
              </a:extLst>
            </p:cNvPr>
            <p:cNvCxnSpPr>
              <a:cxnSpLocks/>
            </p:cNvCxnSpPr>
            <p:nvPr/>
          </p:nvCxnSpPr>
          <p:spPr>
            <a:xfrm>
              <a:off x="6757669" y="2268191"/>
              <a:ext cx="1253317"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C6CC93DE-5CBF-4AB3-9B27-E419E577C641}"/>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51B9F53F-9057-4F7B-AD6D-240AEFD04D2E}"/>
                </a:ext>
              </a:extLst>
            </p:cNvPr>
            <p:cNvCxnSpPr>
              <a:cxnSpLocks/>
            </p:cNvCxnSpPr>
            <p:nvPr/>
          </p:nvCxnSpPr>
          <p:spPr>
            <a:xfrm>
              <a:off x="8010986"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20" name="Group 419">
            <a:extLst>
              <a:ext uri="{FF2B5EF4-FFF2-40B4-BE49-F238E27FC236}">
                <a16:creationId xmlns:a16="http://schemas.microsoft.com/office/drawing/2014/main" id="{9395DEEE-3EC1-4BF6-AEDF-7614B3BF66D7}"/>
              </a:ext>
            </a:extLst>
          </p:cNvPr>
          <p:cNvGrpSpPr/>
          <p:nvPr/>
        </p:nvGrpSpPr>
        <p:grpSpPr>
          <a:xfrm>
            <a:off x="7021321" y="5491841"/>
            <a:ext cx="1541451" cy="74035"/>
            <a:chOff x="6757669" y="2232191"/>
            <a:chExt cx="1541451" cy="74035"/>
          </a:xfrm>
        </p:grpSpPr>
        <p:sp>
          <p:nvSpPr>
            <p:cNvPr id="421" name="Oval 420">
              <a:extLst>
                <a:ext uri="{FF2B5EF4-FFF2-40B4-BE49-F238E27FC236}">
                  <a16:creationId xmlns:a16="http://schemas.microsoft.com/office/drawing/2014/main" id="{24E17DCC-B96D-46DC-9594-560BFDA51860}"/>
                </a:ext>
              </a:extLst>
            </p:cNvPr>
            <p:cNvSpPr/>
            <p:nvPr/>
          </p:nvSpPr>
          <p:spPr>
            <a:xfrm>
              <a:off x="7215742"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22" name="Straight Connector 421">
              <a:extLst>
                <a:ext uri="{FF2B5EF4-FFF2-40B4-BE49-F238E27FC236}">
                  <a16:creationId xmlns:a16="http://schemas.microsoft.com/office/drawing/2014/main" id="{A3577E91-5142-42FF-8BBB-56830B1F331B}"/>
                </a:ext>
              </a:extLst>
            </p:cNvPr>
            <p:cNvCxnSpPr>
              <a:cxnSpLocks/>
            </p:cNvCxnSpPr>
            <p:nvPr/>
          </p:nvCxnSpPr>
          <p:spPr>
            <a:xfrm flipV="1">
              <a:off x="6757669" y="2271686"/>
              <a:ext cx="1539621"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E57DB6D5-A394-4756-8E62-2FE7D3C857DC}"/>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3B4593A-B4E7-454E-8FBC-117DA6216BF1}"/>
                </a:ext>
              </a:extLst>
            </p:cNvPr>
            <p:cNvCxnSpPr>
              <a:cxnSpLocks/>
            </p:cNvCxnSpPr>
            <p:nvPr/>
          </p:nvCxnSpPr>
          <p:spPr>
            <a:xfrm>
              <a:off x="8299120"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26" name="Group 425">
            <a:extLst>
              <a:ext uri="{FF2B5EF4-FFF2-40B4-BE49-F238E27FC236}">
                <a16:creationId xmlns:a16="http://schemas.microsoft.com/office/drawing/2014/main" id="{2767D572-13C6-4F74-AB2B-70792918C3C6}"/>
              </a:ext>
            </a:extLst>
          </p:cNvPr>
          <p:cNvGrpSpPr/>
          <p:nvPr/>
        </p:nvGrpSpPr>
        <p:grpSpPr>
          <a:xfrm>
            <a:off x="7215050" y="5622167"/>
            <a:ext cx="784207" cy="74035"/>
            <a:chOff x="6757669" y="2232191"/>
            <a:chExt cx="784206" cy="74035"/>
          </a:xfrm>
        </p:grpSpPr>
        <p:sp>
          <p:nvSpPr>
            <p:cNvPr id="427" name="Oval 426">
              <a:extLst>
                <a:ext uri="{FF2B5EF4-FFF2-40B4-BE49-F238E27FC236}">
                  <a16:creationId xmlns:a16="http://schemas.microsoft.com/office/drawing/2014/main" id="{7E914EE2-D6D7-4FE8-9FDC-A685E820254D}"/>
                </a:ext>
              </a:extLst>
            </p:cNvPr>
            <p:cNvSpPr/>
            <p:nvPr/>
          </p:nvSpPr>
          <p:spPr>
            <a:xfrm>
              <a:off x="7046671"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28" name="Straight Connector 427">
              <a:extLst>
                <a:ext uri="{FF2B5EF4-FFF2-40B4-BE49-F238E27FC236}">
                  <a16:creationId xmlns:a16="http://schemas.microsoft.com/office/drawing/2014/main" id="{C8613A66-4831-478B-8911-8E10CEC078EE}"/>
                </a:ext>
              </a:extLst>
            </p:cNvPr>
            <p:cNvCxnSpPr>
              <a:cxnSpLocks/>
            </p:cNvCxnSpPr>
            <p:nvPr/>
          </p:nvCxnSpPr>
          <p:spPr>
            <a:xfrm flipV="1">
              <a:off x="6757669" y="2271686"/>
              <a:ext cx="784206" cy="1"/>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B26625A9-8E99-46DF-843A-DB9D4AC4A31E}"/>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F0DEF9A3-99E6-48E6-A61A-5254A80317D8}"/>
                </a:ext>
              </a:extLst>
            </p:cNvPr>
            <p:cNvCxnSpPr>
              <a:cxnSpLocks/>
            </p:cNvCxnSpPr>
            <p:nvPr/>
          </p:nvCxnSpPr>
          <p:spPr>
            <a:xfrm>
              <a:off x="7541875"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432" name="Group 431">
            <a:extLst>
              <a:ext uri="{FF2B5EF4-FFF2-40B4-BE49-F238E27FC236}">
                <a16:creationId xmlns:a16="http://schemas.microsoft.com/office/drawing/2014/main" id="{29E323B7-801C-4340-969C-299FB6A2C52C}"/>
              </a:ext>
            </a:extLst>
          </p:cNvPr>
          <p:cNvGrpSpPr/>
          <p:nvPr/>
        </p:nvGrpSpPr>
        <p:grpSpPr>
          <a:xfrm>
            <a:off x="7021322" y="5740229"/>
            <a:ext cx="1715285" cy="74035"/>
            <a:chOff x="6757669" y="2232191"/>
            <a:chExt cx="1715285" cy="74035"/>
          </a:xfrm>
        </p:grpSpPr>
        <p:sp>
          <p:nvSpPr>
            <p:cNvPr id="433" name="Oval 432">
              <a:extLst>
                <a:ext uri="{FF2B5EF4-FFF2-40B4-BE49-F238E27FC236}">
                  <a16:creationId xmlns:a16="http://schemas.microsoft.com/office/drawing/2014/main" id="{4B18C436-1EB6-4773-80D8-4753608F434E}"/>
                </a:ext>
              </a:extLst>
            </p:cNvPr>
            <p:cNvSpPr/>
            <p:nvPr/>
          </p:nvSpPr>
          <p:spPr>
            <a:xfrm>
              <a:off x="7260986" y="2232191"/>
              <a:ext cx="72000" cy="72000"/>
            </a:xfrm>
            <a:prstGeom prst="ellipse">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cxnSp>
          <p:nvCxnSpPr>
            <p:cNvPr id="434" name="Straight Connector 433">
              <a:extLst>
                <a:ext uri="{FF2B5EF4-FFF2-40B4-BE49-F238E27FC236}">
                  <a16:creationId xmlns:a16="http://schemas.microsoft.com/office/drawing/2014/main" id="{0890FB70-24CE-431D-A1E7-24286498050D}"/>
                </a:ext>
              </a:extLst>
            </p:cNvPr>
            <p:cNvCxnSpPr>
              <a:cxnSpLocks/>
            </p:cNvCxnSpPr>
            <p:nvPr/>
          </p:nvCxnSpPr>
          <p:spPr>
            <a:xfrm>
              <a:off x="6757669" y="2271688"/>
              <a:ext cx="1708781"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18E16DFB-CF90-4481-8FBC-15D3A134172A}"/>
                </a:ext>
              </a:extLst>
            </p:cNvPr>
            <p:cNvCxnSpPr>
              <a:cxnSpLocks/>
            </p:cNvCxnSpPr>
            <p:nvPr/>
          </p:nvCxnSpPr>
          <p:spPr>
            <a:xfrm>
              <a:off x="6757669"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D59A01F3-237E-4516-A9AA-A76F2BD89BEE}"/>
                </a:ext>
              </a:extLst>
            </p:cNvPr>
            <p:cNvCxnSpPr>
              <a:cxnSpLocks/>
            </p:cNvCxnSpPr>
            <p:nvPr/>
          </p:nvCxnSpPr>
          <p:spPr>
            <a:xfrm>
              <a:off x="8472954" y="2234226"/>
              <a:ext cx="0" cy="7200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grpSp>
      <p:cxnSp>
        <p:nvCxnSpPr>
          <p:cNvPr id="438" name="Straight Connector 437">
            <a:extLst>
              <a:ext uri="{FF2B5EF4-FFF2-40B4-BE49-F238E27FC236}">
                <a16:creationId xmlns:a16="http://schemas.microsoft.com/office/drawing/2014/main" id="{9AF6778F-5AA8-47B0-BB80-2E99A2DCA113}"/>
              </a:ext>
            </a:extLst>
          </p:cNvPr>
          <p:cNvCxnSpPr>
            <a:cxnSpLocks/>
          </p:cNvCxnSpPr>
          <p:nvPr/>
        </p:nvCxnSpPr>
        <p:spPr>
          <a:xfrm>
            <a:off x="6547453" y="5855156"/>
            <a:ext cx="0" cy="52955"/>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a:extLst>
              <a:ext uri="{FF2B5EF4-FFF2-40B4-BE49-F238E27FC236}">
                <a16:creationId xmlns:a16="http://schemas.microsoft.com/office/drawing/2014/main" id="{96EF2A8E-141F-4A51-8A8B-2AA1BE9C8AB1}"/>
              </a:ext>
            </a:extLst>
          </p:cNvPr>
          <p:cNvCxnSpPr>
            <a:cxnSpLocks/>
          </p:cNvCxnSpPr>
          <p:nvPr/>
        </p:nvCxnSpPr>
        <p:spPr>
          <a:xfrm>
            <a:off x="7379608" y="5861505"/>
            <a:ext cx="0" cy="52955"/>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FA69AF12-E8A6-4C7D-96A2-CA7D00627761}"/>
              </a:ext>
            </a:extLst>
          </p:cNvPr>
          <p:cNvCxnSpPr>
            <a:cxnSpLocks/>
          </p:cNvCxnSpPr>
          <p:nvPr/>
        </p:nvCxnSpPr>
        <p:spPr>
          <a:xfrm>
            <a:off x="8218947" y="5860832"/>
            <a:ext cx="0" cy="52955"/>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5C326F69-6993-4CEE-A26A-0B4E5B6B4DC8}"/>
              </a:ext>
            </a:extLst>
          </p:cNvPr>
          <p:cNvCxnSpPr>
            <a:cxnSpLocks/>
          </p:cNvCxnSpPr>
          <p:nvPr/>
        </p:nvCxnSpPr>
        <p:spPr>
          <a:xfrm>
            <a:off x="9055805" y="5860832"/>
            <a:ext cx="0" cy="52955"/>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9CF1051A-5850-4E16-9F43-D231682CC3E9}"/>
              </a:ext>
            </a:extLst>
          </p:cNvPr>
          <p:cNvCxnSpPr>
            <a:cxnSpLocks/>
          </p:cNvCxnSpPr>
          <p:nvPr/>
        </p:nvCxnSpPr>
        <p:spPr>
          <a:xfrm>
            <a:off x="9874956" y="5860832"/>
            <a:ext cx="0" cy="52955"/>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44" name="Straight Connector 443">
            <a:extLst>
              <a:ext uri="{FF2B5EF4-FFF2-40B4-BE49-F238E27FC236}">
                <a16:creationId xmlns:a16="http://schemas.microsoft.com/office/drawing/2014/main" id="{2DF9C928-A040-4862-8176-E8063B161432}"/>
              </a:ext>
            </a:extLst>
          </p:cNvPr>
          <p:cNvCxnSpPr>
            <a:cxnSpLocks/>
          </p:cNvCxnSpPr>
          <p:nvPr/>
        </p:nvCxnSpPr>
        <p:spPr>
          <a:xfrm>
            <a:off x="6547454" y="5860832"/>
            <a:ext cx="3333852" cy="0"/>
          </a:xfrm>
          <a:prstGeom prst="line">
            <a:avLst/>
          </a:prstGeom>
          <a:solidFill>
            <a:srgbClr val="000000"/>
          </a:solidFill>
          <a:ln w="12700">
            <a:solidFill>
              <a:srgbClr val="000000"/>
            </a:solidFill>
          </a:ln>
        </p:spPr>
        <p:style>
          <a:lnRef idx="1">
            <a:schemeClr val="accent1"/>
          </a:lnRef>
          <a:fillRef idx="0">
            <a:schemeClr val="accent1"/>
          </a:fillRef>
          <a:effectRef idx="0">
            <a:schemeClr val="accent1"/>
          </a:effectRef>
          <a:fontRef idx="minor">
            <a:schemeClr val="tx1"/>
          </a:fontRef>
        </p:style>
      </p:cxnSp>
      <p:sp>
        <p:nvSpPr>
          <p:cNvPr id="227" name="Rectangle 226">
            <a:extLst>
              <a:ext uri="{FF2B5EF4-FFF2-40B4-BE49-F238E27FC236}">
                <a16:creationId xmlns:a16="http://schemas.microsoft.com/office/drawing/2014/main" id="{85D78B24-BE91-4B5F-98C5-8D07A67D7E42}"/>
              </a:ext>
            </a:extLst>
          </p:cNvPr>
          <p:cNvSpPr/>
          <p:nvPr/>
        </p:nvSpPr>
        <p:spPr>
          <a:xfrm>
            <a:off x="6348796" y="5885244"/>
            <a:ext cx="378368"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a:solidFill>
                  <a:srgbClr val="000000"/>
                </a:solidFill>
                <a:latin typeface="Arial" panose="020B0604020202020204"/>
              </a:rPr>
              <a:t>0.0</a:t>
            </a:r>
          </a:p>
        </p:txBody>
      </p:sp>
      <p:sp>
        <p:nvSpPr>
          <p:cNvPr id="447" name="Rectangle 446">
            <a:extLst>
              <a:ext uri="{FF2B5EF4-FFF2-40B4-BE49-F238E27FC236}">
                <a16:creationId xmlns:a16="http://schemas.microsoft.com/office/drawing/2014/main" id="{B514CFAA-44B7-411B-80E1-BEF563CDB781}"/>
              </a:ext>
            </a:extLst>
          </p:cNvPr>
          <p:cNvSpPr/>
          <p:nvPr/>
        </p:nvSpPr>
        <p:spPr>
          <a:xfrm>
            <a:off x="7189360" y="5885244"/>
            <a:ext cx="378368"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a:solidFill>
                  <a:srgbClr val="000000"/>
                </a:solidFill>
                <a:latin typeface="Arial" panose="020B0604020202020204"/>
              </a:rPr>
              <a:t>0.5</a:t>
            </a:r>
          </a:p>
        </p:txBody>
      </p:sp>
      <p:sp>
        <p:nvSpPr>
          <p:cNvPr id="448" name="Rectangle 447">
            <a:extLst>
              <a:ext uri="{FF2B5EF4-FFF2-40B4-BE49-F238E27FC236}">
                <a16:creationId xmlns:a16="http://schemas.microsoft.com/office/drawing/2014/main" id="{095D3A15-2F06-4DB6-8892-2A8B50DC0F0B}"/>
              </a:ext>
            </a:extLst>
          </p:cNvPr>
          <p:cNvSpPr/>
          <p:nvPr/>
        </p:nvSpPr>
        <p:spPr>
          <a:xfrm>
            <a:off x="8026663" y="5885991"/>
            <a:ext cx="378368"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a:solidFill>
                  <a:srgbClr val="000000"/>
                </a:solidFill>
                <a:latin typeface="Arial" panose="020B0604020202020204"/>
              </a:rPr>
              <a:t>1.0</a:t>
            </a:r>
          </a:p>
        </p:txBody>
      </p:sp>
      <p:sp>
        <p:nvSpPr>
          <p:cNvPr id="450" name="Rectangle 449">
            <a:extLst>
              <a:ext uri="{FF2B5EF4-FFF2-40B4-BE49-F238E27FC236}">
                <a16:creationId xmlns:a16="http://schemas.microsoft.com/office/drawing/2014/main" id="{71AAE87D-FED6-4823-96D5-80DA46AE5BA2}"/>
              </a:ext>
            </a:extLst>
          </p:cNvPr>
          <p:cNvSpPr/>
          <p:nvPr/>
        </p:nvSpPr>
        <p:spPr>
          <a:xfrm>
            <a:off x="8864220" y="5886001"/>
            <a:ext cx="378368"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a:solidFill>
                  <a:srgbClr val="000000"/>
                </a:solidFill>
                <a:latin typeface="Arial" panose="020B0604020202020204"/>
              </a:rPr>
              <a:t>1.5</a:t>
            </a:r>
          </a:p>
        </p:txBody>
      </p:sp>
      <p:sp>
        <p:nvSpPr>
          <p:cNvPr id="451" name="Rectangle 450">
            <a:extLst>
              <a:ext uri="{FF2B5EF4-FFF2-40B4-BE49-F238E27FC236}">
                <a16:creationId xmlns:a16="http://schemas.microsoft.com/office/drawing/2014/main" id="{3F30413D-8E22-4428-90E3-AAF7EB2EED24}"/>
              </a:ext>
            </a:extLst>
          </p:cNvPr>
          <p:cNvSpPr/>
          <p:nvPr/>
        </p:nvSpPr>
        <p:spPr>
          <a:xfrm>
            <a:off x="9694687" y="5884568"/>
            <a:ext cx="378368"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a:solidFill>
                  <a:srgbClr val="000000"/>
                </a:solidFill>
                <a:latin typeface="Arial" panose="020B0604020202020204"/>
              </a:rPr>
              <a:t>2.0</a:t>
            </a:r>
          </a:p>
        </p:txBody>
      </p:sp>
      <p:cxnSp>
        <p:nvCxnSpPr>
          <p:cNvPr id="453" name="Straight Arrow Connector 452">
            <a:extLst>
              <a:ext uri="{FF2B5EF4-FFF2-40B4-BE49-F238E27FC236}">
                <a16:creationId xmlns:a16="http://schemas.microsoft.com/office/drawing/2014/main" id="{C33E9F9C-B7C6-4E15-802C-D95BB631BFB6}"/>
              </a:ext>
            </a:extLst>
          </p:cNvPr>
          <p:cNvCxnSpPr/>
          <p:nvPr/>
        </p:nvCxnSpPr>
        <p:spPr>
          <a:xfrm>
            <a:off x="8387352" y="6069093"/>
            <a:ext cx="1440000" cy="0"/>
          </a:xfrm>
          <a:prstGeom prst="straightConnector1">
            <a:avLst/>
          </a:prstGeom>
          <a:ln>
            <a:solidFill>
              <a:srgbClr val="000000"/>
            </a:solidFill>
            <a:tailEnd type="triangle"/>
          </a:ln>
        </p:spPr>
        <p:style>
          <a:lnRef idx="1">
            <a:schemeClr val="accent1"/>
          </a:lnRef>
          <a:fillRef idx="0">
            <a:schemeClr val="accent1"/>
          </a:fillRef>
          <a:effectRef idx="0">
            <a:schemeClr val="accent1"/>
          </a:effectRef>
          <a:fontRef idx="minor">
            <a:schemeClr val="tx1"/>
          </a:fontRef>
        </p:style>
      </p:cxnSp>
      <p:cxnSp>
        <p:nvCxnSpPr>
          <p:cNvPr id="454" name="Straight Arrow Connector 453">
            <a:extLst>
              <a:ext uri="{FF2B5EF4-FFF2-40B4-BE49-F238E27FC236}">
                <a16:creationId xmlns:a16="http://schemas.microsoft.com/office/drawing/2014/main" id="{45EDA315-7312-4DA8-AF3A-3F18893FFC4E}"/>
              </a:ext>
            </a:extLst>
          </p:cNvPr>
          <p:cNvCxnSpPr>
            <a:cxnSpLocks/>
          </p:cNvCxnSpPr>
          <p:nvPr/>
        </p:nvCxnSpPr>
        <p:spPr>
          <a:xfrm flipH="1">
            <a:off x="6605772" y="6069020"/>
            <a:ext cx="1440000" cy="0"/>
          </a:xfrm>
          <a:prstGeom prst="straightConnector1">
            <a:avLst/>
          </a:prstGeom>
          <a:ln>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455" name="Rectangle 454">
            <a:extLst>
              <a:ext uri="{FF2B5EF4-FFF2-40B4-BE49-F238E27FC236}">
                <a16:creationId xmlns:a16="http://schemas.microsoft.com/office/drawing/2014/main" id="{891985E5-293A-4431-9362-CEB5DC333A6D}"/>
              </a:ext>
            </a:extLst>
          </p:cNvPr>
          <p:cNvSpPr/>
          <p:nvPr/>
        </p:nvSpPr>
        <p:spPr>
          <a:xfrm>
            <a:off x="6856209" y="6056327"/>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dirty="0">
                <a:solidFill>
                  <a:srgbClr val="000000"/>
                </a:solidFill>
                <a:latin typeface="Arial" panose="020B0604020202020204"/>
              </a:rPr>
              <a:t>Favors Isa-Pd</a:t>
            </a:r>
          </a:p>
        </p:txBody>
      </p:sp>
      <p:sp>
        <p:nvSpPr>
          <p:cNvPr id="456" name="Rectangle 455">
            <a:extLst>
              <a:ext uri="{FF2B5EF4-FFF2-40B4-BE49-F238E27FC236}">
                <a16:creationId xmlns:a16="http://schemas.microsoft.com/office/drawing/2014/main" id="{7409A8FB-529F-49FF-944C-1112DDCD124B}"/>
              </a:ext>
            </a:extLst>
          </p:cNvPr>
          <p:cNvSpPr/>
          <p:nvPr/>
        </p:nvSpPr>
        <p:spPr>
          <a:xfrm>
            <a:off x="8698467" y="6057008"/>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54">
              <a:defRPr/>
            </a:pPr>
            <a:r>
              <a:rPr lang="en-GB" sz="800" dirty="0">
                <a:solidFill>
                  <a:srgbClr val="000000"/>
                </a:solidFill>
                <a:latin typeface="Arial" panose="020B0604020202020204"/>
              </a:rPr>
              <a:t>Favors Pd</a:t>
            </a:r>
          </a:p>
        </p:txBody>
      </p:sp>
      <p:sp>
        <p:nvSpPr>
          <p:cNvPr id="144" name="Rectangle 143">
            <a:hlinkClick r:id="rId4" action="ppaction://hlinksldjump"/>
            <a:extLst>
              <a:ext uri="{FF2B5EF4-FFF2-40B4-BE49-F238E27FC236}">
                <a16:creationId xmlns:a16="http://schemas.microsoft.com/office/drawing/2014/main" id="{ADAF9BD1-BD78-47B2-92AC-878B2AF9AD2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57804310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4D9DD7-C2AE-5BE5-0A5B-FD99E9F8127D}"/>
              </a:ext>
            </a:extLst>
          </p:cNvPr>
          <p:cNvSpPr>
            <a:spLocks noGrp="1"/>
          </p:cNvSpPr>
          <p:nvPr>
            <p:ph type="title"/>
          </p:nvPr>
        </p:nvSpPr>
        <p:spPr>
          <a:xfrm>
            <a:off x="478368" y="180488"/>
            <a:ext cx="11226801" cy="701602"/>
          </a:xfrm>
        </p:spPr>
        <p:txBody>
          <a:bodyPr/>
          <a:lstStyle/>
          <a:p>
            <a:r>
              <a:rPr lang="en-US" b="1" dirty="0">
                <a:solidFill>
                  <a:schemeClr val="bg2"/>
                </a:solidFill>
              </a:rPr>
              <a:t>ICARIA-MM</a:t>
            </a:r>
            <a:br>
              <a:rPr lang="en-US" noProof="0" dirty="0"/>
            </a:br>
            <a:r>
              <a:rPr lang="en-US" sz="2133" dirty="0"/>
              <a:t>PFS (subgroup analysis) (median FU: 11.6 </a:t>
            </a:r>
            <a:r>
              <a:rPr lang="en-US" sz="2133" dirty="0" err="1"/>
              <a:t>mos</a:t>
            </a:r>
            <a:r>
              <a:rPr lang="en-US" sz="2133" dirty="0"/>
              <a:t>)</a:t>
            </a:r>
          </a:p>
        </p:txBody>
      </p:sp>
      <p:sp>
        <p:nvSpPr>
          <p:cNvPr id="5" name="Slide Number Placeholder 4">
            <a:extLst>
              <a:ext uri="{FF2B5EF4-FFF2-40B4-BE49-F238E27FC236}">
                <a16:creationId xmlns:a16="http://schemas.microsoft.com/office/drawing/2014/main" id="{0F0EAC98-F52F-4526-BCF8-FF62C8DA3A9C}"/>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135</a:t>
            </a:fld>
            <a:endParaRPr lang="en-US">
              <a:solidFill>
                <a:srgbClr val="6B747B"/>
              </a:solidFill>
              <a:latin typeface="Arial" panose="020B0604020202020204"/>
            </a:endParaRPr>
          </a:p>
        </p:txBody>
      </p:sp>
      <p:sp>
        <p:nvSpPr>
          <p:cNvPr id="10" name="Text Placeholder 9">
            <a:extLst>
              <a:ext uri="{FF2B5EF4-FFF2-40B4-BE49-F238E27FC236}">
                <a16:creationId xmlns:a16="http://schemas.microsoft.com/office/drawing/2014/main" id="{654BB761-FCA1-9B94-FCFC-427BEB44C8D9}"/>
              </a:ext>
            </a:extLst>
          </p:cNvPr>
          <p:cNvSpPr>
            <a:spLocks noGrp="1"/>
          </p:cNvSpPr>
          <p:nvPr>
            <p:ph type="body" sz="quarter" idx="13"/>
          </p:nvPr>
        </p:nvSpPr>
        <p:spPr>
          <a:xfrm>
            <a:off x="6096001" y="5912187"/>
            <a:ext cx="5609167" cy="381000"/>
          </a:xfrm>
        </p:spPr>
        <p:txBody>
          <a:bodyPr/>
          <a:lstStyle/>
          <a:p>
            <a:br>
              <a:rPr lang="en-GB"/>
            </a:br>
            <a:r>
              <a:rPr lang="it-IT"/>
              <a:t>Attal M, et al. Lancet 2019;394:2096–107</a:t>
            </a:r>
            <a:endParaRPr lang="en-GB" sz="133">
              <a:solidFill>
                <a:srgbClr val="6B747B"/>
              </a:solidFill>
            </a:endParaRPr>
          </a:p>
        </p:txBody>
      </p:sp>
      <p:sp>
        <p:nvSpPr>
          <p:cNvPr id="11" name="Text Placeholder 10">
            <a:extLst>
              <a:ext uri="{FF2B5EF4-FFF2-40B4-BE49-F238E27FC236}">
                <a16:creationId xmlns:a16="http://schemas.microsoft.com/office/drawing/2014/main" id="{F6DFC65F-8A38-BF9D-BFA5-4E36E9139DAA}"/>
              </a:ext>
            </a:extLst>
          </p:cNvPr>
          <p:cNvSpPr>
            <a:spLocks noGrp="1"/>
          </p:cNvSpPr>
          <p:nvPr>
            <p:ph type="body" sz="quarter" idx="14"/>
          </p:nvPr>
        </p:nvSpPr>
        <p:spPr>
          <a:xfrm>
            <a:off x="486836" y="5912187"/>
            <a:ext cx="2959197" cy="381000"/>
          </a:xfrm>
        </p:spPr>
        <p:txBody>
          <a:bodyPr/>
          <a:lstStyle/>
          <a:p>
            <a:r>
              <a:rPr lang="en-US"/>
              <a:t>CI, confidence interval; d, dexamethasone;</a:t>
            </a:r>
            <a:br>
              <a:rPr lang="en-US"/>
            </a:br>
            <a:r>
              <a:rPr lang="en-US"/>
              <a:t>eGFR, estimated glomerular filtration rate; FU, follow-up; </a:t>
            </a:r>
            <a:br>
              <a:rPr lang="en-US"/>
            </a:br>
            <a:r>
              <a:rPr lang="en-US"/>
              <a:t>Isa, isatuximab; MDRD, Modification of Diet in Renal Disease Study; Mos; months; P, pomalidomide; PFS, progression-free survival; R-ISS, Revised International Staging System</a:t>
            </a:r>
          </a:p>
        </p:txBody>
      </p:sp>
      <p:sp>
        <p:nvSpPr>
          <p:cNvPr id="227" name="Rectangle: Diagonal Corners Snipped 226">
            <a:extLst>
              <a:ext uri="{FF2B5EF4-FFF2-40B4-BE49-F238E27FC236}">
                <a16:creationId xmlns:a16="http://schemas.microsoft.com/office/drawing/2014/main" id="{20848405-2282-40C3-AE8A-4FBCC5DED2CD}"/>
              </a:ext>
            </a:extLst>
          </p:cNvPr>
          <p:cNvSpPr/>
          <p:nvPr/>
        </p:nvSpPr>
        <p:spPr>
          <a:xfrm>
            <a:off x="0" y="1008056"/>
            <a:ext cx="12192000" cy="356139"/>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333" dirty="0">
                <a:solidFill>
                  <a:srgbClr val="525CA3"/>
                </a:solidFill>
                <a:latin typeface="Arial" panose="020B0604020202020204"/>
              </a:rPr>
              <a:t>Positive and consistent PFS treatment effect observed in all subgroups</a:t>
            </a:r>
          </a:p>
        </p:txBody>
      </p:sp>
      <p:cxnSp>
        <p:nvCxnSpPr>
          <p:cNvPr id="248" name="Straight Connector 247">
            <a:extLst>
              <a:ext uri="{FF2B5EF4-FFF2-40B4-BE49-F238E27FC236}">
                <a16:creationId xmlns:a16="http://schemas.microsoft.com/office/drawing/2014/main" id="{ECF11A40-AB8F-4ADF-8E0F-835341AB78AC}"/>
              </a:ext>
            </a:extLst>
          </p:cNvPr>
          <p:cNvCxnSpPr>
            <a:cxnSpLocks/>
          </p:cNvCxnSpPr>
          <p:nvPr/>
        </p:nvCxnSpPr>
        <p:spPr>
          <a:xfrm flipV="1">
            <a:off x="6096000" y="1537416"/>
            <a:ext cx="0" cy="4688579"/>
          </a:xfrm>
          <a:prstGeom prst="line">
            <a:avLst/>
          </a:prstGeom>
          <a:ln w="19050" cap="rnd">
            <a:solidFill>
              <a:schemeClr val="tx2">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8938FD42-56B0-4706-943F-88685829FB2A}"/>
              </a:ext>
            </a:extLst>
          </p:cNvPr>
          <p:cNvCxnSpPr>
            <a:cxnSpLocks/>
          </p:cNvCxnSpPr>
          <p:nvPr/>
        </p:nvCxnSpPr>
        <p:spPr>
          <a:xfrm flipV="1">
            <a:off x="6096000" y="1537416"/>
            <a:ext cx="0" cy="4688579"/>
          </a:xfrm>
          <a:prstGeom prst="line">
            <a:avLst/>
          </a:prstGeom>
          <a:ln w="19050" cap="rnd">
            <a:solidFill>
              <a:schemeClr val="tx2">
                <a:lumMod val="40000"/>
                <a:lumOff val="6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3" name="Group 182">
            <a:extLst>
              <a:ext uri="{FF2B5EF4-FFF2-40B4-BE49-F238E27FC236}">
                <a16:creationId xmlns:a16="http://schemas.microsoft.com/office/drawing/2014/main" id="{87BE3506-353E-4688-818D-19BA11507A75}"/>
              </a:ext>
            </a:extLst>
          </p:cNvPr>
          <p:cNvGrpSpPr/>
          <p:nvPr/>
        </p:nvGrpSpPr>
        <p:grpSpPr>
          <a:xfrm>
            <a:off x="3657358" y="5471264"/>
            <a:ext cx="857249" cy="54285"/>
            <a:chOff x="5175536" y="2445092"/>
            <a:chExt cx="1190027" cy="54000"/>
          </a:xfrm>
          <a:solidFill>
            <a:srgbClr val="525CA3"/>
          </a:solidFill>
        </p:grpSpPr>
        <p:grpSp>
          <p:nvGrpSpPr>
            <p:cNvPr id="184" name="Group 183">
              <a:extLst>
                <a:ext uri="{FF2B5EF4-FFF2-40B4-BE49-F238E27FC236}">
                  <a16:creationId xmlns:a16="http://schemas.microsoft.com/office/drawing/2014/main" id="{B4C49681-E689-48C2-B639-6FEEB73FC393}"/>
                </a:ext>
              </a:extLst>
            </p:cNvPr>
            <p:cNvGrpSpPr/>
            <p:nvPr/>
          </p:nvGrpSpPr>
          <p:grpSpPr>
            <a:xfrm>
              <a:off x="5175536" y="2445092"/>
              <a:ext cx="1190027" cy="54000"/>
              <a:chOff x="5175536" y="2445092"/>
              <a:chExt cx="1190027" cy="54000"/>
            </a:xfrm>
            <a:grpFill/>
          </p:grpSpPr>
          <p:cxnSp>
            <p:nvCxnSpPr>
              <p:cNvPr id="186" name="Straight Connector 185">
                <a:extLst>
                  <a:ext uri="{FF2B5EF4-FFF2-40B4-BE49-F238E27FC236}">
                    <a16:creationId xmlns:a16="http://schemas.microsoft.com/office/drawing/2014/main" id="{7342D6A3-B299-4F7C-B725-E705B82E9572}"/>
                  </a:ext>
                </a:extLst>
              </p:cNvPr>
              <p:cNvCxnSpPr>
                <a:cxnSpLocks/>
              </p:cNvCxnSpPr>
              <p:nvPr/>
            </p:nvCxnSpPr>
            <p:spPr>
              <a:xfrm flipV="1">
                <a:off x="5175536" y="2473184"/>
                <a:ext cx="1188000"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187" name="Straight Connector 186">
                <a:extLst>
                  <a:ext uri="{FF2B5EF4-FFF2-40B4-BE49-F238E27FC236}">
                    <a16:creationId xmlns:a16="http://schemas.microsoft.com/office/drawing/2014/main" id="{8E33BEF1-7D10-486A-AA24-FD2040C6EAB7}"/>
                  </a:ext>
                </a:extLst>
              </p:cNvPr>
              <p:cNvCxnSpPr>
                <a:cxnSpLocks/>
              </p:cNvCxnSpPr>
              <p:nvPr/>
            </p:nvCxnSpPr>
            <p:spPr>
              <a:xfrm>
                <a:off x="5175536" y="244509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D7FF798A-417D-4C1D-95B5-1391B1F1C5EA}"/>
                  </a:ext>
                </a:extLst>
              </p:cNvPr>
              <p:cNvCxnSpPr>
                <a:cxnSpLocks/>
              </p:cNvCxnSpPr>
              <p:nvPr/>
            </p:nvCxnSpPr>
            <p:spPr>
              <a:xfrm>
                <a:off x="6365563" y="244509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C3FF9B4A-46FC-46BC-85C6-AB408E77416B}"/>
                </a:ext>
              </a:extLst>
            </p:cNvPr>
            <p:cNvSpPr/>
            <p:nvPr/>
          </p:nvSpPr>
          <p:spPr>
            <a:xfrm>
              <a:off x="5563739" y="2455283"/>
              <a:ext cx="53999"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aphicFrame>
        <p:nvGraphicFramePr>
          <p:cNvPr id="190" name="Table 189">
            <a:extLst>
              <a:ext uri="{FF2B5EF4-FFF2-40B4-BE49-F238E27FC236}">
                <a16:creationId xmlns:a16="http://schemas.microsoft.com/office/drawing/2014/main" id="{7B6C39DD-6CEE-4E1B-AC67-5B6E1F1A7ABD}"/>
              </a:ext>
            </a:extLst>
          </p:cNvPr>
          <p:cNvGraphicFramePr>
            <a:graphicFrameLocks noGrp="1"/>
          </p:cNvGraphicFramePr>
          <p:nvPr/>
        </p:nvGraphicFramePr>
        <p:xfrm>
          <a:off x="469497" y="1482756"/>
          <a:ext cx="5520267" cy="4145280"/>
        </p:xfrm>
        <a:graphic>
          <a:graphicData uri="http://schemas.openxmlformats.org/drawingml/2006/table">
            <a:tbl>
              <a:tblPr>
                <a:tableStyleId>{2D5ABB26-0587-4C30-8999-92F81FD0307C}</a:tableStyleId>
              </a:tblPr>
              <a:tblGrid>
                <a:gridCol w="1463040">
                  <a:extLst>
                    <a:ext uri="{9D8B030D-6E8A-4147-A177-3AD203B41FA5}">
                      <a16:colId xmlns:a16="http://schemas.microsoft.com/office/drawing/2014/main" val="20000"/>
                    </a:ext>
                  </a:extLst>
                </a:gridCol>
                <a:gridCol w="731520">
                  <a:extLst>
                    <a:ext uri="{9D8B030D-6E8A-4147-A177-3AD203B41FA5}">
                      <a16:colId xmlns:a16="http://schemas.microsoft.com/office/drawing/2014/main" val="3738277186"/>
                    </a:ext>
                  </a:extLst>
                </a:gridCol>
                <a:gridCol w="731520">
                  <a:extLst>
                    <a:ext uri="{9D8B030D-6E8A-4147-A177-3AD203B41FA5}">
                      <a16:colId xmlns:a16="http://schemas.microsoft.com/office/drawing/2014/main" val="1031809388"/>
                    </a:ext>
                  </a:extLst>
                </a:gridCol>
                <a:gridCol w="1496907">
                  <a:extLst>
                    <a:ext uri="{9D8B030D-6E8A-4147-A177-3AD203B41FA5}">
                      <a16:colId xmlns:a16="http://schemas.microsoft.com/office/drawing/2014/main" val="20007"/>
                    </a:ext>
                  </a:extLst>
                </a:gridCol>
                <a:gridCol w="1097280">
                  <a:extLst>
                    <a:ext uri="{9D8B030D-6E8A-4147-A177-3AD203B41FA5}">
                      <a16:colId xmlns:a16="http://schemas.microsoft.com/office/drawing/2014/main" val="815243855"/>
                    </a:ext>
                  </a:extLst>
                </a:gridCol>
              </a:tblGrid>
              <a:tr h="219456">
                <a:tc rowSpan="2">
                  <a:txBody>
                    <a:bodyPr/>
                    <a:lstStyle/>
                    <a:p>
                      <a:pPr marL="0" marR="0">
                        <a:spcBef>
                          <a:spcPts val="100"/>
                        </a:spcBef>
                        <a:spcAft>
                          <a:spcPts val="100"/>
                        </a:spcAft>
                      </a:pPr>
                      <a:r>
                        <a:rPr lang="en-US" sz="1100" b="1" kern="1200" dirty="0">
                          <a:solidFill>
                            <a:schemeClr val="bg1"/>
                          </a:solidFill>
                          <a:effectLst/>
                        </a:rPr>
                        <a:t>Subgroup</a:t>
                      </a:r>
                      <a:endParaRPr lang="en-US" sz="1100" b="1" kern="1200" dirty="0">
                        <a:solidFill>
                          <a:schemeClr val="bg1"/>
                        </a:solidFill>
                        <a:effectLst/>
                        <a:latin typeface="+mn-lt"/>
                        <a:ea typeface="+mn-ea"/>
                        <a:cs typeface="+mn-cs"/>
                      </a:endParaRPr>
                    </a:p>
                  </a:txBody>
                  <a:tcPr marL="48768" marR="15552" marT="0" marB="0" anchor="ctr">
                    <a:lnR w="6350" cap="flat" cmpd="sng" algn="ctr">
                      <a:solidFill>
                        <a:schemeClr val="tx2">
                          <a:lumMod val="40000"/>
                          <a:lumOff val="60000"/>
                        </a:schemeClr>
                      </a:solidFill>
                      <a:prstDash val="solid"/>
                      <a:round/>
                      <a:headEnd type="none" w="med" len="med"/>
                      <a:tailEnd type="none" w="med" len="med"/>
                    </a:lnR>
                    <a:solidFill>
                      <a:schemeClr val="tx2"/>
                    </a:solidFill>
                  </a:tcPr>
                </a:tc>
                <a:tc gridSpan="2">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100" b="1" i="0" kern="1200">
                          <a:solidFill>
                            <a:schemeClr val="bg1"/>
                          </a:solidFill>
                          <a:effectLst/>
                          <a:latin typeface="+mn-lt"/>
                          <a:ea typeface="+mn-ea"/>
                          <a:cs typeface="+mn-cs"/>
                        </a:rPr>
                        <a:t>Number </a:t>
                      </a:r>
                      <a:r>
                        <a:rPr lang="en-US" sz="1100" b="1" i="0" kern="1200" baseline="0">
                          <a:solidFill>
                            <a:schemeClr val="bg1"/>
                          </a:solidFill>
                          <a:effectLst/>
                          <a:latin typeface="+mn-lt"/>
                          <a:ea typeface="+mn-ea"/>
                          <a:cs typeface="+mn-cs"/>
                        </a:rPr>
                        <a:t>of patients</a:t>
                      </a:r>
                      <a:endParaRPr lang="en-GB" sz="1100" b="1" i="0" kern="1200">
                        <a:solidFill>
                          <a:schemeClr val="bg1"/>
                        </a:solidFill>
                        <a:effectLst/>
                        <a:latin typeface="+mn-lt"/>
                        <a:ea typeface="+mn-ea"/>
                        <a:cs typeface="+mn-cs"/>
                      </a:endParaRP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2">
                          <a:lumMod val="40000"/>
                          <a:lumOff val="60000"/>
                        </a:schemeClr>
                      </a:solidFill>
                      <a:prstDash val="solid"/>
                      <a:round/>
                      <a:headEnd type="none" w="med" len="med"/>
                      <a:tailEnd type="none" w="med" len="med"/>
                    </a:lnB>
                    <a:solidFill>
                      <a:schemeClr val="tx2"/>
                    </a:solidFill>
                  </a:tcPr>
                </a:tc>
                <a:tc hMerge="1">
                  <a:txBody>
                    <a:bodyPr/>
                    <a:lstStyle/>
                    <a:p>
                      <a:endParaRPr lang="en-US"/>
                    </a:p>
                  </a:txBody>
                  <a:tcPr marL="11664" marR="11664" marT="0" marB="0" anchor="b">
                    <a:lnL w="6350" cap="flat" cmpd="sng" algn="ctr">
                      <a:solidFill>
                        <a:schemeClr val="bg1"/>
                      </a:solidFill>
                      <a:prstDash val="solid"/>
                      <a:round/>
                      <a:headEnd type="none" w="med" len="med"/>
                      <a:tailEnd type="none" w="med" len="med"/>
                    </a:lnL>
                    <a:solidFill>
                      <a:schemeClr val="tx2"/>
                    </a:solidFill>
                  </a:tcPr>
                </a:tc>
                <a:tc rowSpan="2" gridSpan="2">
                  <a:txBody>
                    <a:bodyPr/>
                    <a:lstStyle/>
                    <a:p>
                      <a:pPr marL="0" marR="0" indent="0" algn="ctr" defTabSz="685800" rtl="0" eaLnBrk="1" fontAlgn="auto" latinLnBrk="0" hangingPunct="1">
                        <a:lnSpc>
                          <a:spcPct val="100000"/>
                        </a:lnSpc>
                        <a:spcBef>
                          <a:spcPts val="100"/>
                        </a:spcBef>
                        <a:spcAft>
                          <a:spcPts val="100"/>
                        </a:spcAft>
                        <a:buClrTx/>
                        <a:buSzTx/>
                        <a:buFontTx/>
                        <a:buNone/>
                        <a:tabLst/>
                        <a:defRPr/>
                      </a:pPr>
                      <a:r>
                        <a:rPr lang="en-US" sz="1100" b="1" kern="1200">
                          <a:solidFill>
                            <a:schemeClr val="bg1"/>
                          </a:solidFill>
                          <a:effectLst/>
                          <a:latin typeface="+mn-lt"/>
                          <a:ea typeface="+mn-ea"/>
                          <a:cs typeface="+mn-cs"/>
                        </a:rPr>
                        <a:t>Hazard ratio </a:t>
                      </a:r>
                      <a:br>
                        <a:rPr lang="en-US" sz="1100" b="1" kern="1200">
                          <a:solidFill>
                            <a:schemeClr val="bg1"/>
                          </a:solidFill>
                          <a:effectLst/>
                          <a:latin typeface="+mn-lt"/>
                          <a:ea typeface="+mn-ea"/>
                          <a:cs typeface="+mn-cs"/>
                        </a:rPr>
                      </a:br>
                      <a:r>
                        <a:rPr lang="en-US" sz="1100" b="1" kern="1200">
                          <a:solidFill>
                            <a:schemeClr val="bg1"/>
                          </a:solidFill>
                          <a:effectLst/>
                          <a:latin typeface="+mn-lt"/>
                          <a:ea typeface="+mn-ea"/>
                          <a:cs typeface="+mn-cs"/>
                        </a:rPr>
                        <a:t>(95% CI)</a:t>
                      </a:r>
                    </a:p>
                  </a:txBody>
                  <a:tcPr marL="1463040" marR="15552" marT="0" marB="0" anchor="ctr">
                    <a:lnL w="6350" cap="flat" cmpd="sng" algn="ctr">
                      <a:solidFill>
                        <a:schemeClr val="tx2">
                          <a:lumMod val="40000"/>
                          <a:lumOff val="60000"/>
                        </a:schemeClr>
                      </a:solidFill>
                      <a:prstDash val="solid"/>
                      <a:round/>
                      <a:headEnd type="none" w="med" len="med"/>
                      <a:tailEnd type="none" w="med" len="med"/>
                    </a:lnL>
                    <a:solidFill>
                      <a:srgbClr val="525CA3"/>
                    </a:solidFill>
                  </a:tcPr>
                </a:tc>
                <a:tc rowSpan="2" hMerge="1">
                  <a:txBody>
                    <a:bodyPr/>
                    <a:lstStyle/>
                    <a:p>
                      <a:pPr marL="0" marR="0" algn="ctr">
                        <a:spcBef>
                          <a:spcPts val="100"/>
                        </a:spcBef>
                        <a:spcAft>
                          <a:spcPts val="100"/>
                        </a:spcAft>
                      </a:pPr>
                      <a:endParaRPr lang="en-US" sz="900" b="1" kern="1200">
                        <a:solidFill>
                          <a:schemeClr val="bg1"/>
                        </a:solidFill>
                        <a:effectLst/>
                        <a:latin typeface="+mn-lt"/>
                        <a:ea typeface="+mn-ea"/>
                        <a:cs typeface="+mn-cs"/>
                      </a:endParaRPr>
                    </a:p>
                  </a:txBody>
                  <a:tcPr marL="15552" marR="15552" marT="0" marB="0" anchor="ctr">
                    <a:solidFill>
                      <a:schemeClr val="tx2"/>
                    </a:solidFill>
                  </a:tcPr>
                </a:tc>
                <a:extLst>
                  <a:ext uri="{0D108BD9-81ED-4DB2-BD59-A6C34878D82A}">
                    <a16:rowId xmlns:a16="http://schemas.microsoft.com/office/drawing/2014/main" val="10000"/>
                  </a:ext>
                </a:extLst>
              </a:tr>
              <a:tr h="219456">
                <a:tc vMerge="1">
                  <a:txBody>
                    <a:bodyPr/>
                    <a:lstStyle/>
                    <a:p>
                      <a:pPr marL="0" marR="0">
                        <a:spcBef>
                          <a:spcPts val="100"/>
                        </a:spcBef>
                        <a:spcAft>
                          <a:spcPts val="100"/>
                        </a:spcAft>
                      </a:pPr>
                      <a:endParaRPr lang="en-US" sz="900" b="1" kern="1200">
                        <a:solidFill>
                          <a:schemeClr val="bg1"/>
                        </a:solidFill>
                        <a:effectLst/>
                        <a:latin typeface="+mn-lt"/>
                        <a:ea typeface="+mn-ea"/>
                        <a:cs typeface="+mn-cs"/>
                      </a:endParaRPr>
                    </a:p>
                  </a:txBody>
                  <a:tcPr marL="11664" marR="11664" marT="0" marB="0">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100" b="1" kern="1200">
                          <a:solidFill>
                            <a:schemeClr val="bg1"/>
                          </a:solidFill>
                          <a:effectLst/>
                          <a:latin typeface="+mn-lt"/>
                          <a:ea typeface="+mn-ea"/>
                          <a:cs typeface="+mn-cs"/>
                        </a:rPr>
                        <a:t>Isa-Pd</a:t>
                      </a: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solidFill>
                        <a:schemeClr val="tx2">
                          <a:lumMod val="40000"/>
                          <a:lumOff val="60000"/>
                        </a:schemeClr>
                      </a:solidFill>
                      <a:prstDash val="solid"/>
                      <a:round/>
                      <a:headEnd type="none" w="med" len="med"/>
                      <a:tailEnd type="none" w="med" len="med"/>
                    </a:lnT>
                    <a:lnB w="6350" cap="flat" cmpd="sng" algn="ctr">
                      <a:noFill/>
                      <a:prstDash val="solid"/>
                      <a:round/>
                      <a:headEnd type="none" w="med" len="med"/>
                      <a:tailEnd type="none" w="med" len="med"/>
                    </a:lnB>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100" b="1" kern="1200" noProof="0">
                          <a:solidFill>
                            <a:schemeClr val="bg1"/>
                          </a:solidFill>
                          <a:effectLst/>
                          <a:latin typeface="+mn-lt"/>
                          <a:ea typeface="+mn-ea"/>
                          <a:cs typeface="+mn-cs"/>
                        </a:rPr>
                        <a:t>Pd</a:t>
                      </a:r>
                      <a:endParaRPr lang="en-US" sz="1100" b="1" kern="1200">
                        <a:solidFill>
                          <a:schemeClr val="bg1"/>
                        </a:solidFill>
                        <a:effectLst/>
                        <a:latin typeface="+mn-lt"/>
                        <a:ea typeface="+mn-ea"/>
                        <a:cs typeface="+mn-cs"/>
                      </a:endParaRP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solidFill>
                        <a:schemeClr val="tx2">
                          <a:lumMod val="40000"/>
                          <a:lumOff val="60000"/>
                        </a:schemeClr>
                      </a:solidFill>
                      <a:prstDash val="solid"/>
                      <a:round/>
                      <a:headEnd type="none" w="med" len="med"/>
                      <a:tailEnd type="none" w="med" len="med"/>
                    </a:lnT>
                    <a:lnB w="6350" cap="flat" cmpd="sng" algn="ctr">
                      <a:noFill/>
                      <a:prstDash val="solid"/>
                      <a:round/>
                      <a:headEnd type="none" w="med" len="med"/>
                      <a:tailEnd type="none" w="med" len="med"/>
                    </a:lnB>
                    <a:solidFill>
                      <a:schemeClr val="tx2"/>
                    </a:solidFill>
                  </a:tcPr>
                </a:tc>
                <a:tc gridSpan="2"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solidFill>
                      <a:schemeClr val="tx2"/>
                    </a:solidFill>
                  </a:tcPr>
                </a:tc>
                <a:tc hMerge="1"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tc>
                <a:extLst>
                  <a:ext uri="{0D108BD9-81ED-4DB2-BD59-A6C34878D82A}">
                    <a16:rowId xmlns:a16="http://schemas.microsoft.com/office/drawing/2014/main" val="10001"/>
                  </a:ext>
                </a:extLst>
              </a:tr>
              <a:tr h="231648">
                <a:tc gridSpan="3">
                  <a:txBody>
                    <a:bodyPr/>
                    <a:lstStyle/>
                    <a:p>
                      <a:pPr marL="0" marR="0">
                        <a:spcBef>
                          <a:spcPts val="100"/>
                        </a:spcBef>
                        <a:spcAft>
                          <a:spcPts val="100"/>
                        </a:spcAft>
                      </a:pPr>
                      <a:r>
                        <a:rPr lang="en-US" sz="1100" b="1">
                          <a:solidFill>
                            <a:srgbClr val="6B747B"/>
                          </a:solidFill>
                          <a:effectLst/>
                        </a:rPr>
                        <a:t>Age</a:t>
                      </a:r>
                      <a:endParaRPr lang="en-US" sz="1100" b="1">
                        <a:solidFill>
                          <a:srgbClr val="6B747B"/>
                        </a:solidFill>
                        <a:effectLst/>
                        <a:latin typeface="+mn-lt"/>
                        <a:ea typeface="Times New Roman"/>
                      </a:endParaRPr>
                    </a:p>
                  </a:txBody>
                  <a:tcPr marL="48768" marR="15552" marT="0" marB="0" anchor="ctr">
                    <a:solidFill>
                      <a:srgbClr val="DCDEED"/>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 </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3"/>
                  </a:ext>
                </a:extLst>
              </a:tr>
              <a:tr h="231648">
                <a:tc>
                  <a:txBody>
                    <a:bodyPr/>
                    <a:lstStyle/>
                    <a:p>
                      <a:pPr marL="92075" marR="0" indent="0">
                        <a:spcBef>
                          <a:spcPts val="100"/>
                        </a:spcBef>
                        <a:spcAft>
                          <a:spcPts val="100"/>
                        </a:spcAft>
                      </a:pPr>
                      <a:r>
                        <a:rPr lang="en-US" sz="1100">
                          <a:solidFill>
                            <a:srgbClr val="6B747B"/>
                          </a:solidFill>
                          <a:effectLst/>
                        </a:rPr>
                        <a:t>&lt;65 years</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54</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 70 </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0.66 (0.40–1.07)</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4"/>
                  </a:ext>
                </a:extLst>
              </a:tr>
              <a:tr h="231648">
                <a:tc>
                  <a:txBody>
                    <a:bodyPr/>
                    <a:lstStyle/>
                    <a:p>
                      <a:pPr marL="92075" marR="0" indent="0">
                        <a:spcBef>
                          <a:spcPts val="100"/>
                        </a:spcBef>
                        <a:spcAft>
                          <a:spcPts val="100"/>
                        </a:spcAft>
                      </a:pPr>
                      <a:r>
                        <a:rPr lang="en-US" sz="1100">
                          <a:solidFill>
                            <a:srgbClr val="6B747B"/>
                          </a:solidFill>
                          <a:effectLst/>
                        </a:rPr>
                        <a:t>65–75 years</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68</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54</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0.64 (0.39–1.06)</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5"/>
                  </a:ext>
                </a:extLst>
              </a:tr>
              <a:tr h="231648">
                <a:tc>
                  <a:txBody>
                    <a:bodyPr/>
                    <a:lstStyle/>
                    <a:p>
                      <a:pPr marL="92075" marR="0" indent="0">
                        <a:spcBef>
                          <a:spcPts val="100"/>
                        </a:spcBef>
                        <a:spcAft>
                          <a:spcPts val="100"/>
                        </a:spcAft>
                      </a:pPr>
                      <a:r>
                        <a:rPr lang="en-US" sz="1100">
                          <a:solidFill>
                            <a:srgbClr val="6B747B"/>
                          </a:solidFill>
                          <a:effectLst/>
                        </a:rPr>
                        <a:t>≥75 years</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32</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29</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0.48 (0.24–0.95)</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6"/>
                  </a:ext>
                </a:extLst>
              </a:tr>
              <a:tr h="231648">
                <a:tc gridSpan="3">
                  <a:txBody>
                    <a:bodyPr/>
                    <a:lstStyle/>
                    <a:p>
                      <a:pPr marL="0" marR="0">
                        <a:spcBef>
                          <a:spcPts val="100"/>
                        </a:spcBef>
                        <a:spcAft>
                          <a:spcPts val="100"/>
                        </a:spcAft>
                      </a:pPr>
                      <a:r>
                        <a:rPr lang="en-US" sz="1100" b="1" kern="1200">
                          <a:solidFill>
                            <a:srgbClr val="6B747B"/>
                          </a:solidFill>
                          <a:effectLst/>
                          <a:latin typeface="+mn-lt"/>
                          <a:ea typeface="+mn-ea"/>
                          <a:cs typeface="+mn-cs"/>
                        </a:rPr>
                        <a:t>Baseline eGFR (MDRD)</a:t>
                      </a:r>
                    </a:p>
                  </a:txBody>
                  <a:tcPr marL="48768" marR="15552" marT="0" marB="0" anchor="ctr">
                    <a:solidFill>
                      <a:schemeClr val="accent1">
                        <a:lumMod val="40000"/>
                        <a:lumOff val="6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283388078"/>
                  </a:ext>
                </a:extLst>
              </a:tr>
              <a:tr h="231648">
                <a:tc>
                  <a:txBody>
                    <a:bodyPr/>
                    <a:lstStyle/>
                    <a:p>
                      <a:pPr marL="92075" marR="0" indent="0">
                        <a:spcBef>
                          <a:spcPts val="100"/>
                        </a:spcBef>
                        <a:spcAft>
                          <a:spcPts val="100"/>
                        </a:spcAft>
                      </a:pPr>
                      <a:r>
                        <a:rPr lang="en-US" sz="1100">
                          <a:solidFill>
                            <a:srgbClr val="6B747B"/>
                          </a:solidFill>
                          <a:effectLst/>
                        </a:rPr>
                        <a:t>≥60 mL/min/1.73m</a:t>
                      </a:r>
                      <a:r>
                        <a:rPr lang="en-US" sz="1100" baseline="30000">
                          <a:solidFill>
                            <a:srgbClr val="6B747B"/>
                          </a:solidFill>
                          <a:effectLst/>
                        </a:rPr>
                        <a:t>2 </a:t>
                      </a:r>
                      <a:endParaRPr lang="en-US" sz="1100" b="0" baseline="30000">
                        <a:solidFill>
                          <a:srgbClr val="6B747B"/>
                        </a:solidFill>
                        <a:effectLst/>
                        <a:latin typeface="+mn-lt"/>
                        <a:ea typeface="Times New Roman"/>
                      </a:endParaRPr>
                    </a:p>
                  </a:txBody>
                  <a:tcPr marL="48768"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87</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96</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0.58 (0.38–0.88)</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844116241"/>
                  </a:ext>
                </a:extLst>
              </a:tr>
              <a:tr h="231648">
                <a:tc>
                  <a:txBody>
                    <a:bodyPr/>
                    <a:lstStyle/>
                    <a:p>
                      <a:pPr marL="92075" marR="0" indent="0">
                        <a:spcBef>
                          <a:spcPts val="100"/>
                        </a:spcBef>
                        <a:spcAft>
                          <a:spcPts val="100"/>
                        </a:spcAft>
                      </a:pPr>
                      <a:r>
                        <a:rPr lang="en-US" sz="1100" kern="1200">
                          <a:solidFill>
                            <a:srgbClr val="6B747B"/>
                          </a:solidFill>
                          <a:effectLst/>
                        </a:rPr>
                        <a:t>&lt;60 mL/min/1.73m</a:t>
                      </a:r>
                      <a:r>
                        <a:rPr lang="en-US" sz="1100" kern="1200" baseline="30000">
                          <a:solidFill>
                            <a:srgbClr val="6B747B"/>
                          </a:solidFill>
                          <a:effectLst/>
                        </a:rPr>
                        <a:t>2</a:t>
                      </a:r>
                      <a:r>
                        <a:rPr lang="en-US" sz="1100" kern="1200">
                          <a:solidFill>
                            <a:srgbClr val="6B747B"/>
                          </a:solidFill>
                          <a:effectLst/>
                        </a:rPr>
                        <a:t> </a:t>
                      </a:r>
                      <a:endParaRPr lang="en-US" sz="1100" b="0" kern="1200">
                        <a:solidFill>
                          <a:srgbClr val="6B747B"/>
                        </a:solidFill>
                        <a:effectLst/>
                        <a:latin typeface="+mn-lt"/>
                        <a:ea typeface="+mn-ea"/>
                        <a:cs typeface="+mn-cs"/>
                      </a:endParaRPr>
                    </a:p>
                  </a:txBody>
                  <a:tcPr marL="48768"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55</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49</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0.50 (0.30–0.85)</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2852283244"/>
                  </a:ext>
                </a:extLst>
              </a:tr>
              <a:tr h="231648">
                <a:tc gridSpan="3">
                  <a:txBody>
                    <a:bodyPr/>
                    <a:lstStyle/>
                    <a:p>
                      <a:pPr marL="0" marR="0">
                        <a:spcBef>
                          <a:spcPts val="100"/>
                        </a:spcBef>
                        <a:spcAft>
                          <a:spcPts val="100"/>
                        </a:spcAft>
                      </a:pPr>
                      <a:r>
                        <a:rPr lang="en-US" sz="1100" b="1">
                          <a:solidFill>
                            <a:srgbClr val="6B747B"/>
                          </a:solidFill>
                          <a:effectLst/>
                        </a:rPr>
                        <a:t>No. of prior lines of therapy</a:t>
                      </a:r>
                      <a:endParaRPr lang="en-US" sz="1100" b="1">
                        <a:solidFill>
                          <a:srgbClr val="6B747B"/>
                        </a:solidFill>
                        <a:effectLst/>
                        <a:latin typeface="+mn-lt"/>
                        <a:ea typeface="Times New Roman"/>
                      </a:endParaRPr>
                    </a:p>
                  </a:txBody>
                  <a:tcPr marL="48768" marR="15552" marT="0" marB="0" anchor="ctr">
                    <a:solidFill>
                      <a:srgbClr val="DCDEED"/>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 </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7"/>
                  </a:ext>
                </a:extLst>
              </a:tr>
              <a:tr h="231648">
                <a:tc>
                  <a:txBody>
                    <a:bodyPr/>
                    <a:lstStyle/>
                    <a:p>
                      <a:pPr marL="92075" marR="0" indent="0">
                        <a:spcBef>
                          <a:spcPts val="100"/>
                        </a:spcBef>
                        <a:spcAft>
                          <a:spcPts val="100"/>
                        </a:spcAft>
                      </a:pPr>
                      <a:r>
                        <a:rPr lang="en-US" sz="1100">
                          <a:solidFill>
                            <a:srgbClr val="6B747B"/>
                          </a:solidFill>
                          <a:effectLst/>
                        </a:rPr>
                        <a:t>2–3</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102</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101</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0.59 (0.40–0.88)</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8"/>
                  </a:ext>
                </a:extLst>
              </a:tr>
              <a:tr h="231648">
                <a:tc>
                  <a:txBody>
                    <a:bodyPr/>
                    <a:lstStyle/>
                    <a:p>
                      <a:pPr marL="92075" marR="0" indent="0">
                        <a:spcBef>
                          <a:spcPts val="100"/>
                        </a:spcBef>
                        <a:spcAft>
                          <a:spcPts val="100"/>
                        </a:spcAft>
                      </a:pPr>
                      <a:r>
                        <a:rPr lang="en-US" sz="1100">
                          <a:solidFill>
                            <a:srgbClr val="6B747B"/>
                          </a:solidFill>
                          <a:effectLst/>
                        </a:rPr>
                        <a:t>&gt;3</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52</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52</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0.59 (0.36–0.98)</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0009"/>
                  </a:ext>
                </a:extLst>
              </a:tr>
              <a:tr h="231648">
                <a:tc gridSpan="3">
                  <a:txBody>
                    <a:bodyPr/>
                    <a:lstStyle/>
                    <a:p>
                      <a:pPr marL="0" marR="0" indent="0">
                        <a:spcBef>
                          <a:spcPts val="100"/>
                        </a:spcBef>
                        <a:spcAft>
                          <a:spcPts val="100"/>
                        </a:spcAft>
                      </a:pPr>
                      <a:r>
                        <a:rPr lang="en-US" sz="1100" b="1">
                          <a:solidFill>
                            <a:srgbClr val="6B747B"/>
                          </a:solidFill>
                          <a:effectLst/>
                        </a:rPr>
                        <a:t>Previous autologous stem cell transplant</a:t>
                      </a:r>
                      <a:endParaRPr lang="en-US" sz="1100" b="1">
                        <a:solidFill>
                          <a:srgbClr val="6B747B"/>
                        </a:solidFill>
                        <a:effectLst/>
                        <a:latin typeface="+mn-lt"/>
                        <a:ea typeface="Times New Roman"/>
                      </a:endParaRPr>
                    </a:p>
                  </a:txBody>
                  <a:tcPr marL="48768" marR="15552" marT="0" marB="0" anchor="ctr">
                    <a:solidFill>
                      <a:schemeClr val="bg1">
                        <a:lumMod val="95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1198463459"/>
                  </a:ext>
                </a:extLst>
              </a:tr>
              <a:tr h="231648">
                <a:tc>
                  <a:txBody>
                    <a:bodyPr/>
                    <a:lstStyle/>
                    <a:p>
                      <a:pPr marL="92075" marR="0" indent="0">
                        <a:spcBef>
                          <a:spcPts val="100"/>
                        </a:spcBef>
                        <a:spcAft>
                          <a:spcPts val="100"/>
                        </a:spcAft>
                      </a:pPr>
                      <a:r>
                        <a:rPr lang="en-US" sz="1100">
                          <a:solidFill>
                            <a:srgbClr val="6B747B"/>
                          </a:solidFill>
                          <a:effectLst/>
                        </a:rPr>
                        <a:t>Yes</a:t>
                      </a:r>
                      <a:endParaRPr lang="en-US" sz="1100" b="0">
                        <a:solidFill>
                          <a:srgbClr val="6B747B"/>
                        </a:solidFill>
                        <a:effectLst/>
                        <a:latin typeface="+mn-lt"/>
                        <a:ea typeface="Times New Roman"/>
                      </a:endParaRPr>
                    </a:p>
                  </a:txBody>
                  <a:tcPr marL="48768"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83</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90</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0.60 (0.40–0.90)</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2861067192"/>
                  </a:ext>
                </a:extLst>
              </a:tr>
              <a:tr h="231648">
                <a:tc>
                  <a:txBody>
                    <a:bodyPr/>
                    <a:lstStyle/>
                    <a:p>
                      <a:pPr marL="92075" marR="0" indent="0">
                        <a:spcBef>
                          <a:spcPts val="100"/>
                        </a:spcBef>
                        <a:spcAft>
                          <a:spcPts val="100"/>
                        </a:spcAft>
                      </a:pPr>
                      <a:r>
                        <a:rPr lang="en-US" sz="1100">
                          <a:solidFill>
                            <a:srgbClr val="6B747B"/>
                          </a:solidFill>
                          <a:effectLst/>
                        </a:rPr>
                        <a:t>No</a:t>
                      </a:r>
                      <a:endParaRPr lang="en-US" sz="1100" b="0">
                        <a:solidFill>
                          <a:srgbClr val="6B747B"/>
                        </a:solidFill>
                        <a:effectLst/>
                        <a:latin typeface="+mn-lt"/>
                        <a:ea typeface="Times New Roman"/>
                      </a:endParaRPr>
                    </a:p>
                  </a:txBody>
                  <a:tcPr marL="48768"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71</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a:solidFill>
                            <a:srgbClr val="6B747B"/>
                          </a:solidFill>
                          <a:effectLst/>
                        </a:rPr>
                        <a:t>63</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0.62 (0.38–1.00)</a:t>
                      </a:r>
                      <a:endParaRPr lang="en-US" sz="1100" b="0">
                        <a:solidFill>
                          <a:srgbClr val="6B747B"/>
                        </a:solidFill>
                        <a:effectLst/>
                        <a:latin typeface="+mn-lt"/>
                        <a:ea typeface="Times New Roman"/>
                      </a:endParaRPr>
                    </a:p>
                  </a:txBody>
                  <a:tcPr marL="15552" marR="15552" marT="0" marB="0" anchor="ctr">
                    <a:solidFill>
                      <a:schemeClr val="bg1">
                        <a:lumMod val="95000"/>
                      </a:schemeClr>
                    </a:solidFill>
                  </a:tcPr>
                </a:tc>
                <a:extLst>
                  <a:ext uri="{0D108BD9-81ED-4DB2-BD59-A6C34878D82A}">
                    <a16:rowId xmlns:a16="http://schemas.microsoft.com/office/drawing/2014/main" val="927119457"/>
                  </a:ext>
                </a:extLst>
              </a:tr>
              <a:tr h="231648">
                <a:tc gridSpan="3">
                  <a:txBody>
                    <a:bodyPr/>
                    <a:lstStyle/>
                    <a:p>
                      <a:pPr marL="0" marR="0" indent="0" algn="l" defTabSz="685800" rtl="0" eaLnBrk="1" latinLnBrk="0" hangingPunct="1">
                        <a:spcBef>
                          <a:spcPts val="100"/>
                        </a:spcBef>
                        <a:spcAft>
                          <a:spcPts val="100"/>
                        </a:spcAft>
                      </a:pPr>
                      <a:r>
                        <a:rPr lang="en-US" sz="1100" b="1" kern="1200">
                          <a:solidFill>
                            <a:srgbClr val="6B747B"/>
                          </a:solidFill>
                          <a:effectLst/>
                          <a:latin typeface="+mn-lt"/>
                          <a:ea typeface="+mn-ea"/>
                          <a:cs typeface="+mn-cs"/>
                        </a:rPr>
                        <a:t>Cytogenetic risk</a:t>
                      </a:r>
                    </a:p>
                  </a:txBody>
                  <a:tcPr marL="48768" marR="15552" marT="0" marB="0" anchor="ctr">
                    <a:solidFill>
                      <a:schemeClr val="accent1">
                        <a:lumMod val="40000"/>
                        <a:lumOff val="6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782259233"/>
                  </a:ext>
                </a:extLst>
              </a:tr>
              <a:tr h="231648">
                <a:tc>
                  <a:txBody>
                    <a:bodyPr/>
                    <a:lstStyle/>
                    <a:p>
                      <a:pPr marL="92075" marR="0" indent="0">
                        <a:spcBef>
                          <a:spcPts val="100"/>
                        </a:spcBef>
                        <a:spcAft>
                          <a:spcPts val="100"/>
                        </a:spcAft>
                      </a:pPr>
                      <a:r>
                        <a:rPr lang="en-US" sz="1100">
                          <a:solidFill>
                            <a:srgbClr val="6B747B"/>
                          </a:solidFill>
                          <a:effectLst/>
                        </a:rPr>
                        <a:t>Standard</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103</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78</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0.62 (0.42–0.93)</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2320742518"/>
                  </a:ext>
                </a:extLst>
              </a:tr>
              <a:tr h="231648">
                <a:tc>
                  <a:txBody>
                    <a:bodyPr/>
                    <a:lstStyle/>
                    <a:p>
                      <a:pPr marL="92075" marR="0" indent="0">
                        <a:spcBef>
                          <a:spcPts val="100"/>
                        </a:spcBef>
                        <a:spcAft>
                          <a:spcPts val="100"/>
                        </a:spcAft>
                      </a:pPr>
                      <a:r>
                        <a:rPr lang="en-US" sz="1100">
                          <a:solidFill>
                            <a:srgbClr val="6B747B"/>
                          </a:solidFill>
                          <a:effectLst/>
                        </a:rPr>
                        <a:t>High</a:t>
                      </a:r>
                      <a:endParaRPr lang="en-US" sz="1100" b="0">
                        <a:solidFill>
                          <a:srgbClr val="6B747B"/>
                        </a:solidFill>
                        <a:effectLst/>
                        <a:latin typeface="+mn-lt"/>
                        <a:ea typeface="Times New Roman"/>
                      </a:endParaRPr>
                    </a:p>
                  </a:txBody>
                  <a:tcPr marL="48768"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24</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36</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0.66 (0.33–1.28)</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758412361"/>
                  </a:ext>
                </a:extLst>
              </a:tr>
            </a:tbl>
          </a:graphicData>
        </a:graphic>
      </p:graphicFrame>
      <p:grpSp>
        <p:nvGrpSpPr>
          <p:cNvPr id="191" name="Group 190">
            <a:extLst>
              <a:ext uri="{FF2B5EF4-FFF2-40B4-BE49-F238E27FC236}">
                <a16:creationId xmlns:a16="http://schemas.microsoft.com/office/drawing/2014/main" id="{565FB6D1-B91E-4E8D-ADE3-106AFCBCD543}"/>
              </a:ext>
            </a:extLst>
          </p:cNvPr>
          <p:cNvGrpSpPr/>
          <p:nvPr/>
        </p:nvGrpSpPr>
        <p:grpSpPr>
          <a:xfrm>
            <a:off x="3719441" y="2237220"/>
            <a:ext cx="602943" cy="54285"/>
            <a:chOff x="5261717" y="1247968"/>
            <a:chExt cx="837000" cy="54000"/>
          </a:xfrm>
        </p:grpSpPr>
        <p:grpSp>
          <p:nvGrpSpPr>
            <p:cNvPr id="192" name="Group 191">
              <a:extLst>
                <a:ext uri="{FF2B5EF4-FFF2-40B4-BE49-F238E27FC236}">
                  <a16:creationId xmlns:a16="http://schemas.microsoft.com/office/drawing/2014/main" id="{D88EF604-FE1A-41F6-B293-B17D18BB0CA2}"/>
                </a:ext>
              </a:extLst>
            </p:cNvPr>
            <p:cNvGrpSpPr/>
            <p:nvPr/>
          </p:nvGrpSpPr>
          <p:grpSpPr>
            <a:xfrm>
              <a:off x="5261717" y="1247968"/>
              <a:ext cx="837000" cy="54000"/>
              <a:chOff x="5261717" y="1247968"/>
              <a:chExt cx="837000" cy="54000"/>
            </a:xfrm>
          </p:grpSpPr>
          <p:cxnSp>
            <p:nvCxnSpPr>
              <p:cNvPr id="194" name="Straight Connector 193">
                <a:extLst>
                  <a:ext uri="{FF2B5EF4-FFF2-40B4-BE49-F238E27FC236}">
                    <a16:creationId xmlns:a16="http://schemas.microsoft.com/office/drawing/2014/main" id="{70483221-DB35-45C9-8546-CE5AFC24D740}"/>
                  </a:ext>
                </a:extLst>
              </p:cNvPr>
              <p:cNvCxnSpPr>
                <a:cxnSpLocks/>
              </p:cNvCxnSpPr>
              <p:nvPr/>
            </p:nvCxnSpPr>
            <p:spPr>
              <a:xfrm>
                <a:off x="5261717" y="1276060"/>
                <a:ext cx="837000"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195" name="Straight Connector 194">
                <a:extLst>
                  <a:ext uri="{FF2B5EF4-FFF2-40B4-BE49-F238E27FC236}">
                    <a16:creationId xmlns:a16="http://schemas.microsoft.com/office/drawing/2014/main" id="{00C20A78-ACE8-4D9C-B136-202CEB00B9E4}"/>
                  </a:ext>
                </a:extLst>
              </p:cNvPr>
              <p:cNvCxnSpPr>
                <a:cxnSpLocks/>
              </p:cNvCxnSpPr>
              <p:nvPr/>
            </p:nvCxnSpPr>
            <p:spPr>
              <a:xfrm>
                <a:off x="5261717" y="1247968"/>
                <a:ext cx="0" cy="54000"/>
              </a:xfrm>
              <a:prstGeom prst="line">
                <a:avLst/>
              </a:prstGeom>
              <a:solidFill>
                <a:srgbClr val="000000"/>
              </a:solid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B618043E-83F1-4042-B2DB-6D6F2AEF322B}"/>
                  </a:ext>
                </a:extLst>
              </p:cNvPr>
              <p:cNvCxnSpPr>
                <a:cxnSpLocks/>
              </p:cNvCxnSpPr>
              <p:nvPr/>
            </p:nvCxnSpPr>
            <p:spPr>
              <a:xfrm>
                <a:off x="6097537" y="1247968"/>
                <a:ext cx="0" cy="54000"/>
              </a:xfrm>
              <a:prstGeom prst="line">
                <a:avLst/>
              </a:prstGeom>
              <a:solidFill>
                <a:srgbClr val="000000"/>
              </a:solid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193" name="Oval 192">
              <a:extLst>
                <a:ext uri="{FF2B5EF4-FFF2-40B4-BE49-F238E27FC236}">
                  <a16:creationId xmlns:a16="http://schemas.microsoft.com/office/drawing/2014/main" id="{C2590D8C-ADF1-471D-B320-5AB24D805891}"/>
                </a:ext>
              </a:extLst>
            </p:cNvPr>
            <p:cNvSpPr/>
            <p:nvPr/>
          </p:nvSpPr>
          <p:spPr>
            <a:xfrm>
              <a:off x="5565386" y="1255801"/>
              <a:ext cx="54000" cy="36576"/>
            </a:xfrm>
            <a:prstGeom prst="ellipse">
              <a:avLst/>
            </a:prstGeom>
            <a:solidFill>
              <a:srgbClr val="525CA3"/>
            </a:solid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197" name="Group 196">
            <a:extLst>
              <a:ext uri="{FF2B5EF4-FFF2-40B4-BE49-F238E27FC236}">
                <a16:creationId xmlns:a16="http://schemas.microsoft.com/office/drawing/2014/main" id="{BFD59C3B-FD9C-4089-98F4-A9FBEC2774C9}"/>
              </a:ext>
            </a:extLst>
          </p:cNvPr>
          <p:cNvGrpSpPr/>
          <p:nvPr/>
        </p:nvGrpSpPr>
        <p:grpSpPr>
          <a:xfrm>
            <a:off x="3714391" y="2467583"/>
            <a:ext cx="602943" cy="54285"/>
            <a:chOff x="5254707" y="1340572"/>
            <a:chExt cx="837000" cy="54000"/>
          </a:xfrm>
          <a:solidFill>
            <a:srgbClr val="525CA3"/>
          </a:solidFill>
        </p:grpSpPr>
        <p:grpSp>
          <p:nvGrpSpPr>
            <p:cNvPr id="198" name="Group 197">
              <a:extLst>
                <a:ext uri="{FF2B5EF4-FFF2-40B4-BE49-F238E27FC236}">
                  <a16:creationId xmlns:a16="http://schemas.microsoft.com/office/drawing/2014/main" id="{BCE1D6DD-6732-4E51-A44A-ECAB1078FEBC}"/>
                </a:ext>
              </a:extLst>
            </p:cNvPr>
            <p:cNvGrpSpPr/>
            <p:nvPr/>
          </p:nvGrpSpPr>
          <p:grpSpPr>
            <a:xfrm>
              <a:off x="5254707" y="1340572"/>
              <a:ext cx="837000" cy="54000"/>
              <a:chOff x="5254707" y="1340572"/>
              <a:chExt cx="837000" cy="54000"/>
            </a:xfrm>
            <a:grpFill/>
          </p:grpSpPr>
          <p:cxnSp>
            <p:nvCxnSpPr>
              <p:cNvPr id="200" name="Straight Connector 199">
                <a:extLst>
                  <a:ext uri="{FF2B5EF4-FFF2-40B4-BE49-F238E27FC236}">
                    <a16:creationId xmlns:a16="http://schemas.microsoft.com/office/drawing/2014/main" id="{6889E046-E36A-419D-8DF9-B0D007F4E1E3}"/>
                  </a:ext>
                </a:extLst>
              </p:cNvPr>
              <p:cNvCxnSpPr>
                <a:cxnSpLocks/>
              </p:cNvCxnSpPr>
              <p:nvPr/>
            </p:nvCxnSpPr>
            <p:spPr>
              <a:xfrm>
                <a:off x="5254707" y="1368664"/>
                <a:ext cx="837000"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01" name="Straight Connector 200">
                <a:extLst>
                  <a:ext uri="{FF2B5EF4-FFF2-40B4-BE49-F238E27FC236}">
                    <a16:creationId xmlns:a16="http://schemas.microsoft.com/office/drawing/2014/main" id="{7332AA61-1356-4179-AD20-B27660B8949D}"/>
                  </a:ext>
                </a:extLst>
              </p:cNvPr>
              <p:cNvCxnSpPr>
                <a:cxnSpLocks/>
              </p:cNvCxnSpPr>
              <p:nvPr/>
            </p:nvCxnSpPr>
            <p:spPr>
              <a:xfrm>
                <a:off x="5254707" y="134057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1A24B03C-1DEF-413C-B138-1200290DA278}"/>
                  </a:ext>
                </a:extLst>
              </p:cNvPr>
              <p:cNvCxnSpPr>
                <a:cxnSpLocks/>
              </p:cNvCxnSpPr>
              <p:nvPr/>
            </p:nvCxnSpPr>
            <p:spPr>
              <a:xfrm>
                <a:off x="6090518" y="134057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199" name="Oval 198">
              <a:extLst>
                <a:ext uri="{FF2B5EF4-FFF2-40B4-BE49-F238E27FC236}">
                  <a16:creationId xmlns:a16="http://schemas.microsoft.com/office/drawing/2014/main" id="{41265EAA-7229-421B-BDBE-9A00E8FD70DD}"/>
                </a:ext>
              </a:extLst>
            </p:cNvPr>
            <p:cNvSpPr/>
            <p:nvPr/>
          </p:nvSpPr>
          <p:spPr>
            <a:xfrm>
              <a:off x="5539925" y="1351020"/>
              <a:ext cx="54000"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03" name="Group 202">
            <a:extLst>
              <a:ext uri="{FF2B5EF4-FFF2-40B4-BE49-F238E27FC236}">
                <a16:creationId xmlns:a16="http://schemas.microsoft.com/office/drawing/2014/main" id="{94FB61A5-4EAE-498F-B208-BD5200EA89EB}"/>
              </a:ext>
            </a:extLst>
          </p:cNvPr>
          <p:cNvGrpSpPr/>
          <p:nvPr/>
        </p:nvGrpSpPr>
        <p:grpSpPr>
          <a:xfrm>
            <a:off x="3575824" y="2707992"/>
            <a:ext cx="641841" cy="54285"/>
            <a:chOff x="5062347" y="1431287"/>
            <a:chExt cx="891000" cy="54000"/>
          </a:xfrm>
          <a:solidFill>
            <a:srgbClr val="525CA3"/>
          </a:solidFill>
        </p:grpSpPr>
        <p:grpSp>
          <p:nvGrpSpPr>
            <p:cNvPr id="204" name="Group 203">
              <a:extLst>
                <a:ext uri="{FF2B5EF4-FFF2-40B4-BE49-F238E27FC236}">
                  <a16:creationId xmlns:a16="http://schemas.microsoft.com/office/drawing/2014/main" id="{861DA7A4-5DAA-4859-8B29-250C3F75BADD}"/>
                </a:ext>
              </a:extLst>
            </p:cNvPr>
            <p:cNvGrpSpPr/>
            <p:nvPr/>
          </p:nvGrpSpPr>
          <p:grpSpPr>
            <a:xfrm>
              <a:off x="5062347" y="1431287"/>
              <a:ext cx="891000" cy="54000"/>
              <a:chOff x="5062347" y="1431287"/>
              <a:chExt cx="891000" cy="54000"/>
            </a:xfrm>
            <a:grpFill/>
          </p:grpSpPr>
          <p:cxnSp>
            <p:nvCxnSpPr>
              <p:cNvPr id="206" name="Straight Connector 205">
                <a:extLst>
                  <a:ext uri="{FF2B5EF4-FFF2-40B4-BE49-F238E27FC236}">
                    <a16:creationId xmlns:a16="http://schemas.microsoft.com/office/drawing/2014/main" id="{C3C12530-5548-47D3-A3FA-F29E44A78B72}"/>
                  </a:ext>
                </a:extLst>
              </p:cNvPr>
              <p:cNvCxnSpPr>
                <a:cxnSpLocks/>
              </p:cNvCxnSpPr>
              <p:nvPr/>
            </p:nvCxnSpPr>
            <p:spPr>
              <a:xfrm>
                <a:off x="5062347" y="1459379"/>
                <a:ext cx="891000"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07" name="Straight Connector 206">
                <a:extLst>
                  <a:ext uri="{FF2B5EF4-FFF2-40B4-BE49-F238E27FC236}">
                    <a16:creationId xmlns:a16="http://schemas.microsoft.com/office/drawing/2014/main" id="{3F3B5114-1432-48EF-9330-21DE56724BF4}"/>
                  </a:ext>
                </a:extLst>
              </p:cNvPr>
              <p:cNvCxnSpPr>
                <a:cxnSpLocks/>
              </p:cNvCxnSpPr>
              <p:nvPr/>
            </p:nvCxnSpPr>
            <p:spPr>
              <a:xfrm>
                <a:off x="5062347" y="1431287"/>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35CEE095-1F9C-4D3C-B5A7-CDD850045F61}"/>
                  </a:ext>
                </a:extLst>
              </p:cNvPr>
              <p:cNvCxnSpPr>
                <a:cxnSpLocks/>
              </p:cNvCxnSpPr>
              <p:nvPr/>
            </p:nvCxnSpPr>
            <p:spPr>
              <a:xfrm>
                <a:off x="5952332" y="1431287"/>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05" name="Oval 204">
              <a:extLst>
                <a:ext uri="{FF2B5EF4-FFF2-40B4-BE49-F238E27FC236}">
                  <a16:creationId xmlns:a16="http://schemas.microsoft.com/office/drawing/2014/main" id="{6BE61D00-E8D9-4686-85FB-6CDFA86FE2E1}"/>
                </a:ext>
              </a:extLst>
            </p:cNvPr>
            <p:cNvSpPr/>
            <p:nvPr/>
          </p:nvSpPr>
          <p:spPr>
            <a:xfrm>
              <a:off x="5338034" y="1441738"/>
              <a:ext cx="54000"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09" name="Group 208">
            <a:extLst>
              <a:ext uri="{FF2B5EF4-FFF2-40B4-BE49-F238E27FC236}">
                <a16:creationId xmlns:a16="http://schemas.microsoft.com/office/drawing/2014/main" id="{4A8B73A1-EE19-46E6-A57E-B6CDA8421ED7}"/>
              </a:ext>
            </a:extLst>
          </p:cNvPr>
          <p:cNvGrpSpPr/>
          <p:nvPr/>
        </p:nvGrpSpPr>
        <p:grpSpPr>
          <a:xfrm>
            <a:off x="3701375" y="3178540"/>
            <a:ext cx="453277" cy="54285"/>
            <a:chOff x="5236637" y="1617782"/>
            <a:chExt cx="629236" cy="54000"/>
          </a:xfrm>
          <a:solidFill>
            <a:srgbClr val="525CA3"/>
          </a:solidFill>
        </p:grpSpPr>
        <p:grpSp>
          <p:nvGrpSpPr>
            <p:cNvPr id="210" name="Group 209">
              <a:extLst>
                <a:ext uri="{FF2B5EF4-FFF2-40B4-BE49-F238E27FC236}">
                  <a16:creationId xmlns:a16="http://schemas.microsoft.com/office/drawing/2014/main" id="{B764DC2D-8B1F-438D-BE58-ADB701A46D64}"/>
                </a:ext>
              </a:extLst>
            </p:cNvPr>
            <p:cNvGrpSpPr/>
            <p:nvPr/>
          </p:nvGrpSpPr>
          <p:grpSpPr>
            <a:xfrm>
              <a:off x="5236637" y="1617782"/>
              <a:ext cx="629236" cy="54000"/>
              <a:chOff x="5236637" y="1617782"/>
              <a:chExt cx="629236" cy="54000"/>
            </a:xfrm>
            <a:grpFill/>
          </p:grpSpPr>
          <p:cxnSp>
            <p:nvCxnSpPr>
              <p:cNvPr id="212" name="Straight Connector 211">
                <a:extLst>
                  <a:ext uri="{FF2B5EF4-FFF2-40B4-BE49-F238E27FC236}">
                    <a16:creationId xmlns:a16="http://schemas.microsoft.com/office/drawing/2014/main" id="{EF618F18-E90C-4617-A0EB-422F17183E4A}"/>
                  </a:ext>
                </a:extLst>
              </p:cNvPr>
              <p:cNvCxnSpPr>
                <a:cxnSpLocks/>
              </p:cNvCxnSpPr>
              <p:nvPr/>
            </p:nvCxnSpPr>
            <p:spPr>
              <a:xfrm>
                <a:off x="5236637" y="1645874"/>
                <a:ext cx="629236"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13" name="Straight Connector 212">
                <a:extLst>
                  <a:ext uri="{FF2B5EF4-FFF2-40B4-BE49-F238E27FC236}">
                    <a16:creationId xmlns:a16="http://schemas.microsoft.com/office/drawing/2014/main" id="{359C2B05-A43E-46D4-B419-742FA4AF8190}"/>
                  </a:ext>
                </a:extLst>
              </p:cNvPr>
              <p:cNvCxnSpPr>
                <a:cxnSpLocks/>
              </p:cNvCxnSpPr>
              <p:nvPr/>
            </p:nvCxnSpPr>
            <p:spPr>
              <a:xfrm>
                <a:off x="5236637" y="161778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BD2742F0-2579-4AC3-B013-6A732E1E5F55}"/>
                  </a:ext>
                </a:extLst>
              </p:cNvPr>
              <p:cNvCxnSpPr>
                <a:cxnSpLocks/>
              </p:cNvCxnSpPr>
              <p:nvPr/>
            </p:nvCxnSpPr>
            <p:spPr>
              <a:xfrm>
                <a:off x="5865873" y="1617782"/>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11" name="Oval 210">
              <a:extLst>
                <a:ext uri="{FF2B5EF4-FFF2-40B4-BE49-F238E27FC236}">
                  <a16:creationId xmlns:a16="http://schemas.microsoft.com/office/drawing/2014/main" id="{AFEDDDA4-317A-4448-9669-41C0726CE9ED}"/>
                </a:ext>
              </a:extLst>
            </p:cNvPr>
            <p:cNvSpPr/>
            <p:nvPr/>
          </p:nvSpPr>
          <p:spPr>
            <a:xfrm>
              <a:off x="5460532" y="1630342"/>
              <a:ext cx="53999"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15" name="Group 214">
            <a:extLst>
              <a:ext uri="{FF2B5EF4-FFF2-40B4-BE49-F238E27FC236}">
                <a16:creationId xmlns:a16="http://schemas.microsoft.com/office/drawing/2014/main" id="{2D07F4DA-EE48-4BBB-9973-B7627358F579}"/>
              </a:ext>
            </a:extLst>
          </p:cNvPr>
          <p:cNvGrpSpPr/>
          <p:nvPr/>
        </p:nvGrpSpPr>
        <p:grpSpPr>
          <a:xfrm>
            <a:off x="3626501" y="3404987"/>
            <a:ext cx="497019" cy="54285"/>
            <a:chOff x="5132703" y="1711865"/>
            <a:chExt cx="689957" cy="54000"/>
          </a:xfrm>
          <a:solidFill>
            <a:srgbClr val="525CA3"/>
          </a:solidFill>
        </p:grpSpPr>
        <p:grpSp>
          <p:nvGrpSpPr>
            <p:cNvPr id="216" name="Group 215">
              <a:extLst>
                <a:ext uri="{FF2B5EF4-FFF2-40B4-BE49-F238E27FC236}">
                  <a16:creationId xmlns:a16="http://schemas.microsoft.com/office/drawing/2014/main" id="{B3632CD6-0EFC-4706-9D95-3DC716711F89}"/>
                </a:ext>
              </a:extLst>
            </p:cNvPr>
            <p:cNvGrpSpPr/>
            <p:nvPr/>
          </p:nvGrpSpPr>
          <p:grpSpPr>
            <a:xfrm>
              <a:off x="5132703" y="1711865"/>
              <a:ext cx="689957" cy="54000"/>
              <a:chOff x="5132703" y="1711865"/>
              <a:chExt cx="689957" cy="54000"/>
            </a:xfrm>
            <a:grpFill/>
          </p:grpSpPr>
          <p:cxnSp>
            <p:nvCxnSpPr>
              <p:cNvPr id="219" name="Straight Connector 218">
                <a:extLst>
                  <a:ext uri="{FF2B5EF4-FFF2-40B4-BE49-F238E27FC236}">
                    <a16:creationId xmlns:a16="http://schemas.microsoft.com/office/drawing/2014/main" id="{F053832B-0C22-4A8F-B2B4-3664AB5BE1B3}"/>
                  </a:ext>
                </a:extLst>
              </p:cNvPr>
              <p:cNvCxnSpPr>
                <a:cxnSpLocks/>
              </p:cNvCxnSpPr>
              <p:nvPr/>
            </p:nvCxnSpPr>
            <p:spPr>
              <a:xfrm>
                <a:off x="5132703" y="1739957"/>
                <a:ext cx="689957"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20" name="Straight Connector 219">
                <a:extLst>
                  <a:ext uri="{FF2B5EF4-FFF2-40B4-BE49-F238E27FC236}">
                    <a16:creationId xmlns:a16="http://schemas.microsoft.com/office/drawing/2014/main" id="{07C0DE7A-0843-4A87-9DDD-6A9BEA5A7F1A}"/>
                  </a:ext>
                </a:extLst>
              </p:cNvPr>
              <p:cNvCxnSpPr>
                <a:cxnSpLocks/>
              </p:cNvCxnSpPr>
              <p:nvPr/>
            </p:nvCxnSpPr>
            <p:spPr>
              <a:xfrm>
                <a:off x="5132703" y="1711865"/>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32FD81E7-BF00-433F-8C8D-9D5CACB2555D}"/>
                  </a:ext>
                </a:extLst>
              </p:cNvPr>
              <p:cNvCxnSpPr>
                <a:cxnSpLocks/>
              </p:cNvCxnSpPr>
              <p:nvPr/>
            </p:nvCxnSpPr>
            <p:spPr>
              <a:xfrm>
                <a:off x="5822660" y="1711865"/>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17" name="Oval 216">
              <a:extLst>
                <a:ext uri="{FF2B5EF4-FFF2-40B4-BE49-F238E27FC236}">
                  <a16:creationId xmlns:a16="http://schemas.microsoft.com/office/drawing/2014/main" id="{00827406-327E-481E-B642-4D870B57B774}"/>
                </a:ext>
              </a:extLst>
            </p:cNvPr>
            <p:cNvSpPr/>
            <p:nvPr/>
          </p:nvSpPr>
          <p:spPr>
            <a:xfrm>
              <a:off x="5356599" y="1722056"/>
              <a:ext cx="54001"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22" name="Group 221">
            <a:extLst>
              <a:ext uri="{FF2B5EF4-FFF2-40B4-BE49-F238E27FC236}">
                <a16:creationId xmlns:a16="http://schemas.microsoft.com/office/drawing/2014/main" id="{AB1E27B9-3818-465A-86AE-3336307CEE92}"/>
              </a:ext>
            </a:extLst>
          </p:cNvPr>
          <p:cNvGrpSpPr/>
          <p:nvPr/>
        </p:nvGrpSpPr>
        <p:grpSpPr>
          <a:xfrm>
            <a:off x="3719161" y="3873216"/>
            <a:ext cx="436551" cy="54285"/>
            <a:chOff x="5261328" y="1889668"/>
            <a:chExt cx="606017" cy="54000"/>
          </a:xfrm>
          <a:solidFill>
            <a:srgbClr val="525CA3"/>
          </a:solidFill>
        </p:grpSpPr>
        <p:grpSp>
          <p:nvGrpSpPr>
            <p:cNvPr id="223" name="Group 222">
              <a:extLst>
                <a:ext uri="{FF2B5EF4-FFF2-40B4-BE49-F238E27FC236}">
                  <a16:creationId xmlns:a16="http://schemas.microsoft.com/office/drawing/2014/main" id="{78BC1F11-DD12-4395-B620-04095F719C91}"/>
                </a:ext>
              </a:extLst>
            </p:cNvPr>
            <p:cNvGrpSpPr/>
            <p:nvPr/>
          </p:nvGrpSpPr>
          <p:grpSpPr>
            <a:xfrm>
              <a:off x="5261328" y="1889668"/>
              <a:ext cx="606017" cy="54000"/>
              <a:chOff x="5261328" y="1889668"/>
              <a:chExt cx="606017" cy="54000"/>
            </a:xfrm>
            <a:grpFill/>
          </p:grpSpPr>
          <p:cxnSp>
            <p:nvCxnSpPr>
              <p:cNvPr id="225" name="Straight Connector 224">
                <a:extLst>
                  <a:ext uri="{FF2B5EF4-FFF2-40B4-BE49-F238E27FC236}">
                    <a16:creationId xmlns:a16="http://schemas.microsoft.com/office/drawing/2014/main" id="{7095CA12-1A90-4823-8781-FB154B80771D}"/>
                  </a:ext>
                </a:extLst>
              </p:cNvPr>
              <p:cNvCxnSpPr>
                <a:cxnSpLocks/>
              </p:cNvCxnSpPr>
              <p:nvPr/>
            </p:nvCxnSpPr>
            <p:spPr>
              <a:xfrm>
                <a:off x="5268268" y="1915142"/>
                <a:ext cx="597605"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28" name="Straight Connector 227">
                <a:extLst>
                  <a:ext uri="{FF2B5EF4-FFF2-40B4-BE49-F238E27FC236}">
                    <a16:creationId xmlns:a16="http://schemas.microsoft.com/office/drawing/2014/main" id="{CDAA945F-14C1-4E5E-ACE0-2D6151CA89C2}"/>
                  </a:ext>
                </a:extLst>
              </p:cNvPr>
              <p:cNvCxnSpPr>
                <a:cxnSpLocks/>
              </p:cNvCxnSpPr>
              <p:nvPr/>
            </p:nvCxnSpPr>
            <p:spPr>
              <a:xfrm>
                <a:off x="5261328" y="1889668"/>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070D0C0C-08B5-43F5-B566-54F2278B24AD}"/>
                  </a:ext>
                </a:extLst>
              </p:cNvPr>
              <p:cNvCxnSpPr>
                <a:cxnSpLocks/>
              </p:cNvCxnSpPr>
              <p:nvPr/>
            </p:nvCxnSpPr>
            <p:spPr>
              <a:xfrm>
                <a:off x="5867345" y="1889668"/>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24" name="Oval 223">
              <a:extLst>
                <a:ext uri="{FF2B5EF4-FFF2-40B4-BE49-F238E27FC236}">
                  <a16:creationId xmlns:a16="http://schemas.microsoft.com/office/drawing/2014/main" id="{E9CB4607-5A3B-4C82-A39A-4B89D1DF29A0}"/>
                </a:ext>
              </a:extLst>
            </p:cNvPr>
            <p:cNvSpPr/>
            <p:nvPr/>
          </p:nvSpPr>
          <p:spPr>
            <a:xfrm>
              <a:off x="5474506" y="1895122"/>
              <a:ext cx="54000"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30" name="Group 229">
            <a:extLst>
              <a:ext uri="{FF2B5EF4-FFF2-40B4-BE49-F238E27FC236}">
                <a16:creationId xmlns:a16="http://schemas.microsoft.com/office/drawing/2014/main" id="{42233E46-DFB6-4DA3-B91F-8107A790920F}"/>
              </a:ext>
            </a:extLst>
          </p:cNvPr>
          <p:cNvGrpSpPr/>
          <p:nvPr/>
        </p:nvGrpSpPr>
        <p:grpSpPr>
          <a:xfrm>
            <a:off x="3677484" y="4095828"/>
            <a:ext cx="558773" cy="54285"/>
            <a:chOff x="5203475" y="1986749"/>
            <a:chExt cx="775685" cy="54000"/>
          </a:xfrm>
          <a:solidFill>
            <a:srgbClr val="525CA3"/>
          </a:solidFill>
        </p:grpSpPr>
        <p:grpSp>
          <p:nvGrpSpPr>
            <p:cNvPr id="231" name="Group 230">
              <a:extLst>
                <a:ext uri="{FF2B5EF4-FFF2-40B4-BE49-F238E27FC236}">
                  <a16:creationId xmlns:a16="http://schemas.microsoft.com/office/drawing/2014/main" id="{5E2EC927-284B-4BC4-BA15-CD53C75A3E46}"/>
                </a:ext>
              </a:extLst>
            </p:cNvPr>
            <p:cNvGrpSpPr/>
            <p:nvPr/>
          </p:nvGrpSpPr>
          <p:grpSpPr>
            <a:xfrm>
              <a:off x="5203475" y="1986749"/>
              <a:ext cx="775685" cy="54000"/>
              <a:chOff x="5203475" y="1986749"/>
              <a:chExt cx="775685" cy="54000"/>
            </a:xfrm>
            <a:grpFill/>
          </p:grpSpPr>
          <p:cxnSp>
            <p:nvCxnSpPr>
              <p:cNvPr id="233" name="Straight Connector 232">
                <a:extLst>
                  <a:ext uri="{FF2B5EF4-FFF2-40B4-BE49-F238E27FC236}">
                    <a16:creationId xmlns:a16="http://schemas.microsoft.com/office/drawing/2014/main" id="{0E484430-B1D4-485A-A5DD-5D6B5E53ADFA}"/>
                  </a:ext>
                </a:extLst>
              </p:cNvPr>
              <p:cNvCxnSpPr>
                <a:cxnSpLocks/>
              </p:cNvCxnSpPr>
              <p:nvPr/>
            </p:nvCxnSpPr>
            <p:spPr>
              <a:xfrm flipV="1">
                <a:off x="5203475" y="2014841"/>
                <a:ext cx="772882"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34" name="Straight Connector 233">
                <a:extLst>
                  <a:ext uri="{FF2B5EF4-FFF2-40B4-BE49-F238E27FC236}">
                    <a16:creationId xmlns:a16="http://schemas.microsoft.com/office/drawing/2014/main" id="{68178BD5-F718-49DD-B276-7AFA5ECC11CF}"/>
                  </a:ext>
                </a:extLst>
              </p:cNvPr>
              <p:cNvCxnSpPr>
                <a:cxnSpLocks/>
              </p:cNvCxnSpPr>
              <p:nvPr/>
            </p:nvCxnSpPr>
            <p:spPr>
              <a:xfrm>
                <a:off x="5203475" y="1986749"/>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D1E8F2C4-FB22-4F85-B411-E8570AF06AD6}"/>
                  </a:ext>
                </a:extLst>
              </p:cNvPr>
              <p:cNvCxnSpPr>
                <a:cxnSpLocks/>
              </p:cNvCxnSpPr>
              <p:nvPr/>
            </p:nvCxnSpPr>
            <p:spPr>
              <a:xfrm>
                <a:off x="5979160" y="1986749"/>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32" name="Oval 231">
              <a:extLst>
                <a:ext uri="{FF2B5EF4-FFF2-40B4-BE49-F238E27FC236}">
                  <a16:creationId xmlns:a16="http://schemas.microsoft.com/office/drawing/2014/main" id="{F5EF89A9-12F8-4BED-A9F6-E04B480682C6}"/>
                </a:ext>
              </a:extLst>
            </p:cNvPr>
            <p:cNvSpPr/>
            <p:nvPr/>
          </p:nvSpPr>
          <p:spPr>
            <a:xfrm>
              <a:off x="5472018" y="1992203"/>
              <a:ext cx="54000"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36" name="Group 235">
            <a:extLst>
              <a:ext uri="{FF2B5EF4-FFF2-40B4-BE49-F238E27FC236}">
                <a16:creationId xmlns:a16="http://schemas.microsoft.com/office/drawing/2014/main" id="{787495E0-7889-44DE-A0D5-1465C6FC308C}"/>
              </a:ext>
            </a:extLst>
          </p:cNvPr>
          <p:cNvGrpSpPr/>
          <p:nvPr/>
        </p:nvGrpSpPr>
        <p:grpSpPr>
          <a:xfrm>
            <a:off x="3719157" y="4562140"/>
            <a:ext cx="446843" cy="54285"/>
            <a:chOff x="5261327" y="2164706"/>
            <a:chExt cx="620304" cy="54000"/>
          </a:xfrm>
          <a:solidFill>
            <a:srgbClr val="525CA3"/>
          </a:solidFill>
        </p:grpSpPr>
        <p:grpSp>
          <p:nvGrpSpPr>
            <p:cNvPr id="237" name="Group 236">
              <a:extLst>
                <a:ext uri="{FF2B5EF4-FFF2-40B4-BE49-F238E27FC236}">
                  <a16:creationId xmlns:a16="http://schemas.microsoft.com/office/drawing/2014/main" id="{F773BF8F-8AAE-47D4-99F7-EAAEF63F496D}"/>
                </a:ext>
              </a:extLst>
            </p:cNvPr>
            <p:cNvGrpSpPr/>
            <p:nvPr/>
          </p:nvGrpSpPr>
          <p:grpSpPr>
            <a:xfrm>
              <a:off x="5261327" y="2164706"/>
              <a:ext cx="620304" cy="54000"/>
              <a:chOff x="5261327" y="2164706"/>
              <a:chExt cx="620304" cy="54000"/>
            </a:xfrm>
            <a:grpFill/>
          </p:grpSpPr>
          <p:cxnSp>
            <p:nvCxnSpPr>
              <p:cNvPr id="239" name="Straight Connector 238">
                <a:extLst>
                  <a:ext uri="{FF2B5EF4-FFF2-40B4-BE49-F238E27FC236}">
                    <a16:creationId xmlns:a16="http://schemas.microsoft.com/office/drawing/2014/main" id="{82266FE5-1E91-40F9-B5F4-68ECD404892E}"/>
                  </a:ext>
                </a:extLst>
              </p:cNvPr>
              <p:cNvCxnSpPr>
                <a:cxnSpLocks/>
              </p:cNvCxnSpPr>
              <p:nvPr/>
            </p:nvCxnSpPr>
            <p:spPr>
              <a:xfrm flipV="1">
                <a:off x="5261327" y="2192798"/>
                <a:ext cx="620304"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44" name="Straight Connector 243">
                <a:extLst>
                  <a:ext uri="{FF2B5EF4-FFF2-40B4-BE49-F238E27FC236}">
                    <a16:creationId xmlns:a16="http://schemas.microsoft.com/office/drawing/2014/main" id="{D765A74C-42B1-4402-9A5B-ADA97F9C6FFE}"/>
                  </a:ext>
                </a:extLst>
              </p:cNvPr>
              <p:cNvCxnSpPr>
                <a:cxnSpLocks/>
              </p:cNvCxnSpPr>
              <p:nvPr/>
            </p:nvCxnSpPr>
            <p:spPr>
              <a:xfrm>
                <a:off x="5261327" y="2164706"/>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89E32955-DCD1-4A73-B54F-30E28BDFA3FB}"/>
                  </a:ext>
                </a:extLst>
              </p:cNvPr>
              <p:cNvCxnSpPr>
                <a:cxnSpLocks/>
              </p:cNvCxnSpPr>
              <p:nvPr/>
            </p:nvCxnSpPr>
            <p:spPr>
              <a:xfrm>
                <a:off x="5881631" y="2164706"/>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38" name="Oval 237">
              <a:extLst>
                <a:ext uri="{FF2B5EF4-FFF2-40B4-BE49-F238E27FC236}">
                  <a16:creationId xmlns:a16="http://schemas.microsoft.com/office/drawing/2014/main" id="{DD5F05C7-402D-4660-940C-C8AC955E4AB2}"/>
                </a:ext>
              </a:extLst>
            </p:cNvPr>
            <p:cNvSpPr/>
            <p:nvPr/>
          </p:nvSpPr>
          <p:spPr>
            <a:xfrm>
              <a:off x="5487008" y="2174897"/>
              <a:ext cx="54001"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54" name="Group 253">
            <a:extLst>
              <a:ext uri="{FF2B5EF4-FFF2-40B4-BE49-F238E27FC236}">
                <a16:creationId xmlns:a16="http://schemas.microsoft.com/office/drawing/2014/main" id="{3C3D2183-A605-4068-96E8-044516AF3A1B}"/>
              </a:ext>
            </a:extLst>
          </p:cNvPr>
          <p:cNvGrpSpPr/>
          <p:nvPr/>
        </p:nvGrpSpPr>
        <p:grpSpPr>
          <a:xfrm>
            <a:off x="3701374" y="4783744"/>
            <a:ext cx="560153" cy="54285"/>
            <a:chOff x="5236637" y="2255378"/>
            <a:chExt cx="777600" cy="54000"/>
          </a:xfrm>
          <a:solidFill>
            <a:srgbClr val="525CA3"/>
          </a:solidFill>
        </p:grpSpPr>
        <p:grpSp>
          <p:nvGrpSpPr>
            <p:cNvPr id="255" name="Group 254">
              <a:extLst>
                <a:ext uri="{FF2B5EF4-FFF2-40B4-BE49-F238E27FC236}">
                  <a16:creationId xmlns:a16="http://schemas.microsoft.com/office/drawing/2014/main" id="{1D72F0B5-D2DC-4CC2-BB29-022E0060D580}"/>
                </a:ext>
              </a:extLst>
            </p:cNvPr>
            <p:cNvGrpSpPr/>
            <p:nvPr/>
          </p:nvGrpSpPr>
          <p:grpSpPr>
            <a:xfrm>
              <a:off x="5236637" y="2255378"/>
              <a:ext cx="777600" cy="54000"/>
              <a:chOff x="5236637" y="2255378"/>
              <a:chExt cx="777600" cy="54000"/>
            </a:xfrm>
            <a:grpFill/>
          </p:grpSpPr>
          <p:cxnSp>
            <p:nvCxnSpPr>
              <p:cNvPr id="257" name="Straight Connector 256">
                <a:extLst>
                  <a:ext uri="{FF2B5EF4-FFF2-40B4-BE49-F238E27FC236}">
                    <a16:creationId xmlns:a16="http://schemas.microsoft.com/office/drawing/2014/main" id="{E2687C6F-4B46-4E81-8BCA-23BCF7637B2E}"/>
                  </a:ext>
                </a:extLst>
              </p:cNvPr>
              <p:cNvCxnSpPr>
                <a:cxnSpLocks/>
              </p:cNvCxnSpPr>
              <p:nvPr/>
            </p:nvCxnSpPr>
            <p:spPr>
              <a:xfrm flipV="1">
                <a:off x="5236637" y="2283470"/>
                <a:ext cx="777600"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3C8EC487-1820-4B94-A41D-F37834CA667A}"/>
                  </a:ext>
                </a:extLst>
              </p:cNvPr>
              <p:cNvCxnSpPr>
                <a:cxnSpLocks/>
              </p:cNvCxnSpPr>
              <p:nvPr/>
            </p:nvCxnSpPr>
            <p:spPr>
              <a:xfrm>
                <a:off x="5236637" y="2255378"/>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C2D1F519-3159-4024-8E55-76A24AD65205}"/>
                  </a:ext>
                </a:extLst>
              </p:cNvPr>
              <p:cNvCxnSpPr>
                <a:cxnSpLocks/>
              </p:cNvCxnSpPr>
              <p:nvPr/>
            </p:nvCxnSpPr>
            <p:spPr>
              <a:xfrm>
                <a:off x="6012320" y="2255378"/>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56" name="Oval 255">
              <a:extLst>
                <a:ext uri="{FF2B5EF4-FFF2-40B4-BE49-F238E27FC236}">
                  <a16:creationId xmlns:a16="http://schemas.microsoft.com/office/drawing/2014/main" id="{0C170A7B-F139-4002-884F-7E6384ED8408}"/>
                </a:ext>
              </a:extLst>
            </p:cNvPr>
            <p:cNvSpPr/>
            <p:nvPr/>
          </p:nvSpPr>
          <p:spPr>
            <a:xfrm>
              <a:off x="5510538" y="2265569"/>
              <a:ext cx="54001"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60" name="Group 259">
            <a:extLst>
              <a:ext uri="{FF2B5EF4-FFF2-40B4-BE49-F238E27FC236}">
                <a16:creationId xmlns:a16="http://schemas.microsoft.com/office/drawing/2014/main" id="{D1F39185-8255-4A9C-8438-18D0A7DAB541}"/>
              </a:ext>
            </a:extLst>
          </p:cNvPr>
          <p:cNvGrpSpPr/>
          <p:nvPr/>
        </p:nvGrpSpPr>
        <p:grpSpPr>
          <a:xfrm>
            <a:off x="3737237" y="5265542"/>
            <a:ext cx="462379" cy="54285"/>
            <a:chOff x="5286423" y="3365969"/>
            <a:chExt cx="641872" cy="54000"/>
          </a:xfrm>
          <a:solidFill>
            <a:srgbClr val="525CA3"/>
          </a:solidFill>
        </p:grpSpPr>
        <p:sp>
          <p:nvSpPr>
            <p:cNvPr id="261" name="Oval 260">
              <a:extLst>
                <a:ext uri="{FF2B5EF4-FFF2-40B4-BE49-F238E27FC236}">
                  <a16:creationId xmlns:a16="http://schemas.microsoft.com/office/drawing/2014/main" id="{B8590E3F-A62A-4B5C-95FC-6887D1621281}"/>
                </a:ext>
              </a:extLst>
            </p:cNvPr>
            <p:cNvSpPr/>
            <p:nvPr/>
          </p:nvSpPr>
          <p:spPr>
            <a:xfrm>
              <a:off x="5512105" y="3376160"/>
              <a:ext cx="53999" cy="36576"/>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nvGrpSpPr>
            <p:cNvPr id="262" name="Group 261">
              <a:extLst>
                <a:ext uri="{FF2B5EF4-FFF2-40B4-BE49-F238E27FC236}">
                  <a16:creationId xmlns:a16="http://schemas.microsoft.com/office/drawing/2014/main" id="{89900427-191F-4DB5-A178-4B4540F27587}"/>
                </a:ext>
              </a:extLst>
            </p:cNvPr>
            <p:cNvGrpSpPr/>
            <p:nvPr/>
          </p:nvGrpSpPr>
          <p:grpSpPr>
            <a:xfrm>
              <a:off x="5286423" y="3365969"/>
              <a:ext cx="641872" cy="54000"/>
              <a:chOff x="5286423" y="2529247"/>
              <a:chExt cx="641872" cy="54000"/>
            </a:xfrm>
            <a:grpFill/>
          </p:grpSpPr>
          <p:cxnSp>
            <p:nvCxnSpPr>
              <p:cNvPr id="263" name="Straight Connector 262">
                <a:extLst>
                  <a:ext uri="{FF2B5EF4-FFF2-40B4-BE49-F238E27FC236}">
                    <a16:creationId xmlns:a16="http://schemas.microsoft.com/office/drawing/2014/main" id="{92C80DE2-33E3-433B-BAFB-EDD097B19B9E}"/>
                  </a:ext>
                </a:extLst>
              </p:cNvPr>
              <p:cNvCxnSpPr>
                <a:cxnSpLocks/>
              </p:cNvCxnSpPr>
              <p:nvPr/>
            </p:nvCxnSpPr>
            <p:spPr>
              <a:xfrm flipV="1">
                <a:off x="5286423" y="2557340"/>
                <a:ext cx="641872"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64" name="Straight Connector 263">
                <a:extLst>
                  <a:ext uri="{FF2B5EF4-FFF2-40B4-BE49-F238E27FC236}">
                    <a16:creationId xmlns:a16="http://schemas.microsoft.com/office/drawing/2014/main" id="{DFCA6CDE-4829-4AD9-8FDB-35354519B667}"/>
                  </a:ext>
                </a:extLst>
              </p:cNvPr>
              <p:cNvCxnSpPr>
                <a:cxnSpLocks/>
              </p:cNvCxnSpPr>
              <p:nvPr/>
            </p:nvCxnSpPr>
            <p:spPr>
              <a:xfrm>
                <a:off x="5286423" y="2529247"/>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E6105D65-6DA5-4CAE-9DA5-B40B16D92A96}"/>
                  </a:ext>
                </a:extLst>
              </p:cNvPr>
              <p:cNvCxnSpPr>
                <a:cxnSpLocks/>
              </p:cNvCxnSpPr>
              <p:nvPr/>
            </p:nvCxnSpPr>
            <p:spPr>
              <a:xfrm>
                <a:off x="5924585" y="2529247"/>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grpSp>
      <p:graphicFrame>
        <p:nvGraphicFramePr>
          <p:cNvPr id="266" name="Table 265">
            <a:extLst>
              <a:ext uri="{FF2B5EF4-FFF2-40B4-BE49-F238E27FC236}">
                <a16:creationId xmlns:a16="http://schemas.microsoft.com/office/drawing/2014/main" id="{3F42DE29-1063-4665-8528-58B473A26527}"/>
              </a:ext>
            </a:extLst>
          </p:cNvPr>
          <p:cNvGraphicFramePr>
            <a:graphicFrameLocks noGrp="1"/>
          </p:cNvGraphicFramePr>
          <p:nvPr/>
        </p:nvGraphicFramePr>
        <p:xfrm>
          <a:off x="6208497" y="1484865"/>
          <a:ext cx="5520267" cy="4177792"/>
        </p:xfrm>
        <a:graphic>
          <a:graphicData uri="http://schemas.openxmlformats.org/drawingml/2006/table">
            <a:tbl>
              <a:tblPr>
                <a:tableStyleId>{2D5ABB26-0587-4C30-8999-92F81FD0307C}</a:tableStyleId>
              </a:tblPr>
              <a:tblGrid>
                <a:gridCol w="1463040">
                  <a:extLst>
                    <a:ext uri="{9D8B030D-6E8A-4147-A177-3AD203B41FA5}">
                      <a16:colId xmlns:a16="http://schemas.microsoft.com/office/drawing/2014/main" val="20000"/>
                    </a:ext>
                  </a:extLst>
                </a:gridCol>
                <a:gridCol w="731520">
                  <a:extLst>
                    <a:ext uri="{9D8B030D-6E8A-4147-A177-3AD203B41FA5}">
                      <a16:colId xmlns:a16="http://schemas.microsoft.com/office/drawing/2014/main" val="3738277186"/>
                    </a:ext>
                  </a:extLst>
                </a:gridCol>
                <a:gridCol w="731520">
                  <a:extLst>
                    <a:ext uri="{9D8B030D-6E8A-4147-A177-3AD203B41FA5}">
                      <a16:colId xmlns:a16="http://schemas.microsoft.com/office/drawing/2014/main" val="1031809388"/>
                    </a:ext>
                  </a:extLst>
                </a:gridCol>
                <a:gridCol w="1496907">
                  <a:extLst>
                    <a:ext uri="{9D8B030D-6E8A-4147-A177-3AD203B41FA5}">
                      <a16:colId xmlns:a16="http://schemas.microsoft.com/office/drawing/2014/main" val="20007"/>
                    </a:ext>
                  </a:extLst>
                </a:gridCol>
                <a:gridCol w="1097280">
                  <a:extLst>
                    <a:ext uri="{9D8B030D-6E8A-4147-A177-3AD203B41FA5}">
                      <a16:colId xmlns:a16="http://schemas.microsoft.com/office/drawing/2014/main" val="815243855"/>
                    </a:ext>
                  </a:extLst>
                </a:gridCol>
              </a:tblGrid>
              <a:tr h="219456">
                <a:tc rowSpan="2">
                  <a:txBody>
                    <a:bodyPr/>
                    <a:lstStyle/>
                    <a:p>
                      <a:pPr marL="0" marR="0">
                        <a:spcBef>
                          <a:spcPts val="100"/>
                        </a:spcBef>
                        <a:spcAft>
                          <a:spcPts val="100"/>
                        </a:spcAft>
                      </a:pPr>
                      <a:r>
                        <a:rPr lang="en-US" sz="1100" b="1" kern="1200" dirty="0">
                          <a:solidFill>
                            <a:schemeClr val="bg1"/>
                          </a:solidFill>
                          <a:effectLst/>
                        </a:rPr>
                        <a:t>Subgroup</a:t>
                      </a:r>
                      <a:endParaRPr lang="en-US" sz="1100" b="1" kern="1200" dirty="0">
                        <a:solidFill>
                          <a:schemeClr val="bg1"/>
                        </a:solidFill>
                        <a:effectLst/>
                        <a:latin typeface="+mn-lt"/>
                        <a:ea typeface="+mn-ea"/>
                        <a:cs typeface="+mn-cs"/>
                      </a:endParaRPr>
                    </a:p>
                  </a:txBody>
                  <a:tcPr marL="48768" marR="15552" marT="0" marB="0" anchor="ctr">
                    <a:lnR w="6350" cap="flat" cmpd="sng" algn="ctr">
                      <a:solidFill>
                        <a:schemeClr val="tx2">
                          <a:lumMod val="40000"/>
                          <a:lumOff val="60000"/>
                        </a:schemeClr>
                      </a:solidFill>
                      <a:prstDash val="solid"/>
                      <a:round/>
                      <a:headEnd type="none" w="med" len="med"/>
                      <a:tailEnd type="none" w="med" len="med"/>
                    </a:lnR>
                    <a:solidFill>
                      <a:schemeClr val="tx2"/>
                    </a:solidFill>
                  </a:tcPr>
                </a:tc>
                <a:tc gridSpan="2">
                  <a:txBody>
                    <a:bodyPr/>
                    <a:lstStyle/>
                    <a:p>
                      <a:pPr marL="0" marR="0" indent="0" algn="ctr" defTabSz="685800" rtl="0" eaLnBrk="1" fontAlgn="auto" latinLnBrk="0" hangingPunct="1">
                        <a:lnSpc>
                          <a:spcPct val="100000"/>
                        </a:lnSpc>
                        <a:spcBef>
                          <a:spcPts val="0"/>
                        </a:spcBef>
                        <a:spcAft>
                          <a:spcPts val="0"/>
                        </a:spcAft>
                        <a:buClrTx/>
                        <a:buSzTx/>
                        <a:buFontTx/>
                        <a:buNone/>
                        <a:tabLst/>
                        <a:defRPr/>
                      </a:pPr>
                      <a:r>
                        <a:rPr lang="en-US" sz="1100" b="1" i="0" kern="1200" baseline="0">
                          <a:solidFill>
                            <a:schemeClr val="bg1"/>
                          </a:solidFill>
                          <a:effectLst/>
                          <a:latin typeface="+mn-lt"/>
                          <a:ea typeface="+mn-ea"/>
                          <a:cs typeface="+mn-cs"/>
                        </a:rPr>
                        <a:t>Number of patients</a:t>
                      </a:r>
                      <a:endParaRPr lang="en-GB" sz="1100" b="1" i="0" kern="1200" baseline="0">
                        <a:solidFill>
                          <a:schemeClr val="bg1"/>
                        </a:solidFill>
                        <a:effectLst/>
                        <a:latin typeface="+mn-lt"/>
                        <a:ea typeface="+mn-ea"/>
                        <a:cs typeface="+mn-cs"/>
                      </a:endParaRP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2">
                          <a:lumMod val="40000"/>
                          <a:lumOff val="60000"/>
                        </a:schemeClr>
                      </a:solidFill>
                      <a:prstDash val="solid"/>
                      <a:round/>
                      <a:headEnd type="none" w="med" len="med"/>
                      <a:tailEnd type="none" w="med" len="med"/>
                    </a:lnB>
                    <a:solidFill>
                      <a:schemeClr val="tx2"/>
                    </a:solidFill>
                  </a:tcPr>
                </a:tc>
                <a:tc hMerge="1">
                  <a:txBody>
                    <a:bodyPr/>
                    <a:lstStyle/>
                    <a:p>
                      <a:endParaRPr lang="en-US"/>
                    </a:p>
                  </a:txBody>
                  <a:tcPr marL="11664" marR="11664" marT="0" marB="0" anchor="b">
                    <a:lnL w="6350" cap="flat" cmpd="sng" algn="ctr">
                      <a:solidFill>
                        <a:schemeClr val="bg1"/>
                      </a:solidFill>
                      <a:prstDash val="solid"/>
                      <a:round/>
                      <a:headEnd type="none" w="med" len="med"/>
                      <a:tailEnd type="none" w="med" len="med"/>
                    </a:lnL>
                    <a:solidFill>
                      <a:schemeClr val="tx2"/>
                    </a:solidFill>
                  </a:tcPr>
                </a:tc>
                <a:tc rowSpan="2" gridSpan="2">
                  <a:txBody>
                    <a:bodyPr/>
                    <a:lstStyle/>
                    <a:p>
                      <a:pPr marL="0" marR="0" indent="0" algn="ctr" defTabSz="685800" rtl="0" eaLnBrk="1" fontAlgn="auto" latinLnBrk="0" hangingPunct="1">
                        <a:lnSpc>
                          <a:spcPct val="100000"/>
                        </a:lnSpc>
                        <a:spcBef>
                          <a:spcPts val="100"/>
                        </a:spcBef>
                        <a:spcAft>
                          <a:spcPts val="100"/>
                        </a:spcAft>
                        <a:buClrTx/>
                        <a:buSzTx/>
                        <a:buFontTx/>
                        <a:buNone/>
                        <a:tabLst/>
                        <a:defRPr/>
                      </a:pPr>
                      <a:r>
                        <a:rPr lang="en-US" sz="1100" b="1" kern="1200">
                          <a:solidFill>
                            <a:schemeClr val="bg1"/>
                          </a:solidFill>
                          <a:effectLst/>
                          <a:latin typeface="+mn-lt"/>
                          <a:ea typeface="+mn-ea"/>
                          <a:cs typeface="+mn-cs"/>
                        </a:rPr>
                        <a:t>Hazard ratio </a:t>
                      </a:r>
                      <a:br>
                        <a:rPr lang="en-US" sz="1100" b="1" kern="1200">
                          <a:solidFill>
                            <a:schemeClr val="bg1"/>
                          </a:solidFill>
                          <a:effectLst/>
                          <a:latin typeface="+mn-lt"/>
                          <a:ea typeface="+mn-ea"/>
                          <a:cs typeface="+mn-cs"/>
                        </a:rPr>
                      </a:br>
                      <a:r>
                        <a:rPr lang="en-US" sz="1100" b="1" kern="1200">
                          <a:solidFill>
                            <a:schemeClr val="bg1"/>
                          </a:solidFill>
                          <a:effectLst/>
                          <a:latin typeface="+mn-lt"/>
                          <a:ea typeface="+mn-ea"/>
                          <a:cs typeface="+mn-cs"/>
                        </a:rPr>
                        <a:t>(95% CI)</a:t>
                      </a:r>
                    </a:p>
                  </a:txBody>
                  <a:tcPr marL="1463040" marR="15552" marT="0" marB="0" anchor="ctr">
                    <a:lnL w="6350" cap="flat" cmpd="sng" algn="ctr">
                      <a:solidFill>
                        <a:schemeClr val="tx2">
                          <a:lumMod val="40000"/>
                          <a:lumOff val="60000"/>
                        </a:schemeClr>
                      </a:solidFill>
                      <a:prstDash val="solid"/>
                      <a:round/>
                      <a:headEnd type="none" w="med" len="med"/>
                      <a:tailEnd type="none" w="med" len="med"/>
                    </a:lnL>
                    <a:solidFill>
                      <a:schemeClr val="tx2"/>
                    </a:solidFill>
                  </a:tcPr>
                </a:tc>
                <a:tc rowSpan="2" hMerge="1">
                  <a:txBody>
                    <a:bodyPr/>
                    <a:lstStyle/>
                    <a:p>
                      <a:pPr marL="0" marR="0" algn="ctr">
                        <a:spcBef>
                          <a:spcPts val="100"/>
                        </a:spcBef>
                        <a:spcAft>
                          <a:spcPts val="100"/>
                        </a:spcAft>
                      </a:pPr>
                      <a:endParaRPr lang="en-US" sz="900" b="1" kern="1200">
                        <a:solidFill>
                          <a:schemeClr val="bg1"/>
                        </a:solidFill>
                        <a:effectLst/>
                        <a:latin typeface="+mn-lt"/>
                        <a:ea typeface="+mn-ea"/>
                        <a:cs typeface="+mn-cs"/>
                      </a:endParaRPr>
                    </a:p>
                  </a:txBody>
                  <a:tcPr marL="15552" marR="15552" marT="0" marB="0" anchor="ctr">
                    <a:solidFill>
                      <a:schemeClr val="tx2"/>
                    </a:solidFill>
                  </a:tcPr>
                </a:tc>
                <a:extLst>
                  <a:ext uri="{0D108BD9-81ED-4DB2-BD59-A6C34878D82A}">
                    <a16:rowId xmlns:a16="http://schemas.microsoft.com/office/drawing/2014/main" val="10000"/>
                  </a:ext>
                </a:extLst>
              </a:tr>
              <a:tr h="219456">
                <a:tc vMerge="1">
                  <a:txBody>
                    <a:bodyPr/>
                    <a:lstStyle/>
                    <a:p>
                      <a:pPr marL="0" marR="0">
                        <a:spcBef>
                          <a:spcPts val="100"/>
                        </a:spcBef>
                        <a:spcAft>
                          <a:spcPts val="100"/>
                        </a:spcAft>
                      </a:pPr>
                      <a:endParaRPr lang="en-US" sz="900" b="1" kern="1200">
                        <a:solidFill>
                          <a:schemeClr val="bg1"/>
                        </a:solidFill>
                        <a:effectLst/>
                        <a:latin typeface="+mn-lt"/>
                        <a:ea typeface="+mn-ea"/>
                        <a:cs typeface="+mn-cs"/>
                      </a:endParaRPr>
                    </a:p>
                  </a:txBody>
                  <a:tcPr marL="11664" marR="11664" marT="0" marB="0">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100" b="1" kern="1200">
                          <a:solidFill>
                            <a:schemeClr val="bg1"/>
                          </a:solidFill>
                          <a:effectLst/>
                        </a:rPr>
                        <a:t>Isa-Pd</a:t>
                      </a:r>
                      <a:endParaRPr lang="en-US" sz="1100" b="1" kern="1200">
                        <a:solidFill>
                          <a:schemeClr val="bg1"/>
                        </a:solidFill>
                        <a:effectLst/>
                        <a:latin typeface="+mn-lt"/>
                        <a:ea typeface="+mn-ea"/>
                        <a:cs typeface="+mn-cs"/>
                      </a:endParaRP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solidFill>
                        <a:schemeClr val="tx2">
                          <a:lumMod val="40000"/>
                          <a:lumOff val="60000"/>
                        </a:schemeClr>
                      </a:solidFill>
                      <a:prstDash val="solid"/>
                      <a:round/>
                      <a:headEnd type="none" w="med" len="med"/>
                      <a:tailEnd type="none" w="med" len="med"/>
                    </a:lnT>
                    <a:lnB w="6350" cap="flat" cmpd="sng" algn="ctr">
                      <a:noFill/>
                      <a:prstDash val="solid"/>
                      <a:round/>
                      <a:headEnd type="none" w="med" len="med"/>
                      <a:tailEnd type="none" w="med" len="med"/>
                    </a:lnB>
                    <a:solidFill>
                      <a:schemeClr val="tx2"/>
                    </a:solidFill>
                  </a:tcPr>
                </a:tc>
                <a:tc>
                  <a: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00" b="1" u="none" strike="noStrike" kern="1200" cap="none" spc="0" normalizeH="0" baseline="0" noProof="0">
                          <a:ln>
                            <a:noFill/>
                          </a:ln>
                          <a:solidFill>
                            <a:schemeClr val="bg1"/>
                          </a:solidFill>
                          <a:effectLst/>
                          <a:uLnTx/>
                          <a:uFillTx/>
                        </a:rPr>
                        <a:t>Pd</a:t>
                      </a:r>
                      <a:endParaRPr lang="en-US" sz="1100" b="1" kern="1200">
                        <a:solidFill>
                          <a:schemeClr val="bg1"/>
                        </a:solidFill>
                        <a:effectLst/>
                        <a:latin typeface="+mn-lt"/>
                        <a:ea typeface="+mn-ea"/>
                        <a:cs typeface="+mn-cs"/>
                      </a:endParaRPr>
                    </a:p>
                  </a:txBody>
                  <a:tcPr marL="15552" marR="15552" marT="0" marB="0" anchor="ctr">
                    <a:lnL w="6350" cap="flat" cmpd="sng" algn="ctr">
                      <a:solidFill>
                        <a:schemeClr val="tx2">
                          <a:lumMod val="40000"/>
                          <a:lumOff val="60000"/>
                        </a:schemeClr>
                      </a:solidFill>
                      <a:prstDash val="solid"/>
                      <a:round/>
                      <a:headEnd type="none" w="med" len="med"/>
                      <a:tailEnd type="none" w="med" len="med"/>
                    </a:lnL>
                    <a:lnR w="6350" cap="flat" cmpd="sng" algn="ctr">
                      <a:solidFill>
                        <a:schemeClr val="tx2">
                          <a:lumMod val="40000"/>
                          <a:lumOff val="60000"/>
                        </a:schemeClr>
                      </a:solidFill>
                      <a:prstDash val="solid"/>
                      <a:round/>
                      <a:headEnd type="none" w="med" len="med"/>
                      <a:tailEnd type="none" w="med" len="med"/>
                    </a:lnR>
                    <a:lnT w="6350" cap="flat" cmpd="sng" algn="ctr">
                      <a:solidFill>
                        <a:schemeClr val="tx2">
                          <a:lumMod val="40000"/>
                          <a:lumOff val="60000"/>
                        </a:schemeClr>
                      </a:solidFill>
                      <a:prstDash val="solid"/>
                      <a:round/>
                      <a:headEnd type="none" w="med" len="med"/>
                      <a:tailEnd type="none" w="med" len="med"/>
                    </a:lnT>
                    <a:lnB w="6350" cap="flat" cmpd="sng" algn="ctr">
                      <a:noFill/>
                      <a:prstDash val="solid"/>
                      <a:round/>
                      <a:headEnd type="none" w="med" len="med"/>
                      <a:tailEnd type="none" w="med" len="med"/>
                    </a:lnB>
                    <a:solidFill>
                      <a:schemeClr val="tx2"/>
                    </a:solidFill>
                  </a:tcPr>
                </a:tc>
                <a:tc gridSpan="2"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solidFill>
                      <a:schemeClr val="tx2"/>
                    </a:solidFill>
                  </a:tcPr>
                </a:tc>
                <a:tc hMerge="1" vMerge="1">
                  <a:txBody>
                    <a:bodyPr/>
                    <a:lstStyle/>
                    <a:p>
                      <a:pPr marL="0" marR="0" algn="ctr">
                        <a:spcBef>
                          <a:spcPts val="100"/>
                        </a:spcBef>
                        <a:spcAft>
                          <a:spcPts val="100"/>
                        </a:spcAft>
                      </a:pPr>
                      <a:endParaRPr lang="en-US" sz="1100" b="1">
                        <a:solidFill>
                          <a:schemeClr val="bg1"/>
                        </a:solidFill>
                        <a:effectLst/>
                        <a:latin typeface="Times New Roman"/>
                        <a:ea typeface="Times New Roman"/>
                      </a:endParaRPr>
                    </a:p>
                  </a:txBody>
                  <a:tcPr marL="11664" marR="11664" marT="0" marB="0"/>
                </a:tc>
                <a:extLst>
                  <a:ext uri="{0D108BD9-81ED-4DB2-BD59-A6C34878D82A}">
                    <a16:rowId xmlns:a16="http://schemas.microsoft.com/office/drawing/2014/main" val="10001"/>
                  </a:ext>
                </a:extLst>
              </a:tr>
              <a:tr h="231648">
                <a:tc gridSpan="3">
                  <a:txBody>
                    <a:bodyPr/>
                    <a:lstStyle/>
                    <a:p>
                      <a:pPr marL="0" marR="0" indent="0">
                        <a:spcBef>
                          <a:spcPts val="100"/>
                        </a:spcBef>
                        <a:spcAft>
                          <a:spcPts val="100"/>
                        </a:spcAft>
                      </a:pPr>
                      <a:r>
                        <a:rPr lang="en-US" sz="1100" b="1" kern="1200">
                          <a:solidFill>
                            <a:srgbClr val="6B747B"/>
                          </a:solidFill>
                          <a:effectLst/>
                          <a:latin typeface="+mn-lt"/>
                          <a:ea typeface="+mn-ea"/>
                          <a:cs typeface="+mn-cs"/>
                        </a:rPr>
                        <a:t>Refractory to lenalidomide</a:t>
                      </a:r>
                    </a:p>
                  </a:txBody>
                  <a:tcPr marL="48768" marR="15552" marT="0" marB="0" anchor="ctr">
                    <a:solidFill>
                      <a:schemeClr val="accent1">
                        <a:lumMod val="40000"/>
                        <a:lumOff val="60000"/>
                      </a:schemeClr>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10003"/>
                  </a:ext>
                </a:extLst>
              </a:tr>
              <a:tr h="231648">
                <a:tc>
                  <a:txBody>
                    <a:bodyPr/>
                    <a:lstStyle/>
                    <a:p>
                      <a:pPr marL="92075" marR="0" indent="0">
                        <a:spcBef>
                          <a:spcPts val="100"/>
                        </a:spcBef>
                        <a:spcAft>
                          <a:spcPts val="100"/>
                        </a:spcAft>
                      </a:pPr>
                      <a:r>
                        <a:rPr lang="en-US" sz="1100" kern="1200">
                          <a:solidFill>
                            <a:srgbClr val="6B747B"/>
                          </a:solidFill>
                          <a:effectLst/>
                        </a:rPr>
                        <a:t>Yes</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rPr>
                        <a:t>144</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rPr>
                        <a:t>140</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0.59 (0.43–0.82)</a:t>
                      </a: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10004"/>
                  </a:ext>
                </a:extLst>
              </a:tr>
              <a:tr h="231648">
                <a:tc>
                  <a:txBody>
                    <a:bodyPr/>
                    <a:lstStyle/>
                    <a:p>
                      <a:pPr marL="92075" marR="0" indent="0">
                        <a:spcBef>
                          <a:spcPts val="100"/>
                        </a:spcBef>
                        <a:spcAft>
                          <a:spcPts val="100"/>
                        </a:spcAft>
                      </a:pPr>
                      <a:r>
                        <a:rPr lang="en-US" sz="1100" kern="1200">
                          <a:solidFill>
                            <a:srgbClr val="6B747B"/>
                          </a:solidFill>
                          <a:effectLst/>
                        </a:rPr>
                        <a:t>No</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rPr>
                        <a:t>10</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rPr>
                        <a:t>13</a:t>
                      </a:r>
                      <a:endParaRPr lang="en-US" sz="1100" b="0" kern="1200">
                        <a:solidFill>
                          <a:srgbClr val="6B747B"/>
                        </a:solidFill>
                        <a:effectLst/>
                        <a:latin typeface="+mn-lt"/>
                        <a:ea typeface="+mn-ea"/>
                        <a:cs typeface="+mn-cs"/>
                      </a:endParaRPr>
                    </a:p>
                  </a:txBody>
                  <a:tcPr marL="15552" marR="15552" marT="0" marB="0" anchor="ctr">
                    <a:solidFill>
                      <a:srgbClr val="DCDEED"/>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0.18 (0.02–1.49)</a:t>
                      </a: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10005"/>
                  </a:ext>
                </a:extLst>
              </a:tr>
              <a:tr h="231648">
                <a:tc gridSpan="3">
                  <a:txBody>
                    <a:bodyPr/>
                    <a:lstStyle/>
                    <a:p>
                      <a:pPr marL="0" marR="0" indent="0">
                        <a:spcBef>
                          <a:spcPts val="100"/>
                        </a:spcBef>
                        <a:spcAft>
                          <a:spcPts val="100"/>
                        </a:spcAft>
                      </a:pPr>
                      <a:r>
                        <a:rPr lang="en-US" sz="1100" b="1" kern="1200">
                          <a:solidFill>
                            <a:srgbClr val="6B747B"/>
                          </a:solidFill>
                          <a:effectLst/>
                        </a:rPr>
                        <a:t>Refractory to a proteasome inhibitor</a:t>
                      </a:r>
                      <a:endParaRPr lang="en-US" sz="1100" b="1" kern="1200">
                        <a:solidFill>
                          <a:srgbClr val="6B747B"/>
                        </a:solidFill>
                        <a:effectLst/>
                        <a:latin typeface="+mn-lt"/>
                        <a:ea typeface="+mn-ea"/>
                        <a:cs typeface="+mn-cs"/>
                      </a:endParaRPr>
                    </a:p>
                  </a:txBody>
                  <a:tcPr marL="48768" marR="15552" marT="0" marB="0" anchor="ctr">
                    <a:solidFill>
                      <a:schemeClr val="bg1">
                        <a:lumMod val="95000"/>
                      </a:schemeClr>
                    </a:solidFill>
                  </a:tcPr>
                </a:tc>
                <a:tc hMerge="1">
                  <a:txBody>
                    <a:bodyPr/>
                    <a:lstStyle/>
                    <a:p>
                      <a:endParaRPr lang="en-GB"/>
                    </a:p>
                  </a:txBody>
                  <a:tcPr>
                    <a:solidFill>
                      <a:srgbClr val="F2F2F2"/>
                    </a:solidFill>
                  </a:tcPr>
                </a:tc>
                <a:tc hMerge="1">
                  <a:txBody>
                    <a:bodyPr/>
                    <a:lstStyle/>
                    <a:p>
                      <a:endParaRPr lang="en-GB"/>
                    </a:p>
                  </a:txBody>
                  <a:tcPr>
                    <a:solidFill>
                      <a:srgbClr val="F2F2F2"/>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10006"/>
                  </a:ext>
                </a:extLst>
              </a:tr>
              <a:tr h="231648">
                <a:tc>
                  <a:txBody>
                    <a:bodyPr/>
                    <a:lstStyle/>
                    <a:p>
                      <a:pPr marL="92075" marR="0" indent="0">
                        <a:spcBef>
                          <a:spcPts val="100"/>
                        </a:spcBef>
                        <a:spcAft>
                          <a:spcPts val="100"/>
                        </a:spcAft>
                      </a:pPr>
                      <a:r>
                        <a:rPr lang="en-US" sz="1100" kern="1200">
                          <a:solidFill>
                            <a:srgbClr val="6B747B"/>
                          </a:solidFill>
                          <a:effectLst/>
                        </a:rPr>
                        <a:t>Yes</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kern="1200">
                          <a:solidFill>
                            <a:srgbClr val="6B747B"/>
                          </a:solidFill>
                          <a:effectLst/>
                        </a:rPr>
                        <a:t>118</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kern="1200">
                          <a:solidFill>
                            <a:srgbClr val="6B747B"/>
                          </a:solidFill>
                          <a:effectLst/>
                        </a:rPr>
                        <a:t>115</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0.58 (0.41–0.82)</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283388078"/>
                  </a:ext>
                </a:extLst>
              </a:tr>
              <a:tr h="231648">
                <a:tc>
                  <a:txBody>
                    <a:bodyPr/>
                    <a:lstStyle/>
                    <a:p>
                      <a:pPr marL="92075" marR="0" indent="0">
                        <a:spcBef>
                          <a:spcPts val="100"/>
                        </a:spcBef>
                        <a:spcAft>
                          <a:spcPts val="100"/>
                        </a:spcAft>
                      </a:pPr>
                      <a:r>
                        <a:rPr lang="en-US" sz="1100" kern="1200">
                          <a:solidFill>
                            <a:srgbClr val="6B747B"/>
                          </a:solidFill>
                          <a:effectLst/>
                        </a:rPr>
                        <a:t>No</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kern="1200">
                          <a:solidFill>
                            <a:srgbClr val="6B747B"/>
                          </a:solidFill>
                          <a:effectLst/>
                        </a:rPr>
                        <a:t>36</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r>
                        <a:rPr lang="en-US" sz="1100" kern="1200">
                          <a:solidFill>
                            <a:srgbClr val="6B747B"/>
                          </a:solidFill>
                          <a:effectLst/>
                        </a:rPr>
                        <a:t>38</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0.67 (0.35–1.28)</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844116241"/>
                  </a:ext>
                </a:extLst>
              </a:tr>
              <a:tr h="345440">
                <a:tc gridSpan="3">
                  <a:txBody>
                    <a:bodyPr/>
                    <a:lstStyle/>
                    <a:p>
                      <a:pPr marL="0" marR="0" indent="0">
                        <a:spcBef>
                          <a:spcPts val="100"/>
                        </a:spcBef>
                        <a:spcAft>
                          <a:spcPts val="100"/>
                        </a:spcAft>
                      </a:pPr>
                      <a:r>
                        <a:rPr lang="en-US" sz="1100" b="1" kern="1200">
                          <a:solidFill>
                            <a:srgbClr val="6B747B"/>
                          </a:solidFill>
                          <a:effectLst/>
                          <a:latin typeface="+mn-lt"/>
                          <a:ea typeface="+mn-ea"/>
                          <a:cs typeface="+mn-cs"/>
                        </a:rPr>
                        <a:t>Refractory to lenalidomide and a proteasome inhibitor</a:t>
                      </a:r>
                    </a:p>
                  </a:txBody>
                  <a:tcPr marL="48768" marR="15552" marT="0" marB="0" anchor="ctr">
                    <a:solidFill>
                      <a:srgbClr val="DCDEED"/>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2852283244"/>
                  </a:ext>
                </a:extLst>
              </a:tr>
              <a:tr h="207264">
                <a:tc>
                  <a:txBody>
                    <a:bodyPr/>
                    <a:lstStyle/>
                    <a:p>
                      <a:pPr marL="92075" marR="0" indent="0">
                        <a:spcBef>
                          <a:spcPts val="100"/>
                        </a:spcBef>
                        <a:spcAft>
                          <a:spcPts val="100"/>
                        </a:spcAft>
                      </a:pPr>
                      <a:r>
                        <a:rPr lang="en-US" sz="1100" kern="1200">
                          <a:solidFill>
                            <a:srgbClr val="6B747B"/>
                          </a:solidFill>
                          <a:effectLst/>
                          <a:latin typeface="+mn-lt"/>
                          <a:ea typeface="+mn-ea"/>
                          <a:cs typeface="+mn-cs"/>
                        </a:rPr>
                        <a:t>Yes</a:t>
                      </a: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latin typeface="+mn-lt"/>
                          <a:ea typeface="+mn-ea"/>
                          <a:cs typeface="+mn-cs"/>
                        </a:rPr>
                        <a:t>111</a:t>
                      </a: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latin typeface="+mn-lt"/>
                          <a:ea typeface="+mn-ea"/>
                          <a:cs typeface="+mn-cs"/>
                        </a:rPr>
                        <a:t>107</a:t>
                      </a:r>
                    </a:p>
                  </a:txBody>
                  <a:tcPr marL="15552" marR="15552" marT="0" marB="0" anchor="ctr">
                    <a:solidFill>
                      <a:srgbClr val="DCDEED"/>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0.58 (0.40–0.84)</a:t>
                      </a: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10007"/>
                  </a:ext>
                </a:extLst>
              </a:tr>
              <a:tr h="207264">
                <a:tc>
                  <a:txBody>
                    <a:bodyPr/>
                    <a:lstStyle/>
                    <a:p>
                      <a:pPr marL="92075" marR="0" indent="0">
                        <a:spcBef>
                          <a:spcPts val="100"/>
                        </a:spcBef>
                        <a:spcAft>
                          <a:spcPts val="100"/>
                        </a:spcAft>
                      </a:pPr>
                      <a:r>
                        <a:rPr lang="en-US" sz="1100" kern="1200">
                          <a:solidFill>
                            <a:srgbClr val="6B747B"/>
                          </a:solidFill>
                          <a:effectLst/>
                          <a:latin typeface="+mn-lt"/>
                          <a:ea typeface="+mn-ea"/>
                          <a:cs typeface="+mn-cs"/>
                        </a:rPr>
                        <a:t>No</a:t>
                      </a: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latin typeface="+mn-lt"/>
                          <a:ea typeface="+mn-ea"/>
                          <a:cs typeface="+mn-cs"/>
                        </a:rPr>
                        <a:t>43</a:t>
                      </a:r>
                    </a:p>
                  </a:txBody>
                  <a:tcPr marL="15552" marR="15552" marT="0" marB="0" anchor="ctr">
                    <a:solidFill>
                      <a:srgbClr val="DCDEED"/>
                    </a:solidFill>
                  </a:tcPr>
                </a:tc>
                <a:tc>
                  <a:txBody>
                    <a:bodyPr/>
                    <a:lstStyle/>
                    <a:p>
                      <a:pPr marL="0" marR="0" algn="ctr">
                        <a:spcBef>
                          <a:spcPts val="100"/>
                        </a:spcBef>
                        <a:spcAft>
                          <a:spcPts val="100"/>
                        </a:spcAft>
                      </a:pPr>
                      <a:r>
                        <a:rPr lang="en-US" sz="1100" kern="1200">
                          <a:solidFill>
                            <a:srgbClr val="6B747B"/>
                          </a:solidFill>
                          <a:effectLst/>
                          <a:latin typeface="+mn-lt"/>
                          <a:ea typeface="+mn-ea"/>
                          <a:cs typeface="+mn-cs"/>
                        </a:rPr>
                        <a:t>46</a:t>
                      </a:r>
                    </a:p>
                  </a:txBody>
                  <a:tcPr marL="15552" marR="15552" marT="0" marB="0" anchor="ctr">
                    <a:solidFill>
                      <a:srgbClr val="DCDEED"/>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0.60 (0.33–1.11)</a:t>
                      </a:r>
                      <a:endParaRPr lang="en-US" sz="1100" b="0" kern="1200">
                        <a:solidFill>
                          <a:srgbClr val="6B747B"/>
                        </a:solidFill>
                        <a:effectLst/>
                        <a:latin typeface="+mn-lt"/>
                        <a:ea typeface="+mn-ea"/>
                        <a:cs typeface="+mn-cs"/>
                      </a:endParaRPr>
                    </a:p>
                  </a:txBody>
                  <a:tcPr marL="15552" marR="15552" marT="0" marB="0" anchor="ctr">
                    <a:solidFill>
                      <a:srgbClr val="DCDEED"/>
                    </a:solidFill>
                  </a:tcPr>
                </a:tc>
                <a:extLst>
                  <a:ext uri="{0D108BD9-81ED-4DB2-BD59-A6C34878D82A}">
                    <a16:rowId xmlns:a16="http://schemas.microsoft.com/office/drawing/2014/main" val="10008"/>
                  </a:ext>
                </a:extLst>
              </a:tr>
              <a:tr h="345440">
                <a:tc gridSpan="3">
                  <a:txBody>
                    <a:bodyPr/>
                    <a:lstStyle/>
                    <a:p>
                      <a:pPr marL="0" marR="0" indent="0">
                        <a:spcBef>
                          <a:spcPts val="100"/>
                        </a:spcBef>
                        <a:spcAft>
                          <a:spcPts val="100"/>
                        </a:spcAft>
                      </a:pPr>
                      <a:r>
                        <a:rPr lang="en-US" sz="1100" b="1" kern="1200">
                          <a:solidFill>
                            <a:srgbClr val="6B747B"/>
                          </a:solidFill>
                          <a:effectLst/>
                          <a:latin typeface="+mn-lt"/>
                          <a:ea typeface="+mn-ea"/>
                          <a:cs typeface="+mn-cs"/>
                        </a:rPr>
                        <a:t>Refractory to lenalidomide at last </a:t>
                      </a:r>
                      <a:br>
                        <a:rPr lang="en-US" sz="1100" b="1" kern="1200">
                          <a:solidFill>
                            <a:srgbClr val="6B747B"/>
                          </a:solidFill>
                          <a:effectLst/>
                          <a:latin typeface="+mn-lt"/>
                          <a:ea typeface="+mn-ea"/>
                          <a:cs typeface="+mn-cs"/>
                        </a:rPr>
                      </a:br>
                      <a:r>
                        <a:rPr lang="en-US" sz="1100" b="1" kern="1200">
                          <a:solidFill>
                            <a:srgbClr val="6B747B"/>
                          </a:solidFill>
                          <a:effectLst/>
                          <a:latin typeface="+mn-lt"/>
                          <a:ea typeface="+mn-ea"/>
                          <a:cs typeface="+mn-cs"/>
                        </a:rPr>
                        <a:t>previous line</a:t>
                      </a:r>
                    </a:p>
                  </a:txBody>
                  <a:tcPr marL="48768" marR="15552" marT="0" marB="0" anchor="ctr">
                    <a:solidFill>
                      <a:schemeClr val="accent1">
                        <a:lumMod val="40000"/>
                        <a:lumOff val="60000"/>
                      </a:schemeClr>
                    </a:solidFill>
                  </a:tcPr>
                </a:tc>
                <a:tc hMerge="1">
                  <a:txBody>
                    <a:bodyPr/>
                    <a:lstStyle/>
                    <a:p>
                      <a:endParaRPr lang="en-GB"/>
                    </a:p>
                  </a:txBody>
                  <a:tcPr>
                    <a:solidFill>
                      <a:srgbClr val="F2F2F2"/>
                    </a:solidFill>
                  </a:tcPr>
                </a:tc>
                <a:tc hMerge="1">
                  <a:txBody>
                    <a:bodyPr/>
                    <a:lstStyle/>
                    <a:p>
                      <a:endParaRPr lang="en-GB"/>
                    </a:p>
                  </a:txBody>
                  <a:tcPr>
                    <a:solidFill>
                      <a:srgbClr val="F2F2F2"/>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10009"/>
                  </a:ext>
                </a:extLst>
              </a:tr>
              <a:tr h="207264">
                <a:tc>
                  <a:txBody>
                    <a:bodyPr/>
                    <a:lstStyle/>
                    <a:p>
                      <a:pPr marL="92075" marR="0" indent="0">
                        <a:spcBef>
                          <a:spcPts val="100"/>
                        </a:spcBef>
                        <a:spcAft>
                          <a:spcPts val="100"/>
                        </a:spcAft>
                      </a:pPr>
                      <a:r>
                        <a:rPr lang="en-US" sz="1100" kern="1200">
                          <a:solidFill>
                            <a:srgbClr val="6B747B"/>
                          </a:solidFill>
                          <a:effectLst/>
                          <a:latin typeface="+mn-lt"/>
                          <a:ea typeface="+mn-ea"/>
                          <a:cs typeface="+mn-cs"/>
                        </a:rPr>
                        <a:t>Yes</a:t>
                      </a:r>
                    </a:p>
                  </a:txBody>
                  <a:tcPr marL="15552" marR="15552" marT="0" marB="0" anchor="ctr">
                    <a:solidFill>
                      <a:schemeClr val="bg1">
                        <a:lumMod val="95000"/>
                      </a:schemeClr>
                    </a:solidFill>
                  </a:tcPr>
                </a:tc>
                <a:tc>
                  <a:txBody>
                    <a:bodyPr/>
                    <a:lstStyle/>
                    <a:p>
                      <a:pPr marL="0" marR="0" indent="0" algn="ctr">
                        <a:spcBef>
                          <a:spcPts val="100"/>
                        </a:spcBef>
                        <a:spcAft>
                          <a:spcPts val="100"/>
                        </a:spcAft>
                      </a:pPr>
                      <a:r>
                        <a:rPr lang="en-US" sz="1100" b="0">
                          <a:solidFill>
                            <a:srgbClr val="6B747B"/>
                          </a:solidFill>
                          <a:effectLst/>
                          <a:latin typeface="+mn-lt"/>
                          <a:ea typeface="Times New Roman"/>
                        </a:rPr>
                        <a:t>93</a:t>
                      </a:r>
                    </a:p>
                  </a:txBody>
                  <a:tcPr marL="15552" marR="15552" marT="0" marB="0" anchor="ctr">
                    <a:solidFill>
                      <a:schemeClr val="bg1">
                        <a:lumMod val="95000"/>
                      </a:schemeClr>
                    </a:solidFill>
                  </a:tcPr>
                </a:tc>
                <a:tc>
                  <a:txBody>
                    <a:bodyPr/>
                    <a:lstStyle/>
                    <a:p>
                      <a:pPr marL="0" marR="0" indent="0" algn="ctr">
                        <a:spcBef>
                          <a:spcPts val="100"/>
                        </a:spcBef>
                        <a:spcAft>
                          <a:spcPts val="100"/>
                        </a:spcAft>
                      </a:pPr>
                      <a:r>
                        <a:rPr lang="en-US" sz="1100" b="0">
                          <a:solidFill>
                            <a:srgbClr val="6B747B"/>
                          </a:solidFill>
                          <a:effectLst/>
                          <a:latin typeface="+mn-lt"/>
                          <a:ea typeface="Times New Roman"/>
                        </a:rPr>
                        <a:t>88</a:t>
                      </a: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0.50 (0.34–0.76)</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1198463459"/>
                  </a:ext>
                </a:extLst>
              </a:tr>
              <a:tr h="207264">
                <a:tc>
                  <a:txBody>
                    <a:bodyPr/>
                    <a:lstStyle/>
                    <a:p>
                      <a:pPr marL="92075" marR="0" indent="0">
                        <a:spcBef>
                          <a:spcPts val="100"/>
                        </a:spcBef>
                        <a:spcAft>
                          <a:spcPts val="100"/>
                        </a:spcAft>
                      </a:pPr>
                      <a:r>
                        <a:rPr lang="en-US" sz="1100" kern="1200">
                          <a:solidFill>
                            <a:srgbClr val="6B747B"/>
                          </a:solidFill>
                          <a:effectLst/>
                          <a:latin typeface="+mn-lt"/>
                          <a:ea typeface="+mn-ea"/>
                          <a:cs typeface="+mn-cs"/>
                        </a:rPr>
                        <a:t>No</a:t>
                      </a:r>
                    </a:p>
                  </a:txBody>
                  <a:tcPr marL="15552" marR="15552" marT="0" marB="0" anchor="ctr">
                    <a:solidFill>
                      <a:schemeClr val="bg1">
                        <a:lumMod val="95000"/>
                      </a:schemeClr>
                    </a:solidFill>
                  </a:tcPr>
                </a:tc>
                <a:tc>
                  <a:txBody>
                    <a:bodyPr/>
                    <a:lstStyle/>
                    <a:p>
                      <a:pPr marL="0" marR="0" indent="0" algn="ctr">
                        <a:spcBef>
                          <a:spcPts val="100"/>
                        </a:spcBef>
                        <a:spcAft>
                          <a:spcPts val="100"/>
                        </a:spcAft>
                      </a:pPr>
                      <a:r>
                        <a:rPr lang="en-US" sz="1100" b="0">
                          <a:solidFill>
                            <a:srgbClr val="6B747B"/>
                          </a:solidFill>
                          <a:effectLst/>
                          <a:latin typeface="+mn-lt"/>
                          <a:ea typeface="Times New Roman"/>
                        </a:rPr>
                        <a:t>61</a:t>
                      </a:r>
                    </a:p>
                  </a:txBody>
                  <a:tcPr marL="15552" marR="15552" marT="0" marB="0" anchor="ctr">
                    <a:solidFill>
                      <a:schemeClr val="bg1">
                        <a:lumMod val="95000"/>
                      </a:schemeClr>
                    </a:solidFill>
                  </a:tcPr>
                </a:tc>
                <a:tc>
                  <a:txBody>
                    <a:bodyPr/>
                    <a:lstStyle/>
                    <a:p>
                      <a:pPr marL="0" marR="0" indent="0" algn="ctr">
                        <a:spcBef>
                          <a:spcPts val="100"/>
                        </a:spcBef>
                        <a:spcAft>
                          <a:spcPts val="100"/>
                        </a:spcAft>
                      </a:pPr>
                      <a:r>
                        <a:rPr lang="en-US" sz="1100" b="0">
                          <a:solidFill>
                            <a:srgbClr val="6B747B"/>
                          </a:solidFill>
                          <a:effectLst/>
                          <a:latin typeface="+mn-lt"/>
                          <a:ea typeface="Times New Roman"/>
                        </a:rPr>
                        <a:t>65</a:t>
                      </a:r>
                    </a:p>
                  </a:txBody>
                  <a:tcPr marL="15552" marR="15552" marT="0" marB="0" anchor="ctr">
                    <a:solidFill>
                      <a:schemeClr val="bg1">
                        <a:lumMod val="95000"/>
                      </a:schemeClr>
                    </a:solidFill>
                  </a:tcPr>
                </a:tc>
                <a:tc>
                  <a:txBody>
                    <a:bodyPr/>
                    <a:lstStyle/>
                    <a:p>
                      <a:pPr marL="0" marR="0" algn="ctr">
                        <a:spcBef>
                          <a:spcPts val="100"/>
                        </a:spcBef>
                        <a:spcAft>
                          <a:spcPts val="100"/>
                        </a:spcAft>
                      </a:pPr>
                      <a:endParaRPr lang="en-US" sz="1100" b="0" kern="1200">
                        <a:solidFill>
                          <a:srgbClr val="6B747B"/>
                        </a:solidFill>
                        <a:effectLst/>
                        <a:latin typeface="+mn-lt"/>
                        <a:ea typeface="+mn-ea"/>
                        <a:cs typeface="+mn-cs"/>
                      </a:endParaRPr>
                    </a:p>
                  </a:txBody>
                  <a:tcPr marL="15552" marR="15552" marT="0" marB="0" anchor="ctr">
                    <a:noFill/>
                  </a:tcPr>
                </a:tc>
                <a:tc>
                  <a:txBody>
                    <a:bodyPr/>
                    <a:lstStyle/>
                    <a:p>
                      <a:pPr marL="0" marR="0" algn="ctr">
                        <a:spcBef>
                          <a:spcPts val="100"/>
                        </a:spcBef>
                        <a:spcAft>
                          <a:spcPts val="100"/>
                        </a:spcAft>
                      </a:pPr>
                      <a:r>
                        <a:rPr lang="en-US" sz="1100" kern="1200">
                          <a:solidFill>
                            <a:srgbClr val="6B747B"/>
                          </a:solidFill>
                          <a:effectLst/>
                        </a:rPr>
                        <a:t>0.77 (0.47–1.25)</a:t>
                      </a:r>
                      <a:endParaRPr lang="en-US" sz="1100" b="0" kern="1200">
                        <a:solidFill>
                          <a:srgbClr val="6B747B"/>
                        </a:solidFill>
                        <a:effectLst/>
                        <a:latin typeface="+mn-lt"/>
                        <a:ea typeface="+mn-ea"/>
                        <a:cs typeface="+mn-cs"/>
                      </a:endParaRPr>
                    </a:p>
                  </a:txBody>
                  <a:tcPr marL="15552" marR="15552" marT="0" marB="0" anchor="ctr">
                    <a:solidFill>
                      <a:schemeClr val="bg1">
                        <a:lumMod val="95000"/>
                      </a:schemeClr>
                    </a:solidFill>
                  </a:tcPr>
                </a:tc>
                <a:extLst>
                  <a:ext uri="{0D108BD9-81ED-4DB2-BD59-A6C34878D82A}">
                    <a16:rowId xmlns:a16="http://schemas.microsoft.com/office/drawing/2014/main" val="2861067192"/>
                  </a:ext>
                </a:extLst>
              </a:tr>
              <a:tr h="207264">
                <a:tc gridSpan="3">
                  <a:txBody>
                    <a:bodyPr/>
                    <a:lstStyle/>
                    <a:p>
                      <a:pPr marL="0" marR="0">
                        <a:spcBef>
                          <a:spcPts val="100"/>
                        </a:spcBef>
                        <a:spcAft>
                          <a:spcPts val="100"/>
                        </a:spcAft>
                      </a:pPr>
                      <a:r>
                        <a:rPr lang="en-US" sz="1100" b="1">
                          <a:solidFill>
                            <a:srgbClr val="6B747B"/>
                          </a:solidFill>
                          <a:effectLst/>
                        </a:rPr>
                        <a:t>R-ISS disease stage at study entry</a:t>
                      </a:r>
                      <a:endParaRPr lang="en-US" sz="1100" b="1">
                        <a:solidFill>
                          <a:srgbClr val="6B747B"/>
                        </a:solidFill>
                        <a:effectLst/>
                        <a:latin typeface="+mn-lt"/>
                        <a:ea typeface="Times New Roman"/>
                      </a:endParaRPr>
                    </a:p>
                  </a:txBody>
                  <a:tcPr marL="48768" marR="15552" marT="0" marB="0" anchor="ctr">
                    <a:solidFill>
                      <a:srgbClr val="DCDEED"/>
                    </a:solidFill>
                  </a:tcPr>
                </a:tc>
                <a:tc hMerge="1">
                  <a:txBody>
                    <a:bodyPr/>
                    <a:lstStyle/>
                    <a:p>
                      <a:endParaRPr lang="en-GB"/>
                    </a:p>
                  </a:txBody>
                  <a:tcPr/>
                </a:tc>
                <a:tc hMerge="1">
                  <a:txBody>
                    <a:bodyPr/>
                    <a:lstStyle/>
                    <a:p>
                      <a:endParaRPr lang="en-GB"/>
                    </a:p>
                  </a:txBody>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 </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927119457"/>
                  </a:ext>
                </a:extLst>
              </a:tr>
              <a:tr h="207264">
                <a:tc>
                  <a:txBody>
                    <a:bodyPr/>
                    <a:lstStyle/>
                    <a:p>
                      <a:pPr marL="92075" marR="0" indent="0">
                        <a:spcBef>
                          <a:spcPts val="100"/>
                        </a:spcBef>
                        <a:spcAft>
                          <a:spcPts val="100"/>
                        </a:spcAft>
                      </a:pPr>
                      <a:r>
                        <a:rPr lang="en-US" sz="1100">
                          <a:solidFill>
                            <a:srgbClr val="6B747B"/>
                          </a:solidFill>
                          <a:effectLst/>
                        </a:rPr>
                        <a:t>I</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39</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31</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0.58 (0.28–1.21)</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782259233"/>
                  </a:ext>
                </a:extLst>
              </a:tr>
              <a:tr h="207264">
                <a:tc>
                  <a:txBody>
                    <a:bodyPr/>
                    <a:lstStyle/>
                    <a:p>
                      <a:pPr marL="92075" marR="0" indent="0">
                        <a:spcBef>
                          <a:spcPts val="100"/>
                        </a:spcBef>
                        <a:spcAft>
                          <a:spcPts val="100"/>
                        </a:spcAft>
                      </a:pPr>
                      <a:r>
                        <a:rPr lang="en-US" sz="1100">
                          <a:solidFill>
                            <a:srgbClr val="6B747B"/>
                          </a:solidFill>
                          <a:effectLst/>
                        </a:rPr>
                        <a:t>II</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99</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98</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0.59 (0.40–0.87)</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2320742518"/>
                  </a:ext>
                </a:extLst>
              </a:tr>
              <a:tr h="207264">
                <a:tc>
                  <a:txBody>
                    <a:bodyPr/>
                    <a:lstStyle/>
                    <a:p>
                      <a:pPr marL="92075" marR="0" indent="0">
                        <a:spcBef>
                          <a:spcPts val="100"/>
                        </a:spcBef>
                        <a:spcAft>
                          <a:spcPts val="100"/>
                        </a:spcAft>
                      </a:pPr>
                      <a:r>
                        <a:rPr lang="en-US" sz="1100">
                          <a:solidFill>
                            <a:srgbClr val="6B747B"/>
                          </a:solidFill>
                          <a:effectLst/>
                        </a:rPr>
                        <a:t>III</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16</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r>
                        <a:rPr lang="en-US" sz="1100">
                          <a:solidFill>
                            <a:srgbClr val="6B747B"/>
                          </a:solidFill>
                          <a:effectLst/>
                        </a:rPr>
                        <a:t>24</a:t>
                      </a:r>
                      <a:endParaRPr lang="en-US" sz="1100" b="0">
                        <a:solidFill>
                          <a:srgbClr val="6B747B"/>
                        </a:solidFill>
                        <a:effectLst/>
                        <a:latin typeface="+mn-lt"/>
                        <a:ea typeface="Times New Roman"/>
                      </a:endParaRPr>
                    </a:p>
                  </a:txBody>
                  <a:tcPr marL="15552" marR="15552" marT="0" marB="0" anchor="ctr">
                    <a:solidFill>
                      <a:srgbClr val="DCDEED"/>
                    </a:solidFill>
                  </a:tcPr>
                </a:tc>
                <a:tc>
                  <a:txBody>
                    <a:bodyPr/>
                    <a:lstStyle/>
                    <a:p>
                      <a:pPr marL="0" marR="0" algn="ctr">
                        <a:spcBef>
                          <a:spcPts val="100"/>
                        </a:spcBef>
                        <a:spcAft>
                          <a:spcPts val="100"/>
                        </a:spcAft>
                      </a:pPr>
                      <a:endParaRPr lang="en-US" sz="1100" b="0">
                        <a:solidFill>
                          <a:srgbClr val="6B747B"/>
                        </a:solidFill>
                        <a:effectLst/>
                        <a:latin typeface="+mn-lt"/>
                        <a:ea typeface="Times New Roman"/>
                      </a:endParaRPr>
                    </a:p>
                  </a:txBody>
                  <a:tcPr marL="15552" marR="15552" marT="0" marB="0" anchor="ctr">
                    <a:noFill/>
                  </a:tcPr>
                </a:tc>
                <a:tc>
                  <a:txBody>
                    <a:bodyPr/>
                    <a:lstStyle/>
                    <a:p>
                      <a:pPr marL="0" marR="0" algn="ctr">
                        <a:spcBef>
                          <a:spcPts val="100"/>
                        </a:spcBef>
                        <a:spcAft>
                          <a:spcPts val="100"/>
                        </a:spcAft>
                      </a:pPr>
                      <a:r>
                        <a:rPr lang="en-US" sz="1100">
                          <a:solidFill>
                            <a:srgbClr val="6B747B"/>
                          </a:solidFill>
                          <a:effectLst/>
                        </a:rPr>
                        <a:t>0.61 (0.28–1.31)</a:t>
                      </a:r>
                      <a:endParaRPr lang="en-US" sz="1100" b="0">
                        <a:solidFill>
                          <a:srgbClr val="6B747B"/>
                        </a:solidFill>
                        <a:effectLst/>
                        <a:latin typeface="+mn-lt"/>
                        <a:ea typeface="Times New Roman"/>
                      </a:endParaRPr>
                    </a:p>
                  </a:txBody>
                  <a:tcPr marL="15552" marR="15552" marT="0" marB="0" anchor="ctr">
                    <a:solidFill>
                      <a:srgbClr val="DCDEED"/>
                    </a:solidFill>
                  </a:tcPr>
                </a:tc>
                <a:extLst>
                  <a:ext uri="{0D108BD9-81ED-4DB2-BD59-A6C34878D82A}">
                    <a16:rowId xmlns:a16="http://schemas.microsoft.com/office/drawing/2014/main" val="1758412361"/>
                  </a:ext>
                </a:extLst>
              </a:tr>
            </a:tbl>
          </a:graphicData>
        </a:graphic>
      </p:graphicFrame>
      <p:cxnSp>
        <p:nvCxnSpPr>
          <p:cNvPr id="267" name="Straight Connector 266">
            <a:extLst>
              <a:ext uri="{FF2B5EF4-FFF2-40B4-BE49-F238E27FC236}">
                <a16:creationId xmlns:a16="http://schemas.microsoft.com/office/drawing/2014/main" id="{6FABF34D-8F5F-4FF2-A96F-5865608AE06F}"/>
              </a:ext>
            </a:extLst>
          </p:cNvPr>
          <p:cNvCxnSpPr>
            <a:cxnSpLocks/>
            <a:endCxn id="277" idx="0"/>
          </p:cNvCxnSpPr>
          <p:nvPr/>
        </p:nvCxnSpPr>
        <p:spPr>
          <a:xfrm flipH="1">
            <a:off x="10044411" y="1860837"/>
            <a:ext cx="1912" cy="3914319"/>
          </a:xfrm>
          <a:prstGeom prst="line">
            <a:avLst/>
          </a:prstGeom>
          <a:ln w="9525">
            <a:solidFill>
              <a:srgbClr val="181818"/>
            </a:solidFill>
            <a:prstDash val="dash"/>
          </a:ln>
        </p:spPr>
        <p:style>
          <a:lnRef idx="1">
            <a:schemeClr val="accent1"/>
          </a:lnRef>
          <a:fillRef idx="0">
            <a:schemeClr val="accent1"/>
          </a:fillRef>
          <a:effectRef idx="0">
            <a:schemeClr val="accent1"/>
          </a:effectRef>
          <a:fontRef idx="minor">
            <a:schemeClr val="tx1"/>
          </a:fontRef>
        </p:style>
      </p:cxnSp>
      <p:grpSp>
        <p:nvGrpSpPr>
          <p:cNvPr id="268" name="Group 267">
            <a:extLst>
              <a:ext uri="{FF2B5EF4-FFF2-40B4-BE49-F238E27FC236}">
                <a16:creationId xmlns:a16="http://schemas.microsoft.com/office/drawing/2014/main" id="{6284E67D-654F-4C6D-99E8-DC3E5C69CDD4}"/>
              </a:ext>
            </a:extLst>
          </p:cNvPr>
          <p:cNvGrpSpPr/>
          <p:nvPr/>
        </p:nvGrpSpPr>
        <p:grpSpPr>
          <a:xfrm>
            <a:off x="9031376" y="5744320"/>
            <a:ext cx="2025453" cy="271443"/>
            <a:chOff x="4617023" y="4123460"/>
            <a:chExt cx="2786658" cy="203582"/>
          </a:xfrm>
        </p:grpSpPr>
        <p:cxnSp>
          <p:nvCxnSpPr>
            <p:cNvPr id="269" name="Straight Connector 268">
              <a:extLst>
                <a:ext uri="{FF2B5EF4-FFF2-40B4-BE49-F238E27FC236}">
                  <a16:creationId xmlns:a16="http://schemas.microsoft.com/office/drawing/2014/main" id="{B5B7F16B-FC42-46CD-BEAE-1F7E7BA01666}"/>
                </a:ext>
              </a:extLst>
            </p:cNvPr>
            <p:cNvCxnSpPr>
              <a:cxnSpLocks/>
            </p:cNvCxnSpPr>
            <p:nvPr/>
          </p:nvCxnSpPr>
          <p:spPr>
            <a:xfrm>
              <a:off x="4759480" y="4123460"/>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id="{ADEC3AF4-FF9B-4C5A-AA77-33C255ACE2FA}"/>
                </a:ext>
              </a:extLst>
            </p:cNvPr>
            <p:cNvCxnSpPr>
              <a:cxnSpLocks/>
            </p:cNvCxnSpPr>
            <p:nvPr/>
          </p:nvCxnSpPr>
          <p:spPr>
            <a:xfrm>
              <a:off x="5383596" y="4128221"/>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D5BB8E49-CDE6-479F-984E-73A3DE29C150}"/>
                </a:ext>
              </a:extLst>
            </p:cNvPr>
            <p:cNvCxnSpPr>
              <a:cxnSpLocks/>
            </p:cNvCxnSpPr>
            <p:nvPr/>
          </p:nvCxnSpPr>
          <p:spPr>
            <a:xfrm>
              <a:off x="6013100"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AF600CE3-EBED-41FC-BC82-5C8174CA7D34}"/>
                </a:ext>
              </a:extLst>
            </p:cNvPr>
            <p:cNvCxnSpPr>
              <a:cxnSpLocks/>
            </p:cNvCxnSpPr>
            <p:nvPr/>
          </p:nvCxnSpPr>
          <p:spPr>
            <a:xfrm>
              <a:off x="6640744"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id="{E78F2FEC-B50D-4BB0-B995-196A05805965}"/>
                </a:ext>
              </a:extLst>
            </p:cNvPr>
            <p:cNvCxnSpPr>
              <a:cxnSpLocks/>
            </p:cNvCxnSpPr>
            <p:nvPr/>
          </p:nvCxnSpPr>
          <p:spPr>
            <a:xfrm>
              <a:off x="7255107"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BE7495CD-EE66-49BB-B4E0-CF00EEEC2108}"/>
                </a:ext>
              </a:extLst>
            </p:cNvPr>
            <p:cNvCxnSpPr>
              <a:cxnSpLocks/>
            </p:cNvCxnSpPr>
            <p:nvPr/>
          </p:nvCxnSpPr>
          <p:spPr>
            <a:xfrm>
              <a:off x="4761644" y="4127716"/>
              <a:ext cx="2499325" cy="0"/>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75" name="Rectangle 274">
              <a:extLst>
                <a:ext uri="{FF2B5EF4-FFF2-40B4-BE49-F238E27FC236}">
                  <a16:creationId xmlns:a16="http://schemas.microsoft.com/office/drawing/2014/main" id="{8D6F2164-388C-41F9-B810-A89862D4F8E8}"/>
                </a:ext>
              </a:extLst>
            </p:cNvPr>
            <p:cNvSpPr/>
            <p:nvPr/>
          </p:nvSpPr>
          <p:spPr>
            <a:xfrm>
              <a:off x="4617023" y="414602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0.0</a:t>
              </a:r>
            </a:p>
          </p:txBody>
        </p:sp>
        <p:sp>
          <p:nvSpPr>
            <p:cNvPr id="276" name="Rectangle 275">
              <a:extLst>
                <a:ext uri="{FF2B5EF4-FFF2-40B4-BE49-F238E27FC236}">
                  <a16:creationId xmlns:a16="http://schemas.microsoft.com/office/drawing/2014/main" id="{1CB61127-F10D-491F-B69C-B8FE18FB8F66}"/>
                </a:ext>
              </a:extLst>
            </p:cNvPr>
            <p:cNvSpPr/>
            <p:nvPr/>
          </p:nvSpPr>
          <p:spPr>
            <a:xfrm>
              <a:off x="5240910" y="414602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0.5</a:t>
              </a:r>
            </a:p>
          </p:txBody>
        </p:sp>
        <p:sp>
          <p:nvSpPr>
            <p:cNvPr id="277" name="Rectangle 276">
              <a:extLst>
                <a:ext uri="{FF2B5EF4-FFF2-40B4-BE49-F238E27FC236}">
                  <a16:creationId xmlns:a16="http://schemas.microsoft.com/office/drawing/2014/main" id="{05369999-D43E-4191-989B-6A0D5E483964}"/>
                </a:ext>
              </a:extLst>
            </p:cNvPr>
            <p:cNvSpPr/>
            <p:nvPr/>
          </p:nvSpPr>
          <p:spPr>
            <a:xfrm>
              <a:off x="5868887" y="414658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1.0</a:t>
              </a:r>
            </a:p>
          </p:txBody>
        </p:sp>
        <p:sp>
          <p:nvSpPr>
            <p:cNvPr id="278" name="Rectangle 277">
              <a:extLst>
                <a:ext uri="{FF2B5EF4-FFF2-40B4-BE49-F238E27FC236}">
                  <a16:creationId xmlns:a16="http://schemas.microsoft.com/office/drawing/2014/main" id="{D775A3A1-8C04-4C81-90CC-3F8A2A171EA7}"/>
                </a:ext>
              </a:extLst>
            </p:cNvPr>
            <p:cNvSpPr/>
            <p:nvPr/>
          </p:nvSpPr>
          <p:spPr>
            <a:xfrm>
              <a:off x="6497055" y="4146593"/>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1.5</a:t>
              </a:r>
            </a:p>
          </p:txBody>
        </p:sp>
        <p:sp>
          <p:nvSpPr>
            <p:cNvPr id="279" name="Rectangle 278">
              <a:extLst>
                <a:ext uri="{FF2B5EF4-FFF2-40B4-BE49-F238E27FC236}">
                  <a16:creationId xmlns:a16="http://schemas.microsoft.com/office/drawing/2014/main" id="{3C2975E5-042A-4C2C-B933-56D3B9DB4272}"/>
                </a:ext>
              </a:extLst>
            </p:cNvPr>
            <p:cNvSpPr/>
            <p:nvPr/>
          </p:nvSpPr>
          <p:spPr>
            <a:xfrm>
              <a:off x="7119905" y="4145519"/>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2.0</a:t>
              </a:r>
            </a:p>
          </p:txBody>
        </p:sp>
        <p:cxnSp>
          <p:nvCxnSpPr>
            <p:cNvPr id="280" name="Straight Arrow Connector 279">
              <a:extLst>
                <a:ext uri="{FF2B5EF4-FFF2-40B4-BE49-F238E27FC236}">
                  <a16:creationId xmlns:a16="http://schemas.microsoft.com/office/drawing/2014/main" id="{14CDFD9A-69DC-4EF2-96DC-30D74A8A3A8A}"/>
                </a:ext>
              </a:extLst>
            </p:cNvPr>
            <p:cNvCxnSpPr/>
            <p:nvPr/>
          </p:nvCxnSpPr>
          <p:spPr>
            <a:xfrm>
              <a:off x="6112781" y="4327042"/>
              <a:ext cx="1174179" cy="0"/>
            </a:xfrm>
            <a:prstGeom prst="straightConnector1">
              <a:avLst/>
            </a:prstGeom>
            <a:ln w="952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1" name="Straight Arrow Connector 280">
              <a:extLst>
                <a:ext uri="{FF2B5EF4-FFF2-40B4-BE49-F238E27FC236}">
                  <a16:creationId xmlns:a16="http://schemas.microsoft.com/office/drawing/2014/main" id="{495EFB9E-960B-42C1-ACDD-C33075293A27}"/>
                </a:ext>
              </a:extLst>
            </p:cNvPr>
            <p:cNvCxnSpPr>
              <a:cxnSpLocks/>
            </p:cNvCxnSpPr>
            <p:nvPr/>
          </p:nvCxnSpPr>
          <p:spPr>
            <a:xfrm flipH="1">
              <a:off x="4736655" y="4326987"/>
              <a:ext cx="1174179" cy="0"/>
            </a:xfrm>
            <a:prstGeom prst="straightConnector1">
              <a:avLst/>
            </a:prstGeom>
            <a:ln w="952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82" name="Rectangle 281">
            <a:extLst>
              <a:ext uri="{FF2B5EF4-FFF2-40B4-BE49-F238E27FC236}">
                <a16:creationId xmlns:a16="http://schemas.microsoft.com/office/drawing/2014/main" id="{93B3758F-EFD3-4D77-A055-95424B4165D4}"/>
              </a:ext>
            </a:extLst>
          </p:cNvPr>
          <p:cNvSpPr/>
          <p:nvPr/>
        </p:nvSpPr>
        <p:spPr>
          <a:xfrm>
            <a:off x="9087939" y="6034528"/>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67" b="1" dirty="0">
                <a:solidFill>
                  <a:srgbClr val="6B747B">
                    <a:lumMod val="50000"/>
                  </a:srgbClr>
                </a:solidFill>
                <a:latin typeface="Arial" panose="020B0604020202020204"/>
              </a:rPr>
              <a:t>Favors Isa-Pd</a:t>
            </a:r>
          </a:p>
        </p:txBody>
      </p:sp>
      <p:sp>
        <p:nvSpPr>
          <p:cNvPr id="283" name="Rectangle 282">
            <a:extLst>
              <a:ext uri="{FF2B5EF4-FFF2-40B4-BE49-F238E27FC236}">
                <a16:creationId xmlns:a16="http://schemas.microsoft.com/office/drawing/2014/main" id="{55DD9E7B-58FD-4EE9-ADC9-018163826EF7}"/>
              </a:ext>
            </a:extLst>
          </p:cNvPr>
          <p:cNvSpPr/>
          <p:nvPr/>
        </p:nvSpPr>
        <p:spPr>
          <a:xfrm>
            <a:off x="9932562" y="6035980"/>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67" b="1" dirty="0">
                <a:solidFill>
                  <a:srgbClr val="6B747B">
                    <a:lumMod val="50000"/>
                  </a:srgbClr>
                </a:solidFill>
                <a:latin typeface="Arial" panose="020B0604020202020204"/>
              </a:rPr>
              <a:t>Favors Pd</a:t>
            </a:r>
          </a:p>
        </p:txBody>
      </p:sp>
      <p:grpSp>
        <p:nvGrpSpPr>
          <p:cNvPr id="284" name="Group 283">
            <a:extLst>
              <a:ext uri="{FF2B5EF4-FFF2-40B4-BE49-F238E27FC236}">
                <a16:creationId xmlns:a16="http://schemas.microsoft.com/office/drawing/2014/main" id="{CF4F8C2B-B499-4751-A414-F75A58668508}"/>
              </a:ext>
            </a:extLst>
          </p:cNvPr>
          <p:cNvGrpSpPr/>
          <p:nvPr/>
        </p:nvGrpSpPr>
        <p:grpSpPr>
          <a:xfrm>
            <a:off x="9521001" y="2245072"/>
            <a:ext cx="353595" cy="48768"/>
            <a:chOff x="5295421" y="2509774"/>
            <a:chExt cx="493501" cy="68065"/>
          </a:xfrm>
          <a:solidFill>
            <a:srgbClr val="525CA3"/>
          </a:solidFill>
        </p:grpSpPr>
        <p:grpSp>
          <p:nvGrpSpPr>
            <p:cNvPr id="285" name="Group 284">
              <a:extLst>
                <a:ext uri="{FF2B5EF4-FFF2-40B4-BE49-F238E27FC236}">
                  <a16:creationId xmlns:a16="http://schemas.microsoft.com/office/drawing/2014/main" id="{1ABABCB3-9A14-484E-8B07-6ED88211E53B}"/>
                </a:ext>
              </a:extLst>
            </p:cNvPr>
            <p:cNvGrpSpPr/>
            <p:nvPr/>
          </p:nvGrpSpPr>
          <p:grpSpPr>
            <a:xfrm>
              <a:off x="5295421" y="2509774"/>
              <a:ext cx="493501" cy="68065"/>
              <a:chOff x="5295421" y="2509774"/>
              <a:chExt cx="493501" cy="68065"/>
            </a:xfrm>
            <a:grpFill/>
          </p:grpSpPr>
          <p:cxnSp>
            <p:nvCxnSpPr>
              <p:cNvPr id="287" name="Straight Connector 286">
                <a:extLst>
                  <a:ext uri="{FF2B5EF4-FFF2-40B4-BE49-F238E27FC236}">
                    <a16:creationId xmlns:a16="http://schemas.microsoft.com/office/drawing/2014/main" id="{420A9CA7-0F44-4582-84C4-EE250FFFDCF4}"/>
                  </a:ext>
                </a:extLst>
              </p:cNvPr>
              <p:cNvCxnSpPr>
                <a:cxnSpLocks/>
              </p:cNvCxnSpPr>
              <p:nvPr/>
            </p:nvCxnSpPr>
            <p:spPr>
              <a:xfrm flipV="1">
                <a:off x="5295421" y="2545968"/>
                <a:ext cx="491400"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88" name="Straight Connector 287">
                <a:extLst>
                  <a:ext uri="{FF2B5EF4-FFF2-40B4-BE49-F238E27FC236}">
                    <a16:creationId xmlns:a16="http://schemas.microsoft.com/office/drawing/2014/main" id="{9841CF26-7F20-43F3-857E-E8DB3E24F675}"/>
                  </a:ext>
                </a:extLst>
              </p:cNvPr>
              <p:cNvCxnSpPr>
                <a:cxnSpLocks/>
              </p:cNvCxnSpPr>
              <p:nvPr/>
            </p:nvCxnSpPr>
            <p:spPr>
              <a:xfrm>
                <a:off x="5295421" y="2509774"/>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DB26AFC8-C1F6-4FAD-B754-2E95957AC851}"/>
                  </a:ext>
                </a:extLst>
              </p:cNvPr>
              <p:cNvCxnSpPr>
                <a:cxnSpLocks/>
              </p:cNvCxnSpPr>
              <p:nvPr/>
            </p:nvCxnSpPr>
            <p:spPr>
              <a:xfrm>
                <a:off x="5788922" y="2509774"/>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86" name="Oval 285">
              <a:extLst>
                <a:ext uri="{FF2B5EF4-FFF2-40B4-BE49-F238E27FC236}">
                  <a16:creationId xmlns:a16="http://schemas.microsoft.com/office/drawing/2014/main" id="{4254D65A-3277-409E-9443-14980C5BB36D}"/>
                </a:ext>
              </a:extLst>
            </p:cNvPr>
            <p:cNvSpPr/>
            <p:nvPr/>
          </p:nvSpPr>
          <p:spPr>
            <a:xfrm>
              <a:off x="5478239" y="2522997"/>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90" name="Group 289">
            <a:extLst>
              <a:ext uri="{FF2B5EF4-FFF2-40B4-BE49-F238E27FC236}">
                <a16:creationId xmlns:a16="http://schemas.microsoft.com/office/drawing/2014/main" id="{4F6645C6-B9DE-4655-A902-90C54A42E611}"/>
              </a:ext>
            </a:extLst>
          </p:cNvPr>
          <p:cNvGrpSpPr/>
          <p:nvPr/>
        </p:nvGrpSpPr>
        <p:grpSpPr>
          <a:xfrm>
            <a:off x="9157169" y="2473917"/>
            <a:ext cx="1316736" cy="48768"/>
            <a:chOff x="4787632" y="2601178"/>
            <a:chExt cx="1837727" cy="68065"/>
          </a:xfrm>
          <a:solidFill>
            <a:srgbClr val="525CA3"/>
          </a:solidFill>
        </p:grpSpPr>
        <p:grpSp>
          <p:nvGrpSpPr>
            <p:cNvPr id="291" name="Group 290">
              <a:extLst>
                <a:ext uri="{FF2B5EF4-FFF2-40B4-BE49-F238E27FC236}">
                  <a16:creationId xmlns:a16="http://schemas.microsoft.com/office/drawing/2014/main" id="{5280B9D2-C641-4065-9EE2-E22FABCFB704}"/>
                </a:ext>
              </a:extLst>
            </p:cNvPr>
            <p:cNvGrpSpPr/>
            <p:nvPr/>
          </p:nvGrpSpPr>
          <p:grpSpPr>
            <a:xfrm>
              <a:off x="4787632" y="2601178"/>
              <a:ext cx="1837727" cy="68065"/>
              <a:chOff x="4787632" y="2601178"/>
              <a:chExt cx="1837727" cy="68065"/>
            </a:xfrm>
            <a:grpFill/>
          </p:grpSpPr>
          <p:cxnSp>
            <p:nvCxnSpPr>
              <p:cNvPr id="293" name="Straight Connector 292">
                <a:extLst>
                  <a:ext uri="{FF2B5EF4-FFF2-40B4-BE49-F238E27FC236}">
                    <a16:creationId xmlns:a16="http://schemas.microsoft.com/office/drawing/2014/main" id="{75018EBC-89C4-43C1-8D00-5959414C68B8}"/>
                  </a:ext>
                </a:extLst>
              </p:cNvPr>
              <p:cNvCxnSpPr>
                <a:cxnSpLocks/>
              </p:cNvCxnSpPr>
              <p:nvPr/>
            </p:nvCxnSpPr>
            <p:spPr>
              <a:xfrm flipV="1">
                <a:off x="4787632" y="2637372"/>
                <a:ext cx="1836000"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294" name="Straight Connector 293">
                <a:extLst>
                  <a:ext uri="{FF2B5EF4-FFF2-40B4-BE49-F238E27FC236}">
                    <a16:creationId xmlns:a16="http://schemas.microsoft.com/office/drawing/2014/main" id="{C5F62393-4142-4BFC-9516-AA3517B978C8}"/>
                  </a:ext>
                </a:extLst>
              </p:cNvPr>
              <p:cNvCxnSpPr>
                <a:cxnSpLocks/>
              </p:cNvCxnSpPr>
              <p:nvPr/>
            </p:nvCxnSpPr>
            <p:spPr>
              <a:xfrm>
                <a:off x="4787632" y="260117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AC9DB908-643E-484A-9D30-9C148A6DC98E}"/>
                  </a:ext>
                </a:extLst>
              </p:cNvPr>
              <p:cNvCxnSpPr>
                <a:cxnSpLocks/>
              </p:cNvCxnSpPr>
              <p:nvPr/>
            </p:nvCxnSpPr>
            <p:spPr>
              <a:xfrm>
                <a:off x="6625359" y="260117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92" name="Oval 291">
              <a:extLst>
                <a:ext uri="{FF2B5EF4-FFF2-40B4-BE49-F238E27FC236}">
                  <a16:creationId xmlns:a16="http://schemas.microsoft.com/office/drawing/2014/main" id="{21ECCB15-2BAE-40F7-A7A3-AD21DA7B8C3F}"/>
                </a:ext>
              </a:extLst>
            </p:cNvPr>
            <p:cNvSpPr/>
            <p:nvPr/>
          </p:nvSpPr>
          <p:spPr>
            <a:xfrm>
              <a:off x="4961520" y="2614401"/>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296" name="Group 295">
            <a:extLst>
              <a:ext uri="{FF2B5EF4-FFF2-40B4-BE49-F238E27FC236}">
                <a16:creationId xmlns:a16="http://schemas.microsoft.com/office/drawing/2014/main" id="{1F822A81-477D-485A-867A-6586D3FE840B}"/>
              </a:ext>
            </a:extLst>
          </p:cNvPr>
          <p:cNvGrpSpPr/>
          <p:nvPr/>
        </p:nvGrpSpPr>
        <p:grpSpPr>
          <a:xfrm>
            <a:off x="9501215" y="2941968"/>
            <a:ext cx="373380" cy="48768"/>
            <a:chOff x="5267806" y="2784376"/>
            <a:chExt cx="521114" cy="68065"/>
          </a:xfrm>
          <a:solidFill>
            <a:srgbClr val="525CA3"/>
          </a:solidFill>
        </p:grpSpPr>
        <p:grpSp>
          <p:nvGrpSpPr>
            <p:cNvPr id="297" name="Group 296">
              <a:extLst>
                <a:ext uri="{FF2B5EF4-FFF2-40B4-BE49-F238E27FC236}">
                  <a16:creationId xmlns:a16="http://schemas.microsoft.com/office/drawing/2014/main" id="{D2B9C8AC-4243-4C00-B884-F773A009971E}"/>
                </a:ext>
              </a:extLst>
            </p:cNvPr>
            <p:cNvGrpSpPr/>
            <p:nvPr/>
          </p:nvGrpSpPr>
          <p:grpSpPr>
            <a:xfrm>
              <a:off x="5267806" y="2784376"/>
              <a:ext cx="521114" cy="68065"/>
              <a:chOff x="5267806" y="2784376"/>
              <a:chExt cx="521114" cy="68065"/>
            </a:xfrm>
            <a:grpFill/>
          </p:grpSpPr>
          <p:cxnSp>
            <p:nvCxnSpPr>
              <p:cNvPr id="299" name="Straight Connector 298">
                <a:extLst>
                  <a:ext uri="{FF2B5EF4-FFF2-40B4-BE49-F238E27FC236}">
                    <a16:creationId xmlns:a16="http://schemas.microsoft.com/office/drawing/2014/main" id="{2C33C4A5-DEF9-48D6-8FE9-8DC8E845D62D}"/>
                  </a:ext>
                </a:extLst>
              </p:cNvPr>
              <p:cNvCxnSpPr>
                <a:cxnSpLocks/>
              </p:cNvCxnSpPr>
              <p:nvPr/>
            </p:nvCxnSpPr>
            <p:spPr>
              <a:xfrm>
                <a:off x="5267806" y="2818614"/>
                <a:ext cx="521114"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300" name="Straight Connector 299">
                <a:extLst>
                  <a:ext uri="{FF2B5EF4-FFF2-40B4-BE49-F238E27FC236}">
                    <a16:creationId xmlns:a16="http://schemas.microsoft.com/office/drawing/2014/main" id="{BA2002C6-331B-47A6-B1FE-35A871EEF8AD}"/>
                  </a:ext>
                </a:extLst>
              </p:cNvPr>
              <p:cNvCxnSpPr>
                <a:cxnSpLocks/>
              </p:cNvCxnSpPr>
              <p:nvPr/>
            </p:nvCxnSpPr>
            <p:spPr>
              <a:xfrm>
                <a:off x="5271210" y="2784376"/>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32CEC4B3-9F03-4998-A2A8-9B7CD1BBD875}"/>
                  </a:ext>
                </a:extLst>
              </p:cNvPr>
              <p:cNvCxnSpPr>
                <a:cxnSpLocks/>
              </p:cNvCxnSpPr>
              <p:nvPr/>
            </p:nvCxnSpPr>
            <p:spPr>
              <a:xfrm>
                <a:off x="5786144" y="2784376"/>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298" name="Oval 297">
              <a:extLst>
                <a:ext uri="{FF2B5EF4-FFF2-40B4-BE49-F238E27FC236}">
                  <a16:creationId xmlns:a16="http://schemas.microsoft.com/office/drawing/2014/main" id="{A31C35BB-4E39-4684-82C9-042C5BA153D4}"/>
                </a:ext>
              </a:extLst>
            </p:cNvPr>
            <p:cNvSpPr/>
            <p:nvPr/>
          </p:nvSpPr>
          <p:spPr>
            <a:xfrm>
              <a:off x="5457600" y="2794276"/>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302" name="Group 301">
            <a:extLst>
              <a:ext uri="{FF2B5EF4-FFF2-40B4-BE49-F238E27FC236}">
                <a16:creationId xmlns:a16="http://schemas.microsoft.com/office/drawing/2014/main" id="{1F873D89-5BD6-410D-A19C-E9ACB69FA6CA}"/>
              </a:ext>
            </a:extLst>
          </p:cNvPr>
          <p:cNvGrpSpPr/>
          <p:nvPr/>
        </p:nvGrpSpPr>
        <p:grpSpPr>
          <a:xfrm>
            <a:off x="9453498" y="3168660"/>
            <a:ext cx="834743" cy="48768"/>
            <a:chOff x="5201206" y="2874436"/>
            <a:chExt cx="1165025" cy="68065"/>
          </a:xfrm>
          <a:solidFill>
            <a:srgbClr val="525CA3"/>
          </a:solidFill>
        </p:grpSpPr>
        <p:grpSp>
          <p:nvGrpSpPr>
            <p:cNvPr id="303" name="Group 302">
              <a:extLst>
                <a:ext uri="{FF2B5EF4-FFF2-40B4-BE49-F238E27FC236}">
                  <a16:creationId xmlns:a16="http://schemas.microsoft.com/office/drawing/2014/main" id="{23E85514-B84C-4B17-9234-3F97F14EB105}"/>
                </a:ext>
              </a:extLst>
            </p:cNvPr>
            <p:cNvGrpSpPr/>
            <p:nvPr/>
          </p:nvGrpSpPr>
          <p:grpSpPr>
            <a:xfrm>
              <a:off x="5201206" y="2874436"/>
              <a:ext cx="1165025" cy="68065"/>
              <a:chOff x="5201206" y="2874436"/>
              <a:chExt cx="1165025" cy="68065"/>
            </a:xfrm>
            <a:grpFill/>
          </p:grpSpPr>
          <p:cxnSp>
            <p:nvCxnSpPr>
              <p:cNvPr id="305" name="Straight Connector 304">
                <a:extLst>
                  <a:ext uri="{FF2B5EF4-FFF2-40B4-BE49-F238E27FC236}">
                    <a16:creationId xmlns:a16="http://schemas.microsoft.com/office/drawing/2014/main" id="{52352509-1B4B-4B54-8E1D-E9A0A3293B72}"/>
                  </a:ext>
                </a:extLst>
              </p:cNvPr>
              <p:cNvCxnSpPr>
                <a:cxnSpLocks/>
              </p:cNvCxnSpPr>
              <p:nvPr/>
            </p:nvCxnSpPr>
            <p:spPr>
              <a:xfrm>
                <a:off x="5201206" y="2910632"/>
                <a:ext cx="1162330" cy="14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306" name="Straight Connector 305">
                <a:extLst>
                  <a:ext uri="{FF2B5EF4-FFF2-40B4-BE49-F238E27FC236}">
                    <a16:creationId xmlns:a16="http://schemas.microsoft.com/office/drawing/2014/main" id="{0C95A5B9-8AED-4C1D-BECB-4F66830DADBD}"/>
                  </a:ext>
                </a:extLst>
              </p:cNvPr>
              <p:cNvCxnSpPr>
                <a:cxnSpLocks/>
              </p:cNvCxnSpPr>
              <p:nvPr/>
            </p:nvCxnSpPr>
            <p:spPr>
              <a:xfrm>
                <a:off x="5201206" y="2874436"/>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4CC69D6-C1EE-4AD8-96DF-9A22C365F52F}"/>
                  </a:ext>
                </a:extLst>
              </p:cNvPr>
              <p:cNvCxnSpPr>
                <a:cxnSpLocks/>
              </p:cNvCxnSpPr>
              <p:nvPr/>
            </p:nvCxnSpPr>
            <p:spPr>
              <a:xfrm>
                <a:off x="6366231" y="2874436"/>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304" name="Oval 303">
              <a:extLst>
                <a:ext uri="{FF2B5EF4-FFF2-40B4-BE49-F238E27FC236}">
                  <a16:creationId xmlns:a16="http://schemas.microsoft.com/office/drawing/2014/main" id="{C7DA7E43-2FDA-4319-98BB-9EAD38B412F3}"/>
                </a:ext>
              </a:extLst>
            </p:cNvPr>
            <p:cNvSpPr/>
            <p:nvPr/>
          </p:nvSpPr>
          <p:spPr>
            <a:xfrm>
              <a:off x="5571547" y="2884336"/>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308" name="Group 307">
            <a:extLst>
              <a:ext uri="{FF2B5EF4-FFF2-40B4-BE49-F238E27FC236}">
                <a16:creationId xmlns:a16="http://schemas.microsoft.com/office/drawing/2014/main" id="{43C13FC2-0A1A-4FC1-98A1-5F7FAFC8B7AF}"/>
              </a:ext>
            </a:extLst>
          </p:cNvPr>
          <p:cNvGrpSpPr/>
          <p:nvPr/>
        </p:nvGrpSpPr>
        <p:grpSpPr>
          <a:xfrm>
            <a:off x="9495752" y="3738375"/>
            <a:ext cx="399241" cy="48768"/>
            <a:chOff x="5260177" y="3056088"/>
            <a:chExt cx="557208" cy="68065"/>
          </a:xfrm>
          <a:solidFill>
            <a:srgbClr val="525CA3"/>
          </a:solidFill>
        </p:grpSpPr>
        <p:grpSp>
          <p:nvGrpSpPr>
            <p:cNvPr id="309" name="Group 308">
              <a:extLst>
                <a:ext uri="{FF2B5EF4-FFF2-40B4-BE49-F238E27FC236}">
                  <a16:creationId xmlns:a16="http://schemas.microsoft.com/office/drawing/2014/main" id="{DA5CE06B-6128-4E95-8ABE-7CD55ED35F6D}"/>
                </a:ext>
              </a:extLst>
            </p:cNvPr>
            <p:cNvGrpSpPr/>
            <p:nvPr/>
          </p:nvGrpSpPr>
          <p:grpSpPr>
            <a:xfrm>
              <a:off x="5260177" y="3056088"/>
              <a:ext cx="557208" cy="68065"/>
              <a:chOff x="5260177" y="3056088"/>
              <a:chExt cx="557208" cy="68065"/>
            </a:xfrm>
            <a:grpFill/>
          </p:grpSpPr>
          <p:cxnSp>
            <p:nvCxnSpPr>
              <p:cNvPr id="311" name="Straight Connector 310">
                <a:extLst>
                  <a:ext uri="{FF2B5EF4-FFF2-40B4-BE49-F238E27FC236}">
                    <a16:creationId xmlns:a16="http://schemas.microsoft.com/office/drawing/2014/main" id="{C15568D3-4346-4647-9162-0F8FF475D52D}"/>
                  </a:ext>
                </a:extLst>
              </p:cNvPr>
              <p:cNvCxnSpPr>
                <a:cxnSpLocks/>
              </p:cNvCxnSpPr>
              <p:nvPr/>
            </p:nvCxnSpPr>
            <p:spPr>
              <a:xfrm flipV="1">
                <a:off x="5260177" y="3092284"/>
                <a:ext cx="557208"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312" name="Straight Connector 311">
                <a:extLst>
                  <a:ext uri="{FF2B5EF4-FFF2-40B4-BE49-F238E27FC236}">
                    <a16:creationId xmlns:a16="http://schemas.microsoft.com/office/drawing/2014/main" id="{C90B4595-8327-4F4C-8B5B-8B23F0922FAF}"/>
                  </a:ext>
                </a:extLst>
              </p:cNvPr>
              <p:cNvCxnSpPr>
                <a:cxnSpLocks/>
              </p:cNvCxnSpPr>
              <p:nvPr/>
            </p:nvCxnSpPr>
            <p:spPr>
              <a:xfrm>
                <a:off x="5260177" y="305608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CDB151B1-D3B6-45E3-A650-383921257E3D}"/>
                  </a:ext>
                </a:extLst>
              </p:cNvPr>
              <p:cNvCxnSpPr>
                <a:cxnSpLocks/>
              </p:cNvCxnSpPr>
              <p:nvPr/>
            </p:nvCxnSpPr>
            <p:spPr>
              <a:xfrm>
                <a:off x="5812614" y="305608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310" name="Oval 309">
              <a:extLst>
                <a:ext uri="{FF2B5EF4-FFF2-40B4-BE49-F238E27FC236}">
                  <a16:creationId xmlns:a16="http://schemas.microsoft.com/office/drawing/2014/main" id="{88DADFCA-3F0E-4779-B9B4-5655DF063DC1}"/>
                </a:ext>
              </a:extLst>
            </p:cNvPr>
            <p:cNvSpPr/>
            <p:nvPr/>
          </p:nvSpPr>
          <p:spPr>
            <a:xfrm>
              <a:off x="5459069" y="3065988"/>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314" name="Group 313">
            <a:extLst>
              <a:ext uri="{FF2B5EF4-FFF2-40B4-BE49-F238E27FC236}">
                <a16:creationId xmlns:a16="http://schemas.microsoft.com/office/drawing/2014/main" id="{F4B6413E-0A5D-4D96-8624-D478986C738C}"/>
              </a:ext>
            </a:extLst>
          </p:cNvPr>
          <p:cNvGrpSpPr/>
          <p:nvPr/>
        </p:nvGrpSpPr>
        <p:grpSpPr>
          <a:xfrm>
            <a:off x="9435106" y="3949140"/>
            <a:ext cx="699100" cy="48768"/>
            <a:chOff x="5175536" y="3152770"/>
            <a:chExt cx="975711" cy="68065"/>
          </a:xfrm>
          <a:solidFill>
            <a:srgbClr val="525CA3"/>
          </a:solidFill>
        </p:grpSpPr>
        <p:grpSp>
          <p:nvGrpSpPr>
            <p:cNvPr id="315" name="Group 314">
              <a:extLst>
                <a:ext uri="{FF2B5EF4-FFF2-40B4-BE49-F238E27FC236}">
                  <a16:creationId xmlns:a16="http://schemas.microsoft.com/office/drawing/2014/main" id="{A0315740-2255-4270-84ED-803F8CA31671}"/>
                </a:ext>
              </a:extLst>
            </p:cNvPr>
            <p:cNvGrpSpPr/>
            <p:nvPr/>
          </p:nvGrpSpPr>
          <p:grpSpPr>
            <a:xfrm>
              <a:off x="5175536" y="3152770"/>
              <a:ext cx="975711" cy="68065"/>
              <a:chOff x="5175536" y="3152770"/>
              <a:chExt cx="975711" cy="68065"/>
            </a:xfrm>
            <a:grpFill/>
          </p:grpSpPr>
          <p:cxnSp>
            <p:nvCxnSpPr>
              <p:cNvPr id="317" name="Straight Connector 316">
                <a:extLst>
                  <a:ext uri="{FF2B5EF4-FFF2-40B4-BE49-F238E27FC236}">
                    <a16:creationId xmlns:a16="http://schemas.microsoft.com/office/drawing/2014/main" id="{2EFE254B-0533-4FC7-80BB-86C5B18675F0}"/>
                  </a:ext>
                </a:extLst>
              </p:cNvPr>
              <p:cNvCxnSpPr>
                <a:cxnSpLocks/>
              </p:cNvCxnSpPr>
              <p:nvPr/>
            </p:nvCxnSpPr>
            <p:spPr>
              <a:xfrm>
                <a:off x="5175536" y="3187708"/>
                <a:ext cx="975711"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318" name="Straight Connector 317">
                <a:extLst>
                  <a:ext uri="{FF2B5EF4-FFF2-40B4-BE49-F238E27FC236}">
                    <a16:creationId xmlns:a16="http://schemas.microsoft.com/office/drawing/2014/main" id="{AD7BA078-40F3-4647-B685-0BC1385C21E7}"/>
                  </a:ext>
                </a:extLst>
              </p:cNvPr>
              <p:cNvCxnSpPr>
                <a:cxnSpLocks/>
              </p:cNvCxnSpPr>
              <p:nvPr/>
            </p:nvCxnSpPr>
            <p:spPr>
              <a:xfrm>
                <a:off x="5175536" y="3152770"/>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58264B9A-C8D2-4947-8157-834310D7EAD9}"/>
                  </a:ext>
                </a:extLst>
              </p:cNvPr>
              <p:cNvCxnSpPr>
                <a:cxnSpLocks/>
              </p:cNvCxnSpPr>
              <p:nvPr/>
            </p:nvCxnSpPr>
            <p:spPr>
              <a:xfrm>
                <a:off x="6151247" y="3152770"/>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316" name="Oval 315">
              <a:extLst>
                <a:ext uri="{FF2B5EF4-FFF2-40B4-BE49-F238E27FC236}">
                  <a16:creationId xmlns:a16="http://schemas.microsoft.com/office/drawing/2014/main" id="{0BDF2CFD-939D-4E6D-A43A-0E415C8D6224}"/>
                </a:ext>
              </a:extLst>
            </p:cNvPr>
            <p:cNvSpPr/>
            <p:nvPr/>
          </p:nvSpPr>
          <p:spPr>
            <a:xfrm>
              <a:off x="5486944" y="3162670"/>
              <a:ext cx="54000" cy="50245"/>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395" name="Group 394">
            <a:extLst>
              <a:ext uri="{FF2B5EF4-FFF2-40B4-BE49-F238E27FC236}">
                <a16:creationId xmlns:a16="http://schemas.microsoft.com/office/drawing/2014/main" id="{597F7D87-D636-48A9-B0B0-AF583FD608FB}"/>
              </a:ext>
            </a:extLst>
          </p:cNvPr>
          <p:cNvGrpSpPr/>
          <p:nvPr/>
        </p:nvGrpSpPr>
        <p:grpSpPr>
          <a:xfrm>
            <a:off x="9391646" y="5117343"/>
            <a:ext cx="828340" cy="48768"/>
            <a:chOff x="5114881" y="3621023"/>
            <a:chExt cx="1156088" cy="68065"/>
          </a:xfrm>
          <a:solidFill>
            <a:srgbClr val="525CA3"/>
          </a:solidFill>
        </p:grpSpPr>
        <p:grpSp>
          <p:nvGrpSpPr>
            <p:cNvPr id="401" name="Group 400">
              <a:extLst>
                <a:ext uri="{FF2B5EF4-FFF2-40B4-BE49-F238E27FC236}">
                  <a16:creationId xmlns:a16="http://schemas.microsoft.com/office/drawing/2014/main" id="{1F7F9DA5-D607-48BB-AA13-D9761F884519}"/>
                </a:ext>
              </a:extLst>
            </p:cNvPr>
            <p:cNvGrpSpPr/>
            <p:nvPr/>
          </p:nvGrpSpPr>
          <p:grpSpPr>
            <a:xfrm>
              <a:off x="5114881" y="3621023"/>
              <a:ext cx="1156088" cy="68065"/>
              <a:chOff x="5114881" y="3621023"/>
              <a:chExt cx="1156088" cy="68065"/>
            </a:xfrm>
            <a:grpFill/>
          </p:grpSpPr>
          <p:cxnSp>
            <p:nvCxnSpPr>
              <p:cNvPr id="413" name="Straight Connector 412">
                <a:extLst>
                  <a:ext uri="{FF2B5EF4-FFF2-40B4-BE49-F238E27FC236}">
                    <a16:creationId xmlns:a16="http://schemas.microsoft.com/office/drawing/2014/main" id="{3A3CA72D-D280-4389-B02A-60C192E3016F}"/>
                  </a:ext>
                </a:extLst>
              </p:cNvPr>
              <p:cNvCxnSpPr>
                <a:cxnSpLocks/>
              </p:cNvCxnSpPr>
              <p:nvPr/>
            </p:nvCxnSpPr>
            <p:spPr>
              <a:xfrm flipV="1">
                <a:off x="5114881" y="3657219"/>
                <a:ext cx="1154717" cy="2"/>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419" name="Straight Connector 418">
                <a:extLst>
                  <a:ext uri="{FF2B5EF4-FFF2-40B4-BE49-F238E27FC236}">
                    <a16:creationId xmlns:a16="http://schemas.microsoft.com/office/drawing/2014/main" id="{BEB5A74C-3852-4695-9E3F-CDA0A18D7063}"/>
                  </a:ext>
                </a:extLst>
              </p:cNvPr>
              <p:cNvCxnSpPr>
                <a:cxnSpLocks/>
              </p:cNvCxnSpPr>
              <p:nvPr/>
            </p:nvCxnSpPr>
            <p:spPr>
              <a:xfrm>
                <a:off x="5114881" y="3621023"/>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A9ED6CFD-2EFC-42D1-9851-C74E8D069B10}"/>
                  </a:ext>
                </a:extLst>
              </p:cNvPr>
              <p:cNvCxnSpPr>
                <a:cxnSpLocks/>
              </p:cNvCxnSpPr>
              <p:nvPr/>
            </p:nvCxnSpPr>
            <p:spPr>
              <a:xfrm>
                <a:off x="6270969" y="3621023"/>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407" name="Oval 406">
              <a:extLst>
                <a:ext uri="{FF2B5EF4-FFF2-40B4-BE49-F238E27FC236}">
                  <a16:creationId xmlns:a16="http://schemas.microsoft.com/office/drawing/2014/main" id="{487F0026-0A9E-4673-AD8E-5747DCF02762}"/>
                </a:ext>
              </a:extLst>
            </p:cNvPr>
            <p:cNvSpPr/>
            <p:nvPr/>
          </p:nvSpPr>
          <p:spPr>
            <a:xfrm>
              <a:off x="5458436" y="3627599"/>
              <a:ext cx="54000" cy="54000"/>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431" name="Group 430">
            <a:extLst>
              <a:ext uri="{FF2B5EF4-FFF2-40B4-BE49-F238E27FC236}">
                <a16:creationId xmlns:a16="http://schemas.microsoft.com/office/drawing/2014/main" id="{9EB47D03-0E21-4F69-9A0E-2B0D5887973B}"/>
              </a:ext>
            </a:extLst>
          </p:cNvPr>
          <p:cNvGrpSpPr/>
          <p:nvPr/>
        </p:nvGrpSpPr>
        <p:grpSpPr>
          <a:xfrm>
            <a:off x="9495751" y="5323496"/>
            <a:ext cx="421415" cy="48768"/>
            <a:chOff x="5260178" y="3718768"/>
            <a:chExt cx="588155" cy="68065"/>
          </a:xfrm>
          <a:solidFill>
            <a:srgbClr val="525CA3"/>
          </a:solidFill>
        </p:grpSpPr>
        <p:grpSp>
          <p:nvGrpSpPr>
            <p:cNvPr id="437" name="Group 436">
              <a:extLst>
                <a:ext uri="{FF2B5EF4-FFF2-40B4-BE49-F238E27FC236}">
                  <a16:creationId xmlns:a16="http://schemas.microsoft.com/office/drawing/2014/main" id="{A9B9833D-1900-46E6-BA9F-3742043108D2}"/>
                </a:ext>
              </a:extLst>
            </p:cNvPr>
            <p:cNvGrpSpPr/>
            <p:nvPr/>
          </p:nvGrpSpPr>
          <p:grpSpPr>
            <a:xfrm>
              <a:off x="5260178" y="3718768"/>
              <a:ext cx="588155" cy="68065"/>
              <a:chOff x="5260178" y="3718768"/>
              <a:chExt cx="588155" cy="68065"/>
            </a:xfrm>
            <a:grpFill/>
          </p:grpSpPr>
          <p:cxnSp>
            <p:nvCxnSpPr>
              <p:cNvPr id="445" name="Straight Connector 444">
                <a:extLst>
                  <a:ext uri="{FF2B5EF4-FFF2-40B4-BE49-F238E27FC236}">
                    <a16:creationId xmlns:a16="http://schemas.microsoft.com/office/drawing/2014/main" id="{887A42E6-9A54-48F8-8FA5-0C8D504A8E01}"/>
                  </a:ext>
                </a:extLst>
              </p:cNvPr>
              <p:cNvCxnSpPr>
                <a:cxnSpLocks/>
              </p:cNvCxnSpPr>
              <p:nvPr/>
            </p:nvCxnSpPr>
            <p:spPr>
              <a:xfrm flipV="1">
                <a:off x="5260178" y="3754965"/>
                <a:ext cx="588155"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452" name="Straight Connector 451">
                <a:extLst>
                  <a:ext uri="{FF2B5EF4-FFF2-40B4-BE49-F238E27FC236}">
                    <a16:creationId xmlns:a16="http://schemas.microsoft.com/office/drawing/2014/main" id="{2F239E5C-1FD4-4A51-A42D-7EE31F55EE68}"/>
                  </a:ext>
                </a:extLst>
              </p:cNvPr>
              <p:cNvCxnSpPr>
                <a:cxnSpLocks/>
              </p:cNvCxnSpPr>
              <p:nvPr/>
            </p:nvCxnSpPr>
            <p:spPr>
              <a:xfrm>
                <a:off x="5260178" y="371876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69BE448-26CB-4B05-A866-AB65D4A1F2FF}"/>
                  </a:ext>
                </a:extLst>
              </p:cNvPr>
              <p:cNvCxnSpPr>
                <a:cxnSpLocks/>
              </p:cNvCxnSpPr>
              <p:nvPr/>
            </p:nvCxnSpPr>
            <p:spPr>
              <a:xfrm>
                <a:off x="5848333" y="371876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439" name="Oval 438">
              <a:extLst>
                <a:ext uri="{FF2B5EF4-FFF2-40B4-BE49-F238E27FC236}">
                  <a16:creationId xmlns:a16="http://schemas.microsoft.com/office/drawing/2014/main" id="{55C66408-276E-42A0-A5C5-DC3CB8F4730A}"/>
                </a:ext>
              </a:extLst>
            </p:cNvPr>
            <p:cNvSpPr/>
            <p:nvPr/>
          </p:nvSpPr>
          <p:spPr>
            <a:xfrm>
              <a:off x="5476930" y="3725344"/>
              <a:ext cx="54000" cy="54000"/>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458" name="Group 457">
            <a:extLst>
              <a:ext uri="{FF2B5EF4-FFF2-40B4-BE49-F238E27FC236}">
                <a16:creationId xmlns:a16="http://schemas.microsoft.com/office/drawing/2014/main" id="{B3D1D736-FF55-4B49-B821-82744EB99935}"/>
              </a:ext>
            </a:extLst>
          </p:cNvPr>
          <p:cNvGrpSpPr/>
          <p:nvPr/>
        </p:nvGrpSpPr>
        <p:grpSpPr>
          <a:xfrm>
            <a:off x="9391645" y="5526503"/>
            <a:ext cx="921755" cy="48768"/>
            <a:chOff x="5114882" y="3807314"/>
            <a:chExt cx="1286464" cy="68065"/>
          </a:xfrm>
          <a:solidFill>
            <a:srgbClr val="525CA3"/>
          </a:solidFill>
        </p:grpSpPr>
        <p:grpSp>
          <p:nvGrpSpPr>
            <p:cNvPr id="459" name="Group 458">
              <a:extLst>
                <a:ext uri="{FF2B5EF4-FFF2-40B4-BE49-F238E27FC236}">
                  <a16:creationId xmlns:a16="http://schemas.microsoft.com/office/drawing/2014/main" id="{4D6A0D3D-8977-4C7D-B719-99D26C59FEA0}"/>
                </a:ext>
              </a:extLst>
            </p:cNvPr>
            <p:cNvGrpSpPr/>
            <p:nvPr/>
          </p:nvGrpSpPr>
          <p:grpSpPr>
            <a:xfrm>
              <a:off x="5114882" y="3807314"/>
              <a:ext cx="1286464" cy="68065"/>
              <a:chOff x="5114882" y="3807314"/>
              <a:chExt cx="1286464" cy="68065"/>
            </a:xfrm>
            <a:grpFill/>
          </p:grpSpPr>
          <p:cxnSp>
            <p:nvCxnSpPr>
              <p:cNvPr id="461" name="Straight Connector 460">
                <a:extLst>
                  <a:ext uri="{FF2B5EF4-FFF2-40B4-BE49-F238E27FC236}">
                    <a16:creationId xmlns:a16="http://schemas.microsoft.com/office/drawing/2014/main" id="{35ACFF29-BE0E-4CD2-85DF-0398F417BD25}"/>
                  </a:ext>
                </a:extLst>
              </p:cNvPr>
              <p:cNvCxnSpPr>
                <a:cxnSpLocks/>
              </p:cNvCxnSpPr>
              <p:nvPr/>
            </p:nvCxnSpPr>
            <p:spPr>
              <a:xfrm>
                <a:off x="5114882" y="3843513"/>
                <a:ext cx="1281586" cy="0"/>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464" name="Straight Connector 463">
                <a:extLst>
                  <a:ext uri="{FF2B5EF4-FFF2-40B4-BE49-F238E27FC236}">
                    <a16:creationId xmlns:a16="http://schemas.microsoft.com/office/drawing/2014/main" id="{E7D9A016-B43F-485D-A274-1BB722DEA228}"/>
                  </a:ext>
                </a:extLst>
              </p:cNvPr>
              <p:cNvCxnSpPr>
                <a:cxnSpLocks/>
              </p:cNvCxnSpPr>
              <p:nvPr/>
            </p:nvCxnSpPr>
            <p:spPr>
              <a:xfrm>
                <a:off x="5114882" y="3807314"/>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125EB7C-421B-48AD-B18D-9FE25F3A4B86}"/>
                  </a:ext>
                </a:extLst>
              </p:cNvPr>
              <p:cNvCxnSpPr>
                <a:cxnSpLocks/>
              </p:cNvCxnSpPr>
              <p:nvPr/>
            </p:nvCxnSpPr>
            <p:spPr>
              <a:xfrm>
                <a:off x="6401346" y="3807314"/>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460" name="Oval 459">
              <a:extLst>
                <a:ext uri="{FF2B5EF4-FFF2-40B4-BE49-F238E27FC236}">
                  <a16:creationId xmlns:a16="http://schemas.microsoft.com/office/drawing/2014/main" id="{638700C4-27D0-498C-BA7A-2CA75CB92F49}"/>
                </a:ext>
              </a:extLst>
            </p:cNvPr>
            <p:cNvSpPr/>
            <p:nvPr/>
          </p:nvSpPr>
          <p:spPr>
            <a:xfrm>
              <a:off x="5492370" y="3813890"/>
              <a:ext cx="54000" cy="54000"/>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468" name="Group 467">
            <a:extLst>
              <a:ext uri="{FF2B5EF4-FFF2-40B4-BE49-F238E27FC236}">
                <a16:creationId xmlns:a16="http://schemas.microsoft.com/office/drawing/2014/main" id="{48A0746C-7A71-4B2D-A4E2-F0133BDD0DF8}"/>
              </a:ext>
            </a:extLst>
          </p:cNvPr>
          <p:cNvGrpSpPr/>
          <p:nvPr/>
        </p:nvGrpSpPr>
        <p:grpSpPr>
          <a:xfrm>
            <a:off x="3242884" y="5744320"/>
            <a:ext cx="2025453" cy="271443"/>
            <a:chOff x="4617023" y="4123460"/>
            <a:chExt cx="2786658" cy="203582"/>
          </a:xfrm>
        </p:grpSpPr>
        <p:cxnSp>
          <p:nvCxnSpPr>
            <p:cNvPr id="469" name="Straight Connector 468">
              <a:extLst>
                <a:ext uri="{FF2B5EF4-FFF2-40B4-BE49-F238E27FC236}">
                  <a16:creationId xmlns:a16="http://schemas.microsoft.com/office/drawing/2014/main" id="{BD2ED637-BC67-4D12-98B4-9CD9F9B944D8}"/>
                </a:ext>
              </a:extLst>
            </p:cNvPr>
            <p:cNvCxnSpPr>
              <a:cxnSpLocks/>
            </p:cNvCxnSpPr>
            <p:nvPr/>
          </p:nvCxnSpPr>
          <p:spPr>
            <a:xfrm>
              <a:off x="4759480" y="4123460"/>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5" name="Straight Connector 504">
              <a:extLst>
                <a:ext uri="{FF2B5EF4-FFF2-40B4-BE49-F238E27FC236}">
                  <a16:creationId xmlns:a16="http://schemas.microsoft.com/office/drawing/2014/main" id="{422D0C4A-BE9C-4535-9D42-E9073A1C6DFB}"/>
                </a:ext>
              </a:extLst>
            </p:cNvPr>
            <p:cNvCxnSpPr>
              <a:cxnSpLocks/>
            </p:cNvCxnSpPr>
            <p:nvPr/>
          </p:nvCxnSpPr>
          <p:spPr>
            <a:xfrm>
              <a:off x="5383596" y="4128221"/>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D3D595B3-F38A-4229-AD09-C0B9640CBB13}"/>
                </a:ext>
              </a:extLst>
            </p:cNvPr>
            <p:cNvCxnSpPr>
              <a:cxnSpLocks/>
            </p:cNvCxnSpPr>
            <p:nvPr/>
          </p:nvCxnSpPr>
          <p:spPr>
            <a:xfrm>
              <a:off x="6013100"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7" name="Straight Connector 506">
              <a:extLst>
                <a:ext uri="{FF2B5EF4-FFF2-40B4-BE49-F238E27FC236}">
                  <a16:creationId xmlns:a16="http://schemas.microsoft.com/office/drawing/2014/main" id="{7DAFEB99-27D2-425F-9706-0F7B916DDE3F}"/>
                </a:ext>
              </a:extLst>
            </p:cNvPr>
            <p:cNvCxnSpPr>
              <a:cxnSpLocks/>
            </p:cNvCxnSpPr>
            <p:nvPr/>
          </p:nvCxnSpPr>
          <p:spPr>
            <a:xfrm>
              <a:off x="6640744"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8" name="Straight Connector 507">
              <a:extLst>
                <a:ext uri="{FF2B5EF4-FFF2-40B4-BE49-F238E27FC236}">
                  <a16:creationId xmlns:a16="http://schemas.microsoft.com/office/drawing/2014/main" id="{82D9F237-2057-481B-92EE-33AE0219B9D1}"/>
                </a:ext>
              </a:extLst>
            </p:cNvPr>
            <p:cNvCxnSpPr>
              <a:cxnSpLocks/>
            </p:cNvCxnSpPr>
            <p:nvPr/>
          </p:nvCxnSpPr>
          <p:spPr>
            <a:xfrm>
              <a:off x="7255107" y="4127717"/>
              <a:ext cx="0" cy="39716"/>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509" name="Straight Connector 508">
              <a:extLst>
                <a:ext uri="{FF2B5EF4-FFF2-40B4-BE49-F238E27FC236}">
                  <a16:creationId xmlns:a16="http://schemas.microsoft.com/office/drawing/2014/main" id="{0C68BB69-6D9A-4276-9DC4-3D89FE62882F}"/>
                </a:ext>
              </a:extLst>
            </p:cNvPr>
            <p:cNvCxnSpPr>
              <a:cxnSpLocks/>
            </p:cNvCxnSpPr>
            <p:nvPr/>
          </p:nvCxnSpPr>
          <p:spPr>
            <a:xfrm>
              <a:off x="4753657" y="4127716"/>
              <a:ext cx="2516099" cy="0"/>
            </a:xfrm>
            <a:prstGeom prst="line">
              <a:avLst/>
            </a:prstGeom>
            <a:solidFill>
              <a:srgbClr val="000000"/>
            </a:solidFill>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510" name="Rectangle 509">
              <a:extLst>
                <a:ext uri="{FF2B5EF4-FFF2-40B4-BE49-F238E27FC236}">
                  <a16:creationId xmlns:a16="http://schemas.microsoft.com/office/drawing/2014/main" id="{4D790969-4805-49DE-B188-090E3B2DBF38}"/>
                </a:ext>
              </a:extLst>
            </p:cNvPr>
            <p:cNvSpPr/>
            <p:nvPr/>
          </p:nvSpPr>
          <p:spPr>
            <a:xfrm>
              <a:off x="4617023" y="414602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0.0</a:t>
              </a:r>
            </a:p>
          </p:txBody>
        </p:sp>
        <p:sp>
          <p:nvSpPr>
            <p:cNvPr id="511" name="Rectangle 510">
              <a:extLst>
                <a:ext uri="{FF2B5EF4-FFF2-40B4-BE49-F238E27FC236}">
                  <a16:creationId xmlns:a16="http://schemas.microsoft.com/office/drawing/2014/main" id="{72017A68-3E68-43A5-A698-BA578BD0F8D8}"/>
                </a:ext>
              </a:extLst>
            </p:cNvPr>
            <p:cNvSpPr/>
            <p:nvPr/>
          </p:nvSpPr>
          <p:spPr>
            <a:xfrm>
              <a:off x="5240910" y="414602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0.5</a:t>
              </a:r>
            </a:p>
          </p:txBody>
        </p:sp>
        <p:sp>
          <p:nvSpPr>
            <p:cNvPr id="512" name="Rectangle 511">
              <a:extLst>
                <a:ext uri="{FF2B5EF4-FFF2-40B4-BE49-F238E27FC236}">
                  <a16:creationId xmlns:a16="http://schemas.microsoft.com/office/drawing/2014/main" id="{6D887A62-C57D-4749-8B47-4C6410B02EC1}"/>
                </a:ext>
              </a:extLst>
            </p:cNvPr>
            <p:cNvSpPr/>
            <p:nvPr/>
          </p:nvSpPr>
          <p:spPr>
            <a:xfrm>
              <a:off x="5868887" y="4146586"/>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1.0</a:t>
              </a:r>
            </a:p>
          </p:txBody>
        </p:sp>
        <p:sp>
          <p:nvSpPr>
            <p:cNvPr id="513" name="Rectangle 512">
              <a:extLst>
                <a:ext uri="{FF2B5EF4-FFF2-40B4-BE49-F238E27FC236}">
                  <a16:creationId xmlns:a16="http://schemas.microsoft.com/office/drawing/2014/main" id="{4B6AE1C7-78A0-4875-BA3E-8894F27C594D}"/>
                </a:ext>
              </a:extLst>
            </p:cNvPr>
            <p:cNvSpPr/>
            <p:nvPr/>
          </p:nvSpPr>
          <p:spPr>
            <a:xfrm>
              <a:off x="6497055" y="4146593"/>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1.5</a:t>
              </a:r>
            </a:p>
          </p:txBody>
        </p:sp>
        <p:sp>
          <p:nvSpPr>
            <p:cNvPr id="514" name="Rectangle 513">
              <a:extLst>
                <a:ext uri="{FF2B5EF4-FFF2-40B4-BE49-F238E27FC236}">
                  <a16:creationId xmlns:a16="http://schemas.microsoft.com/office/drawing/2014/main" id="{259A0A1C-72E2-4517-80FF-165959046DE5}"/>
                </a:ext>
              </a:extLst>
            </p:cNvPr>
            <p:cNvSpPr/>
            <p:nvPr/>
          </p:nvSpPr>
          <p:spPr>
            <a:xfrm>
              <a:off x="7119905" y="4145519"/>
              <a:ext cx="283776" cy="152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00">
                  <a:solidFill>
                    <a:srgbClr val="000000"/>
                  </a:solidFill>
                  <a:latin typeface="Arial" panose="020B0604020202020204"/>
                </a:rPr>
                <a:t>2.0</a:t>
              </a:r>
            </a:p>
          </p:txBody>
        </p:sp>
        <p:cxnSp>
          <p:nvCxnSpPr>
            <p:cNvPr id="515" name="Straight Arrow Connector 514">
              <a:extLst>
                <a:ext uri="{FF2B5EF4-FFF2-40B4-BE49-F238E27FC236}">
                  <a16:creationId xmlns:a16="http://schemas.microsoft.com/office/drawing/2014/main" id="{2B7589C6-9384-4338-94CA-A01828BA8977}"/>
                </a:ext>
              </a:extLst>
            </p:cNvPr>
            <p:cNvCxnSpPr/>
            <p:nvPr/>
          </p:nvCxnSpPr>
          <p:spPr>
            <a:xfrm>
              <a:off x="6112781" y="4327042"/>
              <a:ext cx="1174179" cy="0"/>
            </a:xfrm>
            <a:prstGeom prst="straightConnector1">
              <a:avLst/>
            </a:prstGeom>
            <a:ln w="952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16" name="Straight Arrow Connector 515">
              <a:extLst>
                <a:ext uri="{FF2B5EF4-FFF2-40B4-BE49-F238E27FC236}">
                  <a16:creationId xmlns:a16="http://schemas.microsoft.com/office/drawing/2014/main" id="{6C9F828D-8984-46C9-B43F-91A433616124}"/>
                </a:ext>
              </a:extLst>
            </p:cNvPr>
            <p:cNvCxnSpPr>
              <a:cxnSpLocks/>
            </p:cNvCxnSpPr>
            <p:nvPr/>
          </p:nvCxnSpPr>
          <p:spPr>
            <a:xfrm flipH="1">
              <a:off x="4736655" y="4326987"/>
              <a:ext cx="1174179" cy="0"/>
            </a:xfrm>
            <a:prstGeom prst="straightConnector1">
              <a:avLst/>
            </a:prstGeom>
            <a:ln w="9525">
              <a:solidFill>
                <a:schemeClr val="tx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517" name="Rectangle 516">
            <a:extLst>
              <a:ext uri="{FF2B5EF4-FFF2-40B4-BE49-F238E27FC236}">
                <a16:creationId xmlns:a16="http://schemas.microsoft.com/office/drawing/2014/main" id="{34EE1532-564F-4709-9443-E38BF93E24C1}"/>
              </a:ext>
            </a:extLst>
          </p:cNvPr>
          <p:cNvSpPr/>
          <p:nvPr/>
        </p:nvSpPr>
        <p:spPr>
          <a:xfrm>
            <a:off x="3272651" y="6035980"/>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67" b="1" dirty="0">
                <a:solidFill>
                  <a:srgbClr val="6B747B">
                    <a:lumMod val="50000"/>
                  </a:srgbClr>
                </a:solidFill>
                <a:latin typeface="Arial" panose="020B0604020202020204"/>
              </a:rPr>
              <a:t>Favors Isa-Pd</a:t>
            </a:r>
          </a:p>
        </p:txBody>
      </p:sp>
      <p:sp>
        <p:nvSpPr>
          <p:cNvPr id="518" name="Rectangle 517">
            <a:extLst>
              <a:ext uri="{FF2B5EF4-FFF2-40B4-BE49-F238E27FC236}">
                <a16:creationId xmlns:a16="http://schemas.microsoft.com/office/drawing/2014/main" id="{E723698C-6E76-4048-A4EA-0606A1C8DAB7}"/>
              </a:ext>
            </a:extLst>
          </p:cNvPr>
          <p:cNvSpPr/>
          <p:nvPr/>
        </p:nvSpPr>
        <p:spPr>
          <a:xfrm>
            <a:off x="4117722" y="6035980"/>
            <a:ext cx="978092"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09">
              <a:defRPr/>
            </a:pPr>
            <a:r>
              <a:rPr lang="en-GB" sz="867" b="1" dirty="0">
                <a:solidFill>
                  <a:srgbClr val="6B747B">
                    <a:lumMod val="50000"/>
                  </a:srgbClr>
                </a:solidFill>
                <a:latin typeface="Arial" panose="020B0604020202020204"/>
              </a:rPr>
              <a:t>Favors Pd</a:t>
            </a:r>
          </a:p>
        </p:txBody>
      </p:sp>
      <p:cxnSp>
        <p:nvCxnSpPr>
          <p:cNvPr id="520" name="Straight Connector 519">
            <a:extLst>
              <a:ext uri="{FF2B5EF4-FFF2-40B4-BE49-F238E27FC236}">
                <a16:creationId xmlns:a16="http://schemas.microsoft.com/office/drawing/2014/main" id="{E665ED0E-0869-4329-AAC0-A34FEB468DED}"/>
              </a:ext>
            </a:extLst>
          </p:cNvPr>
          <p:cNvCxnSpPr>
            <a:cxnSpLocks/>
          </p:cNvCxnSpPr>
          <p:nvPr/>
        </p:nvCxnSpPr>
        <p:spPr>
          <a:xfrm flipH="1">
            <a:off x="4257075" y="1860837"/>
            <a:ext cx="1912" cy="3914319"/>
          </a:xfrm>
          <a:prstGeom prst="line">
            <a:avLst/>
          </a:prstGeom>
          <a:ln w="9525">
            <a:solidFill>
              <a:srgbClr val="181818"/>
            </a:solidFill>
            <a:prstDash val="dash"/>
          </a:ln>
        </p:spPr>
        <p:style>
          <a:lnRef idx="1">
            <a:schemeClr val="accent1"/>
          </a:lnRef>
          <a:fillRef idx="0">
            <a:schemeClr val="accent1"/>
          </a:fillRef>
          <a:effectRef idx="0">
            <a:schemeClr val="accent1"/>
          </a:effectRef>
          <a:fontRef idx="minor">
            <a:schemeClr val="tx1"/>
          </a:fontRef>
        </p:style>
      </p:cxnSp>
      <p:sp>
        <p:nvSpPr>
          <p:cNvPr id="521" name="Rectangle 520">
            <a:extLst>
              <a:ext uri="{FF2B5EF4-FFF2-40B4-BE49-F238E27FC236}">
                <a16:creationId xmlns:a16="http://schemas.microsoft.com/office/drawing/2014/main" id="{5D8B8563-3141-4FED-AA35-E6B84C5F8C6E}"/>
              </a:ext>
            </a:extLst>
          </p:cNvPr>
          <p:cNvSpPr/>
          <p:nvPr/>
        </p:nvSpPr>
        <p:spPr>
          <a:xfrm>
            <a:off x="461576" y="2865820"/>
            <a:ext cx="5558400" cy="681600"/>
          </a:xfrm>
          <a:prstGeom prst="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US">
              <a:solidFill>
                <a:srgbClr val="FFFFFF"/>
              </a:solidFill>
              <a:latin typeface="Arial" panose="020B0604020202020204"/>
            </a:endParaRPr>
          </a:p>
        </p:txBody>
      </p:sp>
      <p:sp>
        <p:nvSpPr>
          <p:cNvPr id="522" name="Rectangle 521">
            <a:extLst>
              <a:ext uri="{FF2B5EF4-FFF2-40B4-BE49-F238E27FC236}">
                <a16:creationId xmlns:a16="http://schemas.microsoft.com/office/drawing/2014/main" id="{C10FB9C0-BB77-4768-B1E3-458481AD25A3}"/>
              </a:ext>
            </a:extLst>
          </p:cNvPr>
          <p:cNvSpPr/>
          <p:nvPr/>
        </p:nvSpPr>
        <p:spPr>
          <a:xfrm>
            <a:off x="432731" y="4951595"/>
            <a:ext cx="5558400" cy="681600"/>
          </a:xfrm>
          <a:prstGeom prst="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US">
              <a:solidFill>
                <a:srgbClr val="FFFFFF"/>
              </a:solidFill>
              <a:latin typeface="Arial" panose="020B0604020202020204"/>
            </a:endParaRPr>
          </a:p>
        </p:txBody>
      </p:sp>
      <p:sp>
        <p:nvSpPr>
          <p:cNvPr id="523" name="Rectangle 522">
            <a:extLst>
              <a:ext uri="{FF2B5EF4-FFF2-40B4-BE49-F238E27FC236}">
                <a16:creationId xmlns:a16="http://schemas.microsoft.com/office/drawing/2014/main" id="{F527AB73-A9C9-4FAE-A45F-6CD2930530B2}"/>
              </a:ext>
            </a:extLst>
          </p:cNvPr>
          <p:cNvSpPr/>
          <p:nvPr/>
        </p:nvSpPr>
        <p:spPr>
          <a:xfrm>
            <a:off x="6200871" y="4063409"/>
            <a:ext cx="5558400" cy="768000"/>
          </a:xfrm>
          <a:prstGeom prst="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US">
              <a:solidFill>
                <a:srgbClr val="FFFFFF"/>
              </a:solidFill>
              <a:latin typeface="Arial" panose="020B0604020202020204"/>
            </a:endParaRPr>
          </a:p>
        </p:txBody>
      </p:sp>
      <p:sp>
        <p:nvSpPr>
          <p:cNvPr id="524" name="Rectangle 523">
            <a:extLst>
              <a:ext uri="{FF2B5EF4-FFF2-40B4-BE49-F238E27FC236}">
                <a16:creationId xmlns:a16="http://schemas.microsoft.com/office/drawing/2014/main" id="{AC87367C-EEF2-416B-8DA7-B94A5A5E44A2}"/>
              </a:ext>
            </a:extLst>
          </p:cNvPr>
          <p:cNvSpPr/>
          <p:nvPr/>
        </p:nvSpPr>
        <p:spPr>
          <a:xfrm>
            <a:off x="6200871" y="1924020"/>
            <a:ext cx="5558400" cy="672000"/>
          </a:xfrm>
          <a:prstGeom prst="rect">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US">
              <a:solidFill>
                <a:srgbClr val="FFFFFF"/>
              </a:solidFill>
              <a:latin typeface="Arial" panose="020B0604020202020204"/>
            </a:endParaRPr>
          </a:p>
        </p:txBody>
      </p:sp>
      <p:grpSp>
        <p:nvGrpSpPr>
          <p:cNvPr id="525" name="Group 524">
            <a:extLst>
              <a:ext uri="{FF2B5EF4-FFF2-40B4-BE49-F238E27FC236}">
                <a16:creationId xmlns:a16="http://schemas.microsoft.com/office/drawing/2014/main" id="{3A00F04E-B3FF-4138-ABD6-362F9992BA14}"/>
              </a:ext>
            </a:extLst>
          </p:cNvPr>
          <p:cNvGrpSpPr/>
          <p:nvPr/>
        </p:nvGrpSpPr>
        <p:grpSpPr>
          <a:xfrm>
            <a:off x="9446495" y="4489427"/>
            <a:ext cx="396039" cy="60959"/>
            <a:chOff x="5313318" y="3331498"/>
            <a:chExt cx="488446" cy="68065"/>
          </a:xfrm>
          <a:solidFill>
            <a:srgbClr val="525CA3"/>
          </a:solidFill>
        </p:grpSpPr>
        <p:grpSp>
          <p:nvGrpSpPr>
            <p:cNvPr id="526" name="Group 525">
              <a:extLst>
                <a:ext uri="{FF2B5EF4-FFF2-40B4-BE49-F238E27FC236}">
                  <a16:creationId xmlns:a16="http://schemas.microsoft.com/office/drawing/2014/main" id="{F5EFE596-07E4-4D0E-9D01-B107133BCD5C}"/>
                </a:ext>
              </a:extLst>
            </p:cNvPr>
            <p:cNvGrpSpPr/>
            <p:nvPr/>
          </p:nvGrpSpPr>
          <p:grpSpPr>
            <a:xfrm>
              <a:off x="5313318" y="3331498"/>
              <a:ext cx="488446" cy="68065"/>
              <a:chOff x="5313318" y="3331498"/>
              <a:chExt cx="488446" cy="68065"/>
            </a:xfrm>
            <a:grpFill/>
          </p:grpSpPr>
          <p:cxnSp>
            <p:nvCxnSpPr>
              <p:cNvPr id="528" name="Straight Connector 527">
                <a:extLst>
                  <a:ext uri="{FF2B5EF4-FFF2-40B4-BE49-F238E27FC236}">
                    <a16:creationId xmlns:a16="http://schemas.microsoft.com/office/drawing/2014/main" id="{D19C8C8A-BBCD-4E01-A2AF-65DAA9BCC4FC}"/>
                  </a:ext>
                </a:extLst>
              </p:cNvPr>
              <p:cNvCxnSpPr>
                <a:cxnSpLocks/>
              </p:cNvCxnSpPr>
              <p:nvPr/>
            </p:nvCxnSpPr>
            <p:spPr>
              <a:xfrm>
                <a:off x="5313318" y="3367695"/>
                <a:ext cx="488446" cy="138"/>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529" name="Straight Connector 528">
                <a:extLst>
                  <a:ext uri="{FF2B5EF4-FFF2-40B4-BE49-F238E27FC236}">
                    <a16:creationId xmlns:a16="http://schemas.microsoft.com/office/drawing/2014/main" id="{949D70D4-171B-410A-B85E-E983B47DA691}"/>
                  </a:ext>
                </a:extLst>
              </p:cNvPr>
              <p:cNvCxnSpPr>
                <a:cxnSpLocks/>
              </p:cNvCxnSpPr>
              <p:nvPr/>
            </p:nvCxnSpPr>
            <p:spPr>
              <a:xfrm>
                <a:off x="5313318" y="333149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76875D73-7836-4115-92DC-F7FE10A35621}"/>
                  </a:ext>
                </a:extLst>
              </p:cNvPr>
              <p:cNvCxnSpPr>
                <a:cxnSpLocks/>
              </p:cNvCxnSpPr>
              <p:nvPr/>
            </p:nvCxnSpPr>
            <p:spPr>
              <a:xfrm>
                <a:off x="5797890" y="3331498"/>
                <a:ext cx="0" cy="68065"/>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527" name="Oval 526">
              <a:extLst>
                <a:ext uri="{FF2B5EF4-FFF2-40B4-BE49-F238E27FC236}">
                  <a16:creationId xmlns:a16="http://schemas.microsoft.com/office/drawing/2014/main" id="{9889C2DC-CA6F-4289-A7E6-56571EAC2507}"/>
                </a:ext>
              </a:extLst>
            </p:cNvPr>
            <p:cNvSpPr/>
            <p:nvPr/>
          </p:nvSpPr>
          <p:spPr>
            <a:xfrm>
              <a:off x="5488358" y="3346049"/>
              <a:ext cx="48840" cy="40197"/>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grpSp>
        <p:nvGrpSpPr>
          <p:cNvPr id="531" name="Group 530">
            <a:extLst>
              <a:ext uri="{FF2B5EF4-FFF2-40B4-BE49-F238E27FC236}">
                <a16:creationId xmlns:a16="http://schemas.microsoft.com/office/drawing/2014/main" id="{4523C0E7-CFE8-4D10-A38E-6AC078AA1975}"/>
              </a:ext>
            </a:extLst>
          </p:cNvPr>
          <p:cNvGrpSpPr/>
          <p:nvPr/>
        </p:nvGrpSpPr>
        <p:grpSpPr>
          <a:xfrm>
            <a:off x="9569368" y="4679980"/>
            <a:ext cx="702357" cy="73053"/>
            <a:chOff x="5261327" y="2164706"/>
            <a:chExt cx="620304" cy="54000"/>
          </a:xfrm>
          <a:solidFill>
            <a:srgbClr val="525CA3"/>
          </a:solidFill>
        </p:grpSpPr>
        <p:grpSp>
          <p:nvGrpSpPr>
            <p:cNvPr id="532" name="Group 531">
              <a:extLst>
                <a:ext uri="{FF2B5EF4-FFF2-40B4-BE49-F238E27FC236}">
                  <a16:creationId xmlns:a16="http://schemas.microsoft.com/office/drawing/2014/main" id="{CE6FCCF2-67A3-42DB-B566-8EC1EB35BDBF}"/>
                </a:ext>
              </a:extLst>
            </p:cNvPr>
            <p:cNvGrpSpPr/>
            <p:nvPr/>
          </p:nvGrpSpPr>
          <p:grpSpPr>
            <a:xfrm>
              <a:off x="5261327" y="2164706"/>
              <a:ext cx="620304" cy="54000"/>
              <a:chOff x="5261327" y="2164706"/>
              <a:chExt cx="620304" cy="54000"/>
            </a:xfrm>
            <a:grpFill/>
          </p:grpSpPr>
          <p:cxnSp>
            <p:nvCxnSpPr>
              <p:cNvPr id="534" name="Straight Connector 533">
                <a:extLst>
                  <a:ext uri="{FF2B5EF4-FFF2-40B4-BE49-F238E27FC236}">
                    <a16:creationId xmlns:a16="http://schemas.microsoft.com/office/drawing/2014/main" id="{10101436-80B6-4280-A235-C4F7140ADA31}"/>
                  </a:ext>
                </a:extLst>
              </p:cNvPr>
              <p:cNvCxnSpPr>
                <a:cxnSpLocks/>
              </p:cNvCxnSpPr>
              <p:nvPr/>
            </p:nvCxnSpPr>
            <p:spPr>
              <a:xfrm flipV="1">
                <a:off x="5261327" y="2192798"/>
                <a:ext cx="620304" cy="1"/>
              </a:xfrm>
              <a:prstGeom prst="line">
                <a:avLst/>
              </a:prstGeom>
              <a:ln>
                <a:solidFill>
                  <a:srgbClr val="525CA3"/>
                </a:solidFill>
              </a:ln>
            </p:spPr>
            <p:style>
              <a:lnRef idx="2">
                <a:schemeClr val="accent1"/>
              </a:lnRef>
              <a:fillRef idx="0">
                <a:schemeClr val="accent1"/>
              </a:fillRef>
              <a:effectRef idx="1">
                <a:schemeClr val="accent1"/>
              </a:effectRef>
              <a:fontRef idx="minor">
                <a:schemeClr val="tx1"/>
              </a:fontRef>
            </p:style>
          </p:cxnSp>
          <p:cxnSp>
            <p:nvCxnSpPr>
              <p:cNvPr id="535" name="Straight Connector 534">
                <a:extLst>
                  <a:ext uri="{FF2B5EF4-FFF2-40B4-BE49-F238E27FC236}">
                    <a16:creationId xmlns:a16="http://schemas.microsoft.com/office/drawing/2014/main" id="{005549F0-E378-4339-9B41-D95EDC1DD6BB}"/>
                  </a:ext>
                </a:extLst>
              </p:cNvPr>
              <p:cNvCxnSpPr>
                <a:cxnSpLocks/>
              </p:cNvCxnSpPr>
              <p:nvPr/>
            </p:nvCxnSpPr>
            <p:spPr>
              <a:xfrm>
                <a:off x="5261327" y="2164706"/>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D5E1259C-B69D-4AEC-A292-BB30B8584889}"/>
                  </a:ext>
                </a:extLst>
              </p:cNvPr>
              <p:cNvCxnSpPr>
                <a:cxnSpLocks/>
              </p:cNvCxnSpPr>
              <p:nvPr/>
            </p:nvCxnSpPr>
            <p:spPr>
              <a:xfrm>
                <a:off x="5881631" y="2164706"/>
                <a:ext cx="0" cy="54000"/>
              </a:xfrm>
              <a:prstGeom prst="line">
                <a:avLst/>
              </a:prstGeom>
              <a:grpFill/>
              <a:ln w="9525">
                <a:solidFill>
                  <a:srgbClr val="525CA3"/>
                </a:solidFill>
              </a:ln>
            </p:spPr>
            <p:style>
              <a:lnRef idx="1">
                <a:schemeClr val="accent1"/>
              </a:lnRef>
              <a:fillRef idx="0">
                <a:schemeClr val="accent1"/>
              </a:fillRef>
              <a:effectRef idx="0">
                <a:schemeClr val="accent1"/>
              </a:effectRef>
              <a:fontRef idx="minor">
                <a:schemeClr val="tx1"/>
              </a:fontRef>
            </p:style>
          </p:cxnSp>
        </p:grpSp>
        <p:sp>
          <p:nvSpPr>
            <p:cNvPr id="533" name="Oval 532">
              <a:extLst>
                <a:ext uri="{FF2B5EF4-FFF2-40B4-BE49-F238E27FC236}">
                  <a16:creationId xmlns:a16="http://schemas.microsoft.com/office/drawing/2014/main" id="{56C75FDE-48DF-42A0-9301-36812BD719FA}"/>
                </a:ext>
              </a:extLst>
            </p:cNvPr>
            <p:cNvSpPr/>
            <p:nvPr/>
          </p:nvSpPr>
          <p:spPr>
            <a:xfrm>
              <a:off x="5497526" y="2178960"/>
              <a:ext cx="34974" cy="26611"/>
            </a:xfrm>
            <a:prstGeom prst="ellipse">
              <a:avLst/>
            </a:prstGeom>
            <a:grpFill/>
            <a:ln w="9525">
              <a:solidFill>
                <a:srgbClr val="525C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a:solidFill>
                  <a:srgbClr val="FFFFFF"/>
                </a:solidFill>
                <a:latin typeface="Arial" panose="020B0604020202020204"/>
              </a:endParaRPr>
            </a:p>
          </p:txBody>
        </p:sp>
      </p:grpSp>
      <p:sp>
        <p:nvSpPr>
          <p:cNvPr id="181" name="Rectangle 180">
            <a:hlinkClick r:id="rId4" action="ppaction://hlinksldjump"/>
            <a:extLst>
              <a:ext uri="{FF2B5EF4-FFF2-40B4-BE49-F238E27FC236}">
                <a16:creationId xmlns:a16="http://schemas.microsoft.com/office/drawing/2014/main" id="{158A2BCD-E8D9-4505-A24A-9FBF12F0B77F}"/>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28209330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6DE05-4ED0-4B62-B1A3-94EE1A1BFEBC}"/>
              </a:ext>
            </a:extLst>
          </p:cNvPr>
          <p:cNvSpPr>
            <a:spLocks noGrp="1"/>
          </p:cNvSpPr>
          <p:nvPr>
            <p:ph type="title"/>
          </p:nvPr>
        </p:nvSpPr>
        <p:spPr>
          <a:xfrm>
            <a:off x="478368" y="180488"/>
            <a:ext cx="11226801" cy="701602"/>
          </a:xfrm>
        </p:spPr>
        <p:txBody>
          <a:bodyPr/>
          <a:lstStyle/>
          <a:p>
            <a:pPr lvl="0"/>
            <a:r>
              <a:rPr lang="en-US" b="1">
                <a:solidFill>
                  <a:schemeClr val="bg2"/>
                </a:solidFill>
              </a:rPr>
              <a:t>ICARIA-MM</a:t>
            </a:r>
            <a:br>
              <a:rPr lang="en-US"/>
            </a:br>
            <a:r>
              <a:rPr lang="en-US" sz="2133"/>
              <a:t>PFS by prior lines of therapy (median FU: 11.6 mos)</a:t>
            </a:r>
            <a:endParaRPr lang="en-GB" sz="2133"/>
          </a:p>
        </p:txBody>
      </p:sp>
      <p:sp>
        <p:nvSpPr>
          <p:cNvPr id="3" name="Slide Number Placeholder 2">
            <a:extLst>
              <a:ext uri="{FF2B5EF4-FFF2-40B4-BE49-F238E27FC236}">
                <a16:creationId xmlns:a16="http://schemas.microsoft.com/office/drawing/2014/main" id="{11B1CB09-AF05-431E-AC40-383B164CEE86}"/>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136</a:t>
            </a:fld>
            <a:endParaRPr lang="en-US">
              <a:solidFill>
                <a:srgbClr val="6B747B"/>
              </a:solidFill>
              <a:latin typeface="Arial" panose="020B0604020202020204"/>
            </a:endParaRPr>
          </a:p>
        </p:txBody>
      </p:sp>
      <p:sp>
        <p:nvSpPr>
          <p:cNvPr id="5" name="Text Placeholder 4">
            <a:extLst>
              <a:ext uri="{FF2B5EF4-FFF2-40B4-BE49-F238E27FC236}">
                <a16:creationId xmlns:a16="http://schemas.microsoft.com/office/drawing/2014/main" id="{BF72E181-5155-43B5-A9C2-7699DC83DB63}"/>
              </a:ext>
            </a:extLst>
          </p:cNvPr>
          <p:cNvSpPr>
            <a:spLocks noGrp="1"/>
          </p:cNvSpPr>
          <p:nvPr>
            <p:ph type="body" sz="quarter" idx="13"/>
          </p:nvPr>
        </p:nvSpPr>
        <p:spPr/>
        <p:txBody>
          <a:bodyPr/>
          <a:lstStyle/>
          <a:p>
            <a:br>
              <a:rPr lang="en-GB" noProof="0"/>
            </a:br>
            <a:r>
              <a:rPr lang="en-GB"/>
              <a:t>Richardson PG, et al. EHA 2019; Abstract #S824</a:t>
            </a:r>
            <a:endParaRPr lang="en-GB" noProof="0"/>
          </a:p>
        </p:txBody>
      </p:sp>
      <p:sp>
        <p:nvSpPr>
          <p:cNvPr id="13" name="Text Placeholder 12">
            <a:extLst>
              <a:ext uri="{FF2B5EF4-FFF2-40B4-BE49-F238E27FC236}">
                <a16:creationId xmlns:a16="http://schemas.microsoft.com/office/drawing/2014/main" id="{BA6E61CE-B2A3-104D-B3EB-507657654F5B}"/>
              </a:ext>
            </a:extLst>
          </p:cNvPr>
          <p:cNvSpPr>
            <a:spLocks noGrp="1"/>
          </p:cNvSpPr>
          <p:nvPr>
            <p:ph type="body" sz="quarter" idx="14"/>
          </p:nvPr>
        </p:nvSpPr>
        <p:spPr>
          <a:xfrm>
            <a:off x="486836" y="5880100"/>
            <a:ext cx="8399121" cy="381000"/>
          </a:xfrm>
        </p:spPr>
        <p:txBody>
          <a:bodyPr/>
          <a:lstStyle/>
          <a:p>
            <a:r>
              <a:rPr lang="en-US"/>
              <a:t>Data cut-off 11 October 2018 </a:t>
            </a:r>
          </a:p>
          <a:p>
            <a:r>
              <a:rPr lang="en-US"/>
              <a:t>CI, confidence interval; d, dexamethasone; FU, follow-up; HR, Hazard ratio; Isa, isatuximab; Mos, months; PFS, progression-free survival; P, pomalidomide</a:t>
            </a:r>
          </a:p>
        </p:txBody>
      </p:sp>
      <p:sp>
        <p:nvSpPr>
          <p:cNvPr id="392" name="Rectangle: Diagonal Corners Snipped 391">
            <a:extLst>
              <a:ext uri="{FF2B5EF4-FFF2-40B4-BE49-F238E27FC236}">
                <a16:creationId xmlns:a16="http://schemas.microsoft.com/office/drawing/2014/main" id="{F4B21282-A881-4055-8E50-E2E6A28C621E}"/>
              </a:ext>
            </a:extLst>
          </p:cNvPr>
          <p:cNvSpPr/>
          <p:nvPr/>
        </p:nvSpPr>
        <p:spPr>
          <a:xfrm>
            <a:off x="0" y="5372101"/>
            <a:ext cx="12192000" cy="361951"/>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Consistent improvement in PFS across lines of therapy</a:t>
            </a:r>
          </a:p>
        </p:txBody>
      </p:sp>
      <p:sp>
        <p:nvSpPr>
          <p:cNvPr id="455" name="Rectangle 454">
            <a:extLst>
              <a:ext uri="{FF2B5EF4-FFF2-40B4-BE49-F238E27FC236}">
                <a16:creationId xmlns:a16="http://schemas.microsoft.com/office/drawing/2014/main" id="{52E60723-AE5C-4412-984B-EDB5E5B785E6}"/>
              </a:ext>
            </a:extLst>
          </p:cNvPr>
          <p:cNvSpPr/>
          <p:nvPr/>
        </p:nvSpPr>
        <p:spPr>
          <a:xfrm>
            <a:off x="1346576" y="4461903"/>
            <a:ext cx="4493093" cy="219468"/>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6B747B">
                    <a:lumMod val="50000"/>
                  </a:srgbClr>
                </a:solidFill>
                <a:latin typeface="Arial" panose="020B0604020202020204"/>
              </a:rPr>
              <a:t>Months</a:t>
            </a:r>
          </a:p>
        </p:txBody>
      </p:sp>
      <p:sp>
        <p:nvSpPr>
          <p:cNvPr id="543" name="Rectangle 542">
            <a:extLst>
              <a:ext uri="{FF2B5EF4-FFF2-40B4-BE49-F238E27FC236}">
                <a16:creationId xmlns:a16="http://schemas.microsoft.com/office/drawing/2014/main" id="{9C7C0E20-5C41-4542-B6A3-653046D0E68D}"/>
              </a:ext>
            </a:extLst>
          </p:cNvPr>
          <p:cNvSpPr/>
          <p:nvPr/>
        </p:nvSpPr>
        <p:spPr>
          <a:xfrm>
            <a:off x="7198820" y="4461903"/>
            <a:ext cx="4493093" cy="219468"/>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6B747B">
                    <a:lumMod val="50000"/>
                  </a:srgbClr>
                </a:solidFill>
                <a:latin typeface="Arial" panose="020B0604020202020204"/>
              </a:rPr>
              <a:t>Months</a:t>
            </a:r>
          </a:p>
        </p:txBody>
      </p:sp>
      <p:grpSp>
        <p:nvGrpSpPr>
          <p:cNvPr id="11" name="Group 10">
            <a:extLst>
              <a:ext uri="{FF2B5EF4-FFF2-40B4-BE49-F238E27FC236}">
                <a16:creationId xmlns:a16="http://schemas.microsoft.com/office/drawing/2014/main" id="{FC5EE0D6-A7B4-4455-9FC0-0A126DDB9EEE}"/>
              </a:ext>
            </a:extLst>
          </p:cNvPr>
          <p:cNvGrpSpPr/>
          <p:nvPr/>
        </p:nvGrpSpPr>
        <p:grpSpPr>
          <a:xfrm>
            <a:off x="524735" y="1174594"/>
            <a:ext cx="11348859" cy="4146336"/>
            <a:chOff x="393551" y="880945"/>
            <a:chExt cx="8511644" cy="3109752"/>
          </a:xfrm>
        </p:grpSpPr>
        <p:grpSp>
          <p:nvGrpSpPr>
            <p:cNvPr id="4" name="Group 3">
              <a:extLst>
                <a:ext uri="{FF2B5EF4-FFF2-40B4-BE49-F238E27FC236}">
                  <a16:creationId xmlns:a16="http://schemas.microsoft.com/office/drawing/2014/main" id="{61D726EB-92CB-4A1A-8B09-89DABC85FC64}"/>
                </a:ext>
              </a:extLst>
            </p:cNvPr>
            <p:cNvGrpSpPr/>
            <p:nvPr/>
          </p:nvGrpSpPr>
          <p:grpSpPr>
            <a:xfrm>
              <a:off x="541692" y="880945"/>
              <a:ext cx="4026333" cy="2465585"/>
              <a:chOff x="541692" y="880945"/>
              <a:chExt cx="4026333" cy="2465585"/>
            </a:xfrm>
          </p:grpSpPr>
          <p:sp>
            <p:nvSpPr>
              <p:cNvPr id="9" name="Rectangle 8">
                <a:extLst>
                  <a:ext uri="{FF2B5EF4-FFF2-40B4-BE49-F238E27FC236}">
                    <a16:creationId xmlns:a16="http://schemas.microsoft.com/office/drawing/2014/main" id="{F98806EA-71C5-4443-BC75-B730EF9D26CE}"/>
                  </a:ext>
                </a:extLst>
              </p:cNvPr>
              <p:cNvSpPr/>
              <p:nvPr/>
            </p:nvSpPr>
            <p:spPr>
              <a:xfrm>
                <a:off x="866896" y="880945"/>
                <a:ext cx="3555282" cy="367644"/>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a:solidFill>
                      <a:srgbClr val="525CA3"/>
                    </a:solidFill>
                    <a:latin typeface="Arial" panose="020B0604020202020204"/>
                  </a:rPr>
                  <a:t>2–3 prior lines of therapy</a:t>
                </a:r>
              </a:p>
            </p:txBody>
          </p:sp>
          <p:cxnSp>
            <p:nvCxnSpPr>
              <p:cNvPr id="394" name="Straight Connector 393">
                <a:extLst>
                  <a:ext uri="{FF2B5EF4-FFF2-40B4-BE49-F238E27FC236}">
                    <a16:creationId xmlns:a16="http://schemas.microsoft.com/office/drawing/2014/main" id="{91604AA9-90DE-4AB7-93AE-DD9E99776222}"/>
                  </a:ext>
                </a:extLst>
              </p:cNvPr>
              <p:cNvCxnSpPr>
                <a:cxnSpLocks/>
              </p:cNvCxnSpPr>
              <p:nvPr/>
            </p:nvCxnSpPr>
            <p:spPr>
              <a:xfrm>
                <a:off x="1026568" y="2146665"/>
                <a:ext cx="3445866" cy="19778"/>
              </a:xfrm>
              <a:prstGeom prst="line">
                <a:avLst/>
              </a:prstGeom>
              <a:ln>
                <a:solidFill>
                  <a:schemeClr val="accent5"/>
                </a:solidFill>
                <a:prstDash val="dash"/>
              </a:ln>
            </p:spPr>
            <p:style>
              <a:lnRef idx="1">
                <a:schemeClr val="accent1"/>
              </a:lnRef>
              <a:fillRef idx="0">
                <a:schemeClr val="accent1"/>
              </a:fillRef>
              <a:effectRef idx="0">
                <a:schemeClr val="accent1"/>
              </a:effectRef>
              <a:fontRef idx="minor">
                <a:schemeClr val="tx1"/>
              </a:fontRef>
            </p:style>
          </p:cxnSp>
          <p:sp>
            <p:nvSpPr>
              <p:cNvPr id="395" name="Line 10">
                <a:extLst>
                  <a:ext uri="{FF2B5EF4-FFF2-40B4-BE49-F238E27FC236}">
                    <a16:creationId xmlns:a16="http://schemas.microsoft.com/office/drawing/2014/main" id="{31A2F56E-DE4A-422B-A5B7-C87EF00EC7DA}"/>
                  </a:ext>
                </a:extLst>
              </p:cNvPr>
              <p:cNvSpPr>
                <a:spLocks noChangeShapeType="1"/>
              </p:cNvSpPr>
              <p:nvPr/>
            </p:nvSpPr>
            <p:spPr bwMode="auto">
              <a:xfrm>
                <a:off x="1011734"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396" name="Line 45">
                <a:extLst>
                  <a:ext uri="{FF2B5EF4-FFF2-40B4-BE49-F238E27FC236}">
                    <a16:creationId xmlns:a16="http://schemas.microsoft.com/office/drawing/2014/main" id="{2511889A-76D0-4C5B-9329-E30B6CD197C4}"/>
                  </a:ext>
                </a:extLst>
              </p:cNvPr>
              <p:cNvSpPr>
                <a:spLocks noChangeShapeType="1"/>
              </p:cNvSpPr>
              <p:nvPr/>
            </p:nvSpPr>
            <p:spPr bwMode="auto">
              <a:xfrm flipH="1">
                <a:off x="948040" y="309562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397" name="Line 46">
                <a:extLst>
                  <a:ext uri="{FF2B5EF4-FFF2-40B4-BE49-F238E27FC236}">
                    <a16:creationId xmlns:a16="http://schemas.microsoft.com/office/drawing/2014/main" id="{56C32052-25F6-4D1B-8ADA-24ADFC523C70}"/>
                  </a:ext>
                </a:extLst>
              </p:cNvPr>
              <p:cNvSpPr>
                <a:spLocks noChangeShapeType="1"/>
              </p:cNvSpPr>
              <p:nvPr/>
            </p:nvSpPr>
            <p:spPr bwMode="auto">
              <a:xfrm flipH="1">
                <a:off x="948040" y="290621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398" name="Line 47">
                <a:extLst>
                  <a:ext uri="{FF2B5EF4-FFF2-40B4-BE49-F238E27FC236}">
                    <a16:creationId xmlns:a16="http://schemas.microsoft.com/office/drawing/2014/main" id="{DF929F3A-92F4-4863-9F8F-1C87ACB080DF}"/>
                  </a:ext>
                </a:extLst>
              </p:cNvPr>
              <p:cNvSpPr>
                <a:spLocks noChangeShapeType="1"/>
              </p:cNvSpPr>
              <p:nvPr/>
            </p:nvSpPr>
            <p:spPr bwMode="auto">
              <a:xfrm flipH="1">
                <a:off x="948040" y="2716811"/>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399" name="Line 48">
                <a:extLst>
                  <a:ext uri="{FF2B5EF4-FFF2-40B4-BE49-F238E27FC236}">
                    <a16:creationId xmlns:a16="http://schemas.microsoft.com/office/drawing/2014/main" id="{43A482F5-D505-4E57-A29E-15E8613FA802}"/>
                  </a:ext>
                </a:extLst>
              </p:cNvPr>
              <p:cNvSpPr>
                <a:spLocks noChangeShapeType="1"/>
              </p:cNvSpPr>
              <p:nvPr/>
            </p:nvSpPr>
            <p:spPr bwMode="auto">
              <a:xfrm flipH="1">
                <a:off x="948040" y="2527403"/>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0" name="Line 49">
                <a:extLst>
                  <a:ext uri="{FF2B5EF4-FFF2-40B4-BE49-F238E27FC236}">
                    <a16:creationId xmlns:a16="http://schemas.microsoft.com/office/drawing/2014/main" id="{443884D3-0199-4BB2-90AA-99785387055C}"/>
                  </a:ext>
                </a:extLst>
              </p:cNvPr>
              <p:cNvSpPr>
                <a:spLocks noChangeShapeType="1"/>
              </p:cNvSpPr>
              <p:nvPr/>
            </p:nvSpPr>
            <p:spPr bwMode="auto">
              <a:xfrm flipH="1">
                <a:off x="948040" y="2337996"/>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1" name="Line 50">
                <a:extLst>
                  <a:ext uri="{FF2B5EF4-FFF2-40B4-BE49-F238E27FC236}">
                    <a16:creationId xmlns:a16="http://schemas.microsoft.com/office/drawing/2014/main" id="{821CACED-2373-4B82-A6BF-6AB7AD50CF21}"/>
                  </a:ext>
                </a:extLst>
              </p:cNvPr>
              <p:cNvSpPr>
                <a:spLocks noChangeShapeType="1"/>
              </p:cNvSpPr>
              <p:nvPr/>
            </p:nvSpPr>
            <p:spPr bwMode="auto">
              <a:xfrm flipH="1">
                <a:off x="948040" y="214858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2" name="Line 51">
                <a:extLst>
                  <a:ext uri="{FF2B5EF4-FFF2-40B4-BE49-F238E27FC236}">
                    <a16:creationId xmlns:a16="http://schemas.microsoft.com/office/drawing/2014/main" id="{C2C86306-DD5E-4FE4-AC88-81EC069FC377}"/>
                  </a:ext>
                </a:extLst>
              </p:cNvPr>
              <p:cNvSpPr>
                <a:spLocks noChangeShapeType="1"/>
              </p:cNvSpPr>
              <p:nvPr/>
            </p:nvSpPr>
            <p:spPr bwMode="auto">
              <a:xfrm flipH="1">
                <a:off x="948040" y="1959180"/>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3" name="Line 52">
                <a:extLst>
                  <a:ext uri="{FF2B5EF4-FFF2-40B4-BE49-F238E27FC236}">
                    <a16:creationId xmlns:a16="http://schemas.microsoft.com/office/drawing/2014/main" id="{FB5FB81E-7858-49AF-8396-A0E376A6F8BC}"/>
                  </a:ext>
                </a:extLst>
              </p:cNvPr>
              <p:cNvSpPr>
                <a:spLocks noChangeShapeType="1"/>
              </p:cNvSpPr>
              <p:nvPr/>
            </p:nvSpPr>
            <p:spPr bwMode="auto">
              <a:xfrm flipH="1">
                <a:off x="948040" y="1769771"/>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4" name="Line 53">
                <a:extLst>
                  <a:ext uri="{FF2B5EF4-FFF2-40B4-BE49-F238E27FC236}">
                    <a16:creationId xmlns:a16="http://schemas.microsoft.com/office/drawing/2014/main" id="{7A1B5020-7594-4EC8-A3BA-BAD0E6F65608}"/>
                  </a:ext>
                </a:extLst>
              </p:cNvPr>
              <p:cNvSpPr>
                <a:spLocks noChangeShapeType="1"/>
              </p:cNvSpPr>
              <p:nvPr/>
            </p:nvSpPr>
            <p:spPr bwMode="auto">
              <a:xfrm flipH="1">
                <a:off x="948040" y="1580362"/>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7" name="Line 54">
                <a:extLst>
                  <a:ext uri="{FF2B5EF4-FFF2-40B4-BE49-F238E27FC236}">
                    <a16:creationId xmlns:a16="http://schemas.microsoft.com/office/drawing/2014/main" id="{7C8F5F64-C6AC-450E-8786-0D66AEA98A5D}"/>
                  </a:ext>
                </a:extLst>
              </p:cNvPr>
              <p:cNvSpPr>
                <a:spLocks noChangeShapeType="1"/>
              </p:cNvSpPr>
              <p:nvPr/>
            </p:nvSpPr>
            <p:spPr bwMode="auto">
              <a:xfrm flipH="1">
                <a:off x="948040" y="1201546"/>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8" name="Line 55">
                <a:extLst>
                  <a:ext uri="{FF2B5EF4-FFF2-40B4-BE49-F238E27FC236}">
                    <a16:creationId xmlns:a16="http://schemas.microsoft.com/office/drawing/2014/main" id="{B3712A20-ACC4-42E5-AC3B-E14AA571C00C}"/>
                  </a:ext>
                </a:extLst>
              </p:cNvPr>
              <p:cNvSpPr>
                <a:spLocks noChangeShapeType="1"/>
              </p:cNvSpPr>
              <p:nvPr/>
            </p:nvSpPr>
            <p:spPr bwMode="auto">
              <a:xfrm flipH="1">
                <a:off x="948040" y="1390953"/>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09" name="Rectangle 408">
                <a:extLst>
                  <a:ext uri="{FF2B5EF4-FFF2-40B4-BE49-F238E27FC236}">
                    <a16:creationId xmlns:a16="http://schemas.microsoft.com/office/drawing/2014/main" id="{304708C1-229E-4F10-917A-5280BC3418E4}"/>
                  </a:ext>
                </a:extLst>
              </p:cNvPr>
              <p:cNvSpPr/>
              <p:nvPr/>
            </p:nvSpPr>
            <p:spPr>
              <a:xfrm>
                <a:off x="541692" y="301444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a:t>
                </a:r>
              </a:p>
            </p:txBody>
          </p:sp>
          <p:sp>
            <p:nvSpPr>
              <p:cNvPr id="410" name="Rectangle 409">
                <a:extLst>
                  <a:ext uri="{FF2B5EF4-FFF2-40B4-BE49-F238E27FC236}">
                    <a16:creationId xmlns:a16="http://schemas.microsoft.com/office/drawing/2014/main" id="{7782A90E-4DCE-4230-9FEF-B98E74729519}"/>
                  </a:ext>
                </a:extLst>
              </p:cNvPr>
              <p:cNvSpPr/>
              <p:nvPr/>
            </p:nvSpPr>
            <p:spPr>
              <a:xfrm>
                <a:off x="541692" y="2825206"/>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0.1</a:t>
                </a:r>
              </a:p>
            </p:txBody>
          </p:sp>
          <p:sp>
            <p:nvSpPr>
              <p:cNvPr id="411" name="Rectangle 410">
                <a:extLst>
                  <a:ext uri="{FF2B5EF4-FFF2-40B4-BE49-F238E27FC236}">
                    <a16:creationId xmlns:a16="http://schemas.microsoft.com/office/drawing/2014/main" id="{626BCFEE-649B-4A9C-80A6-1F62D36C87D9}"/>
                  </a:ext>
                </a:extLst>
              </p:cNvPr>
              <p:cNvSpPr/>
              <p:nvPr/>
            </p:nvSpPr>
            <p:spPr>
              <a:xfrm>
                <a:off x="541692" y="2635960"/>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0.2</a:t>
                </a:r>
              </a:p>
            </p:txBody>
          </p:sp>
          <p:sp>
            <p:nvSpPr>
              <p:cNvPr id="412" name="Rectangle 411">
                <a:extLst>
                  <a:ext uri="{FF2B5EF4-FFF2-40B4-BE49-F238E27FC236}">
                    <a16:creationId xmlns:a16="http://schemas.microsoft.com/office/drawing/2014/main" id="{3A4959FA-D01A-45F3-8E27-EED4A8447705}"/>
                  </a:ext>
                </a:extLst>
              </p:cNvPr>
              <p:cNvSpPr/>
              <p:nvPr/>
            </p:nvSpPr>
            <p:spPr>
              <a:xfrm>
                <a:off x="541692" y="2446715"/>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0.3</a:t>
                </a:r>
              </a:p>
            </p:txBody>
          </p:sp>
          <p:sp>
            <p:nvSpPr>
              <p:cNvPr id="413" name="Rectangle 412">
                <a:extLst>
                  <a:ext uri="{FF2B5EF4-FFF2-40B4-BE49-F238E27FC236}">
                    <a16:creationId xmlns:a16="http://schemas.microsoft.com/office/drawing/2014/main" id="{819CD3D2-7DF3-47B8-B8F5-D7FDA404969C}"/>
                  </a:ext>
                </a:extLst>
              </p:cNvPr>
              <p:cNvSpPr/>
              <p:nvPr/>
            </p:nvSpPr>
            <p:spPr>
              <a:xfrm>
                <a:off x="541692" y="2257469"/>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0.4</a:t>
                </a:r>
              </a:p>
            </p:txBody>
          </p:sp>
          <p:sp>
            <p:nvSpPr>
              <p:cNvPr id="414" name="Rectangle 413">
                <a:extLst>
                  <a:ext uri="{FF2B5EF4-FFF2-40B4-BE49-F238E27FC236}">
                    <a16:creationId xmlns:a16="http://schemas.microsoft.com/office/drawing/2014/main" id="{4A666B91-946C-41F7-8883-36B0B9972D0B}"/>
                  </a:ext>
                </a:extLst>
              </p:cNvPr>
              <p:cNvSpPr/>
              <p:nvPr/>
            </p:nvSpPr>
            <p:spPr>
              <a:xfrm>
                <a:off x="541692" y="2068223"/>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0.5</a:t>
                </a:r>
              </a:p>
            </p:txBody>
          </p:sp>
          <p:sp>
            <p:nvSpPr>
              <p:cNvPr id="415" name="Rectangle 414">
                <a:extLst>
                  <a:ext uri="{FF2B5EF4-FFF2-40B4-BE49-F238E27FC236}">
                    <a16:creationId xmlns:a16="http://schemas.microsoft.com/office/drawing/2014/main" id="{3DF91C48-EFAF-4C8D-8B8D-8F0E64145175}"/>
                  </a:ext>
                </a:extLst>
              </p:cNvPr>
              <p:cNvSpPr/>
              <p:nvPr/>
            </p:nvSpPr>
            <p:spPr>
              <a:xfrm>
                <a:off x="541692" y="187897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0.6</a:t>
                </a:r>
              </a:p>
            </p:txBody>
          </p:sp>
          <p:sp>
            <p:nvSpPr>
              <p:cNvPr id="416" name="Rectangle 415">
                <a:extLst>
                  <a:ext uri="{FF2B5EF4-FFF2-40B4-BE49-F238E27FC236}">
                    <a16:creationId xmlns:a16="http://schemas.microsoft.com/office/drawing/2014/main" id="{E8D1DC88-5F6A-4418-B175-61D072A80434}"/>
                  </a:ext>
                </a:extLst>
              </p:cNvPr>
              <p:cNvSpPr/>
              <p:nvPr/>
            </p:nvSpPr>
            <p:spPr>
              <a:xfrm>
                <a:off x="541692" y="1689729"/>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0.7</a:t>
                </a:r>
              </a:p>
            </p:txBody>
          </p:sp>
          <p:sp>
            <p:nvSpPr>
              <p:cNvPr id="417" name="Rectangle 416">
                <a:extLst>
                  <a:ext uri="{FF2B5EF4-FFF2-40B4-BE49-F238E27FC236}">
                    <a16:creationId xmlns:a16="http://schemas.microsoft.com/office/drawing/2014/main" id="{5E420F29-E3D0-438F-ACA5-5A4B7510146B}"/>
                  </a:ext>
                </a:extLst>
              </p:cNvPr>
              <p:cNvSpPr/>
              <p:nvPr/>
            </p:nvSpPr>
            <p:spPr>
              <a:xfrm>
                <a:off x="541692" y="1500483"/>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0.8</a:t>
                </a:r>
              </a:p>
            </p:txBody>
          </p:sp>
          <p:sp>
            <p:nvSpPr>
              <p:cNvPr id="418" name="Rectangle 417">
                <a:extLst>
                  <a:ext uri="{FF2B5EF4-FFF2-40B4-BE49-F238E27FC236}">
                    <a16:creationId xmlns:a16="http://schemas.microsoft.com/office/drawing/2014/main" id="{3136D1EF-A892-4B67-BE31-7E6FF724B5C3}"/>
                  </a:ext>
                </a:extLst>
              </p:cNvPr>
              <p:cNvSpPr/>
              <p:nvPr/>
            </p:nvSpPr>
            <p:spPr>
              <a:xfrm>
                <a:off x="541692" y="131123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0.9</a:t>
                </a:r>
              </a:p>
            </p:txBody>
          </p:sp>
          <p:sp>
            <p:nvSpPr>
              <p:cNvPr id="419" name="Rectangle 418">
                <a:extLst>
                  <a:ext uri="{FF2B5EF4-FFF2-40B4-BE49-F238E27FC236}">
                    <a16:creationId xmlns:a16="http://schemas.microsoft.com/office/drawing/2014/main" id="{1139462E-DE11-4FCC-B3E4-BC728962DBDA}"/>
                  </a:ext>
                </a:extLst>
              </p:cNvPr>
              <p:cNvSpPr/>
              <p:nvPr/>
            </p:nvSpPr>
            <p:spPr>
              <a:xfrm>
                <a:off x="541692" y="1121991"/>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1.0</a:t>
                </a:r>
              </a:p>
            </p:txBody>
          </p:sp>
          <p:sp>
            <p:nvSpPr>
              <p:cNvPr id="420" name="Rectangle 419">
                <a:extLst>
                  <a:ext uri="{FF2B5EF4-FFF2-40B4-BE49-F238E27FC236}">
                    <a16:creationId xmlns:a16="http://schemas.microsoft.com/office/drawing/2014/main" id="{300B101D-896E-41B4-B4F4-C630453E7FDB}"/>
                  </a:ext>
                </a:extLst>
              </p:cNvPr>
              <p:cNvSpPr/>
              <p:nvPr/>
            </p:nvSpPr>
            <p:spPr>
              <a:xfrm rot="16200000">
                <a:off x="-322612" y="2076112"/>
                <a:ext cx="1894083" cy="144953"/>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6B747B">
                        <a:lumMod val="50000"/>
                      </a:srgbClr>
                    </a:solidFill>
                    <a:latin typeface="Arial" panose="020B0604020202020204"/>
                  </a:rPr>
                  <a:t>PFS (probability)</a:t>
                </a:r>
              </a:p>
            </p:txBody>
          </p:sp>
          <p:sp>
            <p:nvSpPr>
              <p:cNvPr id="421" name="Line 8">
                <a:extLst>
                  <a:ext uri="{FF2B5EF4-FFF2-40B4-BE49-F238E27FC236}">
                    <a16:creationId xmlns:a16="http://schemas.microsoft.com/office/drawing/2014/main" id="{33245C1A-21D4-4112-99DF-2C851297041C}"/>
                  </a:ext>
                </a:extLst>
              </p:cNvPr>
              <p:cNvSpPr>
                <a:spLocks noChangeShapeType="1"/>
              </p:cNvSpPr>
              <p:nvPr/>
            </p:nvSpPr>
            <p:spPr bwMode="auto">
              <a:xfrm>
                <a:off x="1197793"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2" name="Line 9">
                <a:extLst>
                  <a:ext uri="{FF2B5EF4-FFF2-40B4-BE49-F238E27FC236}">
                    <a16:creationId xmlns:a16="http://schemas.microsoft.com/office/drawing/2014/main" id="{6EE3D7C4-B70C-441E-9EA6-2E1839D2815B}"/>
                  </a:ext>
                </a:extLst>
              </p:cNvPr>
              <p:cNvSpPr>
                <a:spLocks noChangeShapeType="1"/>
              </p:cNvSpPr>
              <p:nvPr/>
            </p:nvSpPr>
            <p:spPr bwMode="auto">
              <a:xfrm>
                <a:off x="1383852"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3" name="Line 11">
                <a:extLst>
                  <a:ext uri="{FF2B5EF4-FFF2-40B4-BE49-F238E27FC236}">
                    <a16:creationId xmlns:a16="http://schemas.microsoft.com/office/drawing/2014/main" id="{98D6B618-EC9B-4B52-B632-7B6B4D7D75A3}"/>
                  </a:ext>
                </a:extLst>
              </p:cNvPr>
              <p:cNvSpPr>
                <a:spLocks noChangeShapeType="1"/>
              </p:cNvSpPr>
              <p:nvPr/>
            </p:nvSpPr>
            <p:spPr bwMode="auto">
              <a:xfrm>
                <a:off x="1755970"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4" name="Line 12">
                <a:extLst>
                  <a:ext uri="{FF2B5EF4-FFF2-40B4-BE49-F238E27FC236}">
                    <a16:creationId xmlns:a16="http://schemas.microsoft.com/office/drawing/2014/main" id="{62E0FFB7-FD07-42E4-918C-B4B12D3474D0}"/>
                  </a:ext>
                </a:extLst>
              </p:cNvPr>
              <p:cNvSpPr>
                <a:spLocks noChangeShapeType="1"/>
              </p:cNvSpPr>
              <p:nvPr/>
            </p:nvSpPr>
            <p:spPr bwMode="auto">
              <a:xfrm>
                <a:off x="1942029"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5" name="Line 13">
                <a:extLst>
                  <a:ext uri="{FF2B5EF4-FFF2-40B4-BE49-F238E27FC236}">
                    <a16:creationId xmlns:a16="http://schemas.microsoft.com/office/drawing/2014/main" id="{1755D0F4-E3B1-4DE5-8716-2D476D46DB8F}"/>
                  </a:ext>
                </a:extLst>
              </p:cNvPr>
              <p:cNvSpPr>
                <a:spLocks noChangeShapeType="1"/>
              </p:cNvSpPr>
              <p:nvPr/>
            </p:nvSpPr>
            <p:spPr bwMode="auto">
              <a:xfrm>
                <a:off x="1569911"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6" name="Line 14">
                <a:extLst>
                  <a:ext uri="{FF2B5EF4-FFF2-40B4-BE49-F238E27FC236}">
                    <a16:creationId xmlns:a16="http://schemas.microsoft.com/office/drawing/2014/main" id="{14118332-84A6-4CE2-929D-D29A71D97C54}"/>
                  </a:ext>
                </a:extLst>
              </p:cNvPr>
              <p:cNvSpPr>
                <a:spLocks noChangeShapeType="1"/>
              </p:cNvSpPr>
              <p:nvPr/>
            </p:nvSpPr>
            <p:spPr bwMode="auto">
              <a:xfrm>
                <a:off x="2314147"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7" name="Line 15">
                <a:extLst>
                  <a:ext uri="{FF2B5EF4-FFF2-40B4-BE49-F238E27FC236}">
                    <a16:creationId xmlns:a16="http://schemas.microsoft.com/office/drawing/2014/main" id="{A60DBB77-CC3E-4900-A03F-5F305AAEECF1}"/>
                  </a:ext>
                </a:extLst>
              </p:cNvPr>
              <p:cNvSpPr>
                <a:spLocks noChangeShapeType="1"/>
              </p:cNvSpPr>
              <p:nvPr/>
            </p:nvSpPr>
            <p:spPr bwMode="auto">
              <a:xfrm>
                <a:off x="2500206"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8" name="Line 16">
                <a:extLst>
                  <a:ext uri="{FF2B5EF4-FFF2-40B4-BE49-F238E27FC236}">
                    <a16:creationId xmlns:a16="http://schemas.microsoft.com/office/drawing/2014/main" id="{F5633EC5-93C6-4383-8FF8-AA398B8933B8}"/>
                  </a:ext>
                </a:extLst>
              </p:cNvPr>
              <p:cNvSpPr>
                <a:spLocks noChangeShapeType="1"/>
              </p:cNvSpPr>
              <p:nvPr/>
            </p:nvSpPr>
            <p:spPr bwMode="auto">
              <a:xfrm>
                <a:off x="2128088"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29" name="Line 17">
                <a:extLst>
                  <a:ext uri="{FF2B5EF4-FFF2-40B4-BE49-F238E27FC236}">
                    <a16:creationId xmlns:a16="http://schemas.microsoft.com/office/drawing/2014/main" id="{DF70A603-1D5B-436E-AB43-7EF960D5A94C}"/>
                  </a:ext>
                </a:extLst>
              </p:cNvPr>
              <p:cNvSpPr>
                <a:spLocks noChangeShapeType="1"/>
              </p:cNvSpPr>
              <p:nvPr/>
            </p:nvSpPr>
            <p:spPr bwMode="auto">
              <a:xfrm>
                <a:off x="2872324"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0" name="Line 18">
                <a:extLst>
                  <a:ext uri="{FF2B5EF4-FFF2-40B4-BE49-F238E27FC236}">
                    <a16:creationId xmlns:a16="http://schemas.microsoft.com/office/drawing/2014/main" id="{FE4E02C3-E281-4833-B9B3-16BC8EC2ADF5}"/>
                  </a:ext>
                </a:extLst>
              </p:cNvPr>
              <p:cNvSpPr>
                <a:spLocks noChangeShapeType="1"/>
              </p:cNvSpPr>
              <p:nvPr/>
            </p:nvSpPr>
            <p:spPr bwMode="auto">
              <a:xfrm>
                <a:off x="3058383"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1" name="Line 19">
                <a:extLst>
                  <a:ext uri="{FF2B5EF4-FFF2-40B4-BE49-F238E27FC236}">
                    <a16:creationId xmlns:a16="http://schemas.microsoft.com/office/drawing/2014/main" id="{CAB850C8-E6F4-4DD8-B93D-FB7AA7F6CF8D}"/>
                  </a:ext>
                </a:extLst>
              </p:cNvPr>
              <p:cNvSpPr>
                <a:spLocks noChangeShapeType="1"/>
              </p:cNvSpPr>
              <p:nvPr/>
            </p:nvSpPr>
            <p:spPr bwMode="auto">
              <a:xfrm>
                <a:off x="2686265"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2" name="Line 20">
                <a:extLst>
                  <a:ext uri="{FF2B5EF4-FFF2-40B4-BE49-F238E27FC236}">
                    <a16:creationId xmlns:a16="http://schemas.microsoft.com/office/drawing/2014/main" id="{036BFD4B-E5C8-479B-94C7-F12C79F5C564}"/>
                  </a:ext>
                </a:extLst>
              </p:cNvPr>
              <p:cNvSpPr>
                <a:spLocks noChangeShapeType="1"/>
              </p:cNvSpPr>
              <p:nvPr/>
            </p:nvSpPr>
            <p:spPr bwMode="auto">
              <a:xfrm>
                <a:off x="3430501"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3" name="Line 21">
                <a:extLst>
                  <a:ext uri="{FF2B5EF4-FFF2-40B4-BE49-F238E27FC236}">
                    <a16:creationId xmlns:a16="http://schemas.microsoft.com/office/drawing/2014/main" id="{C0599D90-7978-4B96-8C71-799F84917E0C}"/>
                  </a:ext>
                </a:extLst>
              </p:cNvPr>
              <p:cNvSpPr>
                <a:spLocks noChangeShapeType="1"/>
              </p:cNvSpPr>
              <p:nvPr/>
            </p:nvSpPr>
            <p:spPr bwMode="auto">
              <a:xfrm>
                <a:off x="3616560"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4" name="Line 22">
                <a:extLst>
                  <a:ext uri="{FF2B5EF4-FFF2-40B4-BE49-F238E27FC236}">
                    <a16:creationId xmlns:a16="http://schemas.microsoft.com/office/drawing/2014/main" id="{373B76EB-71D0-4C6F-85B4-F159C10BB0DD}"/>
                  </a:ext>
                </a:extLst>
              </p:cNvPr>
              <p:cNvSpPr>
                <a:spLocks noChangeShapeType="1"/>
              </p:cNvSpPr>
              <p:nvPr/>
            </p:nvSpPr>
            <p:spPr bwMode="auto">
              <a:xfrm>
                <a:off x="3244442"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5" name="Line 23">
                <a:extLst>
                  <a:ext uri="{FF2B5EF4-FFF2-40B4-BE49-F238E27FC236}">
                    <a16:creationId xmlns:a16="http://schemas.microsoft.com/office/drawing/2014/main" id="{261361A9-7CE8-4BA8-8858-9046570DC220}"/>
                  </a:ext>
                </a:extLst>
              </p:cNvPr>
              <p:cNvSpPr>
                <a:spLocks noChangeShapeType="1"/>
              </p:cNvSpPr>
              <p:nvPr/>
            </p:nvSpPr>
            <p:spPr bwMode="auto">
              <a:xfrm>
                <a:off x="3988678"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6" name="Line 25">
                <a:extLst>
                  <a:ext uri="{FF2B5EF4-FFF2-40B4-BE49-F238E27FC236}">
                    <a16:creationId xmlns:a16="http://schemas.microsoft.com/office/drawing/2014/main" id="{4B6BB876-B57C-478B-9900-C3AE3434566A}"/>
                  </a:ext>
                </a:extLst>
              </p:cNvPr>
              <p:cNvSpPr>
                <a:spLocks noChangeShapeType="1"/>
              </p:cNvSpPr>
              <p:nvPr/>
            </p:nvSpPr>
            <p:spPr bwMode="auto">
              <a:xfrm>
                <a:off x="3802619"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37" name="Rectangle 436">
                <a:extLst>
                  <a:ext uri="{FF2B5EF4-FFF2-40B4-BE49-F238E27FC236}">
                    <a16:creationId xmlns:a16="http://schemas.microsoft.com/office/drawing/2014/main" id="{D276F310-0FDA-4D86-ABF6-C68B9CADD470}"/>
                  </a:ext>
                </a:extLst>
              </p:cNvPr>
              <p:cNvSpPr/>
              <p:nvPr/>
            </p:nvSpPr>
            <p:spPr>
              <a:xfrm>
                <a:off x="919985"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0</a:t>
                </a:r>
              </a:p>
            </p:txBody>
          </p:sp>
          <p:sp>
            <p:nvSpPr>
              <p:cNvPr id="438" name="Rectangle 437">
                <a:extLst>
                  <a:ext uri="{FF2B5EF4-FFF2-40B4-BE49-F238E27FC236}">
                    <a16:creationId xmlns:a16="http://schemas.microsoft.com/office/drawing/2014/main" id="{9222F90B-6A11-4C50-A9EE-5C716F637016}"/>
                  </a:ext>
                </a:extLst>
              </p:cNvPr>
              <p:cNvSpPr/>
              <p:nvPr/>
            </p:nvSpPr>
            <p:spPr>
              <a:xfrm>
                <a:off x="1100272"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a:t>
                </a:r>
              </a:p>
            </p:txBody>
          </p:sp>
          <p:sp>
            <p:nvSpPr>
              <p:cNvPr id="439" name="Rectangle 438">
                <a:extLst>
                  <a:ext uri="{FF2B5EF4-FFF2-40B4-BE49-F238E27FC236}">
                    <a16:creationId xmlns:a16="http://schemas.microsoft.com/office/drawing/2014/main" id="{0BA1C559-627E-4A6B-B784-9F314946F85A}"/>
                  </a:ext>
                </a:extLst>
              </p:cNvPr>
              <p:cNvSpPr/>
              <p:nvPr/>
            </p:nvSpPr>
            <p:spPr>
              <a:xfrm>
                <a:off x="1286728"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2</a:t>
                </a:r>
              </a:p>
            </p:txBody>
          </p:sp>
          <p:sp>
            <p:nvSpPr>
              <p:cNvPr id="440" name="Rectangle 439">
                <a:extLst>
                  <a:ext uri="{FF2B5EF4-FFF2-40B4-BE49-F238E27FC236}">
                    <a16:creationId xmlns:a16="http://schemas.microsoft.com/office/drawing/2014/main" id="{B24B0987-F788-46BF-A33E-89337A25A6D3}"/>
                  </a:ext>
                </a:extLst>
              </p:cNvPr>
              <p:cNvSpPr/>
              <p:nvPr/>
            </p:nvSpPr>
            <p:spPr>
              <a:xfrm>
                <a:off x="1474914"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3</a:t>
                </a:r>
              </a:p>
            </p:txBody>
          </p:sp>
          <p:sp>
            <p:nvSpPr>
              <p:cNvPr id="441" name="Rectangle 440">
                <a:extLst>
                  <a:ext uri="{FF2B5EF4-FFF2-40B4-BE49-F238E27FC236}">
                    <a16:creationId xmlns:a16="http://schemas.microsoft.com/office/drawing/2014/main" id="{A4D6DB60-E9A0-4630-826D-1DBD44944BE4}"/>
                  </a:ext>
                </a:extLst>
              </p:cNvPr>
              <p:cNvSpPr/>
              <p:nvPr/>
            </p:nvSpPr>
            <p:spPr>
              <a:xfrm>
                <a:off x="1659166"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4</a:t>
                </a:r>
              </a:p>
            </p:txBody>
          </p:sp>
          <p:sp>
            <p:nvSpPr>
              <p:cNvPr id="442" name="Rectangle 441">
                <a:extLst>
                  <a:ext uri="{FF2B5EF4-FFF2-40B4-BE49-F238E27FC236}">
                    <a16:creationId xmlns:a16="http://schemas.microsoft.com/office/drawing/2014/main" id="{1A2E7279-7121-4C32-ADC2-B0CAC28F38BA}"/>
                  </a:ext>
                </a:extLst>
              </p:cNvPr>
              <p:cNvSpPr/>
              <p:nvPr/>
            </p:nvSpPr>
            <p:spPr>
              <a:xfrm>
                <a:off x="1854002"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5</a:t>
                </a:r>
              </a:p>
            </p:txBody>
          </p:sp>
          <p:sp>
            <p:nvSpPr>
              <p:cNvPr id="443" name="Rectangle 442">
                <a:extLst>
                  <a:ext uri="{FF2B5EF4-FFF2-40B4-BE49-F238E27FC236}">
                    <a16:creationId xmlns:a16="http://schemas.microsoft.com/office/drawing/2014/main" id="{F7E4D216-CE26-47C5-AFCF-32E1BE905ECB}"/>
                  </a:ext>
                </a:extLst>
              </p:cNvPr>
              <p:cNvSpPr/>
              <p:nvPr/>
            </p:nvSpPr>
            <p:spPr>
              <a:xfrm>
                <a:off x="2037698"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6</a:t>
                </a:r>
              </a:p>
            </p:txBody>
          </p:sp>
          <p:sp>
            <p:nvSpPr>
              <p:cNvPr id="444" name="Rectangle 443">
                <a:extLst>
                  <a:ext uri="{FF2B5EF4-FFF2-40B4-BE49-F238E27FC236}">
                    <a16:creationId xmlns:a16="http://schemas.microsoft.com/office/drawing/2014/main" id="{C7920699-EB5A-4821-B7D8-1AF00841DBDD}"/>
                  </a:ext>
                </a:extLst>
              </p:cNvPr>
              <p:cNvSpPr/>
              <p:nvPr/>
            </p:nvSpPr>
            <p:spPr>
              <a:xfrm>
                <a:off x="2226579"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7</a:t>
                </a:r>
              </a:p>
            </p:txBody>
          </p:sp>
          <p:sp>
            <p:nvSpPr>
              <p:cNvPr id="445" name="Rectangle 444">
                <a:extLst>
                  <a:ext uri="{FF2B5EF4-FFF2-40B4-BE49-F238E27FC236}">
                    <a16:creationId xmlns:a16="http://schemas.microsoft.com/office/drawing/2014/main" id="{2B4A2260-4308-4A23-BD9F-A9E05FEA677F}"/>
                  </a:ext>
                </a:extLst>
              </p:cNvPr>
              <p:cNvSpPr/>
              <p:nvPr/>
            </p:nvSpPr>
            <p:spPr>
              <a:xfrm>
                <a:off x="2411487"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8</a:t>
                </a:r>
              </a:p>
            </p:txBody>
          </p:sp>
          <p:sp>
            <p:nvSpPr>
              <p:cNvPr id="446" name="Rectangle 445">
                <a:extLst>
                  <a:ext uri="{FF2B5EF4-FFF2-40B4-BE49-F238E27FC236}">
                    <a16:creationId xmlns:a16="http://schemas.microsoft.com/office/drawing/2014/main" id="{DCFE5A66-1DD6-414E-AFB9-6402885C2F01}"/>
                  </a:ext>
                </a:extLst>
              </p:cNvPr>
              <p:cNvSpPr/>
              <p:nvPr/>
            </p:nvSpPr>
            <p:spPr>
              <a:xfrm>
                <a:off x="2592197"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9</a:t>
                </a:r>
              </a:p>
            </p:txBody>
          </p:sp>
          <p:sp>
            <p:nvSpPr>
              <p:cNvPr id="447" name="Rectangle 446">
                <a:extLst>
                  <a:ext uri="{FF2B5EF4-FFF2-40B4-BE49-F238E27FC236}">
                    <a16:creationId xmlns:a16="http://schemas.microsoft.com/office/drawing/2014/main" id="{6CFA12F9-8F49-42FD-B5B0-8ABFB36B5ABF}"/>
                  </a:ext>
                </a:extLst>
              </p:cNvPr>
              <p:cNvSpPr/>
              <p:nvPr/>
            </p:nvSpPr>
            <p:spPr>
              <a:xfrm>
                <a:off x="2771960"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10</a:t>
                </a:r>
              </a:p>
            </p:txBody>
          </p:sp>
          <p:sp>
            <p:nvSpPr>
              <p:cNvPr id="448" name="Rectangle 447">
                <a:extLst>
                  <a:ext uri="{FF2B5EF4-FFF2-40B4-BE49-F238E27FC236}">
                    <a16:creationId xmlns:a16="http://schemas.microsoft.com/office/drawing/2014/main" id="{96A31BC3-25F1-441A-A8BA-AF4BB3C8203A}"/>
                  </a:ext>
                </a:extLst>
              </p:cNvPr>
              <p:cNvSpPr/>
              <p:nvPr/>
            </p:nvSpPr>
            <p:spPr>
              <a:xfrm>
                <a:off x="2967881"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11</a:t>
                </a:r>
              </a:p>
            </p:txBody>
          </p:sp>
          <p:sp>
            <p:nvSpPr>
              <p:cNvPr id="449" name="Rectangle 448">
                <a:extLst>
                  <a:ext uri="{FF2B5EF4-FFF2-40B4-BE49-F238E27FC236}">
                    <a16:creationId xmlns:a16="http://schemas.microsoft.com/office/drawing/2014/main" id="{42785025-95DC-4927-B32A-A0FD4D95381B}"/>
                  </a:ext>
                </a:extLst>
              </p:cNvPr>
              <p:cNvSpPr/>
              <p:nvPr/>
            </p:nvSpPr>
            <p:spPr>
              <a:xfrm>
                <a:off x="3143208"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12</a:t>
                </a:r>
              </a:p>
            </p:txBody>
          </p:sp>
          <p:sp>
            <p:nvSpPr>
              <p:cNvPr id="450" name="Rectangle 449">
                <a:extLst>
                  <a:ext uri="{FF2B5EF4-FFF2-40B4-BE49-F238E27FC236}">
                    <a16:creationId xmlns:a16="http://schemas.microsoft.com/office/drawing/2014/main" id="{D476A2F5-AC1E-4568-95AE-CB0ED58993C7}"/>
                  </a:ext>
                </a:extLst>
              </p:cNvPr>
              <p:cNvSpPr/>
              <p:nvPr/>
            </p:nvSpPr>
            <p:spPr>
              <a:xfrm>
                <a:off x="3329001"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13</a:t>
                </a:r>
              </a:p>
            </p:txBody>
          </p:sp>
          <p:sp>
            <p:nvSpPr>
              <p:cNvPr id="451" name="Rectangle 450">
                <a:extLst>
                  <a:ext uri="{FF2B5EF4-FFF2-40B4-BE49-F238E27FC236}">
                    <a16:creationId xmlns:a16="http://schemas.microsoft.com/office/drawing/2014/main" id="{BBF75EA6-B7B0-4154-A152-B9709CAA0D39}"/>
                  </a:ext>
                </a:extLst>
              </p:cNvPr>
              <p:cNvSpPr/>
              <p:nvPr/>
            </p:nvSpPr>
            <p:spPr>
              <a:xfrm>
                <a:off x="3509686"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14</a:t>
                </a:r>
              </a:p>
            </p:txBody>
          </p:sp>
          <p:sp>
            <p:nvSpPr>
              <p:cNvPr id="452" name="Rectangle 451">
                <a:extLst>
                  <a:ext uri="{FF2B5EF4-FFF2-40B4-BE49-F238E27FC236}">
                    <a16:creationId xmlns:a16="http://schemas.microsoft.com/office/drawing/2014/main" id="{54B69B9C-D771-4B76-8D76-F07321CEC73E}"/>
                  </a:ext>
                </a:extLst>
              </p:cNvPr>
              <p:cNvSpPr/>
              <p:nvPr/>
            </p:nvSpPr>
            <p:spPr>
              <a:xfrm>
                <a:off x="3698257"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15</a:t>
                </a:r>
              </a:p>
            </p:txBody>
          </p:sp>
          <p:sp>
            <p:nvSpPr>
              <p:cNvPr id="453" name="Rectangle 452">
                <a:extLst>
                  <a:ext uri="{FF2B5EF4-FFF2-40B4-BE49-F238E27FC236}">
                    <a16:creationId xmlns:a16="http://schemas.microsoft.com/office/drawing/2014/main" id="{A05A3B93-B7DF-42F6-A935-779A9E891878}"/>
                  </a:ext>
                </a:extLst>
              </p:cNvPr>
              <p:cNvSpPr/>
              <p:nvPr/>
            </p:nvSpPr>
            <p:spPr>
              <a:xfrm>
                <a:off x="3892765"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16</a:t>
                </a:r>
              </a:p>
            </p:txBody>
          </p:sp>
          <p:sp>
            <p:nvSpPr>
              <p:cNvPr id="454" name="Freeform 7">
                <a:extLst>
                  <a:ext uri="{FF2B5EF4-FFF2-40B4-BE49-F238E27FC236}">
                    <a16:creationId xmlns:a16="http://schemas.microsoft.com/office/drawing/2014/main" id="{F784748B-B711-4445-8D03-B8C4427999CC}"/>
                  </a:ext>
                </a:extLst>
              </p:cNvPr>
              <p:cNvSpPr>
                <a:spLocks/>
              </p:cNvSpPr>
              <p:nvPr/>
            </p:nvSpPr>
            <p:spPr bwMode="auto">
              <a:xfrm>
                <a:off x="1011734" y="1201546"/>
                <a:ext cx="3437261" cy="1894082"/>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58" name="Line 23">
                <a:extLst>
                  <a:ext uri="{FF2B5EF4-FFF2-40B4-BE49-F238E27FC236}">
                    <a16:creationId xmlns:a16="http://schemas.microsoft.com/office/drawing/2014/main" id="{2A69ACDA-4AB2-49E8-B1A6-043E3624D55C}"/>
                  </a:ext>
                </a:extLst>
              </p:cNvPr>
              <p:cNvSpPr>
                <a:spLocks noChangeShapeType="1"/>
              </p:cNvSpPr>
              <p:nvPr/>
            </p:nvSpPr>
            <p:spPr bwMode="auto">
              <a:xfrm>
                <a:off x="4174737"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59" name="Rectangle 458">
                <a:extLst>
                  <a:ext uri="{FF2B5EF4-FFF2-40B4-BE49-F238E27FC236}">
                    <a16:creationId xmlns:a16="http://schemas.microsoft.com/office/drawing/2014/main" id="{441F03F8-FAC7-4B62-8B5B-9735DD680818}"/>
                  </a:ext>
                </a:extLst>
              </p:cNvPr>
              <p:cNvSpPr/>
              <p:nvPr/>
            </p:nvSpPr>
            <p:spPr>
              <a:xfrm>
                <a:off x="4072963" y="3181929"/>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17</a:t>
                </a:r>
              </a:p>
            </p:txBody>
          </p:sp>
          <p:sp>
            <p:nvSpPr>
              <p:cNvPr id="460" name="Line 23">
                <a:extLst>
                  <a:ext uri="{FF2B5EF4-FFF2-40B4-BE49-F238E27FC236}">
                    <a16:creationId xmlns:a16="http://schemas.microsoft.com/office/drawing/2014/main" id="{A6CE722C-BFDC-43D5-9C0B-0BC68A48A691}"/>
                  </a:ext>
                </a:extLst>
              </p:cNvPr>
              <p:cNvSpPr>
                <a:spLocks noChangeShapeType="1"/>
              </p:cNvSpPr>
              <p:nvPr/>
            </p:nvSpPr>
            <p:spPr bwMode="auto">
              <a:xfrm>
                <a:off x="4360788"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61" name="Rectangle 460">
                <a:extLst>
                  <a:ext uri="{FF2B5EF4-FFF2-40B4-BE49-F238E27FC236}">
                    <a16:creationId xmlns:a16="http://schemas.microsoft.com/office/drawing/2014/main" id="{872A224D-2164-4AFC-BA9B-F159D11CE275}"/>
                  </a:ext>
                </a:extLst>
              </p:cNvPr>
              <p:cNvSpPr/>
              <p:nvPr/>
            </p:nvSpPr>
            <p:spPr>
              <a:xfrm>
                <a:off x="4261274" y="3181929"/>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18</a:t>
                </a:r>
              </a:p>
            </p:txBody>
          </p:sp>
          <p:sp>
            <p:nvSpPr>
              <p:cNvPr id="462" name="Rectangle 461">
                <a:extLst>
                  <a:ext uri="{FF2B5EF4-FFF2-40B4-BE49-F238E27FC236}">
                    <a16:creationId xmlns:a16="http://schemas.microsoft.com/office/drawing/2014/main" id="{E08406E0-FF83-45FF-A318-C707B9DE34A1}"/>
                  </a:ext>
                </a:extLst>
              </p:cNvPr>
              <p:cNvSpPr/>
              <p:nvPr/>
            </p:nvSpPr>
            <p:spPr>
              <a:xfrm>
                <a:off x="3735971" y="2572947"/>
                <a:ext cx="608126" cy="253915"/>
              </a:xfrm>
              <a:prstGeom prst="rect">
                <a:avLst/>
              </a:prstGeom>
            </p:spPr>
            <p:txBody>
              <a:bodyPr wrap="square">
                <a:spAutoFit/>
              </a:bodyPr>
              <a:lstStyle/>
              <a:p>
                <a:pPr defTabSz="1219170">
                  <a:defRPr/>
                </a:pPr>
                <a:r>
                  <a:rPr lang="en-GB" sz="1600" b="1" kern="0" dirty="0">
                    <a:solidFill>
                      <a:srgbClr val="8F6EAA">
                        <a:lumMod val="75000"/>
                      </a:srgbClr>
                    </a:solidFill>
                    <a:latin typeface="Arial" panose="020B0604020202020204"/>
                  </a:rPr>
                  <a:t>Pd</a:t>
                </a:r>
              </a:p>
            </p:txBody>
          </p:sp>
          <p:sp>
            <p:nvSpPr>
              <p:cNvPr id="463" name="Rectangle 462">
                <a:extLst>
                  <a:ext uri="{FF2B5EF4-FFF2-40B4-BE49-F238E27FC236}">
                    <a16:creationId xmlns:a16="http://schemas.microsoft.com/office/drawing/2014/main" id="{3AEC255E-C97C-4754-A271-58873873453B}"/>
                  </a:ext>
                </a:extLst>
              </p:cNvPr>
              <p:cNvSpPr/>
              <p:nvPr/>
            </p:nvSpPr>
            <p:spPr>
              <a:xfrm>
                <a:off x="3284822" y="1788397"/>
                <a:ext cx="1116000" cy="21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sz="1467" b="1">
                    <a:solidFill>
                      <a:srgbClr val="FFFFFF"/>
                    </a:solidFill>
                    <a:latin typeface="Arial" panose="020B0604020202020204"/>
                  </a:rPr>
                  <a:t>12.3 mos</a:t>
                </a:r>
              </a:p>
            </p:txBody>
          </p:sp>
          <p:cxnSp>
            <p:nvCxnSpPr>
              <p:cNvPr id="464" name="Straight Connector 463">
                <a:extLst>
                  <a:ext uri="{FF2B5EF4-FFF2-40B4-BE49-F238E27FC236}">
                    <a16:creationId xmlns:a16="http://schemas.microsoft.com/office/drawing/2014/main" id="{7251B9AD-4526-4FFC-B206-8430672073B4}"/>
                  </a:ext>
                </a:extLst>
              </p:cNvPr>
              <p:cNvCxnSpPr>
                <a:cxnSpLocks/>
              </p:cNvCxnSpPr>
              <p:nvPr/>
            </p:nvCxnSpPr>
            <p:spPr>
              <a:xfrm flipV="1">
                <a:off x="3302794" y="1993682"/>
                <a:ext cx="185311" cy="160175"/>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A1C49F8B-C7D4-4A97-9174-D325E5EBFD09}"/>
                  </a:ext>
                </a:extLst>
              </p:cNvPr>
              <p:cNvCxnSpPr>
                <a:cxnSpLocks/>
              </p:cNvCxnSpPr>
              <p:nvPr/>
            </p:nvCxnSpPr>
            <p:spPr>
              <a:xfrm flipV="1">
                <a:off x="2262234" y="2150590"/>
                <a:ext cx="189648" cy="159038"/>
              </a:xfrm>
              <a:prstGeom prst="line">
                <a:avLst/>
              </a:prstGeom>
              <a:ln/>
            </p:spPr>
            <p:style>
              <a:lnRef idx="1">
                <a:schemeClr val="accent3"/>
              </a:lnRef>
              <a:fillRef idx="0">
                <a:schemeClr val="accent3"/>
              </a:fillRef>
              <a:effectRef idx="0">
                <a:schemeClr val="accent3"/>
              </a:effectRef>
              <a:fontRef idx="minor">
                <a:schemeClr val="tx1"/>
              </a:fontRef>
            </p:style>
          </p:cxnSp>
          <p:sp>
            <p:nvSpPr>
              <p:cNvPr id="466" name="Rectangle 465">
                <a:extLst>
                  <a:ext uri="{FF2B5EF4-FFF2-40B4-BE49-F238E27FC236}">
                    <a16:creationId xmlns:a16="http://schemas.microsoft.com/office/drawing/2014/main" id="{1C5F785C-A331-4B4E-BB18-0E72818DAC68}"/>
                  </a:ext>
                </a:extLst>
              </p:cNvPr>
              <p:cNvSpPr/>
              <p:nvPr/>
            </p:nvSpPr>
            <p:spPr>
              <a:xfrm>
                <a:off x="1337950" y="2309405"/>
                <a:ext cx="1080000" cy="216000"/>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r>
                  <a:rPr lang="en-US" sz="1467" b="1">
                    <a:solidFill>
                      <a:srgbClr val="FFFFFF"/>
                    </a:solidFill>
                    <a:latin typeface="Arial" panose="020B0604020202020204"/>
                  </a:rPr>
                  <a:t>7.8 mos</a:t>
                </a:r>
              </a:p>
            </p:txBody>
          </p:sp>
          <p:grpSp>
            <p:nvGrpSpPr>
              <p:cNvPr id="467" name="Graphic 1">
                <a:extLst>
                  <a:ext uri="{FF2B5EF4-FFF2-40B4-BE49-F238E27FC236}">
                    <a16:creationId xmlns:a16="http://schemas.microsoft.com/office/drawing/2014/main" id="{BC8A2E26-8981-4457-A776-F16AFC3D5C28}"/>
                  </a:ext>
                </a:extLst>
              </p:cNvPr>
              <p:cNvGrpSpPr/>
              <p:nvPr/>
            </p:nvGrpSpPr>
            <p:grpSpPr>
              <a:xfrm>
                <a:off x="1011606" y="1199343"/>
                <a:ext cx="3122244" cy="1422034"/>
                <a:chOff x="1011606" y="1276717"/>
                <a:chExt cx="3122244" cy="1422034"/>
              </a:xfrm>
            </p:grpSpPr>
            <p:sp>
              <p:nvSpPr>
                <p:cNvPr id="479" name="Freeform: Shape 478">
                  <a:extLst>
                    <a:ext uri="{FF2B5EF4-FFF2-40B4-BE49-F238E27FC236}">
                      <a16:creationId xmlns:a16="http://schemas.microsoft.com/office/drawing/2014/main" id="{9831E3EC-1FDF-4802-9E44-E0018D3AE3C7}"/>
                    </a:ext>
                  </a:extLst>
                </p:cNvPr>
                <p:cNvSpPr/>
                <p:nvPr/>
              </p:nvSpPr>
              <p:spPr>
                <a:xfrm>
                  <a:off x="1008774" y="1276882"/>
                  <a:ext cx="2840041" cy="1422034"/>
                </a:xfrm>
                <a:custGeom>
                  <a:avLst/>
                  <a:gdLst>
                    <a:gd name="connsiteX0" fmla="*/ 2832 w 2840041"/>
                    <a:gd name="connsiteY0" fmla="*/ 2737 h 1422034"/>
                    <a:gd name="connsiteX1" fmla="*/ 33570 w 2840041"/>
                    <a:gd name="connsiteY1" fmla="*/ 2737 h 1422034"/>
                    <a:gd name="connsiteX2" fmla="*/ 33570 w 2840041"/>
                    <a:gd name="connsiteY2" fmla="*/ 23149 h 1422034"/>
                    <a:gd name="connsiteX3" fmla="*/ 39718 w 2840041"/>
                    <a:gd name="connsiteY3" fmla="*/ 23149 h 1422034"/>
                    <a:gd name="connsiteX4" fmla="*/ 39718 w 2840041"/>
                    <a:gd name="connsiteY4" fmla="*/ 43190 h 1422034"/>
                    <a:gd name="connsiteX5" fmla="*/ 162287 w 2840041"/>
                    <a:gd name="connsiteY5" fmla="*/ 43190 h 1422034"/>
                    <a:gd name="connsiteX6" fmla="*/ 162287 w 2840041"/>
                    <a:gd name="connsiteY6" fmla="*/ 63973 h 1422034"/>
                    <a:gd name="connsiteX7" fmla="*/ 205321 w 2840041"/>
                    <a:gd name="connsiteY7" fmla="*/ 63973 h 1422034"/>
                    <a:gd name="connsiteX8" fmla="*/ 205321 w 2840041"/>
                    <a:gd name="connsiteY8" fmla="*/ 85127 h 1422034"/>
                    <a:gd name="connsiteX9" fmla="*/ 211469 w 2840041"/>
                    <a:gd name="connsiteY9" fmla="*/ 85127 h 1422034"/>
                    <a:gd name="connsiteX10" fmla="*/ 211469 w 2840041"/>
                    <a:gd name="connsiteY10" fmla="*/ 106281 h 1422034"/>
                    <a:gd name="connsiteX11" fmla="*/ 223764 w 2840041"/>
                    <a:gd name="connsiteY11" fmla="*/ 106281 h 1422034"/>
                    <a:gd name="connsiteX12" fmla="*/ 223764 w 2840041"/>
                    <a:gd name="connsiteY12" fmla="*/ 127435 h 1422034"/>
                    <a:gd name="connsiteX13" fmla="*/ 229911 w 2840041"/>
                    <a:gd name="connsiteY13" fmla="*/ 127435 h 1422034"/>
                    <a:gd name="connsiteX14" fmla="*/ 229911 w 2840041"/>
                    <a:gd name="connsiteY14" fmla="*/ 148589 h 1422034"/>
                    <a:gd name="connsiteX15" fmla="*/ 254502 w 2840041"/>
                    <a:gd name="connsiteY15" fmla="*/ 148589 h 1422034"/>
                    <a:gd name="connsiteX16" fmla="*/ 254502 w 2840041"/>
                    <a:gd name="connsiteY16" fmla="*/ 169743 h 1422034"/>
                    <a:gd name="connsiteX17" fmla="*/ 260650 w 2840041"/>
                    <a:gd name="connsiteY17" fmla="*/ 169743 h 1422034"/>
                    <a:gd name="connsiteX18" fmla="*/ 260650 w 2840041"/>
                    <a:gd name="connsiteY18" fmla="*/ 191640 h 1422034"/>
                    <a:gd name="connsiteX19" fmla="*/ 346718 w 2840041"/>
                    <a:gd name="connsiteY19" fmla="*/ 191640 h 1422034"/>
                    <a:gd name="connsiteX20" fmla="*/ 346718 w 2840041"/>
                    <a:gd name="connsiteY20" fmla="*/ 213536 h 1422034"/>
                    <a:gd name="connsiteX21" fmla="*/ 352865 w 2840041"/>
                    <a:gd name="connsiteY21" fmla="*/ 213536 h 1422034"/>
                    <a:gd name="connsiteX22" fmla="*/ 352865 w 2840041"/>
                    <a:gd name="connsiteY22" fmla="*/ 235432 h 1422034"/>
                    <a:gd name="connsiteX23" fmla="*/ 359013 w 2840041"/>
                    <a:gd name="connsiteY23" fmla="*/ 235432 h 1422034"/>
                    <a:gd name="connsiteX24" fmla="*/ 359013 w 2840041"/>
                    <a:gd name="connsiteY24" fmla="*/ 279225 h 1422034"/>
                    <a:gd name="connsiteX25" fmla="*/ 420105 w 2840041"/>
                    <a:gd name="connsiteY25" fmla="*/ 279225 h 1422034"/>
                    <a:gd name="connsiteX26" fmla="*/ 420105 w 2840041"/>
                    <a:gd name="connsiteY26" fmla="*/ 301492 h 1422034"/>
                    <a:gd name="connsiteX27" fmla="*/ 475435 w 2840041"/>
                    <a:gd name="connsiteY27" fmla="*/ 301492 h 1422034"/>
                    <a:gd name="connsiteX28" fmla="*/ 475435 w 2840041"/>
                    <a:gd name="connsiteY28" fmla="*/ 323389 h 1422034"/>
                    <a:gd name="connsiteX29" fmla="*/ 506173 w 2840041"/>
                    <a:gd name="connsiteY29" fmla="*/ 323389 h 1422034"/>
                    <a:gd name="connsiteX30" fmla="*/ 506173 w 2840041"/>
                    <a:gd name="connsiteY30" fmla="*/ 367182 h 1422034"/>
                    <a:gd name="connsiteX31" fmla="*/ 512320 w 2840041"/>
                    <a:gd name="connsiteY31" fmla="*/ 367182 h 1422034"/>
                    <a:gd name="connsiteX32" fmla="*/ 512320 w 2840041"/>
                    <a:gd name="connsiteY32" fmla="*/ 410974 h 1422034"/>
                    <a:gd name="connsiteX33" fmla="*/ 518468 w 2840041"/>
                    <a:gd name="connsiteY33" fmla="*/ 410974 h 1422034"/>
                    <a:gd name="connsiteX34" fmla="*/ 518468 w 2840041"/>
                    <a:gd name="connsiteY34" fmla="*/ 433242 h 1422034"/>
                    <a:gd name="connsiteX35" fmla="*/ 524616 w 2840041"/>
                    <a:gd name="connsiteY35" fmla="*/ 433242 h 1422034"/>
                    <a:gd name="connsiteX36" fmla="*/ 524616 w 2840041"/>
                    <a:gd name="connsiteY36" fmla="*/ 477035 h 1422034"/>
                    <a:gd name="connsiteX37" fmla="*/ 530764 w 2840041"/>
                    <a:gd name="connsiteY37" fmla="*/ 477035 h 1422034"/>
                    <a:gd name="connsiteX38" fmla="*/ 530764 w 2840041"/>
                    <a:gd name="connsiteY38" fmla="*/ 520827 h 1422034"/>
                    <a:gd name="connsiteX39" fmla="*/ 567649 w 2840041"/>
                    <a:gd name="connsiteY39" fmla="*/ 520827 h 1422034"/>
                    <a:gd name="connsiteX40" fmla="*/ 567649 w 2840041"/>
                    <a:gd name="connsiteY40" fmla="*/ 542723 h 1422034"/>
                    <a:gd name="connsiteX41" fmla="*/ 579945 w 2840041"/>
                    <a:gd name="connsiteY41" fmla="*/ 542723 h 1422034"/>
                    <a:gd name="connsiteX42" fmla="*/ 579945 w 2840041"/>
                    <a:gd name="connsiteY42" fmla="*/ 564620 h 1422034"/>
                    <a:gd name="connsiteX43" fmla="*/ 604536 w 2840041"/>
                    <a:gd name="connsiteY43" fmla="*/ 564620 h 1422034"/>
                    <a:gd name="connsiteX44" fmla="*/ 604536 w 2840041"/>
                    <a:gd name="connsiteY44" fmla="*/ 586886 h 1422034"/>
                    <a:gd name="connsiteX45" fmla="*/ 684069 w 2840041"/>
                    <a:gd name="connsiteY45" fmla="*/ 586886 h 1422034"/>
                    <a:gd name="connsiteX46" fmla="*/ 684069 w 2840041"/>
                    <a:gd name="connsiteY46" fmla="*/ 608785 h 1422034"/>
                    <a:gd name="connsiteX47" fmla="*/ 702515 w 2840041"/>
                    <a:gd name="connsiteY47" fmla="*/ 608785 h 1422034"/>
                    <a:gd name="connsiteX48" fmla="*/ 702515 w 2840041"/>
                    <a:gd name="connsiteY48" fmla="*/ 630679 h 1422034"/>
                    <a:gd name="connsiteX49" fmla="*/ 745548 w 2840041"/>
                    <a:gd name="connsiteY49" fmla="*/ 630679 h 1422034"/>
                    <a:gd name="connsiteX50" fmla="*/ 745548 w 2840041"/>
                    <a:gd name="connsiteY50" fmla="*/ 652578 h 1422034"/>
                    <a:gd name="connsiteX51" fmla="*/ 825465 w 2840041"/>
                    <a:gd name="connsiteY51" fmla="*/ 652578 h 1422034"/>
                    <a:gd name="connsiteX52" fmla="*/ 825465 w 2840041"/>
                    <a:gd name="connsiteY52" fmla="*/ 697108 h 1422034"/>
                    <a:gd name="connsiteX53" fmla="*/ 843910 w 2840041"/>
                    <a:gd name="connsiteY53" fmla="*/ 697108 h 1422034"/>
                    <a:gd name="connsiteX54" fmla="*/ 843910 w 2840041"/>
                    <a:gd name="connsiteY54" fmla="*/ 719750 h 1422034"/>
                    <a:gd name="connsiteX55" fmla="*/ 874646 w 2840041"/>
                    <a:gd name="connsiteY55" fmla="*/ 719750 h 1422034"/>
                    <a:gd name="connsiteX56" fmla="*/ 874646 w 2840041"/>
                    <a:gd name="connsiteY56" fmla="*/ 742387 h 1422034"/>
                    <a:gd name="connsiteX57" fmla="*/ 929976 w 2840041"/>
                    <a:gd name="connsiteY57" fmla="*/ 742387 h 1422034"/>
                    <a:gd name="connsiteX58" fmla="*/ 929976 w 2840041"/>
                    <a:gd name="connsiteY58" fmla="*/ 765029 h 1422034"/>
                    <a:gd name="connsiteX59" fmla="*/ 1034103 w 2840041"/>
                    <a:gd name="connsiteY59" fmla="*/ 765029 h 1422034"/>
                    <a:gd name="connsiteX60" fmla="*/ 1034103 w 2840041"/>
                    <a:gd name="connsiteY60" fmla="*/ 788037 h 1422034"/>
                    <a:gd name="connsiteX61" fmla="*/ 1046400 w 2840041"/>
                    <a:gd name="connsiteY61" fmla="*/ 788037 h 1422034"/>
                    <a:gd name="connsiteX62" fmla="*/ 1046400 w 2840041"/>
                    <a:gd name="connsiteY62" fmla="*/ 810673 h 1422034"/>
                    <a:gd name="connsiteX63" fmla="*/ 1064845 w 2840041"/>
                    <a:gd name="connsiteY63" fmla="*/ 810673 h 1422034"/>
                    <a:gd name="connsiteX64" fmla="*/ 1064845 w 2840041"/>
                    <a:gd name="connsiteY64" fmla="*/ 833316 h 1422034"/>
                    <a:gd name="connsiteX65" fmla="*/ 1083284 w 2840041"/>
                    <a:gd name="connsiteY65" fmla="*/ 833316 h 1422034"/>
                    <a:gd name="connsiteX66" fmla="*/ 1083284 w 2840041"/>
                    <a:gd name="connsiteY66" fmla="*/ 856324 h 1422034"/>
                    <a:gd name="connsiteX67" fmla="*/ 1371840 w 2840041"/>
                    <a:gd name="connsiteY67" fmla="*/ 856324 h 1422034"/>
                    <a:gd name="connsiteX68" fmla="*/ 1371840 w 2840041"/>
                    <a:gd name="connsiteY68" fmla="*/ 878960 h 1422034"/>
                    <a:gd name="connsiteX69" fmla="*/ 1377988 w 2840041"/>
                    <a:gd name="connsiteY69" fmla="*/ 878960 h 1422034"/>
                    <a:gd name="connsiteX70" fmla="*/ 1377988 w 2840041"/>
                    <a:gd name="connsiteY70" fmla="*/ 901974 h 1422034"/>
                    <a:gd name="connsiteX71" fmla="*/ 1439466 w 2840041"/>
                    <a:gd name="connsiteY71" fmla="*/ 901974 h 1422034"/>
                    <a:gd name="connsiteX72" fmla="*/ 1439466 w 2840041"/>
                    <a:gd name="connsiteY72" fmla="*/ 924982 h 1422034"/>
                    <a:gd name="connsiteX73" fmla="*/ 1451763 w 2840041"/>
                    <a:gd name="connsiteY73" fmla="*/ 924982 h 1422034"/>
                    <a:gd name="connsiteX74" fmla="*/ 1451763 w 2840041"/>
                    <a:gd name="connsiteY74" fmla="*/ 971740 h 1422034"/>
                    <a:gd name="connsiteX75" fmla="*/ 1457912 w 2840041"/>
                    <a:gd name="connsiteY75" fmla="*/ 971740 h 1422034"/>
                    <a:gd name="connsiteX76" fmla="*/ 1457912 w 2840041"/>
                    <a:gd name="connsiteY76" fmla="*/ 995126 h 1422034"/>
                    <a:gd name="connsiteX77" fmla="*/ 1464060 w 2840041"/>
                    <a:gd name="connsiteY77" fmla="*/ 995126 h 1422034"/>
                    <a:gd name="connsiteX78" fmla="*/ 1464060 w 2840041"/>
                    <a:gd name="connsiteY78" fmla="*/ 1018505 h 1422034"/>
                    <a:gd name="connsiteX79" fmla="*/ 1494412 w 2840041"/>
                    <a:gd name="connsiteY79" fmla="*/ 1018505 h 1422034"/>
                    <a:gd name="connsiteX80" fmla="*/ 1494412 w 2840041"/>
                    <a:gd name="connsiteY80" fmla="*/ 1042256 h 1422034"/>
                    <a:gd name="connsiteX81" fmla="*/ 1537445 w 2840041"/>
                    <a:gd name="connsiteY81" fmla="*/ 1042256 h 1422034"/>
                    <a:gd name="connsiteX82" fmla="*/ 1537445 w 2840041"/>
                    <a:gd name="connsiteY82" fmla="*/ 1066007 h 1422034"/>
                    <a:gd name="connsiteX83" fmla="*/ 1555890 w 2840041"/>
                    <a:gd name="connsiteY83" fmla="*/ 1066007 h 1422034"/>
                    <a:gd name="connsiteX84" fmla="*/ 1555890 w 2840041"/>
                    <a:gd name="connsiteY84" fmla="*/ 1090872 h 1422034"/>
                    <a:gd name="connsiteX85" fmla="*/ 1770671 w 2840041"/>
                    <a:gd name="connsiteY85" fmla="*/ 1090872 h 1422034"/>
                    <a:gd name="connsiteX86" fmla="*/ 1770671 w 2840041"/>
                    <a:gd name="connsiteY86" fmla="*/ 1117966 h 1422034"/>
                    <a:gd name="connsiteX87" fmla="*/ 1813709 w 2840041"/>
                    <a:gd name="connsiteY87" fmla="*/ 1117966 h 1422034"/>
                    <a:gd name="connsiteX88" fmla="*/ 1813709 w 2840041"/>
                    <a:gd name="connsiteY88" fmla="*/ 1146169 h 1422034"/>
                    <a:gd name="connsiteX89" fmla="*/ 1875182 w 2840041"/>
                    <a:gd name="connsiteY89" fmla="*/ 1146169 h 1422034"/>
                    <a:gd name="connsiteX90" fmla="*/ 1875182 w 2840041"/>
                    <a:gd name="connsiteY90" fmla="*/ 1178829 h 1422034"/>
                    <a:gd name="connsiteX91" fmla="*/ 1905924 w 2840041"/>
                    <a:gd name="connsiteY91" fmla="*/ 1178829 h 1422034"/>
                    <a:gd name="connsiteX92" fmla="*/ 1905924 w 2840041"/>
                    <a:gd name="connsiteY92" fmla="*/ 1213347 h 1422034"/>
                    <a:gd name="connsiteX93" fmla="*/ 2059232 w 2840041"/>
                    <a:gd name="connsiteY93" fmla="*/ 1213347 h 1422034"/>
                    <a:gd name="connsiteX94" fmla="*/ 2059232 w 2840041"/>
                    <a:gd name="connsiteY94" fmla="*/ 1254168 h 1422034"/>
                    <a:gd name="connsiteX95" fmla="*/ 2083820 w 2840041"/>
                    <a:gd name="connsiteY95" fmla="*/ 1254168 h 1422034"/>
                    <a:gd name="connsiteX96" fmla="*/ 2083820 w 2840041"/>
                    <a:gd name="connsiteY96" fmla="*/ 1294623 h 1422034"/>
                    <a:gd name="connsiteX97" fmla="*/ 2243661 w 2840041"/>
                    <a:gd name="connsiteY97" fmla="*/ 1294623 h 1422034"/>
                    <a:gd name="connsiteX98" fmla="*/ 2243661 w 2840041"/>
                    <a:gd name="connsiteY98" fmla="*/ 1349920 h 1422034"/>
                    <a:gd name="connsiteX99" fmla="*/ 2323194 w 2840041"/>
                    <a:gd name="connsiteY99" fmla="*/ 1349920 h 1422034"/>
                    <a:gd name="connsiteX100" fmla="*/ 2323194 w 2840041"/>
                    <a:gd name="connsiteY100" fmla="*/ 1419321 h 1422034"/>
                    <a:gd name="connsiteX101" fmla="*/ 2839216 w 2840041"/>
                    <a:gd name="connsiteY101" fmla="*/ 1419321 h 142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840041" h="1422034">
                      <a:moveTo>
                        <a:pt x="2832" y="2737"/>
                      </a:moveTo>
                      <a:lnTo>
                        <a:pt x="33570" y="2737"/>
                      </a:lnTo>
                      <a:lnTo>
                        <a:pt x="33570" y="23149"/>
                      </a:lnTo>
                      <a:lnTo>
                        <a:pt x="39718" y="23149"/>
                      </a:lnTo>
                      <a:lnTo>
                        <a:pt x="39718" y="43190"/>
                      </a:lnTo>
                      <a:lnTo>
                        <a:pt x="162287" y="43190"/>
                      </a:lnTo>
                      <a:lnTo>
                        <a:pt x="162287" y="63973"/>
                      </a:lnTo>
                      <a:lnTo>
                        <a:pt x="205321" y="63973"/>
                      </a:lnTo>
                      <a:lnTo>
                        <a:pt x="205321" y="85127"/>
                      </a:lnTo>
                      <a:lnTo>
                        <a:pt x="211469" y="85127"/>
                      </a:lnTo>
                      <a:lnTo>
                        <a:pt x="211469" y="106281"/>
                      </a:lnTo>
                      <a:lnTo>
                        <a:pt x="223764" y="106281"/>
                      </a:lnTo>
                      <a:lnTo>
                        <a:pt x="223764" y="127435"/>
                      </a:lnTo>
                      <a:lnTo>
                        <a:pt x="229911" y="127435"/>
                      </a:lnTo>
                      <a:lnTo>
                        <a:pt x="229911" y="148589"/>
                      </a:lnTo>
                      <a:lnTo>
                        <a:pt x="254502" y="148589"/>
                      </a:lnTo>
                      <a:lnTo>
                        <a:pt x="254502" y="169743"/>
                      </a:lnTo>
                      <a:lnTo>
                        <a:pt x="260650" y="169743"/>
                      </a:lnTo>
                      <a:lnTo>
                        <a:pt x="260650" y="191640"/>
                      </a:lnTo>
                      <a:lnTo>
                        <a:pt x="346718" y="191640"/>
                      </a:lnTo>
                      <a:lnTo>
                        <a:pt x="346718" y="213536"/>
                      </a:lnTo>
                      <a:lnTo>
                        <a:pt x="352865" y="213536"/>
                      </a:lnTo>
                      <a:lnTo>
                        <a:pt x="352865" y="235432"/>
                      </a:lnTo>
                      <a:lnTo>
                        <a:pt x="359013" y="235432"/>
                      </a:lnTo>
                      <a:lnTo>
                        <a:pt x="359013" y="279225"/>
                      </a:lnTo>
                      <a:lnTo>
                        <a:pt x="420105" y="279225"/>
                      </a:lnTo>
                      <a:lnTo>
                        <a:pt x="420105" y="301492"/>
                      </a:lnTo>
                      <a:lnTo>
                        <a:pt x="475435" y="301492"/>
                      </a:lnTo>
                      <a:lnTo>
                        <a:pt x="475435" y="323389"/>
                      </a:lnTo>
                      <a:lnTo>
                        <a:pt x="506173" y="323389"/>
                      </a:lnTo>
                      <a:lnTo>
                        <a:pt x="506173" y="367182"/>
                      </a:lnTo>
                      <a:lnTo>
                        <a:pt x="512320" y="367182"/>
                      </a:lnTo>
                      <a:lnTo>
                        <a:pt x="512320" y="410974"/>
                      </a:lnTo>
                      <a:lnTo>
                        <a:pt x="518468" y="410974"/>
                      </a:lnTo>
                      <a:lnTo>
                        <a:pt x="518468" y="433242"/>
                      </a:lnTo>
                      <a:lnTo>
                        <a:pt x="524616" y="433242"/>
                      </a:lnTo>
                      <a:lnTo>
                        <a:pt x="524616" y="477035"/>
                      </a:lnTo>
                      <a:lnTo>
                        <a:pt x="530764" y="477035"/>
                      </a:lnTo>
                      <a:lnTo>
                        <a:pt x="530764" y="520827"/>
                      </a:lnTo>
                      <a:lnTo>
                        <a:pt x="567649" y="520827"/>
                      </a:lnTo>
                      <a:lnTo>
                        <a:pt x="567649" y="542723"/>
                      </a:lnTo>
                      <a:lnTo>
                        <a:pt x="579945" y="542723"/>
                      </a:lnTo>
                      <a:lnTo>
                        <a:pt x="579945" y="564620"/>
                      </a:lnTo>
                      <a:lnTo>
                        <a:pt x="604536" y="564620"/>
                      </a:lnTo>
                      <a:lnTo>
                        <a:pt x="604536" y="586886"/>
                      </a:lnTo>
                      <a:lnTo>
                        <a:pt x="684069" y="586886"/>
                      </a:lnTo>
                      <a:lnTo>
                        <a:pt x="684069" y="608785"/>
                      </a:lnTo>
                      <a:lnTo>
                        <a:pt x="702515" y="608785"/>
                      </a:lnTo>
                      <a:lnTo>
                        <a:pt x="702515" y="630679"/>
                      </a:lnTo>
                      <a:lnTo>
                        <a:pt x="745548" y="630679"/>
                      </a:lnTo>
                      <a:lnTo>
                        <a:pt x="745548" y="652578"/>
                      </a:lnTo>
                      <a:lnTo>
                        <a:pt x="825465" y="652578"/>
                      </a:lnTo>
                      <a:lnTo>
                        <a:pt x="825465" y="697108"/>
                      </a:lnTo>
                      <a:lnTo>
                        <a:pt x="843910" y="697108"/>
                      </a:lnTo>
                      <a:lnTo>
                        <a:pt x="843910" y="719750"/>
                      </a:lnTo>
                      <a:lnTo>
                        <a:pt x="874646" y="719750"/>
                      </a:lnTo>
                      <a:lnTo>
                        <a:pt x="874646" y="742387"/>
                      </a:lnTo>
                      <a:lnTo>
                        <a:pt x="929976" y="742387"/>
                      </a:lnTo>
                      <a:lnTo>
                        <a:pt x="929976" y="765029"/>
                      </a:lnTo>
                      <a:lnTo>
                        <a:pt x="1034103" y="765029"/>
                      </a:lnTo>
                      <a:lnTo>
                        <a:pt x="1034103" y="788037"/>
                      </a:lnTo>
                      <a:lnTo>
                        <a:pt x="1046400" y="788037"/>
                      </a:lnTo>
                      <a:lnTo>
                        <a:pt x="1046400" y="810673"/>
                      </a:lnTo>
                      <a:lnTo>
                        <a:pt x="1064845" y="810673"/>
                      </a:lnTo>
                      <a:lnTo>
                        <a:pt x="1064845" y="833316"/>
                      </a:lnTo>
                      <a:lnTo>
                        <a:pt x="1083284" y="833316"/>
                      </a:lnTo>
                      <a:lnTo>
                        <a:pt x="1083284" y="856324"/>
                      </a:lnTo>
                      <a:lnTo>
                        <a:pt x="1371840" y="856324"/>
                      </a:lnTo>
                      <a:lnTo>
                        <a:pt x="1371840" y="878960"/>
                      </a:lnTo>
                      <a:lnTo>
                        <a:pt x="1377988" y="878960"/>
                      </a:lnTo>
                      <a:lnTo>
                        <a:pt x="1377988" y="901974"/>
                      </a:lnTo>
                      <a:lnTo>
                        <a:pt x="1439466" y="901974"/>
                      </a:lnTo>
                      <a:lnTo>
                        <a:pt x="1439466" y="924982"/>
                      </a:lnTo>
                      <a:lnTo>
                        <a:pt x="1451763" y="924982"/>
                      </a:lnTo>
                      <a:lnTo>
                        <a:pt x="1451763" y="971740"/>
                      </a:lnTo>
                      <a:lnTo>
                        <a:pt x="1457912" y="971740"/>
                      </a:lnTo>
                      <a:lnTo>
                        <a:pt x="1457912" y="995126"/>
                      </a:lnTo>
                      <a:lnTo>
                        <a:pt x="1464060" y="995126"/>
                      </a:lnTo>
                      <a:lnTo>
                        <a:pt x="1464060" y="1018505"/>
                      </a:lnTo>
                      <a:lnTo>
                        <a:pt x="1494412" y="1018505"/>
                      </a:lnTo>
                      <a:lnTo>
                        <a:pt x="1494412" y="1042256"/>
                      </a:lnTo>
                      <a:lnTo>
                        <a:pt x="1537445" y="1042256"/>
                      </a:lnTo>
                      <a:lnTo>
                        <a:pt x="1537445" y="1066007"/>
                      </a:lnTo>
                      <a:lnTo>
                        <a:pt x="1555890" y="1066007"/>
                      </a:lnTo>
                      <a:lnTo>
                        <a:pt x="1555890" y="1090872"/>
                      </a:lnTo>
                      <a:lnTo>
                        <a:pt x="1770671" y="1090872"/>
                      </a:lnTo>
                      <a:lnTo>
                        <a:pt x="1770671" y="1117966"/>
                      </a:lnTo>
                      <a:lnTo>
                        <a:pt x="1813709" y="1117966"/>
                      </a:lnTo>
                      <a:lnTo>
                        <a:pt x="1813709" y="1146169"/>
                      </a:lnTo>
                      <a:lnTo>
                        <a:pt x="1875182" y="1146169"/>
                      </a:lnTo>
                      <a:lnTo>
                        <a:pt x="1875182" y="1178829"/>
                      </a:lnTo>
                      <a:lnTo>
                        <a:pt x="1905924" y="1178829"/>
                      </a:lnTo>
                      <a:lnTo>
                        <a:pt x="1905924" y="1213347"/>
                      </a:lnTo>
                      <a:lnTo>
                        <a:pt x="2059232" y="1213347"/>
                      </a:lnTo>
                      <a:lnTo>
                        <a:pt x="2059232" y="1254168"/>
                      </a:lnTo>
                      <a:lnTo>
                        <a:pt x="2083820" y="1254168"/>
                      </a:lnTo>
                      <a:lnTo>
                        <a:pt x="2083820" y="1294623"/>
                      </a:lnTo>
                      <a:lnTo>
                        <a:pt x="2243661" y="1294623"/>
                      </a:lnTo>
                      <a:lnTo>
                        <a:pt x="2243661" y="1349920"/>
                      </a:lnTo>
                      <a:lnTo>
                        <a:pt x="2323194" y="1349920"/>
                      </a:lnTo>
                      <a:lnTo>
                        <a:pt x="2323194" y="1419321"/>
                      </a:lnTo>
                      <a:lnTo>
                        <a:pt x="2839216" y="1419321"/>
                      </a:lnTo>
                    </a:path>
                  </a:pathLst>
                </a:custGeom>
                <a:noFill/>
                <a:ln w="15875" cap="flat">
                  <a:solidFill>
                    <a:srgbClr val="8362A0"/>
                  </a:solidFill>
                  <a:prstDash val="solid"/>
                  <a:miter/>
                </a:ln>
              </p:spPr>
              <p:txBody>
                <a:bodyPr rtlCol="0" anchor="ctr"/>
                <a:lstStyle/>
                <a:p>
                  <a:pPr defTabSz="914377"/>
                  <a:endParaRPr lang="en-GB">
                    <a:solidFill>
                      <a:srgbClr val="6B747B"/>
                    </a:solidFill>
                    <a:latin typeface="Arial" panose="020B0604020202020204"/>
                  </a:endParaRPr>
                </a:p>
              </p:txBody>
            </p:sp>
            <p:sp>
              <p:nvSpPr>
                <p:cNvPr id="480" name="Freeform: Shape 479">
                  <a:extLst>
                    <a:ext uri="{FF2B5EF4-FFF2-40B4-BE49-F238E27FC236}">
                      <a16:creationId xmlns:a16="http://schemas.microsoft.com/office/drawing/2014/main" id="{FF4A2D38-F47B-4427-A2AA-F652E373E4E5}"/>
                    </a:ext>
                  </a:extLst>
                </p:cNvPr>
                <p:cNvSpPr/>
                <p:nvPr/>
              </p:nvSpPr>
              <p:spPr>
                <a:xfrm>
                  <a:off x="1008774" y="1276882"/>
                  <a:ext cx="3128248" cy="1230495"/>
                </a:xfrm>
                <a:custGeom>
                  <a:avLst/>
                  <a:gdLst>
                    <a:gd name="connsiteX0" fmla="*/ 2832 w 3128248"/>
                    <a:gd name="connsiteY0" fmla="*/ 2737 h 1230494"/>
                    <a:gd name="connsiteX1" fmla="*/ 33570 w 3128248"/>
                    <a:gd name="connsiteY1" fmla="*/ 2737 h 1230494"/>
                    <a:gd name="connsiteX2" fmla="*/ 33570 w 3128248"/>
                    <a:gd name="connsiteY2" fmla="*/ 11472 h 1230494"/>
                    <a:gd name="connsiteX3" fmla="*/ 42011 w 3128248"/>
                    <a:gd name="connsiteY3" fmla="*/ 11472 h 1230494"/>
                    <a:gd name="connsiteX4" fmla="*/ 42011 w 3128248"/>
                    <a:gd name="connsiteY4" fmla="*/ 23748 h 1230494"/>
                    <a:gd name="connsiteX5" fmla="*/ 58311 w 3128248"/>
                    <a:gd name="connsiteY5" fmla="*/ 23748 h 1230494"/>
                    <a:gd name="connsiteX6" fmla="*/ 58311 w 3128248"/>
                    <a:gd name="connsiteY6" fmla="*/ 40787 h 1230494"/>
                    <a:gd name="connsiteX7" fmla="*/ 192505 w 3128248"/>
                    <a:gd name="connsiteY7" fmla="*/ 40787 h 1230494"/>
                    <a:gd name="connsiteX8" fmla="*/ 192505 w 3128248"/>
                    <a:gd name="connsiteY8" fmla="*/ 61675 h 1230494"/>
                    <a:gd name="connsiteX9" fmla="*/ 310210 w 3128248"/>
                    <a:gd name="connsiteY9" fmla="*/ 61675 h 1230494"/>
                    <a:gd name="connsiteX10" fmla="*/ 310210 w 3128248"/>
                    <a:gd name="connsiteY10" fmla="*/ 82746 h 1230494"/>
                    <a:gd name="connsiteX11" fmla="*/ 333523 w 3128248"/>
                    <a:gd name="connsiteY11" fmla="*/ 82746 h 1230494"/>
                    <a:gd name="connsiteX12" fmla="*/ 333523 w 3128248"/>
                    <a:gd name="connsiteY12" fmla="*/ 121772 h 1230494"/>
                    <a:gd name="connsiteX13" fmla="*/ 352856 w 3128248"/>
                    <a:gd name="connsiteY13" fmla="*/ 121772 h 1230494"/>
                    <a:gd name="connsiteX14" fmla="*/ 352856 w 3128248"/>
                    <a:gd name="connsiteY14" fmla="*/ 144858 h 1230494"/>
                    <a:gd name="connsiteX15" fmla="*/ 359490 w 3128248"/>
                    <a:gd name="connsiteY15" fmla="*/ 144858 h 1230494"/>
                    <a:gd name="connsiteX16" fmla="*/ 359490 w 3128248"/>
                    <a:gd name="connsiteY16" fmla="*/ 185900 h 1230494"/>
                    <a:gd name="connsiteX17" fmla="*/ 395502 w 3128248"/>
                    <a:gd name="connsiteY17" fmla="*/ 185900 h 1230494"/>
                    <a:gd name="connsiteX18" fmla="*/ 395502 w 3128248"/>
                    <a:gd name="connsiteY18" fmla="*/ 208437 h 1230494"/>
                    <a:gd name="connsiteX19" fmla="*/ 432652 w 3128248"/>
                    <a:gd name="connsiteY19" fmla="*/ 208437 h 1230494"/>
                    <a:gd name="connsiteX20" fmla="*/ 432652 w 3128248"/>
                    <a:gd name="connsiteY20" fmla="*/ 223278 h 1230494"/>
                    <a:gd name="connsiteX21" fmla="*/ 443835 w 3128248"/>
                    <a:gd name="connsiteY21" fmla="*/ 223278 h 1230494"/>
                    <a:gd name="connsiteX22" fmla="*/ 443835 w 3128248"/>
                    <a:gd name="connsiteY22" fmla="*/ 271283 h 1230494"/>
                    <a:gd name="connsiteX23" fmla="*/ 480416 w 3128248"/>
                    <a:gd name="connsiteY23" fmla="*/ 271283 h 1230494"/>
                    <a:gd name="connsiteX24" fmla="*/ 480416 w 3128248"/>
                    <a:gd name="connsiteY24" fmla="*/ 291254 h 1230494"/>
                    <a:gd name="connsiteX25" fmla="*/ 506573 w 3128248"/>
                    <a:gd name="connsiteY25" fmla="*/ 291254 h 1230494"/>
                    <a:gd name="connsiteX26" fmla="*/ 506573 w 3128248"/>
                    <a:gd name="connsiteY26" fmla="*/ 314706 h 1230494"/>
                    <a:gd name="connsiteX27" fmla="*/ 518514 w 3128248"/>
                    <a:gd name="connsiteY27" fmla="*/ 314706 h 1230494"/>
                    <a:gd name="connsiteX28" fmla="*/ 518514 w 3128248"/>
                    <a:gd name="connsiteY28" fmla="*/ 356298 h 1230494"/>
                    <a:gd name="connsiteX29" fmla="*/ 556232 w 3128248"/>
                    <a:gd name="connsiteY29" fmla="*/ 356298 h 1230494"/>
                    <a:gd name="connsiteX30" fmla="*/ 556232 w 3128248"/>
                    <a:gd name="connsiteY30" fmla="*/ 376453 h 1230494"/>
                    <a:gd name="connsiteX31" fmla="*/ 566846 w 3128248"/>
                    <a:gd name="connsiteY31" fmla="*/ 376453 h 1230494"/>
                    <a:gd name="connsiteX32" fmla="*/ 566846 w 3128248"/>
                    <a:gd name="connsiteY32" fmla="*/ 398806 h 1230494"/>
                    <a:gd name="connsiteX33" fmla="*/ 604188 w 3128248"/>
                    <a:gd name="connsiteY33" fmla="*/ 398806 h 1230494"/>
                    <a:gd name="connsiteX34" fmla="*/ 604188 w 3128248"/>
                    <a:gd name="connsiteY34" fmla="*/ 421342 h 1230494"/>
                    <a:gd name="connsiteX35" fmla="*/ 677729 w 3128248"/>
                    <a:gd name="connsiteY35" fmla="*/ 421342 h 1230494"/>
                    <a:gd name="connsiteX36" fmla="*/ 677729 w 3128248"/>
                    <a:gd name="connsiteY36" fmla="*/ 441314 h 1230494"/>
                    <a:gd name="connsiteX37" fmla="*/ 708813 w 3128248"/>
                    <a:gd name="connsiteY37" fmla="*/ 441314 h 1230494"/>
                    <a:gd name="connsiteX38" fmla="*/ 708813 w 3128248"/>
                    <a:gd name="connsiteY38" fmla="*/ 463483 h 1230494"/>
                    <a:gd name="connsiteX39" fmla="*/ 764918 w 3128248"/>
                    <a:gd name="connsiteY39" fmla="*/ 463483 h 1230494"/>
                    <a:gd name="connsiteX40" fmla="*/ 764918 w 3128248"/>
                    <a:gd name="connsiteY40" fmla="*/ 485470 h 1230494"/>
                    <a:gd name="connsiteX41" fmla="*/ 849452 w 3128248"/>
                    <a:gd name="connsiteY41" fmla="*/ 485470 h 1230494"/>
                    <a:gd name="connsiteX42" fmla="*/ 849452 w 3128248"/>
                    <a:gd name="connsiteY42" fmla="*/ 505808 h 1230494"/>
                    <a:gd name="connsiteX43" fmla="*/ 1034061 w 3128248"/>
                    <a:gd name="connsiteY43" fmla="*/ 505808 h 1230494"/>
                    <a:gd name="connsiteX44" fmla="*/ 1034061 w 3128248"/>
                    <a:gd name="connsiteY44" fmla="*/ 527978 h 1230494"/>
                    <a:gd name="connsiteX45" fmla="*/ 1068556 w 3128248"/>
                    <a:gd name="connsiteY45" fmla="*/ 527978 h 1230494"/>
                    <a:gd name="connsiteX46" fmla="*/ 1068556 w 3128248"/>
                    <a:gd name="connsiteY46" fmla="*/ 572685 h 1230494"/>
                    <a:gd name="connsiteX47" fmla="*/ 1088460 w 3128248"/>
                    <a:gd name="connsiteY47" fmla="*/ 572685 h 1230494"/>
                    <a:gd name="connsiteX48" fmla="*/ 1088460 w 3128248"/>
                    <a:gd name="connsiteY48" fmla="*/ 593021 h 1230494"/>
                    <a:gd name="connsiteX49" fmla="*/ 1303589 w 3128248"/>
                    <a:gd name="connsiteY49" fmla="*/ 593021 h 1230494"/>
                    <a:gd name="connsiteX50" fmla="*/ 1303589 w 3128248"/>
                    <a:gd name="connsiteY50" fmla="*/ 616110 h 1230494"/>
                    <a:gd name="connsiteX51" fmla="*/ 1378078 w 3128248"/>
                    <a:gd name="connsiteY51" fmla="*/ 616110 h 1230494"/>
                    <a:gd name="connsiteX52" fmla="*/ 1378078 w 3128248"/>
                    <a:gd name="connsiteY52" fmla="*/ 637731 h 1230494"/>
                    <a:gd name="connsiteX53" fmla="*/ 1506204 w 3128248"/>
                    <a:gd name="connsiteY53" fmla="*/ 637731 h 1230494"/>
                    <a:gd name="connsiteX54" fmla="*/ 1506204 w 3128248"/>
                    <a:gd name="connsiteY54" fmla="*/ 658249 h 1230494"/>
                    <a:gd name="connsiteX55" fmla="*/ 1532173 w 3128248"/>
                    <a:gd name="connsiteY55" fmla="*/ 658249 h 1230494"/>
                    <a:gd name="connsiteX56" fmla="*/ 1532173 w 3128248"/>
                    <a:gd name="connsiteY56" fmla="*/ 684269 h 1230494"/>
                    <a:gd name="connsiteX57" fmla="*/ 1536532 w 3128248"/>
                    <a:gd name="connsiteY57" fmla="*/ 684269 h 1230494"/>
                    <a:gd name="connsiteX58" fmla="*/ 1536532 w 3128248"/>
                    <a:gd name="connsiteY58" fmla="*/ 704973 h 1230494"/>
                    <a:gd name="connsiteX59" fmla="*/ 1660683 w 3128248"/>
                    <a:gd name="connsiteY59" fmla="*/ 704973 h 1230494"/>
                    <a:gd name="connsiteX60" fmla="*/ 1660683 w 3128248"/>
                    <a:gd name="connsiteY60" fmla="*/ 729525 h 1230494"/>
                    <a:gd name="connsiteX61" fmla="*/ 1667504 w 3128248"/>
                    <a:gd name="connsiteY61" fmla="*/ 729525 h 1230494"/>
                    <a:gd name="connsiteX62" fmla="*/ 1667504 w 3128248"/>
                    <a:gd name="connsiteY62" fmla="*/ 753159 h 1230494"/>
                    <a:gd name="connsiteX63" fmla="*/ 1697070 w 3128248"/>
                    <a:gd name="connsiteY63" fmla="*/ 753159 h 1230494"/>
                    <a:gd name="connsiteX64" fmla="*/ 1697070 w 3128248"/>
                    <a:gd name="connsiteY64" fmla="*/ 777711 h 1230494"/>
                    <a:gd name="connsiteX65" fmla="*/ 2083357 w 3128248"/>
                    <a:gd name="connsiteY65" fmla="*/ 777711 h 1230494"/>
                    <a:gd name="connsiteX66" fmla="*/ 2083357 w 3128248"/>
                    <a:gd name="connsiteY66" fmla="*/ 815090 h 1230494"/>
                    <a:gd name="connsiteX67" fmla="*/ 2121833 w 3128248"/>
                    <a:gd name="connsiteY67" fmla="*/ 815090 h 1230494"/>
                    <a:gd name="connsiteX68" fmla="*/ 2121833 w 3128248"/>
                    <a:gd name="connsiteY68" fmla="*/ 852470 h 1230494"/>
                    <a:gd name="connsiteX69" fmla="*/ 2145334 w 3128248"/>
                    <a:gd name="connsiteY69" fmla="*/ 852470 h 1230494"/>
                    <a:gd name="connsiteX70" fmla="*/ 2145334 w 3128248"/>
                    <a:gd name="connsiteY70" fmla="*/ 898456 h 1230494"/>
                    <a:gd name="connsiteX71" fmla="*/ 2151020 w 3128248"/>
                    <a:gd name="connsiteY71" fmla="*/ 898456 h 1230494"/>
                    <a:gd name="connsiteX72" fmla="*/ 2151020 w 3128248"/>
                    <a:gd name="connsiteY72" fmla="*/ 937298 h 1230494"/>
                    <a:gd name="connsiteX73" fmla="*/ 2280479 w 3128248"/>
                    <a:gd name="connsiteY73" fmla="*/ 937298 h 1230494"/>
                    <a:gd name="connsiteX74" fmla="*/ 2280479 w 3128248"/>
                    <a:gd name="connsiteY74" fmla="*/ 986222 h 1230494"/>
                    <a:gd name="connsiteX75" fmla="*/ 2477030 w 3128248"/>
                    <a:gd name="connsiteY75" fmla="*/ 986222 h 1230494"/>
                    <a:gd name="connsiteX76" fmla="*/ 2477030 w 3128248"/>
                    <a:gd name="connsiteY76" fmla="*/ 1051995 h 1230494"/>
                    <a:gd name="connsiteX77" fmla="*/ 2587341 w 3128248"/>
                    <a:gd name="connsiteY77" fmla="*/ 1051995 h 1230494"/>
                    <a:gd name="connsiteX78" fmla="*/ 2587341 w 3128248"/>
                    <a:gd name="connsiteY78" fmla="*/ 1117589 h 1230494"/>
                    <a:gd name="connsiteX79" fmla="*/ 2833362 w 3128248"/>
                    <a:gd name="connsiteY79" fmla="*/ 1117589 h 1230494"/>
                    <a:gd name="connsiteX80" fmla="*/ 2833362 w 3128248"/>
                    <a:gd name="connsiteY80" fmla="*/ 1229355 h 1230494"/>
                    <a:gd name="connsiteX81" fmla="*/ 3127111 w 3128248"/>
                    <a:gd name="connsiteY81" fmla="*/ 1229355 h 1230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28248" h="1230494">
                      <a:moveTo>
                        <a:pt x="2832" y="2737"/>
                      </a:moveTo>
                      <a:lnTo>
                        <a:pt x="33570" y="2737"/>
                      </a:lnTo>
                      <a:lnTo>
                        <a:pt x="33570" y="11472"/>
                      </a:lnTo>
                      <a:lnTo>
                        <a:pt x="42011" y="11472"/>
                      </a:lnTo>
                      <a:lnTo>
                        <a:pt x="42011" y="23748"/>
                      </a:lnTo>
                      <a:lnTo>
                        <a:pt x="58311" y="23748"/>
                      </a:lnTo>
                      <a:lnTo>
                        <a:pt x="58311" y="40787"/>
                      </a:lnTo>
                      <a:lnTo>
                        <a:pt x="192505" y="40787"/>
                      </a:lnTo>
                      <a:lnTo>
                        <a:pt x="192505" y="61675"/>
                      </a:lnTo>
                      <a:lnTo>
                        <a:pt x="310210" y="61675"/>
                      </a:lnTo>
                      <a:lnTo>
                        <a:pt x="310210" y="82746"/>
                      </a:lnTo>
                      <a:lnTo>
                        <a:pt x="333523" y="82746"/>
                      </a:lnTo>
                      <a:lnTo>
                        <a:pt x="333523" y="121772"/>
                      </a:lnTo>
                      <a:lnTo>
                        <a:pt x="352856" y="121772"/>
                      </a:lnTo>
                      <a:lnTo>
                        <a:pt x="352856" y="144858"/>
                      </a:lnTo>
                      <a:lnTo>
                        <a:pt x="359490" y="144858"/>
                      </a:lnTo>
                      <a:lnTo>
                        <a:pt x="359490" y="185900"/>
                      </a:lnTo>
                      <a:lnTo>
                        <a:pt x="395502" y="185900"/>
                      </a:lnTo>
                      <a:lnTo>
                        <a:pt x="395502" y="208437"/>
                      </a:lnTo>
                      <a:lnTo>
                        <a:pt x="432652" y="208437"/>
                      </a:lnTo>
                      <a:lnTo>
                        <a:pt x="432652" y="223278"/>
                      </a:lnTo>
                      <a:lnTo>
                        <a:pt x="443835" y="223278"/>
                      </a:lnTo>
                      <a:lnTo>
                        <a:pt x="443835" y="271283"/>
                      </a:lnTo>
                      <a:lnTo>
                        <a:pt x="480416" y="271283"/>
                      </a:lnTo>
                      <a:lnTo>
                        <a:pt x="480416" y="291254"/>
                      </a:lnTo>
                      <a:lnTo>
                        <a:pt x="506573" y="291254"/>
                      </a:lnTo>
                      <a:lnTo>
                        <a:pt x="506573" y="314706"/>
                      </a:lnTo>
                      <a:lnTo>
                        <a:pt x="518514" y="314706"/>
                      </a:lnTo>
                      <a:lnTo>
                        <a:pt x="518514" y="356298"/>
                      </a:lnTo>
                      <a:lnTo>
                        <a:pt x="556232" y="356298"/>
                      </a:lnTo>
                      <a:lnTo>
                        <a:pt x="556232" y="376453"/>
                      </a:lnTo>
                      <a:lnTo>
                        <a:pt x="566846" y="376453"/>
                      </a:lnTo>
                      <a:lnTo>
                        <a:pt x="566846" y="398806"/>
                      </a:lnTo>
                      <a:lnTo>
                        <a:pt x="604188" y="398806"/>
                      </a:lnTo>
                      <a:lnTo>
                        <a:pt x="604188" y="421342"/>
                      </a:lnTo>
                      <a:lnTo>
                        <a:pt x="677729" y="421342"/>
                      </a:lnTo>
                      <a:lnTo>
                        <a:pt x="677729" y="441314"/>
                      </a:lnTo>
                      <a:lnTo>
                        <a:pt x="708813" y="441314"/>
                      </a:lnTo>
                      <a:lnTo>
                        <a:pt x="708813" y="463483"/>
                      </a:lnTo>
                      <a:lnTo>
                        <a:pt x="764918" y="463483"/>
                      </a:lnTo>
                      <a:lnTo>
                        <a:pt x="764918" y="485470"/>
                      </a:lnTo>
                      <a:lnTo>
                        <a:pt x="849452" y="485470"/>
                      </a:lnTo>
                      <a:lnTo>
                        <a:pt x="849452" y="505808"/>
                      </a:lnTo>
                      <a:lnTo>
                        <a:pt x="1034061" y="505808"/>
                      </a:lnTo>
                      <a:lnTo>
                        <a:pt x="1034061" y="527978"/>
                      </a:lnTo>
                      <a:lnTo>
                        <a:pt x="1068556" y="527978"/>
                      </a:lnTo>
                      <a:lnTo>
                        <a:pt x="1068556" y="572685"/>
                      </a:lnTo>
                      <a:lnTo>
                        <a:pt x="1088460" y="572685"/>
                      </a:lnTo>
                      <a:lnTo>
                        <a:pt x="1088460" y="593021"/>
                      </a:lnTo>
                      <a:lnTo>
                        <a:pt x="1303589" y="593021"/>
                      </a:lnTo>
                      <a:lnTo>
                        <a:pt x="1303589" y="616110"/>
                      </a:lnTo>
                      <a:lnTo>
                        <a:pt x="1378078" y="616110"/>
                      </a:lnTo>
                      <a:lnTo>
                        <a:pt x="1378078" y="637731"/>
                      </a:lnTo>
                      <a:lnTo>
                        <a:pt x="1506204" y="637731"/>
                      </a:lnTo>
                      <a:lnTo>
                        <a:pt x="1506204" y="658249"/>
                      </a:lnTo>
                      <a:lnTo>
                        <a:pt x="1532173" y="658249"/>
                      </a:lnTo>
                      <a:lnTo>
                        <a:pt x="1532173" y="684269"/>
                      </a:lnTo>
                      <a:lnTo>
                        <a:pt x="1536532" y="684269"/>
                      </a:lnTo>
                      <a:lnTo>
                        <a:pt x="1536532" y="704973"/>
                      </a:lnTo>
                      <a:lnTo>
                        <a:pt x="1660683" y="704973"/>
                      </a:lnTo>
                      <a:lnTo>
                        <a:pt x="1660683" y="729525"/>
                      </a:lnTo>
                      <a:lnTo>
                        <a:pt x="1667504" y="729525"/>
                      </a:lnTo>
                      <a:lnTo>
                        <a:pt x="1667504" y="753159"/>
                      </a:lnTo>
                      <a:lnTo>
                        <a:pt x="1697070" y="753159"/>
                      </a:lnTo>
                      <a:lnTo>
                        <a:pt x="1697070" y="777711"/>
                      </a:lnTo>
                      <a:lnTo>
                        <a:pt x="2083357" y="777711"/>
                      </a:lnTo>
                      <a:lnTo>
                        <a:pt x="2083357" y="815090"/>
                      </a:lnTo>
                      <a:lnTo>
                        <a:pt x="2121833" y="815090"/>
                      </a:lnTo>
                      <a:lnTo>
                        <a:pt x="2121833" y="852470"/>
                      </a:lnTo>
                      <a:lnTo>
                        <a:pt x="2145334" y="852470"/>
                      </a:lnTo>
                      <a:lnTo>
                        <a:pt x="2145334" y="898456"/>
                      </a:lnTo>
                      <a:lnTo>
                        <a:pt x="2151020" y="898456"/>
                      </a:lnTo>
                      <a:lnTo>
                        <a:pt x="2151020" y="937298"/>
                      </a:lnTo>
                      <a:lnTo>
                        <a:pt x="2280479" y="937298"/>
                      </a:lnTo>
                      <a:lnTo>
                        <a:pt x="2280479" y="986222"/>
                      </a:lnTo>
                      <a:lnTo>
                        <a:pt x="2477030" y="986222"/>
                      </a:lnTo>
                      <a:lnTo>
                        <a:pt x="2477030" y="1051995"/>
                      </a:lnTo>
                      <a:lnTo>
                        <a:pt x="2587341" y="1051995"/>
                      </a:lnTo>
                      <a:lnTo>
                        <a:pt x="2587341" y="1117589"/>
                      </a:lnTo>
                      <a:lnTo>
                        <a:pt x="2833362" y="1117589"/>
                      </a:lnTo>
                      <a:lnTo>
                        <a:pt x="2833362" y="1229355"/>
                      </a:lnTo>
                      <a:lnTo>
                        <a:pt x="3127111" y="1229355"/>
                      </a:lnTo>
                    </a:path>
                  </a:pathLst>
                </a:custGeom>
                <a:noFill/>
                <a:ln w="15875" cap="flat">
                  <a:solidFill>
                    <a:srgbClr val="3685C9"/>
                  </a:solidFill>
                  <a:prstDash val="solid"/>
                  <a:miter/>
                </a:ln>
              </p:spPr>
              <p:txBody>
                <a:bodyPr rtlCol="0" anchor="ctr"/>
                <a:lstStyle/>
                <a:p>
                  <a:pPr defTabSz="914377"/>
                  <a:endParaRPr lang="en-GB">
                    <a:solidFill>
                      <a:srgbClr val="6B747B"/>
                    </a:solidFill>
                    <a:latin typeface="Arial" panose="020B0604020202020204"/>
                  </a:endParaRPr>
                </a:p>
              </p:txBody>
            </p:sp>
          </p:grpSp>
          <p:sp>
            <p:nvSpPr>
              <p:cNvPr id="481" name="Rectangle 480">
                <a:extLst>
                  <a:ext uri="{FF2B5EF4-FFF2-40B4-BE49-F238E27FC236}">
                    <a16:creationId xmlns:a16="http://schemas.microsoft.com/office/drawing/2014/main" id="{A68C995A-EE87-4E70-8BEF-C4BE118E7A87}"/>
                  </a:ext>
                </a:extLst>
              </p:cNvPr>
              <p:cNvSpPr/>
              <p:nvPr/>
            </p:nvSpPr>
            <p:spPr>
              <a:xfrm>
                <a:off x="3967861" y="2188315"/>
                <a:ext cx="600164" cy="253915"/>
              </a:xfrm>
              <a:prstGeom prst="rect">
                <a:avLst/>
              </a:prstGeom>
            </p:spPr>
            <p:txBody>
              <a:bodyPr wrap="none">
                <a:spAutoFit/>
              </a:bodyPr>
              <a:lstStyle/>
              <a:p>
                <a:pPr defTabSz="1219170">
                  <a:defRPr/>
                </a:pPr>
                <a:r>
                  <a:rPr lang="en-GB" sz="1600" b="1" kern="0" dirty="0">
                    <a:solidFill>
                      <a:srgbClr val="3E90D0"/>
                    </a:solidFill>
                    <a:latin typeface="Arial" panose="020B0604020202020204"/>
                  </a:rPr>
                  <a:t>Isa-Pd</a:t>
                </a:r>
              </a:p>
            </p:txBody>
          </p:sp>
          <p:sp>
            <p:nvSpPr>
              <p:cNvPr id="482" name="Rectangle 481">
                <a:extLst>
                  <a:ext uri="{FF2B5EF4-FFF2-40B4-BE49-F238E27FC236}">
                    <a16:creationId xmlns:a16="http://schemas.microsoft.com/office/drawing/2014/main" id="{8728432E-1AF2-446F-9831-24CB6D6A7C40}"/>
                  </a:ext>
                </a:extLst>
              </p:cNvPr>
              <p:cNvSpPr/>
              <p:nvPr/>
            </p:nvSpPr>
            <p:spPr>
              <a:xfrm>
                <a:off x="1137310" y="2738534"/>
                <a:ext cx="705642" cy="239804"/>
              </a:xfrm>
              <a:prstGeom prst="rect">
                <a:avLst/>
              </a:prstGeom>
            </p:spPr>
            <p:txBody>
              <a:bodyPr wrap="none" lIns="0" tIns="0" rIns="0" bIns="0">
                <a:noAutofit/>
              </a:bodyPr>
              <a:lstStyle/>
              <a:p>
                <a:pPr marL="0" lvl="1" defTabSz="914082">
                  <a:defRPr/>
                </a:pPr>
                <a:r>
                  <a:rPr lang="en-GB" sz="1200" kern="0" dirty="0">
                    <a:solidFill>
                      <a:srgbClr val="000000"/>
                    </a:solidFill>
                    <a:latin typeface="Arial" panose="020B0604020202020204"/>
                  </a:rPr>
                  <a:t>HR: </a:t>
                </a:r>
                <a:r>
                  <a:rPr lang="en-US" sz="1200" kern="0" dirty="0">
                    <a:solidFill>
                      <a:srgbClr val="000000"/>
                    </a:solidFill>
                    <a:latin typeface="Arial" panose="020B0604020202020204"/>
                  </a:rPr>
                  <a:t>0.59 (95% CI: 0.40–0.88)</a:t>
                </a:r>
                <a:br>
                  <a:rPr lang="en-US" sz="1200" kern="0" dirty="0">
                    <a:solidFill>
                      <a:srgbClr val="000000"/>
                    </a:solidFill>
                    <a:latin typeface="Arial" panose="020B0604020202020204"/>
                  </a:rPr>
                </a:br>
                <a:r>
                  <a:rPr lang="en-US" sz="1200" kern="0" dirty="0">
                    <a:solidFill>
                      <a:srgbClr val="000000"/>
                    </a:solidFill>
                    <a:latin typeface="Arial" panose="020B0604020202020204"/>
                  </a:rPr>
                  <a:t>p = 0.0084</a:t>
                </a:r>
                <a:endParaRPr lang="en-GB" sz="1200" kern="0" dirty="0">
                  <a:solidFill>
                    <a:srgbClr val="000000"/>
                  </a:solidFill>
                  <a:latin typeface="Arial" panose="020B0604020202020204"/>
                </a:endParaRPr>
              </a:p>
            </p:txBody>
          </p:sp>
        </p:grpSp>
        <p:grpSp>
          <p:nvGrpSpPr>
            <p:cNvPr id="10" name="Group 9">
              <a:extLst>
                <a:ext uri="{FF2B5EF4-FFF2-40B4-BE49-F238E27FC236}">
                  <a16:creationId xmlns:a16="http://schemas.microsoft.com/office/drawing/2014/main" id="{C4C54FAE-73FE-4899-8DC0-6677EAE15248}"/>
                </a:ext>
              </a:extLst>
            </p:cNvPr>
            <p:cNvGrpSpPr/>
            <p:nvPr/>
          </p:nvGrpSpPr>
          <p:grpSpPr>
            <a:xfrm>
              <a:off x="393551" y="3493645"/>
              <a:ext cx="8511644" cy="497052"/>
              <a:chOff x="393551" y="3493645"/>
              <a:chExt cx="8511644" cy="497052"/>
            </a:xfrm>
          </p:grpSpPr>
          <p:sp>
            <p:nvSpPr>
              <p:cNvPr id="456" name="TextBox 455">
                <a:extLst>
                  <a:ext uri="{FF2B5EF4-FFF2-40B4-BE49-F238E27FC236}">
                    <a16:creationId xmlns:a16="http://schemas.microsoft.com/office/drawing/2014/main" id="{79351F22-4CDE-4728-A809-409FAB1731F2}"/>
                  </a:ext>
                </a:extLst>
              </p:cNvPr>
              <p:cNvSpPr txBox="1"/>
              <p:nvPr/>
            </p:nvSpPr>
            <p:spPr>
              <a:xfrm>
                <a:off x="396288" y="3493645"/>
                <a:ext cx="622318" cy="211202"/>
              </a:xfrm>
              <a:prstGeom prst="rect">
                <a:avLst/>
              </a:prstGeom>
              <a:noFill/>
            </p:spPr>
            <p:txBody>
              <a:bodyPr wrap="square" lIns="48000" tIns="48000" rIns="48000" bIns="48000" rtlCol="0">
                <a:spAutoFit/>
              </a:bodyPr>
              <a:lstStyle/>
              <a:p>
                <a:pPr defTabSz="914082">
                  <a:defRPr/>
                </a:pPr>
                <a:r>
                  <a:rPr lang="en-US" sz="1200" kern="0">
                    <a:solidFill>
                      <a:srgbClr val="6B747B">
                        <a:lumMod val="50000"/>
                      </a:srgbClr>
                    </a:solidFill>
                    <a:latin typeface="Arial" panose="020B0604020202020204"/>
                  </a:rPr>
                  <a:t>No. at risk</a:t>
                </a:r>
              </a:p>
            </p:txBody>
          </p:sp>
          <p:sp>
            <p:nvSpPr>
              <p:cNvPr id="468" name="TextBox 467">
                <a:extLst>
                  <a:ext uri="{FF2B5EF4-FFF2-40B4-BE49-F238E27FC236}">
                    <a16:creationId xmlns:a16="http://schemas.microsoft.com/office/drawing/2014/main" id="{4C732B1B-6FB1-420C-A3E7-882ADD3F4B08}"/>
                  </a:ext>
                </a:extLst>
              </p:cNvPr>
              <p:cNvSpPr txBox="1"/>
              <p:nvPr/>
            </p:nvSpPr>
            <p:spPr>
              <a:xfrm>
                <a:off x="872883"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102</a:t>
                </a:r>
              </a:p>
              <a:p>
                <a:pPr algn="ctr" defTabSz="914082">
                  <a:defRPr/>
                </a:pPr>
                <a:r>
                  <a:rPr lang="en-US" sz="1200" kern="0">
                    <a:solidFill>
                      <a:srgbClr val="6B747B">
                        <a:lumMod val="50000"/>
                      </a:srgbClr>
                    </a:solidFill>
                    <a:latin typeface="Arial" panose="020B0604020202020204"/>
                  </a:rPr>
                  <a:t>101</a:t>
                </a:r>
              </a:p>
            </p:txBody>
          </p:sp>
          <p:sp>
            <p:nvSpPr>
              <p:cNvPr id="469" name="TextBox 468">
                <a:extLst>
                  <a:ext uri="{FF2B5EF4-FFF2-40B4-BE49-F238E27FC236}">
                    <a16:creationId xmlns:a16="http://schemas.microsoft.com/office/drawing/2014/main" id="{03D29273-4DC1-4ACC-A845-8B1C251E577C}"/>
                  </a:ext>
                </a:extLst>
              </p:cNvPr>
              <p:cNvSpPr txBox="1"/>
              <p:nvPr/>
            </p:nvSpPr>
            <p:spPr>
              <a:xfrm>
                <a:off x="393551" y="3640995"/>
                <a:ext cx="581430" cy="349702"/>
              </a:xfrm>
              <a:prstGeom prst="rect">
                <a:avLst/>
              </a:prstGeom>
              <a:noFill/>
            </p:spPr>
            <p:txBody>
              <a:bodyPr wrap="square" lIns="48000" tIns="48000" rIns="48000" bIns="48000" rtlCol="0">
                <a:spAutoFit/>
              </a:bodyPr>
              <a:lstStyle/>
              <a:p>
                <a:pPr defTabSz="914082">
                  <a:defRPr/>
                </a:pPr>
                <a:r>
                  <a:rPr lang="en-US" sz="1200" kern="0">
                    <a:solidFill>
                      <a:srgbClr val="6B747B">
                        <a:lumMod val="50000"/>
                      </a:srgbClr>
                    </a:solidFill>
                    <a:latin typeface="Arial" panose="020B0604020202020204"/>
                  </a:rPr>
                  <a:t>Isa-Pd</a:t>
                </a:r>
              </a:p>
              <a:p>
                <a:pPr defTabSz="914082">
                  <a:defRPr/>
                </a:pPr>
                <a:r>
                  <a:rPr lang="en-US" sz="1200" kern="0">
                    <a:solidFill>
                      <a:srgbClr val="6B747B">
                        <a:lumMod val="50000"/>
                      </a:srgbClr>
                    </a:solidFill>
                    <a:latin typeface="Arial" panose="020B0604020202020204"/>
                  </a:rPr>
                  <a:t>Pd </a:t>
                </a:r>
              </a:p>
            </p:txBody>
          </p:sp>
          <p:sp>
            <p:nvSpPr>
              <p:cNvPr id="470" name="TextBox 469">
                <a:extLst>
                  <a:ext uri="{FF2B5EF4-FFF2-40B4-BE49-F238E27FC236}">
                    <a16:creationId xmlns:a16="http://schemas.microsoft.com/office/drawing/2014/main" id="{C2F362F4-563C-4311-8A70-501339D2BCC4}"/>
                  </a:ext>
                </a:extLst>
              </p:cNvPr>
              <p:cNvSpPr txBox="1"/>
              <p:nvPr/>
            </p:nvSpPr>
            <p:spPr>
              <a:xfrm>
                <a:off x="1237608"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82</a:t>
                </a:r>
              </a:p>
              <a:p>
                <a:pPr algn="ctr" defTabSz="914082">
                  <a:defRPr/>
                </a:pPr>
                <a:r>
                  <a:rPr lang="en-US" sz="1200" kern="0">
                    <a:solidFill>
                      <a:srgbClr val="6B747B">
                        <a:lumMod val="50000"/>
                      </a:srgbClr>
                    </a:solidFill>
                    <a:latin typeface="Arial" panose="020B0604020202020204"/>
                  </a:rPr>
                  <a:t>74</a:t>
                </a:r>
              </a:p>
            </p:txBody>
          </p:sp>
          <p:sp>
            <p:nvSpPr>
              <p:cNvPr id="471" name="TextBox 470">
                <a:extLst>
                  <a:ext uri="{FF2B5EF4-FFF2-40B4-BE49-F238E27FC236}">
                    <a16:creationId xmlns:a16="http://schemas.microsoft.com/office/drawing/2014/main" id="{926FFCC1-ED18-460A-99F4-A0CA34E8A6DD}"/>
                  </a:ext>
                </a:extLst>
              </p:cNvPr>
              <p:cNvSpPr txBox="1"/>
              <p:nvPr/>
            </p:nvSpPr>
            <p:spPr>
              <a:xfrm>
                <a:off x="1614559"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67</a:t>
                </a:r>
              </a:p>
              <a:p>
                <a:pPr algn="ctr" defTabSz="914082">
                  <a:defRPr/>
                </a:pPr>
                <a:r>
                  <a:rPr lang="en-US" sz="1200" kern="0">
                    <a:solidFill>
                      <a:srgbClr val="6B747B">
                        <a:lumMod val="50000"/>
                      </a:srgbClr>
                    </a:solidFill>
                    <a:latin typeface="Arial" panose="020B0604020202020204"/>
                  </a:rPr>
                  <a:t>58</a:t>
                </a:r>
              </a:p>
            </p:txBody>
          </p:sp>
          <p:sp>
            <p:nvSpPr>
              <p:cNvPr id="472" name="TextBox 471">
                <a:extLst>
                  <a:ext uri="{FF2B5EF4-FFF2-40B4-BE49-F238E27FC236}">
                    <a16:creationId xmlns:a16="http://schemas.microsoft.com/office/drawing/2014/main" id="{9BA522D3-E958-4814-AB23-9A2EBC36D2A8}"/>
                  </a:ext>
                </a:extLst>
              </p:cNvPr>
              <p:cNvSpPr txBox="1"/>
              <p:nvPr/>
            </p:nvSpPr>
            <p:spPr>
              <a:xfrm>
                <a:off x="1990057"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60</a:t>
                </a:r>
              </a:p>
              <a:p>
                <a:pPr algn="ctr" defTabSz="914082">
                  <a:defRPr/>
                </a:pPr>
                <a:r>
                  <a:rPr lang="en-US" sz="1200" kern="0">
                    <a:solidFill>
                      <a:srgbClr val="6B747B">
                        <a:lumMod val="50000"/>
                      </a:srgbClr>
                    </a:solidFill>
                    <a:latin typeface="Arial" panose="020B0604020202020204"/>
                  </a:rPr>
                  <a:t>46</a:t>
                </a:r>
              </a:p>
            </p:txBody>
          </p:sp>
          <p:sp>
            <p:nvSpPr>
              <p:cNvPr id="473" name="TextBox 472">
                <a:extLst>
                  <a:ext uri="{FF2B5EF4-FFF2-40B4-BE49-F238E27FC236}">
                    <a16:creationId xmlns:a16="http://schemas.microsoft.com/office/drawing/2014/main" id="{03A5CAF9-57AE-4F13-AE05-862E7478801D}"/>
                  </a:ext>
                </a:extLst>
              </p:cNvPr>
              <p:cNvSpPr txBox="1"/>
              <p:nvPr/>
            </p:nvSpPr>
            <p:spPr>
              <a:xfrm>
                <a:off x="2354839"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56</a:t>
                </a:r>
              </a:p>
              <a:p>
                <a:pPr algn="ctr" defTabSz="914082">
                  <a:defRPr/>
                </a:pPr>
                <a:r>
                  <a:rPr lang="en-US" sz="1200" kern="0">
                    <a:solidFill>
                      <a:srgbClr val="6B747B">
                        <a:lumMod val="50000"/>
                      </a:srgbClr>
                    </a:solidFill>
                    <a:latin typeface="Arial" panose="020B0604020202020204"/>
                  </a:rPr>
                  <a:t>37</a:t>
                </a:r>
              </a:p>
            </p:txBody>
          </p:sp>
          <p:sp>
            <p:nvSpPr>
              <p:cNvPr id="474" name="TextBox 473">
                <a:extLst>
                  <a:ext uri="{FF2B5EF4-FFF2-40B4-BE49-F238E27FC236}">
                    <a16:creationId xmlns:a16="http://schemas.microsoft.com/office/drawing/2014/main" id="{0ACF46E9-4117-48C5-98E1-5B236C019518}"/>
                  </a:ext>
                </a:extLst>
              </p:cNvPr>
              <p:cNvSpPr txBox="1"/>
              <p:nvPr/>
            </p:nvSpPr>
            <p:spPr>
              <a:xfrm>
                <a:off x="2727353"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36</a:t>
                </a:r>
              </a:p>
              <a:p>
                <a:pPr algn="ctr" defTabSz="914082">
                  <a:defRPr/>
                </a:pPr>
                <a:r>
                  <a:rPr lang="en-US" sz="1200" kern="0">
                    <a:solidFill>
                      <a:srgbClr val="6B747B">
                        <a:lumMod val="50000"/>
                      </a:srgbClr>
                    </a:solidFill>
                    <a:latin typeface="Arial" panose="020B0604020202020204"/>
                  </a:rPr>
                  <a:t>23</a:t>
                </a:r>
              </a:p>
            </p:txBody>
          </p:sp>
          <p:sp>
            <p:nvSpPr>
              <p:cNvPr id="475" name="TextBox 474">
                <a:extLst>
                  <a:ext uri="{FF2B5EF4-FFF2-40B4-BE49-F238E27FC236}">
                    <a16:creationId xmlns:a16="http://schemas.microsoft.com/office/drawing/2014/main" id="{737D328D-04FE-4056-BA3E-5CBDC4744F0A}"/>
                  </a:ext>
                </a:extLst>
              </p:cNvPr>
              <p:cNvSpPr txBox="1"/>
              <p:nvPr/>
            </p:nvSpPr>
            <p:spPr>
              <a:xfrm>
                <a:off x="3109741"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22</a:t>
                </a:r>
              </a:p>
              <a:p>
                <a:pPr algn="ctr" defTabSz="914082">
                  <a:defRPr/>
                </a:pPr>
                <a:r>
                  <a:rPr lang="en-US" sz="1200" kern="0">
                    <a:solidFill>
                      <a:srgbClr val="6B747B">
                        <a:lumMod val="50000"/>
                      </a:srgbClr>
                    </a:solidFill>
                    <a:latin typeface="Arial" panose="020B0604020202020204"/>
                  </a:rPr>
                  <a:t>11</a:t>
                </a:r>
              </a:p>
            </p:txBody>
          </p:sp>
          <p:sp>
            <p:nvSpPr>
              <p:cNvPr id="476" name="TextBox 475">
                <a:extLst>
                  <a:ext uri="{FF2B5EF4-FFF2-40B4-BE49-F238E27FC236}">
                    <a16:creationId xmlns:a16="http://schemas.microsoft.com/office/drawing/2014/main" id="{FD506ED6-D5E7-4F08-AFA9-24AAE86BFFAC}"/>
                  </a:ext>
                </a:extLst>
              </p:cNvPr>
              <p:cNvSpPr txBox="1"/>
              <p:nvPr/>
            </p:nvSpPr>
            <p:spPr>
              <a:xfrm>
                <a:off x="3478762"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11</a:t>
                </a:r>
              </a:p>
              <a:p>
                <a:pPr algn="ctr" defTabSz="914082">
                  <a:defRPr/>
                </a:pPr>
                <a:r>
                  <a:rPr lang="en-US" sz="1200" kern="0">
                    <a:solidFill>
                      <a:srgbClr val="6B747B">
                        <a:lumMod val="50000"/>
                      </a:srgbClr>
                    </a:solidFill>
                    <a:latin typeface="Arial" panose="020B0604020202020204"/>
                  </a:rPr>
                  <a:t>3</a:t>
                </a:r>
              </a:p>
            </p:txBody>
          </p:sp>
          <p:sp>
            <p:nvSpPr>
              <p:cNvPr id="477" name="TextBox 476">
                <a:extLst>
                  <a:ext uri="{FF2B5EF4-FFF2-40B4-BE49-F238E27FC236}">
                    <a16:creationId xmlns:a16="http://schemas.microsoft.com/office/drawing/2014/main" id="{157D2C7E-A559-4721-98E3-3A9EB397DB61}"/>
                  </a:ext>
                </a:extLst>
              </p:cNvPr>
              <p:cNvSpPr txBox="1"/>
              <p:nvPr/>
            </p:nvSpPr>
            <p:spPr>
              <a:xfrm>
                <a:off x="3860333"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1</a:t>
                </a:r>
              </a:p>
              <a:p>
                <a:pPr algn="ctr" defTabSz="914082">
                  <a:defRPr/>
                </a:pPr>
                <a:r>
                  <a:rPr lang="en-US" sz="1200" kern="0">
                    <a:solidFill>
                      <a:srgbClr val="6B747B">
                        <a:lumMod val="50000"/>
                      </a:srgbClr>
                    </a:solidFill>
                    <a:latin typeface="Arial" panose="020B0604020202020204"/>
                  </a:rPr>
                  <a:t>0</a:t>
                </a:r>
              </a:p>
            </p:txBody>
          </p:sp>
          <p:sp>
            <p:nvSpPr>
              <p:cNvPr id="478" name="TextBox 477">
                <a:extLst>
                  <a:ext uri="{FF2B5EF4-FFF2-40B4-BE49-F238E27FC236}">
                    <a16:creationId xmlns:a16="http://schemas.microsoft.com/office/drawing/2014/main" id="{704590DA-93B1-4164-A622-0B642C9A4159}"/>
                  </a:ext>
                </a:extLst>
              </p:cNvPr>
              <p:cNvSpPr txBox="1"/>
              <p:nvPr/>
            </p:nvSpPr>
            <p:spPr>
              <a:xfrm>
                <a:off x="4239020"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0</a:t>
                </a:r>
              </a:p>
              <a:p>
                <a:pPr algn="ctr" defTabSz="914082">
                  <a:defRPr/>
                </a:pPr>
                <a:r>
                  <a:rPr lang="en-US" sz="1200" kern="0">
                    <a:solidFill>
                      <a:srgbClr val="6B747B">
                        <a:lumMod val="50000"/>
                      </a:srgbClr>
                    </a:solidFill>
                    <a:latin typeface="Arial" panose="020B0604020202020204"/>
                  </a:rPr>
                  <a:t>0</a:t>
                </a:r>
              </a:p>
            </p:txBody>
          </p:sp>
          <p:sp>
            <p:nvSpPr>
              <p:cNvPr id="555" name="TextBox 554">
                <a:extLst>
                  <a:ext uri="{FF2B5EF4-FFF2-40B4-BE49-F238E27FC236}">
                    <a16:creationId xmlns:a16="http://schemas.microsoft.com/office/drawing/2014/main" id="{27B821AF-E46F-46EA-9F2F-DC767B5B18C7}"/>
                  </a:ext>
                </a:extLst>
              </p:cNvPr>
              <p:cNvSpPr txBox="1"/>
              <p:nvPr/>
            </p:nvSpPr>
            <p:spPr>
              <a:xfrm>
                <a:off x="5264471"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52</a:t>
                </a:r>
              </a:p>
              <a:p>
                <a:pPr algn="ctr" defTabSz="914082">
                  <a:defRPr/>
                </a:pPr>
                <a:r>
                  <a:rPr lang="en-US" sz="1200" kern="0">
                    <a:solidFill>
                      <a:srgbClr val="6B747B">
                        <a:lumMod val="50000"/>
                      </a:srgbClr>
                    </a:solidFill>
                    <a:latin typeface="Arial" panose="020B0604020202020204"/>
                  </a:rPr>
                  <a:t>52</a:t>
                </a:r>
              </a:p>
            </p:txBody>
          </p:sp>
          <p:sp>
            <p:nvSpPr>
              <p:cNvPr id="556" name="TextBox 555">
                <a:extLst>
                  <a:ext uri="{FF2B5EF4-FFF2-40B4-BE49-F238E27FC236}">
                    <a16:creationId xmlns:a16="http://schemas.microsoft.com/office/drawing/2014/main" id="{157C1E6F-39F3-476A-8D8B-8ABACE818722}"/>
                  </a:ext>
                </a:extLst>
              </p:cNvPr>
              <p:cNvSpPr txBox="1"/>
              <p:nvPr/>
            </p:nvSpPr>
            <p:spPr>
              <a:xfrm>
                <a:off x="4785139" y="3640995"/>
                <a:ext cx="581430" cy="349702"/>
              </a:xfrm>
              <a:prstGeom prst="rect">
                <a:avLst/>
              </a:prstGeom>
              <a:noFill/>
            </p:spPr>
            <p:txBody>
              <a:bodyPr wrap="square" lIns="48000" tIns="48000" rIns="48000" bIns="48000" rtlCol="0">
                <a:spAutoFit/>
              </a:bodyPr>
              <a:lstStyle/>
              <a:p>
                <a:pPr defTabSz="914082">
                  <a:defRPr/>
                </a:pPr>
                <a:r>
                  <a:rPr lang="en-US" sz="1200" kern="0">
                    <a:solidFill>
                      <a:srgbClr val="6B747B">
                        <a:lumMod val="50000"/>
                      </a:srgbClr>
                    </a:solidFill>
                    <a:latin typeface="Arial" panose="020B0604020202020204"/>
                  </a:rPr>
                  <a:t>Isa-Pd</a:t>
                </a:r>
              </a:p>
              <a:p>
                <a:pPr defTabSz="914082">
                  <a:defRPr/>
                </a:pPr>
                <a:r>
                  <a:rPr lang="en-US" sz="1200" kern="0">
                    <a:solidFill>
                      <a:srgbClr val="6B747B">
                        <a:lumMod val="50000"/>
                      </a:srgbClr>
                    </a:solidFill>
                    <a:latin typeface="Arial" panose="020B0604020202020204"/>
                  </a:rPr>
                  <a:t>Pd </a:t>
                </a:r>
              </a:p>
            </p:txBody>
          </p:sp>
          <p:sp>
            <p:nvSpPr>
              <p:cNvPr id="557" name="TextBox 556">
                <a:extLst>
                  <a:ext uri="{FF2B5EF4-FFF2-40B4-BE49-F238E27FC236}">
                    <a16:creationId xmlns:a16="http://schemas.microsoft.com/office/drawing/2014/main" id="{E5CEA93B-E0BC-4DE1-B2E1-F3079B8A578E}"/>
                  </a:ext>
                </a:extLst>
              </p:cNvPr>
              <p:cNvSpPr txBox="1"/>
              <p:nvPr/>
            </p:nvSpPr>
            <p:spPr>
              <a:xfrm>
                <a:off x="4773077" y="3493645"/>
                <a:ext cx="622318" cy="211202"/>
              </a:xfrm>
              <a:prstGeom prst="rect">
                <a:avLst/>
              </a:prstGeom>
              <a:noFill/>
            </p:spPr>
            <p:txBody>
              <a:bodyPr wrap="square" lIns="48000" tIns="48000" rIns="48000" bIns="48000" rtlCol="0">
                <a:spAutoFit/>
              </a:bodyPr>
              <a:lstStyle/>
              <a:p>
                <a:pPr defTabSz="914082">
                  <a:defRPr/>
                </a:pPr>
                <a:r>
                  <a:rPr lang="en-US" sz="1200" kern="0">
                    <a:solidFill>
                      <a:srgbClr val="6B747B">
                        <a:lumMod val="50000"/>
                      </a:srgbClr>
                    </a:solidFill>
                    <a:latin typeface="Arial" panose="020B0604020202020204"/>
                  </a:rPr>
                  <a:t>No. at risk</a:t>
                </a:r>
              </a:p>
            </p:txBody>
          </p:sp>
          <p:sp>
            <p:nvSpPr>
              <p:cNvPr id="558" name="TextBox 557">
                <a:extLst>
                  <a:ext uri="{FF2B5EF4-FFF2-40B4-BE49-F238E27FC236}">
                    <a16:creationId xmlns:a16="http://schemas.microsoft.com/office/drawing/2014/main" id="{6E09B0F1-7EE5-4945-9BAC-1B09DB6AD16D}"/>
                  </a:ext>
                </a:extLst>
              </p:cNvPr>
              <p:cNvSpPr txBox="1"/>
              <p:nvPr/>
            </p:nvSpPr>
            <p:spPr>
              <a:xfrm>
                <a:off x="5629196"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47</a:t>
                </a:r>
              </a:p>
              <a:p>
                <a:pPr algn="ctr" defTabSz="914082">
                  <a:defRPr/>
                </a:pPr>
                <a:r>
                  <a:rPr lang="en-US" sz="1200" kern="0">
                    <a:solidFill>
                      <a:srgbClr val="6B747B">
                        <a:lumMod val="50000"/>
                      </a:srgbClr>
                    </a:solidFill>
                    <a:latin typeface="Arial" panose="020B0604020202020204"/>
                  </a:rPr>
                  <a:t>31</a:t>
                </a:r>
              </a:p>
            </p:txBody>
          </p:sp>
          <p:sp>
            <p:nvSpPr>
              <p:cNvPr id="559" name="TextBox 558">
                <a:extLst>
                  <a:ext uri="{FF2B5EF4-FFF2-40B4-BE49-F238E27FC236}">
                    <a16:creationId xmlns:a16="http://schemas.microsoft.com/office/drawing/2014/main" id="{24A8A127-BFD8-4F70-BF87-E98CC5B70766}"/>
                  </a:ext>
                </a:extLst>
              </p:cNvPr>
              <p:cNvSpPr txBox="1"/>
              <p:nvPr/>
            </p:nvSpPr>
            <p:spPr>
              <a:xfrm>
                <a:off x="6006147"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39</a:t>
                </a:r>
              </a:p>
              <a:p>
                <a:pPr algn="ctr" defTabSz="914082">
                  <a:defRPr/>
                </a:pPr>
                <a:r>
                  <a:rPr lang="en-US" sz="1200" kern="0">
                    <a:solidFill>
                      <a:srgbClr val="6B747B">
                        <a:lumMod val="50000"/>
                      </a:srgbClr>
                    </a:solidFill>
                    <a:latin typeface="Arial" panose="020B0604020202020204"/>
                  </a:rPr>
                  <a:t>22</a:t>
                </a:r>
              </a:p>
            </p:txBody>
          </p:sp>
          <p:sp>
            <p:nvSpPr>
              <p:cNvPr id="560" name="TextBox 559">
                <a:extLst>
                  <a:ext uri="{FF2B5EF4-FFF2-40B4-BE49-F238E27FC236}">
                    <a16:creationId xmlns:a16="http://schemas.microsoft.com/office/drawing/2014/main" id="{A5A04BC2-C23B-4EB0-8258-C957CB9DE91C}"/>
                  </a:ext>
                </a:extLst>
              </p:cNvPr>
              <p:cNvSpPr txBox="1"/>
              <p:nvPr/>
            </p:nvSpPr>
            <p:spPr>
              <a:xfrm>
                <a:off x="6381645"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29</a:t>
                </a:r>
              </a:p>
              <a:p>
                <a:pPr algn="ctr" defTabSz="914082">
                  <a:defRPr/>
                </a:pPr>
                <a:r>
                  <a:rPr lang="en-US" sz="1200" kern="0">
                    <a:solidFill>
                      <a:srgbClr val="6B747B">
                        <a:lumMod val="50000"/>
                      </a:srgbClr>
                    </a:solidFill>
                    <a:latin typeface="Arial" panose="020B0604020202020204"/>
                  </a:rPr>
                  <a:t>17</a:t>
                </a:r>
              </a:p>
            </p:txBody>
          </p:sp>
          <p:sp>
            <p:nvSpPr>
              <p:cNvPr id="561" name="TextBox 560">
                <a:extLst>
                  <a:ext uri="{FF2B5EF4-FFF2-40B4-BE49-F238E27FC236}">
                    <a16:creationId xmlns:a16="http://schemas.microsoft.com/office/drawing/2014/main" id="{084C9ADD-980F-4ADC-BD0F-FE59B18487B2}"/>
                  </a:ext>
                </a:extLst>
              </p:cNvPr>
              <p:cNvSpPr txBox="1"/>
              <p:nvPr/>
            </p:nvSpPr>
            <p:spPr>
              <a:xfrm>
                <a:off x="6746427"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25</a:t>
                </a:r>
              </a:p>
              <a:p>
                <a:pPr algn="ctr" defTabSz="914082">
                  <a:defRPr/>
                </a:pPr>
                <a:r>
                  <a:rPr lang="en-US" sz="1200" kern="0">
                    <a:solidFill>
                      <a:srgbClr val="6B747B">
                        <a:lumMod val="50000"/>
                      </a:srgbClr>
                    </a:solidFill>
                    <a:latin typeface="Arial" panose="020B0604020202020204"/>
                  </a:rPr>
                  <a:t>14</a:t>
                </a:r>
              </a:p>
            </p:txBody>
          </p:sp>
          <p:sp>
            <p:nvSpPr>
              <p:cNvPr id="562" name="TextBox 561">
                <a:extLst>
                  <a:ext uri="{FF2B5EF4-FFF2-40B4-BE49-F238E27FC236}">
                    <a16:creationId xmlns:a16="http://schemas.microsoft.com/office/drawing/2014/main" id="{58B8E48C-CC5F-4D34-93F8-393766471A8C}"/>
                  </a:ext>
                </a:extLst>
              </p:cNvPr>
              <p:cNvSpPr txBox="1"/>
              <p:nvPr/>
            </p:nvSpPr>
            <p:spPr>
              <a:xfrm>
                <a:off x="7118941"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16</a:t>
                </a:r>
              </a:p>
              <a:p>
                <a:pPr algn="ctr" defTabSz="914082">
                  <a:defRPr/>
                </a:pPr>
                <a:r>
                  <a:rPr lang="en-US" sz="1200" kern="0">
                    <a:solidFill>
                      <a:srgbClr val="6B747B">
                        <a:lumMod val="50000"/>
                      </a:srgbClr>
                    </a:solidFill>
                    <a:latin typeface="Arial" panose="020B0604020202020204"/>
                  </a:rPr>
                  <a:t>10</a:t>
                </a:r>
              </a:p>
            </p:txBody>
          </p:sp>
          <p:sp>
            <p:nvSpPr>
              <p:cNvPr id="563" name="TextBox 562">
                <a:extLst>
                  <a:ext uri="{FF2B5EF4-FFF2-40B4-BE49-F238E27FC236}">
                    <a16:creationId xmlns:a16="http://schemas.microsoft.com/office/drawing/2014/main" id="{6E775320-993E-40FB-8B78-14A703495A31}"/>
                  </a:ext>
                </a:extLst>
              </p:cNvPr>
              <p:cNvSpPr txBox="1"/>
              <p:nvPr/>
            </p:nvSpPr>
            <p:spPr>
              <a:xfrm>
                <a:off x="7501329"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8</a:t>
                </a:r>
              </a:p>
              <a:p>
                <a:pPr algn="ctr" defTabSz="914082">
                  <a:defRPr/>
                </a:pPr>
                <a:r>
                  <a:rPr lang="en-US" sz="1200" kern="0">
                    <a:solidFill>
                      <a:srgbClr val="6B747B">
                        <a:lumMod val="50000"/>
                      </a:srgbClr>
                    </a:solidFill>
                    <a:latin typeface="Arial" panose="020B0604020202020204"/>
                  </a:rPr>
                  <a:t>6</a:t>
                </a:r>
              </a:p>
            </p:txBody>
          </p:sp>
          <p:sp>
            <p:nvSpPr>
              <p:cNvPr id="564" name="TextBox 563">
                <a:extLst>
                  <a:ext uri="{FF2B5EF4-FFF2-40B4-BE49-F238E27FC236}">
                    <a16:creationId xmlns:a16="http://schemas.microsoft.com/office/drawing/2014/main" id="{1A6EECB4-1143-41C5-8148-A4EAB2A93F37}"/>
                  </a:ext>
                </a:extLst>
              </p:cNvPr>
              <p:cNvSpPr txBox="1"/>
              <p:nvPr/>
            </p:nvSpPr>
            <p:spPr>
              <a:xfrm>
                <a:off x="7870350"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3</a:t>
                </a:r>
              </a:p>
              <a:p>
                <a:pPr algn="ctr" defTabSz="914082">
                  <a:defRPr/>
                </a:pPr>
                <a:r>
                  <a:rPr lang="en-US" sz="1200" kern="0">
                    <a:solidFill>
                      <a:srgbClr val="6B747B">
                        <a:lumMod val="50000"/>
                      </a:srgbClr>
                    </a:solidFill>
                    <a:latin typeface="Arial" panose="020B0604020202020204"/>
                  </a:rPr>
                  <a:t>2</a:t>
                </a:r>
              </a:p>
            </p:txBody>
          </p:sp>
          <p:sp>
            <p:nvSpPr>
              <p:cNvPr id="565" name="TextBox 564">
                <a:extLst>
                  <a:ext uri="{FF2B5EF4-FFF2-40B4-BE49-F238E27FC236}">
                    <a16:creationId xmlns:a16="http://schemas.microsoft.com/office/drawing/2014/main" id="{38B67085-42A3-44DE-84C8-7911B15A80D2}"/>
                  </a:ext>
                </a:extLst>
              </p:cNvPr>
              <p:cNvSpPr txBox="1"/>
              <p:nvPr/>
            </p:nvSpPr>
            <p:spPr>
              <a:xfrm>
                <a:off x="8251921"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0</a:t>
                </a:r>
              </a:p>
              <a:p>
                <a:pPr algn="ctr" defTabSz="914082">
                  <a:defRPr/>
                </a:pPr>
                <a:r>
                  <a:rPr lang="en-US" sz="1200" kern="0">
                    <a:solidFill>
                      <a:srgbClr val="6B747B">
                        <a:lumMod val="50000"/>
                      </a:srgbClr>
                    </a:solidFill>
                    <a:latin typeface="Arial" panose="020B0604020202020204"/>
                  </a:rPr>
                  <a:t>0</a:t>
                </a:r>
              </a:p>
            </p:txBody>
          </p:sp>
          <p:sp>
            <p:nvSpPr>
              <p:cNvPr id="567" name="TextBox 566">
                <a:extLst>
                  <a:ext uri="{FF2B5EF4-FFF2-40B4-BE49-F238E27FC236}">
                    <a16:creationId xmlns:a16="http://schemas.microsoft.com/office/drawing/2014/main" id="{C0983A98-C0A3-49D0-B9F0-0E9CFBC24522}"/>
                  </a:ext>
                </a:extLst>
              </p:cNvPr>
              <p:cNvSpPr txBox="1"/>
              <p:nvPr/>
            </p:nvSpPr>
            <p:spPr>
              <a:xfrm>
                <a:off x="8622373" y="3640693"/>
                <a:ext cx="282822" cy="349702"/>
              </a:xfrm>
              <a:prstGeom prst="rect">
                <a:avLst/>
              </a:prstGeom>
              <a:noFill/>
            </p:spPr>
            <p:txBody>
              <a:bodyPr wrap="square" lIns="48000" tIns="48000" rIns="48000" bIns="48000" rtlCol="0">
                <a:spAutoFit/>
              </a:bodyPr>
              <a:lstStyle/>
              <a:p>
                <a:pPr algn="ctr" defTabSz="914082">
                  <a:defRPr/>
                </a:pPr>
                <a:r>
                  <a:rPr lang="en-US" sz="1200" kern="0">
                    <a:solidFill>
                      <a:srgbClr val="6B747B">
                        <a:lumMod val="50000"/>
                      </a:srgbClr>
                    </a:solidFill>
                    <a:latin typeface="Arial" panose="020B0604020202020204"/>
                  </a:rPr>
                  <a:t>0</a:t>
                </a:r>
              </a:p>
              <a:p>
                <a:pPr algn="ctr" defTabSz="914082">
                  <a:defRPr/>
                </a:pPr>
                <a:r>
                  <a:rPr lang="en-US" sz="1200" kern="0">
                    <a:solidFill>
                      <a:srgbClr val="6B747B">
                        <a:lumMod val="50000"/>
                      </a:srgbClr>
                    </a:solidFill>
                    <a:latin typeface="Arial" panose="020B0604020202020204"/>
                  </a:rPr>
                  <a:t>0</a:t>
                </a:r>
              </a:p>
            </p:txBody>
          </p:sp>
        </p:grpSp>
        <p:grpSp>
          <p:nvGrpSpPr>
            <p:cNvPr id="7" name="Group 6">
              <a:extLst>
                <a:ext uri="{FF2B5EF4-FFF2-40B4-BE49-F238E27FC236}">
                  <a16:creationId xmlns:a16="http://schemas.microsoft.com/office/drawing/2014/main" id="{6A783327-EE8B-43B8-94E3-19F318E7C127}"/>
                </a:ext>
              </a:extLst>
            </p:cNvPr>
            <p:cNvGrpSpPr/>
            <p:nvPr/>
          </p:nvGrpSpPr>
          <p:grpSpPr>
            <a:xfrm>
              <a:off x="4930875" y="880945"/>
              <a:ext cx="3937225" cy="2465585"/>
              <a:chOff x="4930875" y="880945"/>
              <a:chExt cx="3937225" cy="2465585"/>
            </a:xfrm>
          </p:grpSpPr>
          <p:sp>
            <p:nvSpPr>
              <p:cNvPr id="8" name="Rectangle 7">
                <a:extLst>
                  <a:ext uri="{FF2B5EF4-FFF2-40B4-BE49-F238E27FC236}">
                    <a16:creationId xmlns:a16="http://schemas.microsoft.com/office/drawing/2014/main" id="{28E123E5-60C1-4D9C-B509-ED96DF5EC0A7}"/>
                  </a:ext>
                </a:extLst>
              </p:cNvPr>
              <p:cNvSpPr/>
              <p:nvPr/>
            </p:nvSpPr>
            <p:spPr>
              <a:xfrm>
                <a:off x="5312818" y="880945"/>
                <a:ext cx="3555282" cy="367644"/>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a:solidFill>
                      <a:srgbClr val="525CA3"/>
                    </a:solidFill>
                    <a:latin typeface="Arial" panose="020B0604020202020204"/>
                  </a:rPr>
                  <a:t>&gt;3 prior lines of therapy</a:t>
                </a:r>
              </a:p>
            </p:txBody>
          </p:sp>
          <p:grpSp>
            <p:nvGrpSpPr>
              <p:cNvPr id="6" name="Group 5">
                <a:extLst>
                  <a:ext uri="{FF2B5EF4-FFF2-40B4-BE49-F238E27FC236}">
                    <a16:creationId xmlns:a16="http://schemas.microsoft.com/office/drawing/2014/main" id="{E0EF13FB-0174-4585-90F9-36FFDD75BD13}"/>
                  </a:ext>
                </a:extLst>
              </p:cNvPr>
              <p:cNvGrpSpPr/>
              <p:nvPr/>
            </p:nvGrpSpPr>
            <p:grpSpPr>
              <a:xfrm>
                <a:off x="4930875" y="1121991"/>
                <a:ext cx="3930742" cy="2224539"/>
                <a:chOff x="4930875" y="1121991"/>
                <a:chExt cx="3930742" cy="2224539"/>
              </a:xfrm>
            </p:grpSpPr>
            <p:cxnSp>
              <p:nvCxnSpPr>
                <p:cNvPr id="484" name="Straight Connector 483">
                  <a:extLst>
                    <a:ext uri="{FF2B5EF4-FFF2-40B4-BE49-F238E27FC236}">
                      <a16:creationId xmlns:a16="http://schemas.microsoft.com/office/drawing/2014/main" id="{F8E82B9F-91D1-4BDD-87E9-51EE915A627E}"/>
                    </a:ext>
                  </a:extLst>
                </p:cNvPr>
                <p:cNvCxnSpPr>
                  <a:cxnSpLocks/>
                </p:cNvCxnSpPr>
                <p:nvPr/>
              </p:nvCxnSpPr>
              <p:spPr>
                <a:xfrm>
                  <a:off x="5415751" y="2149046"/>
                  <a:ext cx="3445866" cy="19778"/>
                </a:xfrm>
                <a:prstGeom prst="line">
                  <a:avLst/>
                </a:prstGeom>
                <a:ln>
                  <a:solidFill>
                    <a:schemeClr val="accent5"/>
                  </a:solidFill>
                  <a:prstDash val="dash"/>
                </a:ln>
              </p:spPr>
              <p:style>
                <a:lnRef idx="1">
                  <a:schemeClr val="accent1"/>
                </a:lnRef>
                <a:fillRef idx="0">
                  <a:schemeClr val="accent1"/>
                </a:fillRef>
                <a:effectRef idx="0">
                  <a:schemeClr val="accent1"/>
                </a:effectRef>
                <a:fontRef idx="minor">
                  <a:schemeClr val="tx1"/>
                </a:fontRef>
              </p:style>
            </p:cxnSp>
            <p:sp>
              <p:nvSpPr>
                <p:cNvPr id="485" name="Line 10">
                  <a:extLst>
                    <a:ext uri="{FF2B5EF4-FFF2-40B4-BE49-F238E27FC236}">
                      <a16:creationId xmlns:a16="http://schemas.microsoft.com/office/drawing/2014/main" id="{0FB182CE-3B51-45DD-A803-C0EDCFFA4611}"/>
                    </a:ext>
                  </a:extLst>
                </p:cNvPr>
                <p:cNvSpPr>
                  <a:spLocks noChangeShapeType="1"/>
                </p:cNvSpPr>
                <p:nvPr/>
              </p:nvSpPr>
              <p:spPr bwMode="auto">
                <a:xfrm>
                  <a:off x="5400917"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86" name="Line 45">
                  <a:extLst>
                    <a:ext uri="{FF2B5EF4-FFF2-40B4-BE49-F238E27FC236}">
                      <a16:creationId xmlns:a16="http://schemas.microsoft.com/office/drawing/2014/main" id="{D5355E57-49A6-4FA3-BCF5-E33E6D835AD9}"/>
                    </a:ext>
                  </a:extLst>
                </p:cNvPr>
                <p:cNvSpPr>
                  <a:spLocks noChangeShapeType="1"/>
                </p:cNvSpPr>
                <p:nvPr/>
              </p:nvSpPr>
              <p:spPr bwMode="auto">
                <a:xfrm flipH="1">
                  <a:off x="5337223" y="309562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87" name="Line 46">
                  <a:extLst>
                    <a:ext uri="{FF2B5EF4-FFF2-40B4-BE49-F238E27FC236}">
                      <a16:creationId xmlns:a16="http://schemas.microsoft.com/office/drawing/2014/main" id="{1ADD1F1E-E1A0-47E7-9181-E3CD0B6F2FF9}"/>
                    </a:ext>
                  </a:extLst>
                </p:cNvPr>
                <p:cNvSpPr>
                  <a:spLocks noChangeShapeType="1"/>
                </p:cNvSpPr>
                <p:nvPr/>
              </p:nvSpPr>
              <p:spPr bwMode="auto">
                <a:xfrm flipH="1">
                  <a:off x="5337223" y="290621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88" name="Line 47">
                  <a:extLst>
                    <a:ext uri="{FF2B5EF4-FFF2-40B4-BE49-F238E27FC236}">
                      <a16:creationId xmlns:a16="http://schemas.microsoft.com/office/drawing/2014/main" id="{3A2A02C2-4175-43CE-AA97-66C470D08BB2}"/>
                    </a:ext>
                  </a:extLst>
                </p:cNvPr>
                <p:cNvSpPr>
                  <a:spLocks noChangeShapeType="1"/>
                </p:cNvSpPr>
                <p:nvPr/>
              </p:nvSpPr>
              <p:spPr bwMode="auto">
                <a:xfrm flipH="1">
                  <a:off x="5337223" y="2716811"/>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89" name="Line 48">
                  <a:extLst>
                    <a:ext uri="{FF2B5EF4-FFF2-40B4-BE49-F238E27FC236}">
                      <a16:creationId xmlns:a16="http://schemas.microsoft.com/office/drawing/2014/main" id="{264F8A96-735D-454C-B146-5927245C1C2F}"/>
                    </a:ext>
                  </a:extLst>
                </p:cNvPr>
                <p:cNvSpPr>
                  <a:spLocks noChangeShapeType="1"/>
                </p:cNvSpPr>
                <p:nvPr/>
              </p:nvSpPr>
              <p:spPr bwMode="auto">
                <a:xfrm flipH="1">
                  <a:off x="5337223" y="2527403"/>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0" name="Line 49">
                  <a:extLst>
                    <a:ext uri="{FF2B5EF4-FFF2-40B4-BE49-F238E27FC236}">
                      <a16:creationId xmlns:a16="http://schemas.microsoft.com/office/drawing/2014/main" id="{B5CED410-A097-4231-AE0C-8A40A4C85609}"/>
                    </a:ext>
                  </a:extLst>
                </p:cNvPr>
                <p:cNvSpPr>
                  <a:spLocks noChangeShapeType="1"/>
                </p:cNvSpPr>
                <p:nvPr/>
              </p:nvSpPr>
              <p:spPr bwMode="auto">
                <a:xfrm flipH="1">
                  <a:off x="5337223" y="2337996"/>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1" name="Line 50">
                  <a:extLst>
                    <a:ext uri="{FF2B5EF4-FFF2-40B4-BE49-F238E27FC236}">
                      <a16:creationId xmlns:a16="http://schemas.microsoft.com/office/drawing/2014/main" id="{367222A4-6408-4850-BEAC-60D7A6D771F4}"/>
                    </a:ext>
                  </a:extLst>
                </p:cNvPr>
                <p:cNvSpPr>
                  <a:spLocks noChangeShapeType="1"/>
                </p:cNvSpPr>
                <p:nvPr/>
              </p:nvSpPr>
              <p:spPr bwMode="auto">
                <a:xfrm flipH="1">
                  <a:off x="5337223" y="2148589"/>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2" name="Line 51">
                  <a:extLst>
                    <a:ext uri="{FF2B5EF4-FFF2-40B4-BE49-F238E27FC236}">
                      <a16:creationId xmlns:a16="http://schemas.microsoft.com/office/drawing/2014/main" id="{5B2B5575-26F6-4337-9ACF-F08F1379A884}"/>
                    </a:ext>
                  </a:extLst>
                </p:cNvPr>
                <p:cNvSpPr>
                  <a:spLocks noChangeShapeType="1"/>
                </p:cNvSpPr>
                <p:nvPr/>
              </p:nvSpPr>
              <p:spPr bwMode="auto">
                <a:xfrm flipH="1">
                  <a:off x="5337223" y="1959180"/>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3" name="Line 52">
                  <a:extLst>
                    <a:ext uri="{FF2B5EF4-FFF2-40B4-BE49-F238E27FC236}">
                      <a16:creationId xmlns:a16="http://schemas.microsoft.com/office/drawing/2014/main" id="{F078D7D7-6385-4EAA-B6C6-15B408142A8C}"/>
                    </a:ext>
                  </a:extLst>
                </p:cNvPr>
                <p:cNvSpPr>
                  <a:spLocks noChangeShapeType="1"/>
                </p:cNvSpPr>
                <p:nvPr/>
              </p:nvSpPr>
              <p:spPr bwMode="auto">
                <a:xfrm flipH="1">
                  <a:off x="5337223" y="1769771"/>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4" name="Line 53">
                  <a:extLst>
                    <a:ext uri="{FF2B5EF4-FFF2-40B4-BE49-F238E27FC236}">
                      <a16:creationId xmlns:a16="http://schemas.microsoft.com/office/drawing/2014/main" id="{EEF1E6D5-80D5-4231-928A-EA62B258A53F}"/>
                    </a:ext>
                  </a:extLst>
                </p:cNvPr>
                <p:cNvSpPr>
                  <a:spLocks noChangeShapeType="1"/>
                </p:cNvSpPr>
                <p:nvPr/>
              </p:nvSpPr>
              <p:spPr bwMode="auto">
                <a:xfrm flipH="1">
                  <a:off x="5337223" y="1580362"/>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5" name="Line 54">
                  <a:extLst>
                    <a:ext uri="{FF2B5EF4-FFF2-40B4-BE49-F238E27FC236}">
                      <a16:creationId xmlns:a16="http://schemas.microsoft.com/office/drawing/2014/main" id="{3C98AD74-67F4-4493-8C2F-4F51A219B4CA}"/>
                    </a:ext>
                  </a:extLst>
                </p:cNvPr>
                <p:cNvSpPr>
                  <a:spLocks noChangeShapeType="1"/>
                </p:cNvSpPr>
                <p:nvPr/>
              </p:nvSpPr>
              <p:spPr bwMode="auto">
                <a:xfrm flipH="1">
                  <a:off x="5337223" y="1201546"/>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6" name="Line 55">
                  <a:extLst>
                    <a:ext uri="{FF2B5EF4-FFF2-40B4-BE49-F238E27FC236}">
                      <a16:creationId xmlns:a16="http://schemas.microsoft.com/office/drawing/2014/main" id="{26FE9F62-A82D-44BE-8A87-3D116D81F60F}"/>
                    </a:ext>
                  </a:extLst>
                </p:cNvPr>
                <p:cNvSpPr>
                  <a:spLocks noChangeShapeType="1"/>
                </p:cNvSpPr>
                <p:nvPr/>
              </p:nvSpPr>
              <p:spPr bwMode="auto">
                <a:xfrm flipH="1">
                  <a:off x="5337223" y="1390953"/>
                  <a:ext cx="63694"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497" name="Rectangle 496">
                  <a:extLst>
                    <a:ext uri="{FF2B5EF4-FFF2-40B4-BE49-F238E27FC236}">
                      <a16:creationId xmlns:a16="http://schemas.microsoft.com/office/drawing/2014/main" id="{4C8DBF4D-24EE-4CFB-B0D6-F12891400DE6}"/>
                    </a:ext>
                  </a:extLst>
                </p:cNvPr>
                <p:cNvSpPr/>
                <p:nvPr/>
              </p:nvSpPr>
              <p:spPr>
                <a:xfrm>
                  <a:off x="4930875" y="301444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a:t>
                  </a:r>
                </a:p>
              </p:txBody>
            </p:sp>
            <p:sp>
              <p:nvSpPr>
                <p:cNvPr id="498" name="Rectangle 497">
                  <a:extLst>
                    <a:ext uri="{FF2B5EF4-FFF2-40B4-BE49-F238E27FC236}">
                      <a16:creationId xmlns:a16="http://schemas.microsoft.com/office/drawing/2014/main" id="{3A857BDA-6482-45C7-A738-C81AFF359A7F}"/>
                    </a:ext>
                  </a:extLst>
                </p:cNvPr>
                <p:cNvSpPr/>
                <p:nvPr/>
              </p:nvSpPr>
              <p:spPr>
                <a:xfrm>
                  <a:off x="4930875" y="2825206"/>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0.1</a:t>
                  </a:r>
                </a:p>
              </p:txBody>
            </p:sp>
            <p:sp>
              <p:nvSpPr>
                <p:cNvPr id="499" name="Rectangle 498">
                  <a:extLst>
                    <a:ext uri="{FF2B5EF4-FFF2-40B4-BE49-F238E27FC236}">
                      <a16:creationId xmlns:a16="http://schemas.microsoft.com/office/drawing/2014/main" id="{B48033C3-53CF-408F-9B2F-07E7EDB4826E}"/>
                    </a:ext>
                  </a:extLst>
                </p:cNvPr>
                <p:cNvSpPr/>
                <p:nvPr/>
              </p:nvSpPr>
              <p:spPr>
                <a:xfrm>
                  <a:off x="4930875" y="2635960"/>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0.2</a:t>
                  </a:r>
                </a:p>
              </p:txBody>
            </p:sp>
            <p:sp>
              <p:nvSpPr>
                <p:cNvPr id="500" name="Rectangle 499">
                  <a:extLst>
                    <a:ext uri="{FF2B5EF4-FFF2-40B4-BE49-F238E27FC236}">
                      <a16:creationId xmlns:a16="http://schemas.microsoft.com/office/drawing/2014/main" id="{0D1517BB-EB4B-4198-BBA8-AE9FB4E1A9E6}"/>
                    </a:ext>
                  </a:extLst>
                </p:cNvPr>
                <p:cNvSpPr/>
                <p:nvPr/>
              </p:nvSpPr>
              <p:spPr>
                <a:xfrm>
                  <a:off x="4930875" y="2446715"/>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0.3</a:t>
                  </a:r>
                </a:p>
              </p:txBody>
            </p:sp>
            <p:sp>
              <p:nvSpPr>
                <p:cNvPr id="501" name="Rectangle 500">
                  <a:extLst>
                    <a:ext uri="{FF2B5EF4-FFF2-40B4-BE49-F238E27FC236}">
                      <a16:creationId xmlns:a16="http://schemas.microsoft.com/office/drawing/2014/main" id="{90AC8F7B-2762-43B9-9CDD-FCF6A82B4ECD}"/>
                    </a:ext>
                  </a:extLst>
                </p:cNvPr>
                <p:cNvSpPr/>
                <p:nvPr/>
              </p:nvSpPr>
              <p:spPr>
                <a:xfrm>
                  <a:off x="4930875" y="2257469"/>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0.4</a:t>
                  </a:r>
                </a:p>
              </p:txBody>
            </p:sp>
            <p:sp>
              <p:nvSpPr>
                <p:cNvPr id="502" name="Rectangle 501">
                  <a:extLst>
                    <a:ext uri="{FF2B5EF4-FFF2-40B4-BE49-F238E27FC236}">
                      <a16:creationId xmlns:a16="http://schemas.microsoft.com/office/drawing/2014/main" id="{F3FED2CD-EDCD-4E77-8870-B791B0E240A9}"/>
                    </a:ext>
                  </a:extLst>
                </p:cNvPr>
                <p:cNvSpPr/>
                <p:nvPr/>
              </p:nvSpPr>
              <p:spPr>
                <a:xfrm>
                  <a:off x="4930875" y="2068223"/>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0.5</a:t>
                  </a:r>
                </a:p>
              </p:txBody>
            </p:sp>
            <p:sp>
              <p:nvSpPr>
                <p:cNvPr id="503" name="Rectangle 502">
                  <a:extLst>
                    <a:ext uri="{FF2B5EF4-FFF2-40B4-BE49-F238E27FC236}">
                      <a16:creationId xmlns:a16="http://schemas.microsoft.com/office/drawing/2014/main" id="{3C947CD2-0F4A-4A1A-A5CD-7E1504A2714B}"/>
                    </a:ext>
                  </a:extLst>
                </p:cNvPr>
                <p:cNvSpPr/>
                <p:nvPr/>
              </p:nvSpPr>
              <p:spPr>
                <a:xfrm>
                  <a:off x="4930875" y="187897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0.6</a:t>
                  </a:r>
                </a:p>
              </p:txBody>
            </p:sp>
            <p:sp>
              <p:nvSpPr>
                <p:cNvPr id="504" name="Rectangle 503">
                  <a:extLst>
                    <a:ext uri="{FF2B5EF4-FFF2-40B4-BE49-F238E27FC236}">
                      <a16:creationId xmlns:a16="http://schemas.microsoft.com/office/drawing/2014/main" id="{58F9300C-B779-410F-B860-EED0F7DA9BC3}"/>
                    </a:ext>
                  </a:extLst>
                </p:cNvPr>
                <p:cNvSpPr/>
                <p:nvPr/>
              </p:nvSpPr>
              <p:spPr>
                <a:xfrm>
                  <a:off x="4930875" y="1689729"/>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0.7</a:t>
                  </a:r>
                </a:p>
              </p:txBody>
            </p:sp>
            <p:sp>
              <p:nvSpPr>
                <p:cNvPr id="505" name="Rectangle 504">
                  <a:extLst>
                    <a:ext uri="{FF2B5EF4-FFF2-40B4-BE49-F238E27FC236}">
                      <a16:creationId xmlns:a16="http://schemas.microsoft.com/office/drawing/2014/main" id="{338BE4E0-57CD-4BFA-B697-1B63B718A55C}"/>
                    </a:ext>
                  </a:extLst>
                </p:cNvPr>
                <p:cNvSpPr/>
                <p:nvPr/>
              </p:nvSpPr>
              <p:spPr>
                <a:xfrm>
                  <a:off x="4930875" y="1500483"/>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0.8</a:t>
                  </a:r>
                </a:p>
              </p:txBody>
            </p:sp>
            <p:sp>
              <p:nvSpPr>
                <p:cNvPr id="506" name="Rectangle 505">
                  <a:extLst>
                    <a:ext uri="{FF2B5EF4-FFF2-40B4-BE49-F238E27FC236}">
                      <a16:creationId xmlns:a16="http://schemas.microsoft.com/office/drawing/2014/main" id="{5BCB21DE-BD5A-4EED-94D2-95A4FB94B03D}"/>
                    </a:ext>
                  </a:extLst>
                </p:cNvPr>
                <p:cNvSpPr/>
                <p:nvPr/>
              </p:nvSpPr>
              <p:spPr>
                <a:xfrm>
                  <a:off x="4930875" y="1311237"/>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0.9</a:t>
                  </a:r>
                </a:p>
              </p:txBody>
            </p:sp>
            <p:sp>
              <p:nvSpPr>
                <p:cNvPr id="507" name="Rectangle 506">
                  <a:extLst>
                    <a:ext uri="{FF2B5EF4-FFF2-40B4-BE49-F238E27FC236}">
                      <a16:creationId xmlns:a16="http://schemas.microsoft.com/office/drawing/2014/main" id="{AE500377-0876-4D7B-96A3-904B2DC08DE7}"/>
                    </a:ext>
                  </a:extLst>
                </p:cNvPr>
                <p:cNvSpPr/>
                <p:nvPr/>
              </p:nvSpPr>
              <p:spPr>
                <a:xfrm>
                  <a:off x="4930875" y="1121991"/>
                  <a:ext cx="371516" cy="164601"/>
                </a:xfrm>
                <a:prstGeom prst="rect">
                  <a:avLst/>
                </a:prstGeom>
                <a:noFill/>
                <a:ln w="12700" cap="flat" cmpd="sng" algn="ctr">
                  <a:noFill/>
                  <a:prstDash val="solid"/>
                  <a:miter lim="800000"/>
                </a:ln>
                <a:effectLst/>
              </p:spPr>
              <p:txBody>
                <a:bodyPr lIns="0" tIns="0" rIns="0" bIns="0" rtlCol="0" anchor="ctr"/>
                <a:lstStyle/>
                <a:p>
                  <a:pPr algn="r" defTabSz="914105">
                    <a:defRPr/>
                  </a:pPr>
                  <a:r>
                    <a:rPr lang="en-GB" sz="1200" kern="0">
                      <a:solidFill>
                        <a:srgbClr val="000000"/>
                      </a:solidFill>
                      <a:latin typeface="Arial" panose="020B0604020202020204"/>
                    </a:rPr>
                    <a:t>1.0</a:t>
                  </a:r>
                </a:p>
              </p:txBody>
            </p:sp>
            <p:sp>
              <p:nvSpPr>
                <p:cNvPr id="508" name="Rectangle 507">
                  <a:extLst>
                    <a:ext uri="{FF2B5EF4-FFF2-40B4-BE49-F238E27FC236}">
                      <a16:creationId xmlns:a16="http://schemas.microsoft.com/office/drawing/2014/main" id="{E0BF3500-FBEB-46E3-8BC3-0A9402AF0409}"/>
                    </a:ext>
                  </a:extLst>
                </p:cNvPr>
                <p:cNvSpPr/>
                <p:nvPr/>
              </p:nvSpPr>
              <p:spPr>
                <a:xfrm rot="16200000">
                  <a:off x="4060975" y="2076112"/>
                  <a:ext cx="1894083" cy="144953"/>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6B747B">
                          <a:lumMod val="50000"/>
                        </a:srgbClr>
                      </a:solidFill>
                      <a:latin typeface="Arial" panose="020B0604020202020204"/>
                    </a:rPr>
                    <a:t>PFS (probability)</a:t>
                  </a:r>
                </a:p>
              </p:txBody>
            </p:sp>
            <p:sp>
              <p:nvSpPr>
                <p:cNvPr id="509" name="Line 8">
                  <a:extLst>
                    <a:ext uri="{FF2B5EF4-FFF2-40B4-BE49-F238E27FC236}">
                      <a16:creationId xmlns:a16="http://schemas.microsoft.com/office/drawing/2014/main" id="{A5FF05C3-E8D7-43EB-826C-C3FC7E57F252}"/>
                    </a:ext>
                  </a:extLst>
                </p:cNvPr>
                <p:cNvSpPr>
                  <a:spLocks noChangeShapeType="1"/>
                </p:cNvSpPr>
                <p:nvPr/>
              </p:nvSpPr>
              <p:spPr bwMode="auto">
                <a:xfrm>
                  <a:off x="5586976"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0" name="Line 9">
                  <a:extLst>
                    <a:ext uri="{FF2B5EF4-FFF2-40B4-BE49-F238E27FC236}">
                      <a16:creationId xmlns:a16="http://schemas.microsoft.com/office/drawing/2014/main" id="{47113BDC-1F7F-4D7B-A77D-5B1959CEDBF1}"/>
                    </a:ext>
                  </a:extLst>
                </p:cNvPr>
                <p:cNvSpPr>
                  <a:spLocks noChangeShapeType="1"/>
                </p:cNvSpPr>
                <p:nvPr/>
              </p:nvSpPr>
              <p:spPr bwMode="auto">
                <a:xfrm>
                  <a:off x="5773035"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1" name="Line 11">
                  <a:extLst>
                    <a:ext uri="{FF2B5EF4-FFF2-40B4-BE49-F238E27FC236}">
                      <a16:creationId xmlns:a16="http://schemas.microsoft.com/office/drawing/2014/main" id="{B26DDC7F-477B-4403-8D97-AFC4A59C4EAD}"/>
                    </a:ext>
                  </a:extLst>
                </p:cNvPr>
                <p:cNvSpPr>
                  <a:spLocks noChangeShapeType="1"/>
                </p:cNvSpPr>
                <p:nvPr/>
              </p:nvSpPr>
              <p:spPr bwMode="auto">
                <a:xfrm>
                  <a:off x="6145153"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2" name="Line 12">
                  <a:extLst>
                    <a:ext uri="{FF2B5EF4-FFF2-40B4-BE49-F238E27FC236}">
                      <a16:creationId xmlns:a16="http://schemas.microsoft.com/office/drawing/2014/main" id="{2930F624-0625-4B36-82D3-ACD235CA3474}"/>
                    </a:ext>
                  </a:extLst>
                </p:cNvPr>
                <p:cNvSpPr>
                  <a:spLocks noChangeShapeType="1"/>
                </p:cNvSpPr>
                <p:nvPr/>
              </p:nvSpPr>
              <p:spPr bwMode="auto">
                <a:xfrm>
                  <a:off x="6331212"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3" name="Line 13">
                  <a:extLst>
                    <a:ext uri="{FF2B5EF4-FFF2-40B4-BE49-F238E27FC236}">
                      <a16:creationId xmlns:a16="http://schemas.microsoft.com/office/drawing/2014/main" id="{E2D6BA17-8FF6-46AA-8D8A-8E6B5BBF4806}"/>
                    </a:ext>
                  </a:extLst>
                </p:cNvPr>
                <p:cNvSpPr>
                  <a:spLocks noChangeShapeType="1"/>
                </p:cNvSpPr>
                <p:nvPr/>
              </p:nvSpPr>
              <p:spPr bwMode="auto">
                <a:xfrm>
                  <a:off x="5959094"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4" name="Line 14">
                  <a:extLst>
                    <a:ext uri="{FF2B5EF4-FFF2-40B4-BE49-F238E27FC236}">
                      <a16:creationId xmlns:a16="http://schemas.microsoft.com/office/drawing/2014/main" id="{8227F622-6407-4796-83AF-6E21CE952506}"/>
                    </a:ext>
                  </a:extLst>
                </p:cNvPr>
                <p:cNvSpPr>
                  <a:spLocks noChangeShapeType="1"/>
                </p:cNvSpPr>
                <p:nvPr/>
              </p:nvSpPr>
              <p:spPr bwMode="auto">
                <a:xfrm>
                  <a:off x="6703330"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5" name="Line 15">
                  <a:extLst>
                    <a:ext uri="{FF2B5EF4-FFF2-40B4-BE49-F238E27FC236}">
                      <a16:creationId xmlns:a16="http://schemas.microsoft.com/office/drawing/2014/main" id="{769E4DC9-E3AA-4409-B279-287FE8EEE157}"/>
                    </a:ext>
                  </a:extLst>
                </p:cNvPr>
                <p:cNvSpPr>
                  <a:spLocks noChangeShapeType="1"/>
                </p:cNvSpPr>
                <p:nvPr/>
              </p:nvSpPr>
              <p:spPr bwMode="auto">
                <a:xfrm>
                  <a:off x="6889389"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6" name="Line 16">
                  <a:extLst>
                    <a:ext uri="{FF2B5EF4-FFF2-40B4-BE49-F238E27FC236}">
                      <a16:creationId xmlns:a16="http://schemas.microsoft.com/office/drawing/2014/main" id="{69A6E075-970B-47DF-969C-A9AFBA40A90A}"/>
                    </a:ext>
                  </a:extLst>
                </p:cNvPr>
                <p:cNvSpPr>
                  <a:spLocks noChangeShapeType="1"/>
                </p:cNvSpPr>
                <p:nvPr/>
              </p:nvSpPr>
              <p:spPr bwMode="auto">
                <a:xfrm>
                  <a:off x="6517271"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7" name="Line 17">
                  <a:extLst>
                    <a:ext uri="{FF2B5EF4-FFF2-40B4-BE49-F238E27FC236}">
                      <a16:creationId xmlns:a16="http://schemas.microsoft.com/office/drawing/2014/main" id="{D4FA1FF1-CE3F-40C7-9ED2-E4CA262303E5}"/>
                    </a:ext>
                  </a:extLst>
                </p:cNvPr>
                <p:cNvSpPr>
                  <a:spLocks noChangeShapeType="1"/>
                </p:cNvSpPr>
                <p:nvPr/>
              </p:nvSpPr>
              <p:spPr bwMode="auto">
                <a:xfrm>
                  <a:off x="7261507"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8" name="Line 18">
                  <a:extLst>
                    <a:ext uri="{FF2B5EF4-FFF2-40B4-BE49-F238E27FC236}">
                      <a16:creationId xmlns:a16="http://schemas.microsoft.com/office/drawing/2014/main" id="{B5863564-5222-46D1-9A85-D368BAE42AD2}"/>
                    </a:ext>
                  </a:extLst>
                </p:cNvPr>
                <p:cNvSpPr>
                  <a:spLocks noChangeShapeType="1"/>
                </p:cNvSpPr>
                <p:nvPr/>
              </p:nvSpPr>
              <p:spPr bwMode="auto">
                <a:xfrm>
                  <a:off x="7447566"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19" name="Line 19">
                  <a:extLst>
                    <a:ext uri="{FF2B5EF4-FFF2-40B4-BE49-F238E27FC236}">
                      <a16:creationId xmlns:a16="http://schemas.microsoft.com/office/drawing/2014/main" id="{C8E4DA05-05B2-4A7D-898F-17F726140076}"/>
                    </a:ext>
                  </a:extLst>
                </p:cNvPr>
                <p:cNvSpPr>
                  <a:spLocks noChangeShapeType="1"/>
                </p:cNvSpPr>
                <p:nvPr/>
              </p:nvSpPr>
              <p:spPr bwMode="auto">
                <a:xfrm>
                  <a:off x="7075448"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0" name="Line 20">
                  <a:extLst>
                    <a:ext uri="{FF2B5EF4-FFF2-40B4-BE49-F238E27FC236}">
                      <a16:creationId xmlns:a16="http://schemas.microsoft.com/office/drawing/2014/main" id="{60E8E5C9-54DE-427E-A159-E02A77B2C3BA}"/>
                    </a:ext>
                  </a:extLst>
                </p:cNvPr>
                <p:cNvSpPr>
                  <a:spLocks noChangeShapeType="1"/>
                </p:cNvSpPr>
                <p:nvPr/>
              </p:nvSpPr>
              <p:spPr bwMode="auto">
                <a:xfrm>
                  <a:off x="7819684"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1" name="Line 21">
                  <a:extLst>
                    <a:ext uri="{FF2B5EF4-FFF2-40B4-BE49-F238E27FC236}">
                      <a16:creationId xmlns:a16="http://schemas.microsoft.com/office/drawing/2014/main" id="{AFEF2EF3-1EEB-49BB-A8EB-317FEF36A008}"/>
                    </a:ext>
                  </a:extLst>
                </p:cNvPr>
                <p:cNvSpPr>
                  <a:spLocks noChangeShapeType="1"/>
                </p:cNvSpPr>
                <p:nvPr/>
              </p:nvSpPr>
              <p:spPr bwMode="auto">
                <a:xfrm>
                  <a:off x="8005743"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2" name="Line 22">
                  <a:extLst>
                    <a:ext uri="{FF2B5EF4-FFF2-40B4-BE49-F238E27FC236}">
                      <a16:creationId xmlns:a16="http://schemas.microsoft.com/office/drawing/2014/main" id="{EDD7D8DF-D047-4596-81F4-4B8BC9522314}"/>
                    </a:ext>
                  </a:extLst>
                </p:cNvPr>
                <p:cNvSpPr>
                  <a:spLocks noChangeShapeType="1"/>
                </p:cNvSpPr>
                <p:nvPr/>
              </p:nvSpPr>
              <p:spPr bwMode="auto">
                <a:xfrm>
                  <a:off x="7633625"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3" name="Line 23">
                  <a:extLst>
                    <a:ext uri="{FF2B5EF4-FFF2-40B4-BE49-F238E27FC236}">
                      <a16:creationId xmlns:a16="http://schemas.microsoft.com/office/drawing/2014/main" id="{16D947D5-2E08-4F6A-B189-A2057EC6CAFC}"/>
                    </a:ext>
                  </a:extLst>
                </p:cNvPr>
                <p:cNvSpPr>
                  <a:spLocks noChangeShapeType="1"/>
                </p:cNvSpPr>
                <p:nvPr/>
              </p:nvSpPr>
              <p:spPr bwMode="auto">
                <a:xfrm>
                  <a:off x="8377861"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4" name="Line 25">
                  <a:extLst>
                    <a:ext uri="{FF2B5EF4-FFF2-40B4-BE49-F238E27FC236}">
                      <a16:creationId xmlns:a16="http://schemas.microsoft.com/office/drawing/2014/main" id="{5CA3F15B-674C-460A-A0EE-ADC8859066D0}"/>
                    </a:ext>
                  </a:extLst>
                </p:cNvPr>
                <p:cNvSpPr>
                  <a:spLocks noChangeShapeType="1"/>
                </p:cNvSpPr>
                <p:nvPr/>
              </p:nvSpPr>
              <p:spPr bwMode="auto">
                <a:xfrm>
                  <a:off x="8191802"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25" name="Rectangle 524">
                  <a:extLst>
                    <a:ext uri="{FF2B5EF4-FFF2-40B4-BE49-F238E27FC236}">
                      <a16:creationId xmlns:a16="http://schemas.microsoft.com/office/drawing/2014/main" id="{3BD4C9B6-F8B8-46D7-AAA5-F0721632D80E}"/>
                    </a:ext>
                  </a:extLst>
                </p:cNvPr>
                <p:cNvSpPr/>
                <p:nvPr/>
              </p:nvSpPr>
              <p:spPr>
                <a:xfrm>
                  <a:off x="5309168"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0</a:t>
                  </a:r>
                </a:p>
              </p:txBody>
            </p:sp>
            <p:sp>
              <p:nvSpPr>
                <p:cNvPr id="526" name="Rectangle 525">
                  <a:extLst>
                    <a:ext uri="{FF2B5EF4-FFF2-40B4-BE49-F238E27FC236}">
                      <a16:creationId xmlns:a16="http://schemas.microsoft.com/office/drawing/2014/main" id="{F15562C6-A80F-4416-A8CC-62E12FB5853E}"/>
                    </a:ext>
                  </a:extLst>
                </p:cNvPr>
                <p:cNvSpPr/>
                <p:nvPr/>
              </p:nvSpPr>
              <p:spPr>
                <a:xfrm>
                  <a:off x="5489455"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a:t>
                  </a:r>
                </a:p>
              </p:txBody>
            </p:sp>
            <p:sp>
              <p:nvSpPr>
                <p:cNvPr id="527" name="Rectangle 526">
                  <a:extLst>
                    <a:ext uri="{FF2B5EF4-FFF2-40B4-BE49-F238E27FC236}">
                      <a16:creationId xmlns:a16="http://schemas.microsoft.com/office/drawing/2014/main" id="{6B29EEF2-66B4-4A77-A7BA-16AAF9E114C3}"/>
                    </a:ext>
                  </a:extLst>
                </p:cNvPr>
                <p:cNvSpPr/>
                <p:nvPr/>
              </p:nvSpPr>
              <p:spPr>
                <a:xfrm>
                  <a:off x="5675911"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2</a:t>
                  </a:r>
                </a:p>
              </p:txBody>
            </p:sp>
            <p:sp>
              <p:nvSpPr>
                <p:cNvPr id="528" name="Rectangle 527">
                  <a:extLst>
                    <a:ext uri="{FF2B5EF4-FFF2-40B4-BE49-F238E27FC236}">
                      <a16:creationId xmlns:a16="http://schemas.microsoft.com/office/drawing/2014/main" id="{C5A3109C-D2E0-4625-B6F4-96B28FCC9A63}"/>
                    </a:ext>
                  </a:extLst>
                </p:cNvPr>
                <p:cNvSpPr/>
                <p:nvPr/>
              </p:nvSpPr>
              <p:spPr>
                <a:xfrm>
                  <a:off x="5864097"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3</a:t>
                  </a:r>
                </a:p>
              </p:txBody>
            </p:sp>
            <p:sp>
              <p:nvSpPr>
                <p:cNvPr id="529" name="Rectangle 528">
                  <a:extLst>
                    <a:ext uri="{FF2B5EF4-FFF2-40B4-BE49-F238E27FC236}">
                      <a16:creationId xmlns:a16="http://schemas.microsoft.com/office/drawing/2014/main" id="{3DC728E5-77AB-49E1-848C-CB52A38B5C92}"/>
                    </a:ext>
                  </a:extLst>
                </p:cNvPr>
                <p:cNvSpPr/>
                <p:nvPr/>
              </p:nvSpPr>
              <p:spPr>
                <a:xfrm>
                  <a:off x="6048349"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4</a:t>
                  </a:r>
                </a:p>
              </p:txBody>
            </p:sp>
            <p:sp>
              <p:nvSpPr>
                <p:cNvPr id="530" name="Rectangle 529">
                  <a:extLst>
                    <a:ext uri="{FF2B5EF4-FFF2-40B4-BE49-F238E27FC236}">
                      <a16:creationId xmlns:a16="http://schemas.microsoft.com/office/drawing/2014/main" id="{D77A82B6-F59E-4E36-9380-499BA98B178A}"/>
                    </a:ext>
                  </a:extLst>
                </p:cNvPr>
                <p:cNvSpPr/>
                <p:nvPr/>
              </p:nvSpPr>
              <p:spPr>
                <a:xfrm>
                  <a:off x="6243185"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5</a:t>
                  </a:r>
                </a:p>
              </p:txBody>
            </p:sp>
            <p:sp>
              <p:nvSpPr>
                <p:cNvPr id="531" name="Rectangle 530">
                  <a:extLst>
                    <a:ext uri="{FF2B5EF4-FFF2-40B4-BE49-F238E27FC236}">
                      <a16:creationId xmlns:a16="http://schemas.microsoft.com/office/drawing/2014/main" id="{F4B90E1F-FA33-4614-9CC0-4AE86AAB8881}"/>
                    </a:ext>
                  </a:extLst>
                </p:cNvPr>
                <p:cNvSpPr/>
                <p:nvPr/>
              </p:nvSpPr>
              <p:spPr>
                <a:xfrm>
                  <a:off x="6426881"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6</a:t>
                  </a:r>
                </a:p>
              </p:txBody>
            </p:sp>
            <p:sp>
              <p:nvSpPr>
                <p:cNvPr id="532" name="Rectangle 531">
                  <a:extLst>
                    <a:ext uri="{FF2B5EF4-FFF2-40B4-BE49-F238E27FC236}">
                      <a16:creationId xmlns:a16="http://schemas.microsoft.com/office/drawing/2014/main" id="{FE6AB0F8-BD5F-43A9-9A52-F74D02B0B47B}"/>
                    </a:ext>
                  </a:extLst>
                </p:cNvPr>
                <p:cNvSpPr/>
                <p:nvPr/>
              </p:nvSpPr>
              <p:spPr>
                <a:xfrm>
                  <a:off x="6615762"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7</a:t>
                  </a:r>
                </a:p>
              </p:txBody>
            </p:sp>
            <p:sp>
              <p:nvSpPr>
                <p:cNvPr id="533" name="Rectangle 532">
                  <a:extLst>
                    <a:ext uri="{FF2B5EF4-FFF2-40B4-BE49-F238E27FC236}">
                      <a16:creationId xmlns:a16="http://schemas.microsoft.com/office/drawing/2014/main" id="{A5B2627F-A36C-4EEB-82BE-8B3A81B3CDCC}"/>
                    </a:ext>
                  </a:extLst>
                </p:cNvPr>
                <p:cNvSpPr/>
                <p:nvPr/>
              </p:nvSpPr>
              <p:spPr>
                <a:xfrm>
                  <a:off x="6800670"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8</a:t>
                  </a:r>
                </a:p>
              </p:txBody>
            </p:sp>
            <p:sp>
              <p:nvSpPr>
                <p:cNvPr id="534" name="Rectangle 533">
                  <a:extLst>
                    <a:ext uri="{FF2B5EF4-FFF2-40B4-BE49-F238E27FC236}">
                      <a16:creationId xmlns:a16="http://schemas.microsoft.com/office/drawing/2014/main" id="{8ECF44C9-3AC9-48D7-98C1-1CE59AACCB47}"/>
                    </a:ext>
                  </a:extLst>
                </p:cNvPr>
                <p:cNvSpPr/>
                <p:nvPr/>
              </p:nvSpPr>
              <p:spPr>
                <a:xfrm>
                  <a:off x="6981380"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9</a:t>
                  </a:r>
                </a:p>
              </p:txBody>
            </p:sp>
            <p:sp>
              <p:nvSpPr>
                <p:cNvPr id="535" name="Rectangle 534">
                  <a:extLst>
                    <a:ext uri="{FF2B5EF4-FFF2-40B4-BE49-F238E27FC236}">
                      <a16:creationId xmlns:a16="http://schemas.microsoft.com/office/drawing/2014/main" id="{5E23E70D-F098-4FDF-83AA-A02EBF82809D}"/>
                    </a:ext>
                  </a:extLst>
                </p:cNvPr>
                <p:cNvSpPr/>
                <p:nvPr/>
              </p:nvSpPr>
              <p:spPr>
                <a:xfrm>
                  <a:off x="7161143"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10</a:t>
                  </a:r>
                </a:p>
              </p:txBody>
            </p:sp>
            <p:sp>
              <p:nvSpPr>
                <p:cNvPr id="536" name="Rectangle 535">
                  <a:extLst>
                    <a:ext uri="{FF2B5EF4-FFF2-40B4-BE49-F238E27FC236}">
                      <a16:creationId xmlns:a16="http://schemas.microsoft.com/office/drawing/2014/main" id="{FC7C3CF2-D208-4D74-B9AC-DFAA9215595F}"/>
                    </a:ext>
                  </a:extLst>
                </p:cNvPr>
                <p:cNvSpPr/>
                <p:nvPr/>
              </p:nvSpPr>
              <p:spPr>
                <a:xfrm>
                  <a:off x="7357064"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11</a:t>
                  </a:r>
                </a:p>
              </p:txBody>
            </p:sp>
            <p:sp>
              <p:nvSpPr>
                <p:cNvPr id="537" name="Rectangle 536">
                  <a:extLst>
                    <a:ext uri="{FF2B5EF4-FFF2-40B4-BE49-F238E27FC236}">
                      <a16:creationId xmlns:a16="http://schemas.microsoft.com/office/drawing/2014/main" id="{E011A6B2-6F4F-43DE-92AE-1C3F66020A20}"/>
                    </a:ext>
                  </a:extLst>
                </p:cNvPr>
                <p:cNvSpPr/>
                <p:nvPr/>
              </p:nvSpPr>
              <p:spPr>
                <a:xfrm>
                  <a:off x="7532391"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12</a:t>
                  </a:r>
                </a:p>
              </p:txBody>
            </p:sp>
            <p:sp>
              <p:nvSpPr>
                <p:cNvPr id="538" name="Rectangle 537">
                  <a:extLst>
                    <a:ext uri="{FF2B5EF4-FFF2-40B4-BE49-F238E27FC236}">
                      <a16:creationId xmlns:a16="http://schemas.microsoft.com/office/drawing/2014/main" id="{B9FBC93B-7C95-4B25-8E58-03BB8017DACC}"/>
                    </a:ext>
                  </a:extLst>
                </p:cNvPr>
                <p:cNvSpPr/>
                <p:nvPr/>
              </p:nvSpPr>
              <p:spPr>
                <a:xfrm>
                  <a:off x="7718184"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13</a:t>
                  </a:r>
                </a:p>
              </p:txBody>
            </p:sp>
            <p:sp>
              <p:nvSpPr>
                <p:cNvPr id="539" name="Rectangle 538">
                  <a:extLst>
                    <a:ext uri="{FF2B5EF4-FFF2-40B4-BE49-F238E27FC236}">
                      <a16:creationId xmlns:a16="http://schemas.microsoft.com/office/drawing/2014/main" id="{EDDE782C-33E7-4764-9940-7561CC82F9A3}"/>
                    </a:ext>
                  </a:extLst>
                </p:cNvPr>
                <p:cNvSpPr/>
                <p:nvPr/>
              </p:nvSpPr>
              <p:spPr>
                <a:xfrm>
                  <a:off x="7898869"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14</a:t>
                  </a:r>
                </a:p>
              </p:txBody>
            </p:sp>
            <p:sp>
              <p:nvSpPr>
                <p:cNvPr id="540" name="Rectangle 539">
                  <a:extLst>
                    <a:ext uri="{FF2B5EF4-FFF2-40B4-BE49-F238E27FC236}">
                      <a16:creationId xmlns:a16="http://schemas.microsoft.com/office/drawing/2014/main" id="{2E9AFC89-1FD5-4228-85F4-F6932B951690}"/>
                    </a:ext>
                  </a:extLst>
                </p:cNvPr>
                <p:cNvSpPr/>
                <p:nvPr/>
              </p:nvSpPr>
              <p:spPr>
                <a:xfrm>
                  <a:off x="8087440"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15</a:t>
                  </a:r>
                </a:p>
              </p:txBody>
            </p:sp>
            <p:sp>
              <p:nvSpPr>
                <p:cNvPr id="541" name="Rectangle 540">
                  <a:extLst>
                    <a:ext uri="{FF2B5EF4-FFF2-40B4-BE49-F238E27FC236}">
                      <a16:creationId xmlns:a16="http://schemas.microsoft.com/office/drawing/2014/main" id="{90A9790B-6B61-4BD0-8A6C-8CEEA6E45F3D}"/>
                    </a:ext>
                  </a:extLst>
                </p:cNvPr>
                <p:cNvSpPr/>
                <p:nvPr/>
              </p:nvSpPr>
              <p:spPr>
                <a:xfrm>
                  <a:off x="8281948" y="3181613"/>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16</a:t>
                  </a:r>
                </a:p>
              </p:txBody>
            </p:sp>
            <p:sp>
              <p:nvSpPr>
                <p:cNvPr id="542" name="Freeform 7">
                  <a:extLst>
                    <a:ext uri="{FF2B5EF4-FFF2-40B4-BE49-F238E27FC236}">
                      <a16:creationId xmlns:a16="http://schemas.microsoft.com/office/drawing/2014/main" id="{AE53FBCF-AFE4-4CAF-9E7E-0C260CBD950A}"/>
                    </a:ext>
                  </a:extLst>
                </p:cNvPr>
                <p:cNvSpPr>
                  <a:spLocks/>
                </p:cNvSpPr>
                <p:nvPr/>
              </p:nvSpPr>
              <p:spPr bwMode="auto">
                <a:xfrm>
                  <a:off x="5400917" y="1201546"/>
                  <a:ext cx="3437261" cy="1894082"/>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44" name="Line 23">
                  <a:extLst>
                    <a:ext uri="{FF2B5EF4-FFF2-40B4-BE49-F238E27FC236}">
                      <a16:creationId xmlns:a16="http://schemas.microsoft.com/office/drawing/2014/main" id="{58FC1E76-453C-4862-927E-2FA9A6A2447D}"/>
                    </a:ext>
                  </a:extLst>
                </p:cNvPr>
                <p:cNvSpPr>
                  <a:spLocks noChangeShapeType="1"/>
                </p:cNvSpPr>
                <p:nvPr/>
              </p:nvSpPr>
              <p:spPr bwMode="auto">
                <a:xfrm>
                  <a:off x="8563920"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45" name="Rectangle 544">
                  <a:extLst>
                    <a:ext uri="{FF2B5EF4-FFF2-40B4-BE49-F238E27FC236}">
                      <a16:creationId xmlns:a16="http://schemas.microsoft.com/office/drawing/2014/main" id="{A836D962-A823-40C9-894F-451A850F2390}"/>
                    </a:ext>
                  </a:extLst>
                </p:cNvPr>
                <p:cNvSpPr/>
                <p:nvPr/>
              </p:nvSpPr>
              <p:spPr>
                <a:xfrm>
                  <a:off x="8462146" y="3181929"/>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17</a:t>
                  </a:r>
                </a:p>
              </p:txBody>
            </p:sp>
            <p:sp>
              <p:nvSpPr>
                <p:cNvPr id="546" name="Line 23">
                  <a:extLst>
                    <a:ext uri="{FF2B5EF4-FFF2-40B4-BE49-F238E27FC236}">
                      <a16:creationId xmlns:a16="http://schemas.microsoft.com/office/drawing/2014/main" id="{0CF50DD4-6F2D-437D-8E1B-C6A6B4DE29C2}"/>
                    </a:ext>
                  </a:extLst>
                </p:cNvPr>
                <p:cNvSpPr>
                  <a:spLocks noChangeShapeType="1"/>
                </p:cNvSpPr>
                <p:nvPr/>
              </p:nvSpPr>
              <p:spPr bwMode="auto">
                <a:xfrm>
                  <a:off x="8749971" y="3095629"/>
                  <a:ext cx="0" cy="72327"/>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105">
                    <a:defRPr/>
                  </a:pPr>
                  <a:endParaRPr lang="en-GB" sz="2400" kern="0" baseline="-25000">
                    <a:solidFill>
                      <a:srgbClr val="6B747B"/>
                    </a:solidFill>
                    <a:latin typeface="Arial" panose="020B0604020202020204"/>
                  </a:endParaRPr>
                </a:p>
              </p:txBody>
            </p:sp>
            <p:sp>
              <p:nvSpPr>
                <p:cNvPr id="547" name="Rectangle 546">
                  <a:extLst>
                    <a:ext uri="{FF2B5EF4-FFF2-40B4-BE49-F238E27FC236}">
                      <a16:creationId xmlns:a16="http://schemas.microsoft.com/office/drawing/2014/main" id="{CBB435C8-1A45-463F-815E-1C5DC196EA6F}"/>
                    </a:ext>
                  </a:extLst>
                </p:cNvPr>
                <p:cNvSpPr/>
                <p:nvPr/>
              </p:nvSpPr>
              <p:spPr>
                <a:xfrm>
                  <a:off x="8650457" y="3181929"/>
                  <a:ext cx="186849" cy="164601"/>
                </a:xfrm>
                <a:prstGeom prst="rect">
                  <a:avLst/>
                </a:prstGeom>
                <a:noFill/>
                <a:ln w="12700" cap="flat" cmpd="sng" algn="ctr">
                  <a:noFill/>
                  <a:prstDash val="solid"/>
                  <a:miter lim="800000"/>
                </a:ln>
                <a:effectLst/>
              </p:spPr>
              <p:txBody>
                <a:bodyPr lIns="0" tIns="0" rIns="0" bIns="0" rtlCol="0" anchor="ctr"/>
                <a:lstStyle/>
                <a:p>
                  <a:pPr algn="ctr" defTabSz="914105">
                    <a:defRPr/>
                  </a:pPr>
                  <a:r>
                    <a:rPr lang="en-GB" sz="1200" kern="0">
                      <a:solidFill>
                        <a:srgbClr val="000000"/>
                      </a:solidFill>
                      <a:latin typeface="Arial" panose="020B0604020202020204"/>
                    </a:rPr>
                    <a:t>18</a:t>
                  </a:r>
                </a:p>
              </p:txBody>
            </p:sp>
            <p:sp>
              <p:nvSpPr>
                <p:cNvPr id="548" name="Rectangle 547">
                  <a:extLst>
                    <a:ext uri="{FF2B5EF4-FFF2-40B4-BE49-F238E27FC236}">
                      <a16:creationId xmlns:a16="http://schemas.microsoft.com/office/drawing/2014/main" id="{391D8013-CF39-4716-A37C-6B01925FF1A1}"/>
                    </a:ext>
                  </a:extLst>
                </p:cNvPr>
                <p:cNvSpPr/>
                <p:nvPr/>
              </p:nvSpPr>
              <p:spPr>
                <a:xfrm>
                  <a:off x="8234237" y="2342412"/>
                  <a:ext cx="600164" cy="253916"/>
                </a:xfrm>
                <a:prstGeom prst="rect">
                  <a:avLst/>
                </a:prstGeom>
              </p:spPr>
              <p:txBody>
                <a:bodyPr wrap="none">
                  <a:spAutoFit/>
                </a:bodyPr>
                <a:lstStyle/>
                <a:p>
                  <a:pPr defTabSz="1219170">
                    <a:defRPr/>
                  </a:pPr>
                  <a:r>
                    <a:rPr lang="en-GB" sz="1600" b="1" kern="0">
                      <a:solidFill>
                        <a:srgbClr val="3E90D0"/>
                      </a:solidFill>
                      <a:latin typeface="Arial" panose="020B0604020202020204"/>
                    </a:rPr>
                    <a:t>Isa-Pd</a:t>
                  </a:r>
                </a:p>
              </p:txBody>
            </p:sp>
            <p:sp>
              <p:nvSpPr>
                <p:cNvPr id="549" name="Rectangle 548">
                  <a:extLst>
                    <a:ext uri="{FF2B5EF4-FFF2-40B4-BE49-F238E27FC236}">
                      <a16:creationId xmlns:a16="http://schemas.microsoft.com/office/drawing/2014/main" id="{8102E100-54A1-4999-8FCD-A795A9DCDF6E}"/>
                    </a:ext>
                  </a:extLst>
                </p:cNvPr>
                <p:cNvSpPr/>
                <p:nvPr/>
              </p:nvSpPr>
              <p:spPr>
                <a:xfrm>
                  <a:off x="7681088" y="2608391"/>
                  <a:ext cx="608126" cy="253916"/>
                </a:xfrm>
                <a:prstGeom prst="rect">
                  <a:avLst/>
                </a:prstGeom>
              </p:spPr>
              <p:txBody>
                <a:bodyPr wrap="square">
                  <a:spAutoFit/>
                </a:bodyPr>
                <a:lstStyle/>
                <a:p>
                  <a:pPr defTabSz="1219170">
                    <a:defRPr/>
                  </a:pPr>
                  <a:r>
                    <a:rPr lang="en-GB" sz="1600" b="1" kern="0">
                      <a:solidFill>
                        <a:srgbClr val="8F6EAA">
                          <a:lumMod val="75000"/>
                        </a:srgbClr>
                      </a:solidFill>
                      <a:latin typeface="Arial" panose="020B0604020202020204"/>
                    </a:rPr>
                    <a:t>Pd</a:t>
                  </a:r>
                </a:p>
              </p:txBody>
            </p:sp>
            <p:sp>
              <p:nvSpPr>
                <p:cNvPr id="551" name="Rectangle 550">
                  <a:extLst>
                    <a:ext uri="{FF2B5EF4-FFF2-40B4-BE49-F238E27FC236}">
                      <a16:creationId xmlns:a16="http://schemas.microsoft.com/office/drawing/2014/main" id="{95B52537-540B-4C15-855A-0331FDF50C0F}"/>
                    </a:ext>
                  </a:extLst>
                </p:cNvPr>
                <p:cNvSpPr/>
                <p:nvPr/>
              </p:nvSpPr>
              <p:spPr>
                <a:xfrm>
                  <a:off x="7301643" y="1818275"/>
                  <a:ext cx="950278" cy="21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sz="1467" b="1">
                      <a:solidFill>
                        <a:srgbClr val="FFFFFF"/>
                      </a:solidFill>
                      <a:latin typeface="Arial" panose="020B0604020202020204"/>
                    </a:rPr>
                    <a:t>9.4 mos</a:t>
                  </a:r>
                </a:p>
              </p:txBody>
            </p:sp>
            <p:cxnSp>
              <p:nvCxnSpPr>
                <p:cNvPr id="552" name="Straight Connector 551">
                  <a:extLst>
                    <a:ext uri="{FF2B5EF4-FFF2-40B4-BE49-F238E27FC236}">
                      <a16:creationId xmlns:a16="http://schemas.microsoft.com/office/drawing/2014/main" id="{A979060C-3CBC-4144-B4FA-C67D733B5ED5}"/>
                    </a:ext>
                  </a:extLst>
                </p:cNvPr>
                <p:cNvCxnSpPr/>
                <p:nvPr/>
              </p:nvCxnSpPr>
              <p:spPr>
                <a:xfrm flipV="1">
                  <a:off x="7149288" y="2012857"/>
                  <a:ext cx="176956" cy="136212"/>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a:extLst>
                    <a:ext uri="{FF2B5EF4-FFF2-40B4-BE49-F238E27FC236}">
                      <a16:creationId xmlns:a16="http://schemas.microsoft.com/office/drawing/2014/main" id="{12E8337F-BF93-4ADC-8B3F-840F6F8F109D}"/>
                    </a:ext>
                  </a:extLst>
                </p:cNvPr>
                <p:cNvCxnSpPr>
                  <a:cxnSpLocks/>
                </p:cNvCxnSpPr>
                <p:nvPr/>
              </p:nvCxnSpPr>
              <p:spPr>
                <a:xfrm flipV="1">
                  <a:off x="5989798" y="2158620"/>
                  <a:ext cx="203798" cy="162694"/>
                </a:xfrm>
                <a:prstGeom prst="line">
                  <a:avLst/>
                </a:prstGeom>
                <a:ln w="9525">
                  <a:solidFill>
                    <a:schemeClr val="accent3"/>
                  </a:solidFill>
                </a:ln>
              </p:spPr>
              <p:style>
                <a:lnRef idx="1">
                  <a:schemeClr val="accent1"/>
                </a:lnRef>
                <a:fillRef idx="0">
                  <a:schemeClr val="accent1"/>
                </a:fillRef>
                <a:effectRef idx="0">
                  <a:schemeClr val="accent1"/>
                </a:effectRef>
                <a:fontRef idx="minor">
                  <a:schemeClr val="tx1"/>
                </a:fontRef>
              </p:style>
            </p:cxnSp>
            <p:sp>
              <p:nvSpPr>
                <p:cNvPr id="554" name="Rectangle 553">
                  <a:extLst>
                    <a:ext uri="{FF2B5EF4-FFF2-40B4-BE49-F238E27FC236}">
                      <a16:creationId xmlns:a16="http://schemas.microsoft.com/office/drawing/2014/main" id="{A575D9E3-2915-4086-BFC6-EEC914ACB7FE}"/>
                    </a:ext>
                  </a:extLst>
                </p:cNvPr>
                <p:cNvSpPr/>
                <p:nvPr/>
              </p:nvSpPr>
              <p:spPr>
                <a:xfrm>
                  <a:off x="5481914" y="2309405"/>
                  <a:ext cx="756000" cy="216000"/>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914377"/>
                  <a:r>
                    <a:rPr lang="en-US" sz="1467" b="1">
                      <a:solidFill>
                        <a:srgbClr val="FFFFFF"/>
                      </a:solidFill>
                      <a:latin typeface="Arial" panose="020B0604020202020204"/>
                    </a:rPr>
                    <a:t>4.3 mos</a:t>
                  </a:r>
                </a:p>
              </p:txBody>
            </p:sp>
            <p:grpSp>
              <p:nvGrpSpPr>
                <p:cNvPr id="566" name="Graphic 5">
                  <a:extLst>
                    <a:ext uri="{FF2B5EF4-FFF2-40B4-BE49-F238E27FC236}">
                      <a16:creationId xmlns:a16="http://schemas.microsoft.com/office/drawing/2014/main" id="{0F108DF3-0A5B-4DD2-A221-70A9CD12BAB1}"/>
                    </a:ext>
                  </a:extLst>
                </p:cNvPr>
                <p:cNvGrpSpPr/>
                <p:nvPr/>
              </p:nvGrpSpPr>
              <p:grpSpPr>
                <a:xfrm>
                  <a:off x="5405227" y="1195853"/>
                  <a:ext cx="2972769" cy="1476323"/>
                  <a:chOff x="5250481" y="1273227"/>
                  <a:chExt cx="2972769" cy="1476323"/>
                </a:xfrm>
              </p:grpSpPr>
              <p:sp>
                <p:nvSpPr>
                  <p:cNvPr id="568" name="Freeform: Shape 567">
                    <a:extLst>
                      <a:ext uri="{FF2B5EF4-FFF2-40B4-BE49-F238E27FC236}">
                        <a16:creationId xmlns:a16="http://schemas.microsoft.com/office/drawing/2014/main" id="{A3FD87C0-399E-4F74-9089-3007D0B2CEF0}"/>
                      </a:ext>
                    </a:extLst>
                  </p:cNvPr>
                  <p:cNvSpPr/>
                  <p:nvPr/>
                </p:nvSpPr>
                <p:spPr>
                  <a:xfrm>
                    <a:off x="5249849" y="1272702"/>
                    <a:ext cx="2972769" cy="1470146"/>
                  </a:xfrm>
                  <a:custGeom>
                    <a:avLst/>
                    <a:gdLst>
                      <a:gd name="connsiteX0" fmla="*/ 4348 w 2972769"/>
                      <a:gd name="connsiteY0" fmla="*/ 3614 h 1470145"/>
                      <a:gd name="connsiteX1" fmla="*/ 53333 w 2972769"/>
                      <a:gd name="connsiteY1" fmla="*/ 3614 h 1470145"/>
                      <a:gd name="connsiteX2" fmla="*/ 53333 w 2972769"/>
                      <a:gd name="connsiteY2" fmla="*/ 40740 h 1470145"/>
                      <a:gd name="connsiteX3" fmla="*/ 176034 w 2972769"/>
                      <a:gd name="connsiteY3" fmla="*/ 40740 h 1470145"/>
                      <a:gd name="connsiteX4" fmla="*/ 176034 w 2972769"/>
                      <a:gd name="connsiteY4" fmla="*/ 77867 h 1470145"/>
                      <a:gd name="connsiteX5" fmla="*/ 261639 w 2972769"/>
                      <a:gd name="connsiteY5" fmla="*/ 77867 h 1470145"/>
                      <a:gd name="connsiteX6" fmla="*/ 261639 w 2972769"/>
                      <a:gd name="connsiteY6" fmla="*/ 115389 h 1470145"/>
                      <a:gd name="connsiteX7" fmla="*/ 359610 w 2972769"/>
                      <a:gd name="connsiteY7" fmla="*/ 115389 h 1470145"/>
                      <a:gd name="connsiteX8" fmla="*/ 359610 w 2972769"/>
                      <a:gd name="connsiteY8" fmla="*/ 152515 h 1470145"/>
                      <a:gd name="connsiteX9" fmla="*/ 439508 w 2972769"/>
                      <a:gd name="connsiteY9" fmla="*/ 152515 h 1470145"/>
                      <a:gd name="connsiteX10" fmla="*/ 439508 w 2972769"/>
                      <a:gd name="connsiteY10" fmla="*/ 189642 h 1470145"/>
                      <a:gd name="connsiteX11" fmla="*/ 506566 w 2972769"/>
                      <a:gd name="connsiteY11" fmla="*/ 189642 h 1470145"/>
                      <a:gd name="connsiteX12" fmla="*/ 506566 w 2972769"/>
                      <a:gd name="connsiteY12" fmla="*/ 226769 h 1470145"/>
                      <a:gd name="connsiteX13" fmla="*/ 549844 w 2972769"/>
                      <a:gd name="connsiteY13" fmla="*/ 226769 h 1470145"/>
                      <a:gd name="connsiteX14" fmla="*/ 549844 w 2972769"/>
                      <a:gd name="connsiteY14" fmla="*/ 263896 h 1470145"/>
                      <a:gd name="connsiteX15" fmla="*/ 567916 w 2972769"/>
                      <a:gd name="connsiteY15" fmla="*/ 263896 h 1470145"/>
                      <a:gd name="connsiteX16" fmla="*/ 567916 w 2972769"/>
                      <a:gd name="connsiteY16" fmla="*/ 301417 h 1470145"/>
                      <a:gd name="connsiteX17" fmla="*/ 647815 w 2972769"/>
                      <a:gd name="connsiteY17" fmla="*/ 301417 h 1470145"/>
                      <a:gd name="connsiteX18" fmla="*/ 647815 w 2972769"/>
                      <a:gd name="connsiteY18" fmla="*/ 338544 h 1470145"/>
                      <a:gd name="connsiteX19" fmla="*/ 684435 w 2972769"/>
                      <a:gd name="connsiteY19" fmla="*/ 338544 h 1470145"/>
                      <a:gd name="connsiteX20" fmla="*/ 684435 w 2972769"/>
                      <a:gd name="connsiteY20" fmla="*/ 375671 h 1470145"/>
                      <a:gd name="connsiteX21" fmla="*/ 702983 w 2972769"/>
                      <a:gd name="connsiteY21" fmla="*/ 375671 h 1470145"/>
                      <a:gd name="connsiteX22" fmla="*/ 702983 w 2972769"/>
                      <a:gd name="connsiteY22" fmla="*/ 412798 h 1470145"/>
                      <a:gd name="connsiteX23" fmla="*/ 727237 w 2972769"/>
                      <a:gd name="connsiteY23" fmla="*/ 412798 h 1470145"/>
                      <a:gd name="connsiteX24" fmla="*/ 727237 w 2972769"/>
                      <a:gd name="connsiteY24" fmla="*/ 449925 h 1470145"/>
                      <a:gd name="connsiteX25" fmla="*/ 788586 w 2972769"/>
                      <a:gd name="connsiteY25" fmla="*/ 449925 h 1470145"/>
                      <a:gd name="connsiteX26" fmla="*/ 788586 w 2972769"/>
                      <a:gd name="connsiteY26" fmla="*/ 488236 h 1470145"/>
                      <a:gd name="connsiteX27" fmla="*/ 819503 w 2972769"/>
                      <a:gd name="connsiteY27" fmla="*/ 488236 h 1470145"/>
                      <a:gd name="connsiteX28" fmla="*/ 819503 w 2972769"/>
                      <a:gd name="connsiteY28" fmla="*/ 526153 h 1470145"/>
                      <a:gd name="connsiteX29" fmla="*/ 825687 w 2972769"/>
                      <a:gd name="connsiteY29" fmla="*/ 526153 h 1470145"/>
                      <a:gd name="connsiteX30" fmla="*/ 825687 w 2972769"/>
                      <a:gd name="connsiteY30" fmla="*/ 564464 h 1470145"/>
                      <a:gd name="connsiteX31" fmla="*/ 831394 w 2972769"/>
                      <a:gd name="connsiteY31" fmla="*/ 564464 h 1470145"/>
                      <a:gd name="connsiteX32" fmla="*/ 831394 w 2972769"/>
                      <a:gd name="connsiteY32" fmla="*/ 602776 h 1470145"/>
                      <a:gd name="connsiteX33" fmla="*/ 868487 w 2972769"/>
                      <a:gd name="connsiteY33" fmla="*/ 602776 h 1470145"/>
                      <a:gd name="connsiteX34" fmla="*/ 868487 w 2972769"/>
                      <a:gd name="connsiteY34" fmla="*/ 640693 h 1470145"/>
                      <a:gd name="connsiteX35" fmla="*/ 892745 w 2972769"/>
                      <a:gd name="connsiteY35" fmla="*/ 640693 h 1470145"/>
                      <a:gd name="connsiteX36" fmla="*/ 892745 w 2972769"/>
                      <a:gd name="connsiteY36" fmla="*/ 679004 h 1470145"/>
                      <a:gd name="connsiteX37" fmla="*/ 1082972 w 2972769"/>
                      <a:gd name="connsiteY37" fmla="*/ 679004 h 1470145"/>
                      <a:gd name="connsiteX38" fmla="*/ 1082972 w 2972769"/>
                      <a:gd name="connsiteY38" fmla="*/ 719686 h 1470145"/>
                      <a:gd name="connsiteX39" fmla="*/ 1199498 w 2972769"/>
                      <a:gd name="connsiteY39" fmla="*/ 719686 h 1470145"/>
                      <a:gd name="connsiteX40" fmla="*/ 1199498 w 2972769"/>
                      <a:gd name="connsiteY40" fmla="*/ 760368 h 1470145"/>
                      <a:gd name="connsiteX41" fmla="*/ 1303648 w 2972769"/>
                      <a:gd name="connsiteY41" fmla="*/ 760368 h 1470145"/>
                      <a:gd name="connsiteX42" fmla="*/ 1303648 w 2972769"/>
                      <a:gd name="connsiteY42" fmla="*/ 801050 h 1470145"/>
                      <a:gd name="connsiteX43" fmla="*/ 1389249 w 2972769"/>
                      <a:gd name="connsiteY43" fmla="*/ 801050 h 1470145"/>
                      <a:gd name="connsiteX44" fmla="*/ 1389249 w 2972769"/>
                      <a:gd name="connsiteY44" fmla="*/ 841733 h 1470145"/>
                      <a:gd name="connsiteX45" fmla="*/ 1413983 w 2972769"/>
                      <a:gd name="connsiteY45" fmla="*/ 841733 h 1470145"/>
                      <a:gd name="connsiteX46" fmla="*/ 1413983 w 2972769"/>
                      <a:gd name="connsiteY46" fmla="*/ 882804 h 1470145"/>
                      <a:gd name="connsiteX47" fmla="*/ 1585668 w 2972769"/>
                      <a:gd name="connsiteY47" fmla="*/ 882804 h 1470145"/>
                      <a:gd name="connsiteX48" fmla="*/ 1585668 w 2972769"/>
                      <a:gd name="connsiteY48" fmla="*/ 923486 h 1470145"/>
                      <a:gd name="connsiteX49" fmla="*/ 1744993 w 2972769"/>
                      <a:gd name="connsiteY49" fmla="*/ 923486 h 1470145"/>
                      <a:gd name="connsiteX50" fmla="*/ 1744993 w 2972769"/>
                      <a:gd name="connsiteY50" fmla="*/ 969697 h 1470145"/>
                      <a:gd name="connsiteX51" fmla="*/ 1763060 w 2972769"/>
                      <a:gd name="connsiteY51" fmla="*/ 969697 h 1470145"/>
                      <a:gd name="connsiteX52" fmla="*/ 1763060 w 2972769"/>
                      <a:gd name="connsiteY52" fmla="*/ 1016303 h 1470145"/>
                      <a:gd name="connsiteX53" fmla="*/ 2136871 w 2972769"/>
                      <a:gd name="connsiteY53" fmla="*/ 1016303 h 1470145"/>
                      <a:gd name="connsiteX54" fmla="*/ 2136871 w 2972769"/>
                      <a:gd name="connsiteY54" fmla="*/ 1096877 h 1470145"/>
                      <a:gd name="connsiteX55" fmla="*/ 2363731 w 2972769"/>
                      <a:gd name="connsiteY55" fmla="*/ 1096877 h 1470145"/>
                      <a:gd name="connsiteX56" fmla="*/ 2363731 w 2972769"/>
                      <a:gd name="connsiteY56" fmla="*/ 1257630 h 1470145"/>
                      <a:gd name="connsiteX57" fmla="*/ 2749901 w 2972769"/>
                      <a:gd name="connsiteY57" fmla="*/ 1257630 h 1470145"/>
                      <a:gd name="connsiteX58" fmla="*/ 2749901 w 2972769"/>
                      <a:gd name="connsiteY58" fmla="*/ 1471703 h 1470145"/>
                      <a:gd name="connsiteX59" fmla="*/ 2970577 w 2972769"/>
                      <a:gd name="connsiteY59" fmla="*/ 1471703 h 147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72769" h="1470145">
                        <a:moveTo>
                          <a:pt x="4348" y="3614"/>
                        </a:moveTo>
                        <a:lnTo>
                          <a:pt x="53333" y="3614"/>
                        </a:lnTo>
                        <a:lnTo>
                          <a:pt x="53333" y="40740"/>
                        </a:lnTo>
                        <a:lnTo>
                          <a:pt x="176034" y="40740"/>
                        </a:lnTo>
                        <a:lnTo>
                          <a:pt x="176034" y="77867"/>
                        </a:lnTo>
                        <a:lnTo>
                          <a:pt x="261639" y="77867"/>
                        </a:lnTo>
                        <a:lnTo>
                          <a:pt x="261639" y="115389"/>
                        </a:lnTo>
                        <a:lnTo>
                          <a:pt x="359610" y="115389"/>
                        </a:lnTo>
                        <a:lnTo>
                          <a:pt x="359610" y="152515"/>
                        </a:lnTo>
                        <a:lnTo>
                          <a:pt x="439508" y="152515"/>
                        </a:lnTo>
                        <a:lnTo>
                          <a:pt x="439508" y="189642"/>
                        </a:lnTo>
                        <a:lnTo>
                          <a:pt x="506566" y="189642"/>
                        </a:lnTo>
                        <a:lnTo>
                          <a:pt x="506566" y="226769"/>
                        </a:lnTo>
                        <a:lnTo>
                          <a:pt x="549844" y="226769"/>
                        </a:lnTo>
                        <a:lnTo>
                          <a:pt x="549844" y="263896"/>
                        </a:lnTo>
                        <a:lnTo>
                          <a:pt x="567916" y="263896"/>
                        </a:lnTo>
                        <a:lnTo>
                          <a:pt x="567916" y="301417"/>
                        </a:lnTo>
                        <a:lnTo>
                          <a:pt x="647815" y="301417"/>
                        </a:lnTo>
                        <a:lnTo>
                          <a:pt x="647815" y="338544"/>
                        </a:lnTo>
                        <a:lnTo>
                          <a:pt x="684435" y="338544"/>
                        </a:lnTo>
                        <a:lnTo>
                          <a:pt x="684435" y="375671"/>
                        </a:lnTo>
                        <a:lnTo>
                          <a:pt x="702983" y="375671"/>
                        </a:lnTo>
                        <a:lnTo>
                          <a:pt x="702983" y="412798"/>
                        </a:lnTo>
                        <a:lnTo>
                          <a:pt x="727237" y="412798"/>
                        </a:lnTo>
                        <a:lnTo>
                          <a:pt x="727237" y="449925"/>
                        </a:lnTo>
                        <a:lnTo>
                          <a:pt x="788586" y="449925"/>
                        </a:lnTo>
                        <a:lnTo>
                          <a:pt x="788586" y="488236"/>
                        </a:lnTo>
                        <a:lnTo>
                          <a:pt x="819503" y="488236"/>
                        </a:lnTo>
                        <a:lnTo>
                          <a:pt x="819503" y="526153"/>
                        </a:lnTo>
                        <a:lnTo>
                          <a:pt x="825687" y="526153"/>
                        </a:lnTo>
                        <a:lnTo>
                          <a:pt x="825687" y="564464"/>
                        </a:lnTo>
                        <a:lnTo>
                          <a:pt x="831394" y="564464"/>
                        </a:lnTo>
                        <a:lnTo>
                          <a:pt x="831394" y="602776"/>
                        </a:lnTo>
                        <a:lnTo>
                          <a:pt x="868487" y="602776"/>
                        </a:lnTo>
                        <a:lnTo>
                          <a:pt x="868487" y="640693"/>
                        </a:lnTo>
                        <a:lnTo>
                          <a:pt x="892745" y="640693"/>
                        </a:lnTo>
                        <a:lnTo>
                          <a:pt x="892745" y="679004"/>
                        </a:lnTo>
                        <a:lnTo>
                          <a:pt x="1082972" y="679004"/>
                        </a:lnTo>
                        <a:lnTo>
                          <a:pt x="1082972" y="719686"/>
                        </a:lnTo>
                        <a:lnTo>
                          <a:pt x="1199498" y="719686"/>
                        </a:lnTo>
                        <a:lnTo>
                          <a:pt x="1199498" y="760368"/>
                        </a:lnTo>
                        <a:lnTo>
                          <a:pt x="1303648" y="760368"/>
                        </a:lnTo>
                        <a:lnTo>
                          <a:pt x="1303648" y="801050"/>
                        </a:lnTo>
                        <a:lnTo>
                          <a:pt x="1389249" y="801050"/>
                        </a:lnTo>
                        <a:lnTo>
                          <a:pt x="1389249" y="841733"/>
                        </a:lnTo>
                        <a:lnTo>
                          <a:pt x="1413983" y="841733"/>
                        </a:lnTo>
                        <a:lnTo>
                          <a:pt x="1413983" y="882804"/>
                        </a:lnTo>
                        <a:lnTo>
                          <a:pt x="1585668" y="882804"/>
                        </a:lnTo>
                        <a:lnTo>
                          <a:pt x="1585668" y="923486"/>
                        </a:lnTo>
                        <a:lnTo>
                          <a:pt x="1744993" y="923486"/>
                        </a:lnTo>
                        <a:lnTo>
                          <a:pt x="1744993" y="969697"/>
                        </a:lnTo>
                        <a:lnTo>
                          <a:pt x="1763060" y="969697"/>
                        </a:lnTo>
                        <a:lnTo>
                          <a:pt x="1763060" y="1016303"/>
                        </a:lnTo>
                        <a:lnTo>
                          <a:pt x="2136871" y="1016303"/>
                        </a:lnTo>
                        <a:lnTo>
                          <a:pt x="2136871" y="1096877"/>
                        </a:lnTo>
                        <a:lnTo>
                          <a:pt x="2363731" y="1096877"/>
                        </a:lnTo>
                        <a:lnTo>
                          <a:pt x="2363731" y="1257630"/>
                        </a:lnTo>
                        <a:lnTo>
                          <a:pt x="2749901" y="1257630"/>
                        </a:lnTo>
                        <a:lnTo>
                          <a:pt x="2749901" y="1471703"/>
                        </a:lnTo>
                        <a:lnTo>
                          <a:pt x="2970577" y="1471703"/>
                        </a:lnTo>
                      </a:path>
                    </a:pathLst>
                  </a:custGeom>
                  <a:noFill/>
                  <a:ln w="15875" cap="flat">
                    <a:solidFill>
                      <a:srgbClr val="3685C9"/>
                    </a:solidFill>
                    <a:prstDash val="solid"/>
                    <a:miter/>
                  </a:ln>
                </p:spPr>
                <p:txBody>
                  <a:bodyPr rtlCol="0" anchor="ctr"/>
                  <a:lstStyle/>
                  <a:p>
                    <a:pPr defTabSz="914377"/>
                    <a:endParaRPr lang="en-GB">
                      <a:solidFill>
                        <a:srgbClr val="6B747B"/>
                      </a:solidFill>
                      <a:latin typeface="Arial" panose="020B0604020202020204"/>
                    </a:endParaRPr>
                  </a:p>
                </p:txBody>
              </p:sp>
              <p:sp>
                <p:nvSpPr>
                  <p:cNvPr id="569" name="Freeform: Shape 568">
                    <a:extLst>
                      <a:ext uri="{FF2B5EF4-FFF2-40B4-BE49-F238E27FC236}">
                        <a16:creationId xmlns:a16="http://schemas.microsoft.com/office/drawing/2014/main" id="{BD997965-4D38-49F3-B5B9-BC6072AAA4DE}"/>
                      </a:ext>
                    </a:extLst>
                  </p:cNvPr>
                  <p:cNvSpPr/>
                  <p:nvPr/>
                </p:nvSpPr>
                <p:spPr>
                  <a:xfrm>
                    <a:off x="5249849" y="1272702"/>
                    <a:ext cx="2928177" cy="1426906"/>
                  </a:xfrm>
                  <a:custGeom>
                    <a:avLst/>
                    <a:gdLst>
                      <a:gd name="connsiteX0" fmla="*/ 4348 w 2928177"/>
                      <a:gd name="connsiteY0" fmla="*/ 3614 h 1426906"/>
                      <a:gd name="connsiteX1" fmla="*/ 4348 w 2928177"/>
                      <a:gd name="connsiteY1" fmla="*/ 42690 h 1426906"/>
                      <a:gd name="connsiteX2" fmla="*/ 53518 w 2928177"/>
                      <a:gd name="connsiteY2" fmla="*/ 42690 h 1426906"/>
                      <a:gd name="connsiteX3" fmla="*/ 53518 w 2928177"/>
                      <a:gd name="connsiteY3" fmla="*/ 83228 h 1426906"/>
                      <a:gd name="connsiteX4" fmla="*/ 58826 w 2928177"/>
                      <a:gd name="connsiteY4" fmla="*/ 83228 h 1426906"/>
                      <a:gd name="connsiteX5" fmla="*/ 58826 w 2928177"/>
                      <a:gd name="connsiteY5" fmla="*/ 122661 h 1426906"/>
                      <a:gd name="connsiteX6" fmla="*/ 168314 w 2928177"/>
                      <a:gd name="connsiteY6" fmla="*/ 122661 h 1426906"/>
                      <a:gd name="connsiteX7" fmla="*/ 168314 w 2928177"/>
                      <a:gd name="connsiteY7" fmla="*/ 201529 h 1426906"/>
                      <a:gd name="connsiteX8" fmla="*/ 176277 w 2928177"/>
                      <a:gd name="connsiteY8" fmla="*/ 201529 h 1426906"/>
                      <a:gd name="connsiteX9" fmla="*/ 176277 w 2928177"/>
                      <a:gd name="connsiteY9" fmla="*/ 280398 h 1426906"/>
                      <a:gd name="connsiteX10" fmla="*/ 255573 w 2928177"/>
                      <a:gd name="connsiteY10" fmla="*/ 280398 h 1426906"/>
                      <a:gd name="connsiteX11" fmla="*/ 255573 w 2928177"/>
                      <a:gd name="connsiteY11" fmla="*/ 322865 h 1426906"/>
                      <a:gd name="connsiteX12" fmla="*/ 268845 w 2928177"/>
                      <a:gd name="connsiteY12" fmla="*/ 322865 h 1426906"/>
                      <a:gd name="connsiteX13" fmla="*/ 268845 w 2928177"/>
                      <a:gd name="connsiteY13" fmla="*/ 408076 h 1426906"/>
                      <a:gd name="connsiteX14" fmla="*/ 298373 w 2928177"/>
                      <a:gd name="connsiteY14" fmla="*/ 408076 h 1426906"/>
                      <a:gd name="connsiteX15" fmla="*/ 298373 w 2928177"/>
                      <a:gd name="connsiteY15" fmla="*/ 450819 h 1426906"/>
                      <a:gd name="connsiteX16" fmla="*/ 352785 w 2928177"/>
                      <a:gd name="connsiteY16" fmla="*/ 450819 h 1426906"/>
                      <a:gd name="connsiteX17" fmla="*/ 352785 w 2928177"/>
                      <a:gd name="connsiteY17" fmla="*/ 493286 h 1426906"/>
                      <a:gd name="connsiteX18" fmla="*/ 360416 w 2928177"/>
                      <a:gd name="connsiteY18" fmla="*/ 493286 h 1426906"/>
                      <a:gd name="connsiteX19" fmla="*/ 360416 w 2928177"/>
                      <a:gd name="connsiteY19" fmla="*/ 579049 h 1426906"/>
                      <a:gd name="connsiteX20" fmla="*/ 427104 w 2928177"/>
                      <a:gd name="connsiteY20" fmla="*/ 579049 h 1426906"/>
                      <a:gd name="connsiteX21" fmla="*/ 427104 w 2928177"/>
                      <a:gd name="connsiteY21" fmla="*/ 622069 h 1426906"/>
                      <a:gd name="connsiteX22" fmla="*/ 470236 w 2928177"/>
                      <a:gd name="connsiteY22" fmla="*/ 622069 h 1426906"/>
                      <a:gd name="connsiteX23" fmla="*/ 470236 w 2928177"/>
                      <a:gd name="connsiteY23" fmla="*/ 663709 h 1426906"/>
                      <a:gd name="connsiteX24" fmla="*/ 477535 w 2928177"/>
                      <a:gd name="connsiteY24" fmla="*/ 663709 h 1426906"/>
                      <a:gd name="connsiteX25" fmla="*/ 477535 w 2928177"/>
                      <a:gd name="connsiteY25" fmla="*/ 706726 h 1426906"/>
                      <a:gd name="connsiteX26" fmla="*/ 519008 w 2928177"/>
                      <a:gd name="connsiteY26" fmla="*/ 706726 h 1426906"/>
                      <a:gd name="connsiteX27" fmla="*/ 519008 w 2928177"/>
                      <a:gd name="connsiteY27" fmla="*/ 748366 h 1426906"/>
                      <a:gd name="connsiteX28" fmla="*/ 526307 w 2928177"/>
                      <a:gd name="connsiteY28" fmla="*/ 748366 h 1426906"/>
                      <a:gd name="connsiteX29" fmla="*/ 526307 w 2928177"/>
                      <a:gd name="connsiteY29" fmla="*/ 791661 h 1426906"/>
                      <a:gd name="connsiteX30" fmla="*/ 561144 w 2928177"/>
                      <a:gd name="connsiteY30" fmla="*/ 791661 h 1426906"/>
                      <a:gd name="connsiteX31" fmla="*/ 561144 w 2928177"/>
                      <a:gd name="connsiteY31" fmla="*/ 835234 h 1426906"/>
                      <a:gd name="connsiteX32" fmla="*/ 606599 w 2928177"/>
                      <a:gd name="connsiteY32" fmla="*/ 835234 h 1426906"/>
                      <a:gd name="connsiteX33" fmla="*/ 606599 w 2928177"/>
                      <a:gd name="connsiteY33" fmla="*/ 878801 h 1426906"/>
                      <a:gd name="connsiteX34" fmla="*/ 691535 w 2928177"/>
                      <a:gd name="connsiteY34" fmla="*/ 878801 h 1426906"/>
                      <a:gd name="connsiteX35" fmla="*/ 691535 w 2928177"/>
                      <a:gd name="connsiteY35" fmla="*/ 922646 h 1426906"/>
                      <a:gd name="connsiteX36" fmla="*/ 789077 w 2928177"/>
                      <a:gd name="connsiteY36" fmla="*/ 922646 h 1426906"/>
                      <a:gd name="connsiteX37" fmla="*/ 789077 w 2928177"/>
                      <a:gd name="connsiteY37" fmla="*/ 967597 h 1426906"/>
                      <a:gd name="connsiteX38" fmla="*/ 869037 w 2928177"/>
                      <a:gd name="connsiteY38" fmla="*/ 967597 h 1426906"/>
                      <a:gd name="connsiteX39" fmla="*/ 869037 w 2928177"/>
                      <a:gd name="connsiteY39" fmla="*/ 1012270 h 1426906"/>
                      <a:gd name="connsiteX40" fmla="*/ 880980 w 2928177"/>
                      <a:gd name="connsiteY40" fmla="*/ 1012270 h 1426906"/>
                      <a:gd name="connsiteX41" fmla="*/ 880980 w 2928177"/>
                      <a:gd name="connsiteY41" fmla="*/ 1056121 h 1426906"/>
                      <a:gd name="connsiteX42" fmla="*/ 1035259 w 2928177"/>
                      <a:gd name="connsiteY42" fmla="*/ 1056121 h 1426906"/>
                      <a:gd name="connsiteX43" fmla="*/ 1035259 w 2928177"/>
                      <a:gd name="connsiteY43" fmla="*/ 1102999 h 1426906"/>
                      <a:gd name="connsiteX44" fmla="*/ 1200486 w 2928177"/>
                      <a:gd name="connsiteY44" fmla="*/ 1102999 h 1426906"/>
                      <a:gd name="connsiteX45" fmla="*/ 1200486 w 2928177"/>
                      <a:gd name="connsiteY45" fmla="*/ 1153187 h 1426906"/>
                      <a:gd name="connsiteX46" fmla="*/ 1304005 w 2928177"/>
                      <a:gd name="connsiteY46" fmla="*/ 1153187 h 1426906"/>
                      <a:gd name="connsiteX47" fmla="*/ 1304005 w 2928177"/>
                      <a:gd name="connsiteY47" fmla="*/ 1202827 h 1426906"/>
                      <a:gd name="connsiteX48" fmla="*/ 1591331 w 2928177"/>
                      <a:gd name="connsiteY48" fmla="*/ 1202827 h 1426906"/>
                      <a:gd name="connsiteX49" fmla="*/ 1591331 w 2928177"/>
                      <a:gd name="connsiteY49" fmla="*/ 1252188 h 1426906"/>
                      <a:gd name="connsiteX50" fmla="*/ 1813620 w 2928177"/>
                      <a:gd name="connsiteY50" fmla="*/ 1252188 h 1426906"/>
                      <a:gd name="connsiteX51" fmla="*/ 1813620 w 2928177"/>
                      <a:gd name="connsiteY51" fmla="*/ 1306509 h 1426906"/>
                      <a:gd name="connsiteX52" fmla="*/ 1866706 w 2928177"/>
                      <a:gd name="connsiteY52" fmla="*/ 1306509 h 1426906"/>
                      <a:gd name="connsiteX53" fmla="*/ 1866706 w 2928177"/>
                      <a:gd name="connsiteY53" fmla="*/ 1367180 h 1426906"/>
                      <a:gd name="connsiteX54" fmla="*/ 1929082 w 2928177"/>
                      <a:gd name="connsiteY54" fmla="*/ 1367180 h 1426906"/>
                      <a:gd name="connsiteX55" fmla="*/ 1929082 w 2928177"/>
                      <a:gd name="connsiteY55" fmla="*/ 1425918 h 1426906"/>
                      <a:gd name="connsiteX56" fmla="*/ 2928408 w 2928177"/>
                      <a:gd name="connsiteY56" fmla="*/ 1425918 h 142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928177" h="1426906">
                        <a:moveTo>
                          <a:pt x="4348" y="3614"/>
                        </a:moveTo>
                        <a:lnTo>
                          <a:pt x="4348" y="42690"/>
                        </a:lnTo>
                        <a:lnTo>
                          <a:pt x="53518" y="42690"/>
                        </a:lnTo>
                        <a:lnTo>
                          <a:pt x="53518" y="83228"/>
                        </a:lnTo>
                        <a:lnTo>
                          <a:pt x="58826" y="83228"/>
                        </a:lnTo>
                        <a:lnTo>
                          <a:pt x="58826" y="122661"/>
                        </a:lnTo>
                        <a:lnTo>
                          <a:pt x="168314" y="122661"/>
                        </a:lnTo>
                        <a:lnTo>
                          <a:pt x="168314" y="201529"/>
                        </a:lnTo>
                        <a:lnTo>
                          <a:pt x="176277" y="201529"/>
                        </a:lnTo>
                        <a:lnTo>
                          <a:pt x="176277" y="280398"/>
                        </a:lnTo>
                        <a:lnTo>
                          <a:pt x="255573" y="280398"/>
                        </a:lnTo>
                        <a:lnTo>
                          <a:pt x="255573" y="322865"/>
                        </a:lnTo>
                        <a:lnTo>
                          <a:pt x="268845" y="322865"/>
                        </a:lnTo>
                        <a:lnTo>
                          <a:pt x="268845" y="408076"/>
                        </a:lnTo>
                        <a:lnTo>
                          <a:pt x="298373" y="408076"/>
                        </a:lnTo>
                        <a:lnTo>
                          <a:pt x="298373" y="450819"/>
                        </a:lnTo>
                        <a:lnTo>
                          <a:pt x="352785" y="450819"/>
                        </a:lnTo>
                        <a:lnTo>
                          <a:pt x="352785" y="493286"/>
                        </a:lnTo>
                        <a:lnTo>
                          <a:pt x="360416" y="493286"/>
                        </a:lnTo>
                        <a:lnTo>
                          <a:pt x="360416" y="579049"/>
                        </a:lnTo>
                        <a:lnTo>
                          <a:pt x="427104" y="579049"/>
                        </a:lnTo>
                        <a:lnTo>
                          <a:pt x="427104" y="622069"/>
                        </a:lnTo>
                        <a:lnTo>
                          <a:pt x="470236" y="622069"/>
                        </a:lnTo>
                        <a:lnTo>
                          <a:pt x="470236" y="663709"/>
                        </a:lnTo>
                        <a:lnTo>
                          <a:pt x="477535" y="663709"/>
                        </a:lnTo>
                        <a:lnTo>
                          <a:pt x="477535" y="706726"/>
                        </a:lnTo>
                        <a:lnTo>
                          <a:pt x="519008" y="706726"/>
                        </a:lnTo>
                        <a:lnTo>
                          <a:pt x="519008" y="748366"/>
                        </a:lnTo>
                        <a:lnTo>
                          <a:pt x="526307" y="748366"/>
                        </a:lnTo>
                        <a:lnTo>
                          <a:pt x="526307" y="791661"/>
                        </a:lnTo>
                        <a:lnTo>
                          <a:pt x="561144" y="791661"/>
                        </a:lnTo>
                        <a:lnTo>
                          <a:pt x="561144" y="835234"/>
                        </a:lnTo>
                        <a:lnTo>
                          <a:pt x="606599" y="835234"/>
                        </a:lnTo>
                        <a:lnTo>
                          <a:pt x="606599" y="878801"/>
                        </a:lnTo>
                        <a:lnTo>
                          <a:pt x="691535" y="878801"/>
                        </a:lnTo>
                        <a:lnTo>
                          <a:pt x="691535" y="922646"/>
                        </a:lnTo>
                        <a:lnTo>
                          <a:pt x="789077" y="922646"/>
                        </a:lnTo>
                        <a:lnTo>
                          <a:pt x="789077" y="967597"/>
                        </a:lnTo>
                        <a:lnTo>
                          <a:pt x="869037" y="967597"/>
                        </a:lnTo>
                        <a:lnTo>
                          <a:pt x="869037" y="1012270"/>
                        </a:lnTo>
                        <a:lnTo>
                          <a:pt x="880980" y="1012270"/>
                        </a:lnTo>
                        <a:lnTo>
                          <a:pt x="880980" y="1056121"/>
                        </a:lnTo>
                        <a:lnTo>
                          <a:pt x="1035259" y="1056121"/>
                        </a:lnTo>
                        <a:lnTo>
                          <a:pt x="1035259" y="1102999"/>
                        </a:lnTo>
                        <a:lnTo>
                          <a:pt x="1200486" y="1102999"/>
                        </a:lnTo>
                        <a:lnTo>
                          <a:pt x="1200486" y="1153187"/>
                        </a:lnTo>
                        <a:lnTo>
                          <a:pt x="1304005" y="1153187"/>
                        </a:lnTo>
                        <a:lnTo>
                          <a:pt x="1304005" y="1202827"/>
                        </a:lnTo>
                        <a:lnTo>
                          <a:pt x="1591331" y="1202827"/>
                        </a:lnTo>
                        <a:lnTo>
                          <a:pt x="1591331" y="1252188"/>
                        </a:lnTo>
                        <a:lnTo>
                          <a:pt x="1813620" y="1252188"/>
                        </a:lnTo>
                        <a:lnTo>
                          <a:pt x="1813620" y="1306509"/>
                        </a:lnTo>
                        <a:lnTo>
                          <a:pt x="1866706" y="1306509"/>
                        </a:lnTo>
                        <a:lnTo>
                          <a:pt x="1866706" y="1367180"/>
                        </a:lnTo>
                        <a:lnTo>
                          <a:pt x="1929082" y="1367180"/>
                        </a:lnTo>
                        <a:lnTo>
                          <a:pt x="1929082" y="1425918"/>
                        </a:lnTo>
                        <a:lnTo>
                          <a:pt x="2928408" y="1425918"/>
                        </a:lnTo>
                      </a:path>
                    </a:pathLst>
                  </a:custGeom>
                  <a:noFill/>
                  <a:ln w="15875" cap="flat">
                    <a:solidFill>
                      <a:srgbClr val="8362A0"/>
                    </a:solidFill>
                    <a:prstDash val="solid"/>
                    <a:miter/>
                  </a:ln>
                </p:spPr>
                <p:txBody>
                  <a:bodyPr rtlCol="0" anchor="ctr"/>
                  <a:lstStyle/>
                  <a:p>
                    <a:pPr defTabSz="914377"/>
                    <a:endParaRPr lang="en-GB">
                      <a:solidFill>
                        <a:srgbClr val="6B747B"/>
                      </a:solidFill>
                      <a:latin typeface="Arial" panose="020B0604020202020204"/>
                    </a:endParaRPr>
                  </a:p>
                </p:txBody>
              </p:sp>
            </p:grpSp>
            <p:sp>
              <p:nvSpPr>
                <p:cNvPr id="570" name="Rectangle 569">
                  <a:extLst>
                    <a:ext uri="{FF2B5EF4-FFF2-40B4-BE49-F238E27FC236}">
                      <a16:creationId xmlns:a16="http://schemas.microsoft.com/office/drawing/2014/main" id="{CF52AB67-A36D-443A-ABAF-F945024C4B25}"/>
                    </a:ext>
                  </a:extLst>
                </p:cNvPr>
                <p:cNvSpPr/>
                <p:nvPr/>
              </p:nvSpPr>
              <p:spPr>
                <a:xfrm>
                  <a:off x="5539243" y="2743684"/>
                  <a:ext cx="705642" cy="239804"/>
                </a:xfrm>
                <a:prstGeom prst="rect">
                  <a:avLst/>
                </a:prstGeom>
              </p:spPr>
              <p:txBody>
                <a:bodyPr wrap="none" lIns="0" tIns="0" rIns="0" bIns="0">
                  <a:noAutofit/>
                </a:bodyPr>
                <a:lstStyle/>
                <a:p>
                  <a:pPr marL="0" lvl="1" defTabSz="914082">
                    <a:defRPr/>
                  </a:pPr>
                  <a:r>
                    <a:rPr lang="en-GB" sz="1200" kern="0">
                      <a:solidFill>
                        <a:srgbClr val="000000"/>
                      </a:solidFill>
                      <a:latin typeface="Arial" panose="020B0604020202020204"/>
                    </a:rPr>
                    <a:t>HR: </a:t>
                  </a:r>
                  <a:r>
                    <a:rPr lang="en-US" sz="1200" kern="0">
                      <a:solidFill>
                        <a:srgbClr val="000000"/>
                      </a:solidFill>
                      <a:latin typeface="Arial" panose="020B0604020202020204"/>
                    </a:rPr>
                    <a:t>0.59 (95% CI: 0.36–0.98)</a:t>
                  </a:r>
                  <a:br>
                    <a:rPr lang="en-US" sz="1200" kern="0">
                      <a:solidFill>
                        <a:srgbClr val="000000"/>
                      </a:solidFill>
                      <a:latin typeface="Arial" panose="020B0604020202020204"/>
                    </a:rPr>
                  </a:br>
                  <a:r>
                    <a:rPr lang="en-US" sz="1200" kern="0">
                      <a:solidFill>
                        <a:srgbClr val="000000"/>
                      </a:solidFill>
                      <a:latin typeface="Arial" panose="020B0604020202020204"/>
                    </a:rPr>
                    <a:t>p = 0.0375</a:t>
                  </a:r>
                  <a:endParaRPr lang="en-GB" sz="1200" kern="0">
                    <a:solidFill>
                      <a:srgbClr val="000000"/>
                    </a:solidFill>
                    <a:latin typeface="Arial" panose="020B0604020202020204"/>
                  </a:endParaRPr>
                </a:p>
              </p:txBody>
            </p:sp>
          </p:grpSp>
        </p:grpSp>
      </p:grpSp>
      <p:sp>
        <p:nvSpPr>
          <p:cNvPr id="186" name="Rectangle 185">
            <a:hlinkClick r:id="rId4" action="ppaction://hlinksldjump"/>
            <a:extLst>
              <a:ext uri="{FF2B5EF4-FFF2-40B4-BE49-F238E27FC236}">
                <a16:creationId xmlns:a16="http://schemas.microsoft.com/office/drawing/2014/main" id="{193B14FF-1CED-4DE2-B87B-90267E04A1CF}"/>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379465382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C0B8AA02-D6BB-AAF0-ADD1-7DE3E57567FA}"/>
              </a:ext>
            </a:extLst>
          </p:cNvPr>
          <p:cNvSpPr>
            <a:spLocks noGrp="1"/>
          </p:cNvSpPr>
          <p:nvPr>
            <p:ph type="title"/>
          </p:nvPr>
        </p:nvSpPr>
        <p:spPr>
          <a:xfrm>
            <a:off x="478368" y="180488"/>
            <a:ext cx="11226801" cy="701602"/>
          </a:xfrm>
        </p:spPr>
        <p:txBody>
          <a:bodyPr/>
          <a:lstStyle/>
          <a:p>
            <a:r>
              <a:rPr lang="en-GB" b="1">
                <a:solidFill>
                  <a:schemeClr val="bg2"/>
                </a:solidFill>
              </a:rPr>
              <a:t>ICARIA-MM</a:t>
            </a:r>
            <a:br>
              <a:rPr lang="en-GB"/>
            </a:br>
            <a:r>
              <a:rPr lang="en-GB" sz="2133"/>
              <a:t>Response summary (IRC review) (median FU: 11.6 </a:t>
            </a:r>
            <a:r>
              <a:rPr lang="en-GB" sz="2133" err="1"/>
              <a:t>mos</a:t>
            </a:r>
            <a:r>
              <a:rPr lang="en-GB" sz="2133"/>
              <a:t>)</a:t>
            </a:r>
            <a:endParaRPr lang="en-US" sz="2133"/>
          </a:p>
        </p:txBody>
      </p:sp>
      <p:sp>
        <p:nvSpPr>
          <p:cNvPr id="5" name="Slide Number Placeholder 4">
            <a:extLst>
              <a:ext uri="{FF2B5EF4-FFF2-40B4-BE49-F238E27FC236}">
                <a16:creationId xmlns:a16="http://schemas.microsoft.com/office/drawing/2014/main" id="{04A3FD99-DDEA-4A7C-8863-A9E0A1D93655}"/>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137</a:t>
            </a:fld>
            <a:endParaRPr lang="en-US">
              <a:solidFill>
                <a:srgbClr val="6B747B"/>
              </a:solidFill>
              <a:latin typeface="Arial" panose="020B0604020202020204"/>
            </a:endParaRPr>
          </a:p>
        </p:txBody>
      </p:sp>
      <p:sp>
        <p:nvSpPr>
          <p:cNvPr id="11" name="Text Placeholder 10">
            <a:extLst>
              <a:ext uri="{FF2B5EF4-FFF2-40B4-BE49-F238E27FC236}">
                <a16:creationId xmlns:a16="http://schemas.microsoft.com/office/drawing/2014/main" id="{C83C7D4C-FE83-A5D7-5422-3228683D7B95}"/>
              </a:ext>
            </a:extLst>
          </p:cNvPr>
          <p:cNvSpPr>
            <a:spLocks noGrp="1"/>
          </p:cNvSpPr>
          <p:nvPr>
            <p:ph type="body" sz="quarter" idx="13"/>
          </p:nvPr>
        </p:nvSpPr>
        <p:spPr/>
        <p:txBody>
          <a:bodyPr/>
          <a:lstStyle/>
          <a:p>
            <a:br>
              <a:rPr lang="en-GB" sz="133">
                <a:solidFill>
                  <a:srgbClr val="6B747B"/>
                </a:solidFill>
                <a:latin typeface="Arial" panose="020B0604020202020204"/>
              </a:rPr>
            </a:br>
            <a:r>
              <a:rPr lang="en-GB"/>
              <a:t>Richardson PG, et al. EHA 2019; Abstract #S824;</a:t>
            </a:r>
            <a:br>
              <a:rPr lang="en-GB"/>
            </a:br>
            <a:r>
              <a:rPr lang="it-IT"/>
              <a:t>Attal M, et al. Lancet 2019;394:2096–107</a:t>
            </a:r>
            <a:endParaRPr lang="en-GB" sz="133">
              <a:solidFill>
                <a:srgbClr val="6B747B"/>
              </a:solidFill>
              <a:latin typeface="Arial" panose="020B0604020202020204"/>
            </a:endParaRPr>
          </a:p>
        </p:txBody>
      </p:sp>
      <p:sp>
        <p:nvSpPr>
          <p:cNvPr id="12" name="Text Placeholder 11">
            <a:extLst>
              <a:ext uri="{FF2B5EF4-FFF2-40B4-BE49-F238E27FC236}">
                <a16:creationId xmlns:a16="http://schemas.microsoft.com/office/drawing/2014/main" id="{B8E3F635-226F-A7C9-0CAA-0141AC93E43E}"/>
              </a:ext>
            </a:extLst>
          </p:cNvPr>
          <p:cNvSpPr>
            <a:spLocks noGrp="1"/>
          </p:cNvSpPr>
          <p:nvPr>
            <p:ph type="body" sz="quarter" idx="14"/>
          </p:nvPr>
        </p:nvSpPr>
        <p:spPr>
          <a:xfrm>
            <a:off x="486835" y="5880100"/>
            <a:ext cx="7867893" cy="381000"/>
          </a:xfrm>
        </p:spPr>
        <p:txBody>
          <a:bodyPr/>
          <a:lstStyle/>
          <a:p>
            <a:pPr defTabSz="914332">
              <a:buClr>
                <a:srgbClr val="3E90D0"/>
              </a:buClr>
              <a:defRPr/>
            </a:pPr>
            <a:br>
              <a:rPr lang="en-US" dirty="0">
                <a:solidFill>
                  <a:srgbClr val="6B747B"/>
                </a:solidFill>
                <a:latin typeface="Arial" panose="020B0604020202020204"/>
              </a:rPr>
            </a:br>
            <a:r>
              <a:rPr lang="en-US" dirty="0">
                <a:solidFill>
                  <a:srgbClr val="6B747B"/>
                </a:solidFill>
              </a:rPr>
              <a:t>Data cut-off 11 October 2018 </a:t>
            </a:r>
          </a:p>
          <a:p>
            <a:pPr defTabSz="914332">
              <a:buClr>
                <a:srgbClr val="3E90D0"/>
              </a:buClr>
              <a:defRPr/>
            </a:pPr>
            <a:r>
              <a:rPr lang="en-GB" dirty="0">
                <a:solidFill>
                  <a:srgbClr val="6B747B"/>
                </a:solidFill>
              </a:rPr>
              <a:t>*All criteria for a CR were met except that immunofixation remained positive [Richardson PG, et al. N Engl J Med. 2003;348:2609–17]</a:t>
            </a:r>
            <a:br>
              <a:rPr lang="en-GB" dirty="0">
                <a:solidFill>
                  <a:srgbClr val="6B747B"/>
                </a:solidFill>
              </a:rPr>
            </a:br>
            <a:r>
              <a:rPr lang="en-GB" dirty="0">
                <a:solidFill>
                  <a:srgbClr val="6B747B"/>
                </a:solidFill>
              </a:rPr>
              <a:t>CR, complete response; </a:t>
            </a:r>
            <a:r>
              <a:rPr lang="en-US" dirty="0">
                <a:solidFill>
                  <a:srgbClr val="6B747B"/>
                </a:solidFill>
                <a:latin typeface="Arial" panose="020B0604020202020204"/>
              </a:rPr>
              <a:t>d, dexamethasone; FU, follow-up; IRC, Independent Review Committee; Isa, isatuximab; ITT, intention-to-treat; Mos, months; MRD, minimal residual disease; Mos; months; ORR, overall response rate; P, pomalidomide; PR, partial response; </a:t>
            </a:r>
            <a:r>
              <a:rPr lang="en-US" dirty="0" err="1">
                <a:solidFill>
                  <a:srgbClr val="6B747B"/>
                </a:solidFill>
                <a:latin typeface="Arial" panose="020B0604020202020204"/>
              </a:rPr>
              <a:t>sCR</a:t>
            </a:r>
            <a:r>
              <a:rPr lang="en-US" dirty="0">
                <a:solidFill>
                  <a:srgbClr val="6B747B"/>
                </a:solidFill>
                <a:latin typeface="Arial" panose="020B0604020202020204"/>
              </a:rPr>
              <a:t>, stringent complete response; VGPR, very good partial response</a:t>
            </a:r>
          </a:p>
        </p:txBody>
      </p:sp>
      <p:sp>
        <p:nvSpPr>
          <p:cNvPr id="42" name="Text Placeholder 3">
            <a:extLst>
              <a:ext uri="{FF2B5EF4-FFF2-40B4-BE49-F238E27FC236}">
                <a16:creationId xmlns:a16="http://schemas.microsoft.com/office/drawing/2014/main" id="{3B6DAADE-5FB3-4794-9BD3-4CB00477059D}"/>
              </a:ext>
            </a:extLst>
          </p:cNvPr>
          <p:cNvSpPr txBox="1">
            <a:spLocks/>
          </p:cNvSpPr>
          <p:nvPr/>
        </p:nvSpPr>
        <p:spPr>
          <a:xfrm>
            <a:off x="486837" y="5880100"/>
            <a:ext cx="7407484" cy="381000"/>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332">
              <a:buClr>
                <a:srgbClr val="3E90D0"/>
              </a:buClr>
              <a:defRPr/>
            </a:pPr>
            <a:endParaRPr lang="en-US" sz="800">
              <a:solidFill>
                <a:srgbClr val="6B747B"/>
              </a:solidFill>
              <a:latin typeface="Arial" panose="020B0604020202020204"/>
            </a:endParaRPr>
          </a:p>
        </p:txBody>
      </p:sp>
      <p:sp>
        <p:nvSpPr>
          <p:cNvPr id="96" name="TextBox 95">
            <a:extLst>
              <a:ext uri="{FF2B5EF4-FFF2-40B4-BE49-F238E27FC236}">
                <a16:creationId xmlns:a16="http://schemas.microsoft.com/office/drawing/2014/main" id="{7A3E3F95-B6C2-41B6-922B-92A0EBDDBD49}"/>
              </a:ext>
            </a:extLst>
          </p:cNvPr>
          <p:cNvSpPr txBox="1"/>
          <p:nvPr/>
        </p:nvSpPr>
        <p:spPr>
          <a:xfrm>
            <a:off x="6550930" y="1478898"/>
            <a:ext cx="5326511" cy="1847022"/>
          </a:xfrm>
          <a:prstGeom prst="rect">
            <a:avLst/>
          </a:prstGeom>
          <a:noFill/>
        </p:spPr>
        <p:txBody>
          <a:bodyPr wrap="square" lIns="121899" tIns="60949" rIns="121899" bIns="60949" rtlCol="0">
            <a:spAutoFit/>
          </a:bodyPr>
          <a:lstStyle/>
          <a:p>
            <a:pPr defTabSz="914128">
              <a:defRPr/>
            </a:pPr>
            <a:r>
              <a:rPr lang="en-US" sz="1867" b="1" dirty="0">
                <a:solidFill>
                  <a:srgbClr val="525CA3"/>
                </a:solidFill>
                <a:latin typeface="Arial" panose="020B0604020202020204"/>
              </a:rPr>
              <a:t>Median time to 1</a:t>
            </a:r>
            <a:r>
              <a:rPr lang="en-US" sz="1867" b="1" baseline="30000" dirty="0">
                <a:solidFill>
                  <a:srgbClr val="525CA3"/>
                </a:solidFill>
                <a:latin typeface="Arial" panose="020B0604020202020204"/>
              </a:rPr>
              <a:t>st</a:t>
            </a:r>
            <a:r>
              <a:rPr lang="en-US" sz="1867" b="1" dirty="0">
                <a:solidFill>
                  <a:srgbClr val="525CA3"/>
                </a:solidFill>
                <a:latin typeface="Arial" panose="020B0604020202020204"/>
              </a:rPr>
              <a:t> response: </a:t>
            </a:r>
          </a:p>
          <a:p>
            <a:pPr marL="0" lvl="1" defTabSz="914128">
              <a:defRPr/>
            </a:pPr>
            <a:r>
              <a:rPr lang="en-US" sz="1867" dirty="0">
                <a:solidFill>
                  <a:srgbClr val="525CA3"/>
                </a:solidFill>
                <a:latin typeface="Arial" panose="020B0604020202020204"/>
              </a:rPr>
              <a:t>Isa-Pd 35 days vs Pd 58 days </a:t>
            </a:r>
          </a:p>
          <a:p>
            <a:pPr defTabSz="914128">
              <a:defRPr/>
            </a:pPr>
            <a:endParaRPr lang="en-US" sz="1867" dirty="0">
              <a:solidFill>
                <a:srgbClr val="525CA3"/>
              </a:solidFill>
              <a:latin typeface="Arial" panose="020B0604020202020204"/>
            </a:endParaRPr>
          </a:p>
          <a:p>
            <a:pPr defTabSz="914128"/>
            <a:r>
              <a:rPr lang="en-US" sz="1867" dirty="0">
                <a:solidFill>
                  <a:srgbClr val="525CA3"/>
                </a:solidFill>
                <a:latin typeface="Arial" panose="020B0604020202020204"/>
              </a:rPr>
              <a:t>True CR rate in the Isa-Pd arm is likely </a:t>
            </a:r>
            <a:r>
              <a:rPr lang="en-US" sz="1867" b="1" dirty="0">
                <a:solidFill>
                  <a:srgbClr val="525CA3"/>
                </a:solidFill>
                <a:latin typeface="Arial" panose="020B0604020202020204"/>
              </a:rPr>
              <a:t>underestimated</a:t>
            </a:r>
            <a:r>
              <a:rPr lang="en-US" sz="1867" dirty="0">
                <a:solidFill>
                  <a:srgbClr val="525CA3"/>
                </a:solidFill>
                <a:latin typeface="Arial" panose="020B0604020202020204"/>
              </a:rPr>
              <a:t> because of Isa interference with M-protein measurement:</a:t>
            </a:r>
          </a:p>
        </p:txBody>
      </p:sp>
      <p:grpSp>
        <p:nvGrpSpPr>
          <p:cNvPr id="2" name="Group 1">
            <a:extLst>
              <a:ext uri="{FF2B5EF4-FFF2-40B4-BE49-F238E27FC236}">
                <a16:creationId xmlns:a16="http://schemas.microsoft.com/office/drawing/2014/main" id="{E6877164-7E25-4BED-9F0B-56FF86F97632}"/>
              </a:ext>
            </a:extLst>
          </p:cNvPr>
          <p:cNvGrpSpPr/>
          <p:nvPr/>
        </p:nvGrpSpPr>
        <p:grpSpPr>
          <a:xfrm>
            <a:off x="1070836" y="1016818"/>
            <a:ext cx="4795598" cy="4522613"/>
            <a:chOff x="803126" y="762613"/>
            <a:chExt cx="3596699" cy="3391960"/>
          </a:xfrm>
        </p:grpSpPr>
        <p:grpSp>
          <p:nvGrpSpPr>
            <p:cNvPr id="41" name="Group 40">
              <a:extLst>
                <a:ext uri="{FF2B5EF4-FFF2-40B4-BE49-F238E27FC236}">
                  <a16:creationId xmlns:a16="http://schemas.microsoft.com/office/drawing/2014/main" id="{C08EF3DF-B6A1-46A5-A8DF-B2AB099726BF}"/>
                </a:ext>
              </a:extLst>
            </p:cNvPr>
            <p:cNvGrpSpPr/>
            <p:nvPr/>
          </p:nvGrpSpPr>
          <p:grpSpPr>
            <a:xfrm>
              <a:off x="904732" y="762613"/>
              <a:ext cx="3298605" cy="3391960"/>
              <a:chOff x="434135" y="930087"/>
              <a:chExt cx="4350608" cy="3355301"/>
            </a:xfrm>
          </p:grpSpPr>
          <p:graphicFrame>
            <p:nvGraphicFramePr>
              <p:cNvPr id="43" name="Chart 42">
                <a:extLst>
                  <a:ext uri="{FF2B5EF4-FFF2-40B4-BE49-F238E27FC236}">
                    <a16:creationId xmlns:a16="http://schemas.microsoft.com/office/drawing/2014/main" id="{0F2C0CBF-5989-43DF-BA67-293B588BC063}"/>
                  </a:ext>
                </a:extLst>
              </p:cNvPr>
              <p:cNvGraphicFramePr/>
              <p:nvPr/>
            </p:nvGraphicFramePr>
            <p:xfrm>
              <a:off x="434135" y="968600"/>
              <a:ext cx="4350608" cy="3316788"/>
            </p:xfrm>
            <a:graphic>
              <a:graphicData uri="http://schemas.openxmlformats.org/drawingml/2006/chart">
                <c:chart xmlns:c="http://schemas.openxmlformats.org/drawingml/2006/chart" xmlns:r="http://schemas.openxmlformats.org/officeDocument/2006/relationships" r:id="rId4"/>
              </a:graphicData>
            </a:graphic>
          </p:graphicFrame>
          <p:sp>
            <p:nvSpPr>
              <p:cNvPr id="45" name="TextBox 44">
                <a:extLst>
                  <a:ext uri="{FF2B5EF4-FFF2-40B4-BE49-F238E27FC236}">
                    <a16:creationId xmlns:a16="http://schemas.microsoft.com/office/drawing/2014/main" id="{15EC9001-A847-4A28-8832-306456421521}"/>
                  </a:ext>
                </a:extLst>
              </p:cNvPr>
              <p:cNvSpPr txBox="1"/>
              <p:nvPr/>
            </p:nvSpPr>
            <p:spPr>
              <a:xfrm>
                <a:off x="3073565" y="2140642"/>
                <a:ext cx="1231191" cy="220679"/>
              </a:xfrm>
              <a:prstGeom prst="rect">
                <a:avLst/>
              </a:prstGeom>
              <a:noFill/>
            </p:spPr>
            <p:txBody>
              <a:bodyPr wrap="square" rtlCol="0">
                <a:spAutoFit/>
              </a:bodyPr>
              <a:lstStyle/>
              <a:p>
                <a:pPr algn="ctr" defTabSz="914105">
                  <a:defRPr/>
                </a:pPr>
                <a:r>
                  <a:rPr lang="en-GB" sz="1333" b="1">
                    <a:solidFill>
                      <a:srgbClr val="181818"/>
                    </a:solidFill>
                    <a:latin typeface="Arial" panose="020B0604020202020204"/>
                  </a:rPr>
                  <a:t>ORR: 35.3%</a:t>
                </a:r>
              </a:p>
            </p:txBody>
          </p:sp>
          <p:sp>
            <p:nvSpPr>
              <p:cNvPr id="46" name="TextBox 45">
                <a:extLst>
                  <a:ext uri="{FF2B5EF4-FFF2-40B4-BE49-F238E27FC236}">
                    <a16:creationId xmlns:a16="http://schemas.microsoft.com/office/drawing/2014/main" id="{74E7EFB7-17F8-4D66-8EEA-BE245B3A53CA}"/>
                  </a:ext>
                </a:extLst>
              </p:cNvPr>
              <p:cNvSpPr txBox="1"/>
              <p:nvPr/>
            </p:nvSpPr>
            <p:spPr>
              <a:xfrm>
                <a:off x="1310730" y="1254700"/>
                <a:ext cx="1142006" cy="220679"/>
              </a:xfrm>
              <a:prstGeom prst="rect">
                <a:avLst/>
              </a:prstGeom>
              <a:noFill/>
            </p:spPr>
            <p:txBody>
              <a:bodyPr wrap="none" rtlCol="0">
                <a:spAutoFit/>
              </a:bodyPr>
              <a:lstStyle/>
              <a:p>
                <a:pPr algn="ctr" defTabSz="914105">
                  <a:defRPr/>
                </a:pPr>
                <a:r>
                  <a:rPr lang="en-GB" sz="1333" b="1">
                    <a:solidFill>
                      <a:srgbClr val="181818"/>
                    </a:solidFill>
                    <a:latin typeface="Arial" panose="020B0604020202020204"/>
                  </a:rPr>
                  <a:t>ORR: 60.4%</a:t>
                </a:r>
              </a:p>
            </p:txBody>
          </p:sp>
          <p:sp>
            <p:nvSpPr>
              <p:cNvPr id="48" name="Rectangle 47">
                <a:extLst>
                  <a:ext uri="{FF2B5EF4-FFF2-40B4-BE49-F238E27FC236}">
                    <a16:creationId xmlns:a16="http://schemas.microsoft.com/office/drawing/2014/main" id="{6B4392CA-A290-481C-A649-5A1C8CB20CAF}"/>
                  </a:ext>
                </a:extLst>
              </p:cNvPr>
              <p:cNvSpPr/>
              <p:nvPr/>
            </p:nvSpPr>
            <p:spPr>
              <a:xfrm>
                <a:off x="2409661" y="930087"/>
                <a:ext cx="908911" cy="220679"/>
              </a:xfrm>
              <a:prstGeom prst="rect">
                <a:avLst/>
              </a:prstGeom>
            </p:spPr>
            <p:txBody>
              <a:bodyPr wrap="none">
                <a:spAutoFit/>
              </a:bodyPr>
              <a:lstStyle/>
              <a:p>
                <a:pPr defTabSz="914128"/>
                <a:r>
                  <a:rPr lang="en-GB" sz="1333" b="1">
                    <a:solidFill>
                      <a:srgbClr val="181818"/>
                    </a:solidFill>
                    <a:latin typeface="Arial" panose="020B0604020202020204"/>
                  </a:rPr>
                  <a:t>P&lt;0.0001</a:t>
                </a:r>
                <a:endParaRPr lang="en-US" sz="1333" b="1">
                  <a:solidFill>
                    <a:srgbClr val="181818"/>
                  </a:solidFill>
                  <a:latin typeface="Arial" panose="020B0604020202020204"/>
                </a:endParaRPr>
              </a:p>
            </p:txBody>
          </p:sp>
        </p:grpSp>
        <p:sp>
          <p:nvSpPr>
            <p:cNvPr id="50" name="Rectangle 66">
              <a:extLst>
                <a:ext uri="{FF2B5EF4-FFF2-40B4-BE49-F238E27FC236}">
                  <a16:creationId xmlns:a16="http://schemas.microsoft.com/office/drawing/2014/main" id="{5743A381-1A18-4AA4-AFDF-85E5B4C5E4BD}"/>
                </a:ext>
              </a:extLst>
            </p:cNvPr>
            <p:cNvSpPr>
              <a:spLocks noChangeArrowheads="1"/>
            </p:cNvSpPr>
            <p:nvPr/>
          </p:nvSpPr>
          <p:spPr bwMode="auto">
            <a:xfrm rot="16200000">
              <a:off x="-455400" y="2147055"/>
              <a:ext cx="2670894" cy="153841"/>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gn="ctr" defTabSz="914105" fontAlgn="base">
                <a:spcBef>
                  <a:spcPct val="0"/>
                </a:spcBef>
                <a:spcAft>
                  <a:spcPct val="0"/>
                </a:spcAft>
                <a:defRPr/>
              </a:pPr>
              <a:r>
                <a:rPr lang="en-US" sz="1333">
                  <a:solidFill>
                    <a:srgbClr val="000000"/>
                  </a:solidFill>
                  <a:latin typeface="Arial" panose="020B0604020202020204"/>
                  <a:cs typeface="Arial" pitchFamily="34" charset="0"/>
                </a:rPr>
                <a:t>ORR (%)</a:t>
              </a:r>
              <a:endParaRPr lang="en-US" sz="1333" baseline="30000">
                <a:solidFill>
                  <a:srgbClr val="000000"/>
                </a:solidFill>
                <a:latin typeface="Arial" panose="020B0604020202020204"/>
                <a:cs typeface="Arial" pitchFamily="34" charset="0"/>
              </a:endParaRPr>
            </a:p>
          </p:txBody>
        </p:sp>
        <p:grpSp>
          <p:nvGrpSpPr>
            <p:cNvPr id="51" name="Group 50">
              <a:extLst>
                <a:ext uri="{FF2B5EF4-FFF2-40B4-BE49-F238E27FC236}">
                  <a16:creationId xmlns:a16="http://schemas.microsoft.com/office/drawing/2014/main" id="{6146F421-AD3F-429E-86B5-5817CF45C254}"/>
                </a:ext>
              </a:extLst>
            </p:cNvPr>
            <p:cNvGrpSpPr/>
            <p:nvPr/>
          </p:nvGrpSpPr>
          <p:grpSpPr>
            <a:xfrm>
              <a:off x="3751163" y="888017"/>
              <a:ext cx="648662" cy="721824"/>
              <a:chOff x="4250107" y="1287289"/>
              <a:chExt cx="855533" cy="714023"/>
            </a:xfrm>
          </p:grpSpPr>
          <p:sp>
            <p:nvSpPr>
              <p:cNvPr id="52" name="Rectangle 51">
                <a:extLst>
                  <a:ext uri="{FF2B5EF4-FFF2-40B4-BE49-F238E27FC236}">
                    <a16:creationId xmlns:a16="http://schemas.microsoft.com/office/drawing/2014/main" id="{F11D3A39-39FD-45ED-B773-8FE1CE0BC2C3}"/>
                  </a:ext>
                </a:extLst>
              </p:cNvPr>
              <p:cNvSpPr>
                <a:spLocks noChangeArrowheads="1"/>
              </p:cNvSpPr>
              <p:nvPr/>
            </p:nvSpPr>
            <p:spPr bwMode="auto">
              <a:xfrm>
                <a:off x="4478006" y="1287289"/>
                <a:ext cx="627634" cy="137003"/>
              </a:xfrm>
              <a:prstGeom prst="rect">
                <a:avLst/>
              </a:prstGeom>
              <a:noFill/>
              <a:ln w="9525">
                <a:noFill/>
                <a:miter lim="800000"/>
                <a:headEnd/>
                <a:tailEnd/>
              </a:ln>
            </p:spPr>
            <p:txBody>
              <a:bodyPr vert="horz" wrap="square" lIns="0" tIns="0" rIns="0" bIns="0" numCol="1" anchor="b" anchorCtr="0" compatLnSpc="1">
                <a:prstTxWarp prst="textNoShape">
                  <a:avLst/>
                </a:prstTxWarp>
                <a:spAutoFit/>
              </a:bodyPr>
              <a:lstStyle/>
              <a:p>
                <a:pPr defTabSz="914105" fontAlgn="base">
                  <a:spcBef>
                    <a:spcPts val="400"/>
                  </a:spcBef>
                  <a:spcAft>
                    <a:spcPts val="400"/>
                  </a:spcAft>
                  <a:defRPr/>
                </a:pPr>
                <a:r>
                  <a:rPr lang="en-US" sz="1200">
                    <a:solidFill>
                      <a:srgbClr val="000000"/>
                    </a:solidFill>
                    <a:latin typeface="Arial" panose="020B0604020202020204"/>
                    <a:cs typeface="Arial" pitchFamily="34" charset="0"/>
                  </a:rPr>
                  <a:t>CR/sCR</a:t>
                </a:r>
              </a:p>
            </p:txBody>
          </p:sp>
          <p:sp>
            <p:nvSpPr>
              <p:cNvPr id="53" name="Rectangle 52">
                <a:extLst>
                  <a:ext uri="{FF2B5EF4-FFF2-40B4-BE49-F238E27FC236}">
                    <a16:creationId xmlns:a16="http://schemas.microsoft.com/office/drawing/2014/main" id="{6AB55B0C-B49E-4243-8C67-0E27F834320B}"/>
                  </a:ext>
                </a:extLst>
              </p:cNvPr>
              <p:cNvSpPr>
                <a:spLocks noChangeAspect="1"/>
              </p:cNvSpPr>
              <p:nvPr/>
            </p:nvSpPr>
            <p:spPr>
              <a:xfrm>
                <a:off x="4250991" y="1857120"/>
                <a:ext cx="117818" cy="106833"/>
              </a:xfrm>
              <a:prstGeom prst="rect">
                <a:avLst/>
              </a:prstGeom>
              <a:solidFill>
                <a:srgbClr val="959CCA"/>
              </a:solidFill>
              <a:ln w="9525">
                <a:solidFill>
                  <a:srgbClr val="959CCA"/>
                </a:solidFill>
                <a:prstDash val="solid"/>
                <a:miter lim="800000"/>
                <a:headEnd/>
                <a:tailEnd/>
              </a:ln>
            </p:spPr>
            <p:txBody>
              <a:bodyPr vert="horz" wrap="square" lIns="91440" tIns="45720" rIns="91440" bIns="45720" numCol="1" anchor="t" anchorCtr="0" compatLnSpc="1">
                <a:prstTxWarp prst="textNoShape">
                  <a:avLst/>
                </a:prstTxWarp>
              </a:bodyPr>
              <a:lstStyle/>
              <a:p>
                <a:pPr defTabSz="914105">
                  <a:defRPr/>
                </a:pPr>
                <a:endParaRPr lang="en-GB" sz="1600">
                  <a:solidFill>
                    <a:srgbClr val="444492"/>
                  </a:solidFill>
                  <a:latin typeface="Arial" panose="020B0604020202020204"/>
                </a:endParaRPr>
              </a:p>
            </p:txBody>
          </p:sp>
          <p:sp>
            <p:nvSpPr>
              <p:cNvPr id="54" name="Rectangle 53">
                <a:extLst>
                  <a:ext uri="{FF2B5EF4-FFF2-40B4-BE49-F238E27FC236}">
                    <a16:creationId xmlns:a16="http://schemas.microsoft.com/office/drawing/2014/main" id="{78E79A79-4F2A-4BBA-AEAF-1C496C21535B}"/>
                  </a:ext>
                </a:extLst>
              </p:cNvPr>
              <p:cNvSpPr>
                <a:spLocks/>
              </p:cNvSpPr>
              <p:nvPr/>
            </p:nvSpPr>
            <p:spPr>
              <a:xfrm>
                <a:off x="4250107" y="1571510"/>
                <a:ext cx="142443" cy="106833"/>
              </a:xfrm>
              <a:prstGeom prst="rect">
                <a:avLst/>
              </a:prstGeom>
              <a:solidFill>
                <a:schemeClr val="accent3"/>
              </a:solidFill>
              <a:ln w="9525">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pPr defTabSz="914105">
                  <a:defRPr/>
                </a:pPr>
                <a:endParaRPr lang="en-GB" sz="1600">
                  <a:solidFill>
                    <a:srgbClr val="444492"/>
                  </a:solidFill>
                  <a:latin typeface="Arial" panose="020B0604020202020204"/>
                </a:endParaRPr>
              </a:p>
            </p:txBody>
          </p:sp>
          <p:sp>
            <p:nvSpPr>
              <p:cNvPr id="55" name="Rectangle 54">
                <a:extLst>
                  <a:ext uri="{FF2B5EF4-FFF2-40B4-BE49-F238E27FC236}">
                    <a16:creationId xmlns:a16="http://schemas.microsoft.com/office/drawing/2014/main" id="{9AF952D2-E7B6-4C74-A68A-7E67A351F244}"/>
                  </a:ext>
                </a:extLst>
              </p:cNvPr>
              <p:cNvSpPr>
                <a:spLocks/>
              </p:cNvSpPr>
              <p:nvPr/>
            </p:nvSpPr>
            <p:spPr>
              <a:xfrm>
                <a:off x="4250107" y="1297074"/>
                <a:ext cx="142443" cy="106833"/>
              </a:xfrm>
              <a:prstGeom prst="rect">
                <a:avLst/>
              </a:prstGeom>
              <a:solidFill>
                <a:srgbClr val="3E90D0"/>
              </a:solidFill>
              <a:ln w="9525">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defTabSz="914105">
                  <a:defRPr/>
                </a:pPr>
                <a:endParaRPr lang="en-GB" sz="1600">
                  <a:solidFill>
                    <a:srgbClr val="444492"/>
                  </a:solidFill>
                  <a:latin typeface="Arial" panose="020B0604020202020204"/>
                </a:endParaRPr>
              </a:p>
            </p:txBody>
          </p:sp>
          <p:sp>
            <p:nvSpPr>
              <p:cNvPr id="56" name="Rectangle 66">
                <a:extLst>
                  <a:ext uri="{FF2B5EF4-FFF2-40B4-BE49-F238E27FC236}">
                    <a16:creationId xmlns:a16="http://schemas.microsoft.com/office/drawing/2014/main" id="{63360C90-ACE3-455B-9C29-7FC943664B1D}"/>
                  </a:ext>
                </a:extLst>
              </p:cNvPr>
              <p:cNvSpPr>
                <a:spLocks noChangeArrowheads="1"/>
              </p:cNvSpPr>
              <p:nvPr/>
            </p:nvSpPr>
            <p:spPr bwMode="auto">
              <a:xfrm>
                <a:off x="4480801" y="1864309"/>
                <a:ext cx="210895" cy="137003"/>
              </a:xfrm>
              <a:prstGeom prst="rect">
                <a:avLst/>
              </a:prstGeom>
              <a:noFill/>
              <a:ln w="9525">
                <a:noFill/>
                <a:miter lim="800000"/>
                <a:headEnd/>
                <a:tailEnd/>
              </a:ln>
            </p:spPr>
            <p:txBody>
              <a:bodyPr vert="horz" wrap="none" lIns="0" tIns="0" rIns="0" bIns="0" numCol="1" anchor="b" anchorCtr="0" compatLnSpc="1">
                <a:prstTxWarp prst="textNoShape">
                  <a:avLst/>
                </a:prstTxWarp>
                <a:spAutoFit/>
              </a:bodyPr>
              <a:lstStyle/>
              <a:p>
                <a:pPr defTabSz="914105" fontAlgn="base">
                  <a:spcBef>
                    <a:spcPts val="400"/>
                  </a:spcBef>
                  <a:spcAft>
                    <a:spcPts val="400"/>
                  </a:spcAft>
                  <a:defRPr/>
                </a:pPr>
                <a:r>
                  <a:rPr lang="en-US" sz="1200">
                    <a:solidFill>
                      <a:srgbClr val="000000"/>
                    </a:solidFill>
                    <a:latin typeface="Arial" panose="020B0604020202020204"/>
                    <a:cs typeface="Arial" pitchFamily="34" charset="0"/>
                  </a:rPr>
                  <a:t>PR</a:t>
                </a:r>
              </a:p>
            </p:txBody>
          </p:sp>
          <p:sp>
            <p:nvSpPr>
              <p:cNvPr id="57" name="Rectangle 66">
                <a:extLst>
                  <a:ext uri="{FF2B5EF4-FFF2-40B4-BE49-F238E27FC236}">
                    <a16:creationId xmlns:a16="http://schemas.microsoft.com/office/drawing/2014/main" id="{9BE4BA24-414A-4B3A-B762-A0C8C1A84D34}"/>
                  </a:ext>
                </a:extLst>
              </p:cNvPr>
              <p:cNvSpPr>
                <a:spLocks noChangeArrowheads="1"/>
              </p:cNvSpPr>
              <p:nvPr/>
            </p:nvSpPr>
            <p:spPr bwMode="auto">
              <a:xfrm>
                <a:off x="4481092" y="1568119"/>
                <a:ext cx="431303" cy="137003"/>
              </a:xfrm>
              <a:prstGeom prst="rect">
                <a:avLst/>
              </a:prstGeom>
              <a:noFill/>
              <a:ln w="9525">
                <a:noFill/>
                <a:miter lim="800000"/>
                <a:headEnd/>
                <a:tailEnd/>
              </a:ln>
            </p:spPr>
            <p:txBody>
              <a:bodyPr vert="horz" wrap="none" lIns="0" tIns="0" rIns="0" bIns="0" numCol="1" anchor="b" anchorCtr="0" compatLnSpc="1">
                <a:prstTxWarp prst="textNoShape">
                  <a:avLst/>
                </a:prstTxWarp>
                <a:spAutoFit/>
              </a:bodyPr>
              <a:lstStyle/>
              <a:p>
                <a:pPr defTabSz="914105" fontAlgn="base">
                  <a:spcBef>
                    <a:spcPts val="400"/>
                  </a:spcBef>
                  <a:spcAft>
                    <a:spcPts val="400"/>
                  </a:spcAft>
                  <a:defRPr/>
                </a:pPr>
                <a:r>
                  <a:rPr lang="en-US" sz="1200">
                    <a:solidFill>
                      <a:srgbClr val="000000"/>
                    </a:solidFill>
                    <a:latin typeface="Arial" panose="020B0604020202020204"/>
                    <a:cs typeface="Arial" pitchFamily="34" charset="0"/>
                  </a:rPr>
                  <a:t>VGPR</a:t>
                </a:r>
              </a:p>
            </p:txBody>
          </p:sp>
        </p:grpSp>
        <p:sp>
          <p:nvSpPr>
            <p:cNvPr id="59" name="Rectangle 58">
              <a:extLst>
                <a:ext uri="{FF2B5EF4-FFF2-40B4-BE49-F238E27FC236}">
                  <a16:creationId xmlns:a16="http://schemas.microsoft.com/office/drawing/2014/main" id="{F5606887-3AD7-4A63-AC1C-A268171A808A}"/>
                </a:ext>
              </a:extLst>
            </p:cNvPr>
            <p:cNvSpPr/>
            <p:nvPr/>
          </p:nvSpPr>
          <p:spPr>
            <a:xfrm>
              <a:off x="2339066" y="1744267"/>
              <a:ext cx="548467" cy="315567"/>
            </a:xfrm>
            <a:prstGeom prst="rect">
              <a:avLst/>
            </a:prstGeom>
          </p:spPr>
          <p:txBody>
            <a:bodyPr wrap="none">
              <a:spAutoFit/>
            </a:bodyPr>
            <a:lstStyle/>
            <a:p>
              <a:pPr algn="ctr" defTabSz="914105">
                <a:defRPr/>
              </a:pPr>
              <a:r>
                <a:rPr lang="en-GB" sz="1067" b="1">
                  <a:solidFill>
                    <a:srgbClr val="181818"/>
                  </a:solidFill>
                  <a:latin typeface="Arial" panose="020B0604020202020204"/>
                </a:rPr>
                <a:t>≥VGPR: </a:t>
              </a:r>
            </a:p>
            <a:p>
              <a:pPr algn="ctr" defTabSz="914105">
                <a:defRPr/>
              </a:pPr>
              <a:r>
                <a:rPr lang="en-GB" sz="1067" b="1">
                  <a:solidFill>
                    <a:srgbClr val="181818"/>
                  </a:solidFill>
                  <a:latin typeface="Arial" panose="020B0604020202020204"/>
                </a:rPr>
                <a:t>31.8% </a:t>
              </a:r>
              <a:endParaRPr lang="en-US" sz="1067" b="1">
                <a:solidFill>
                  <a:srgbClr val="181818"/>
                </a:solidFill>
                <a:latin typeface="Arial" panose="020B0604020202020204"/>
              </a:endParaRPr>
            </a:p>
          </p:txBody>
        </p:sp>
        <p:sp>
          <p:nvSpPr>
            <p:cNvPr id="60" name="Rectangle 59">
              <a:extLst>
                <a:ext uri="{FF2B5EF4-FFF2-40B4-BE49-F238E27FC236}">
                  <a16:creationId xmlns:a16="http://schemas.microsoft.com/office/drawing/2014/main" id="{B67374D0-3DC9-48E5-9251-CE1E255393D4}"/>
                </a:ext>
              </a:extLst>
            </p:cNvPr>
            <p:cNvSpPr/>
            <p:nvPr/>
          </p:nvSpPr>
          <p:spPr>
            <a:xfrm>
              <a:off x="3701099" y="2237067"/>
              <a:ext cx="519614" cy="315567"/>
            </a:xfrm>
            <a:prstGeom prst="rect">
              <a:avLst/>
            </a:prstGeom>
          </p:spPr>
          <p:txBody>
            <a:bodyPr wrap="none">
              <a:spAutoFit/>
            </a:bodyPr>
            <a:lstStyle/>
            <a:p>
              <a:pPr algn="ctr" defTabSz="914105">
                <a:defRPr/>
              </a:pPr>
              <a:r>
                <a:rPr lang="en-GB" sz="1067" b="1">
                  <a:solidFill>
                    <a:srgbClr val="181818"/>
                  </a:solidFill>
                  <a:latin typeface="Arial" panose="020B0604020202020204"/>
                </a:rPr>
                <a:t>≥VGPR:</a:t>
              </a:r>
            </a:p>
            <a:p>
              <a:pPr algn="ctr" defTabSz="914105">
                <a:defRPr/>
              </a:pPr>
              <a:r>
                <a:rPr lang="en-GB" sz="1067" b="1">
                  <a:solidFill>
                    <a:srgbClr val="181818"/>
                  </a:solidFill>
                  <a:latin typeface="Arial" panose="020B0604020202020204"/>
                </a:rPr>
                <a:t>8.5%</a:t>
              </a:r>
              <a:endParaRPr lang="en-US" sz="1067" b="1">
                <a:solidFill>
                  <a:srgbClr val="181818"/>
                </a:solidFill>
                <a:latin typeface="Arial" panose="020B0604020202020204"/>
              </a:endParaRPr>
            </a:p>
          </p:txBody>
        </p:sp>
        <p:cxnSp>
          <p:nvCxnSpPr>
            <p:cNvPr id="61" name="Elbow Connector 10">
              <a:extLst>
                <a:ext uri="{FF2B5EF4-FFF2-40B4-BE49-F238E27FC236}">
                  <a16:creationId xmlns:a16="http://schemas.microsoft.com/office/drawing/2014/main" id="{9471C213-D813-4D6F-A9F8-0E71961FED44}"/>
                </a:ext>
              </a:extLst>
            </p:cNvPr>
            <p:cNvCxnSpPr>
              <a:cxnSpLocks/>
            </p:cNvCxnSpPr>
            <p:nvPr/>
          </p:nvCxnSpPr>
          <p:spPr>
            <a:xfrm rot="5400000" flipH="1" flipV="1">
              <a:off x="2107554" y="784554"/>
              <a:ext cx="195882" cy="416556"/>
            </a:xfrm>
            <a:prstGeom prst="bentConnector2">
              <a:avLst/>
            </a:prstGeom>
            <a:ln w="12700">
              <a:solidFill>
                <a:srgbClr val="525CA3"/>
              </a:solidFill>
            </a:ln>
          </p:spPr>
          <p:style>
            <a:lnRef idx="1">
              <a:schemeClr val="accent1"/>
            </a:lnRef>
            <a:fillRef idx="0">
              <a:schemeClr val="accent1"/>
            </a:fillRef>
            <a:effectRef idx="0">
              <a:schemeClr val="accent1"/>
            </a:effectRef>
            <a:fontRef idx="minor">
              <a:schemeClr val="tx1"/>
            </a:fontRef>
          </p:style>
        </p:cxnSp>
        <p:cxnSp>
          <p:nvCxnSpPr>
            <p:cNvPr id="62" name="Elbow Connector 18">
              <a:extLst>
                <a:ext uri="{FF2B5EF4-FFF2-40B4-BE49-F238E27FC236}">
                  <a16:creationId xmlns:a16="http://schemas.microsoft.com/office/drawing/2014/main" id="{9651E7B9-15CB-4F9B-BFB7-F724D88D0841}"/>
                </a:ext>
              </a:extLst>
            </p:cNvPr>
            <p:cNvCxnSpPr>
              <a:cxnSpLocks/>
            </p:cNvCxnSpPr>
            <p:nvPr/>
          </p:nvCxnSpPr>
          <p:spPr>
            <a:xfrm rot="16200000" flipH="1">
              <a:off x="2718396" y="1275910"/>
              <a:ext cx="1049827" cy="287783"/>
            </a:xfrm>
            <a:prstGeom prst="bentConnector3">
              <a:avLst>
                <a:gd name="adj1" fmla="val 643"/>
              </a:avLst>
            </a:prstGeom>
            <a:ln w="12700">
              <a:solidFill>
                <a:srgbClr val="525CA3"/>
              </a:solidFill>
            </a:ln>
          </p:spPr>
          <p:style>
            <a:lnRef idx="1">
              <a:schemeClr val="accent1"/>
            </a:lnRef>
            <a:fillRef idx="0">
              <a:schemeClr val="accent1"/>
            </a:fillRef>
            <a:effectRef idx="0">
              <a:schemeClr val="accent1"/>
            </a:effectRef>
            <a:fontRef idx="minor">
              <a:schemeClr val="tx1"/>
            </a:fontRef>
          </p:style>
        </p:cxnSp>
        <p:sp>
          <p:nvSpPr>
            <p:cNvPr id="63" name="Right Bracket 62">
              <a:extLst>
                <a:ext uri="{FF2B5EF4-FFF2-40B4-BE49-F238E27FC236}">
                  <a16:creationId xmlns:a16="http://schemas.microsoft.com/office/drawing/2014/main" id="{5AD88D73-2A98-4241-A17E-BC0032BC5E85}"/>
                </a:ext>
              </a:extLst>
            </p:cNvPr>
            <p:cNvSpPr/>
            <p:nvPr/>
          </p:nvSpPr>
          <p:spPr>
            <a:xfrm rot="10800000" flipH="1" flipV="1">
              <a:off x="2296827" y="1338857"/>
              <a:ext cx="48965" cy="1148781"/>
            </a:xfrm>
            <a:prstGeom prst="rightBracket">
              <a:avLst/>
            </a:prstGeom>
            <a:ln w="12700">
              <a:solidFill>
                <a:srgbClr val="525C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05">
                <a:defRPr/>
              </a:pPr>
              <a:endParaRPr lang="en-GB" sz="1867">
                <a:solidFill>
                  <a:srgbClr val="525CA3"/>
                </a:solidFill>
                <a:latin typeface="Arial" panose="020B0604020202020204"/>
              </a:endParaRPr>
            </a:p>
          </p:txBody>
        </p:sp>
        <p:sp>
          <p:nvSpPr>
            <p:cNvPr id="64" name="Right Bracket 63">
              <a:extLst>
                <a:ext uri="{FF2B5EF4-FFF2-40B4-BE49-F238E27FC236}">
                  <a16:creationId xmlns:a16="http://schemas.microsoft.com/office/drawing/2014/main" id="{AF48BE66-187C-47E4-B084-2219F37B85DC}"/>
                </a:ext>
              </a:extLst>
            </p:cNvPr>
            <p:cNvSpPr/>
            <p:nvPr/>
          </p:nvSpPr>
          <p:spPr>
            <a:xfrm flipV="1">
              <a:off x="3664293" y="2245075"/>
              <a:ext cx="44244" cy="324123"/>
            </a:xfrm>
            <a:prstGeom prst="rightBracket">
              <a:avLst/>
            </a:prstGeom>
            <a:ln w="12700">
              <a:solidFill>
                <a:srgbClr val="525CA3"/>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05">
                <a:defRPr/>
              </a:pPr>
              <a:endParaRPr lang="en-GB" sz="1867">
                <a:solidFill>
                  <a:srgbClr val="6B747B"/>
                </a:solidFill>
                <a:latin typeface="Arial" panose="020B0604020202020204"/>
              </a:endParaRPr>
            </a:p>
          </p:txBody>
        </p:sp>
      </p:grpSp>
      <p:graphicFrame>
        <p:nvGraphicFramePr>
          <p:cNvPr id="34" name="Content Placeholder 3">
            <a:extLst>
              <a:ext uri="{FF2B5EF4-FFF2-40B4-BE49-F238E27FC236}">
                <a16:creationId xmlns:a16="http://schemas.microsoft.com/office/drawing/2014/main" id="{9EB45453-5649-42B8-9EFF-B603234C38B4}"/>
              </a:ext>
            </a:extLst>
          </p:cNvPr>
          <p:cNvGraphicFramePr>
            <a:graphicFrameLocks/>
          </p:cNvGraphicFramePr>
          <p:nvPr/>
        </p:nvGraphicFramePr>
        <p:xfrm>
          <a:off x="6662690" y="3277140"/>
          <a:ext cx="4398141" cy="682800"/>
        </p:xfrm>
        <a:graphic>
          <a:graphicData uri="http://schemas.openxmlformats.org/drawingml/2006/table">
            <a:tbl>
              <a:tblPr firstRow="1" bandRow="1">
                <a:tableStyleId>{5C22544A-7EE6-4342-B048-85BDC9FD1C3A}</a:tableStyleId>
              </a:tblPr>
              <a:tblGrid>
                <a:gridCol w="1466047">
                  <a:extLst>
                    <a:ext uri="{9D8B030D-6E8A-4147-A177-3AD203B41FA5}">
                      <a16:colId xmlns:a16="http://schemas.microsoft.com/office/drawing/2014/main" val="1811223580"/>
                    </a:ext>
                  </a:extLst>
                </a:gridCol>
                <a:gridCol w="1466047">
                  <a:extLst>
                    <a:ext uri="{9D8B030D-6E8A-4147-A177-3AD203B41FA5}">
                      <a16:colId xmlns:a16="http://schemas.microsoft.com/office/drawing/2014/main" val="2266227169"/>
                    </a:ext>
                  </a:extLst>
                </a:gridCol>
                <a:gridCol w="1466047">
                  <a:extLst>
                    <a:ext uri="{9D8B030D-6E8A-4147-A177-3AD203B41FA5}">
                      <a16:colId xmlns:a16="http://schemas.microsoft.com/office/drawing/2014/main" val="366543699"/>
                    </a:ext>
                  </a:extLst>
                </a:gridCol>
              </a:tblGrid>
              <a:tr h="44704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5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Isa-Pd </a:t>
                      </a:r>
                    </a:p>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(n=154)</a:t>
                      </a:r>
                      <a:endParaRPr lang="en-US" sz="15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Pd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(n=153)</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225600">
                <a:tc>
                  <a:txBody>
                    <a:bodyPr/>
                    <a:lstStyle/>
                    <a:p>
                      <a:pPr marL="0" marR="0" lvl="1" indent="0" algn="l"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Near CR* rate</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15.6%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3.3%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bl>
          </a:graphicData>
        </a:graphic>
      </p:graphicFrame>
      <p:sp>
        <p:nvSpPr>
          <p:cNvPr id="35" name="TextBox 34">
            <a:extLst>
              <a:ext uri="{FF2B5EF4-FFF2-40B4-BE49-F238E27FC236}">
                <a16:creationId xmlns:a16="http://schemas.microsoft.com/office/drawing/2014/main" id="{C7A858E3-EE44-402E-8C98-A64771E5659C}"/>
              </a:ext>
            </a:extLst>
          </p:cNvPr>
          <p:cNvSpPr txBox="1"/>
          <p:nvPr/>
        </p:nvSpPr>
        <p:spPr>
          <a:xfrm>
            <a:off x="6551354" y="4204265"/>
            <a:ext cx="5326511" cy="697733"/>
          </a:xfrm>
          <a:prstGeom prst="rect">
            <a:avLst/>
          </a:prstGeom>
          <a:noFill/>
        </p:spPr>
        <p:txBody>
          <a:bodyPr wrap="square" lIns="121899" tIns="60949" rIns="121899" bIns="60949" rtlCol="0">
            <a:spAutoFit/>
          </a:bodyPr>
          <a:lstStyle/>
          <a:p>
            <a:pPr defTabSz="914128">
              <a:defRPr/>
            </a:pPr>
            <a:r>
              <a:rPr lang="en-GB" sz="1867" b="1">
                <a:solidFill>
                  <a:srgbClr val="525CA3"/>
                </a:solidFill>
                <a:latin typeface="Arial" panose="020B0604020202020204"/>
              </a:rPr>
              <a:t>MRD negativity at 10</a:t>
            </a:r>
            <a:r>
              <a:rPr lang="en-GB" sz="1867" b="1" baseline="30000">
                <a:solidFill>
                  <a:srgbClr val="525CA3"/>
                </a:solidFill>
                <a:latin typeface="Verdana" panose="020B0604030504040204" pitchFamily="34" charset="0"/>
                <a:ea typeface="Verdana" panose="020B0604030504040204" pitchFamily="34" charset="0"/>
              </a:rPr>
              <a:t>‒</a:t>
            </a:r>
            <a:r>
              <a:rPr lang="en-GB" sz="1867" b="1" baseline="30000">
                <a:solidFill>
                  <a:srgbClr val="525CA3"/>
                </a:solidFill>
                <a:latin typeface="Arial" panose="020B0604020202020204"/>
              </a:rPr>
              <a:t>5 </a:t>
            </a:r>
            <a:r>
              <a:rPr lang="en-GB" sz="1867" b="1">
                <a:solidFill>
                  <a:srgbClr val="525CA3"/>
                </a:solidFill>
                <a:latin typeface="Arial" panose="020B0604020202020204"/>
              </a:rPr>
              <a:t>(ITT population): </a:t>
            </a:r>
          </a:p>
          <a:p>
            <a:pPr marL="0" lvl="1" defTabSz="914128"/>
            <a:r>
              <a:rPr lang="en-GB" sz="1867">
                <a:solidFill>
                  <a:srgbClr val="525CA3"/>
                </a:solidFill>
                <a:latin typeface="Arial" panose="020B0604020202020204"/>
              </a:rPr>
              <a:t>5.2% for </a:t>
            </a:r>
            <a:r>
              <a:rPr lang="en-US" sz="1867">
                <a:solidFill>
                  <a:srgbClr val="525CA3"/>
                </a:solidFill>
                <a:latin typeface="Arial" panose="020B0604020202020204"/>
              </a:rPr>
              <a:t>Isa-Pd</a:t>
            </a:r>
            <a:r>
              <a:rPr lang="en-GB" sz="1867">
                <a:solidFill>
                  <a:srgbClr val="525CA3"/>
                </a:solidFill>
                <a:latin typeface="Arial" panose="020B0604020202020204"/>
              </a:rPr>
              <a:t> vs 0 for Pd</a:t>
            </a:r>
          </a:p>
        </p:txBody>
      </p:sp>
      <p:sp>
        <p:nvSpPr>
          <p:cNvPr id="30" name="Rectangle: Diagonal Corners Snipped 29">
            <a:extLst>
              <a:ext uri="{FF2B5EF4-FFF2-40B4-BE49-F238E27FC236}">
                <a16:creationId xmlns:a16="http://schemas.microsoft.com/office/drawing/2014/main" id="{1DFF8CA7-6936-426A-9617-FCB42FEC37D9}"/>
              </a:ext>
            </a:extLst>
          </p:cNvPr>
          <p:cNvSpPr/>
          <p:nvPr/>
        </p:nvSpPr>
        <p:spPr>
          <a:xfrm>
            <a:off x="0" y="5375011"/>
            <a:ext cx="12192000" cy="36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Addition of Isa to Pd resulted in significant improvement in overall and depth of response</a:t>
            </a:r>
          </a:p>
        </p:txBody>
      </p:sp>
      <p:sp>
        <p:nvSpPr>
          <p:cNvPr id="32" name="Rectangle 31">
            <a:hlinkClick r:id="rId5" action="ppaction://hlinksldjump"/>
            <a:extLst>
              <a:ext uri="{FF2B5EF4-FFF2-40B4-BE49-F238E27FC236}">
                <a16:creationId xmlns:a16="http://schemas.microsoft.com/office/drawing/2014/main" id="{6E586CCD-7ED8-463E-BFA7-C09626BD2D81}"/>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215328577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7" name="Title 26">
            <a:extLst>
              <a:ext uri="{FF2B5EF4-FFF2-40B4-BE49-F238E27FC236}">
                <a16:creationId xmlns:a16="http://schemas.microsoft.com/office/drawing/2014/main" id="{FD42FD89-861A-E941-27B9-9866A63EA129}"/>
              </a:ext>
            </a:extLst>
          </p:cNvPr>
          <p:cNvSpPr>
            <a:spLocks noGrp="1"/>
          </p:cNvSpPr>
          <p:nvPr>
            <p:ph type="title"/>
          </p:nvPr>
        </p:nvSpPr>
        <p:spPr>
          <a:xfrm>
            <a:off x="478368" y="180488"/>
            <a:ext cx="11226801" cy="701602"/>
          </a:xfrm>
        </p:spPr>
        <p:txBody>
          <a:bodyPr/>
          <a:lstStyle/>
          <a:p>
            <a:r>
              <a:rPr lang="en-GB" b="1">
                <a:solidFill>
                  <a:schemeClr val="bg2"/>
                </a:solidFill>
              </a:rPr>
              <a:t>ICARIA-MM</a:t>
            </a:r>
            <a:br>
              <a:rPr lang="en-GB"/>
            </a:br>
            <a:r>
              <a:rPr lang="en-GB" sz="2133"/>
              <a:t>Response summary (investigator review) (median FU: 11.6 </a:t>
            </a:r>
            <a:r>
              <a:rPr lang="en-GB" sz="2133" err="1"/>
              <a:t>mos</a:t>
            </a:r>
            <a:r>
              <a:rPr lang="en-GB" sz="2133"/>
              <a:t>)</a:t>
            </a:r>
            <a:endParaRPr lang="en-US" sz="2133"/>
          </a:p>
        </p:txBody>
      </p:sp>
      <p:sp>
        <p:nvSpPr>
          <p:cNvPr id="5" name="Slide Number Placeholder 4">
            <a:extLst>
              <a:ext uri="{FF2B5EF4-FFF2-40B4-BE49-F238E27FC236}">
                <a16:creationId xmlns:a16="http://schemas.microsoft.com/office/drawing/2014/main" id="{04A3FD99-DDEA-4A7C-8863-A9E0A1D93655}"/>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138</a:t>
            </a:fld>
            <a:endParaRPr lang="en-US">
              <a:solidFill>
                <a:srgbClr val="6B747B"/>
              </a:solidFill>
              <a:latin typeface="Arial" panose="020B0604020202020204"/>
            </a:endParaRPr>
          </a:p>
        </p:txBody>
      </p:sp>
      <p:sp>
        <p:nvSpPr>
          <p:cNvPr id="10" name="Text Placeholder 9">
            <a:extLst>
              <a:ext uri="{FF2B5EF4-FFF2-40B4-BE49-F238E27FC236}">
                <a16:creationId xmlns:a16="http://schemas.microsoft.com/office/drawing/2014/main" id="{10185CD3-C3E8-6313-996C-015C956FBA08}"/>
              </a:ext>
            </a:extLst>
          </p:cNvPr>
          <p:cNvSpPr>
            <a:spLocks noGrp="1"/>
          </p:cNvSpPr>
          <p:nvPr>
            <p:ph type="body" sz="quarter" idx="13"/>
          </p:nvPr>
        </p:nvSpPr>
        <p:spPr/>
        <p:txBody>
          <a:bodyPr/>
          <a:lstStyle/>
          <a:p>
            <a:r>
              <a:rPr lang="it-IT"/>
              <a:t>Attal M, et al. Lancet 2019;394:2096–107</a:t>
            </a:r>
            <a:endParaRPr lang="en-US"/>
          </a:p>
        </p:txBody>
      </p:sp>
      <p:sp>
        <p:nvSpPr>
          <p:cNvPr id="11" name="Text Placeholder 10">
            <a:extLst>
              <a:ext uri="{FF2B5EF4-FFF2-40B4-BE49-F238E27FC236}">
                <a16:creationId xmlns:a16="http://schemas.microsoft.com/office/drawing/2014/main" id="{036E711C-8371-E767-F8F5-6452E368A627}"/>
              </a:ext>
            </a:extLst>
          </p:cNvPr>
          <p:cNvSpPr>
            <a:spLocks noGrp="1"/>
          </p:cNvSpPr>
          <p:nvPr>
            <p:ph type="body" sz="quarter" idx="14"/>
          </p:nvPr>
        </p:nvSpPr>
        <p:spPr>
          <a:xfrm>
            <a:off x="486836" y="5880100"/>
            <a:ext cx="9420769" cy="381000"/>
          </a:xfrm>
        </p:spPr>
        <p:txBody>
          <a:bodyPr/>
          <a:lstStyle/>
          <a:p>
            <a:r>
              <a:rPr lang="en-US"/>
              <a:t>Data cut-off 11 October 2018 </a:t>
            </a:r>
          </a:p>
          <a:p>
            <a:pPr lvl="0"/>
            <a:r>
              <a:rPr lang="en-US" noProof="0"/>
              <a:t>d, dexamethasone; FU, follow-up; Isa, isatuximab; Mos, months; ORR, overall response rate; P, pomalidomide; PR, partial response; sCR, stringent complete response; VGPR, very good partial response</a:t>
            </a:r>
          </a:p>
        </p:txBody>
      </p:sp>
      <p:graphicFrame>
        <p:nvGraphicFramePr>
          <p:cNvPr id="19" name="Chart 18">
            <a:extLst>
              <a:ext uri="{FF2B5EF4-FFF2-40B4-BE49-F238E27FC236}">
                <a16:creationId xmlns:a16="http://schemas.microsoft.com/office/drawing/2014/main" id="{E2FF33AE-6F3A-4D1F-8B16-BB3312212E78}"/>
              </a:ext>
            </a:extLst>
          </p:cNvPr>
          <p:cNvGraphicFramePr/>
          <p:nvPr/>
        </p:nvGraphicFramePr>
        <p:xfrm>
          <a:off x="803125" y="1328058"/>
          <a:ext cx="10311368" cy="3684540"/>
        </p:xfrm>
        <a:graphic>
          <a:graphicData uri="http://schemas.openxmlformats.org/drawingml/2006/chart">
            <c:chart xmlns:c="http://schemas.openxmlformats.org/drawingml/2006/chart" xmlns:r="http://schemas.openxmlformats.org/officeDocument/2006/relationships" r:id="rId4"/>
          </a:graphicData>
        </a:graphic>
      </p:graphicFrame>
      <p:sp>
        <p:nvSpPr>
          <p:cNvPr id="20" name="TextBox 19">
            <a:extLst>
              <a:ext uri="{FF2B5EF4-FFF2-40B4-BE49-F238E27FC236}">
                <a16:creationId xmlns:a16="http://schemas.microsoft.com/office/drawing/2014/main" id="{D87D560C-6038-4200-9EA4-C6575A3F5D7E}"/>
              </a:ext>
            </a:extLst>
          </p:cNvPr>
          <p:cNvSpPr txBox="1"/>
          <p:nvPr/>
        </p:nvSpPr>
        <p:spPr>
          <a:xfrm>
            <a:off x="3378839" y="1553449"/>
            <a:ext cx="1585690" cy="584775"/>
          </a:xfrm>
          <a:prstGeom prst="rect">
            <a:avLst/>
          </a:prstGeom>
          <a:noFill/>
        </p:spPr>
        <p:txBody>
          <a:bodyPr wrap="none" rtlCol="0">
            <a:spAutoFit/>
          </a:bodyPr>
          <a:lstStyle/>
          <a:p>
            <a:pPr algn="ctr" defTabSz="1219110">
              <a:defRPr/>
            </a:pPr>
            <a:r>
              <a:rPr lang="en-GB" sz="1600" b="1">
                <a:solidFill>
                  <a:srgbClr val="000000"/>
                </a:solidFill>
                <a:latin typeface="Arial" panose="020B0604020202020204" pitchFamily="34" charset="0"/>
                <a:cs typeface="Arial" panose="020B0604020202020204" pitchFamily="34" charset="0"/>
              </a:rPr>
              <a:t>ORR: 63.0%</a:t>
            </a:r>
          </a:p>
          <a:p>
            <a:pPr algn="ctr" defTabSz="1219110">
              <a:defRPr/>
            </a:pPr>
            <a:r>
              <a:rPr lang="en-GB" sz="1600" b="1">
                <a:solidFill>
                  <a:srgbClr val="000000"/>
                </a:solidFill>
                <a:latin typeface="Arial" panose="020B0604020202020204" pitchFamily="34" charset="0"/>
                <a:cs typeface="Arial" panose="020B0604020202020204" pitchFamily="34" charset="0"/>
              </a:rPr>
              <a:t>≥VGPR: 33.8%</a:t>
            </a:r>
            <a:endParaRPr lang="en-US" sz="1600" b="1">
              <a:solidFill>
                <a:srgbClr val="000000"/>
              </a:solidFill>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0E04E3CC-CE1C-48B6-AE91-E65BC30DC795}"/>
              </a:ext>
            </a:extLst>
          </p:cNvPr>
          <p:cNvSpPr txBox="1"/>
          <p:nvPr/>
        </p:nvSpPr>
        <p:spPr>
          <a:xfrm>
            <a:off x="7954321" y="2703095"/>
            <a:ext cx="1471877" cy="584775"/>
          </a:xfrm>
          <a:prstGeom prst="rect">
            <a:avLst/>
          </a:prstGeom>
          <a:noFill/>
        </p:spPr>
        <p:txBody>
          <a:bodyPr wrap="none" rtlCol="0">
            <a:spAutoFit/>
          </a:bodyPr>
          <a:lstStyle/>
          <a:p>
            <a:pPr algn="ctr" defTabSz="1219110">
              <a:defRPr/>
            </a:pPr>
            <a:r>
              <a:rPr lang="en-GB" sz="1600" b="1">
                <a:solidFill>
                  <a:srgbClr val="000000"/>
                </a:solidFill>
                <a:latin typeface="Arial" panose="020B0604020202020204" pitchFamily="34" charset="0"/>
                <a:cs typeface="Arial" panose="020B0604020202020204" pitchFamily="34" charset="0"/>
              </a:rPr>
              <a:t>ORR: 32.0%</a:t>
            </a:r>
            <a:endParaRPr lang="en-GB" sz="1600" b="1" baseline="30000">
              <a:solidFill>
                <a:srgbClr val="000000"/>
              </a:solidFill>
              <a:latin typeface="Arial" panose="020B0604020202020204" pitchFamily="34" charset="0"/>
              <a:cs typeface="Arial" panose="020B0604020202020204" pitchFamily="34" charset="0"/>
            </a:endParaRPr>
          </a:p>
          <a:p>
            <a:pPr algn="ctr" defTabSz="1219110">
              <a:defRPr/>
            </a:pPr>
            <a:r>
              <a:rPr lang="en-GB" sz="1600" b="1">
                <a:solidFill>
                  <a:srgbClr val="000000"/>
                </a:solidFill>
                <a:latin typeface="Arial" panose="020B0604020202020204" pitchFamily="34" charset="0"/>
                <a:cs typeface="Arial" panose="020B0604020202020204" pitchFamily="34" charset="0"/>
              </a:rPr>
              <a:t>≥VGPR: 7.2%</a:t>
            </a:r>
            <a:endParaRPr lang="en-US" sz="1600" b="1">
              <a:solidFill>
                <a:srgbClr val="000000"/>
              </a:solidFill>
              <a:latin typeface="Arial" panose="020B0604020202020204" pitchFamily="34" charset="0"/>
              <a:cs typeface="Arial" panose="020B0604020202020204" pitchFamily="34" charset="0"/>
            </a:endParaRPr>
          </a:p>
        </p:txBody>
      </p:sp>
      <p:sp>
        <p:nvSpPr>
          <p:cNvPr id="23" name="Right Bracket 22">
            <a:extLst>
              <a:ext uri="{FF2B5EF4-FFF2-40B4-BE49-F238E27FC236}">
                <a16:creationId xmlns:a16="http://schemas.microsoft.com/office/drawing/2014/main" id="{3C181700-BA1A-4C9D-B727-CFBEE75B6940}"/>
              </a:ext>
            </a:extLst>
          </p:cNvPr>
          <p:cNvSpPr/>
          <p:nvPr/>
        </p:nvSpPr>
        <p:spPr>
          <a:xfrm>
            <a:off x="9496525" y="3282817"/>
            <a:ext cx="62707" cy="6720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32">
              <a:defRPr/>
            </a:pPr>
            <a:endParaRPr lang="en-GB">
              <a:solidFill>
                <a:srgbClr val="6B747B"/>
              </a:solidFill>
              <a:latin typeface="Arial" panose="020B0604020202020204"/>
            </a:endParaRPr>
          </a:p>
        </p:txBody>
      </p:sp>
      <p:sp>
        <p:nvSpPr>
          <p:cNvPr id="24" name="TextBox 23">
            <a:extLst>
              <a:ext uri="{FF2B5EF4-FFF2-40B4-BE49-F238E27FC236}">
                <a16:creationId xmlns:a16="http://schemas.microsoft.com/office/drawing/2014/main" id="{59772CD1-C212-4522-8E29-ACC0BD85F43E}"/>
              </a:ext>
            </a:extLst>
          </p:cNvPr>
          <p:cNvSpPr txBox="1"/>
          <p:nvPr/>
        </p:nvSpPr>
        <p:spPr>
          <a:xfrm>
            <a:off x="9527875" y="3141058"/>
            <a:ext cx="1621012" cy="318100"/>
          </a:xfrm>
          <a:prstGeom prst="rect">
            <a:avLst/>
          </a:prstGeom>
          <a:noFill/>
        </p:spPr>
        <p:txBody>
          <a:bodyPr wrap="square" rtlCol="0">
            <a:spAutoFit/>
          </a:bodyPr>
          <a:lstStyle/>
          <a:p>
            <a:pPr defTabSz="914332">
              <a:defRPr/>
            </a:pPr>
            <a:r>
              <a:rPr lang="en-US" sz="1467">
                <a:solidFill>
                  <a:srgbClr val="000000"/>
                </a:solidFill>
                <a:latin typeface="Arial" panose="020B0604020202020204"/>
              </a:rPr>
              <a:t>CR/sCR: 1.3%</a:t>
            </a:r>
          </a:p>
        </p:txBody>
      </p:sp>
      <p:sp>
        <p:nvSpPr>
          <p:cNvPr id="25" name="Right Bracket 24">
            <a:extLst>
              <a:ext uri="{FF2B5EF4-FFF2-40B4-BE49-F238E27FC236}">
                <a16:creationId xmlns:a16="http://schemas.microsoft.com/office/drawing/2014/main" id="{4C2B1013-CDD8-4CEE-B26F-9F197A2EA3E1}"/>
              </a:ext>
            </a:extLst>
          </p:cNvPr>
          <p:cNvSpPr/>
          <p:nvPr/>
        </p:nvSpPr>
        <p:spPr>
          <a:xfrm>
            <a:off x="5008723" y="2183557"/>
            <a:ext cx="62707" cy="225600"/>
          </a:xfrm>
          <a:prstGeom prst="righ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32">
              <a:defRPr/>
            </a:pPr>
            <a:endParaRPr lang="en-GB">
              <a:solidFill>
                <a:srgbClr val="6B747B"/>
              </a:solidFill>
              <a:latin typeface="Arial" panose="020B0604020202020204"/>
            </a:endParaRPr>
          </a:p>
        </p:txBody>
      </p:sp>
      <p:sp>
        <p:nvSpPr>
          <p:cNvPr id="26" name="TextBox 25">
            <a:extLst>
              <a:ext uri="{FF2B5EF4-FFF2-40B4-BE49-F238E27FC236}">
                <a16:creationId xmlns:a16="http://schemas.microsoft.com/office/drawing/2014/main" id="{6668C256-E52D-4C9A-B877-3420B5DDEC60}"/>
              </a:ext>
            </a:extLst>
          </p:cNvPr>
          <p:cNvSpPr txBox="1"/>
          <p:nvPr/>
        </p:nvSpPr>
        <p:spPr>
          <a:xfrm>
            <a:off x="5040075" y="2124263"/>
            <a:ext cx="1464523" cy="318100"/>
          </a:xfrm>
          <a:prstGeom prst="rect">
            <a:avLst/>
          </a:prstGeom>
          <a:noFill/>
        </p:spPr>
        <p:txBody>
          <a:bodyPr wrap="square" rtlCol="0">
            <a:spAutoFit/>
          </a:bodyPr>
          <a:lstStyle/>
          <a:p>
            <a:pPr defTabSz="914332">
              <a:defRPr/>
            </a:pPr>
            <a:r>
              <a:rPr lang="en-US" sz="1467">
                <a:solidFill>
                  <a:srgbClr val="000000"/>
                </a:solidFill>
                <a:latin typeface="Arial" panose="020B0604020202020204"/>
              </a:rPr>
              <a:t>CR/sCR: 5.8%</a:t>
            </a:r>
          </a:p>
        </p:txBody>
      </p:sp>
      <p:sp>
        <p:nvSpPr>
          <p:cNvPr id="16" name="Rectangle: Diagonal Corners Snipped 15">
            <a:extLst>
              <a:ext uri="{FF2B5EF4-FFF2-40B4-BE49-F238E27FC236}">
                <a16:creationId xmlns:a16="http://schemas.microsoft.com/office/drawing/2014/main" id="{A381E9F3-C944-4FC9-BB51-F3BC3D1CFD61}"/>
              </a:ext>
            </a:extLst>
          </p:cNvPr>
          <p:cNvSpPr/>
          <p:nvPr/>
        </p:nvSpPr>
        <p:spPr>
          <a:xfrm>
            <a:off x="0" y="5378517"/>
            <a:ext cx="12192000" cy="36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Consistent improvement in overall response and depth of response reported by investigator based on local lab</a:t>
            </a:r>
          </a:p>
        </p:txBody>
      </p:sp>
      <p:sp>
        <p:nvSpPr>
          <p:cNvPr id="15" name="Rectangle 14">
            <a:hlinkClick r:id="rId5" action="ppaction://hlinksldjump"/>
            <a:extLst>
              <a:ext uri="{FF2B5EF4-FFF2-40B4-BE49-F238E27FC236}">
                <a16:creationId xmlns:a16="http://schemas.microsoft.com/office/drawing/2014/main" id="{46151E9E-8B88-44AE-8404-E80AB51939B9}"/>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136635557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AF712292-9BD3-6B4D-A88C-A757ACF7FB4E}"/>
              </a:ext>
            </a:extLst>
          </p:cNvPr>
          <p:cNvSpPr>
            <a:spLocks noGrp="1"/>
          </p:cNvSpPr>
          <p:nvPr>
            <p:ph type="title"/>
          </p:nvPr>
        </p:nvSpPr>
        <p:spPr>
          <a:xfrm>
            <a:off x="478368" y="180488"/>
            <a:ext cx="11226801" cy="701602"/>
          </a:xfrm>
        </p:spPr>
        <p:txBody>
          <a:bodyPr/>
          <a:lstStyle/>
          <a:p>
            <a:r>
              <a:rPr lang="en-GB" b="1">
                <a:solidFill>
                  <a:schemeClr val="bg2"/>
                </a:solidFill>
              </a:rPr>
              <a:t>ICARIA-MM</a:t>
            </a:r>
            <a:br>
              <a:rPr lang="en-GB"/>
            </a:br>
            <a:r>
              <a:rPr lang="en-GB" sz="2133"/>
              <a:t>OS (median FU: 11.6 mos)</a:t>
            </a:r>
            <a:endParaRPr lang="en-US"/>
          </a:p>
        </p:txBody>
      </p:sp>
      <p:sp>
        <p:nvSpPr>
          <p:cNvPr id="5" name="Slide Number Placeholder 4">
            <a:extLst>
              <a:ext uri="{FF2B5EF4-FFF2-40B4-BE49-F238E27FC236}">
                <a16:creationId xmlns:a16="http://schemas.microsoft.com/office/drawing/2014/main" id="{24760693-7E33-464F-B68B-2A6A4A11B113}"/>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139</a:t>
            </a:fld>
            <a:endParaRPr lang="en-US">
              <a:solidFill>
                <a:srgbClr val="6B747B"/>
              </a:solidFill>
              <a:latin typeface="Arial" panose="020B0604020202020204"/>
            </a:endParaRPr>
          </a:p>
        </p:txBody>
      </p:sp>
      <p:sp>
        <p:nvSpPr>
          <p:cNvPr id="16" name="Text Placeholder 15">
            <a:extLst>
              <a:ext uri="{FF2B5EF4-FFF2-40B4-BE49-F238E27FC236}">
                <a16:creationId xmlns:a16="http://schemas.microsoft.com/office/drawing/2014/main" id="{F0F2DFDF-DC32-BA1A-4C89-7B0BF8E99BC8}"/>
              </a:ext>
            </a:extLst>
          </p:cNvPr>
          <p:cNvSpPr>
            <a:spLocks noGrp="1"/>
          </p:cNvSpPr>
          <p:nvPr>
            <p:ph type="body" sz="quarter" idx="13"/>
          </p:nvPr>
        </p:nvSpPr>
        <p:spPr/>
        <p:txBody>
          <a:bodyPr/>
          <a:lstStyle/>
          <a:p>
            <a:br>
              <a:rPr lang="en-GB" noProof="0"/>
            </a:br>
            <a:r>
              <a:rPr lang="it-IT"/>
              <a:t>Attal M, et al. Lancet 2019;394:2096–107</a:t>
            </a:r>
            <a:endParaRPr lang="en-GB" noProof="0"/>
          </a:p>
        </p:txBody>
      </p:sp>
      <p:sp>
        <p:nvSpPr>
          <p:cNvPr id="17" name="Text Placeholder 16">
            <a:extLst>
              <a:ext uri="{FF2B5EF4-FFF2-40B4-BE49-F238E27FC236}">
                <a16:creationId xmlns:a16="http://schemas.microsoft.com/office/drawing/2014/main" id="{461E48B4-56F9-80CA-6051-AE5A9C1FB045}"/>
              </a:ext>
            </a:extLst>
          </p:cNvPr>
          <p:cNvSpPr>
            <a:spLocks noGrp="1"/>
          </p:cNvSpPr>
          <p:nvPr>
            <p:ph type="body" sz="quarter" idx="14"/>
          </p:nvPr>
        </p:nvSpPr>
        <p:spPr>
          <a:xfrm>
            <a:off x="486835" y="5880100"/>
            <a:ext cx="7541556" cy="381000"/>
          </a:xfrm>
        </p:spPr>
        <p:txBody>
          <a:bodyPr/>
          <a:lstStyle/>
          <a:p>
            <a:br>
              <a:rPr lang="en-US" dirty="0"/>
            </a:br>
            <a:r>
              <a:rPr lang="en-US" dirty="0"/>
              <a:t>Data cut-off 11 October 2018 </a:t>
            </a:r>
          </a:p>
          <a:p>
            <a:r>
              <a:rPr lang="en-US" dirty="0"/>
              <a:t>CI, confidence interval; d, dexamethasone; FU, follow-up; HR, hazard ratio; Isa, </a:t>
            </a:r>
            <a:r>
              <a:rPr lang="en-US" dirty="0" err="1"/>
              <a:t>isatuximab</a:t>
            </a:r>
            <a:r>
              <a:rPr lang="en-US" dirty="0"/>
              <a:t>; Mos, months; OS, overall survival; P, pomalidomide</a:t>
            </a:r>
          </a:p>
        </p:txBody>
      </p:sp>
      <p:sp>
        <p:nvSpPr>
          <p:cNvPr id="251" name="TextBox 250">
            <a:extLst>
              <a:ext uri="{FF2B5EF4-FFF2-40B4-BE49-F238E27FC236}">
                <a16:creationId xmlns:a16="http://schemas.microsoft.com/office/drawing/2014/main" id="{6B3B5572-9745-4F6D-853A-108D2BB70C8A}"/>
              </a:ext>
            </a:extLst>
          </p:cNvPr>
          <p:cNvSpPr txBox="1"/>
          <p:nvPr/>
        </p:nvSpPr>
        <p:spPr>
          <a:xfrm>
            <a:off x="3055966"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154</a:t>
            </a:r>
          </a:p>
          <a:p>
            <a:pPr algn="ctr" defTabSz="914060">
              <a:defRPr/>
            </a:pPr>
            <a:r>
              <a:rPr lang="en-US" sz="1333" kern="0">
                <a:solidFill>
                  <a:srgbClr val="6B747B">
                    <a:lumMod val="50000"/>
                  </a:srgbClr>
                </a:solidFill>
                <a:latin typeface="Arial" panose="020B0604020202020204"/>
              </a:rPr>
              <a:t>153</a:t>
            </a:r>
          </a:p>
        </p:txBody>
      </p:sp>
      <p:sp>
        <p:nvSpPr>
          <p:cNvPr id="252" name="TextBox 251">
            <a:extLst>
              <a:ext uri="{FF2B5EF4-FFF2-40B4-BE49-F238E27FC236}">
                <a16:creationId xmlns:a16="http://schemas.microsoft.com/office/drawing/2014/main" id="{A719A116-F103-453F-98BA-07C8CF32C271}"/>
              </a:ext>
            </a:extLst>
          </p:cNvPr>
          <p:cNvSpPr txBox="1"/>
          <p:nvPr/>
        </p:nvSpPr>
        <p:spPr>
          <a:xfrm>
            <a:off x="2110325" y="4741790"/>
            <a:ext cx="1131233" cy="507178"/>
          </a:xfrm>
          <a:prstGeom prst="rect">
            <a:avLst/>
          </a:prstGeom>
          <a:noFill/>
        </p:spPr>
        <p:txBody>
          <a:bodyPr wrap="square" lIns="48000" tIns="48000" rIns="48000" bIns="48000" rtlCol="0">
            <a:spAutoFit/>
          </a:bodyPr>
          <a:lstStyle/>
          <a:p>
            <a:pPr defTabSz="914060">
              <a:defRPr/>
            </a:pPr>
            <a:r>
              <a:rPr lang="en-US" sz="1333" kern="0">
                <a:solidFill>
                  <a:srgbClr val="6B747B">
                    <a:lumMod val="50000"/>
                  </a:srgbClr>
                </a:solidFill>
                <a:latin typeface="Arial" panose="020B0604020202020204"/>
              </a:rPr>
              <a:t>Isa-Pd</a:t>
            </a:r>
          </a:p>
          <a:p>
            <a:pPr defTabSz="914060">
              <a:defRPr/>
            </a:pPr>
            <a:r>
              <a:rPr lang="en-US" sz="1333" kern="0">
                <a:solidFill>
                  <a:srgbClr val="6B747B">
                    <a:lumMod val="50000"/>
                  </a:srgbClr>
                </a:solidFill>
                <a:latin typeface="Arial" panose="020B0604020202020204"/>
              </a:rPr>
              <a:t>Pd</a:t>
            </a:r>
            <a:endParaRPr lang="en-US" sz="1333" kern="0" baseline="30000">
              <a:solidFill>
                <a:srgbClr val="6B747B">
                  <a:lumMod val="50000"/>
                </a:srgbClr>
              </a:solidFill>
              <a:latin typeface="Arial" panose="020B0604020202020204"/>
            </a:endParaRPr>
          </a:p>
        </p:txBody>
      </p:sp>
      <p:sp>
        <p:nvSpPr>
          <p:cNvPr id="253" name="TextBox 252">
            <a:extLst>
              <a:ext uri="{FF2B5EF4-FFF2-40B4-BE49-F238E27FC236}">
                <a16:creationId xmlns:a16="http://schemas.microsoft.com/office/drawing/2014/main" id="{431F2416-DAD2-40D6-9B8B-A34B78A81768}"/>
              </a:ext>
            </a:extLst>
          </p:cNvPr>
          <p:cNvSpPr txBox="1"/>
          <p:nvPr/>
        </p:nvSpPr>
        <p:spPr>
          <a:xfrm>
            <a:off x="4131570"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145</a:t>
            </a:r>
          </a:p>
          <a:p>
            <a:pPr algn="ctr" defTabSz="914060">
              <a:defRPr/>
            </a:pPr>
            <a:r>
              <a:rPr lang="en-US" sz="1333" kern="0">
                <a:solidFill>
                  <a:srgbClr val="6B747B">
                    <a:lumMod val="50000"/>
                  </a:srgbClr>
                </a:solidFill>
                <a:latin typeface="Arial" panose="020B0604020202020204"/>
              </a:rPr>
              <a:t>137</a:t>
            </a:r>
          </a:p>
        </p:txBody>
      </p:sp>
      <p:sp>
        <p:nvSpPr>
          <p:cNvPr id="254" name="TextBox 253">
            <a:extLst>
              <a:ext uri="{FF2B5EF4-FFF2-40B4-BE49-F238E27FC236}">
                <a16:creationId xmlns:a16="http://schemas.microsoft.com/office/drawing/2014/main" id="{52AD40CF-3654-413F-BB0C-A75AFD100A32}"/>
              </a:ext>
            </a:extLst>
          </p:cNvPr>
          <p:cNvSpPr txBox="1"/>
          <p:nvPr/>
        </p:nvSpPr>
        <p:spPr>
          <a:xfrm>
            <a:off x="5220318"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127</a:t>
            </a:r>
          </a:p>
          <a:p>
            <a:pPr algn="ctr" defTabSz="914060">
              <a:defRPr/>
            </a:pPr>
            <a:r>
              <a:rPr lang="en-US" sz="1333" kern="0">
                <a:solidFill>
                  <a:srgbClr val="6B747B">
                    <a:lumMod val="50000"/>
                  </a:srgbClr>
                </a:solidFill>
                <a:latin typeface="Arial" panose="020B0604020202020204"/>
              </a:rPr>
              <a:t>116</a:t>
            </a:r>
          </a:p>
        </p:txBody>
      </p:sp>
      <p:sp>
        <p:nvSpPr>
          <p:cNvPr id="255" name="TextBox 254">
            <a:extLst>
              <a:ext uri="{FF2B5EF4-FFF2-40B4-BE49-F238E27FC236}">
                <a16:creationId xmlns:a16="http://schemas.microsoft.com/office/drawing/2014/main" id="{AB02D01A-6CF0-4704-8EA5-662754C7CEC6}"/>
              </a:ext>
            </a:extLst>
          </p:cNvPr>
          <p:cNvSpPr txBox="1"/>
          <p:nvPr/>
        </p:nvSpPr>
        <p:spPr>
          <a:xfrm>
            <a:off x="6295922"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116</a:t>
            </a:r>
          </a:p>
          <a:p>
            <a:pPr algn="ctr" defTabSz="914060">
              <a:defRPr/>
            </a:pPr>
            <a:r>
              <a:rPr lang="en-US" sz="1333" kern="0">
                <a:solidFill>
                  <a:srgbClr val="6B747B">
                    <a:lumMod val="50000"/>
                  </a:srgbClr>
                </a:solidFill>
                <a:latin typeface="Arial" panose="020B0604020202020204"/>
              </a:rPr>
              <a:t>101</a:t>
            </a:r>
          </a:p>
        </p:txBody>
      </p:sp>
      <p:sp>
        <p:nvSpPr>
          <p:cNvPr id="256" name="TextBox 255">
            <a:extLst>
              <a:ext uri="{FF2B5EF4-FFF2-40B4-BE49-F238E27FC236}">
                <a16:creationId xmlns:a16="http://schemas.microsoft.com/office/drawing/2014/main" id="{2DD8EFCF-3263-4B39-920C-FF91A81BD4DD}"/>
              </a:ext>
            </a:extLst>
          </p:cNvPr>
          <p:cNvSpPr txBox="1"/>
          <p:nvPr/>
        </p:nvSpPr>
        <p:spPr>
          <a:xfrm>
            <a:off x="7377561"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51</a:t>
            </a:r>
          </a:p>
          <a:p>
            <a:pPr algn="ctr" defTabSz="914060">
              <a:defRPr/>
            </a:pPr>
            <a:r>
              <a:rPr lang="en-US" sz="1333" kern="0">
                <a:solidFill>
                  <a:srgbClr val="6B747B">
                    <a:lumMod val="50000"/>
                  </a:srgbClr>
                </a:solidFill>
                <a:latin typeface="Arial" panose="020B0604020202020204"/>
              </a:rPr>
              <a:t>46</a:t>
            </a:r>
          </a:p>
        </p:txBody>
      </p:sp>
      <p:sp>
        <p:nvSpPr>
          <p:cNvPr id="257" name="TextBox 256">
            <a:extLst>
              <a:ext uri="{FF2B5EF4-FFF2-40B4-BE49-F238E27FC236}">
                <a16:creationId xmlns:a16="http://schemas.microsoft.com/office/drawing/2014/main" id="{3D07E7AE-E986-4B64-9523-941C048A197F}"/>
              </a:ext>
            </a:extLst>
          </p:cNvPr>
          <p:cNvSpPr txBox="1"/>
          <p:nvPr/>
        </p:nvSpPr>
        <p:spPr>
          <a:xfrm>
            <a:off x="8463721" y="4741320"/>
            <a:ext cx="514105" cy="507178"/>
          </a:xfrm>
          <a:prstGeom prst="rect">
            <a:avLst/>
          </a:prstGeom>
          <a:noFill/>
        </p:spPr>
        <p:txBody>
          <a:bodyPr wrap="square" lIns="48000" tIns="48000" rIns="48000" bIns="48000" rtlCol="0">
            <a:spAutoFit/>
          </a:bodyPr>
          <a:lstStyle/>
          <a:p>
            <a:pPr algn="ctr" defTabSz="914060">
              <a:defRPr/>
            </a:pPr>
            <a:r>
              <a:rPr lang="en-US" sz="1333" kern="0">
                <a:solidFill>
                  <a:srgbClr val="6B747B">
                    <a:lumMod val="50000"/>
                  </a:srgbClr>
                </a:solidFill>
                <a:latin typeface="Arial" panose="020B0604020202020204"/>
              </a:rPr>
              <a:t>15</a:t>
            </a:r>
          </a:p>
          <a:p>
            <a:pPr algn="ctr" defTabSz="914060">
              <a:defRPr/>
            </a:pPr>
            <a:r>
              <a:rPr lang="en-US" sz="1333" kern="0">
                <a:solidFill>
                  <a:srgbClr val="6B747B">
                    <a:lumMod val="50000"/>
                  </a:srgbClr>
                </a:solidFill>
                <a:latin typeface="Arial" panose="020B0604020202020204"/>
              </a:rPr>
              <a:t>11</a:t>
            </a:r>
          </a:p>
        </p:txBody>
      </p:sp>
      <p:sp>
        <p:nvSpPr>
          <p:cNvPr id="258" name="TextBox 257">
            <a:extLst>
              <a:ext uri="{FF2B5EF4-FFF2-40B4-BE49-F238E27FC236}">
                <a16:creationId xmlns:a16="http://schemas.microsoft.com/office/drawing/2014/main" id="{FA985E61-254E-4EBB-8852-526AD98558C5}"/>
              </a:ext>
            </a:extLst>
          </p:cNvPr>
          <p:cNvSpPr txBox="1"/>
          <p:nvPr/>
        </p:nvSpPr>
        <p:spPr>
          <a:xfrm>
            <a:off x="2110325" y="4512177"/>
            <a:ext cx="1131233" cy="302058"/>
          </a:xfrm>
          <a:prstGeom prst="rect">
            <a:avLst/>
          </a:prstGeom>
          <a:noFill/>
        </p:spPr>
        <p:txBody>
          <a:bodyPr wrap="square" lIns="48000" tIns="48000" rIns="48000" bIns="48000" rtlCol="0">
            <a:spAutoFit/>
          </a:bodyPr>
          <a:lstStyle/>
          <a:p>
            <a:pPr defTabSz="914060">
              <a:defRPr/>
            </a:pPr>
            <a:r>
              <a:rPr lang="en-US" sz="1333" kern="0">
                <a:solidFill>
                  <a:srgbClr val="6B747B">
                    <a:lumMod val="50000"/>
                  </a:srgbClr>
                </a:solidFill>
                <a:latin typeface="Arial" panose="020B0604020202020204"/>
              </a:rPr>
              <a:t>No. at risk</a:t>
            </a:r>
          </a:p>
        </p:txBody>
      </p:sp>
      <p:grpSp>
        <p:nvGrpSpPr>
          <p:cNvPr id="2" name="Group 1">
            <a:extLst>
              <a:ext uri="{FF2B5EF4-FFF2-40B4-BE49-F238E27FC236}">
                <a16:creationId xmlns:a16="http://schemas.microsoft.com/office/drawing/2014/main" id="{563C20D7-C03F-4B2E-9838-E87D40A41548}"/>
              </a:ext>
            </a:extLst>
          </p:cNvPr>
          <p:cNvGrpSpPr/>
          <p:nvPr/>
        </p:nvGrpSpPr>
        <p:grpSpPr>
          <a:xfrm>
            <a:off x="2474252" y="1135147"/>
            <a:ext cx="7757728" cy="3633044"/>
            <a:chOff x="1855689" y="851360"/>
            <a:chExt cx="5818296" cy="2724783"/>
          </a:xfrm>
        </p:grpSpPr>
        <p:sp>
          <p:nvSpPr>
            <p:cNvPr id="219" name="Rectangle 218">
              <a:extLst>
                <a:ext uri="{FF2B5EF4-FFF2-40B4-BE49-F238E27FC236}">
                  <a16:creationId xmlns:a16="http://schemas.microsoft.com/office/drawing/2014/main" id="{56F0601C-4EA1-4019-9053-D8EA90AFD5D1}"/>
                </a:ext>
              </a:extLst>
            </p:cNvPr>
            <p:cNvSpPr/>
            <p:nvPr/>
          </p:nvSpPr>
          <p:spPr>
            <a:xfrm>
              <a:off x="2577319" y="2089511"/>
              <a:ext cx="1527101" cy="376930"/>
            </a:xfrm>
            <a:prstGeom prst="rect">
              <a:avLst/>
            </a:prstGeom>
          </p:spPr>
          <p:txBody>
            <a:bodyPr wrap="none">
              <a:spAutoFit/>
            </a:bodyPr>
            <a:lstStyle/>
            <a:p>
              <a:pPr defTabSz="914105">
                <a:defRPr/>
              </a:pPr>
              <a:r>
                <a:rPr lang="en-US" sz="1333" kern="0">
                  <a:solidFill>
                    <a:srgbClr val="000000"/>
                  </a:solidFill>
                  <a:latin typeface="Arial" panose="020B0604020202020204"/>
                </a:rPr>
                <a:t>Median OS not reached </a:t>
              </a:r>
            </a:p>
            <a:p>
              <a:pPr defTabSz="914105">
                <a:defRPr/>
              </a:pPr>
              <a:r>
                <a:rPr lang="en-US" sz="1333" kern="0">
                  <a:solidFill>
                    <a:srgbClr val="000000"/>
                  </a:solidFill>
                  <a:latin typeface="Arial" panose="020B0604020202020204"/>
                </a:rPr>
                <a:t>in either treatment arm</a:t>
              </a:r>
            </a:p>
          </p:txBody>
        </p:sp>
        <p:cxnSp>
          <p:nvCxnSpPr>
            <p:cNvPr id="222" name="Straight Connector 221">
              <a:extLst>
                <a:ext uri="{FF2B5EF4-FFF2-40B4-BE49-F238E27FC236}">
                  <a16:creationId xmlns:a16="http://schemas.microsoft.com/office/drawing/2014/main" id="{ED704057-E38A-4E63-9A02-58E6F7CCB8D7}"/>
                </a:ext>
              </a:extLst>
            </p:cNvPr>
            <p:cNvCxnSpPr>
              <a:cxnSpLocks/>
            </p:cNvCxnSpPr>
            <p:nvPr/>
          </p:nvCxnSpPr>
          <p:spPr>
            <a:xfrm>
              <a:off x="2489478" y="2043618"/>
              <a:ext cx="4396055" cy="14235"/>
            </a:xfrm>
            <a:prstGeom prst="line">
              <a:avLst/>
            </a:prstGeom>
            <a:ln>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235" name="Line 33">
              <a:extLst>
                <a:ext uri="{FF2B5EF4-FFF2-40B4-BE49-F238E27FC236}">
                  <a16:creationId xmlns:a16="http://schemas.microsoft.com/office/drawing/2014/main" id="{E3462AA2-A5F5-42BB-9EAF-5BBFD9427E8A}"/>
                </a:ext>
              </a:extLst>
            </p:cNvPr>
            <p:cNvSpPr>
              <a:spLocks noChangeShapeType="1"/>
            </p:cNvSpPr>
            <p:nvPr/>
          </p:nvSpPr>
          <p:spPr bwMode="auto">
            <a:xfrm>
              <a:off x="2487450" y="3145453"/>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36" name="Line 34">
              <a:extLst>
                <a:ext uri="{FF2B5EF4-FFF2-40B4-BE49-F238E27FC236}">
                  <a16:creationId xmlns:a16="http://schemas.microsoft.com/office/drawing/2014/main" id="{4E733907-6FBF-4B33-B1EE-608297B84329}"/>
                </a:ext>
              </a:extLst>
            </p:cNvPr>
            <p:cNvSpPr>
              <a:spLocks noChangeShapeType="1"/>
            </p:cNvSpPr>
            <p:nvPr/>
          </p:nvSpPr>
          <p:spPr bwMode="auto">
            <a:xfrm flipH="1">
              <a:off x="2401319" y="3143390"/>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37" name="Line 36">
              <a:extLst>
                <a:ext uri="{FF2B5EF4-FFF2-40B4-BE49-F238E27FC236}">
                  <a16:creationId xmlns:a16="http://schemas.microsoft.com/office/drawing/2014/main" id="{37618531-85DF-438C-BA7D-4F5C4F9D9195}"/>
                </a:ext>
              </a:extLst>
            </p:cNvPr>
            <p:cNvSpPr>
              <a:spLocks noChangeShapeType="1"/>
            </p:cNvSpPr>
            <p:nvPr/>
          </p:nvSpPr>
          <p:spPr bwMode="auto">
            <a:xfrm flipH="1">
              <a:off x="2401319" y="2705127"/>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38" name="Line 38">
              <a:extLst>
                <a:ext uri="{FF2B5EF4-FFF2-40B4-BE49-F238E27FC236}">
                  <a16:creationId xmlns:a16="http://schemas.microsoft.com/office/drawing/2014/main" id="{9EAF5CB8-C26D-41D5-A08A-13F8AB088AEA}"/>
                </a:ext>
              </a:extLst>
            </p:cNvPr>
            <p:cNvSpPr>
              <a:spLocks noChangeShapeType="1"/>
            </p:cNvSpPr>
            <p:nvPr/>
          </p:nvSpPr>
          <p:spPr bwMode="auto">
            <a:xfrm flipH="1">
              <a:off x="2401319" y="2264803"/>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39" name="Line 40">
              <a:extLst>
                <a:ext uri="{FF2B5EF4-FFF2-40B4-BE49-F238E27FC236}">
                  <a16:creationId xmlns:a16="http://schemas.microsoft.com/office/drawing/2014/main" id="{E9AA953A-D980-42CF-805F-4291AD8CDE57}"/>
                </a:ext>
              </a:extLst>
            </p:cNvPr>
            <p:cNvSpPr>
              <a:spLocks noChangeShapeType="1"/>
            </p:cNvSpPr>
            <p:nvPr/>
          </p:nvSpPr>
          <p:spPr bwMode="auto">
            <a:xfrm flipH="1">
              <a:off x="2401319" y="1824479"/>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40" name="Line 42">
              <a:extLst>
                <a:ext uri="{FF2B5EF4-FFF2-40B4-BE49-F238E27FC236}">
                  <a16:creationId xmlns:a16="http://schemas.microsoft.com/office/drawing/2014/main" id="{18E13B5E-F214-404E-91DF-3BBEF456C875}"/>
                </a:ext>
              </a:extLst>
            </p:cNvPr>
            <p:cNvSpPr>
              <a:spLocks noChangeShapeType="1"/>
            </p:cNvSpPr>
            <p:nvPr/>
          </p:nvSpPr>
          <p:spPr bwMode="auto">
            <a:xfrm flipH="1">
              <a:off x="2401319" y="1384155"/>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41" name="Rectangle 240">
              <a:extLst>
                <a:ext uri="{FF2B5EF4-FFF2-40B4-BE49-F238E27FC236}">
                  <a16:creationId xmlns:a16="http://schemas.microsoft.com/office/drawing/2014/main" id="{B3E18576-3649-43F4-B65B-DD2C89CF37C0}"/>
                </a:ext>
              </a:extLst>
            </p:cNvPr>
            <p:cNvSpPr/>
            <p:nvPr/>
          </p:nvSpPr>
          <p:spPr>
            <a:xfrm>
              <a:off x="2355111" y="3245399"/>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0</a:t>
              </a:r>
            </a:p>
          </p:txBody>
        </p:sp>
        <p:sp>
          <p:nvSpPr>
            <p:cNvPr id="242" name="Rectangle 241">
              <a:extLst>
                <a:ext uri="{FF2B5EF4-FFF2-40B4-BE49-F238E27FC236}">
                  <a16:creationId xmlns:a16="http://schemas.microsoft.com/office/drawing/2014/main" id="{8E6A2AD6-85C9-4764-A1D8-4FEB49E479DD}"/>
                </a:ext>
              </a:extLst>
            </p:cNvPr>
            <p:cNvSpPr/>
            <p:nvPr/>
          </p:nvSpPr>
          <p:spPr>
            <a:xfrm>
              <a:off x="2417283" y="3384816"/>
              <a:ext cx="4515353"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6B747B">
                      <a:lumMod val="50000"/>
                    </a:srgbClr>
                  </a:solidFill>
                  <a:latin typeface="Arial" panose="020B0604020202020204"/>
                </a:rPr>
                <a:t>Months</a:t>
              </a:r>
            </a:p>
          </p:txBody>
        </p:sp>
        <p:sp>
          <p:nvSpPr>
            <p:cNvPr id="243" name="Rectangle 242">
              <a:extLst>
                <a:ext uri="{FF2B5EF4-FFF2-40B4-BE49-F238E27FC236}">
                  <a16:creationId xmlns:a16="http://schemas.microsoft.com/office/drawing/2014/main" id="{4193C98F-F384-4ABA-AB77-F746C84040E6}"/>
                </a:ext>
              </a:extLst>
            </p:cNvPr>
            <p:cNvSpPr/>
            <p:nvPr/>
          </p:nvSpPr>
          <p:spPr>
            <a:xfrm>
              <a:off x="1855689" y="3051089"/>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0.0</a:t>
              </a:r>
            </a:p>
          </p:txBody>
        </p:sp>
        <p:sp>
          <p:nvSpPr>
            <p:cNvPr id="244" name="Rectangle 243">
              <a:extLst>
                <a:ext uri="{FF2B5EF4-FFF2-40B4-BE49-F238E27FC236}">
                  <a16:creationId xmlns:a16="http://schemas.microsoft.com/office/drawing/2014/main" id="{F048EB49-BA72-4C7A-BC6E-5765B62FD831}"/>
                </a:ext>
              </a:extLst>
            </p:cNvPr>
            <p:cNvSpPr/>
            <p:nvPr/>
          </p:nvSpPr>
          <p:spPr>
            <a:xfrm>
              <a:off x="1855689" y="2611148"/>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0.2</a:t>
              </a:r>
            </a:p>
          </p:txBody>
        </p:sp>
        <p:sp>
          <p:nvSpPr>
            <p:cNvPr id="245" name="Rectangle 244">
              <a:extLst>
                <a:ext uri="{FF2B5EF4-FFF2-40B4-BE49-F238E27FC236}">
                  <a16:creationId xmlns:a16="http://schemas.microsoft.com/office/drawing/2014/main" id="{085C1801-A071-4996-8FF3-48E3AC7DB81C}"/>
                </a:ext>
              </a:extLst>
            </p:cNvPr>
            <p:cNvSpPr/>
            <p:nvPr/>
          </p:nvSpPr>
          <p:spPr>
            <a:xfrm>
              <a:off x="1855689" y="2171202"/>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0.4</a:t>
              </a:r>
            </a:p>
          </p:txBody>
        </p:sp>
        <p:sp>
          <p:nvSpPr>
            <p:cNvPr id="246" name="Rectangle 245">
              <a:extLst>
                <a:ext uri="{FF2B5EF4-FFF2-40B4-BE49-F238E27FC236}">
                  <a16:creationId xmlns:a16="http://schemas.microsoft.com/office/drawing/2014/main" id="{2E7A2927-9C1A-42AE-B257-E4A6DD574D76}"/>
                </a:ext>
              </a:extLst>
            </p:cNvPr>
            <p:cNvSpPr/>
            <p:nvPr/>
          </p:nvSpPr>
          <p:spPr>
            <a:xfrm>
              <a:off x="1855689" y="1731255"/>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0.6</a:t>
              </a:r>
            </a:p>
          </p:txBody>
        </p:sp>
        <p:sp>
          <p:nvSpPr>
            <p:cNvPr id="247" name="Rectangle 246">
              <a:extLst>
                <a:ext uri="{FF2B5EF4-FFF2-40B4-BE49-F238E27FC236}">
                  <a16:creationId xmlns:a16="http://schemas.microsoft.com/office/drawing/2014/main" id="{4E062334-9A0E-416B-9D39-25AF7088BB49}"/>
                </a:ext>
              </a:extLst>
            </p:cNvPr>
            <p:cNvSpPr/>
            <p:nvPr/>
          </p:nvSpPr>
          <p:spPr>
            <a:xfrm>
              <a:off x="1855689" y="1291306"/>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0.8</a:t>
              </a:r>
            </a:p>
          </p:txBody>
        </p:sp>
        <p:sp>
          <p:nvSpPr>
            <p:cNvPr id="248" name="Rectangle 247">
              <a:extLst>
                <a:ext uri="{FF2B5EF4-FFF2-40B4-BE49-F238E27FC236}">
                  <a16:creationId xmlns:a16="http://schemas.microsoft.com/office/drawing/2014/main" id="{B38CA8E0-5E7B-43BA-90DC-9794CF2830C2}"/>
                </a:ext>
              </a:extLst>
            </p:cNvPr>
            <p:cNvSpPr/>
            <p:nvPr/>
          </p:nvSpPr>
          <p:spPr>
            <a:xfrm>
              <a:off x="1855689" y="851360"/>
              <a:ext cx="506499" cy="191327"/>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333" kern="0">
                  <a:solidFill>
                    <a:srgbClr val="000000"/>
                  </a:solidFill>
                  <a:latin typeface="Arial" panose="020B0604020202020204"/>
                </a:rPr>
                <a:t>1.0</a:t>
              </a:r>
            </a:p>
          </p:txBody>
        </p:sp>
        <p:sp>
          <p:nvSpPr>
            <p:cNvPr id="249" name="Rectangle 248">
              <a:extLst>
                <a:ext uri="{FF2B5EF4-FFF2-40B4-BE49-F238E27FC236}">
                  <a16:creationId xmlns:a16="http://schemas.microsoft.com/office/drawing/2014/main" id="{2D7CCB2D-0FCA-412E-B87C-B58679E22D80}"/>
                </a:ext>
              </a:extLst>
            </p:cNvPr>
            <p:cNvSpPr/>
            <p:nvPr/>
          </p:nvSpPr>
          <p:spPr>
            <a:xfrm rot="16200000">
              <a:off x="899732" y="1967930"/>
              <a:ext cx="2201622" cy="197619"/>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6B747B">
                      <a:lumMod val="50000"/>
                    </a:srgbClr>
                  </a:solidFill>
                  <a:latin typeface="Arial" panose="020B0604020202020204"/>
                </a:rPr>
                <a:t>OS (probability)</a:t>
              </a:r>
            </a:p>
          </p:txBody>
        </p:sp>
        <p:sp>
          <p:nvSpPr>
            <p:cNvPr id="250" name="Line 43">
              <a:extLst>
                <a:ext uri="{FF2B5EF4-FFF2-40B4-BE49-F238E27FC236}">
                  <a16:creationId xmlns:a16="http://schemas.microsoft.com/office/drawing/2014/main" id="{59CDD668-0603-4DBD-BD32-6D7A09C57AB8}"/>
                </a:ext>
              </a:extLst>
            </p:cNvPr>
            <p:cNvSpPr>
              <a:spLocks noChangeShapeType="1"/>
            </p:cNvSpPr>
            <p:nvPr/>
          </p:nvSpPr>
          <p:spPr bwMode="auto">
            <a:xfrm flipH="1">
              <a:off x="2401319" y="943831"/>
              <a:ext cx="8412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59" name="Freeform 26">
              <a:extLst>
                <a:ext uri="{FF2B5EF4-FFF2-40B4-BE49-F238E27FC236}">
                  <a16:creationId xmlns:a16="http://schemas.microsoft.com/office/drawing/2014/main" id="{0C8B19FC-4EBB-42CC-AE5C-688A8793D9A3}"/>
                </a:ext>
              </a:extLst>
            </p:cNvPr>
            <p:cNvSpPr>
              <a:spLocks noChangeAspect="1"/>
            </p:cNvSpPr>
            <p:nvPr/>
          </p:nvSpPr>
          <p:spPr bwMode="auto">
            <a:xfrm>
              <a:off x="2488388" y="940184"/>
              <a:ext cx="4373142" cy="2201620"/>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0" name="Line 13">
              <a:extLst>
                <a:ext uri="{FF2B5EF4-FFF2-40B4-BE49-F238E27FC236}">
                  <a16:creationId xmlns:a16="http://schemas.microsoft.com/office/drawing/2014/main" id="{D7181004-DCDF-4459-9ACB-BC633BB9C36E}"/>
                </a:ext>
              </a:extLst>
            </p:cNvPr>
            <p:cNvSpPr>
              <a:spLocks noChangeShapeType="1"/>
            </p:cNvSpPr>
            <p:nvPr/>
          </p:nvSpPr>
          <p:spPr bwMode="auto">
            <a:xfrm>
              <a:off x="3297211" y="3144528"/>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1" name="Line 16">
              <a:extLst>
                <a:ext uri="{FF2B5EF4-FFF2-40B4-BE49-F238E27FC236}">
                  <a16:creationId xmlns:a16="http://schemas.microsoft.com/office/drawing/2014/main" id="{BEA36D24-CD5B-4067-8DB1-5D52F8B0375E}"/>
                </a:ext>
              </a:extLst>
            </p:cNvPr>
            <p:cNvSpPr>
              <a:spLocks noChangeShapeType="1"/>
            </p:cNvSpPr>
            <p:nvPr/>
          </p:nvSpPr>
          <p:spPr bwMode="auto">
            <a:xfrm>
              <a:off x="4107946" y="3144528"/>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2" name="Line 19">
              <a:extLst>
                <a:ext uri="{FF2B5EF4-FFF2-40B4-BE49-F238E27FC236}">
                  <a16:creationId xmlns:a16="http://schemas.microsoft.com/office/drawing/2014/main" id="{38594BE7-BFEB-4C08-BB28-440371D9ED31}"/>
                </a:ext>
              </a:extLst>
            </p:cNvPr>
            <p:cNvSpPr>
              <a:spLocks noChangeShapeType="1"/>
            </p:cNvSpPr>
            <p:nvPr/>
          </p:nvSpPr>
          <p:spPr bwMode="auto">
            <a:xfrm>
              <a:off x="4918682" y="3144528"/>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3" name="Line 22">
              <a:extLst>
                <a:ext uri="{FF2B5EF4-FFF2-40B4-BE49-F238E27FC236}">
                  <a16:creationId xmlns:a16="http://schemas.microsoft.com/office/drawing/2014/main" id="{5C8AEAB3-0E54-4F25-9AAC-AD7C7ADA3483}"/>
                </a:ext>
              </a:extLst>
            </p:cNvPr>
            <p:cNvSpPr>
              <a:spLocks noChangeShapeType="1"/>
            </p:cNvSpPr>
            <p:nvPr/>
          </p:nvSpPr>
          <p:spPr bwMode="auto">
            <a:xfrm>
              <a:off x="5729417" y="3144528"/>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4" name="Line 25">
              <a:extLst>
                <a:ext uri="{FF2B5EF4-FFF2-40B4-BE49-F238E27FC236}">
                  <a16:creationId xmlns:a16="http://schemas.microsoft.com/office/drawing/2014/main" id="{1BACE4F3-FE48-4B01-B675-8E9B98E0DD42}"/>
                </a:ext>
              </a:extLst>
            </p:cNvPr>
            <p:cNvSpPr>
              <a:spLocks noChangeShapeType="1"/>
            </p:cNvSpPr>
            <p:nvPr/>
          </p:nvSpPr>
          <p:spPr bwMode="auto">
            <a:xfrm>
              <a:off x="6540153" y="3144528"/>
              <a:ext cx="0" cy="8407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082">
                <a:defRPr/>
              </a:pPr>
              <a:endParaRPr lang="en-GB" sz="1333" kern="0" baseline="-25000">
                <a:solidFill>
                  <a:srgbClr val="6B747B"/>
                </a:solidFill>
                <a:latin typeface="Arial" panose="020B0604020202020204"/>
              </a:endParaRPr>
            </a:p>
          </p:txBody>
        </p:sp>
        <p:sp>
          <p:nvSpPr>
            <p:cNvPr id="265" name="Rectangle 264">
              <a:extLst>
                <a:ext uri="{FF2B5EF4-FFF2-40B4-BE49-F238E27FC236}">
                  <a16:creationId xmlns:a16="http://schemas.microsoft.com/office/drawing/2014/main" id="{3ECCD0AC-E9A0-4CE3-BC5D-82AE17127E13}"/>
                </a:ext>
              </a:extLst>
            </p:cNvPr>
            <p:cNvSpPr/>
            <p:nvPr/>
          </p:nvSpPr>
          <p:spPr>
            <a:xfrm>
              <a:off x="3172231" y="3251296"/>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3</a:t>
              </a:r>
            </a:p>
          </p:txBody>
        </p:sp>
        <p:sp>
          <p:nvSpPr>
            <p:cNvPr id="266" name="Rectangle 265">
              <a:extLst>
                <a:ext uri="{FF2B5EF4-FFF2-40B4-BE49-F238E27FC236}">
                  <a16:creationId xmlns:a16="http://schemas.microsoft.com/office/drawing/2014/main" id="{EF363673-1C57-4966-8620-D7C26ADEF5A2}"/>
                </a:ext>
              </a:extLst>
            </p:cNvPr>
            <p:cNvSpPr/>
            <p:nvPr/>
          </p:nvSpPr>
          <p:spPr>
            <a:xfrm>
              <a:off x="3983072" y="3251296"/>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6</a:t>
              </a:r>
            </a:p>
          </p:txBody>
        </p:sp>
        <p:sp>
          <p:nvSpPr>
            <p:cNvPr id="267" name="Rectangle 266">
              <a:extLst>
                <a:ext uri="{FF2B5EF4-FFF2-40B4-BE49-F238E27FC236}">
                  <a16:creationId xmlns:a16="http://schemas.microsoft.com/office/drawing/2014/main" id="{96FF33A6-1920-4EF6-865F-78012251F641}"/>
                </a:ext>
              </a:extLst>
            </p:cNvPr>
            <p:cNvSpPr/>
            <p:nvPr/>
          </p:nvSpPr>
          <p:spPr>
            <a:xfrm>
              <a:off x="4793912" y="3251296"/>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9</a:t>
              </a:r>
            </a:p>
          </p:txBody>
        </p:sp>
        <p:sp>
          <p:nvSpPr>
            <p:cNvPr id="268" name="Rectangle 267">
              <a:extLst>
                <a:ext uri="{FF2B5EF4-FFF2-40B4-BE49-F238E27FC236}">
                  <a16:creationId xmlns:a16="http://schemas.microsoft.com/office/drawing/2014/main" id="{1D820222-DFA4-4E34-950C-D4D279A917AF}"/>
                </a:ext>
              </a:extLst>
            </p:cNvPr>
            <p:cNvSpPr/>
            <p:nvPr/>
          </p:nvSpPr>
          <p:spPr>
            <a:xfrm>
              <a:off x="5604752" y="3251296"/>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12</a:t>
              </a:r>
            </a:p>
          </p:txBody>
        </p:sp>
        <p:sp>
          <p:nvSpPr>
            <p:cNvPr id="269" name="Rectangle 268">
              <a:extLst>
                <a:ext uri="{FF2B5EF4-FFF2-40B4-BE49-F238E27FC236}">
                  <a16:creationId xmlns:a16="http://schemas.microsoft.com/office/drawing/2014/main" id="{609C0895-A860-459B-8FE9-B9973AE01192}"/>
                </a:ext>
              </a:extLst>
            </p:cNvPr>
            <p:cNvSpPr/>
            <p:nvPr/>
          </p:nvSpPr>
          <p:spPr>
            <a:xfrm>
              <a:off x="6415593" y="3251296"/>
              <a:ext cx="254737" cy="191327"/>
            </a:xfrm>
            <a:prstGeom prst="rect">
              <a:avLst/>
            </a:prstGeom>
            <a:noFill/>
            <a:ln w="12700" cap="flat" cmpd="sng" algn="ctr">
              <a:noFill/>
              <a:prstDash val="solid"/>
              <a:miter lim="800000"/>
            </a:ln>
            <a:effectLst/>
          </p:spPr>
          <p:txBody>
            <a:bodyPr lIns="0" tIns="0" rIns="0" bIns="0" rtlCol="0" anchor="ctr"/>
            <a:lstStyle/>
            <a:p>
              <a:pPr algn="ctr" defTabSz="914082">
                <a:defRPr/>
              </a:pPr>
              <a:r>
                <a:rPr lang="en-GB" sz="1333" kern="0">
                  <a:solidFill>
                    <a:srgbClr val="000000"/>
                  </a:solidFill>
                  <a:latin typeface="Arial" panose="020B0604020202020204"/>
                </a:rPr>
                <a:t>15</a:t>
              </a:r>
            </a:p>
          </p:txBody>
        </p:sp>
        <p:sp>
          <p:nvSpPr>
            <p:cNvPr id="270" name="Rectangle 269">
              <a:extLst>
                <a:ext uri="{FF2B5EF4-FFF2-40B4-BE49-F238E27FC236}">
                  <a16:creationId xmlns:a16="http://schemas.microsoft.com/office/drawing/2014/main" id="{D5D53DDC-6A24-4294-9AC1-8A7F39BA8738}"/>
                </a:ext>
              </a:extLst>
            </p:cNvPr>
            <p:cNvSpPr/>
            <p:nvPr/>
          </p:nvSpPr>
          <p:spPr>
            <a:xfrm>
              <a:off x="6749711" y="2120931"/>
              <a:ext cx="924274" cy="191327"/>
            </a:xfrm>
            <a:prstGeom prst="rect">
              <a:avLst/>
            </a:prstGeom>
            <a:noFill/>
            <a:ln w="12700" cap="flat" cmpd="sng" algn="ctr">
              <a:noFill/>
              <a:prstDash val="solid"/>
              <a:miter lim="800000"/>
            </a:ln>
            <a:effectLst/>
          </p:spPr>
          <p:txBody>
            <a:bodyPr lIns="0" tIns="0" rIns="0" bIns="0" rtlCol="0" anchor="ctr"/>
            <a:lstStyle/>
            <a:p>
              <a:pPr defTabSz="914082">
                <a:defRPr/>
              </a:pPr>
              <a:r>
                <a:rPr lang="en-GB" sz="1467" b="1" kern="0">
                  <a:solidFill>
                    <a:srgbClr val="8F6EAA"/>
                  </a:solidFill>
                  <a:latin typeface="Arial" panose="020B0604020202020204"/>
                </a:rPr>
                <a:t>Pd</a:t>
              </a:r>
            </a:p>
          </p:txBody>
        </p:sp>
        <p:sp>
          <p:nvSpPr>
            <p:cNvPr id="271" name="Rectangle 270">
              <a:extLst>
                <a:ext uri="{FF2B5EF4-FFF2-40B4-BE49-F238E27FC236}">
                  <a16:creationId xmlns:a16="http://schemas.microsoft.com/office/drawing/2014/main" id="{9EBC084B-C03D-400A-8FE1-F9505D17CB51}"/>
                </a:ext>
              </a:extLst>
            </p:cNvPr>
            <p:cNvSpPr/>
            <p:nvPr/>
          </p:nvSpPr>
          <p:spPr>
            <a:xfrm>
              <a:off x="6625534" y="1457414"/>
              <a:ext cx="951562" cy="172222"/>
            </a:xfrm>
            <a:prstGeom prst="rect">
              <a:avLst/>
            </a:prstGeom>
            <a:noFill/>
            <a:ln w="12700" cap="flat" cmpd="sng" algn="ctr">
              <a:noFill/>
              <a:prstDash val="solid"/>
              <a:miter lim="800000"/>
            </a:ln>
            <a:effectLst/>
          </p:spPr>
          <p:txBody>
            <a:bodyPr lIns="0" tIns="0" rIns="0" bIns="0" rtlCol="0" anchor="ctr"/>
            <a:lstStyle/>
            <a:p>
              <a:pPr defTabSz="914082">
                <a:defRPr/>
              </a:pPr>
              <a:r>
                <a:rPr lang="en-GB" sz="1467" b="1" kern="0">
                  <a:solidFill>
                    <a:srgbClr val="3E90D0"/>
                  </a:solidFill>
                  <a:latin typeface="Arial" panose="020B0604020202020204"/>
                </a:rPr>
                <a:t>Isa-Pd</a:t>
              </a:r>
            </a:p>
          </p:txBody>
        </p:sp>
        <p:sp>
          <p:nvSpPr>
            <p:cNvPr id="272" name="Freeform: Shape 58">
              <a:extLst>
                <a:ext uri="{FF2B5EF4-FFF2-40B4-BE49-F238E27FC236}">
                  <a16:creationId xmlns:a16="http://schemas.microsoft.com/office/drawing/2014/main" id="{14BAC10E-5D18-4444-821D-D01394D32690}"/>
                </a:ext>
              </a:extLst>
            </p:cNvPr>
            <p:cNvSpPr/>
            <p:nvPr/>
          </p:nvSpPr>
          <p:spPr>
            <a:xfrm>
              <a:off x="2496069" y="941011"/>
              <a:ext cx="4389462" cy="1073183"/>
            </a:xfrm>
            <a:custGeom>
              <a:avLst/>
              <a:gdLst>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31219 w 3398044"/>
                <a:gd name="connsiteY91" fmla="*/ 573882 h 859632"/>
                <a:gd name="connsiteX92" fmla="*/ 2145507 w 3398044"/>
                <a:gd name="connsiteY92" fmla="*/ 588170 h 859632"/>
                <a:gd name="connsiteX93" fmla="*/ 2171700 w 3398044"/>
                <a:gd name="connsiteY93" fmla="*/ 588170 h 859632"/>
                <a:gd name="connsiteX94" fmla="*/ 2171700 w 3398044"/>
                <a:gd name="connsiteY94" fmla="*/ 604838 h 859632"/>
                <a:gd name="connsiteX95" fmla="*/ 2350294 w 3398044"/>
                <a:gd name="connsiteY95" fmla="*/ 604838 h 859632"/>
                <a:gd name="connsiteX96" fmla="*/ 2350294 w 3398044"/>
                <a:gd name="connsiteY96" fmla="*/ 626269 h 859632"/>
                <a:gd name="connsiteX97" fmla="*/ 2419350 w 3398044"/>
                <a:gd name="connsiteY97" fmla="*/ 626269 h 859632"/>
                <a:gd name="connsiteX98" fmla="*/ 2419350 w 3398044"/>
                <a:gd name="connsiteY98" fmla="*/ 647700 h 859632"/>
                <a:gd name="connsiteX99" fmla="*/ 2693194 w 3398044"/>
                <a:gd name="connsiteY99" fmla="*/ 647700 h 859632"/>
                <a:gd name="connsiteX100" fmla="*/ 2693194 w 3398044"/>
                <a:gd name="connsiteY100" fmla="*/ 678657 h 859632"/>
                <a:gd name="connsiteX101" fmla="*/ 2907507 w 3398044"/>
                <a:gd name="connsiteY101" fmla="*/ 678657 h 859632"/>
                <a:gd name="connsiteX102" fmla="*/ 2907507 w 3398044"/>
                <a:gd name="connsiteY102" fmla="*/ 728663 h 859632"/>
                <a:gd name="connsiteX103" fmla="*/ 3002757 w 3398044"/>
                <a:gd name="connsiteY103" fmla="*/ 728663 h 859632"/>
                <a:gd name="connsiteX104" fmla="*/ 3002757 w 3398044"/>
                <a:gd name="connsiteY104" fmla="*/ 790575 h 859632"/>
                <a:gd name="connsiteX105" fmla="*/ 3033713 w 3398044"/>
                <a:gd name="connsiteY105" fmla="*/ 790575 h 859632"/>
                <a:gd name="connsiteX106" fmla="*/ 3033713 w 3398044"/>
                <a:gd name="connsiteY106" fmla="*/ 859632 h 859632"/>
                <a:gd name="connsiteX107" fmla="*/ 3398044 w 3398044"/>
                <a:gd name="connsiteY107"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44983 w 3398044"/>
                <a:gd name="connsiteY91" fmla="*/ 573882 h 859632"/>
                <a:gd name="connsiteX92" fmla="*/ 2145507 w 3398044"/>
                <a:gd name="connsiteY92" fmla="*/ 588170 h 859632"/>
                <a:gd name="connsiteX93" fmla="*/ 2171700 w 3398044"/>
                <a:gd name="connsiteY93" fmla="*/ 588170 h 859632"/>
                <a:gd name="connsiteX94" fmla="*/ 2171700 w 3398044"/>
                <a:gd name="connsiteY94" fmla="*/ 604838 h 859632"/>
                <a:gd name="connsiteX95" fmla="*/ 2350294 w 3398044"/>
                <a:gd name="connsiteY95" fmla="*/ 604838 h 859632"/>
                <a:gd name="connsiteX96" fmla="*/ 2350294 w 3398044"/>
                <a:gd name="connsiteY96" fmla="*/ 626269 h 859632"/>
                <a:gd name="connsiteX97" fmla="*/ 2419350 w 3398044"/>
                <a:gd name="connsiteY97" fmla="*/ 626269 h 859632"/>
                <a:gd name="connsiteX98" fmla="*/ 2419350 w 3398044"/>
                <a:gd name="connsiteY98" fmla="*/ 647700 h 859632"/>
                <a:gd name="connsiteX99" fmla="*/ 2693194 w 3398044"/>
                <a:gd name="connsiteY99" fmla="*/ 647700 h 859632"/>
                <a:gd name="connsiteX100" fmla="*/ 2693194 w 3398044"/>
                <a:gd name="connsiteY100" fmla="*/ 678657 h 859632"/>
                <a:gd name="connsiteX101" fmla="*/ 2907507 w 3398044"/>
                <a:gd name="connsiteY101" fmla="*/ 678657 h 859632"/>
                <a:gd name="connsiteX102" fmla="*/ 2907507 w 3398044"/>
                <a:gd name="connsiteY102" fmla="*/ 728663 h 859632"/>
                <a:gd name="connsiteX103" fmla="*/ 3002757 w 3398044"/>
                <a:gd name="connsiteY103" fmla="*/ 728663 h 859632"/>
                <a:gd name="connsiteX104" fmla="*/ 3002757 w 3398044"/>
                <a:gd name="connsiteY104" fmla="*/ 790575 h 859632"/>
                <a:gd name="connsiteX105" fmla="*/ 3033713 w 3398044"/>
                <a:gd name="connsiteY105" fmla="*/ 790575 h 859632"/>
                <a:gd name="connsiteX106" fmla="*/ 3033713 w 3398044"/>
                <a:gd name="connsiteY106" fmla="*/ 859632 h 859632"/>
                <a:gd name="connsiteX107" fmla="*/ 3398044 w 3398044"/>
                <a:gd name="connsiteY107"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26573 w 3398044"/>
                <a:gd name="connsiteY91" fmla="*/ 565571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6250 w 3398044"/>
                <a:gd name="connsiteY91" fmla="*/ 572787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6250 w 3398044"/>
                <a:gd name="connsiteY91" fmla="*/ 572787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6250 w 3398044"/>
                <a:gd name="connsiteY91" fmla="*/ 572787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6250 w 3398044"/>
                <a:gd name="connsiteY91" fmla="*/ 572787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4529 w 3398044"/>
                <a:gd name="connsiteY91" fmla="*/ 573689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4529 w 3398044"/>
                <a:gd name="connsiteY91" fmla="*/ 573689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7151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4529 w 3398044"/>
                <a:gd name="connsiteY91" fmla="*/ 573689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65753 w 3398044"/>
                <a:gd name="connsiteY2" fmla="*/ 14288 h 859632"/>
                <a:gd name="connsiteX3" fmla="*/ 66676 w 3398044"/>
                <a:gd name="connsiteY3" fmla="*/ 23813 h 859632"/>
                <a:gd name="connsiteX4" fmla="*/ 78582 w 3398044"/>
                <a:gd name="connsiteY4" fmla="*/ 23813 h 859632"/>
                <a:gd name="connsiteX5" fmla="*/ 78582 w 3398044"/>
                <a:gd name="connsiteY5" fmla="*/ 35719 h 859632"/>
                <a:gd name="connsiteX6" fmla="*/ 85725 w 3398044"/>
                <a:gd name="connsiteY6" fmla="*/ 35719 h 859632"/>
                <a:gd name="connsiteX7" fmla="*/ 85725 w 3398044"/>
                <a:gd name="connsiteY7" fmla="*/ 47625 h 859632"/>
                <a:gd name="connsiteX8" fmla="*/ 140494 w 3398044"/>
                <a:gd name="connsiteY8" fmla="*/ 47625 h 859632"/>
                <a:gd name="connsiteX9" fmla="*/ 140494 w 3398044"/>
                <a:gd name="connsiteY9" fmla="*/ 59532 h 859632"/>
                <a:gd name="connsiteX10" fmla="*/ 197644 w 3398044"/>
                <a:gd name="connsiteY10" fmla="*/ 59532 h 859632"/>
                <a:gd name="connsiteX11" fmla="*/ 197644 w 3398044"/>
                <a:gd name="connsiteY11" fmla="*/ 71438 h 859632"/>
                <a:gd name="connsiteX12" fmla="*/ 257175 w 3398044"/>
                <a:gd name="connsiteY12" fmla="*/ 71438 h 859632"/>
                <a:gd name="connsiteX13" fmla="*/ 257175 w 3398044"/>
                <a:gd name="connsiteY13" fmla="*/ 83344 h 859632"/>
                <a:gd name="connsiteX14" fmla="*/ 307182 w 3398044"/>
                <a:gd name="connsiteY14" fmla="*/ 83344 h 859632"/>
                <a:gd name="connsiteX15" fmla="*/ 307182 w 3398044"/>
                <a:gd name="connsiteY15" fmla="*/ 95250 h 859632"/>
                <a:gd name="connsiteX16" fmla="*/ 402432 w 3398044"/>
                <a:gd name="connsiteY16" fmla="*/ 95250 h 859632"/>
                <a:gd name="connsiteX17" fmla="*/ 402432 w 3398044"/>
                <a:gd name="connsiteY17" fmla="*/ 107157 h 859632"/>
                <a:gd name="connsiteX18" fmla="*/ 416719 w 3398044"/>
                <a:gd name="connsiteY18" fmla="*/ 107157 h 859632"/>
                <a:gd name="connsiteX19" fmla="*/ 416719 w 3398044"/>
                <a:gd name="connsiteY19" fmla="*/ 116682 h 859632"/>
                <a:gd name="connsiteX20" fmla="*/ 431007 w 3398044"/>
                <a:gd name="connsiteY20" fmla="*/ 116682 h 859632"/>
                <a:gd name="connsiteX21" fmla="*/ 431007 w 3398044"/>
                <a:gd name="connsiteY21" fmla="*/ 128588 h 859632"/>
                <a:gd name="connsiteX22" fmla="*/ 526257 w 3398044"/>
                <a:gd name="connsiteY22" fmla="*/ 128588 h 859632"/>
                <a:gd name="connsiteX23" fmla="*/ 526257 w 3398044"/>
                <a:gd name="connsiteY23" fmla="*/ 140494 h 859632"/>
                <a:gd name="connsiteX24" fmla="*/ 540544 w 3398044"/>
                <a:gd name="connsiteY24" fmla="*/ 140494 h 859632"/>
                <a:gd name="connsiteX25" fmla="*/ 540544 w 3398044"/>
                <a:gd name="connsiteY25" fmla="*/ 152400 h 859632"/>
                <a:gd name="connsiteX26" fmla="*/ 588169 w 3398044"/>
                <a:gd name="connsiteY26" fmla="*/ 152400 h 859632"/>
                <a:gd name="connsiteX27" fmla="*/ 588169 w 3398044"/>
                <a:gd name="connsiteY27" fmla="*/ 164307 h 859632"/>
                <a:gd name="connsiteX28" fmla="*/ 602457 w 3398044"/>
                <a:gd name="connsiteY28" fmla="*/ 164307 h 859632"/>
                <a:gd name="connsiteX29" fmla="*/ 602457 w 3398044"/>
                <a:gd name="connsiteY29" fmla="*/ 173832 h 859632"/>
                <a:gd name="connsiteX30" fmla="*/ 711994 w 3398044"/>
                <a:gd name="connsiteY30" fmla="*/ 173832 h 859632"/>
                <a:gd name="connsiteX31" fmla="*/ 711994 w 3398044"/>
                <a:gd name="connsiteY31" fmla="*/ 185738 h 859632"/>
                <a:gd name="connsiteX32" fmla="*/ 781050 w 3398044"/>
                <a:gd name="connsiteY32" fmla="*/ 185738 h 859632"/>
                <a:gd name="connsiteX33" fmla="*/ 781050 w 3398044"/>
                <a:gd name="connsiteY33" fmla="*/ 185738 h 859632"/>
                <a:gd name="connsiteX34" fmla="*/ 781050 w 3398044"/>
                <a:gd name="connsiteY34" fmla="*/ 197644 h 859632"/>
                <a:gd name="connsiteX35" fmla="*/ 835819 w 3398044"/>
                <a:gd name="connsiteY35" fmla="*/ 197644 h 859632"/>
                <a:gd name="connsiteX36" fmla="*/ 835819 w 3398044"/>
                <a:gd name="connsiteY36" fmla="*/ 211932 h 859632"/>
                <a:gd name="connsiteX37" fmla="*/ 842963 w 3398044"/>
                <a:gd name="connsiteY37" fmla="*/ 211932 h 859632"/>
                <a:gd name="connsiteX38" fmla="*/ 842963 w 3398044"/>
                <a:gd name="connsiteY38" fmla="*/ 221457 h 859632"/>
                <a:gd name="connsiteX39" fmla="*/ 864394 w 3398044"/>
                <a:gd name="connsiteY39" fmla="*/ 221457 h 859632"/>
                <a:gd name="connsiteX40" fmla="*/ 864394 w 3398044"/>
                <a:gd name="connsiteY40" fmla="*/ 233363 h 859632"/>
                <a:gd name="connsiteX41" fmla="*/ 933450 w 3398044"/>
                <a:gd name="connsiteY41" fmla="*/ 233363 h 859632"/>
                <a:gd name="connsiteX42" fmla="*/ 933450 w 3398044"/>
                <a:gd name="connsiteY42" fmla="*/ 269082 h 859632"/>
                <a:gd name="connsiteX43" fmla="*/ 952500 w 3398044"/>
                <a:gd name="connsiteY43" fmla="*/ 269082 h 859632"/>
                <a:gd name="connsiteX44" fmla="*/ 952500 w 3398044"/>
                <a:gd name="connsiteY44" fmla="*/ 280988 h 859632"/>
                <a:gd name="connsiteX45" fmla="*/ 962025 w 3398044"/>
                <a:gd name="connsiteY45" fmla="*/ 280988 h 859632"/>
                <a:gd name="connsiteX46" fmla="*/ 962025 w 3398044"/>
                <a:gd name="connsiteY46" fmla="*/ 292894 h 859632"/>
                <a:gd name="connsiteX47" fmla="*/ 995363 w 3398044"/>
                <a:gd name="connsiteY47" fmla="*/ 292894 h 859632"/>
                <a:gd name="connsiteX48" fmla="*/ 995363 w 3398044"/>
                <a:gd name="connsiteY48" fmla="*/ 302419 h 859632"/>
                <a:gd name="connsiteX49" fmla="*/ 1023938 w 3398044"/>
                <a:gd name="connsiteY49" fmla="*/ 302419 h 859632"/>
                <a:gd name="connsiteX50" fmla="*/ 1023938 w 3398044"/>
                <a:gd name="connsiteY50" fmla="*/ 316707 h 859632"/>
                <a:gd name="connsiteX51" fmla="*/ 1047750 w 3398044"/>
                <a:gd name="connsiteY51" fmla="*/ 316707 h 859632"/>
                <a:gd name="connsiteX52" fmla="*/ 1047750 w 3398044"/>
                <a:gd name="connsiteY52" fmla="*/ 328613 h 859632"/>
                <a:gd name="connsiteX53" fmla="*/ 1062038 w 3398044"/>
                <a:gd name="connsiteY53" fmla="*/ 328613 h 859632"/>
                <a:gd name="connsiteX54" fmla="*/ 1062038 w 3398044"/>
                <a:gd name="connsiteY54" fmla="*/ 338138 h 859632"/>
                <a:gd name="connsiteX55" fmla="*/ 1071563 w 3398044"/>
                <a:gd name="connsiteY55" fmla="*/ 338138 h 859632"/>
                <a:gd name="connsiteX56" fmla="*/ 1071563 w 3398044"/>
                <a:gd name="connsiteY56" fmla="*/ 350044 h 859632"/>
                <a:gd name="connsiteX57" fmla="*/ 1076325 w 3398044"/>
                <a:gd name="connsiteY57" fmla="*/ 350044 h 859632"/>
                <a:gd name="connsiteX58" fmla="*/ 1076325 w 3398044"/>
                <a:gd name="connsiteY58" fmla="*/ 373857 h 859632"/>
                <a:gd name="connsiteX59" fmla="*/ 1216819 w 3398044"/>
                <a:gd name="connsiteY59" fmla="*/ 373857 h 859632"/>
                <a:gd name="connsiteX60" fmla="*/ 1216819 w 3398044"/>
                <a:gd name="connsiteY60" fmla="*/ 385763 h 859632"/>
                <a:gd name="connsiteX61" fmla="*/ 1262063 w 3398044"/>
                <a:gd name="connsiteY61" fmla="*/ 385763 h 859632"/>
                <a:gd name="connsiteX62" fmla="*/ 1262063 w 3398044"/>
                <a:gd name="connsiteY62" fmla="*/ 397669 h 859632"/>
                <a:gd name="connsiteX63" fmla="*/ 1304925 w 3398044"/>
                <a:gd name="connsiteY63" fmla="*/ 397669 h 859632"/>
                <a:gd name="connsiteX64" fmla="*/ 1304925 w 3398044"/>
                <a:gd name="connsiteY64" fmla="*/ 409575 h 859632"/>
                <a:gd name="connsiteX65" fmla="*/ 1331119 w 3398044"/>
                <a:gd name="connsiteY65" fmla="*/ 409575 h 859632"/>
                <a:gd name="connsiteX66" fmla="*/ 1331119 w 3398044"/>
                <a:gd name="connsiteY66" fmla="*/ 421482 h 859632"/>
                <a:gd name="connsiteX67" fmla="*/ 1352550 w 3398044"/>
                <a:gd name="connsiteY67" fmla="*/ 421482 h 859632"/>
                <a:gd name="connsiteX68" fmla="*/ 1352550 w 3398044"/>
                <a:gd name="connsiteY68" fmla="*/ 431007 h 859632"/>
                <a:gd name="connsiteX69" fmla="*/ 1378744 w 3398044"/>
                <a:gd name="connsiteY69" fmla="*/ 431007 h 859632"/>
                <a:gd name="connsiteX70" fmla="*/ 1378744 w 3398044"/>
                <a:gd name="connsiteY70" fmla="*/ 445294 h 859632"/>
                <a:gd name="connsiteX71" fmla="*/ 1524000 w 3398044"/>
                <a:gd name="connsiteY71" fmla="*/ 445294 h 859632"/>
                <a:gd name="connsiteX72" fmla="*/ 1524000 w 3398044"/>
                <a:gd name="connsiteY72" fmla="*/ 457200 h 859632"/>
                <a:gd name="connsiteX73" fmla="*/ 1545432 w 3398044"/>
                <a:gd name="connsiteY73" fmla="*/ 457200 h 859632"/>
                <a:gd name="connsiteX74" fmla="*/ 1545432 w 3398044"/>
                <a:gd name="connsiteY74" fmla="*/ 469107 h 859632"/>
                <a:gd name="connsiteX75" fmla="*/ 1614488 w 3398044"/>
                <a:gd name="connsiteY75" fmla="*/ 469107 h 859632"/>
                <a:gd name="connsiteX76" fmla="*/ 1614488 w 3398044"/>
                <a:gd name="connsiteY76" fmla="*/ 481013 h 859632"/>
                <a:gd name="connsiteX77" fmla="*/ 1633538 w 3398044"/>
                <a:gd name="connsiteY77" fmla="*/ 481013 h 859632"/>
                <a:gd name="connsiteX78" fmla="*/ 1633538 w 3398044"/>
                <a:gd name="connsiteY78" fmla="*/ 492919 h 859632"/>
                <a:gd name="connsiteX79" fmla="*/ 1662113 w 3398044"/>
                <a:gd name="connsiteY79" fmla="*/ 492919 h 859632"/>
                <a:gd name="connsiteX80" fmla="*/ 1662113 w 3398044"/>
                <a:gd name="connsiteY80" fmla="*/ 504825 h 859632"/>
                <a:gd name="connsiteX81" fmla="*/ 1778794 w 3398044"/>
                <a:gd name="connsiteY81" fmla="*/ 504825 h 859632"/>
                <a:gd name="connsiteX82" fmla="*/ 1778794 w 3398044"/>
                <a:gd name="connsiteY82" fmla="*/ 516732 h 859632"/>
                <a:gd name="connsiteX83" fmla="*/ 1807369 w 3398044"/>
                <a:gd name="connsiteY83" fmla="*/ 516732 h 859632"/>
                <a:gd name="connsiteX84" fmla="*/ 1807369 w 3398044"/>
                <a:gd name="connsiteY84" fmla="*/ 528638 h 859632"/>
                <a:gd name="connsiteX85" fmla="*/ 1895475 w 3398044"/>
                <a:gd name="connsiteY85" fmla="*/ 528638 h 859632"/>
                <a:gd name="connsiteX86" fmla="*/ 1895475 w 3398044"/>
                <a:gd name="connsiteY86" fmla="*/ 540544 h 859632"/>
                <a:gd name="connsiteX87" fmla="*/ 2095500 w 3398044"/>
                <a:gd name="connsiteY87" fmla="*/ 540544 h 859632"/>
                <a:gd name="connsiteX88" fmla="*/ 2095500 w 3398044"/>
                <a:gd name="connsiteY88" fmla="*/ 557213 h 859632"/>
                <a:gd name="connsiteX89" fmla="*/ 2114550 w 3398044"/>
                <a:gd name="connsiteY89" fmla="*/ 557213 h 859632"/>
                <a:gd name="connsiteX90" fmla="*/ 2114550 w 3398044"/>
                <a:gd name="connsiteY90" fmla="*/ 557213 h 859632"/>
                <a:gd name="connsiteX91" fmla="*/ 2114529 w 3398044"/>
                <a:gd name="connsiteY91" fmla="*/ 573689 h 859632"/>
                <a:gd name="connsiteX92" fmla="*/ 2144983 w 3398044"/>
                <a:gd name="connsiteY92" fmla="*/ 573882 h 859632"/>
                <a:gd name="connsiteX93" fmla="*/ 2145507 w 3398044"/>
                <a:gd name="connsiteY93" fmla="*/ 588170 h 859632"/>
                <a:gd name="connsiteX94" fmla="*/ 2171700 w 3398044"/>
                <a:gd name="connsiteY94" fmla="*/ 588170 h 859632"/>
                <a:gd name="connsiteX95" fmla="*/ 2171700 w 3398044"/>
                <a:gd name="connsiteY95" fmla="*/ 604838 h 859632"/>
                <a:gd name="connsiteX96" fmla="*/ 2350294 w 3398044"/>
                <a:gd name="connsiteY96" fmla="*/ 604838 h 859632"/>
                <a:gd name="connsiteX97" fmla="*/ 2350294 w 3398044"/>
                <a:gd name="connsiteY97" fmla="*/ 626269 h 859632"/>
                <a:gd name="connsiteX98" fmla="*/ 2419350 w 3398044"/>
                <a:gd name="connsiteY98" fmla="*/ 626269 h 859632"/>
                <a:gd name="connsiteX99" fmla="*/ 2419350 w 3398044"/>
                <a:gd name="connsiteY99" fmla="*/ 647700 h 859632"/>
                <a:gd name="connsiteX100" fmla="*/ 2693194 w 3398044"/>
                <a:gd name="connsiteY100" fmla="*/ 647700 h 859632"/>
                <a:gd name="connsiteX101" fmla="*/ 2693194 w 3398044"/>
                <a:gd name="connsiteY101" fmla="*/ 678657 h 859632"/>
                <a:gd name="connsiteX102" fmla="*/ 2907507 w 3398044"/>
                <a:gd name="connsiteY102" fmla="*/ 678657 h 859632"/>
                <a:gd name="connsiteX103" fmla="*/ 2907507 w 3398044"/>
                <a:gd name="connsiteY103" fmla="*/ 728663 h 859632"/>
                <a:gd name="connsiteX104" fmla="*/ 3002757 w 3398044"/>
                <a:gd name="connsiteY104" fmla="*/ 728663 h 859632"/>
                <a:gd name="connsiteX105" fmla="*/ 3002757 w 3398044"/>
                <a:gd name="connsiteY105" fmla="*/ 790575 h 859632"/>
                <a:gd name="connsiteX106" fmla="*/ 3033713 w 3398044"/>
                <a:gd name="connsiteY106" fmla="*/ 790575 h 859632"/>
                <a:gd name="connsiteX107" fmla="*/ 3033713 w 3398044"/>
                <a:gd name="connsiteY107" fmla="*/ 859632 h 859632"/>
                <a:gd name="connsiteX108" fmla="*/ 3398044 w 3398044"/>
                <a:gd name="connsiteY108" fmla="*/ 859632 h 859632"/>
                <a:gd name="connsiteX0" fmla="*/ 0 w 3398044"/>
                <a:gd name="connsiteY0" fmla="*/ 0 h 859632"/>
                <a:gd name="connsiteX1" fmla="*/ 42863 w 3398044"/>
                <a:gd name="connsiteY1" fmla="*/ 0 h 859632"/>
                <a:gd name="connsiteX2" fmla="*/ 54633 w 3398044"/>
                <a:gd name="connsiteY2" fmla="*/ 661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5528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2926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2926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 name="connsiteX0" fmla="*/ 0 w 3398044"/>
                <a:gd name="connsiteY0" fmla="*/ 0 h 859632"/>
                <a:gd name="connsiteX1" fmla="*/ 42863 w 3398044"/>
                <a:gd name="connsiteY1" fmla="*/ 0 h 859632"/>
                <a:gd name="connsiteX2" fmla="*/ 42926 w 3398044"/>
                <a:gd name="connsiteY2" fmla="*/ 13898 h 859632"/>
                <a:gd name="connsiteX3" fmla="*/ 65753 w 3398044"/>
                <a:gd name="connsiteY3" fmla="*/ 14288 h 859632"/>
                <a:gd name="connsiteX4" fmla="*/ 66676 w 3398044"/>
                <a:gd name="connsiteY4" fmla="*/ 23813 h 859632"/>
                <a:gd name="connsiteX5" fmla="*/ 78582 w 3398044"/>
                <a:gd name="connsiteY5" fmla="*/ 23813 h 859632"/>
                <a:gd name="connsiteX6" fmla="*/ 78582 w 3398044"/>
                <a:gd name="connsiteY6" fmla="*/ 35719 h 859632"/>
                <a:gd name="connsiteX7" fmla="*/ 85725 w 3398044"/>
                <a:gd name="connsiteY7" fmla="*/ 35719 h 859632"/>
                <a:gd name="connsiteX8" fmla="*/ 85725 w 3398044"/>
                <a:gd name="connsiteY8" fmla="*/ 47625 h 859632"/>
                <a:gd name="connsiteX9" fmla="*/ 140494 w 3398044"/>
                <a:gd name="connsiteY9" fmla="*/ 47625 h 859632"/>
                <a:gd name="connsiteX10" fmla="*/ 140494 w 3398044"/>
                <a:gd name="connsiteY10" fmla="*/ 59532 h 859632"/>
                <a:gd name="connsiteX11" fmla="*/ 197644 w 3398044"/>
                <a:gd name="connsiteY11" fmla="*/ 59532 h 859632"/>
                <a:gd name="connsiteX12" fmla="*/ 197644 w 3398044"/>
                <a:gd name="connsiteY12" fmla="*/ 71438 h 859632"/>
                <a:gd name="connsiteX13" fmla="*/ 257175 w 3398044"/>
                <a:gd name="connsiteY13" fmla="*/ 71438 h 859632"/>
                <a:gd name="connsiteX14" fmla="*/ 257175 w 3398044"/>
                <a:gd name="connsiteY14" fmla="*/ 83344 h 859632"/>
                <a:gd name="connsiteX15" fmla="*/ 307182 w 3398044"/>
                <a:gd name="connsiteY15" fmla="*/ 83344 h 859632"/>
                <a:gd name="connsiteX16" fmla="*/ 307182 w 3398044"/>
                <a:gd name="connsiteY16" fmla="*/ 95250 h 859632"/>
                <a:gd name="connsiteX17" fmla="*/ 402432 w 3398044"/>
                <a:gd name="connsiteY17" fmla="*/ 95250 h 859632"/>
                <a:gd name="connsiteX18" fmla="*/ 402432 w 3398044"/>
                <a:gd name="connsiteY18" fmla="*/ 107157 h 859632"/>
                <a:gd name="connsiteX19" fmla="*/ 416719 w 3398044"/>
                <a:gd name="connsiteY19" fmla="*/ 107157 h 859632"/>
                <a:gd name="connsiteX20" fmla="*/ 416719 w 3398044"/>
                <a:gd name="connsiteY20" fmla="*/ 116682 h 859632"/>
                <a:gd name="connsiteX21" fmla="*/ 431007 w 3398044"/>
                <a:gd name="connsiteY21" fmla="*/ 116682 h 859632"/>
                <a:gd name="connsiteX22" fmla="*/ 431007 w 3398044"/>
                <a:gd name="connsiteY22" fmla="*/ 128588 h 859632"/>
                <a:gd name="connsiteX23" fmla="*/ 526257 w 3398044"/>
                <a:gd name="connsiteY23" fmla="*/ 128588 h 859632"/>
                <a:gd name="connsiteX24" fmla="*/ 526257 w 3398044"/>
                <a:gd name="connsiteY24" fmla="*/ 140494 h 859632"/>
                <a:gd name="connsiteX25" fmla="*/ 540544 w 3398044"/>
                <a:gd name="connsiteY25" fmla="*/ 140494 h 859632"/>
                <a:gd name="connsiteX26" fmla="*/ 540544 w 3398044"/>
                <a:gd name="connsiteY26" fmla="*/ 152400 h 859632"/>
                <a:gd name="connsiteX27" fmla="*/ 588169 w 3398044"/>
                <a:gd name="connsiteY27" fmla="*/ 152400 h 859632"/>
                <a:gd name="connsiteX28" fmla="*/ 588169 w 3398044"/>
                <a:gd name="connsiteY28" fmla="*/ 164307 h 859632"/>
                <a:gd name="connsiteX29" fmla="*/ 602457 w 3398044"/>
                <a:gd name="connsiteY29" fmla="*/ 164307 h 859632"/>
                <a:gd name="connsiteX30" fmla="*/ 602457 w 3398044"/>
                <a:gd name="connsiteY30" fmla="*/ 173832 h 859632"/>
                <a:gd name="connsiteX31" fmla="*/ 711994 w 3398044"/>
                <a:gd name="connsiteY31" fmla="*/ 173832 h 859632"/>
                <a:gd name="connsiteX32" fmla="*/ 711994 w 3398044"/>
                <a:gd name="connsiteY32" fmla="*/ 185738 h 859632"/>
                <a:gd name="connsiteX33" fmla="*/ 781050 w 3398044"/>
                <a:gd name="connsiteY33" fmla="*/ 185738 h 859632"/>
                <a:gd name="connsiteX34" fmla="*/ 781050 w 3398044"/>
                <a:gd name="connsiteY34" fmla="*/ 185738 h 859632"/>
                <a:gd name="connsiteX35" fmla="*/ 781050 w 3398044"/>
                <a:gd name="connsiteY35" fmla="*/ 197644 h 859632"/>
                <a:gd name="connsiteX36" fmla="*/ 835819 w 3398044"/>
                <a:gd name="connsiteY36" fmla="*/ 197644 h 859632"/>
                <a:gd name="connsiteX37" fmla="*/ 835819 w 3398044"/>
                <a:gd name="connsiteY37" fmla="*/ 211932 h 859632"/>
                <a:gd name="connsiteX38" fmla="*/ 842963 w 3398044"/>
                <a:gd name="connsiteY38" fmla="*/ 211932 h 859632"/>
                <a:gd name="connsiteX39" fmla="*/ 842963 w 3398044"/>
                <a:gd name="connsiteY39" fmla="*/ 221457 h 859632"/>
                <a:gd name="connsiteX40" fmla="*/ 864394 w 3398044"/>
                <a:gd name="connsiteY40" fmla="*/ 221457 h 859632"/>
                <a:gd name="connsiteX41" fmla="*/ 864394 w 3398044"/>
                <a:gd name="connsiteY41" fmla="*/ 233363 h 859632"/>
                <a:gd name="connsiteX42" fmla="*/ 933450 w 3398044"/>
                <a:gd name="connsiteY42" fmla="*/ 233363 h 859632"/>
                <a:gd name="connsiteX43" fmla="*/ 933450 w 3398044"/>
                <a:gd name="connsiteY43" fmla="*/ 269082 h 859632"/>
                <a:gd name="connsiteX44" fmla="*/ 952500 w 3398044"/>
                <a:gd name="connsiteY44" fmla="*/ 269082 h 859632"/>
                <a:gd name="connsiteX45" fmla="*/ 952500 w 3398044"/>
                <a:gd name="connsiteY45" fmla="*/ 280988 h 859632"/>
                <a:gd name="connsiteX46" fmla="*/ 962025 w 3398044"/>
                <a:gd name="connsiteY46" fmla="*/ 280988 h 859632"/>
                <a:gd name="connsiteX47" fmla="*/ 962025 w 3398044"/>
                <a:gd name="connsiteY47" fmla="*/ 292894 h 859632"/>
                <a:gd name="connsiteX48" fmla="*/ 995363 w 3398044"/>
                <a:gd name="connsiteY48" fmla="*/ 292894 h 859632"/>
                <a:gd name="connsiteX49" fmla="*/ 995363 w 3398044"/>
                <a:gd name="connsiteY49" fmla="*/ 302419 h 859632"/>
                <a:gd name="connsiteX50" fmla="*/ 1023938 w 3398044"/>
                <a:gd name="connsiteY50" fmla="*/ 302419 h 859632"/>
                <a:gd name="connsiteX51" fmla="*/ 1023938 w 3398044"/>
                <a:gd name="connsiteY51" fmla="*/ 316707 h 859632"/>
                <a:gd name="connsiteX52" fmla="*/ 1047750 w 3398044"/>
                <a:gd name="connsiteY52" fmla="*/ 316707 h 859632"/>
                <a:gd name="connsiteX53" fmla="*/ 1047750 w 3398044"/>
                <a:gd name="connsiteY53" fmla="*/ 328613 h 859632"/>
                <a:gd name="connsiteX54" fmla="*/ 1062038 w 3398044"/>
                <a:gd name="connsiteY54" fmla="*/ 328613 h 859632"/>
                <a:gd name="connsiteX55" fmla="*/ 1062038 w 3398044"/>
                <a:gd name="connsiteY55" fmla="*/ 338138 h 859632"/>
                <a:gd name="connsiteX56" fmla="*/ 1071563 w 3398044"/>
                <a:gd name="connsiteY56" fmla="*/ 338138 h 859632"/>
                <a:gd name="connsiteX57" fmla="*/ 1071563 w 3398044"/>
                <a:gd name="connsiteY57" fmla="*/ 350044 h 859632"/>
                <a:gd name="connsiteX58" fmla="*/ 1076325 w 3398044"/>
                <a:gd name="connsiteY58" fmla="*/ 350044 h 859632"/>
                <a:gd name="connsiteX59" fmla="*/ 1076325 w 3398044"/>
                <a:gd name="connsiteY59" fmla="*/ 373857 h 859632"/>
                <a:gd name="connsiteX60" fmla="*/ 1216819 w 3398044"/>
                <a:gd name="connsiteY60" fmla="*/ 373857 h 859632"/>
                <a:gd name="connsiteX61" fmla="*/ 1216819 w 3398044"/>
                <a:gd name="connsiteY61" fmla="*/ 385763 h 859632"/>
                <a:gd name="connsiteX62" fmla="*/ 1262063 w 3398044"/>
                <a:gd name="connsiteY62" fmla="*/ 385763 h 859632"/>
                <a:gd name="connsiteX63" fmla="*/ 1262063 w 3398044"/>
                <a:gd name="connsiteY63" fmla="*/ 397669 h 859632"/>
                <a:gd name="connsiteX64" fmla="*/ 1304925 w 3398044"/>
                <a:gd name="connsiteY64" fmla="*/ 397669 h 859632"/>
                <a:gd name="connsiteX65" fmla="*/ 1304925 w 3398044"/>
                <a:gd name="connsiteY65" fmla="*/ 409575 h 859632"/>
                <a:gd name="connsiteX66" fmla="*/ 1331119 w 3398044"/>
                <a:gd name="connsiteY66" fmla="*/ 409575 h 859632"/>
                <a:gd name="connsiteX67" fmla="*/ 1331119 w 3398044"/>
                <a:gd name="connsiteY67" fmla="*/ 421482 h 859632"/>
                <a:gd name="connsiteX68" fmla="*/ 1352550 w 3398044"/>
                <a:gd name="connsiteY68" fmla="*/ 421482 h 859632"/>
                <a:gd name="connsiteX69" fmla="*/ 1352550 w 3398044"/>
                <a:gd name="connsiteY69" fmla="*/ 431007 h 859632"/>
                <a:gd name="connsiteX70" fmla="*/ 1378744 w 3398044"/>
                <a:gd name="connsiteY70" fmla="*/ 431007 h 859632"/>
                <a:gd name="connsiteX71" fmla="*/ 1378744 w 3398044"/>
                <a:gd name="connsiteY71" fmla="*/ 445294 h 859632"/>
                <a:gd name="connsiteX72" fmla="*/ 1524000 w 3398044"/>
                <a:gd name="connsiteY72" fmla="*/ 445294 h 859632"/>
                <a:gd name="connsiteX73" fmla="*/ 1524000 w 3398044"/>
                <a:gd name="connsiteY73" fmla="*/ 457200 h 859632"/>
                <a:gd name="connsiteX74" fmla="*/ 1545432 w 3398044"/>
                <a:gd name="connsiteY74" fmla="*/ 457200 h 859632"/>
                <a:gd name="connsiteX75" fmla="*/ 1545432 w 3398044"/>
                <a:gd name="connsiteY75" fmla="*/ 469107 h 859632"/>
                <a:gd name="connsiteX76" fmla="*/ 1614488 w 3398044"/>
                <a:gd name="connsiteY76" fmla="*/ 469107 h 859632"/>
                <a:gd name="connsiteX77" fmla="*/ 1614488 w 3398044"/>
                <a:gd name="connsiteY77" fmla="*/ 481013 h 859632"/>
                <a:gd name="connsiteX78" fmla="*/ 1633538 w 3398044"/>
                <a:gd name="connsiteY78" fmla="*/ 481013 h 859632"/>
                <a:gd name="connsiteX79" fmla="*/ 1633538 w 3398044"/>
                <a:gd name="connsiteY79" fmla="*/ 492919 h 859632"/>
                <a:gd name="connsiteX80" fmla="*/ 1662113 w 3398044"/>
                <a:gd name="connsiteY80" fmla="*/ 492919 h 859632"/>
                <a:gd name="connsiteX81" fmla="*/ 1662113 w 3398044"/>
                <a:gd name="connsiteY81" fmla="*/ 504825 h 859632"/>
                <a:gd name="connsiteX82" fmla="*/ 1778794 w 3398044"/>
                <a:gd name="connsiteY82" fmla="*/ 504825 h 859632"/>
                <a:gd name="connsiteX83" fmla="*/ 1778794 w 3398044"/>
                <a:gd name="connsiteY83" fmla="*/ 516732 h 859632"/>
                <a:gd name="connsiteX84" fmla="*/ 1807369 w 3398044"/>
                <a:gd name="connsiteY84" fmla="*/ 516732 h 859632"/>
                <a:gd name="connsiteX85" fmla="*/ 1807369 w 3398044"/>
                <a:gd name="connsiteY85" fmla="*/ 528638 h 859632"/>
                <a:gd name="connsiteX86" fmla="*/ 1895475 w 3398044"/>
                <a:gd name="connsiteY86" fmla="*/ 528638 h 859632"/>
                <a:gd name="connsiteX87" fmla="*/ 1895475 w 3398044"/>
                <a:gd name="connsiteY87" fmla="*/ 540544 h 859632"/>
                <a:gd name="connsiteX88" fmla="*/ 2095500 w 3398044"/>
                <a:gd name="connsiteY88" fmla="*/ 540544 h 859632"/>
                <a:gd name="connsiteX89" fmla="*/ 2095500 w 3398044"/>
                <a:gd name="connsiteY89" fmla="*/ 557213 h 859632"/>
                <a:gd name="connsiteX90" fmla="*/ 2114550 w 3398044"/>
                <a:gd name="connsiteY90" fmla="*/ 557213 h 859632"/>
                <a:gd name="connsiteX91" fmla="*/ 2114550 w 3398044"/>
                <a:gd name="connsiteY91" fmla="*/ 557213 h 859632"/>
                <a:gd name="connsiteX92" fmla="*/ 2114529 w 3398044"/>
                <a:gd name="connsiteY92" fmla="*/ 573689 h 859632"/>
                <a:gd name="connsiteX93" fmla="*/ 2144983 w 3398044"/>
                <a:gd name="connsiteY93" fmla="*/ 573882 h 859632"/>
                <a:gd name="connsiteX94" fmla="*/ 2145507 w 3398044"/>
                <a:gd name="connsiteY94" fmla="*/ 588170 h 859632"/>
                <a:gd name="connsiteX95" fmla="*/ 2171700 w 3398044"/>
                <a:gd name="connsiteY95" fmla="*/ 588170 h 859632"/>
                <a:gd name="connsiteX96" fmla="*/ 2171700 w 3398044"/>
                <a:gd name="connsiteY96" fmla="*/ 604838 h 859632"/>
                <a:gd name="connsiteX97" fmla="*/ 2350294 w 3398044"/>
                <a:gd name="connsiteY97" fmla="*/ 604838 h 859632"/>
                <a:gd name="connsiteX98" fmla="*/ 2350294 w 3398044"/>
                <a:gd name="connsiteY98" fmla="*/ 626269 h 859632"/>
                <a:gd name="connsiteX99" fmla="*/ 2419350 w 3398044"/>
                <a:gd name="connsiteY99" fmla="*/ 626269 h 859632"/>
                <a:gd name="connsiteX100" fmla="*/ 2419350 w 3398044"/>
                <a:gd name="connsiteY100" fmla="*/ 647700 h 859632"/>
                <a:gd name="connsiteX101" fmla="*/ 2693194 w 3398044"/>
                <a:gd name="connsiteY101" fmla="*/ 647700 h 859632"/>
                <a:gd name="connsiteX102" fmla="*/ 2693194 w 3398044"/>
                <a:gd name="connsiteY102" fmla="*/ 678657 h 859632"/>
                <a:gd name="connsiteX103" fmla="*/ 2907507 w 3398044"/>
                <a:gd name="connsiteY103" fmla="*/ 678657 h 859632"/>
                <a:gd name="connsiteX104" fmla="*/ 2907507 w 3398044"/>
                <a:gd name="connsiteY104" fmla="*/ 728663 h 859632"/>
                <a:gd name="connsiteX105" fmla="*/ 3002757 w 3398044"/>
                <a:gd name="connsiteY105" fmla="*/ 728663 h 859632"/>
                <a:gd name="connsiteX106" fmla="*/ 3002757 w 3398044"/>
                <a:gd name="connsiteY106" fmla="*/ 790575 h 859632"/>
                <a:gd name="connsiteX107" fmla="*/ 3033713 w 3398044"/>
                <a:gd name="connsiteY107" fmla="*/ 790575 h 859632"/>
                <a:gd name="connsiteX108" fmla="*/ 3033713 w 3398044"/>
                <a:gd name="connsiteY108" fmla="*/ 859632 h 859632"/>
                <a:gd name="connsiteX109" fmla="*/ 3398044 w 3398044"/>
                <a:gd name="connsiteY109" fmla="*/ 859632 h 85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3398044" h="859632">
                  <a:moveTo>
                    <a:pt x="0" y="0"/>
                  </a:moveTo>
                  <a:lnTo>
                    <a:pt x="42863" y="0"/>
                  </a:lnTo>
                  <a:cubicBezTo>
                    <a:pt x="42884" y="4633"/>
                    <a:pt x="42905" y="9265"/>
                    <a:pt x="42926" y="13898"/>
                  </a:cubicBezTo>
                  <a:lnTo>
                    <a:pt x="65753" y="14288"/>
                  </a:lnTo>
                  <a:cubicBezTo>
                    <a:pt x="66061" y="17463"/>
                    <a:pt x="66368" y="20638"/>
                    <a:pt x="66676" y="23813"/>
                  </a:cubicBezTo>
                  <a:lnTo>
                    <a:pt x="78582" y="23813"/>
                  </a:lnTo>
                  <a:lnTo>
                    <a:pt x="78582" y="35719"/>
                  </a:lnTo>
                  <a:lnTo>
                    <a:pt x="85725" y="35719"/>
                  </a:lnTo>
                  <a:lnTo>
                    <a:pt x="85725" y="47625"/>
                  </a:lnTo>
                  <a:lnTo>
                    <a:pt x="140494" y="47625"/>
                  </a:lnTo>
                  <a:lnTo>
                    <a:pt x="140494" y="59532"/>
                  </a:lnTo>
                  <a:lnTo>
                    <a:pt x="197644" y="59532"/>
                  </a:lnTo>
                  <a:lnTo>
                    <a:pt x="197644" y="71438"/>
                  </a:lnTo>
                  <a:lnTo>
                    <a:pt x="257175" y="71438"/>
                  </a:lnTo>
                  <a:lnTo>
                    <a:pt x="257175" y="83344"/>
                  </a:lnTo>
                  <a:lnTo>
                    <a:pt x="307182" y="83344"/>
                  </a:lnTo>
                  <a:lnTo>
                    <a:pt x="307182" y="95250"/>
                  </a:lnTo>
                  <a:lnTo>
                    <a:pt x="402432" y="95250"/>
                  </a:lnTo>
                  <a:lnTo>
                    <a:pt x="402432" y="107157"/>
                  </a:lnTo>
                  <a:lnTo>
                    <a:pt x="416719" y="107157"/>
                  </a:lnTo>
                  <a:lnTo>
                    <a:pt x="416719" y="116682"/>
                  </a:lnTo>
                  <a:lnTo>
                    <a:pt x="431007" y="116682"/>
                  </a:lnTo>
                  <a:lnTo>
                    <a:pt x="431007" y="128588"/>
                  </a:lnTo>
                  <a:lnTo>
                    <a:pt x="526257" y="128588"/>
                  </a:lnTo>
                  <a:lnTo>
                    <a:pt x="526257" y="140494"/>
                  </a:lnTo>
                  <a:lnTo>
                    <a:pt x="540544" y="140494"/>
                  </a:lnTo>
                  <a:lnTo>
                    <a:pt x="540544" y="152400"/>
                  </a:lnTo>
                  <a:lnTo>
                    <a:pt x="588169" y="152400"/>
                  </a:lnTo>
                  <a:lnTo>
                    <a:pt x="588169" y="164307"/>
                  </a:lnTo>
                  <a:lnTo>
                    <a:pt x="602457" y="164307"/>
                  </a:lnTo>
                  <a:lnTo>
                    <a:pt x="602457" y="173832"/>
                  </a:lnTo>
                  <a:lnTo>
                    <a:pt x="711994" y="173832"/>
                  </a:lnTo>
                  <a:lnTo>
                    <a:pt x="711994" y="185738"/>
                  </a:lnTo>
                  <a:lnTo>
                    <a:pt x="781050" y="185738"/>
                  </a:lnTo>
                  <a:lnTo>
                    <a:pt x="781050" y="185738"/>
                  </a:lnTo>
                  <a:lnTo>
                    <a:pt x="781050" y="197644"/>
                  </a:lnTo>
                  <a:lnTo>
                    <a:pt x="835819" y="197644"/>
                  </a:lnTo>
                  <a:lnTo>
                    <a:pt x="835819" y="211932"/>
                  </a:lnTo>
                  <a:lnTo>
                    <a:pt x="842963" y="211932"/>
                  </a:lnTo>
                  <a:lnTo>
                    <a:pt x="842963" y="221457"/>
                  </a:lnTo>
                  <a:lnTo>
                    <a:pt x="864394" y="221457"/>
                  </a:lnTo>
                  <a:lnTo>
                    <a:pt x="864394" y="233363"/>
                  </a:lnTo>
                  <a:lnTo>
                    <a:pt x="933450" y="233363"/>
                  </a:lnTo>
                  <a:lnTo>
                    <a:pt x="933450" y="269082"/>
                  </a:lnTo>
                  <a:lnTo>
                    <a:pt x="952500" y="269082"/>
                  </a:lnTo>
                  <a:lnTo>
                    <a:pt x="952500" y="280988"/>
                  </a:lnTo>
                  <a:lnTo>
                    <a:pt x="962025" y="280988"/>
                  </a:lnTo>
                  <a:lnTo>
                    <a:pt x="962025" y="292894"/>
                  </a:lnTo>
                  <a:lnTo>
                    <a:pt x="995363" y="292894"/>
                  </a:lnTo>
                  <a:lnTo>
                    <a:pt x="995363" y="302419"/>
                  </a:lnTo>
                  <a:lnTo>
                    <a:pt x="1023938" y="302419"/>
                  </a:lnTo>
                  <a:lnTo>
                    <a:pt x="1023938" y="316707"/>
                  </a:lnTo>
                  <a:lnTo>
                    <a:pt x="1047750" y="316707"/>
                  </a:lnTo>
                  <a:lnTo>
                    <a:pt x="1047750" y="328613"/>
                  </a:lnTo>
                  <a:lnTo>
                    <a:pt x="1062038" y="328613"/>
                  </a:lnTo>
                  <a:lnTo>
                    <a:pt x="1062038" y="338138"/>
                  </a:lnTo>
                  <a:lnTo>
                    <a:pt x="1071563" y="338138"/>
                  </a:lnTo>
                  <a:lnTo>
                    <a:pt x="1071563" y="350044"/>
                  </a:lnTo>
                  <a:lnTo>
                    <a:pt x="1076325" y="350044"/>
                  </a:lnTo>
                  <a:lnTo>
                    <a:pt x="1076325" y="373857"/>
                  </a:lnTo>
                  <a:lnTo>
                    <a:pt x="1216819" y="373857"/>
                  </a:lnTo>
                  <a:lnTo>
                    <a:pt x="1216819" y="385763"/>
                  </a:lnTo>
                  <a:lnTo>
                    <a:pt x="1262063" y="385763"/>
                  </a:lnTo>
                  <a:lnTo>
                    <a:pt x="1262063" y="397669"/>
                  </a:lnTo>
                  <a:lnTo>
                    <a:pt x="1304925" y="397669"/>
                  </a:lnTo>
                  <a:lnTo>
                    <a:pt x="1304925" y="409575"/>
                  </a:lnTo>
                  <a:lnTo>
                    <a:pt x="1331119" y="409575"/>
                  </a:lnTo>
                  <a:lnTo>
                    <a:pt x="1331119" y="421482"/>
                  </a:lnTo>
                  <a:lnTo>
                    <a:pt x="1352550" y="421482"/>
                  </a:lnTo>
                  <a:lnTo>
                    <a:pt x="1352550" y="431007"/>
                  </a:lnTo>
                  <a:lnTo>
                    <a:pt x="1378744" y="431007"/>
                  </a:lnTo>
                  <a:lnTo>
                    <a:pt x="1378744" y="445294"/>
                  </a:lnTo>
                  <a:lnTo>
                    <a:pt x="1524000" y="445294"/>
                  </a:lnTo>
                  <a:lnTo>
                    <a:pt x="1524000" y="457200"/>
                  </a:lnTo>
                  <a:lnTo>
                    <a:pt x="1545432" y="457200"/>
                  </a:lnTo>
                  <a:lnTo>
                    <a:pt x="1545432" y="469107"/>
                  </a:lnTo>
                  <a:lnTo>
                    <a:pt x="1614488" y="469107"/>
                  </a:lnTo>
                  <a:lnTo>
                    <a:pt x="1614488" y="481013"/>
                  </a:lnTo>
                  <a:lnTo>
                    <a:pt x="1633538" y="481013"/>
                  </a:lnTo>
                  <a:lnTo>
                    <a:pt x="1633538" y="492919"/>
                  </a:lnTo>
                  <a:lnTo>
                    <a:pt x="1662113" y="492919"/>
                  </a:lnTo>
                  <a:lnTo>
                    <a:pt x="1662113" y="504825"/>
                  </a:lnTo>
                  <a:lnTo>
                    <a:pt x="1778794" y="504825"/>
                  </a:lnTo>
                  <a:lnTo>
                    <a:pt x="1778794" y="516732"/>
                  </a:lnTo>
                  <a:lnTo>
                    <a:pt x="1807369" y="516732"/>
                  </a:lnTo>
                  <a:lnTo>
                    <a:pt x="1807369" y="528638"/>
                  </a:lnTo>
                  <a:lnTo>
                    <a:pt x="1895475" y="528638"/>
                  </a:lnTo>
                  <a:lnTo>
                    <a:pt x="1895475" y="540544"/>
                  </a:lnTo>
                  <a:lnTo>
                    <a:pt x="2095500" y="540544"/>
                  </a:lnTo>
                  <a:lnTo>
                    <a:pt x="2095500" y="557213"/>
                  </a:lnTo>
                  <a:lnTo>
                    <a:pt x="2114550" y="557213"/>
                  </a:lnTo>
                  <a:lnTo>
                    <a:pt x="2114550" y="557213"/>
                  </a:lnTo>
                  <a:cubicBezTo>
                    <a:pt x="2114547" y="559959"/>
                    <a:pt x="2113962" y="568498"/>
                    <a:pt x="2114529" y="573689"/>
                  </a:cubicBezTo>
                  <a:lnTo>
                    <a:pt x="2144983" y="573882"/>
                  </a:lnTo>
                  <a:cubicBezTo>
                    <a:pt x="2145158" y="578645"/>
                    <a:pt x="2145332" y="583407"/>
                    <a:pt x="2145507" y="588170"/>
                  </a:cubicBezTo>
                  <a:lnTo>
                    <a:pt x="2171700" y="588170"/>
                  </a:lnTo>
                  <a:lnTo>
                    <a:pt x="2171700" y="604838"/>
                  </a:lnTo>
                  <a:lnTo>
                    <a:pt x="2350294" y="604838"/>
                  </a:lnTo>
                  <a:lnTo>
                    <a:pt x="2350294" y="626269"/>
                  </a:lnTo>
                  <a:lnTo>
                    <a:pt x="2419350" y="626269"/>
                  </a:lnTo>
                  <a:lnTo>
                    <a:pt x="2419350" y="647700"/>
                  </a:lnTo>
                  <a:lnTo>
                    <a:pt x="2693194" y="647700"/>
                  </a:lnTo>
                  <a:lnTo>
                    <a:pt x="2693194" y="678657"/>
                  </a:lnTo>
                  <a:lnTo>
                    <a:pt x="2907507" y="678657"/>
                  </a:lnTo>
                  <a:lnTo>
                    <a:pt x="2907507" y="728663"/>
                  </a:lnTo>
                  <a:lnTo>
                    <a:pt x="3002757" y="728663"/>
                  </a:lnTo>
                  <a:lnTo>
                    <a:pt x="3002757" y="790575"/>
                  </a:lnTo>
                  <a:lnTo>
                    <a:pt x="3033713" y="790575"/>
                  </a:lnTo>
                  <a:lnTo>
                    <a:pt x="3033713" y="859632"/>
                  </a:lnTo>
                  <a:lnTo>
                    <a:pt x="3398044" y="859632"/>
                  </a:lnTo>
                </a:path>
              </a:pathLst>
            </a:custGeom>
            <a:noFill/>
            <a:ln w="15875" cap="flat" cmpd="sng" algn="ctr">
              <a:solidFill>
                <a:srgbClr val="8F6EAA"/>
              </a:solid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grpSp>
          <p:nvGrpSpPr>
            <p:cNvPr id="273" name="Group 272">
              <a:extLst>
                <a:ext uri="{FF2B5EF4-FFF2-40B4-BE49-F238E27FC236}">
                  <a16:creationId xmlns:a16="http://schemas.microsoft.com/office/drawing/2014/main" id="{E8C961B6-A18A-4F1E-901A-17AB8BFC58DC}"/>
                </a:ext>
              </a:extLst>
            </p:cNvPr>
            <p:cNvGrpSpPr/>
            <p:nvPr/>
          </p:nvGrpSpPr>
          <p:grpSpPr>
            <a:xfrm>
              <a:off x="2486271" y="919738"/>
              <a:ext cx="4399261" cy="855811"/>
              <a:chOff x="1390650" y="1759428"/>
              <a:chExt cx="3400425" cy="683256"/>
            </a:xfrm>
          </p:grpSpPr>
          <p:sp>
            <p:nvSpPr>
              <p:cNvPr id="361" name="Freeform: Shape 1">
                <a:extLst>
                  <a:ext uri="{FF2B5EF4-FFF2-40B4-BE49-F238E27FC236}">
                    <a16:creationId xmlns:a16="http://schemas.microsoft.com/office/drawing/2014/main" id="{5046F44C-9860-47A5-953B-C296E38AFF66}"/>
                  </a:ext>
                </a:extLst>
              </p:cNvPr>
              <p:cNvSpPr/>
              <p:nvPr/>
            </p:nvSpPr>
            <p:spPr>
              <a:xfrm>
                <a:off x="1390650" y="1776413"/>
                <a:ext cx="3400425" cy="647700"/>
              </a:xfrm>
              <a:custGeom>
                <a:avLst/>
                <a:gdLst>
                  <a:gd name="connsiteX0" fmla="*/ 0 w 3400425"/>
                  <a:gd name="connsiteY0" fmla="*/ 0 h 647700"/>
                  <a:gd name="connsiteX1" fmla="*/ 76200 w 3400425"/>
                  <a:gd name="connsiteY1" fmla="*/ 0 h 647700"/>
                  <a:gd name="connsiteX2" fmla="*/ 76200 w 3400425"/>
                  <a:gd name="connsiteY2" fmla="*/ 11906 h 647700"/>
                  <a:gd name="connsiteX3" fmla="*/ 302419 w 3400425"/>
                  <a:gd name="connsiteY3" fmla="*/ 11906 h 647700"/>
                  <a:gd name="connsiteX4" fmla="*/ 302419 w 3400425"/>
                  <a:gd name="connsiteY4" fmla="*/ 21431 h 647700"/>
                  <a:gd name="connsiteX5" fmla="*/ 309563 w 3400425"/>
                  <a:gd name="connsiteY5" fmla="*/ 21431 h 647700"/>
                  <a:gd name="connsiteX6" fmla="*/ 309563 w 3400425"/>
                  <a:gd name="connsiteY6" fmla="*/ 33337 h 647700"/>
                  <a:gd name="connsiteX7" fmla="*/ 345281 w 3400425"/>
                  <a:gd name="connsiteY7" fmla="*/ 33337 h 647700"/>
                  <a:gd name="connsiteX8" fmla="*/ 345281 w 3400425"/>
                  <a:gd name="connsiteY8" fmla="*/ 45243 h 647700"/>
                  <a:gd name="connsiteX9" fmla="*/ 509588 w 3400425"/>
                  <a:gd name="connsiteY9" fmla="*/ 45243 h 647700"/>
                  <a:gd name="connsiteX10" fmla="*/ 509588 w 3400425"/>
                  <a:gd name="connsiteY10" fmla="*/ 57150 h 647700"/>
                  <a:gd name="connsiteX11" fmla="*/ 550069 w 3400425"/>
                  <a:gd name="connsiteY11" fmla="*/ 57150 h 647700"/>
                  <a:gd name="connsiteX12" fmla="*/ 550069 w 3400425"/>
                  <a:gd name="connsiteY12" fmla="*/ 69056 h 647700"/>
                  <a:gd name="connsiteX13" fmla="*/ 578644 w 3400425"/>
                  <a:gd name="connsiteY13" fmla="*/ 69056 h 647700"/>
                  <a:gd name="connsiteX14" fmla="*/ 578644 w 3400425"/>
                  <a:gd name="connsiteY14" fmla="*/ 80962 h 647700"/>
                  <a:gd name="connsiteX15" fmla="*/ 638175 w 3400425"/>
                  <a:gd name="connsiteY15" fmla="*/ 80962 h 647700"/>
                  <a:gd name="connsiteX16" fmla="*/ 638175 w 3400425"/>
                  <a:gd name="connsiteY16" fmla="*/ 92868 h 647700"/>
                  <a:gd name="connsiteX17" fmla="*/ 700088 w 3400425"/>
                  <a:gd name="connsiteY17" fmla="*/ 92868 h 647700"/>
                  <a:gd name="connsiteX18" fmla="*/ 700088 w 3400425"/>
                  <a:gd name="connsiteY18" fmla="*/ 102393 h 647700"/>
                  <a:gd name="connsiteX19" fmla="*/ 707231 w 3400425"/>
                  <a:gd name="connsiteY19" fmla="*/ 102393 h 647700"/>
                  <a:gd name="connsiteX20" fmla="*/ 707231 w 3400425"/>
                  <a:gd name="connsiteY20" fmla="*/ 116681 h 647700"/>
                  <a:gd name="connsiteX21" fmla="*/ 733425 w 3400425"/>
                  <a:gd name="connsiteY21" fmla="*/ 116681 h 647700"/>
                  <a:gd name="connsiteX22" fmla="*/ 733425 w 3400425"/>
                  <a:gd name="connsiteY22" fmla="*/ 126206 h 647700"/>
                  <a:gd name="connsiteX23" fmla="*/ 909638 w 3400425"/>
                  <a:gd name="connsiteY23" fmla="*/ 126206 h 647700"/>
                  <a:gd name="connsiteX24" fmla="*/ 909638 w 3400425"/>
                  <a:gd name="connsiteY24" fmla="*/ 138112 h 647700"/>
                  <a:gd name="connsiteX25" fmla="*/ 935831 w 3400425"/>
                  <a:gd name="connsiteY25" fmla="*/ 138112 h 647700"/>
                  <a:gd name="connsiteX26" fmla="*/ 935831 w 3400425"/>
                  <a:gd name="connsiteY26" fmla="*/ 147637 h 647700"/>
                  <a:gd name="connsiteX27" fmla="*/ 940594 w 3400425"/>
                  <a:gd name="connsiteY27" fmla="*/ 147637 h 647700"/>
                  <a:gd name="connsiteX28" fmla="*/ 940594 w 3400425"/>
                  <a:gd name="connsiteY28" fmla="*/ 161925 h 647700"/>
                  <a:gd name="connsiteX29" fmla="*/ 954881 w 3400425"/>
                  <a:gd name="connsiteY29" fmla="*/ 161925 h 647700"/>
                  <a:gd name="connsiteX30" fmla="*/ 954881 w 3400425"/>
                  <a:gd name="connsiteY30" fmla="*/ 171450 h 647700"/>
                  <a:gd name="connsiteX31" fmla="*/ 1012031 w 3400425"/>
                  <a:gd name="connsiteY31" fmla="*/ 171450 h 647700"/>
                  <a:gd name="connsiteX32" fmla="*/ 1012031 w 3400425"/>
                  <a:gd name="connsiteY32" fmla="*/ 195262 h 647700"/>
                  <a:gd name="connsiteX33" fmla="*/ 1019175 w 3400425"/>
                  <a:gd name="connsiteY33" fmla="*/ 195262 h 647700"/>
                  <a:gd name="connsiteX34" fmla="*/ 1019175 w 3400425"/>
                  <a:gd name="connsiteY34" fmla="*/ 207168 h 647700"/>
                  <a:gd name="connsiteX35" fmla="*/ 1023938 w 3400425"/>
                  <a:gd name="connsiteY35" fmla="*/ 207168 h 647700"/>
                  <a:gd name="connsiteX36" fmla="*/ 1023938 w 3400425"/>
                  <a:gd name="connsiteY36" fmla="*/ 219075 h 647700"/>
                  <a:gd name="connsiteX37" fmla="*/ 1092994 w 3400425"/>
                  <a:gd name="connsiteY37" fmla="*/ 219075 h 647700"/>
                  <a:gd name="connsiteX38" fmla="*/ 1092994 w 3400425"/>
                  <a:gd name="connsiteY38" fmla="*/ 230981 h 647700"/>
                  <a:gd name="connsiteX39" fmla="*/ 1212056 w 3400425"/>
                  <a:gd name="connsiteY39" fmla="*/ 230981 h 647700"/>
                  <a:gd name="connsiteX40" fmla="*/ 1212056 w 3400425"/>
                  <a:gd name="connsiteY40" fmla="*/ 252412 h 647700"/>
                  <a:gd name="connsiteX41" fmla="*/ 1231106 w 3400425"/>
                  <a:gd name="connsiteY41" fmla="*/ 252412 h 647700"/>
                  <a:gd name="connsiteX42" fmla="*/ 1231106 w 3400425"/>
                  <a:gd name="connsiteY42" fmla="*/ 264318 h 647700"/>
                  <a:gd name="connsiteX43" fmla="*/ 1245394 w 3400425"/>
                  <a:gd name="connsiteY43" fmla="*/ 264318 h 647700"/>
                  <a:gd name="connsiteX44" fmla="*/ 1245394 w 3400425"/>
                  <a:gd name="connsiteY44" fmla="*/ 276225 h 647700"/>
                  <a:gd name="connsiteX45" fmla="*/ 1328738 w 3400425"/>
                  <a:gd name="connsiteY45" fmla="*/ 276225 h 647700"/>
                  <a:gd name="connsiteX46" fmla="*/ 1328738 w 3400425"/>
                  <a:gd name="connsiteY46" fmla="*/ 288131 h 647700"/>
                  <a:gd name="connsiteX47" fmla="*/ 1438275 w 3400425"/>
                  <a:gd name="connsiteY47" fmla="*/ 288131 h 647700"/>
                  <a:gd name="connsiteX48" fmla="*/ 1438275 w 3400425"/>
                  <a:gd name="connsiteY48" fmla="*/ 300037 h 647700"/>
                  <a:gd name="connsiteX49" fmla="*/ 1471613 w 3400425"/>
                  <a:gd name="connsiteY49" fmla="*/ 300037 h 647700"/>
                  <a:gd name="connsiteX50" fmla="*/ 1471613 w 3400425"/>
                  <a:gd name="connsiteY50" fmla="*/ 311943 h 647700"/>
                  <a:gd name="connsiteX51" fmla="*/ 1609725 w 3400425"/>
                  <a:gd name="connsiteY51" fmla="*/ 311943 h 647700"/>
                  <a:gd name="connsiteX52" fmla="*/ 1609725 w 3400425"/>
                  <a:gd name="connsiteY52" fmla="*/ 323850 h 647700"/>
                  <a:gd name="connsiteX53" fmla="*/ 1733550 w 3400425"/>
                  <a:gd name="connsiteY53" fmla="*/ 323850 h 647700"/>
                  <a:gd name="connsiteX54" fmla="*/ 1733550 w 3400425"/>
                  <a:gd name="connsiteY54" fmla="*/ 335756 h 647700"/>
                  <a:gd name="connsiteX55" fmla="*/ 1740694 w 3400425"/>
                  <a:gd name="connsiteY55" fmla="*/ 335756 h 647700"/>
                  <a:gd name="connsiteX56" fmla="*/ 1740694 w 3400425"/>
                  <a:gd name="connsiteY56" fmla="*/ 347662 h 647700"/>
                  <a:gd name="connsiteX57" fmla="*/ 1769269 w 3400425"/>
                  <a:gd name="connsiteY57" fmla="*/ 347662 h 647700"/>
                  <a:gd name="connsiteX58" fmla="*/ 1769269 w 3400425"/>
                  <a:gd name="connsiteY58" fmla="*/ 357187 h 647700"/>
                  <a:gd name="connsiteX59" fmla="*/ 1843088 w 3400425"/>
                  <a:gd name="connsiteY59" fmla="*/ 357187 h 647700"/>
                  <a:gd name="connsiteX60" fmla="*/ 1843088 w 3400425"/>
                  <a:gd name="connsiteY60" fmla="*/ 371475 h 647700"/>
                  <a:gd name="connsiteX61" fmla="*/ 1897856 w 3400425"/>
                  <a:gd name="connsiteY61" fmla="*/ 371475 h 647700"/>
                  <a:gd name="connsiteX62" fmla="*/ 1897856 w 3400425"/>
                  <a:gd name="connsiteY62" fmla="*/ 383381 h 647700"/>
                  <a:gd name="connsiteX63" fmla="*/ 1905000 w 3400425"/>
                  <a:gd name="connsiteY63" fmla="*/ 383381 h 647700"/>
                  <a:gd name="connsiteX64" fmla="*/ 1905000 w 3400425"/>
                  <a:gd name="connsiteY64" fmla="*/ 392906 h 647700"/>
                  <a:gd name="connsiteX65" fmla="*/ 2009775 w 3400425"/>
                  <a:gd name="connsiteY65" fmla="*/ 392906 h 647700"/>
                  <a:gd name="connsiteX66" fmla="*/ 2009775 w 3400425"/>
                  <a:gd name="connsiteY66" fmla="*/ 407193 h 647700"/>
                  <a:gd name="connsiteX67" fmla="*/ 2112169 w 3400425"/>
                  <a:gd name="connsiteY67" fmla="*/ 407193 h 647700"/>
                  <a:gd name="connsiteX68" fmla="*/ 2112169 w 3400425"/>
                  <a:gd name="connsiteY68" fmla="*/ 421481 h 647700"/>
                  <a:gd name="connsiteX69" fmla="*/ 2174081 w 3400425"/>
                  <a:gd name="connsiteY69" fmla="*/ 421481 h 647700"/>
                  <a:gd name="connsiteX70" fmla="*/ 2174081 w 3400425"/>
                  <a:gd name="connsiteY70" fmla="*/ 438150 h 647700"/>
                  <a:gd name="connsiteX71" fmla="*/ 2228850 w 3400425"/>
                  <a:gd name="connsiteY71" fmla="*/ 438150 h 647700"/>
                  <a:gd name="connsiteX72" fmla="*/ 2228850 w 3400425"/>
                  <a:gd name="connsiteY72" fmla="*/ 454818 h 647700"/>
                  <a:gd name="connsiteX73" fmla="*/ 2228850 w 3400425"/>
                  <a:gd name="connsiteY73" fmla="*/ 471487 h 647700"/>
                  <a:gd name="connsiteX74" fmla="*/ 2381250 w 3400425"/>
                  <a:gd name="connsiteY74" fmla="*/ 471487 h 647700"/>
                  <a:gd name="connsiteX75" fmla="*/ 2381250 w 3400425"/>
                  <a:gd name="connsiteY75" fmla="*/ 492918 h 647700"/>
                  <a:gd name="connsiteX76" fmla="*/ 2986088 w 3400425"/>
                  <a:gd name="connsiteY76" fmla="*/ 492918 h 647700"/>
                  <a:gd name="connsiteX77" fmla="*/ 2986088 w 3400425"/>
                  <a:gd name="connsiteY77" fmla="*/ 542925 h 647700"/>
                  <a:gd name="connsiteX78" fmla="*/ 3019425 w 3400425"/>
                  <a:gd name="connsiteY78" fmla="*/ 542925 h 647700"/>
                  <a:gd name="connsiteX79" fmla="*/ 3019425 w 3400425"/>
                  <a:gd name="connsiteY79" fmla="*/ 595312 h 647700"/>
                  <a:gd name="connsiteX80" fmla="*/ 3026569 w 3400425"/>
                  <a:gd name="connsiteY80" fmla="*/ 595312 h 647700"/>
                  <a:gd name="connsiteX81" fmla="*/ 3026569 w 3400425"/>
                  <a:gd name="connsiteY81" fmla="*/ 647700 h 647700"/>
                  <a:gd name="connsiteX82" fmla="*/ 3400425 w 3400425"/>
                  <a:gd name="connsiteY82" fmla="*/ 64770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400425" h="647700">
                    <a:moveTo>
                      <a:pt x="0" y="0"/>
                    </a:moveTo>
                    <a:lnTo>
                      <a:pt x="76200" y="0"/>
                    </a:lnTo>
                    <a:lnTo>
                      <a:pt x="76200" y="11906"/>
                    </a:lnTo>
                    <a:lnTo>
                      <a:pt x="302419" y="11906"/>
                    </a:lnTo>
                    <a:lnTo>
                      <a:pt x="302419" y="21431"/>
                    </a:lnTo>
                    <a:lnTo>
                      <a:pt x="309563" y="21431"/>
                    </a:lnTo>
                    <a:lnTo>
                      <a:pt x="309563" y="33337"/>
                    </a:lnTo>
                    <a:lnTo>
                      <a:pt x="345281" y="33337"/>
                    </a:lnTo>
                    <a:lnTo>
                      <a:pt x="345281" y="45243"/>
                    </a:lnTo>
                    <a:lnTo>
                      <a:pt x="509588" y="45243"/>
                    </a:lnTo>
                    <a:lnTo>
                      <a:pt x="509588" y="57150"/>
                    </a:lnTo>
                    <a:lnTo>
                      <a:pt x="550069" y="57150"/>
                    </a:lnTo>
                    <a:lnTo>
                      <a:pt x="550069" y="69056"/>
                    </a:lnTo>
                    <a:lnTo>
                      <a:pt x="578644" y="69056"/>
                    </a:lnTo>
                    <a:lnTo>
                      <a:pt x="578644" y="80962"/>
                    </a:lnTo>
                    <a:lnTo>
                      <a:pt x="638175" y="80962"/>
                    </a:lnTo>
                    <a:lnTo>
                      <a:pt x="638175" y="92868"/>
                    </a:lnTo>
                    <a:lnTo>
                      <a:pt x="700088" y="92868"/>
                    </a:lnTo>
                    <a:lnTo>
                      <a:pt x="700088" y="102393"/>
                    </a:lnTo>
                    <a:lnTo>
                      <a:pt x="707231" y="102393"/>
                    </a:lnTo>
                    <a:lnTo>
                      <a:pt x="707231" y="116681"/>
                    </a:lnTo>
                    <a:lnTo>
                      <a:pt x="733425" y="116681"/>
                    </a:lnTo>
                    <a:lnTo>
                      <a:pt x="733425" y="126206"/>
                    </a:lnTo>
                    <a:lnTo>
                      <a:pt x="909638" y="126206"/>
                    </a:lnTo>
                    <a:lnTo>
                      <a:pt x="909638" y="138112"/>
                    </a:lnTo>
                    <a:lnTo>
                      <a:pt x="935831" y="138112"/>
                    </a:lnTo>
                    <a:lnTo>
                      <a:pt x="935831" y="147637"/>
                    </a:lnTo>
                    <a:lnTo>
                      <a:pt x="940594" y="147637"/>
                    </a:lnTo>
                    <a:lnTo>
                      <a:pt x="940594" y="161925"/>
                    </a:lnTo>
                    <a:lnTo>
                      <a:pt x="954881" y="161925"/>
                    </a:lnTo>
                    <a:lnTo>
                      <a:pt x="954881" y="171450"/>
                    </a:lnTo>
                    <a:lnTo>
                      <a:pt x="1012031" y="171450"/>
                    </a:lnTo>
                    <a:lnTo>
                      <a:pt x="1012031" y="195262"/>
                    </a:lnTo>
                    <a:lnTo>
                      <a:pt x="1019175" y="195262"/>
                    </a:lnTo>
                    <a:lnTo>
                      <a:pt x="1019175" y="207168"/>
                    </a:lnTo>
                    <a:lnTo>
                      <a:pt x="1023938" y="207168"/>
                    </a:lnTo>
                    <a:lnTo>
                      <a:pt x="1023938" y="219075"/>
                    </a:lnTo>
                    <a:lnTo>
                      <a:pt x="1092994" y="219075"/>
                    </a:lnTo>
                    <a:lnTo>
                      <a:pt x="1092994" y="230981"/>
                    </a:lnTo>
                    <a:lnTo>
                      <a:pt x="1212056" y="230981"/>
                    </a:lnTo>
                    <a:lnTo>
                      <a:pt x="1212056" y="252412"/>
                    </a:lnTo>
                    <a:lnTo>
                      <a:pt x="1231106" y="252412"/>
                    </a:lnTo>
                    <a:lnTo>
                      <a:pt x="1231106" y="264318"/>
                    </a:lnTo>
                    <a:lnTo>
                      <a:pt x="1245394" y="264318"/>
                    </a:lnTo>
                    <a:lnTo>
                      <a:pt x="1245394" y="276225"/>
                    </a:lnTo>
                    <a:lnTo>
                      <a:pt x="1328738" y="276225"/>
                    </a:lnTo>
                    <a:lnTo>
                      <a:pt x="1328738" y="288131"/>
                    </a:lnTo>
                    <a:lnTo>
                      <a:pt x="1438275" y="288131"/>
                    </a:lnTo>
                    <a:lnTo>
                      <a:pt x="1438275" y="300037"/>
                    </a:lnTo>
                    <a:lnTo>
                      <a:pt x="1471613" y="300037"/>
                    </a:lnTo>
                    <a:lnTo>
                      <a:pt x="1471613" y="311943"/>
                    </a:lnTo>
                    <a:lnTo>
                      <a:pt x="1609725" y="311943"/>
                    </a:lnTo>
                    <a:lnTo>
                      <a:pt x="1609725" y="323850"/>
                    </a:lnTo>
                    <a:lnTo>
                      <a:pt x="1733550" y="323850"/>
                    </a:lnTo>
                    <a:lnTo>
                      <a:pt x="1733550" y="335756"/>
                    </a:lnTo>
                    <a:lnTo>
                      <a:pt x="1740694" y="335756"/>
                    </a:lnTo>
                    <a:lnTo>
                      <a:pt x="1740694" y="347662"/>
                    </a:lnTo>
                    <a:lnTo>
                      <a:pt x="1769269" y="347662"/>
                    </a:lnTo>
                    <a:lnTo>
                      <a:pt x="1769269" y="357187"/>
                    </a:lnTo>
                    <a:lnTo>
                      <a:pt x="1843088" y="357187"/>
                    </a:lnTo>
                    <a:lnTo>
                      <a:pt x="1843088" y="371475"/>
                    </a:lnTo>
                    <a:lnTo>
                      <a:pt x="1897856" y="371475"/>
                    </a:lnTo>
                    <a:lnTo>
                      <a:pt x="1897856" y="383381"/>
                    </a:lnTo>
                    <a:lnTo>
                      <a:pt x="1905000" y="383381"/>
                    </a:lnTo>
                    <a:lnTo>
                      <a:pt x="1905000" y="392906"/>
                    </a:lnTo>
                    <a:lnTo>
                      <a:pt x="2009775" y="392906"/>
                    </a:lnTo>
                    <a:lnTo>
                      <a:pt x="2009775" y="407193"/>
                    </a:lnTo>
                    <a:lnTo>
                      <a:pt x="2112169" y="407193"/>
                    </a:lnTo>
                    <a:lnTo>
                      <a:pt x="2112169" y="421481"/>
                    </a:lnTo>
                    <a:lnTo>
                      <a:pt x="2174081" y="421481"/>
                    </a:lnTo>
                    <a:lnTo>
                      <a:pt x="2174081" y="438150"/>
                    </a:lnTo>
                    <a:lnTo>
                      <a:pt x="2228850" y="438150"/>
                    </a:lnTo>
                    <a:lnTo>
                      <a:pt x="2228850" y="454818"/>
                    </a:lnTo>
                    <a:lnTo>
                      <a:pt x="2228850" y="471487"/>
                    </a:lnTo>
                    <a:lnTo>
                      <a:pt x="2381250" y="471487"/>
                    </a:lnTo>
                    <a:lnTo>
                      <a:pt x="2381250" y="492918"/>
                    </a:lnTo>
                    <a:lnTo>
                      <a:pt x="2986088" y="492918"/>
                    </a:lnTo>
                    <a:lnTo>
                      <a:pt x="2986088" y="542925"/>
                    </a:lnTo>
                    <a:lnTo>
                      <a:pt x="3019425" y="542925"/>
                    </a:lnTo>
                    <a:lnTo>
                      <a:pt x="3019425" y="595312"/>
                    </a:lnTo>
                    <a:lnTo>
                      <a:pt x="3026569" y="595312"/>
                    </a:lnTo>
                    <a:lnTo>
                      <a:pt x="3026569" y="647700"/>
                    </a:lnTo>
                    <a:lnTo>
                      <a:pt x="3400425" y="647700"/>
                    </a:lnTo>
                  </a:path>
                </a:pathLst>
              </a:custGeom>
              <a:noFill/>
              <a:ln w="15875" cap="flat" cmpd="sng" algn="ctr">
                <a:solidFill>
                  <a:srgbClr val="3E90D0"/>
                </a:solid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62" name="Oval 361">
                <a:extLst>
                  <a:ext uri="{FF2B5EF4-FFF2-40B4-BE49-F238E27FC236}">
                    <a16:creationId xmlns:a16="http://schemas.microsoft.com/office/drawing/2014/main" id="{C1E06B49-B59C-469A-A68E-84DE091AFBBD}"/>
                  </a:ext>
                </a:extLst>
              </p:cNvPr>
              <p:cNvSpPr/>
              <p:nvPr/>
            </p:nvSpPr>
            <p:spPr>
              <a:xfrm>
                <a:off x="1400605" y="1759428"/>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64" name="Oval 363">
                <a:extLst>
                  <a:ext uri="{FF2B5EF4-FFF2-40B4-BE49-F238E27FC236}">
                    <a16:creationId xmlns:a16="http://schemas.microsoft.com/office/drawing/2014/main" id="{F1E8D935-DF8B-4711-B5BB-F4E24BB0C084}"/>
                  </a:ext>
                </a:extLst>
              </p:cNvPr>
              <p:cNvSpPr/>
              <p:nvPr/>
            </p:nvSpPr>
            <p:spPr>
              <a:xfrm>
                <a:off x="1945912" y="182544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65" name="Oval 364">
                <a:extLst>
                  <a:ext uri="{FF2B5EF4-FFF2-40B4-BE49-F238E27FC236}">
                    <a16:creationId xmlns:a16="http://schemas.microsoft.com/office/drawing/2014/main" id="{A73FB6C7-01DF-4F2D-BA22-0A7E1A1B77AB}"/>
                  </a:ext>
                </a:extLst>
              </p:cNvPr>
              <p:cNvSpPr/>
              <p:nvPr/>
            </p:nvSpPr>
            <p:spPr>
              <a:xfrm>
                <a:off x="2429306" y="197695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grpSp>
            <p:nvGrpSpPr>
              <p:cNvPr id="367" name="Group 366">
                <a:extLst>
                  <a:ext uri="{FF2B5EF4-FFF2-40B4-BE49-F238E27FC236}">
                    <a16:creationId xmlns:a16="http://schemas.microsoft.com/office/drawing/2014/main" id="{30B53207-D69D-4816-B3C9-EF9308B13B33}"/>
                  </a:ext>
                </a:extLst>
              </p:cNvPr>
              <p:cNvGrpSpPr/>
              <p:nvPr/>
            </p:nvGrpSpPr>
            <p:grpSpPr>
              <a:xfrm>
                <a:off x="3155594" y="2117447"/>
                <a:ext cx="452687" cy="115729"/>
                <a:chOff x="3155594" y="2117447"/>
                <a:chExt cx="452687" cy="115729"/>
              </a:xfrm>
            </p:grpSpPr>
            <p:sp>
              <p:nvSpPr>
                <p:cNvPr id="429" name="Oval 428">
                  <a:extLst>
                    <a:ext uri="{FF2B5EF4-FFF2-40B4-BE49-F238E27FC236}">
                      <a16:creationId xmlns:a16="http://schemas.microsoft.com/office/drawing/2014/main" id="{827342AF-9805-4B5E-A619-C2A5BB935C43}"/>
                    </a:ext>
                  </a:extLst>
                </p:cNvPr>
                <p:cNvSpPr/>
                <p:nvPr/>
              </p:nvSpPr>
              <p:spPr>
                <a:xfrm>
                  <a:off x="3155594" y="2117447"/>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0" name="Oval 429">
                  <a:extLst>
                    <a:ext uri="{FF2B5EF4-FFF2-40B4-BE49-F238E27FC236}">
                      <a16:creationId xmlns:a16="http://schemas.microsoft.com/office/drawing/2014/main" id="{9A9B2A55-CE62-4133-AF1E-F533D1E8136D}"/>
                    </a:ext>
                  </a:extLst>
                </p:cNvPr>
                <p:cNvSpPr/>
                <p:nvPr/>
              </p:nvSpPr>
              <p:spPr>
                <a:xfrm>
                  <a:off x="3217505" y="213173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1" name="Oval 430">
                  <a:extLst>
                    <a:ext uri="{FF2B5EF4-FFF2-40B4-BE49-F238E27FC236}">
                      <a16:creationId xmlns:a16="http://schemas.microsoft.com/office/drawing/2014/main" id="{F9CAB141-47AA-4E66-94C1-294143C62A08}"/>
                    </a:ext>
                  </a:extLst>
                </p:cNvPr>
                <p:cNvSpPr/>
                <p:nvPr/>
              </p:nvSpPr>
              <p:spPr>
                <a:xfrm>
                  <a:off x="3281798" y="213649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2" name="Oval 431">
                  <a:extLst>
                    <a:ext uri="{FF2B5EF4-FFF2-40B4-BE49-F238E27FC236}">
                      <a16:creationId xmlns:a16="http://schemas.microsoft.com/office/drawing/2014/main" id="{B1033B5D-23F1-45B6-B6F3-73AEA5949601}"/>
                    </a:ext>
                  </a:extLst>
                </p:cNvPr>
                <p:cNvSpPr/>
                <p:nvPr/>
              </p:nvSpPr>
              <p:spPr>
                <a:xfrm>
                  <a:off x="3286559"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3" name="Oval 432">
                  <a:extLst>
                    <a:ext uri="{FF2B5EF4-FFF2-40B4-BE49-F238E27FC236}">
                      <a16:creationId xmlns:a16="http://schemas.microsoft.com/office/drawing/2014/main" id="{191203BB-6E25-485A-9CD6-2A96B1FEB83C}"/>
                    </a:ext>
                  </a:extLst>
                </p:cNvPr>
                <p:cNvSpPr/>
                <p:nvPr/>
              </p:nvSpPr>
              <p:spPr>
                <a:xfrm>
                  <a:off x="3303226"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4" name="Oval 433">
                  <a:extLst>
                    <a:ext uri="{FF2B5EF4-FFF2-40B4-BE49-F238E27FC236}">
                      <a16:creationId xmlns:a16="http://schemas.microsoft.com/office/drawing/2014/main" id="{1B4920D4-3DFE-41E7-A52C-F70D6D067A06}"/>
                    </a:ext>
                  </a:extLst>
                </p:cNvPr>
                <p:cNvSpPr/>
                <p:nvPr/>
              </p:nvSpPr>
              <p:spPr>
                <a:xfrm>
                  <a:off x="3310368"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5" name="Oval 434">
                  <a:extLst>
                    <a:ext uri="{FF2B5EF4-FFF2-40B4-BE49-F238E27FC236}">
                      <a16:creationId xmlns:a16="http://schemas.microsoft.com/office/drawing/2014/main" id="{880A9AEF-C0B2-42BB-A167-3F8074D62513}"/>
                    </a:ext>
                  </a:extLst>
                </p:cNvPr>
                <p:cNvSpPr/>
                <p:nvPr/>
              </p:nvSpPr>
              <p:spPr>
                <a:xfrm>
                  <a:off x="3317511"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6" name="Oval 435">
                  <a:extLst>
                    <a:ext uri="{FF2B5EF4-FFF2-40B4-BE49-F238E27FC236}">
                      <a16:creationId xmlns:a16="http://schemas.microsoft.com/office/drawing/2014/main" id="{6765C334-9093-440D-979E-0955313D1CCD}"/>
                    </a:ext>
                  </a:extLst>
                </p:cNvPr>
                <p:cNvSpPr/>
                <p:nvPr/>
              </p:nvSpPr>
              <p:spPr>
                <a:xfrm>
                  <a:off x="3324655"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7" name="Oval 436">
                  <a:extLst>
                    <a:ext uri="{FF2B5EF4-FFF2-40B4-BE49-F238E27FC236}">
                      <a16:creationId xmlns:a16="http://schemas.microsoft.com/office/drawing/2014/main" id="{37750D1D-6B0A-406F-84D5-5D99D96AEBA6}"/>
                    </a:ext>
                  </a:extLst>
                </p:cNvPr>
                <p:cNvSpPr/>
                <p:nvPr/>
              </p:nvSpPr>
              <p:spPr>
                <a:xfrm>
                  <a:off x="3350848" y="215196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8" name="Oval 437">
                  <a:extLst>
                    <a:ext uri="{FF2B5EF4-FFF2-40B4-BE49-F238E27FC236}">
                      <a16:creationId xmlns:a16="http://schemas.microsoft.com/office/drawing/2014/main" id="{6EE91604-9C41-474B-B94E-F4D6FCBB8E08}"/>
                    </a:ext>
                  </a:extLst>
                </p:cNvPr>
                <p:cNvSpPr/>
                <p:nvPr/>
              </p:nvSpPr>
              <p:spPr>
                <a:xfrm>
                  <a:off x="3398473"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39" name="Oval 438">
                  <a:extLst>
                    <a:ext uri="{FF2B5EF4-FFF2-40B4-BE49-F238E27FC236}">
                      <a16:creationId xmlns:a16="http://schemas.microsoft.com/office/drawing/2014/main" id="{0765DFDB-E6D3-47AA-BC85-6695859CBD97}"/>
                    </a:ext>
                  </a:extLst>
                </p:cNvPr>
                <p:cNvSpPr/>
                <p:nvPr/>
              </p:nvSpPr>
              <p:spPr>
                <a:xfrm>
                  <a:off x="3417521"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0" name="Oval 439">
                  <a:extLst>
                    <a:ext uri="{FF2B5EF4-FFF2-40B4-BE49-F238E27FC236}">
                      <a16:creationId xmlns:a16="http://schemas.microsoft.com/office/drawing/2014/main" id="{D67C9EE2-1EE9-4731-B170-A42CDD19FA04}"/>
                    </a:ext>
                  </a:extLst>
                </p:cNvPr>
                <p:cNvSpPr/>
                <p:nvPr/>
              </p:nvSpPr>
              <p:spPr>
                <a:xfrm>
                  <a:off x="3424662"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1" name="Oval 440">
                  <a:extLst>
                    <a:ext uri="{FF2B5EF4-FFF2-40B4-BE49-F238E27FC236}">
                      <a16:creationId xmlns:a16="http://schemas.microsoft.com/office/drawing/2014/main" id="{62E83553-36BA-4CE9-9E4C-05AEF368BCF4}"/>
                    </a:ext>
                  </a:extLst>
                </p:cNvPr>
                <p:cNvSpPr/>
                <p:nvPr/>
              </p:nvSpPr>
              <p:spPr>
                <a:xfrm>
                  <a:off x="3431802"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2" name="Oval 441">
                  <a:extLst>
                    <a:ext uri="{FF2B5EF4-FFF2-40B4-BE49-F238E27FC236}">
                      <a16:creationId xmlns:a16="http://schemas.microsoft.com/office/drawing/2014/main" id="{26104C43-2970-400A-9258-32418880D62D}"/>
                    </a:ext>
                  </a:extLst>
                </p:cNvPr>
                <p:cNvSpPr/>
                <p:nvPr/>
              </p:nvSpPr>
              <p:spPr>
                <a:xfrm>
                  <a:off x="3446089"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3" name="Oval 442">
                  <a:extLst>
                    <a:ext uri="{FF2B5EF4-FFF2-40B4-BE49-F238E27FC236}">
                      <a16:creationId xmlns:a16="http://schemas.microsoft.com/office/drawing/2014/main" id="{62C8D753-BE93-4F55-87F1-3735D90F5ACC}"/>
                    </a:ext>
                  </a:extLst>
                </p:cNvPr>
                <p:cNvSpPr/>
                <p:nvPr/>
              </p:nvSpPr>
              <p:spPr>
                <a:xfrm>
                  <a:off x="3460377"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4" name="Oval 443">
                  <a:extLst>
                    <a:ext uri="{FF2B5EF4-FFF2-40B4-BE49-F238E27FC236}">
                      <a16:creationId xmlns:a16="http://schemas.microsoft.com/office/drawing/2014/main" id="{0AEFE07C-DFE1-41CB-92C0-5D134CBB4D70}"/>
                    </a:ext>
                  </a:extLst>
                </p:cNvPr>
                <p:cNvSpPr/>
                <p:nvPr/>
              </p:nvSpPr>
              <p:spPr>
                <a:xfrm>
                  <a:off x="3467520"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5" name="Oval 444">
                  <a:extLst>
                    <a:ext uri="{FF2B5EF4-FFF2-40B4-BE49-F238E27FC236}">
                      <a16:creationId xmlns:a16="http://schemas.microsoft.com/office/drawing/2014/main" id="{63B10D91-89D1-4FB6-A104-4D2192CD36C9}"/>
                    </a:ext>
                  </a:extLst>
                </p:cNvPr>
                <p:cNvSpPr/>
                <p:nvPr/>
              </p:nvSpPr>
              <p:spPr>
                <a:xfrm>
                  <a:off x="3474661" y="2167422"/>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6" name="Oval 445">
                  <a:extLst>
                    <a:ext uri="{FF2B5EF4-FFF2-40B4-BE49-F238E27FC236}">
                      <a16:creationId xmlns:a16="http://schemas.microsoft.com/office/drawing/2014/main" id="{C7BADAE1-05B8-4230-9F32-0560C89ECD26}"/>
                    </a:ext>
                  </a:extLst>
                </p:cNvPr>
                <p:cNvSpPr/>
                <p:nvPr/>
              </p:nvSpPr>
              <p:spPr>
                <a:xfrm>
                  <a:off x="3500853" y="21805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7" name="Oval 446">
                  <a:extLst>
                    <a:ext uri="{FF2B5EF4-FFF2-40B4-BE49-F238E27FC236}">
                      <a16:creationId xmlns:a16="http://schemas.microsoft.com/office/drawing/2014/main" id="{A774BBB9-7610-4968-9D09-3D33B2D5DE0B}"/>
                    </a:ext>
                  </a:extLst>
                </p:cNvPr>
                <p:cNvSpPr/>
                <p:nvPr/>
              </p:nvSpPr>
              <p:spPr>
                <a:xfrm>
                  <a:off x="3510378" y="21805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8" name="Oval 447">
                  <a:extLst>
                    <a:ext uri="{FF2B5EF4-FFF2-40B4-BE49-F238E27FC236}">
                      <a16:creationId xmlns:a16="http://schemas.microsoft.com/office/drawing/2014/main" id="{BB7E69DD-5E96-4DC1-B1F8-92F24CE4CC2D}"/>
                    </a:ext>
                  </a:extLst>
                </p:cNvPr>
                <p:cNvSpPr/>
                <p:nvPr/>
              </p:nvSpPr>
              <p:spPr>
                <a:xfrm>
                  <a:off x="3522281" y="21805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49" name="Oval 448">
                  <a:extLst>
                    <a:ext uri="{FF2B5EF4-FFF2-40B4-BE49-F238E27FC236}">
                      <a16:creationId xmlns:a16="http://schemas.microsoft.com/office/drawing/2014/main" id="{ED429495-8420-4249-8A96-FB58AB979F25}"/>
                    </a:ext>
                  </a:extLst>
                </p:cNvPr>
                <p:cNvSpPr/>
                <p:nvPr/>
              </p:nvSpPr>
              <p:spPr>
                <a:xfrm>
                  <a:off x="3536569" y="21805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50" name="Oval 449">
                  <a:extLst>
                    <a:ext uri="{FF2B5EF4-FFF2-40B4-BE49-F238E27FC236}">
                      <a16:creationId xmlns:a16="http://schemas.microsoft.com/office/drawing/2014/main" id="{D1B0630F-A244-40D0-ABDA-BF1C773826D5}"/>
                    </a:ext>
                  </a:extLst>
                </p:cNvPr>
                <p:cNvSpPr/>
                <p:nvPr/>
              </p:nvSpPr>
              <p:spPr>
                <a:xfrm>
                  <a:off x="3543709" y="218051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54" name="Oval 453">
                  <a:extLst>
                    <a:ext uri="{FF2B5EF4-FFF2-40B4-BE49-F238E27FC236}">
                      <a16:creationId xmlns:a16="http://schemas.microsoft.com/office/drawing/2014/main" id="{B8FF17C6-C9A6-46E6-87B9-6B4A9F005414}"/>
                    </a:ext>
                  </a:extLst>
                </p:cNvPr>
                <p:cNvSpPr/>
                <p:nvPr/>
              </p:nvSpPr>
              <p:spPr>
                <a:xfrm>
                  <a:off x="3562757" y="219717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55" name="Oval 454">
                  <a:extLst>
                    <a:ext uri="{FF2B5EF4-FFF2-40B4-BE49-F238E27FC236}">
                      <a16:creationId xmlns:a16="http://schemas.microsoft.com/office/drawing/2014/main" id="{8B993310-19C4-4E84-BFCD-A474D8F40C1A}"/>
                    </a:ext>
                  </a:extLst>
                </p:cNvPr>
                <p:cNvSpPr/>
                <p:nvPr/>
              </p:nvSpPr>
              <p:spPr>
                <a:xfrm>
                  <a:off x="3572281" y="219717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grpSp>
          <p:grpSp>
            <p:nvGrpSpPr>
              <p:cNvPr id="369" name="Group 368">
                <a:extLst>
                  <a:ext uri="{FF2B5EF4-FFF2-40B4-BE49-F238E27FC236}">
                    <a16:creationId xmlns:a16="http://schemas.microsoft.com/office/drawing/2014/main" id="{7E6432FF-4CDC-4C9F-AC18-8424AFC5890A}"/>
                  </a:ext>
                </a:extLst>
              </p:cNvPr>
              <p:cNvGrpSpPr/>
              <p:nvPr/>
            </p:nvGrpSpPr>
            <p:grpSpPr>
              <a:xfrm>
                <a:off x="3579423" y="2197176"/>
                <a:ext cx="1183702" cy="245508"/>
                <a:chOff x="3579423" y="2197176"/>
                <a:chExt cx="1183702" cy="245508"/>
              </a:xfrm>
            </p:grpSpPr>
            <p:sp>
              <p:nvSpPr>
                <p:cNvPr id="370" name="Oval 369">
                  <a:extLst>
                    <a:ext uri="{FF2B5EF4-FFF2-40B4-BE49-F238E27FC236}">
                      <a16:creationId xmlns:a16="http://schemas.microsoft.com/office/drawing/2014/main" id="{DFE23E9E-E7F7-4B74-9F22-8BFCA6161B73}"/>
                    </a:ext>
                  </a:extLst>
                </p:cNvPr>
                <p:cNvSpPr/>
                <p:nvPr/>
              </p:nvSpPr>
              <p:spPr>
                <a:xfrm>
                  <a:off x="3579423" y="2197176"/>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2" name="Oval 371">
                  <a:extLst>
                    <a:ext uri="{FF2B5EF4-FFF2-40B4-BE49-F238E27FC236}">
                      <a16:creationId xmlns:a16="http://schemas.microsoft.com/office/drawing/2014/main" id="{E372CC41-C1C7-47F1-A8BD-EB11D373EAD3}"/>
                    </a:ext>
                  </a:extLst>
                </p:cNvPr>
                <p:cNvSpPr/>
                <p:nvPr/>
              </p:nvSpPr>
              <p:spPr>
                <a:xfrm>
                  <a:off x="3600858" y="2213843"/>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3" name="Oval 372">
                  <a:extLst>
                    <a:ext uri="{FF2B5EF4-FFF2-40B4-BE49-F238E27FC236}">
                      <a16:creationId xmlns:a16="http://schemas.microsoft.com/office/drawing/2014/main" id="{AADAE1AE-2429-4761-9F8B-A01DDA87F5D9}"/>
                    </a:ext>
                  </a:extLst>
                </p:cNvPr>
                <p:cNvSpPr/>
                <p:nvPr/>
              </p:nvSpPr>
              <p:spPr>
                <a:xfrm>
                  <a:off x="3619907"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5" name="Oval 374">
                  <a:extLst>
                    <a:ext uri="{FF2B5EF4-FFF2-40B4-BE49-F238E27FC236}">
                      <a16:creationId xmlns:a16="http://schemas.microsoft.com/office/drawing/2014/main" id="{66C2C35A-3E53-4A0A-8758-1A45EE0509B1}"/>
                    </a:ext>
                  </a:extLst>
                </p:cNvPr>
                <p:cNvSpPr/>
                <p:nvPr/>
              </p:nvSpPr>
              <p:spPr>
                <a:xfrm>
                  <a:off x="3638956"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6" name="Oval 375">
                  <a:extLst>
                    <a:ext uri="{FF2B5EF4-FFF2-40B4-BE49-F238E27FC236}">
                      <a16:creationId xmlns:a16="http://schemas.microsoft.com/office/drawing/2014/main" id="{E6E66001-61E5-452E-9799-38DF5B75CA09}"/>
                    </a:ext>
                  </a:extLst>
                </p:cNvPr>
                <p:cNvSpPr/>
                <p:nvPr/>
              </p:nvSpPr>
              <p:spPr>
                <a:xfrm>
                  <a:off x="3646099"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8" name="Oval 377">
                  <a:extLst>
                    <a:ext uri="{FF2B5EF4-FFF2-40B4-BE49-F238E27FC236}">
                      <a16:creationId xmlns:a16="http://schemas.microsoft.com/office/drawing/2014/main" id="{D4C8C359-B381-45C3-9DAA-3A3B74004773}"/>
                    </a:ext>
                  </a:extLst>
                </p:cNvPr>
                <p:cNvSpPr/>
                <p:nvPr/>
              </p:nvSpPr>
              <p:spPr>
                <a:xfrm>
                  <a:off x="3688959"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79" name="Oval 378">
                  <a:extLst>
                    <a:ext uri="{FF2B5EF4-FFF2-40B4-BE49-F238E27FC236}">
                      <a16:creationId xmlns:a16="http://schemas.microsoft.com/office/drawing/2014/main" id="{B9CE6443-E071-4D98-84A4-2770C1FE076C}"/>
                    </a:ext>
                  </a:extLst>
                </p:cNvPr>
                <p:cNvSpPr/>
                <p:nvPr/>
              </p:nvSpPr>
              <p:spPr>
                <a:xfrm>
                  <a:off x="3696098"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81" name="Oval 380">
                  <a:extLst>
                    <a:ext uri="{FF2B5EF4-FFF2-40B4-BE49-F238E27FC236}">
                      <a16:creationId xmlns:a16="http://schemas.microsoft.com/office/drawing/2014/main" id="{5A80BCFF-FDCF-43F7-AA50-BD93323ED7B3}"/>
                    </a:ext>
                  </a:extLst>
                </p:cNvPr>
                <p:cNvSpPr/>
                <p:nvPr/>
              </p:nvSpPr>
              <p:spPr>
                <a:xfrm>
                  <a:off x="3715148" y="2231699"/>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82" name="Oval 381">
                  <a:extLst>
                    <a:ext uri="{FF2B5EF4-FFF2-40B4-BE49-F238E27FC236}">
                      <a16:creationId xmlns:a16="http://schemas.microsoft.com/office/drawing/2014/main" id="{4112E104-DDF3-4AD5-9C70-F04E6633AB3B}"/>
                    </a:ext>
                  </a:extLst>
                </p:cNvPr>
                <p:cNvSpPr/>
                <p:nvPr/>
              </p:nvSpPr>
              <p:spPr>
                <a:xfrm>
                  <a:off x="3765155"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84" name="Oval 383">
                  <a:extLst>
                    <a:ext uri="{FF2B5EF4-FFF2-40B4-BE49-F238E27FC236}">
                      <a16:creationId xmlns:a16="http://schemas.microsoft.com/office/drawing/2014/main" id="{B4687DD3-0D9F-401D-BA05-5CA4F7395D92}"/>
                    </a:ext>
                  </a:extLst>
                </p:cNvPr>
                <p:cNvSpPr/>
                <p:nvPr/>
              </p:nvSpPr>
              <p:spPr>
                <a:xfrm>
                  <a:off x="3788967"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85" name="Oval 384">
                  <a:extLst>
                    <a:ext uri="{FF2B5EF4-FFF2-40B4-BE49-F238E27FC236}">
                      <a16:creationId xmlns:a16="http://schemas.microsoft.com/office/drawing/2014/main" id="{81617A9D-6C73-40BD-A97D-B83D341E0DB9}"/>
                    </a:ext>
                  </a:extLst>
                </p:cNvPr>
                <p:cNvSpPr/>
                <p:nvPr/>
              </p:nvSpPr>
              <p:spPr>
                <a:xfrm>
                  <a:off x="3798492"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86" name="Oval 385">
                  <a:extLst>
                    <a:ext uri="{FF2B5EF4-FFF2-40B4-BE49-F238E27FC236}">
                      <a16:creationId xmlns:a16="http://schemas.microsoft.com/office/drawing/2014/main" id="{D94B817B-EF3F-40EA-8D0B-DC43ED5730C8}"/>
                    </a:ext>
                  </a:extLst>
                </p:cNvPr>
                <p:cNvSpPr/>
                <p:nvPr/>
              </p:nvSpPr>
              <p:spPr>
                <a:xfrm>
                  <a:off x="3805633"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1" name="Oval 390">
                  <a:extLst>
                    <a:ext uri="{FF2B5EF4-FFF2-40B4-BE49-F238E27FC236}">
                      <a16:creationId xmlns:a16="http://schemas.microsoft.com/office/drawing/2014/main" id="{883468F9-31FD-4FF8-A00B-02409CDAE2E7}"/>
                    </a:ext>
                  </a:extLst>
                </p:cNvPr>
                <p:cNvSpPr/>
                <p:nvPr/>
              </p:nvSpPr>
              <p:spPr>
                <a:xfrm>
                  <a:off x="3831824"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2" name="Oval 391">
                  <a:extLst>
                    <a:ext uri="{FF2B5EF4-FFF2-40B4-BE49-F238E27FC236}">
                      <a16:creationId xmlns:a16="http://schemas.microsoft.com/office/drawing/2014/main" id="{9E763772-A986-4B2B-8EA4-64599AB77465}"/>
                    </a:ext>
                  </a:extLst>
                </p:cNvPr>
                <p:cNvSpPr/>
                <p:nvPr/>
              </p:nvSpPr>
              <p:spPr>
                <a:xfrm>
                  <a:off x="3860396"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3" name="Oval 392">
                  <a:extLst>
                    <a:ext uri="{FF2B5EF4-FFF2-40B4-BE49-F238E27FC236}">
                      <a16:creationId xmlns:a16="http://schemas.microsoft.com/office/drawing/2014/main" id="{5DA0DE99-E7CE-4EED-BA45-8C3CBF239D99}"/>
                    </a:ext>
                  </a:extLst>
                </p:cNvPr>
                <p:cNvSpPr/>
                <p:nvPr/>
              </p:nvSpPr>
              <p:spPr>
                <a:xfrm>
                  <a:off x="3893733"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4" name="Oval 393">
                  <a:extLst>
                    <a:ext uri="{FF2B5EF4-FFF2-40B4-BE49-F238E27FC236}">
                      <a16:creationId xmlns:a16="http://schemas.microsoft.com/office/drawing/2014/main" id="{CFB2BD44-A73E-45DE-B4AE-F0D5CEF6377E}"/>
                    </a:ext>
                  </a:extLst>
                </p:cNvPr>
                <p:cNvSpPr/>
                <p:nvPr/>
              </p:nvSpPr>
              <p:spPr>
                <a:xfrm>
                  <a:off x="3905640"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5" name="Oval 394">
                  <a:extLst>
                    <a:ext uri="{FF2B5EF4-FFF2-40B4-BE49-F238E27FC236}">
                      <a16:creationId xmlns:a16="http://schemas.microsoft.com/office/drawing/2014/main" id="{57D5BDE9-6DD7-48AE-86D9-E56CDAFA750E}"/>
                    </a:ext>
                  </a:extLst>
                </p:cNvPr>
                <p:cNvSpPr/>
                <p:nvPr/>
              </p:nvSpPr>
              <p:spPr>
                <a:xfrm>
                  <a:off x="3929452"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6" name="Oval 395">
                  <a:extLst>
                    <a:ext uri="{FF2B5EF4-FFF2-40B4-BE49-F238E27FC236}">
                      <a16:creationId xmlns:a16="http://schemas.microsoft.com/office/drawing/2014/main" id="{70F7F443-5BBB-4CE2-98C2-5A9AAEEABE7A}"/>
                    </a:ext>
                  </a:extLst>
                </p:cNvPr>
                <p:cNvSpPr/>
                <p:nvPr/>
              </p:nvSpPr>
              <p:spPr>
                <a:xfrm>
                  <a:off x="3943738"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7" name="Oval 396">
                  <a:extLst>
                    <a:ext uri="{FF2B5EF4-FFF2-40B4-BE49-F238E27FC236}">
                      <a16:creationId xmlns:a16="http://schemas.microsoft.com/office/drawing/2014/main" id="{2FDEBF9D-6BC4-4C21-8C9B-DFF1B8649F84}"/>
                    </a:ext>
                  </a:extLst>
                </p:cNvPr>
                <p:cNvSpPr/>
                <p:nvPr/>
              </p:nvSpPr>
              <p:spPr>
                <a:xfrm>
                  <a:off x="3955643"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8" name="Oval 397">
                  <a:extLst>
                    <a:ext uri="{FF2B5EF4-FFF2-40B4-BE49-F238E27FC236}">
                      <a16:creationId xmlns:a16="http://schemas.microsoft.com/office/drawing/2014/main" id="{96D3BFE7-404A-4B94-BAC6-1FF79434CF12}"/>
                    </a:ext>
                  </a:extLst>
                </p:cNvPr>
                <p:cNvSpPr/>
                <p:nvPr/>
              </p:nvSpPr>
              <p:spPr>
                <a:xfrm>
                  <a:off x="3974689"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99" name="Oval 398">
                  <a:extLst>
                    <a:ext uri="{FF2B5EF4-FFF2-40B4-BE49-F238E27FC236}">
                      <a16:creationId xmlns:a16="http://schemas.microsoft.com/office/drawing/2014/main" id="{D8FA4AB7-FEDD-460C-98FC-6E257D7B9BDD}"/>
                    </a:ext>
                  </a:extLst>
                </p:cNvPr>
                <p:cNvSpPr/>
                <p:nvPr/>
              </p:nvSpPr>
              <p:spPr>
                <a:xfrm>
                  <a:off x="3984211"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0" name="Oval 399">
                  <a:extLst>
                    <a:ext uri="{FF2B5EF4-FFF2-40B4-BE49-F238E27FC236}">
                      <a16:creationId xmlns:a16="http://schemas.microsoft.com/office/drawing/2014/main" id="{88DFC138-A56F-4C67-82FD-E7518BC38710}"/>
                    </a:ext>
                  </a:extLst>
                </p:cNvPr>
                <p:cNvSpPr/>
                <p:nvPr/>
              </p:nvSpPr>
              <p:spPr>
                <a:xfrm>
                  <a:off x="3998499"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1" name="Oval 400">
                  <a:extLst>
                    <a:ext uri="{FF2B5EF4-FFF2-40B4-BE49-F238E27FC236}">
                      <a16:creationId xmlns:a16="http://schemas.microsoft.com/office/drawing/2014/main" id="{6EC7CB24-69A9-4568-8EAF-D07FC573C30C}"/>
                    </a:ext>
                  </a:extLst>
                </p:cNvPr>
                <p:cNvSpPr/>
                <p:nvPr/>
              </p:nvSpPr>
              <p:spPr>
                <a:xfrm>
                  <a:off x="4005642"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2" name="Oval 401">
                  <a:extLst>
                    <a:ext uri="{FF2B5EF4-FFF2-40B4-BE49-F238E27FC236}">
                      <a16:creationId xmlns:a16="http://schemas.microsoft.com/office/drawing/2014/main" id="{686B9384-E7FE-46A8-94A8-A59D55E2CF24}"/>
                    </a:ext>
                  </a:extLst>
                </p:cNvPr>
                <p:cNvSpPr/>
                <p:nvPr/>
              </p:nvSpPr>
              <p:spPr>
                <a:xfrm>
                  <a:off x="4031836"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3" name="Oval 402">
                  <a:extLst>
                    <a:ext uri="{FF2B5EF4-FFF2-40B4-BE49-F238E27FC236}">
                      <a16:creationId xmlns:a16="http://schemas.microsoft.com/office/drawing/2014/main" id="{CBF1B5CE-F745-4C50-9397-BBCC41BA3DF8}"/>
                    </a:ext>
                  </a:extLst>
                </p:cNvPr>
                <p:cNvSpPr/>
                <p:nvPr/>
              </p:nvSpPr>
              <p:spPr>
                <a:xfrm>
                  <a:off x="4046120"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4" name="Oval 403">
                  <a:extLst>
                    <a:ext uri="{FF2B5EF4-FFF2-40B4-BE49-F238E27FC236}">
                      <a16:creationId xmlns:a16="http://schemas.microsoft.com/office/drawing/2014/main" id="{4E40908E-E5A8-4CFC-B577-9B54B0240539}"/>
                    </a:ext>
                  </a:extLst>
                </p:cNvPr>
                <p:cNvSpPr/>
                <p:nvPr/>
              </p:nvSpPr>
              <p:spPr>
                <a:xfrm>
                  <a:off x="4053263"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5" name="Oval 404">
                  <a:extLst>
                    <a:ext uri="{FF2B5EF4-FFF2-40B4-BE49-F238E27FC236}">
                      <a16:creationId xmlns:a16="http://schemas.microsoft.com/office/drawing/2014/main" id="{40D59753-41B6-4398-90A5-CC959D6B0560}"/>
                    </a:ext>
                  </a:extLst>
                </p:cNvPr>
                <p:cNvSpPr/>
                <p:nvPr/>
              </p:nvSpPr>
              <p:spPr>
                <a:xfrm>
                  <a:off x="4098505"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6" name="Oval 405">
                  <a:extLst>
                    <a:ext uri="{FF2B5EF4-FFF2-40B4-BE49-F238E27FC236}">
                      <a16:creationId xmlns:a16="http://schemas.microsoft.com/office/drawing/2014/main" id="{2B408057-15B9-4D3C-B1A2-64CD50FF510A}"/>
                    </a:ext>
                  </a:extLst>
                </p:cNvPr>
                <p:cNvSpPr/>
                <p:nvPr/>
              </p:nvSpPr>
              <p:spPr>
                <a:xfrm>
                  <a:off x="4148510"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7" name="Oval 406">
                  <a:extLst>
                    <a:ext uri="{FF2B5EF4-FFF2-40B4-BE49-F238E27FC236}">
                      <a16:creationId xmlns:a16="http://schemas.microsoft.com/office/drawing/2014/main" id="{8B85AB90-8F6C-4865-B83E-3A1E8C860DA1}"/>
                    </a:ext>
                  </a:extLst>
                </p:cNvPr>
                <p:cNvSpPr/>
                <p:nvPr/>
              </p:nvSpPr>
              <p:spPr>
                <a:xfrm>
                  <a:off x="4196135"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8" name="Oval 407">
                  <a:extLst>
                    <a:ext uri="{FF2B5EF4-FFF2-40B4-BE49-F238E27FC236}">
                      <a16:creationId xmlns:a16="http://schemas.microsoft.com/office/drawing/2014/main" id="{5B090A4F-E622-4526-93D2-FCDCEF1F35FB}"/>
                    </a:ext>
                  </a:extLst>
                </p:cNvPr>
                <p:cNvSpPr/>
                <p:nvPr/>
              </p:nvSpPr>
              <p:spPr>
                <a:xfrm>
                  <a:off x="4243758"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09" name="Oval 408">
                  <a:extLst>
                    <a:ext uri="{FF2B5EF4-FFF2-40B4-BE49-F238E27FC236}">
                      <a16:creationId xmlns:a16="http://schemas.microsoft.com/office/drawing/2014/main" id="{07F78E83-CA38-4865-A9B9-FF769DF20AFC}"/>
                    </a:ext>
                  </a:extLst>
                </p:cNvPr>
                <p:cNvSpPr/>
                <p:nvPr/>
              </p:nvSpPr>
              <p:spPr>
                <a:xfrm>
                  <a:off x="4272331"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0" name="Oval 409">
                  <a:extLst>
                    <a:ext uri="{FF2B5EF4-FFF2-40B4-BE49-F238E27FC236}">
                      <a16:creationId xmlns:a16="http://schemas.microsoft.com/office/drawing/2014/main" id="{2E2E9CF1-69ED-40F5-8BE7-45257AD54E56}"/>
                    </a:ext>
                  </a:extLst>
                </p:cNvPr>
                <p:cNvSpPr/>
                <p:nvPr/>
              </p:nvSpPr>
              <p:spPr>
                <a:xfrm>
                  <a:off x="4286614"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1" name="Oval 410">
                  <a:extLst>
                    <a:ext uri="{FF2B5EF4-FFF2-40B4-BE49-F238E27FC236}">
                      <a16:creationId xmlns:a16="http://schemas.microsoft.com/office/drawing/2014/main" id="{5596368D-255A-45BB-8B30-F5A13D1B418C}"/>
                    </a:ext>
                  </a:extLst>
                </p:cNvPr>
                <p:cNvSpPr/>
                <p:nvPr/>
              </p:nvSpPr>
              <p:spPr>
                <a:xfrm>
                  <a:off x="4327094"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2" name="Oval 411">
                  <a:extLst>
                    <a:ext uri="{FF2B5EF4-FFF2-40B4-BE49-F238E27FC236}">
                      <a16:creationId xmlns:a16="http://schemas.microsoft.com/office/drawing/2014/main" id="{C44B4427-B803-43A0-8D3A-2B22F24BF1E6}"/>
                    </a:ext>
                  </a:extLst>
                </p:cNvPr>
                <p:cNvSpPr/>
                <p:nvPr/>
              </p:nvSpPr>
              <p:spPr>
                <a:xfrm>
                  <a:off x="4334236"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3" name="Oval 412">
                  <a:extLst>
                    <a:ext uri="{FF2B5EF4-FFF2-40B4-BE49-F238E27FC236}">
                      <a16:creationId xmlns:a16="http://schemas.microsoft.com/office/drawing/2014/main" id="{35C67CF9-8A6E-4449-B49B-D53CB79E262D}"/>
                    </a:ext>
                  </a:extLst>
                </p:cNvPr>
                <p:cNvSpPr/>
                <p:nvPr/>
              </p:nvSpPr>
              <p:spPr>
                <a:xfrm>
                  <a:off x="4341379" y="2253105"/>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4" name="Oval 413">
                  <a:extLst>
                    <a:ext uri="{FF2B5EF4-FFF2-40B4-BE49-F238E27FC236}">
                      <a16:creationId xmlns:a16="http://schemas.microsoft.com/office/drawing/2014/main" id="{FC5A87BE-E7EB-436F-A3E1-0CD31B82224C}"/>
                    </a:ext>
                  </a:extLst>
                </p:cNvPr>
                <p:cNvSpPr/>
                <p:nvPr/>
              </p:nvSpPr>
              <p:spPr>
                <a:xfrm>
                  <a:off x="4372333" y="2303111"/>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5" name="Oval 414">
                  <a:extLst>
                    <a:ext uri="{FF2B5EF4-FFF2-40B4-BE49-F238E27FC236}">
                      <a16:creationId xmlns:a16="http://schemas.microsoft.com/office/drawing/2014/main" id="{F32CDE42-2F82-489D-B9E3-76D8EE9AA7D4}"/>
                    </a:ext>
                  </a:extLst>
                </p:cNvPr>
                <p:cNvSpPr/>
                <p:nvPr/>
              </p:nvSpPr>
              <p:spPr>
                <a:xfrm>
                  <a:off x="4410434"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6" name="Oval 415">
                  <a:extLst>
                    <a:ext uri="{FF2B5EF4-FFF2-40B4-BE49-F238E27FC236}">
                      <a16:creationId xmlns:a16="http://schemas.microsoft.com/office/drawing/2014/main" id="{6628FDAA-5F0E-40D7-A7CF-07979FCD2309}"/>
                    </a:ext>
                  </a:extLst>
                </p:cNvPr>
                <p:cNvSpPr/>
                <p:nvPr/>
              </p:nvSpPr>
              <p:spPr>
                <a:xfrm>
                  <a:off x="4439009"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7" name="Oval 416">
                  <a:extLst>
                    <a:ext uri="{FF2B5EF4-FFF2-40B4-BE49-F238E27FC236}">
                      <a16:creationId xmlns:a16="http://schemas.microsoft.com/office/drawing/2014/main" id="{D675052E-D114-4026-8583-2A276913C440}"/>
                    </a:ext>
                  </a:extLst>
                </p:cNvPr>
                <p:cNvSpPr/>
                <p:nvPr/>
              </p:nvSpPr>
              <p:spPr>
                <a:xfrm>
                  <a:off x="4472347"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8" name="Oval 417">
                  <a:extLst>
                    <a:ext uri="{FF2B5EF4-FFF2-40B4-BE49-F238E27FC236}">
                      <a16:creationId xmlns:a16="http://schemas.microsoft.com/office/drawing/2014/main" id="{BF5C2D76-25DF-4021-A763-330D4AF52B85}"/>
                    </a:ext>
                  </a:extLst>
                </p:cNvPr>
                <p:cNvSpPr/>
                <p:nvPr/>
              </p:nvSpPr>
              <p:spPr>
                <a:xfrm>
                  <a:off x="4486633"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19" name="Oval 418">
                  <a:extLst>
                    <a:ext uri="{FF2B5EF4-FFF2-40B4-BE49-F238E27FC236}">
                      <a16:creationId xmlns:a16="http://schemas.microsoft.com/office/drawing/2014/main" id="{A7FEBE2D-5941-4899-B10A-5C76EABCF9DC}"/>
                    </a:ext>
                  </a:extLst>
                </p:cNvPr>
                <p:cNvSpPr/>
                <p:nvPr/>
              </p:nvSpPr>
              <p:spPr>
                <a:xfrm>
                  <a:off x="4534257"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0" name="Oval 419">
                  <a:extLst>
                    <a:ext uri="{FF2B5EF4-FFF2-40B4-BE49-F238E27FC236}">
                      <a16:creationId xmlns:a16="http://schemas.microsoft.com/office/drawing/2014/main" id="{89C2BC2F-71C7-46C2-B52D-DCD71F4C09C4}"/>
                    </a:ext>
                  </a:extLst>
                </p:cNvPr>
                <p:cNvSpPr/>
                <p:nvPr/>
              </p:nvSpPr>
              <p:spPr>
                <a:xfrm>
                  <a:off x="4581882"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1" name="Oval 420">
                  <a:extLst>
                    <a:ext uri="{FF2B5EF4-FFF2-40B4-BE49-F238E27FC236}">
                      <a16:creationId xmlns:a16="http://schemas.microsoft.com/office/drawing/2014/main" id="{FBAEA2DF-9267-42AD-B258-54A809F57CA3}"/>
                    </a:ext>
                  </a:extLst>
                </p:cNvPr>
                <p:cNvSpPr/>
                <p:nvPr/>
              </p:nvSpPr>
              <p:spPr>
                <a:xfrm>
                  <a:off x="4603311"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2" name="Oval 421">
                  <a:extLst>
                    <a:ext uri="{FF2B5EF4-FFF2-40B4-BE49-F238E27FC236}">
                      <a16:creationId xmlns:a16="http://schemas.microsoft.com/office/drawing/2014/main" id="{75B92E5C-79F9-417A-8E8A-2B74A2DB7E29}"/>
                    </a:ext>
                  </a:extLst>
                </p:cNvPr>
                <p:cNvSpPr/>
                <p:nvPr/>
              </p:nvSpPr>
              <p:spPr>
                <a:xfrm>
                  <a:off x="4631885"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3" name="Oval 422">
                  <a:extLst>
                    <a:ext uri="{FF2B5EF4-FFF2-40B4-BE49-F238E27FC236}">
                      <a16:creationId xmlns:a16="http://schemas.microsoft.com/office/drawing/2014/main" id="{D2CF705B-340B-4008-BF1D-D88D7B3458BF}"/>
                    </a:ext>
                  </a:extLst>
                </p:cNvPr>
                <p:cNvSpPr/>
                <p:nvPr/>
              </p:nvSpPr>
              <p:spPr>
                <a:xfrm>
                  <a:off x="4662840"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4" name="Oval 423">
                  <a:extLst>
                    <a:ext uri="{FF2B5EF4-FFF2-40B4-BE49-F238E27FC236}">
                      <a16:creationId xmlns:a16="http://schemas.microsoft.com/office/drawing/2014/main" id="{8C4826A8-205F-4310-929E-72E4B0367B2A}"/>
                    </a:ext>
                  </a:extLst>
                </p:cNvPr>
                <p:cNvSpPr/>
                <p:nvPr/>
              </p:nvSpPr>
              <p:spPr>
                <a:xfrm>
                  <a:off x="4677128"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5" name="Oval 424">
                  <a:extLst>
                    <a:ext uri="{FF2B5EF4-FFF2-40B4-BE49-F238E27FC236}">
                      <a16:creationId xmlns:a16="http://schemas.microsoft.com/office/drawing/2014/main" id="{65EC7A70-AA9A-4F93-A53F-E483DFF1F83D}"/>
                    </a:ext>
                  </a:extLst>
                </p:cNvPr>
                <p:cNvSpPr/>
                <p:nvPr/>
              </p:nvSpPr>
              <p:spPr>
                <a:xfrm>
                  <a:off x="4700938"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6" name="Oval 425">
                  <a:extLst>
                    <a:ext uri="{FF2B5EF4-FFF2-40B4-BE49-F238E27FC236}">
                      <a16:creationId xmlns:a16="http://schemas.microsoft.com/office/drawing/2014/main" id="{C804FB06-219A-4F8F-A56A-CF9321ABD524}"/>
                    </a:ext>
                  </a:extLst>
                </p:cNvPr>
                <p:cNvSpPr/>
                <p:nvPr/>
              </p:nvSpPr>
              <p:spPr>
                <a:xfrm>
                  <a:off x="4712841"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7" name="Oval 426">
                  <a:extLst>
                    <a:ext uri="{FF2B5EF4-FFF2-40B4-BE49-F238E27FC236}">
                      <a16:creationId xmlns:a16="http://schemas.microsoft.com/office/drawing/2014/main" id="{87F03066-10B3-4822-B682-BC1B7E71A96C}"/>
                    </a:ext>
                  </a:extLst>
                </p:cNvPr>
                <p:cNvSpPr/>
                <p:nvPr/>
              </p:nvSpPr>
              <p:spPr>
                <a:xfrm>
                  <a:off x="4719982"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428" name="Oval 427">
                  <a:extLst>
                    <a:ext uri="{FF2B5EF4-FFF2-40B4-BE49-F238E27FC236}">
                      <a16:creationId xmlns:a16="http://schemas.microsoft.com/office/drawing/2014/main" id="{783E81A3-E1D4-405D-B8AF-E3DC36DF20EB}"/>
                    </a:ext>
                  </a:extLst>
                </p:cNvPr>
                <p:cNvSpPr/>
                <p:nvPr/>
              </p:nvSpPr>
              <p:spPr>
                <a:xfrm>
                  <a:off x="4727125" y="2406684"/>
                  <a:ext cx="36000" cy="36000"/>
                </a:xfrm>
                <a:prstGeom prst="ellipse">
                  <a:avLst/>
                </a:prstGeom>
                <a:solidFill>
                  <a:srgbClr val="3E90D0"/>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grpSp>
        </p:grpSp>
        <p:sp>
          <p:nvSpPr>
            <p:cNvPr id="274" name="Oval 273">
              <a:extLst>
                <a:ext uri="{FF2B5EF4-FFF2-40B4-BE49-F238E27FC236}">
                  <a16:creationId xmlns:a16="http://schemas.microsoft.com/office/drawing/2014/main" id="{8D849956-4068-4D9B-A607-C45AB4C6C6A1}"/>
                </a:ext>
              </a:extLst>
            </p:cNvPr>
            <p:cNvSpPr/>
            <p:nvPr/>
          </p:nvSpPr>
          <p:spPr>
            <a:xfrm>
              <a:off x="2577319" y="978110"/>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75" name="Oval 274">
              <a:extLst>
                <a:ext uri="{FF2B5EF4-FFF2-40B4-BE49-F238E27FC236}">
                  <a16:creationId xmlns:a16="http://schemas.microsoft.com/office/drawing/2014/main" id="{316475B5-F223-471E-9107-19CB2AD8D8C7}"/>
                </a:ext>
              </a:extLst>
            </p:cNvPr>
            <p:cNvSpPr/>
            <p:nvPr/>
          </p:nvSpPr>
          <p:spPr>
            <a:xfrm>
              <a:off x="3285889" y="1136188"/>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76" name="Oval 275">
              <a:extLst>
                <a:ext uri="{FF2B5EF4-FFF2-40B4-BE49-F238E27FC236}">
                  <a16:creationId xmlns:a16="http://schemas.microsoft.com/office/drawing/2014/main" id="{53F06FAA-2522-4716-87D0-FE4DAB79D321}"/>
                </a:ext>
              </a:extLst>
            </p:cNvPr>
            <p:cNvSpPr/>
            <p:nvPr/>
          </p:nvSpPr>
          <p:spPr>
            <a:xfrm>
              <a:off x="3347503" y="1136188"/>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77" name="Oval 276">
              <a:extLst>
                <a:ext uri="{FF2B5EF4-FFF2-40B4-BE49-F238E27FC236}">
                  <a16:creationId xmlns:a16="http://schemas.microsoft.com/office/drawing/2014/main" id="{9ABFA73D-1D4D-4277-8227-301AC65367EE}"/>
                </a:ext>
              </a:extLst>
            </p:cNvPr>
            <p:cNvSpPr/>
            <p:nvPr/>
          </p:nvSpPr>
          <p:spPr>
            <a:xfrm>
              <a:off x="3969194" y="1387189"/>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78" name="Oval 277">
              <a:extLst>
                <a:ext uri="{FF2B5EF4-FFF2-40B4-BE49-F238E27FC236}">
                  <a16:creationId xmlns:a16="http://schemas.microsoft.com/office/drawing/2014/main" id="{27E0FB80-BF94-4725-84BD-17C7DD0FC79E}"/>
                </a:ext>
              </a:extLst>
            </p:cNvPr>
            <p:cNvSpPr/>
            <p:nvPr/>
          </p:nvSpPr>
          <p:spPr>
            <a:xfrm>
              <a:off x="4557664" y="1520547"/>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79" name="Oval 278">
              <a:extLst>
                <a:ext uri="{FF2B5EF4-FFF2-40B4-BE49-F238E27FC236}">
                  <a16:creationId xmlns:a16="http://schemas.microsoft.com/office/drawing/2014/main" id="{AB3F5BF9-39A4-4729-A436-BA8D5A49616F}"/>
                </a:ext>
              </a:extLst>
            </p:cNvPr>
            <p:cNvSpPr/>
            <p:nvPr/>
          </p:nvSpPr>
          <p:spPr>
            <a:xfrm>
              <a:off x="4708620" y="1553353"/>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0" name="Oval 279">
              <a:extLst>
                <a:ext uri="{FF2B5EF4-FFF2-40B4-BE49-F238E27FC236}">
                  <a16:creationId xmlns:a16="http://schemas.microsoft.com/office/drawing/2014/main" id="{AAEC9F9B-7208-4E09-9B0F-5EA475E72231}"/>
                </a:ext>
              </a:extLst>
            </p:cNvPr>
            <p:cNvSpPr/>
            <p:nvPr/>
          </p:nvSpPr>
          <p:spPr>
            <a:xfrm>
              <a:off x="4736343" y="1553353"/>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1" name="Oval 280">
              <a:extLst>
                <a:ext uri="{FF2B5EF4-FFF2-40B4-BE49-F238E27FC236}">
                  <a16:creationId xmlns:a16="http://schemas.microsoft.com/office/drawing/2014/main" id="{205F2F74-529D-46E8-87AB-1721AE325453}"/>
                </a:ext>
              </a:extLst>
            </p:cNvPr>
            <p:cNvSpPr/>
            <p:nvPr/>
          </p:nvSpPr>
          <p:spPr>
            <a:xfrm>
              <a:off x="4948880"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2" name="Oval 281">
              <a:extLst>
                <a:ext uri="{FF2B5EF4-FFF2-40B4-BE49-F238E27FC236}">
                  <a16:creationId xmlns:a16="http://schemas.microsoft.com/office/drawing/2014/main" id="{5CC30718-378F-4853-9CF4-CF522AA45D08}"/>
                </a:ext>
              </a:extLst>
            </p:cNvPr>
            <p:cNvSpPr/>
            <p:nvPr/>
          </p:nvSpPr>
          <p:spPr>
            <a:xfrm>
              <a:off x="4961202"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3" name="Oval 282">
              <a:extLst>
                <a:ext uri="{FF2B5EF4-FFF2-40B4-BE49-F238E27FC236}">
                  <a16:creationId xmlns:a16="http://schemas.microsoft.com/office/drawing/2014/main" id="{3DE32854-9D54-457B-889C-73EB0171B10A}"/>
                </a:ext>
              </a:extLst>
            </p:cNvPr>
            <p:cNvSpPr/>
            <p:nvPr/>
          </p:nvSpPr>
          <p:spPr>
            <a:xfrm>
              <a:off x="4979684"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4" name="Oval 283">
              <a:extLst>
                <a:ext uri="{FF2B5EF4-FFF2-40B4-BE49-F238E27FC236}">
                  <a16:creationId xmlns:a16="http://schemas.microsoft.com/office/drawing/2014/main" id="{696DBA30-26D7-4135-8E8C-EB82BE286B0F}"/>
                </a:ext>
              </a:extLst>
            </p:cNvPr>
            <p:cNvSpPr/>
            <p:nvPr/>
          </p:nvSpPr>
          <p:spPr>
            <a:xfrm>
              <a:off x="5022815"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5" name="Oval 284">
              <a:extLst>
                <a:ext uri="{FF2B5EF4-FFF2-40B4-BE49-F238E27FC236}">
                  <a16:creationId xmlns:a16="http://schemas.microsoft.com/office/drawing/2014/main" id="{7B87B13A-21EE-4FF9-8A5C-F4A83452DA0D}"/>
                </a:ext>
              </a:extLst>
            </p:cNvPr>
            <p:cNvSpPr/>
            <p:nvPr/>
          </p:nvSpPr>
          <p:spPr>
            <a:xfrm>
              <a:off x="5032057"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6" name="Oval 285">
              <a:extLst>
                <a:ext uri="{FF2B5EF4-FFF2-40B4-BE49-F238E27FC236}">
                  <a16:creationId xmlns:a16="http://schemas.microsoft.com/office/drawing/2014/main" id="{F606D636-4375-4FE8-9690-CF068EC407AF}"/>
                </a:ext>
              </a:extLst>
            </p:cNvPr>
            <p:cNvSpPr/>
            <p:nvPr/>
          </p:nvSpPr>
          <p:spPr>
            <a:xfrm>
              <a:off x="5041298"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7" name="Oval 286">
              <a:extLst>
                <a:ext uri="{FF2B5EF4-FFF2-40B4-BE49-F238E27FC236}">
                  <a16:creationId xmlns:a16="http://schemas.microsoft.com/office/drawing/2014/main" id="{24AB7AF0-6CC5-4351-A8B6-EC356A3DEAC1}"/>
                </a:ext>
              </a:extLst>
            </p:cNvPr>
            <p:cNvSpPr/>
            <p:nvPr/>
          </p:nvSpPr>
          <p:spPr>
            <a:xfrm>
              <a:off x="5059781"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8" name="Oval 287">
              <a:extLst>
                <a:ext uri="{FF2B5EF4-FFF2-40B4-BE49-F238E27FC236}">
                  <a16:creationId xmlns:a16="http://schemas.microsoft.com/office/drawing/2014/main" id="{46471A37-1B3D-491C-B252-9FC086CDF23E}"/>
                </a:ext>
              </a:extLst>
            </p:cNvPr>
            <p:cNvSpPr/>
            <p:nvPr/>
          </p:nvSpPr>
          <p:spPr>
            <a:xfrm>
              <a:off x="5084422"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89" name="Oval 288">
              <a:extLst>
                <a:ext uri="{FF2B5EF4-FFF2-40B4-BE49-F238E27FC236}">
                  <a16:creationId xmlns:a16="http://schemas.microsoft.com/office/drawing/2014/main" id="{B8539D13-7CCE-40D7-88B3-357D08F292B4}"/>
                </a:ext>
              </a:extLst>
            </p:cNvPr>
            <p:cNvSpPr/>
            <p:nvPr/>
          </p:nvSpPr>
          <p:spPr>
            <a:xfrm>
              <a:off x="5109066"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0" name="Oval 289">
              <a:extLst>
                <a:ext uri="{FF2B5EF4-FFF2-40B4-BE49-F238E27FC236}">
                  <a16:creationId xmlns:a16="http://schemas.microsoft.com/office/drawing/2014/main" id="{5C83ACDE-DC30-4917-89D2-4244BA84F276}"/>
                </a:ext>
              </a:extLst>
            </p:cNvPr>
            <p:cNvSpPr/>
            <p:nvPr/>
          </p:nvSpPr>
          <p:spPr>
            <a:xfrm>
              <a:off x="5121386"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1" name="Oval 290">
              <a:extLst>
                <a:ext uri="{FF2B5EF4-FFF2-40B4-BE49-F238E27FC236}">
                  <a16:creationId xmlns:a16="http://schemas.microsoft.com/office/drawing/2014/main" id="{02ED7C01-C0F7-4C22-9521-C23E9E42F668}"/>
                </a:ext>
              </a:extLst>
            </p:cNvPr>
            <p:cNvSpPr/>
            <p:nvPr/>
          </p:nvSpPr>
          <p:spPr>
            <a:xfrm>
              <a:off x="5155273"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2" name="Oval 291">
              <a:extLst>
                <a:ext uri="{FF2B5EF4-FFF2-40B4-BE49-F238E27FC236}">
                  <a16:creationId xmlns:a16="http://schemas.microsoft.com/office/drawing/2014/main" id="{CA629BDD-9DEA-41B6-B773-C5DC0BECD4FB}"/>
                </a:ext>
              </a:extLst>
            </p:cNvPr>
            <p:cNvSpPr/>
            <p:nvPr/>
          </p:nvSpPr>
          <p:spPr>
            <a:xfrm>
              <a:off x="5173756" y="1594572"/>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3" name="Oval 292">
              <a:extLst>
                <a:ext uri="{FF2B5EF4-FFF2-40B4-BE49-F238E27FC236}">
                  <a16:creationId xmlns:a16="http://schemas.microsoft.com/office/drawing/2014/main" id="{8B0947E9-6BC6-44CC-BD86-518D3D803759}"/>
                </a:ext>
              </a:extLst>
            </p:cNvPr>
            <p:cNvSpPr/>
            <p:nvPr/>
          </p:nvSpPr>
          <p:spPr>
            <a:xfrm>
              <a:off x="5183010" y="161544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4" name="Oval 293">
              <a:extLst>
                <a:ext uri="{FF2B5EF4-FFF2-40B4-BE49-F238E27FC236}">
                  <a16:creationId xmlns:a16="http://schemas.microsoft.com/office/drawing/2014/main" id="{FE8D5EF3-9937-4747-99FF-2395F9ADBBFC}"/>
                </a:ext>
              </a:extLst>
            </p:cNvPr>
            <p:cNvSpPr/>
            <p:nvPr/>
          </p:nvSpPr>
          <p:spPr>
            <a:xfrm>
              <a:off x="5210734" y="1637811"/>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5" name="Oval 294">
              <a:extLst>
                <a:ext uri="{FF2B5EF4-FFF2-40B4-BE49-F238E27FC236}">
                  <a16:creationId xmlns:a16="http://schemas.microsoft.com/office/drawing/2014/main" id="{1954FCB2-144E-40F5-AA76-ADC1AE72630F}"/>
                </a:ext>
              </a:extLst>
            </p:cNvPr>
            <p:cNvSpPr/>
            <p:nvPr/>
          </p:nvSpPr>
          <p:spPr>
            <a:xfrm>
              <a:off x="5235380" y="1637811"/>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6" name="Oval 295">
              <a:extLst>
                <a:ext uri="{FF2B5EF4-FFF2-40B4-BE49-F238E27FC236}">
                  <a16:creationId xmlns:a16="http://schemas.microsoft.com/office/drawing/2014/main" id="{B6C92169-C66F-4CE6-9603-C79F10E1C611}"/>
                </a:ext>
              </a:extLst>
            </p:cNvPr>
            <p:cNvSpPr/>
            <p:nvPr/>
          </p:nvSpPr>
          <p:spPr>
            <a:xfrm>
              <a:off x="5287751"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7" name="Oval 296">
              <a:extLst>
                <a:ext uri="{FF2B5EF4-FFF2-40B4-BE49-F238E27FC236}">
                  <a16:creationId xmlns:a16="http://schemas.microsoft.com/office/drawing/2014/main" id="{859199AF-E61A-422B-928C-43733EFFF076}"/>
                </a:ext>
              </a:extLst>
            </p:cNvPr>
            <p:cNvSpPr/>
            <p:nvPr/>
          </p:nvSpPr>
          <p:spPr>
            <a:xfrm>
              <a:off x="5296991"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8" name="Oval 297">
              <a:extLst>
                <a:ext uri="{FF2B5EF4-FFF2-40B4-BE49-F238E27FC236}">
                  <a16:creationId xmlns:a16="http://schemas.microsoft.com/office/drawing/2014/main" id="{3D2E68B0-FAE3-4CE4-8AB9-485E24067105}"/>
                </a:ext>
              </a:extLst>
            </p:cNvPr>
            <p:cNvSpPr/>
            <p:nvPr/>
          </p:nvSpPr>
          <p:spPr>
            <a:xfrm>
              <a:off x="5309313"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99" name="Oval 298">
              <a:extLst>
                <a:ext uri="{FF2B5EF4-FFF2-40B4-BE49-F238E27FC236}">
                  <a16:creationId xmlns:a16="http://schemas.microsoft.com/office/drawing/2014/main" id="{19642665-0F36-4DFB-B69D-709152E11268}"/>
                </a:ext>
              </a:extLst>
            </p:cNvPr>
            <p:cNvSpPr/>
            <p:nvPr/>
          </p:nvSpPr>
          <p:spPr>
            <a:xfrm>
              <a:off x="5333959"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0" name="Oval 299">
              <a:extLst>
                <a:ext uri="{FF2B5EF4-FFF2-40B4-BE49-F238E27FC236}">
                  <a16:creationId xmlns:a16="http://schemas.microsoft.com/office/drawing/2014/main" id="{CF1F567A-1AB4-4DA5-BB12-6B9EFCF52D2B}"/>
                </a:ext>
              </a:extLst>
            </p:cNvPr>
            <p:cNvSpPr/>
            <p:nvPr/>
          </p:nvSpPr>
          <p:spPr>
            <a:xfrm>
              <a:off x="5352438"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3" name="Oval 302">
              <a:extLst>
                <a:ext uri="{FF2B5EF4-FFF2-40B4-BE49-F238E27FC236}">
                  <a16:creationId xmlns:a16="http://schemas.microsoft.com/office/drawing/2014/main" id="{0C4B8E6B-5A10-4EC6-BC51-A19F47883124}"/>
                </a:ext>
              </a:extLst>
            </p:cNvPr>
            <p:cNvSpPr/>
            <p:nvPr/>
          </p:nvSpPr>
          <p:spPr>
            <a:xfrm>
              <a:off x="5367839"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4" name="Oval 303">
              <a:extLst>
                <a:ext uri="{FF2B5EF4-FFF2-40B4-BE49-F238E27FC236}">
                  <a16:creationId xmlns:a16="http://schemas.microsoft.com/office/drawing/2014/main" id="{46B65702-997A-43C5-A0AC-74B5894EF0C3}"/>
                </a:ext>
              </a:extLst>
            </p:cNvPr>
            <p:cNvSpPr/>
            <p:nvPr/>
          </p:nvSpPr>
          <p:spPr>
            <a:xfrm>
              <a:off x="5395560"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5" name="Oval 304">
              <a:extLst>
                <a:ext uri="{FF2B5EF4-FFF2-40B4-BE49-F238E27FC236}">
                  <a16:creationId xmlns:a16="http://schemas.microsoft.com/office/drawing/2014/main" id="{426B7496-EC3C-405D-A96E-13AC4942D5DF}"/>
                </a:ext>
              </a:extLst>
            </p:cNvPr>
            <p:cNvSpPr/>
            <p:nvPr/>
          </p:nvSpPr>
          <p:spPr>
            <a:xfrm>
              <a:off x="5429446"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6" name="Oval 305">
              <a:extLst>
                <a:ext uri="{FF2B5EF4-FFF2-40B4-BE49-F238E27FC236}">
                  <a16:creationId xmlns:a16="http://schemas.microsoft.com/office/drawing/2014/main" id="{DAB7322A-D9A9-4261-916B-148CB420E479}"/>
                </a:ext>
              </a:extLst>
            </p:cNvPr>
            <p:cNvSpPr/>
            <p:nvPr/>
          </p:nvSpPr>
          <p:spPr>
            <a:xfrm>
              <a:off x="5451010"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7" name="Oval 306">
              <a:extLst>
                <a:ext uri="{FF2B5EF4-FFF2-40B4-BE49-F238E27FC236}">
                  <a16:creationId xmlns:a16="http://schemas.microsoft.com/office/drawing/2014/main" id="{E5F08D8B-8EA5-49FD-BD3A-A06AFCA86BD8}"/>
                </a:ext>
              </a:extLst>
            </p:cNvPr>
            <p:cNvSpPr/>
            <p:nvPr/>
          </p:nvSpPr>
          <p:spPr>
            <a:xfrm>
              <a:off x="5484894" y="167358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08" name="Oval 307">
              <a:extLst>
                <a:ext uri="{FF2B5EF4-FFF2-40B4-BE49-F238E27FC236}">
                  <a16:creationId xmlns:a16="http://schemas.microsoft.com/office/drawing/2014/main" id="{0A681016-23ED-4681-83D3-7E335CD00DB1}"/>
                </a:ext>
              </a:extLst>
            </p:cNvPr>
            <p:cNvSpPr/>
            <p:nvPr/>
          </p:nvSpPr>
          <p:spPr>
            <a:xfrm>
              <a:off x="5528043" y="170489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0" name="Oval 309">
              <a:extLst>
                <a:ext uri="{FF2B5EF4-FFF2-40B4-BE49-F238E27FC236}">
                  <a16:creationId xmlns:a16="http://schemas.microsoft.com/office/drawing/2014/main" id="{EE7A1EAB-FA60-4A7B-860C-A056C39A6BDF}"/>
                </a:ext>
              </a:extLst>
            </p:cNvPr>
            <p:cNvSpPr/>
            <p:nvPr/>
          </p:nvSpPr>
          <p:spPr>
            <a:xfrm>
              <a:off x="5555765" y="170489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1" name="Oval 310">
              <a:extLst>
                <a:ext uri="{FF2B5EF4-FFF2-40B4-BE49-F238E27FC236}">
                  <a16:creationId xmlns:a16="http://schemas.microsoft.com/office/drawing/2014/main" id="{F0F13CDF-FAB3-46E5-AE67-4E37A840C3B1}"/>
                </a:ext>
              </a:extLst>
            </p:cNvPr>
            <p:cNvSpPr/>
            <p:nvPr/>
          </p:nvSpPr>
          <p:spPr>
            <a:xfrm>
              <a:off x="5583491" y="170489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2" name="Oval 311">
              <a:extLst>
                <a:ext uri="{FF2B5EF4-FFF2-40B4-BE49-F238E27FC236}">
                  <a16:creationId xmlns:a16="http://schemas.microsoft.com/office/drawing/2014/main" id="{3BD51CF0-D460-4A51-A9DC-04372E759C9A}"/>
                </a:ext>
              </a:extLst>
            </p:cNvPr>
            <p:cNvSpPr/>
            <p:nvPr/>
          </p:nvSpPr>
          <p:spPr>
            <a:xfrm>
              <a:off x="5589649" y="170489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4" name="Oval 313">
              <a:extLst>
                <a:ext uri="{FF2B5EF4-FFF2-40B4-BE49-F238E27FC236}">
                  <a16:creationId xmlns:a16="http://schemas.microsoft.com/office/drawing/2014/main" id="{C3D6AC27-FF04-407D-B266-5C332932A6FB}"/>
                </a:ext>
              </a:extLst>
            </p:cNvPr>
            <p:cNvSpPr/>
            <p:nvPr/>
          </p:nvSpPr>
          <p:spPr>
            <a:xfrm>
              <a:off x="5598888"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5" name="Oval 314">
              <a:extLst>
                <a:ext uri="{FF2B5EF4-FFF2-40B4-BE49-F238E27FC236}">
                  <a16:creationId xmlns:a16="http://schemas.microsoft.com/office/drawing/2014/main" id="{489E48F8-42C5-4ADB-9B4E-EB21E77F7E48}"/>
                </a:ext>
              </a:extLst>
            </p:cNvPr>
            <p:cNvSpPr/>
            <p:nvPr/>
          </p:nvSpPr>
          <p:spPr>
            <a:xfrm>
              <a:off x="5608130"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7" name="Oval 316">
              <a:extLst>
                <a:ext uri="{FF2B5EF4-FFF2-40B4-BE49-F238E27FC236}">
                  <a16:creationId xmlns:a16="http://schemas.microsoft.com/office/drawing/2014/main" id="{63D4BA4E-E3DA-40DE-ACC5-1674F2FE1854}"/>
                </a:ext>
              </a:extLst>
            </p:cNvPr>
            <p:cNvSpPr/>
            <p:nvPr/>
          </p:nvSpPr>
          <p:spPr>
            <a:xfrm>
              <a:off x="5645094"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18" name="Oval 317">
              <a:extLst>
                <a:ext uri="{FF2B5EF4-FFF2-40B4-BE49-F238E27FC236}">
                  <a16:creationId xmlns:a16="http://schemas.microsoft.com/office/drawing/2014/main" id="{A2B05DFD-E16C-469F-9D25-66E18ED2FB46}"/>
                </a:ext>
              </a:extLst>
            </p:cNvPr>
            <p:cNvSpPr/>
            <p:nvPr/>
          </p:nvSpPr>
          <p:spPr>
            <a:xfrm>
              <a:off x="5654334"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0" name="Oval 319">
              <a:extLst>
                <a:ext uri="{FF2B5EF4-FFF2-40B4-BE49-F238E27FC236}">
                  <a16:creationId xmlns:a16="http://schemas.microsoft.com/office/drawing/2014/main" id="{7C95A73B-DC3A-4231-8D4B-A4E7B347A4FB}"/>
                </a:ext>
              </a:extLst>
            </p:cNvPr>
            <p:cNvSpPr/>
            <p:nvPr/>
          </p:nvSpPr>
          <p:spPr>
            <a:xfrm>
              <a:off x="5663572"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2" name="Oval 321">
              <a:extLst>
                <a:ext uri="{FF2B5EF4-FFF2-40B4-BE49-F238E27FC236}">
                  <a16:creationId xmlns:a16="http://schemas.microsoft.com/office/drawing/2014/main" id="{FA343679-1D40-4D88-93CA-4331E0181D82}"/>
                </a:ext>
              </a:extLst>
            </p:cNvPr>
            <p:cNvSpPr/>
            <p:nvPr/>
          </p:nvSpPr>
          <p:spPr>
            <a:xfrm>
              <a:off x="5740587"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3" name="Oval 322">
              <a:extLst>
                <a:ext uri="{FF2B5EF4-FFF2-40B4-BE49-F238E27FC236}">
                  <a16:creationId xmlns:a16="http://schemas.microsoft.com/office/drawing/2014/main" id="{CAB81502-1C1B-4542-98C5-4575285628B3}"/>
                </a:ext>
              </a:extLst>
            </p:cNvPr>
            <p:cNvSpPr/>
            <p:nvPr/>
          </p:nvSpPr>
          <p:spPr>
            <a:xfrm>
              <a:off x="5771391"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4" name="Oval 323">
              <a:extLst>
                <a:ext uri="{FF2B5EF4-FFF2-40B4-BE49-F238E27FC236}">
                  <a16:creationId xmlns:a16="http://schemas.microsoft.com/office/drawing/2014/main" id="{F7A32B3A-8310-4924-97D0-9A3E7D686F5C}"/>
                </a:ext>
              </a:extLst>
            </p:cNvPr>
            <p:cNvSpPr/>
            <p:nvPr/>
          </p:nvSpPr>
          <p:spPr>
            <a:xfrm>
              <a:off x="5805278"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8" name="Oval 327">
              <a:extLst>
                <a:ext uri="{FF2B5EF4-FFF2-40B4-BE49-F238E27FC236}">
                  <a16:creationId xmlns:a16="http://schemas.microsoft.com/office/drawing/2014/main" id="{7D7C703E-AE31-473A-B48E-027C4F5A6FE8}"/>
                </a:ext>
              </a:extLst>
            </p:cNvPr>
            <p:cNvSpPr/>
            <p:nvPr/>
          </p:nvSpPr>
          <p:spPr>
            <a:xfrm>
              <a:off x="5829924"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29" name="Oval 328">
              <a:extLst>
                <a:ext uri="{FF2B5EF4-FFF2-40B4-BE49-F238E27FC236}">
                  <a16:creationId xmlns:a16="http://schemas.microsoft.com/office/drawing/2014/main" id="{910489D8-0792-461F-AEC7-119694B821C5}"/>
                </a:ext>
              </a:extLst>
            </p:cNvPr>
            <p:cNvSpPr/>
            <p:nvPr/>
          </p:nvSpPr>
          <p:spPr>
            <a:xfrm>
              <a:off x="5860730"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0" name="Oval 329">
              <a:extLst>
                <a:ext uri="{FF2B5EF4-FFF2-40B4-BE49-F238E27FC236}">
                  <a16:creationId xmlns:a16="http://schemas.microsoft.com/office/drawing/2014/main" id="{77F34AC6-DC2F-42D1-8461-5D566D9E9506}"/>
                </a:ext>
              </a:extLst>
            </p:cNvPr>
            <p:cNvSpPr/>
            <p:nvPr/>
          </p:nvSpPr>
          <p:spPr>
            <a:xfrm>
              <a:off x="5913101" y="173023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1" name="Oval 330">
              <a:extLst>
                <a:ext uri="{FF2B5EF4-FFF2-40B4-BE49-F238E27FC236}">
                  <a16:creationId xmlns:a16="http://schemas.microsoft.com/office/drawing/2014/main" id="{A001718A-F605-4078-87BB-244F059E6E14}"/>
                </a:ext>
              </a:extLst>
            </p:cNvPr>
            <p:cNvSpPr/>
            <p:nvPr/>
          </p:nvSpPr>
          <p:spPr>
            <a:xfrm>
              <a:off x="5974718"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2" name="Oval 331">
              <a:extLst>
                <a:ext uri="{FF2B5EF4-FFF2-40B4-BE49-F238E27FC236}">
                  <a16:creationId xmlns:a16="http://schemas.microsoft.com/office/drawing/2014/main" id="{D3ACD889-8F36-4A18-979A-DE712883980C}"/>
                </a:ext>
              </a:extLst>
            </p:cNvPr>
            <p:cNvSpPr/>
            <p:nvPr/>
          </p:nvSpPr>
          <p:spPr>
            <a:xfrm>
              <a:off x="5993201"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3" name="Oval 332">
              <a:extLst>
                <a:ext uri="{FF2B5EF4-FFF2-40B4-BE49-F238E27FC236}">
                  <a16:creationId xmlns:a16="http://schemas.microsoft.com/office/drawing/2014/main" id="{D03D55D0-96EB-4BCB-B74D-04A7F12600FE}"/>
                </a:ext>
              </a:extLst>
            </p:cNvPr>
            <p:cNvSpPr/>
            <p:nvPr/>
          </p:nvSpPr>
          <p:spPr>
            <a:xfrm>
              <a:off x="6036331"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4" name="Oval 333">
              <a:extLst>
                <a:ext uri="{FF2B5EF4-FFF2-40B4-BE49-F238E27FC236}">
                  <a16:creationId xmlns:a16="http://schemas.microsoft.com/office/drawing/2014/main" id="{703C29FB-37B3-488E-A178-45E232859541}"/>
                </a:ext>
              </a:extLst>
            </p:cNvPr>
            <p:cNvSpPr/>
            <p:nvPr/>
          </p:nvSpPr>
          <p:spPr>
            <a:xfrm>
              <a:off x="6054814"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5" name="Oval 334">
              <a:extLst>
                <a:ext uri="{FF2B5EF4-FFF2-40B4-BE49-F238E27FC236}">
                  <a16:creationId xmlns:a16="http://schemas.microsoft.com/office/drawing/2014/main" id="{A8976D31-5BED-457D-87FD-8C8A8415CED1}"/>
                </a:ext>
              </a:extLst>
            </p:cNvPr>
            <p:cNvSpPr/>
            <p:nvPr/>
          </p:nvSpPr>
          <p:spPr>
            <a:xfrm>
              <a:off x="6082542"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6" name="Oval 335">
              <a:extLst>
                <a:ext uri="{FF2B5EF4-FFF2-40B4-BE49-F238E27FC236}">
                  <a16:creationId xmlns:a16="http://schemas.microsoft.com/office/drawing/2014/main" id="{571BFEE6-F8CF-4516-A141-B24989ED2149}"/>
                </a:ext>
              </a:extLst>
            </p:cNvPr>
            <p:cNvSpPr/>
            <p:nvPr/>
          </p:nvSpPr>
          <p:spPr>
            <a:xfrm>
              <a:off x="6119510"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7" name="Oval 336">
              <a:extLst>
                <a:ext uri="{FF2B5EF4-FFF2-40B4-BE49-F238E27FC236}">
                  <a16:creationId xmlns:a16="http://schemas.microsoft.com/office/drawing/2014/main" id="{EA12A47E-B538-437A-B022-AC18D7351C7A}"/>
                </a:ext>
              </a:extLst>
            </p:cNvPr>
            <p:cNvSpPr/>
            <p:nvPr/>
          </p:nvSpPr>
          <p:spPr>
            <a:xfrm>
              <a:off x="6159559"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8" name="Oval 337">
              <a:extLst>
                <a:ext uri="{FF2B5EF4-FFF2-40B4-BE49-F238E27FC236}">
                  <a16:creationId xmlns:a16="http://schemas.microsoft.com/office/drawing/2014/main" id="{BA446455-DC60-4B52-B92F-105794D7B66D}"/>
                </a:ext>
              </a:extLst>
            </p:cNvPr>
            <p:cNvSpPr/>
            <p:nvPr/>
          </p:nvSpPr>
          <p:spPr>
            <a:xfrm>
              <a:off x="6171881"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39" name="Oval 338">
              <a:extLst>
                <a:ext uri="{FF2B5EF4-FFF2-40B4-BE49-F238E27FC236}">
                  <a16:creationId xmlns:a16="http://schemas.microsoft.com/office/drawing/2014/main" id="{6DB47D8B-2CE4-457C-8CAC-737F3D04E6FB}"/>
                </a:ext>
              </a:extLst>
            </p:cNvPr>
            <p:cNvSpPr/>
            <p:nvPr/>
          </p:nvSpPr>
          <p:spPr>
            <a:xfrm>
              <a:off x="6181117"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0" name="Oval 339">
              <a:extLst>
                <a:ext uri="{FF2B5EF4-FFF2-40B4-BE49-F238E27FC236}">
                  <a16:creationId xmlns:a16="http://schemas.microsoft.com/office/drawing/2014/main" id="{C7DB1F7C-A1B1-493D-BD77-5EC60BD231B0}"/>
                </a:ext>
              </a:extLst>
            </p:cNvPr>
            <p:cNvSpPr/>
            <p:nvPr/>
          </p:nvSpPr>
          <p:spPr>
            <a:xfrm>
              <a:off x="6205760"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1" name="Oval 340">
              <a:extLst>
                <a:ext uri="{FF2B5EF4-FFF2-40B4-BE49-F238E27FC236}">
                  <a16:creationId xmlns:a16="http://schemas.microsoft.com/office/drawing/2014/main" id="{AB117721-E448-4CB3-83E1-C1884D4F71B5}"/>
                </a:ext>
              </a:extLst>
            </p:cNvPr>
            <p:cNvSpPr/>
            <p:nvPr/>
          </p:nvSpPr>
          <p:spPr>
            <a:xfrm>
              <a:off x="6221158" y="1773474"/>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2" name="Oval 341">
              <a:extLst>
                <a:ext uri="{FF2B5EF4-FFF2-40B4-BE49-F238E27FC236}">
                  <a16:creationId xmlns:a16="http://schemas.microsoft.com/office/drawing/2014/main" id="{93E388F3-5D07-408B-974C-AB6BB4C584B5}"/>
                </a:ext>
              </a:extLst>
            </p:cNvPr>
            <p:cNvSpPr/>
            <p:nvPr/>
          </p:nvSpPr>
          <p:spPr>
            <a:xfrm>
              <a:off x="6267373" y="1828650"/>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3" name="Oval 342">
              <a:extLst>
                <a:ext uri="{FF2B5EF4-FFF2-40B4-BE49-F238E27FC236}">
                  <a16:creationId xmlns:a16="http://schemas.microsoft.com/office/drawing/2014/main" id="{25AFC3C9-6CC6-4BB2-A536-0F1C132998BB}"/>
                </a:ext>
              </a:extLst>
            </p:cNvPr>
            <p:cNvSpPr/>
            <p:nvPr/>
          </p:nvSpPr>
          <p:spPr>
            <a:xfrm>
              <a:off x="6295099" y="1828650"/>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4" name="Oval 343">
              <a:extLst>
                <a:ext uri="{FF2B5EF4-FFF2-40B4-BE49-F238E27FC236}">
                  <a16:creationId xmlns:a16="http://schemas.microsoft.com/office/drawing/2014/main" id="{388C95D3-33D6-424B-9F4C-CE14EFF26330}"/>
                </a:ext>
              </a:extLst>
            </p:cNvPr>
            <p:cNvSpPr/>
            <p:nvPr/>
          </p:nvSpPr>
          <p:spPr>
            <a:xfrm>
              <a:off x="6304339" y="1828650"/>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5" name="Oval 344">
              <a:extLst>
                <a:ext uri="{FF2B5EF4-FFF2-40B4-BE49-F238E27FC236}">
                  <a16:creationId xmlns:a16="http://schemas.microsoft.com/office/drawing/2014/main" id="{3F3AC02C-552A-41D3-B97C-C0E5174ED1C3}"/>
                </a:ext>
              </a:extLst>
            </p:cNvPr>
            <p:cNvSpPr/>
            <p:nvPr/>
          </p:nvSpPr>
          <p:spPr>
            <a:xfrm>
              <a:off x="6353630" y="190619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6" name="Oval 345">
              <a:extLst>
                <a:ext uri="{FF2B5EF4-FFF2-40B4-BE49-F238E27FC236}">
                  <a16:creationId xmlns:a16="http://schemas.microsoft.com/office/drawing/2014/main" id="{B60DB577-1C45-40A8-A011-57EA598B5152}"/>
                </a:ext>
              </a:extLst>
            </p:cNvPr>
            <p:cNvSpPr/>
            <p:nvPr/>
          </p:nvSpPr>
          <p:spPr>
            <a:xfrm>
              <a:off x="6369032" y="1906195"/>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7" name="Oval 346">
              <a:extLst>
                <a:ext uri="{FF2B5EF4-FFF2-40B4-BE49-F238E27FC236}">
                  <a16:creationId xmlns:a16="http://schemas.microsoft.com/office/drawing/2014/main" id="{514A8862-9241-493A-BEB0-A343453C876F}"/>
                </a:ext>
              </a:extLst>
            </p:cNvPr>
            <p:cNvSpPr/>
            <p:nvPr/>
          </p:nvSpPr>
          <p:spPr>
            <a:xfrm>
              <a:off x="6390595"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8" name="Oval 347">
              <a:extLst>
                <a:ext uri="{FF2B5EF4-FFF2-40B4-BE49-F238E27FC236}">
                  <a16:creationId xmlns:a16="http://schemas.microsoft.com/office/drawing/2014/main" id="{9088D2E1-F8AA-4A8F-97A9-D1706D9672C9}"/>
                </a:ext>
              </a:extLst>
            </p:cNvPr>
            <p:cNvSpPr/>
            <p:nvPr/>
          </p:nvSpPr>
          <p:spPr>
            <a:xfrm>
              <a:off x="6415239"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49" name="Oval 348">
              <a:extLst>
                <a:ext uri="{FF2B5EF4-FFF2-40B4-BE49-F238E27FC236}">
                  <a16:creationId xmlns:a16="http://schemas.microsoft.com/office/drawing/2014/main" id="{1C52E99F-A4A2-40BF-B339-4F49E5AD0E30}"/>
                </a:ext>
              </a:extLst>
            </p:cNvPr>
            <p:cNvSpPr/>
            <p:nvPr/>
          </p:nvSpPr>
          <p:spPr>
            <a:xfrm>
              <a:off x="6535385"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0" name="Oval 349">
              <a:extLst>
                <a:ext uri="{FF2B5EF4-FFF2-40B4-BE49-F238E27FC236}">
                  <a16:creationId xmlns:a16="http://schemas.microsoft.com/office/drawing/2014/main" id="{4EA4D6C7-5547-4998-B131-525607238B69}"/>
                </a:ext>
              </a:extLst>
            </p:cNvPr>
            <p:cNvSpPr/>
            <p:nvPr/>
          </p:nvSpPr>
          <p:spPr>
            <a:xfrm>
              <a:off x="6578511"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1" name="Oval 350">
              <a:extLst>
                <a:ext uri="{FF2B5EF4-FFF2-40B4-BE49-F238E27FC236}">
                  <a16:creationId xmlns:a16="http://schemas.microsoft.com/office/drawing/2014/main" id="{588AFCF9-DBCE-4ED0-92DF-9B92366FBA19}"/>
                </a:ext>
              </a:extLst>
            </p:cNvPr>
            <p:cNvSpPr/>
            <p:nvPr/>
          </p:nvSpPr>
          <p:spPr>
            <a:xfrm>
              <a:off x="6600075"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3" name="Oval 352">
              <a:extLst>
                <a:ext uri="{FF2B5EF4-FFF2-40B4-BE49-F238E27FC236}">
                  <a16:creationId xmlns:a16="http://schemas.microsoft.com/office/drawing/2014/main" id="{90BBF28C-4FC8-4F6E-B112-35361450DD01}"/>
                </a:ext>
              </a:extLst>
            </p:cNvPr>
            <p:cNvSpPr/>
            <p:nvPr/>
          </p:nvSpPr>
          <p:spPr>
            <a:xfrm>
              <a:off x="6615477"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4" name="Oval 353">
              <a:extLst>
                <a:ext uri="{FF2B5EF4-FFF2-40B4-BE49-F238E27FC236}">
                  <a16:creationId xmlns:a16="http://schemas.microsoft.com/office/drawing/2014/main" id="{3CD43DC2-BD0F-4C9C-809F-001AAA405D38}"/>
                </a:ext>
              </a:extLst>
            </p:cNvPr>
            <p:cNvSpPr/>
            <p:nvPr/>
          </p:nvSpPr>
          <p:spPr>
            <a:xfrm>
              <a:off x="6661688"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5" name="Oval 354">
              <a:extLst>
                <a:ext uri="{FF2B5EF4-FFF2-40B4-BE49-F238E27FC236}">
                  <a16:creationId xmlns:a16="http://schemas.microsoft.com/office/drawing/2014/main" id="{6C8E3F04-04A9-4389-81C5-D494D42FE47E}"/>
                </a:ext>
              </a:extLst>
            </p:cNvPr>
            <p:cNvSpPr/>
            <p:nvPr/>
          </p:nvSpPr>
          <p:spPr>
            <a:xfrm>
              <a:off x="6704817"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6" name="Oval 355">
              <a:extLst>
                <a:ext uri="{FF2B5EF4-FFF2-40B4-BE49-F238E27FC236}">
                  <a16:creationId xmlns:a16="http://schemas.microsoft.com/office/drawing/2014/main" id="{C531F4D4-EF35-4703-B676-ED2AF08688A4}"/>
                </a:ext>
              </a:extLst>
            </p:cNvPr>
            <p:cNvSpPr/>
            <p:nvPr/>
          </p:nvSpPr>
          <p:spPr>
            <a:xfrm>
              <a:off x="6732544"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8" name="Oval 357">
              <a:extLst>
                <a:ext uri="{FF2B5EF4-FFF2-40B4-BE49-F238E27FC236}">
                  <a16:creationId xmlns:a16="http://schemas.microsoft.com/office/drawing/2014/main" id="{A92E5F1B-15A4-4F8C-8D31-AFE491668E6D}"/>
                </a:ext>
              </a:extLst>
            </p:cNvPr>
            <p:cNvSpPr/>
            <p:nvPr/>
          </p:nvSpPr>
          <p:spPr>
            <a:xfrm>
              <a:off x="6741783"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359" name="Oval 358">
              <a:extLst>
                <a:ext uri="{FF2B5EF4-FFF2-40B4-BE49-F238E27FC236}">
                  <a16:creationId xmlns:a16="http://schemas.microsoft.com/office/drawing/2014/main" id="{4E9BC277-A8E5-48BA-914C-45B2A97964A3}"/>
                </a:ext>
              </a:extLst>
            </p:cNvPr>
            <p:cNvSpPr/>
            <p:nvPr/>
          </p:nvSpPr>
          <p:spPr>
            <a:xfrm>
              <a:off x="6769509" y="1992676"/>
              <a:ext cx="46575" cy="45092"/>
            </a:xfrm>
            <a:prstGeom prst="ellipse">
              <a:avLst/>
            </a:prstGeom>
            <a:solidFill>
              <a:srgbClr val="8F6EAA"/>
            </a:solidFill>
            <a:ln w="12700" cap="flat" cmpd="sng" algn="ctr">
              <a:noFill/>
              <a:prstDash val="solid"/>
              <a:miter lim="800000"/>
            </a:ln>
            <a:effectLst/>
          </p:spPr>
          <p:txBody>
            <a:bodyPr rtlCol="0" anchor="ctr"/>
            <a:lstStyle/>
            <a:p>
              <a:pPr algn="ctr" defTabSz="914082">
                <a:defRPr/>
              </a:pPr>
              <a:endParaRPr lang="en-GB" sz="1333" kern="0">
                <a:solidFill>
                  <a:srgbClr val="FFFFFF"/>
                </a:solidFill>
                <a:latin typeface="Arial" panose="020B0604020202020204"/>
              </a:endParaRPr>
            </a:p>
          </p:txBody>
        </p:sp>
        <p:sp>
          <p:nvSpPr>
            <p:cNvPr id="234" name="Rectangle 233">
              <a:extLst>
                <a:ext uri="{FF2B5EF4-FFF2-40B4-BE49-F238E27FC236}">
                  <a16:creationId xmlns:a16="http://schemas.microsoft.com/office/drawing/2014/main" id="{174A7FD4-93D6-4E3B-BC1C-1C3E842C6A44}"/>
                </a:ext>
              </a:extLst>
            </p:cNvPr>
            <p:cNvSpPr/>
            <p:nvPr/>
          </p:nvSpPr>
          <p:spPr>
            <a:xfrm>
              <a:off x="2654461" y="2720444"/>
              <a:ext cx="2444267" cy="243094"/>
            </a:xfrm>
            <a:prstGeom prst="rect">
              <a:avLst/>
            </a:prstGeom>
          </p:spPr>
          <p:txBody>
            <a:bodyPr wrap="none" lIns="0" tIns="0" rIns="0" bIns="0">
              <a:noAutofit/>
            </a:bodyPr>
            <a:lstStyle/>
            <a:p>
              <a:pPr defTabSz="914105">
                <a:defRPr/>
              </a:pPr>
              <a:r>
                <a:rPr lang="en-US" sz="1333" kern="0">
                  <a:solidFill>
                    <a:srgbClr val="000000"/>
                  </a:solidFill>
                  <a:latin typeface="Arial" panose="020B0604020202020204"/>
                </a:rPr>
                <a:t>HR: 0.687 (95% CI: 0.461–1.023)</a:t>
              </a:r>
              <a:br>
                <a:rPr lang="en-US" sz="1333" kern="0">
                  <a:solidFill>
                    <a:srgbClr val="000000"/>
                  </a:solidFill>
                  <a:latin typeface="Arial" panose="020B0604020202020204"/>
                </a:rPr>
              </a:br>
              <a:r>
                <a:rPr lang="en-US" sz="1333" kern="0">
                  <a:solidFill>
                    <a:srgbClr val="000000"/>
                  </a:solidFill>
                  <a:latin typeface="Arial" panose="020B0604020202020204"/>
                </a:rPr>
                <a:t>p = 0.0631</a:t>
              </a:r>
            </a:p>
          </p:txBody>
        </p:sp>
        <p:cxnSp>
          <p:nvCxnSpPr>
            <p:cNvPr id="232" name="Straight Connector 231">
              <a:extLst>
                <a:ext uri="{FF2B5EF4-FFF2-40B4-BE49-F238E27FC236}">
                  <a16:creationId xmlns:a16="http://schemas.microsoft.com/office/drawing/2014/main" id="{1769CE86-9E0D-4FEC-BBB7-0932C4154B12}"/>
                </a:ext>
              </a:extLst>
            </p:cNvPr>
            <p:cNvCxnSpPr>
              <a:cxnSpLocks/>
              <a:stCxn id="263" idx="0"/>
              <a:endCxn id="392" idx="7"/>
            </p:cNvCxnSpPr>
            <p:nvPr/>
          </p:nvCxnSpPr>
          <p:spPr>
            <a:xfrm flipH="1" flipV="1">
              <a:off x="5721232" y="1544697"/>
              <a:ext cx="8186" cy="1599833"/>
            </a:xfrm>
            <a:prstGeom prst="line">
              <a:avLst/>
            </a:prstGeom>
            <a:ln>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456" name="Rectangle 455">
              <a:extLst>
                <a:ext uri="{FF2B5EF4-FFF2-40B4-BE49-F238E27FC236}">
                  <a16:creationId xmlns:a16="http://schemas.microsoft.com/office/drawing/2014/main" id="{AB42E2B0-D595-45B2-B720-6F1BCE6ACFCC}"/>
                </a:ext>
              </a:extLst>
            </p:cNvPr>
            <p:cNvSpPr/>
            <p:nvPr/>
          </p:nvSpPr>
          <p:spPr>
            <a:xfrm>
              <a:off x="5597521" y="1156005"/>
              <a:ext cx="596420" cy="21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r>
                <a:rPr lang="en-US" sz="1400" b="1">
                  <a:solidFill>
                    <a:srgbClr val="FFFFFF"/>
                  </a:solidFill>
                  <a:latin typeface="Arial" panose="020B0604020202020204"/>
                </a:rPr>
                <a:t>72%</a:t>
              </a:r>
            </a:p>
          </p:txBody>
        </p:sp>
        <p:cxnSp>
          <p:nvCxnSpPr>
            <p:cNvPr id="457" name="Straight Connector 456">
              <a:extLst>
                <a:ext uri="{FF2B5EF4-FFF2-40B4-BE49-F238E27FC236}">
                  <a16:creationId xmlns:a16="http://schemas.microsoft.com/office/drawing/2014/main" id="{D6910C22-43D3-4D1D-BBC9-98ED826B7BAC}"/>
                </a:ext>
              </a:extLst>
            </p:cNvPr>
            <p:cNvCxnSpPr>
              <a:cxnSpLocks/>
              <a:endCxn id="456" idx="2"/>
            </p:cNvCxnSpPr>
            <p:nvPr/>
          </p:nvCxnSpPr>
          <p:spPr>
            <a:xfrm flipV="1">
              <a:off x="5715038" y="1375605"/>
              <a:ext cx="180693" cy="169551"/>
            </a:xfrm>
            <a:prstGeom prst="line">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sp>
          <p:nvSpPr>
            <p:cNvPr id="458" name="Rectangle 457">
              <a:extLst>
                <a:ext uri="{FF2B5EF4-FFF2-40B4-BE49-F238E27FC236}">
                  <a16:creationId xmlns:a16="http://schemas.microsoft.com/office/drawing/2014/main" id="{4F8F3A20-8A94-4FE0-B2BA-C2CD4F0B01F5}"/>
                </a:ext>
              </a:extLst>
            </p:cNvPr>
            <p:cNvSpPr/>
            <p:nvPr/>
          </p:nvSpPr>
          <p:spPr>
            <a:xfrm>
              <a:off x="4920060" y="1779405"/>
              <a:ext cx="596420" cy="219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r>
                <a:rPr lang="en-US" sz="1400" b="1">
                  <a:solidFill>
                    <a:srgbClr val="FFFFFF"/>
                  </a:solidFill>
                  <a:latin typeface="Arial" panose="020B0604020202020204"/>
                </a:rPr>
                <a:t>63%</a:t>
              </a:r>
            </a:p>
          </p:txBody>
        </p:sp>
        <p:cxnSp>
          <p:nvCxnSpPr>
            <p:cNvPr id="459" name="Straight Connector 458">
              <a:extLst>
                <a:ext uri="{FF2B5EF4-FFF2-40B4-BE49-F238E27FC236}">
                  <a16:creationId xmlns:a16="http://schemas.microsoft.com/office/drawing/2014/main" id="{EE1B8545-B25F-429E-A77F-455379F06CA2}"/>
                </a:ext>
              </a:extLst>
            </p:cNvPr>
            <p:cNvCxnSpPr>
              <a:cxnSpLocks/>
              <a:stCxn id="458" idx="3"/>
            </p:cNvCxnSpPr>
            <p:nvPr/>
          </p:nvCxnSpPr>
          <p:spPr>
            <a:xfrm flipV="1">
              <a:off x="5516480" y="1753218"/>
              <a:ext cx="207861" cy="135987"/>
            </a:xfrm>
            <a:prstGeom prst="line">
              <a:avLst/>
            </a:prstGeom>
            <a:ln w="952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13" name="Rectangle: Diagonal Corners Snipped 212">
            <a:extLst>
              <a:ext uri="{FF2B5EF4-FFF2-40B4-BE49-F238E27FC236}">
                <a16:creationId xmlns:a16="http://schemas.microsoft.com/office/drawing/2014/main" id="{4B1C6C53-DA7F-452D-A434-946E0689A67F}"/>
              </a:ext>
            </a:extLst>
          </p:cNvPr>
          <p:cNvSpPr/>
          <p:nvPr/>
        </p:nvSpPr>
        <p:spPr>
          <a:xfrm>
            <a:off x="0" y="5375593"/>
            <a:ext cx="12192000" cy="36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dirty="0">
                <a:solidFill>
                  <a:srgbClr val="525CA3"/>
                </a:solidFill>
                <a:latin typeface="Arial" panose="020B0604020202020204"/>
              </a:rPr>
              <a:t>Trend in overall survival benefit with Isa-Pd observed at interim analysis (median follow-up: 11.6 months)</a:t>
            </a:r>
          </a:p>
        </p:txBody>
      </p:sp>
      <p:sp>
        <p:nvSpPr>
          <p:cNvPr id="209" name="Rectangle 208">
            <a:hlinkClick r:id="rId4" action="ppaction://hlinksldjump"/>
            <a:extLst>
              <a:ext uri="{FF2B5EF4-FFF2-40B4-BE49-F238E27FC236}">
                <a16:creationId xmlns:a16="http://schemas.microsoft.com/office/drawing/2014/main" id="{98D156AB-7174-4DE3-B280-7CFA0BB5FA92}"/>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4641759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DD67264-C429-8272-2526-38CB85776353}"/>
              </a:ext>
            </a:extLst>
          </p:cNvPr>
          <p:cNvSpPr>
            <a:spLocks noGrp="1"/>
          </p:cNvSpPr>
          <p:nvPr>
            <p:ph type="title"/>
          </p:nvPr>
        </p:nvSpPr>
        <p:spPr/>
        <p:txBody>
          <a:bodyPr/>
          <a:lstStyle/>
          <a:p>
            <a:r>
              <a:rPr lang="tr-TR" dirty="0" err="1"/>
              <a:t>Daratumumab</a:t>
            </a:r>
            <a:r>
              <a:rPr lang="tr-TR" dirty="0"/>
              <a:t>: Etki Mekanizması</a:t>
            </a:r>
          </a:p>
        </p:txBody>
      </p:sp>
      <p:sp>
        <p:nvSpPr>
          <p:cNvPr id="3" name="İçerik Yer Tutucusu 2">
            <a:extLst>
              <a:ext uri="{FF2B5EF4-FFF2-40B4-BE49-F238E27FC236}">
                <a16:creationId xmlns:a16="http://schemas.microsoft.com/office/drawing/2014/main" id="{5334F58F-AE5C-A434-CDA8-6DA9DA6DC9A2}"/>
              </a:ext>
            </a:extLst>
          </p:cNvPr>
          <p:cNvSpPr>
            <a:spLocks noGrp="1"/>
          </p:cNvSpPr>
          <p:nvPr>
            <p:ph sz="half" idx="1"/>
          </p:nvPr>
        </p:nvSpPr>
        <p:spPr/>
        <p:txBody>
          <a:bodyPr>
            <a:normAutofit fontScale="92500" lnSpcReduction="20000"/>
          </a:bodyPr>
          <a:lstStyle/>
          <a:p>
            <a:r>
              <a:rPr lang="tr-TR" dirty="0" err="1"/>
              <a:t>Daratumumab</a:t>
            </a:r>
            <a:r>
              <a:rPr lang="tr-TR" dirty="0"/>
              <a:t>, MM tedavisinde tanıtılan ilk  anti-CD38 IgG1-K'dır. CD38 ile etkileşime girerek,  bağışıklık mekanizmaları aracılığıyla hücre ölümünü başlatır: CDC, ADCC ve ADCP</a:t>
            </a:r>
          </a:p>
          <a:p>
            <a:r>
              <a:rPr lang="tr-TR" dirty="0"/>
              <a:t>Ayrıca </a:t>
            </a:r>
            <a:r>
              <a:rPr lang="tr-TR" dirty="0" err="1"/>
              <a:t>moAb'nin</a:t>
            </a:r>
            <a:r>
              <a:rPr lang="tr-TR" dirty="0"/>
              <a:t> </a:t>
            </a:r>
            <a:r>
              <a:rPr lang="tr-TR" dirty="0" err="1"/>
              <a:t>mikroçevre</a:t>
            </a:r>
            <a:r>
              <a:rPr lang="tr-TR" dirty="0"/>
              <a:t> üzerinde hedef dışı düzenleyici bir etkiye sahip olduğuna dair tutarlı kanıtlar vardır; T ve B düzenleyici hücrelerin azalması ve NK ve CD8+ hücrelerinin artması</a:t>
            </a:r>
          </a:p>
        </p:txBody>
      </p:sp>
      <p:pic>
        <p:nvPicPr>
          <p:cNvPr id="5" name="İçerik Yer Tutucusu 4">
            <a:extLst>
              <a:ext uri="{FF2B5EF4-FFF2-40B4-BE49-F238E27FC236}">
                <a16:creationId xmlns:a16="http://schemas.microsoft.com/office/drawing/2014/main" id="{C4C5FCC5-9A75-B5BE-1FB3-9906A40CF422}"/>
              </a:ext>
            </a:extLst>
          </p:cNvPr>
          <p:cNvPicPr>
            <a:picLocks noGrp="1" noChangeAspect="1"/>
          </p:cNvPicPr>
          <p:nvPr>
            <p:ph sz="half" idx="2"/>
          </p:nvPr>
        </p:nvPicPr>
        <p:blipFill>
          <a:blip r:embed="rId3"/>
          <a:stretch>
            <a:fillRect/>
          </a:stretch>
        </p:blipFill>
        <p:spPr>
          <a:xfrm>
            <a:off x="6128592" y="1825625"/>
            <a:ext cx="4467129" cy="4351338"/>
          </a:xfrm>
          <a:prstGeom prst="rect">
            <a:avLst/>
          </a:prstGeom>
        </p:spPr>
      </p:pic>
    </p:spTree>
    <p:extLst>
      <p:ext uri="{BB962C8B-B14F-4D97-AF65-F5344CB8AC3E}">
        <p14:creationId xmlns:p14="http://schemas.microsoft.com/office/powerpoint/2010/main" val="2077075505"/>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aphicFrame>
        <p:nvGraphicFramePr>
          <p:cNvPr id="293" name="Chart 292">
            <a:extLst>
              <a:ext uri="{FF2B5EF4-FFF2-40B4-BE49-F238E27FC236}">
                <a16:creationId xmlns:a16="http://schemas.microsoft.com/office/drawing/2014/main" id="{EF305B5E-9348-4CE6-A4D0-0D0D2024C06F}"/>
              </a:ext>
            </a:extLst>
          </p:cNvPr>
          <p:cNvGraphicFramePr/>
          <p:nvPr/>
        </p:nvGraphicFramePr>
        <p:xfrm>
          <a:off x="6558515" y="1365356"/>
          <a:ext cx="5459591" cy="3465600"/>
        </p:xfrm>
        <a:graphic>
          <a:graphicData uri="http://schemas.openxmlformats.org/drawingml/2006/chart">
            <c:chart xmlns:c="http://schemas.openxmlformats.org/drawingml/2006/chart" xmlns:r="http://schemas.openxmlformats.org/officeDocument/2006/relationships" r:id="rId4"/>
          </a:graphicData>
        </a:graphic>
      </p:graphicFrame>
      <p:sp>
        <p:nvSpPr>
          <p:cNvPr id="294" name="TextBox 293">
            <a:extLst>
              <a:ext uri="{FF2B5EF4-FFF2-40B4-BE49-F238E27FC236}">
                <a16:creationId xmlns:a16="http://schemas.microsoft.com/office/drawing/2014/main" id="{2186C8D8-C6DA-45D0-81D8-E4B19472088D}"/>
              </a:ext>
            </a:extLst>
          </p:cNvPr>
          <p:cNvSpPr txBox="1"/>
          <p:nvPr/>
        </p:nvSpPr>
        <p:spPr>
          <a:xfrm rot="16200000">
            <a:off x="5405531" y="2710253"/>
            <a:ext cx="1895071" cy="297454"/>
          </a:xfrm>
          <a:prstGeom prst="rect">
            <a:avLst/>
          </a:prstGeom>
          <a:noFill/>
        </p:spPr>
        <p:txBody>
          <a:bodyPr wrap="none" rtlCol="0">
            <a:spAutoFit/>
          </a:bodyPr>
          <a:lstStyle/>
          <a:p>
            <a:pPr algn="ctr" defTabSz="914377"/>
            <a:r>
              <a:rPr lang="en-GB" sz="1333">
                <a:solidFill>
                  <a:srgbClr val="000000"/>
                </a:solidFill>
                <a:latin typeface="Arial" panose="020B0604020202020204"/>
              </a:rPr>
              <a:t>Kaplan-Meier estimate</a:t>
            </a:r>
          </a:p>
        </p:txBody>
      </p:sp>
      <p:sp>
        <p:nvSpPr>
          <p:cNvPr id="295" name="TextBox 294">
            <a:extLst>
              <a:ext uri="{FF2B5EF4-FFF2-40B4-BE49-F238E27FC236}">
                <a16:creationId xmlns:a16="http://schemas.microsoft.com/office/drawing/2014/main" id="{774D489F-4254-4D4D-A39D-0720B024D063}"/>
              </a:ext>
            </a:extLst>
          </p:cNvPr>
          <p:cNvSpPr txBox="1"/>
          <p:nvPr/>
        </p:nvSpPr>
        <p:spPr>
          <a:xfrm>
            <a:off x="8548290" y="4525502"/>
            <a:ext cx="1728116" cy="297454"/>
          </a:xfrm>
          <a:prstGeom prst="rect">
            <a:avLst/>
          </a:prstGeom>
          <a:noFill/>
        </p:spPr>
        <p:txBody>
          <a:bodyPr wrap="square" rtlCol="0">
            <a:spAutoFit/>
          </a:bodyPr>
          <a:lstStyle/>
          <a:p>
            <a:pPr algn="ctr" defTabSz="914377"/>
            <a:r>
              <a:rPr lang="en-GB" sz="1333">
                <a:solidFill>
                  <a:srgbClr val="000000"/>
                </a:solidFill>
                <a:latin typeface="Arial" panose="020B0604020202020204"/>
              </a:rPr>
              <a:t>Time (months)</a:t>
            </a:r>
          </a:p>
        </p:txBody>
      </p:sp>
      <p:sp>
        <p:nvSpPr>
          <p:cNvPr id="296" name="Oval 295">
            <a:extLst>
              <a:ext uri="{FF2B5EF4-FFF2-40B4-BE49-F238E27FC236}">
                <a16:creationId xmlns:a16="http://schemas.microsoft.com/office/drawing/2014/main" id="{8EFC43F8-8708-4DE4-8CBC-187C861186D4}"/>
              </a:ext>
            </a:extLst>
          </p:cNvPr>
          <p:cNvSpPr/>
          <p:nvPr/>
        </p:nvSpPr>
        <p:spPr>
          <a:xfrm>
            <a:off x="7275487" y="4082789"/>
            <a:ext cx="15599" cy="13947"/>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297" name="TextBox 296">
            <a:extLst>
              <a:ext uri="{FF2B5EF4-FFF2-40B4-BE49-F238E27FC236}">
                <a16:creationId xmlns:a16="http://schemas.microsoft.com/office/drawing/2014/main" id="{75168C4C-D487-4372-9ACC-1D8522D66D41}"/>
              </a:ext>
            </a:extLst>
          </p:cNvPr>
          <p:cNvSpPr txBox="1"/>
          <p:nvPr/>
        </p:nvSpPr>
        <p:spPr>
          <a:xfrm>
            <a:off x="7348693" y="3131182"/>
            <a:ext cx="1728116" cy="1117935"/>
          </a:xfrm>
          <a:prstGeom prst="rect">
            <a:avLst/>
          </a:prstGeom>
          <a:noFill/>
        </p:spPr>
        <p:txBody>
          <a:bodyPr wrap="square" rtlCol="0">
            <a:spAutoFit/>
          </a:bodyPr>
          <a:lstStyle/>
          <a:p>
            <a:pPr defTabSz="914377"/>
            <a:r>
              <a:rPr lang="en-GB" sz="1333">
                <a:solidFill>
                  <a:srgbClr val="000000"/>
                </a:solidFill>
                <a:latin typeface="Arial" panose="020B0604020202020204"/>
              </a:rPr>
              <a:t>MRD–</a:t>
            </a:r>
          </a:p>
          <a:p>
            <a:pPr defTabSz="914377"/>
            <a:r>
              <a:rPr lang="en-GB" sz="1333">
                <a:solidFill>
                  <a:srgbClr val="000000"/>
                </a:solidFill>
                <a:latin typeface="Arial" panose="020B0604020202020204"/>
              </a:rPr>
              <a:t>MRD+ </a:t>
            </a:r>
            <a:r>
              <a:rPr lang="en-GB" sz="1333">
                <a:solidFill>
                  <a:srgbClr val="000000"/>
                </a:solidFill>
                <a:latin typeface="Arial" panose="020B0604020202020204"/>
                <a:cs typeface="Arial" panose="020B0604020202020204" pitchFamily="34" charset="0"/>
              </a:rPr>
              <a:t>≥VGPR</a:t>
            </a:r>
          </a:p>
          <a:p>
            <a:pPr defTabSz="914377"/>
            <a:r>
              <a:rPr lang="en-GB" sz="1333">
                <a:solidFill>
                  <a:srgbClr val="000000"/>
                </a:solidFill>
                <a:latin typeface="Arial" panose="020B0604020202020204"/>
              </a:rPr>
              <a:t>PR</a:t>
            </a:r>
            <a:endParaRPr lang="en-GB" sz="1333">
              <a:solidFill>
                <a:srgbClr val="000000"/>
              </a:solidFill>
              <a:latin typeface="Arial" panose="020B0604020202020204"/>
              <a:cs typeface="Arial" panose="020B0604020202020204" pitchFamily="34" charset="0"/>
            </a:endParaRPr>
          </a:p>
          <a:p>
            <a:pPr defTabSz="914377"/>
            <a:r>
              <a:rPr lang="en-GB" sz="1333">
                <a:solidFill>
                  <a:srgbClr val="000000"/>
                </a:solidFill>
                <a:latin typeface="Arial" panose="020B0604020202020204"/>
                <a:cs typeface="Arial" panose="020B0604020202020204" pitchFamily="34" charset="0"/>
              </a:rPr>
              <a:t>&lt;PR</a:t>
            </a:r>
            <a:endParaRPr lang="en-GB" sz="1333">
              <a:solidFill>
                <a:srgbClr val="000000"/>
              </a:solidFill>
              <a:latin typeface="Arial" panose="020B0604020202020204"/>
            </a:endParaRPr>
          </a:p>
          <a:p>
            <a:pPr defTabSz="914377"/>
            <a:r>
              <a:rPr lang="en-GB" sz="1333">
                <a:solidFill>
                  <a:srgbClr val="000000"/>
                </a:solidFill>
                <a:latin typeface="Arial" panose="020B0604020202020204"/>
              </a:rPr>
              <a:t>Censor</a:t>
            </a:r>
          </a:p>
        </p:txBody>
      </p:sp>
      <p:cxnSp>
        <p:nvCxnSpPr>
          <p:cNvPr id="298" name="Straight Connector 297">
            <a:extLst>
              <a:ext uri="{FF2B5EF4-FFF2-40B4-BE49-F238E27FC236}">
                <a16:creationId xmlns:a16="http://schemas.microsoft.com/office/drawing/2014/main" id="{E900D70A-4185-4C78-9444-2E56D6D15B42}"/>
              </a:ext>
            </a:extLst>
          </p:cNvPr>
          <p:cNvCxnSpPr/>
          <p:nvPr/>
        </p:nvCxnSpPr>
        <p:spPr>
          <a:xfrm>
            <a:off x="7168570" y="3281543"/>
            <a:ext cx="233983" cy="0"/>
          </a:xfrm>
          <a:prstGeom prst="line">
            <a:avLst/>
          </a:prstGeom>
          <a:ln w="1905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D1DE0E40-EBAD-4510-B8C9-1395D32EA203}"/>
              </a:ext>
            </a:extLst>
          </p:cNvPr>
          <p:cNvCxnSpPr/>
          <p:nvPr/>
        </p:nvCxnSpPr>
        <p:spPr>
          <a:xfrm>
            <a:off x="7168570" y="3480916"/>
            <a:ext cx="233983"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id="{7CC9C839-C23F-4D97-8C5A-27D1DF4AD0D7}"/>
              </a:ext>
            </a:extLst>
          </p:cNvPr>
          <p:cNvCxnSpPr/>
          <p:nvPr/>
        </p:nvCxnSpPr>
        <p:spPr>
          <a:xfrm>
            <a:off x="7168570" y="3690123"/>
            <a:ext cx="233983"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43FC4D7A-3FC0-46CD-B799-67AD00558395}"/>
              </a:ext>
            </a:extLst>
          </p:cNvPr>
          <p:cNvCxnSpPr/>
          <p:nvPr/>
        </p:nvCxnSpPr>
        <p:spPr>
          <a:xfrm>
            <a:off x="7168570" y="3899327"/>
            <a:ext cx="233983"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438AD1E1-C246-4F16-A91E-0E78039219BC}"/>
              </a:ext>
            </a:extLst>
          </p:cNvPr>
          <p:cNvGrpSpPr/>
          <p:nvPr/>
        </p:nvGrpSpPr>
        <p:grpSpPr>
          <a:xfrm>
            <a:off x="6974330" y="1503679"/>
            <a:ext cx="4536815" cy="1773445"/>
            <a:chOff x="5267618" y="1214393"/>
            <a:chExt cx="3374062" cy="1330084"/>
          </a:xfrm>
        </p:grpSpPr>
        <p:cxnSp>
          <p:nvCxnSpPr>
            <p:cNvPr id="302" name="Straight Connector 301">
              <a:extLst>
                <a:ext uri="{FF2B5EF4-FFF2-40B4-BE49-F238E27FC236}">
                  <a16:creationId xmlns:a16="http://schemas.microsoft.com/office/drawing/2014/main" id="{A057A0CF-EBE6-4A5A-88B1-159DCA9A10F9}"/>
                </a:ext>
              </a:extLst>
            </p:cNvPr>
            <p:cNvCxnSpPr>
              <a:cxnSpLocks/>
            </p:cNvCxnSpPr>
            <p:nvPr/>
          </p:nvCxnSpPr>
          <p:spPr>
            <a:xfrm>
              <a:off x="5267618" y="1218043"/>
              <a:ext cx="3184131" cy="1598"/>
            </a:xfrm>
            <a:prstGeom prst="line">
              <a:avLst/>
            </a:prstGeom>
            <a:ln w="25400">
              <a:solidFill>
                <a:srgbClr val="7030A0"/>
              </a:solidFill>
            </a:ln>
          </p:spPr>
          <p:style>
            <a:lnRef idx="1">
              <a:schemeClr val="accent1"/>
            </a:lnRef>
            <a:fillRef idx="0">
              <a:schemeClr val="accent1"/>
            </a:fillRef>
            <a:effectRef idx="0">
              <a:schemeClr val="accent1"/>
            </a:effectRef>
            <a:fontRef idx="minor">
              <a:schemeClr val="tx1"/>
            </a:fontRef>
          </p:style>
        </p:cxnSp>
        <p:sp>
          <p:nvSpPr>
            <p:cNvPr id="303" name="Freeform: Shape 302">
              <a:extLst>
                <a:ext uri="{FF2B5EF4-FFF2-40B4-BE49-F238E27FC236}">
                  <a16:creationId xmlns:a16="http://schemas.microsoft.com/office/drawing/2014/main" id="{93938DC5-FE10-4D6C-ABC7-88255944E6C7}"/>
                </a:ext>
              </a:extLst>
            </p:cNvPr>
            <p:cNvSpPr/>
            <p:nvPr/>
          </p:nvSpPr>
          <p:spPr>
            <a:xfrm>
              <a:off x="5272674" y="1217185"/>
              <a:ext cx="3187596" cy="147926"/>
            </a:xfrm>
            <a:custGeom>
              <a:avLst/>
              <a:gdLst>
                <a:gd name="connsiteX0" fmla="*/ 0 w 13658850"/>
                <a:gd name="connsiteY0" fmla="*/ 0 h 657225"/>
                <a:gd name="connsiteX1" fmla="*/ 2305050 w 13658850"/>
                <a:gd name="connsiteY1" fmla="*/ 0 h 657225"/>
                <a:gd name="connsiteX2" fmla="*/ 2305050 w 13658850"/>
                <a:gd name="connsiteY2" fmla="*/ 209550 h 657225"/>
                <a:gd name="connsiteX3" fmla="*/ 6524625 w 13658850"/>
                <a:gd name="connsiteY3" fmla="*/ 209550 h 657225"/>
                <a:gd name="connsiteX4" fmla="*/ 6524625 w 13658850"/>
                <a:gd name="connsiteY4" fmla="*/ 447675 h 657225"/>
                <a:gd name="connsiteX5" fmla="*/ 7762875 w 13658850"/>
                <a:gd name="connsiteY5" fmla="*/ 447675 h 657225"/>
                <a:gd name="connsiteX6" fmla="*/ 7762875 w 13658850"/>
                <a:gd name="connsiteY6" fmla="*/ 657225 h 657225"/>
                <a:gd name="connsiteX7" fmla="*/ 13658850 w 13658850"/>
                <a:gd name="connsiteY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58850" h="657225">
                  <a:moveTo>
                    <a:pt x="0" y="0"/>
                  </a:moveTo>
                  <a:lnTo>
                    <a:pt x="2305050" y="0"/>
                  </a:lnTo>
                  <a:lnTo>
                    <a:pt x="2305050" y="209550"/>
                  </a:lnTo>
                  <a:lnTo>
                    <a:pt x="6524625" y="209550"/>
                  </a:lnTo>
                  <a:lnTo>
                    <a:pt x="6524625" y="447675"/>
                  </a:lnTo>
                  <a:lnTo>
                    <a:pt x="7762875" y="447675"/>
                  </a:lnTo>
                  <a:lnTo>
                    <a:pt x="7762875" y="657225"/>
                  </a:lnTo>
                  <a:lnTo>
                    <a:pt x="13658850" y="657225"/>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4" name="Freeform: Shape 303">
              <a:extLst>
                <a:ext uri="{FF2B5EF4-FFF2-40B4-BE49-F238E27FC236}">
                  <a16:creationId xmlns:a16="http://schemas.microsoft.com/office/drawing/2014/main" id="{7D156AC6-7771-4A19-8074-49CBF60B1AFD}"/>
                </a:ext>
              </a:extLst>
            </p:cNvPr>
            <p:cNvSpPr/>
            <p:nvPr/>
          </p:nvSpPr>
          <p:spPr>
            <a:xfrm>
              <a:off x="5270451" y="1217185"/>
              <a:ext cx="3165368" cy="754636"/>
            </a:xfrm>
            <a:custGeom>
              <a:avLst/>
              <a:gdLst>
                <a:gd name="connsiteX0" fmla="*/ 0 w 13563600"/>
                <a:gd name="connsiteY0" fmla="*/ 0 h 3352800"/>
                <a:gd name="connsiteX1" fmla="*/ 3762375 w 13563600"/>
                <a:gd name="connsiteY1" fmla="*/ 0 h 3352800"/>
                <a:gd name="connsiteX2" fmla="*/ 3762375 w 13563600"/>
                <a:gd name="connsiteY2" fmla="*/ 209550 h 3352800"/>
                <a:gd name="connsiteX3" fmla="*/ 3810000 w 13563600"/>
                <a:gd name="connsiteY3" fmla="*/ 209550 h 3352800"/>
                <a:gd name="connsiteX4" fmla="*/ 3810000 w 13563600"/>
                <a:gd name="connsiteY4" fmla="*/ 419100 h 3352800"/>
                <a:gd name="connsiteX5" fmla="*/ 4095750 w 13563600"/>
                <a:gd name="connsiteY5" fmla="*/ 419100 h 3352800"/>
                <a:gd name="connsiteX6" fmla="*/ 4095750 w 13563600"/>
                <a:gd name="connsiteY6" fmla="*/ 619125 h 3352800"/>
                <a:gd name="connsiteX7" fmla="*/ 7734300 w 13563600"/>
                <a:gd name="connsiteY7" fmla="*/ 619125 h 3352800"/>
                <a:gd name="connsiteX8" fmla="*/ 7734300 w 13563600"/>
                <a:gd name="connsiteY8" fmla="*/ 838200 h 3352800"/>
                <a:gd name="connsiteX9" fmla="*/ 8191500 w 13563600"/>
                <a:gd name="connsiteY9" fmla="*/ 838200 h 3352800"/>
                <a:gd name="connsiteX10" fmla="*/ 8191500 w 13563600"/>
                <a:gd name="connsiteY10" fmla="*/ 1076325 h 3352800"/>
                <a:gd name="connsiteX11" fmla="*/ 8601075 w 13563600"/>
                <a:gd name="connsiteY11" fmla="*/ 1076325 h 3352800"/>
                <a:gd name="connsiteX12" fmla="*/ 8601075 w 13563600"/>
                <a:gd name="connsiteY12" fmla="*/ 1323975 h 3352800"/>
                <a:gd name="connsiteX13" fmla="*/ 8848725 w 13563600"/>
                <a:gd name="connsiteY13" fmla="*/ 1323975 h 3352800"/>
                <a:gd name="connsiteX14" fmla="*/ 8848725 w 13563600"/>
                <a:gd name="connsiteY14" fmla="*/ 1600200 h 3352800"/>
                <a:gd name="connsiteX15" fmla="*/ 12153900 w 13563600"/>
                <a:gd name="connsiteY15" fmla="*/ 1600200 h 3352800"/>
                <a:gd name="connsiteX16" fmla="*/ 12153900 w 13563600"/>
                <a:gd name="connsiteY16" fmla="*/ 2400300 h 3352800"/>
                <a:gd name="connsiteX17" fmla="*/ 12353925 w 13563600"/>
                <a:gd name="connsiteY17" fmla="*/ 2400300 h 3352800"/>
                <a:gd name="connsiteX18" fmla="*/ 12353925 w 13563600"/>
                <a:gd name="connsiteY18" fmla="*/ 3352800 h 3352800"/>
                <a:gd name="connsiteX19" fmla="*/ 13563600 w 13563600"/>
                <a:gd name="connsiteY19" fmla="*/ 3352800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563600" h="3352800">
                  <a:moveTo>
                    <a:pt x="0" y="0"/>
                  </a:moveTo>
                  <a:lnTo>
                    <a:pt x="3762375" y="0"/>
                  </a:lnTo>
                  <a:lnTo>
                    <a:pt x="3762375" y="209550"/>
                  </a:lnTo>
                  <a:lnTo>
                    <a:pt x="3810000" y="209550"/>
                  </a:lnTo>
                  <a:lnTo>
                    <a:pt x="3810000" y="419100"/>
                  </a:lnTo>
                  <a:lnTo>
                    <a:pt x="4095750" y="419100"/>
                  </a:lnTo>
                  <a:lnTo>
                    <a:pt x="4095750" y="619125"/>
                  </a:lnTo>
                  <a:lnTo>
                    <a:pt x="7734300" y="619125"/>
                  </a:lnTo>
                  <a:lnTo>
                    <a:pt x="7734300" y="838200"/>
                  </a:lnTo>
                  <a:lnTo>
                    <a:pt x="8191500" y="838200"/>
                  </a:lnTo>
                  <a:lnTo>
                    <a:pt x="8191500" y="1076325"/>
                  </a:lnTo>
                  <a:lnTo>
                    <a:pt x="8601075" y="1076325"/>
                  </a:lnTo>
                  <a:lnTo>
                    <a:pt x="8601075" y="1323975"/>
                  </a:lnTo>
                  <a:lnTo>
                    <a:pt x="8848725" y="1323975"/>
                  </a:lnTo>
                  <a:lnTo>
                    <a:pt x="8848725" y="1600200"/>
                  </a:lnTo>
                  <a:lnTo>
                    <a:pt x="12153900" y="1600200"/>
                  </a:lnTo>
                  <a:lnTo>
                    <a:pt x="12153900" y="2400300"/>
                  </a:lnTo>
                  <a:lnTo>
                    <a:pt x="12353925" y="2400300"/>
                  </a:lnTo>
                  <a:lnTo>
                    <a:pt x="12353925" y="3352800"/>
                  </a:lnTo>
                  <a:lnTo>
                    <a:pt x="13563600" y="335280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5" name="Freeform: Shape 304">
              <a:extLst>
                <a:ext uri="{FF2B5EF4-FFF2-40B4-BE49-F238E27FC236}">
                  <a16:creationId xmlns:a16="http://schemas.microsoft.com/office/drawing/2014/main" id="{4E205011-BFBA-44EC-9B7D-FAE235B55A5F}"/>
                </a:ext>
              </a:extLst>
            </p:cNvPr>
            <p:cNvSpPr/>
            <p:nvPr/>
          </p:nvSpPr>
          <p:spPr>
            <a:xfrm>
              <a:off x="5270451" y="1217185"/>
              <a:ext cx="3365426" cy="1320613"/>
            </a:xfrm>
            <a:custGeom>
              <a:avLst/>
              <a:gdLst>
                <a:gd name="connsiteX0" fmla="*/ 0 w 14420850"/>
                <a:gd name="connsiteY0" fmla="*/ 0 h 5867400"/>
                <a:gd name="connsiteX1" fmla="*/ 1247775 w 14420850"/>
                <a:gd name="connsiteY1" fmla="*/ 0 h 5867400"/>
                <a:gd name="connsiteX2" fmla="*/ 1247775 w 14420850"/>
                <a:gd name="connsiteY2" fmla="*/ 180975 h 5867400"/>
                <a:gd name="connsiteX3" fmla="*/ 1371600 w 14420850"/>
                <a:gd name="connsiteY3" fmla="*/ 180975 h 5867400"/>
                <a:gd name="connsiteX4" fmla="*/ 1371600 w 14420850"/>
                <a:gd name="connsiteY4" fmla="*/ 323850 h 5867400"/>
                <a:gd name="connsiteX5" fmla="*/ 2028825 w 14420850"/>
                <a:gd name="connsiteY5" fmla="*/ 323850 h 5867400"/>
                <a:gd name="connsiteX6" fmla="*/ 2028825 w 14420850"/>
                <a:gd name="connsiteY6" fmla="*/ 476250 h 5867400"/>
                <a:gd name="connsiteX7" fmla="*/ 2190750 w 14420850"/>
                <a:gd name="connsiteY7" fmla="*/ 476250 h 5867400"/>
                <a:gd name="connsiteX8" fmla="*/ 2190750 w 14420850"/>
                <a:gd name="connsiteY8" fmla="*/ 657225 h 5867400"/>
                <a:gd name="connsiteX9" fmla="*/ 2571750 w 14420850"/>
                <a:gd name="connsiteY9" fmla="*/ 657225 h 5867400"/>
                <a:gd name="connsiteX10" fmla="*/ 2571750 w 14420850"/>
                <a:gd name="connsiteY10" fmla="*/ 809625 h 5867400"/>
                <a:gd name="connsiteX11" fmla="*/ 2819400 w 14420850"/>
                <a:gd name="connsiteY11" fmla="*/ 809625 h 5867400"/>
                <a:gd name="connsiteX12" fmla="*/ 2819400 w 14420850"/>
                <a:gd name="connsiteY12" fmla="*/ 942975 h 5867400"/>
                <a:gd name="connsiteX13" fmla="*/ 2857500 w 14420850"/>
                <a:gd name="connsiteY13" fmla="*/ 942975 h 5867400"/>
                <a:gd name="connsiteX14" fmla="*/ 2857500 w 14420850"/>
                <a:gd name="connsiteY14" fmla="*/ 1095375 h 5867400"/>
                <a:gd name="connsiteX15" fmla="*/ 2895600 w 14420850"/>
                <a:gd name="connsiteY15" fmla="*/ 1095375 h 5867400"/>
                <a:gd name="connsiteX16" fmla="*/ 2895600 w 14420850"/>
                <a:gd name="connsiteY16" fmla="*/ 1143000 h 5867400"/>
                <a:gd name="connsiteX17" fmla="*/ 2971800 w 14420850"/>
                <a:gd name="connsiteY17" fmla="*/ 1143000 h 5867400"/>
                <a:gd name="connsiteX18" fmla="*/ 2971800 w 14420850"/>
                <a:gd name="connsiteY18" fmla="*/ 1257300 h 5867400"/>
                <a:gd name="connsiteX19" fmla="*/ 3686175 w 14420850"/>
                <a:gd name="connsiteY19" fmla="*/ 1257300 h 5867400"/>
                <a:gd name="connsiteX20" fmla="*/ 3686175 w 14420850"/>
                <a:gd name="connsiteY20" fmla="*/ 1447800 h 5867400"/>
                <a:gd name="connsiteX21" fmla="*/ 3838575 w 14420850"/>
                <a:gd name="connsiteY21" fmla="*/ 1447800 h 5867400"/>
                <a:gd name="connsiteX22" fmla="*/ 3838575 w 14420850"/>
                <a:gd name="connsiteY22" fmla="*/ 1600200 h 5867400"/>
                <a:gd name="connsiteX23" fmla="*/ 4095750 w 14420850"/>
                <a:gd name="connsiteY23" fmla="*/ 1600200 h 5867400"/>
                <a:gd name="connsiteX24" fmla="*/ 4095750 w 14420850"/>
                <a:gd name="connsiteY24" fmla="*/ 1790700 h 5867400"/>
                <a:gd name="connsiteX25" fmla="*/ 4133850 w 14420850"/>
                <a:gd name="connsiteY25" fmla="*/ 1790700 h 5867400"/>
                <a:gd name="connsiteX26" fmla="*/ 4133850 w 14420850"/>
                <a:gd name="connsiteY26" fmla="*/ 2057400 h 5867400"/>
                <a:gd name="connsiteX27" fmla="*/ 4191000 w 14420850"/>
                <a:gd name="connsiteY27" fmla="*/ 2057400 h 5867400"/>
                <a:gd name="connsiteX28" fmla="*/ 4191000 w 14420850"/>
                <a:gd name="connsiteY28" fmla="*/ 2085975 h 5867400"/>
                <a:gd name="connsiteX29" fmla="*/ 4429125 w 14420850"/>
                <a:gd name="connsiteY29" fmla="*/ 2085975 h 5867400"/>
                <a:gd name="connsiteX30" fmla="*/ 4429125 w 14420850"/>
                <a:gd name="connsiteY30" fmla="*/ 2247900 h 5867400"/>
                <a:gd name="connsiteX31" fmla="*/ 4924425 w 14420850"/>
                <a:gd name="connsiteY31" fmla="*/ 2247900 h 5867400"/>
                <a:gd name="connsiteX32" fmla="*/ 4924425 w 14420850"/>
                <a:gd name="connsiteY32" fmla="*/ 2571750 h 5867400"/>
                <a:gd name="connsiteX33" fmla="*/ 5010150 w 14420850"/>
                <a:gd name="connsiteY33" fmla="*/ 2571750 h 5867400"/>
                <a:gd name="connsiteX34" fmla="*/ 5010150 w 14420850"/>
                <a:gd name="connsiteY34" fmla="*/ 2724150 h 5867400"/>
                <a:gd name="connsiteX35" fmla="*/ 5048250 w 14420850"/>
                <a:gd name="connsiteY35" fmla="*/ 2724150 h 5867400"/>
                <a:gd name="connsiteX36" fmla="*/ 5048250 w 14420850"/>
                <a:gd name="connsiteY36" fmla="*/ 2905125 h 5867400"/>
                <a:gd name="connsiteX37" fmla="*/ 5419725 w 14420850"/>
                <a:gd name="connsiteY37" fmla="*/ 2905125 h 5867400"/>
                <a:gd name="connsiteX38" fmla="*/ 5419725 w 14420850"/>
                <a:gd name="connsiteY38" fmla="*/ 3086100 h 5867400"/>
                <a:gd name="connsiteX39" fmla="*/ 5829300 w 14420850"/>
                <a:gd name="connsiteY39" fmla="*/ 3086100 h 5867400"/>
                <a:gd name="connsiteX40" fmla="*/ 5829300 w 14420850"/>
                <a:gd name="connsiteY40" fmla="*/ 3209925 h 5867400"/>
                <a:gd name="connsiteX41" fmla="*/ 5895975 w 14420850"/>
                <a:gd name="connsiteY41" fmla="*/ 3209925 h 5867400"/>
                <a:gd name="connsiteX42" fmla="*/ 5895975 w 14420850"/>
                <a:gd name="connsiteY42" fmla="*/ 3209925 h 5867400"/>
                <a:gd name="connsiteX43" fmla="*/ 5943600 w 14420850"/>
                <a:gd name="connsiteY43" fmla="*/ 3257550 h 5867400"/>
                <a:gd name="connsiteX44" fmla="*/ 5943600 w 14420850"/>
                <a:gd name="connsiteY44" fmla="*/ 3419475 h 5867400"/>
                <a:gd name="connsiteX45" fmla="*/ 7029450 w 14420850"/>
                <a:gd name="connsiteY45" fmla="*/ 3419475 h 5867400"/>
                <a:gd name="connsiteX46" fmla="*/ 7029450 w 14420850"/>
                <a:gd name="connsiteY46" fmla="*/ 3552825 h 5867400"/>
                <a:gd name="connsiteX47" fmla="*/ 7067550 w 14420850"/>
                <a:gd name="connsiteY47" fmla="*/ 3552825 h 5867400"/>
                <a:gd name="connsiteX48" fmla="*/ 7067550 w 14420850"/>
                <a:gd name="connsiteY48" fmla="*/ 3743325 h 5867400"/>
                <a:gd name="connsiteX49" fmla="*/ 7191375 w 14420850"/>
                <a:gd name="connsiteY49" fmla="*/ 3743325 h 5867400"/>
                <a:gd name="connsiteX50" fmla="*/ 7191375 w 14420850"/>
                <a:gd name="connsiteY50" fmla="*/ 3886200 h 5867400"/>
                <a:gd name="connsiteX51" fmla="*/ 7486650 w 14420850"/>
                <a:gd name="connsiteY51" fmla="*/ 3886200 h 5867400"/>
                <a:gd name="connsiteX52" fmla="*/ 7486650 w 14420850"/>
                <a:gd name="connsiteY52" fmla="*/ 4057650 h 5867400"/>
                <a:gd name="connsiteX53" fmla="*/ 9048750 w 14420850"/>
                <a:gd name="connsiteY53" fmla="*/ 4057650 h 5867400"/>
                <a:gd name="connsiteX54" fmla="*/ 9048750 w 14420850"/>
                <a:gd name="connsiteY54" fmla="*/ 4324350 h 5867400"/>
                <a:gd name="connsiteX55" fmla="*/ 9134475 w 14420850"/>
                <a:gd name="connsiteY55" fmla="*/ 4324350 h 5867400"/>
                <a:gd name="connsiteX56" fmla="*/ 9134475 w 14420850"/>
                <a:gd name="connsiteY56" fmla="*/ 4562475 h 5867400"/>
                <a:gd name="connsiteX57" fmla="*/ 9677400 w 14420850"/>
                <a:gd name="connsiteY57" fmla="*/ 4562475 h 5867400"/>
                <a:gd name="connsiteX58" fmla="*/ 9677400 w 14420850"/>
                <a:gd name="connsiteY58" fmla="*/ 4829175 h 5867400"/>
                <a:gd name="connsiteX59" fmla="*/ 12315825 w 14420850"/>
                <a:gd name="connsiteY59" fmla="*/ 4829175 h 5867400"/>
                <a:gd name="connsiteX60" fmla="*/ 12315825 w 14420850"/>
                <a:gd name="connsiteY60" fmla="*/ 5867400 h 5867400"/>
                <a:gd name="connsiteX61" fmla="*/ 14420850 w 14420850"/>
                <a:gd name="connsiteY61" fmla="*/ 5867400 h 5867400"/>
                <a:gd name="connsiteX0" fmla="*/ 0 w 14420850"/>
                <a:gd name="connsiteY0" fmla="*/ 0 h 5867400"/>
                <a:gd name="connsiteX1" fmla="*/ 1247775 w 14420850"/>
                <a:gd name="connsiteY1" fmla="*/ 0 h 5867400"/>
                <a:gd name="connsiteX2" fmla="*/ 1247775 w 14420850"/>
                <a:gd name="connsiteY2" fmla="*/ 180975 h 5867400"/>
                <a:gd name="connsiteX3" fmla="*/ 1371600 w 14420850"/>
                <a:gd name="connsiteY3" fmla="*/ 180975 h 5867400"/>
                <a:gd name="connsiteX4" fmla="*/ 1371600 w 14420850"/>
                <a:gd name="connsiteY4" fmla="*/ 323850 h 5867400"/>
                <a:gd name="connsiteX5" fmla="*/ 2028825 w 14420850"/>
                <a:gd name="connsiteY5" fmla="*/ 323850 h 5867400"/>
                <a:gd name="connsiteX6" fmla="*/ 2028825 w 14420850"/>
                <a:gd name="connsiteY6" fmla="*/ 476250 h 5867400"/>
                <a:gd name="connsiteX7" fmla="*/ 2190750 w 14420850"/>
                <a:gd name="connsiteY7" fmla="*/ 476250 h 5867400"/>
                <a:gd name="connsiteX8" fmla="*/ 2190750 w 14420850"/>
                <a:gd name="connsiteY8" fmla="*/ 657225 h 5867400"/>
                <a:gd name="connsiteX9" fmla="*/ 2571750 w 14420850"/>
                <a:gd name="connsiteY9" fmla="*/ 657225 h 5867400"/>
                <a:gd name="connsiteX10" fmla="*/ 2571750 w 14420850"/>
                <a:gd name="connsiteY10" fmla="*/ 809625 h 5867400"/>
                <a:gd name="connsiteX11" fmla="*/ 2819400 w 14420850"/>
                <a:gd name="connsiteY11" fmla="*/ 809625 h 5867400"/>
                <a:gd name="connsiteX12" fmla="*/ 2819400 w 14420850"/>
                <a:gd name="connsiteY12" fmla="*/ 942975 h 5867400"/>
                <a:gd name="connsiteX13" fmla="*/ 2857500 w 14420850"/>
                <a:gd name="connsiteY13" fmla="*/ 942975 h 5867400"/>
                <a:gd name="connsiteX14" fmla="*/ 2857500 w 14420850"/>
                <a:gd name="connsiteY14" fmla="*/ 1095375 h 5867400"/>
                <a:gd name="connsiteX15" fmla="*/ 2895600 w 14420850"/>
                <a:gd name="connsiteY15" fmla="*/ 1095375 h 5867400"/>
                <a:gd name="connsiteX16" fmla="*/ 2895600 w 14420850"/>
                <a:gd name="connsiteY16" fmla="*/ 1143000 h 5867400"/>
                <a:gd name="connsiteX17" fmla="*/ 2971800 w 14420850"/>
                <a:gd name="connsiteY17" fmla="*/ 1143000 h 5867400"/>
                <a:gd name="connsiteX18" fmla="*/ 2971800 w 14420850"/>
                <a:gd name="connsiteY18" fmla="*/ 1257300 h 5867400"/>
                <a:gd name="connsiteX19" fmla="*/ 3686175 w 14420850"/>
                <a:gd name="connsiteY19" fmla="*/ 1257300 h 5867400"/>
                <a:gd name="connsiteX20" fmla="*/ 3686175 w 14420850"/>
                <a:gd name="connsiteY20" fmla="*/ 1447800 h 5867400"/>
                <a:gd name="connsiteX21" fmla="*/ 3838575 w 14420850"/>
                <a:gd name="connsiteY21" fmla="*/ 1447800 h 5867400"/>
                <a:gd name="connsiteX22" fmla="*/ 3838575 w 14420850"/>
                <a:gd name="connsiteY22" fmla="*/ 1600200 h 5867400"/>
                <a:gd name="connsiteX23" fmla="*/ 4095750 w 14420850"/>
                <a:gd name="connsiteY23" fmla="*/ 1600200 h 5867400"/>
                <a:gd name="connsiteX24" fmla="*/ 4095750 w 14420850"/>
                <a:gd name="connsiteY24" fmla="*/ 1790700 h 5867400"/>
                <a:gd name="connsiteX25" fmla="*/ 4133850 w 14420850"/>
                <a:gd name="connsiteY25" fmla="*/ 1790700 h 5867400"/>
                <a:gd name="connsiteX26" fmla="*/ 4133850 w 14420850"/>
                <a:gd name="connsiteY26" fmla="*/ 2057400 h 5867400"/>
                <a:gd name="connsiteX27" fmla="*/ 4191000 w 14420850"/>
                <a:gd name="connsiteY27" fmla="*/ 2057400 h 5867400"/>
                <a:gd name="connsiteX28" fmla="*/ 4191000 w 14420850"/>
                <a:gd name="connsiteY28" fmla="*/ 2085975 h 5867400"/>
                <a:gd name="connsiteX29" fmla="*/ 4429125 w 14420850"/>
                <a:gd name="connsiteY29" fmla="*/ 2085975 h 5867400"/>
                <a:gd name="connsiteX30" fmla="*/ 4429125 w 14420850"/>
                <a:gd name="connsiteY30" fmla="*/ 2247900 h 5867400"/>
                <a:gd name="connsiteX31" fmla="*/ 4924425 w 14420850"/>
                <a:gd name="connsiteY31" fmla="*/ 2247900 h 5867400"/>
                <a:gd name="connsiteX32" fmla="*/ 4924425 w 14420850"/>
                <a:gd name="connsiteY32" fmla="*/ 2571750 h 5867400"/>
                <a:gd name="connsiteX33" fmla="*/ 5010150 w 14420850"/>
                <a:gd name="connsiteY33" fmla="*/ 2571750 h 5867400"/>
                <a:gd name="connsiteX34" fmla="*/ 5010150 w 14420850"/>
                <a:gd name="connsiteY34" fmla="*/ 2724150 h 5867400"/>
                <a:gd name="connsiteX35" fmla="*/ 5048250 w 14420850"/>
                <a:gd name="connsiteY35" fmla="*/ 2724150 h 5867400"/>
                <a:gd name="connsiteX36" fmla="*/ 5048250 w 14420850"/>
                <a:gd name="connsiteY36" fmla="*/ 2905125 h 5867400"/>
                <a:gd name="connsiteX37" fmla="*/ 5419725 w 14420850"/>
                <a:gd name="connsiteY37" fmla="*/ 2905125 h 5867400"/>
                <a:gd name="connsiteX38" fmla="*/ 5419725 w 14420850"/>
                <a:gd name="connsiteY38" fmla="*/ 3086100 h 5867400"/>
                <a:gd name="connsiteX39" fmla="*/ 5829300 w 14420850"/>
                <a:gd name="connsiteY39" fmla="*/ 3086100 h 5867400"/>
                <a:gd name="connsiteX40" fmla="*/ 5829300 w 14420850"/>
                <a:gd name="connsiteY40" fmla="*/ 3209925 h 5867400"/>
                <a:gd name="connsiteX41" fmla="*/ 5895975 w 14420850"/>
                <a:gd name="connsiteY41" fmla="*/ 3209925 h 5867400"/>
                <a:gd name="connsiteX42" fmla="*/ 5895975 w 14420850"/>
                <a:gd name="connsiteY42" fmla="*/ 3209925 h 5867400"/>
                <a:gd name="connsiteX43" fmla="*/ 5917406 w 14420850"/>
                <a:gd name="connsiteY43" fmla="*/ 3231356 h 5867400"/>
                <a:gd name="connsiteX44" fmla="*/ 5943600 w 14420850"/>
                <a:gd name="connsiteY44" fmla="*/ 3257550 h 5867400"/>
                <a:gd name="connsiteX45" fmla="*/ 5943600 w 14420850"/>
                <a:gd name="connsiteY45" fmla="*/ 3419475 h 5867400"/>
                <a:gd name="connsiteX46" fmla="*/ 7029450 w 14420850"/>
                <a:gd name="connsiteY46" fmla="*/ 3419475 h 5867400"/>
                <a:gd name="connsiteX47" fmla="*/ 7029450 w 14420850"/>
                <a:gd name="connsiteY47" fmla="*/ 3552825 h 5867400"/>
                <a:gd name="connsiteX48" fmla="*/ 7067550 w 14420850"/>
                <a:gd name="connsiteY48" fmla="*/ 3552825 h 5867400"/>
                <a:gd name="connsiteX49" fmla="*/ 7067550 w 14420850"/>
                <a:gd name="connsiteY49" fmla="*/ 3743325 h 5867400"/>
                <a:gd name="connsiteX50" fmla="*/ 7191375 w 14420850"/>
                <a:gd name="connsiteY50" fmla="*/ 3743325 h 5867400"/>
                <a:gd name="connsiteX51" fmla="*/ 7191375 w 14420850"/>
                <a:gd name="connsiteY51" fmla="*/ 3886200 h 5867400"/>
                <a:gd name="connsiteX52" fmla="*/ 7486650 w 14420850"/>
                <a:gd name="connsiteY52" fmla="*/ 3886200 h 5867400"/>
                <a:gd name="connsiteX53" fmla="*/ 7486650 w 14420850"/>
                <a:gd name="connsiteY53" fmla="*/ 4057650 h 5867400"/>
                <a:gd name="connsiteX54" fmla="*/ 9048750 w 14420850"/>
                <a:gd name="connsiteY54" fmla="*/ 4057650 h 5867400"/>
                <a:gd name="connsiteX55" fmla="*/ 9048750 w 14420850"/>
                <a:gd name="connsiteY55" fmla="*/ 4324350 h 5867400"/>
                <a:gd name="connsiteX56" fmla="*/ 9134475 w 14420850"/>
                <a:gd name="connsiteY56" fmla="*/ 4324350 h 5867400"/>
                <a:gd name="connsiteX57" fmla="*/ 9134475 w 14420850"/>
                <a:gd name="connsiteY57" fmla="*/ 4562475 h 5867400"/>
                <a:gd name="connsiteX58" fmla="*/ 9677400 w 14420850"/>
                <a:gd name="connsiteY58" fmla="*/ 4562475 h 5867400"/>
                <a:gd name="connsiteX59" fmla="*/ 9677400 w 14420850"/>
                <a:gd name="connsiteY59" fmla="*/ 4829175 h 5867400"/>
                <a:gd name="connsiteX60" fmla="*/ 12315825 w 14420850"/>
                <a:gd name="connsiteY60" fmla="*/ 4829175 h 5867400"/>
                <a:gd name="connsiteX61" fmla="*/ 12315825 w 14420850"/>
                <a:gd name="connsiteY61" fmla="*/ 5867400 h 5867400"/>
                <a:gd name="connsiteX62" fmla="*/ 14420850 w 14420850"/>
                <a:gd name="connsiteY62" fmla="*/ 5867400 h 5867400"/>
                <a:gd name="connsiteX0" fmla="*/ 0 w 14420850"/>
                <a:gd name="connsiteY0" fmla="*/ 0 h 5867400"/>
                <a:gd name="connsiteX1" fmla="*/ 1247775 w 14420850"/>
                <a:gd name="connsiteY1" fmla="*/ 0 h 5867400"/>
                <a:gd name="connsiteX2" fmla="*/ 1247775 w 14420850"/>
                <a:gd name="connsiteY2" fmla="*/ 180975 h 5867400"/>
                <a:gd name="connsiteX3" fmla="*/ 1371600 w 14420850"/>
                <a:gd name="connsiteY3" fmla="*/ 180975 h 5867400"/>
                <a:gd name="connsiteX4" fmla="*/ 1371600 w 14420850"/>
                <a:gd name="connsiteY4" fmla="*/ 323850 h 5867400"/>
                <a:gd name="connsiteX5" fmla="*/ 2028825 w 14420850"/>
                <a:gd name="connsiteY5" fmla="*/ 323850 h 5867400"/>
                <a:gd name="connsiteX6" fmla="*/ 2028825 w 14420850"/>
                <a:gd name="connsiteY6" fmla="*/ 476250 h 5867400"/>
                <a:gd name="connsiteX7" fmla="*/ 2190750 w 14420850"/>
                <a:gd name="connsiteY7" fmla="*/ 476250 h 5867400"/>
                <a:gd name="connsiteX8" fmla="*/ 2190750 w 14420850"/>
                <a:gd name="connsiteY8" fmla="*/ 657225 h 5867400"/>
                <a:gd name="connsiteX9" fmla="*/ 2571750 w 14420850"/>
                <a:gd name="connsiteY9" fmla="*/ 657225 h 5867400"/>
                <a:gd name="connsiteX10" fmla="*/ 2571750 w 14420850"/>
                <a:gd name="connsiteY10" fmla="*/ 809625 h 5867400"/>
                <a:gd name="connsiteX11" fmla="*/ 2819400 w 14420850"/>
                <a:gd name="connsiteY11" fmla="*/ 809625 h 5867400"/>
                <a:gd name="connsiteX12" fmla="*/ 2819400 w 14420850"/>
                <a:gd name="connsiteY12" fmla="*/ 942975 h 5867400"/>
                <a:gd name="connsiteX13" fmla="*/ 2857500 w 14420850"/>
                <a:gd name="connsiteY13" fmla="*/ 942975 h 5867400"/>
                <a:gd name="connsiteX14" fmla="*/ 2857500 w 14420850"/>
                <a:gd name="connsiteY14" fmla="*/ 1095375 h 5867400"/>
                <a:gd name="connsiteX15" fmla="*/ 2895600 w 14420850"/>
                <a:gd name="connsiteY15" fmla="*/ 1095375 h 5867400"/>
                <a:gd name="connsiteX16" fmla="*/ 2895600 w 14420850"/>
                <a:gd name="connsiteY16" fmla="*/ 1143000 h 5867400"/>
                <a:gd name="connsiteX17" fmla="*/ 2971800 w 14420850"/>
                <a:gd name="connsiteY17" fmla="*/ 1143000 h 5867400"/>
                <a:gd name="connsiteX18" fmla="*/ 2971800 w 14420850"/>
                <a:gd name="connsiteY18" fmla="*/ 1257300 h 5867400"/>
                <a:gd name="connsiteX19" fmla="*/ 3686175 w 14420850"/>
                <a:gd name="connsiteY19" fmla="*/ 1257300 h 5867400"/>
                <a:gd name="connsiteX20" fmla="*/ 3686175 w 14420850"/>
                <a:gd name="connsiteY20" fmla="*/ 1447800 h 5867400"/>
                <a:gd name="connsiteX21" fmla="*/ 3838575 w 14420850"/>
                <a:gd name="connsiteY21" fmla="*/ 1447800 h 5867400"/>
                <a:gd name="connsiteX22" fmla="*/ 3838575 w 14420850"/>
                <a:gd name="connsiteY22" fmla="*/ 1600200 h 5867400"/>
                <a:gd name="connsiteX23" fmla="*/ 4095750 w 14420850"/>
                <a:gd name="connsiteY23" fmla="*/ 1600200 h 5867400"/>
                <a:gd name="connsiteX24" fmla="*/ 4095750 w 14420850"/>
                <a:gd name="connsiteY24" fmla="*/ 1790700 h 5867400"/>
                <a:gd name="connsiteX25" fmla="*/ 4133850 w 14420850"/>
                <a:gd name="connsiteY25" fmla="*/ 1790700 h 5867400"/>
                <a:gd name="connsiteX26" fmla="*/ 4133850 w 14420850"/>
                <a:gd name="connsiteY26" fmla="*/ 2057400 h 5867400"/>
                <a:gd name="connsiteX27" fmla="*/ 4191000 w 14420850"/>
                <a:gd name="connsiteY27" fmla="*/ 2057400 h 5867400"/>
                <a:gd name="connsiteX28" fmla="*/ 4191000 w 14420850"/>
                <a:gd name="connsiteY28" fmla="*/ 2085975 h 5867400"/>
                <a:gd name="connsiteX29" fmla="*/ 4429125 w 14420850"/>
                <a:gd name="connsiteY29" fmla="*/ 2085975 h 5867400"/>
                <a:gd name="connsiteX30" fmla="*/ 4429125 w 14420850"/>
                <a:gd name="connsiteY30" fmla="*/ 2247900 h 5867400"/>
                <a:gd name="connsiteX31" fmla="*/ 4924425 w 14420850"/>
                <a:gd name="connsiteY31" fmla="*/ 2247900 h 5867400"/>
                <a:gd name="connsiteX32" fmla="*/ 4924425 w 14420850"/>
                <a:gd name="connsiteY32" fmla="*/ 2571750 h 5867400"/>
                <a:gd name="connsiteX33" fmla="*/ 5010150 w 14420850"/>
                <a:gd name="connsiteY33" fmla="*/ 2571750 h 5867400"/>
                <a:gd name="connsiteX34" fmla="*/ 5010150 w 14420850"/>
                <a:gd name="connsiteY34" fmla="*/ 2724150 h 5867400"/>
                <a:gd name="connsiteX35" fmla="*/ 5048250 w 14420850"/>
                <a:gd name="connsiteY35" fmla="*/ 2724150 h 5867400"/>
                <a:gd name="connsiteX36" fmla="*/ 5048250 w 14420850"/>
                <a:gd name="connsiteY36" fmla="*/ 2905125 h 5867400"/>
                <a:gd name="connsiteX37" fmla="*/ 5419725 w 14420850"/>
                <a:gd name="connsiteY37" fmla="*/ 2905125 h 5867400"/>
                <a:gd name="connsiteX38" fmla="*/ 5419725 w 14420850"/>
                <a:gd name="connsiteY38" fmla="*/ 3086100 h 5867400"/>
                <a:gd name="connsiteX39" fmla="*/ 5829300 w 14420850"/>
                <a:gd name="connsiteY39" fmla="*/ 3086100 h 5867400"/>
                <a:gd name="connsiteX40" fmla="*/ 5829300 w 14420850"/>
                <a:gd name="connsiteY40" fmla="*/ 3209925 h 5867400"/>
                <a:gd name="connsiteX41" fmla="*/ 5895975 w 14420850"/>
                <a:gd name="connsiteY41" fmla="*/ 3209925 h 5867400"/>
                <a:gd name="connsiteX42" fmla="*/ 5895975 w 14420850"/>
                <a:gd name="connsiteY42" fmla="*/ 3209925 h 5867400"/>
                <a:gd name="connsiteX43" fmla="*/ 5945981 w 14420850"/>
                <a:gd name="connsiteY43" fmla="*/ 3212306 h 5867400"/>
                <a:gd name="connsiteX44" fmla="*/ 5943600 w 14420850"/>
                <a:gd name="connsiteY44" fmla="*/ 3257550 h 5867400"/>
                <a:gd name="connsiteX45" fmla="*/ 5943600 w 14420850"/>
                <a:gd name="connsiteY45" fmla="*/ 3419475 h 5867400"/>
                <a:gd name="connsiteX46" fmla="*/ 7029450 w 14420850"/>
                <a:gd name="connsiteY46" fmla="*/ 3419475 h 5867400"/>
                <a:gd name="connsiteX47" fmla="*/ 7029450 w 14420850"/>
                <a:gd name="connsiteY47" fmla="*/ 3552825 h 5867400"/>
                <a:gd name="connsiteX48" fmla="*/ 7067550 w 14420850"/>
                <a:gd name="connsiteY48" fmla="*/ 3552825 h 5867400"/>
                <a:gd name="connsiteX49" fmla="*/ 7067550 w 14420850"/>
                <a:gd name="connsiteY49" fmla="*/ 3743325 h 5867400"/>
                <a:gd name="connsiteX50" fmla="*/ 7191375 w 14420850"/>
                <a:gd name="connsiteY50" fmla="*/ 3743325 h 5867400"/>
                <a:gd name="connsiteX51" fmla="*/ 7191375 w 14420850"/>
                <a:gd name="connsiteY51" fmla="*/ 3886200 h 5867400"/>
                <a:gd name="connsiteX52" fmla="*/ 7486650 w 14420850"/>
                <a:gd name="connsiteY52" fmla="*/ 3886200 h 5867400"/>
                <a:gd name="connsiteX53" fmla="*/ 7486650 w 14420850"/>
                <a:gd name="connsiteY53" fmla="*/ 4057650 h 5867400"/>
                <a:gd name="connsiteX54" fmla="*/ 9048750 w 14420850"/>
                <a:gd name="connsiteY54" fmla="*/ 4057650 h 5867400"/>
                <a:gd name="connsiteX55" fmla="*/ 9048750 w 14420850"/>
                <a:gd name="connsiteY55" fmla="*/ 4324350 h 5867400"/>
                <a:gd name="connsiteX56" fmla="*/ 9134475 w 14420850"/>
                <a:gd name="connsiteY56" fmla="*/ 4324350 h 5867400"/>
                <a:gd name="connsiteX57" fmla="*/ 9134475 w 14420850"/>
                <a:gd name="connsiteY57" fmla="*/ 4562475 h 5867400"/>
                <a:gd name="connsiteX58" fmla="*/ 9677400 w 14420850"/>
                <a:gd name="connsiteY58" fmla="*/ 4562475 h 5867400"/>
                <a:gd name="connsiteX59" fmla="*/ 9677400 w 14420850"/>
                <a:gd name="connsiteY59" fmla="*/ 4829175 h 5867400"/>
                <a:gd name="connsiteX60" fmla="*/ 12315825 w 14420850"/>
                <a:gd name="connsiteY60" fmla="*/ 4829175 h 5867400"/>
                <a:gd name="connsiteX61" fmla="*/ 12315825 w 14420850"/>
                <a:gd name="connsiteY61" fmla="*/ 5867400 h 5867400"/>
                <a:gd name="connsiteX62" fmla="*/ 14420850 w 14420850"/>
                <a:gd name="connsiteY62" fmla="*/ 5867400 h 586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4420850" h="5867400">
                  <a:moveTo>
                    <a:pt x="0" y="0"/>
                  </a:moveTo>
                  <a:lnTo>
                    <a:pt x="1247775" y="0"/>
                  </a:lnTo>
                  <a:lnTo>
                    <a:pt x="1247775" y="180975"/>
                  </a:lnTo>
                  <a:lnTo>
                    <a:pt x="1371600" y="180975"/>
                  </a:lnTo>
                  <a:lnTo>
                    <a:pt x="1371600" y="323850"/>
                  </a:lnTo>
                  <a:lnTo>
                    <a:pt x="2028825" y="323850"/>
                  </a:lnTo>
                  <a:lnTo>
                    <a:pt x="2028825" y="476250"/>
                  </a:lnTo>
                  <a:lnTo>
                    <a:pt x="2190750" y="476250"/>
                  </a:lnTo>
                  <a:lnTo>
                    <a:pt x="2190750" y="657225"/>
                  </a:lnTo>
                  <a:lnTo>
                    <a:pt x="2571750" y="657225"/>
                  </a:lnTo>
                  <a:lnTo>
                    <a:pt x="2571750" y="809625"/>
                  </a:lnTo>
                  <a:lnTo>
                    <a:pt x="2819400" y="809625"/>
                  </a:lnTo>
                  <a:lnTo>
                    <a:pt x="2819400" y="942975"/>
                  </a:lnTo>
                  <a:lnTo>
                    <a:pt x="2857500" y="942975"/>
                  </a:lnTo>
                  <a:lnTo>
                    <a:pt x="2857500" y="1095375"/>
                  </a:lnTo>
                  <a:lnTo>
                    <a:pt x="2895600" y="1095375"/>
                  </a:lnTo>
                  <a:lnTo>
                    <a:pt x="2895600" y="1143000"/>
                  </a:lnTo>
                  <a:lnTo>
                    <a:pt x="2971800" y="1143000"/>
                  </a:lnTo>
                  <a:lnTo>
                    <a:pt x="2971800" y="1257300"/>
                  </a:lnTo>
                  <a:lnTo>
                    <a:pt x="3686175" y="1257300"/>
                  </a:lnTo>
                  <a:lnTo>
                    <a:pt x="3686175" y="1447800"/>
                  </a:lnTo>
                  <a:lnTo>
                    <a:pt x="3838575" y="1447800"/>
                  </a:lnTo>
                  <a:lnTo>
                    <a:pt x="3838575" y="1600200"/>
                  </a:lnTo>
                  <a:lnTo>
                    <a:pt x="4095750" y="1600200"/>
                  </a:lnTo>
                  <a:lnTo>
                    <a:pt x="4095750" y="1790700"/>
                  </a:lnTo>
                  <a:lnTo>
                    <a:pt x="4133850" y="1790700"/>
                  </a:lnTo>
                  <a:lnTo>
                    <a:pt x="4133850" y="2057400"/>
                  </a:lnTo>
                  <a:lnTo>
                    <a:pt x="4191000" y="2057400"/>
                  </a:lnTo>
                  <a:lnTo>
                    <a:pt x="4191000" y="2085975"/>
                  </a:lnTo>
                  <a:lnTo>
                    <a:pt x="4429125" y="2085975"/>
                  </a:lnTo>
                  <a:lnTo>
                    <a:pt x="4429125" y="2247900"/>
                  </a:lnTo>
                  <a:lnTo>
                    <a:pt x="4924425" y="2247900"/>
                  </a:lnTo>
                  <a:lnTo>
                    <a:pt x="4924425" y="2571750"/>
                  </a:lnTo>
                  <a:lnTo>
                    <a:pt x="5010150" y="2571750"/>
                  </a:lnTo>
                  <a:lnTo>
                    <a:pt x="5010150" y="2724150"/>
                  </a:lnTo>
                  <a:lnTo>
                    <a:pt x="5048250" y="2724150"/>
                  </a:lnTo>
                  <a:lnTo>
                    <a:pt x="5048250" y="2905125"/>
                  </a:lnTo>
                  <a:lnTo>
                    <a:pt x="5419725" y="2905125"/>
                  </a:lnTo>
                  <a:lnTo>
                    <a:pt x="5419725" y="3086100"/>
                  </a:lnTo>
                  <a:lnTo>
                    <a:pt x="5829300" y="3086100"/>
                  </a:lnTo>
                  <a:lnTo>
                    <a:pt x="5829300" y="3209925"/>
                  </a:lnTo>
                  <a:lnTo>
                    <a:pt x="5895975" y="3209925"/>
                  </a:lnTo>
                  <a:lnTo>
                    <a:pt x="5895975" y="3209925"/>
                  </a:lnTo>
                  <a:lnTo>
                    <a:pt x="5945981" y="3212306"/>
                  </a:lnTo>
                  <a:lnTo>
                    <a:pt x="5943600" y="3257550"/>
                  </a:lnTo>
                  <a:lnTo>
                    <a:pt x="5943600" y="3419475"/>
                  </a:lnTo>
                  <a:lnTo>
                    <a:pt x="7029450" y="3419475"/>
                  </a:lnTo>
                  <a:lnTo>
                    <a:pt x="7029450" y="3552825"/>
                  </a:lnTo>
                  <a:lnTo>
                    <a:pt x="7067550" y="3552825"/>
                  </a:lnTo>
                  <a:lnTo>
                    <a:pt x="7067550" y="3743325"/>
                  </a:lnTo>
                  <a:lnTo>
                    <a:pt x="7191375" y="3743325"/>
                  </a:lnTo>
                  <a:lnTo>
                    <a:pt x="7191375" y="3886200"/>
                  </a:lnTo>
                  <a:lnTo>
                    <a:pt x="7486650" y="3886200"/>
                  </a:lnTo>
                  <a:lnTo>
                    <a:pt x="7486650" y="4057650"/>
                  </a:lnTo>
                  <a:lnTo>
                    <a:pt x="9048750" y="4057650"/>
                  </a:lnTo>
                  <a:lnTo>
                    <a:pt x="9048750" y="4324350"/>
                  </a:lnTo>
                  <a:lnTo>
                    <a:pt x="9134475" y="4324350"/>
                  </a:lnTo>
                  <a:lnTo>
                    <a:pt x="9134475" y="4562475"/>
                  </a:lnTo>
                  <a:lnTo>
                    <a:pt x="9677400" y="4562475"/>
                  </a:lnTo>
                  <a:lnTo>
                    <a:pt x="9677400" y="4829175"/>
                  </a:lnTo>
                  <a:lnTo>
                    <a:pt x="12315825" y="4829175"/>
                  </a:lnTo>
                  <a:lnTo>
                    <a:pt x="12315825" y="5867400"/>
                  </a:lnTo>
                  <a:lnTo>
                    <a:pt x="14420850" y="5867400"/>
                  </a:lnTo>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6" name="Oval 305">
              <a:extLst>
                <a:ext uri="{FF2B5EF4-FFF2-40B4-BE49-F238E27FC236}">
                  <a16:creationId xmlns:a16="http://schemas.microsoft.com/office/drawing/2014/main" id="{4E63D676-164E-4CEF-839E-6D39B15FFC07}"/>
                </a:ext>
              </a:extLst>
            </p:cNvPr>
            <p:cNvSpPr/>
            <p:nvPr/>
          </p:nvSpPr>
          <p:spPr>
            <a:xfrm>
              <a:off x="8447672"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7" name="Oval 306">
              <a:extLst>
                <a:ext uri="{FF2B5EF4-FFF2-40B4-BE49-F238E27FC236}">
                  <a16:creationId xmlns:a16="http://schemas.microsoft.com/office/drawing/2014/main" id="{4A874A94-4F74-4F8D-A96E-BA1B9B2E5E19}"/>
                </a:ext>
              </a:extLst>
            </p:cNvPr>
            <p:cNvSpPr/>
            <p:nvPr/>
          </p:nvSpPr>
          <p:spPr>
            <a:xfrm>
              <a:off x="8315493"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8" name="Oval 307">
              <a:extLst>
                <a:ext uri="{FF2B5EF4-FFF2-40B4-BE49-F238E27FC236}">
                  <a16:creationId xmlns:a16="http://schemas.microsoft.com/office/drawing/2014/main" id="{F56E7404-E3DC-4D7A-AC9B-7186E60B687E}"/>
                </a:ext>
              </a:extLst>
            </p:cNvPr>
            <p:cNvSpPr/>
            <p:nvPr/>
          </p:nvSpPr>
          <p:spPr>
            <a:xfrm>
              <a:off x="7743483"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09" name="Oval 308">
              <a:extLst>
                <a:ext uri="{FF2B5EF4-FFF2-40B4-BE49-F238E27FC236}">
                  <a16:creationId xmlns:a16="http://schemas.microsoft.com/office/drawing/2014/main" id="{F4EAB857-BF71-4AB3-9D1B-8A744B927C56}"/>
                </a:ext>
              </a:extLst>
            </p:cNvPr>
            <p:cNvSpPr/>
            <p:nvPr/>
          </p:nvSpPr>
          <p:spPr>
            <a:xfrm>
              <a:off x="7469897"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0" name="Oval 309">
              <a:extLst>
                <a:ext uri="{FF2B5EF4-FFF2-40B4-BE49-F238E27FC236}">
                  <a16:creationId xmlns:a16="http://schemas.microsoft.com/office/drawing/2014/main" id="{190656D3-ACF9-4BF5-8063-7A48B61B386D}"/>
                </a:ext>
              </a:extLst>
            </p:cNvPr>
            <p:cNvSpPr/>
            <p:nvPr/>
          </p:nvSpPr>
          <p:spPr>
            <a:xfrm>
              <a:off x="7212640"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1" name="Oval 310">
              <a:extLst>
                <a:ext uri="{FF2B5EF4-FFF2-40B4-BE49-F238E27FC236}">
                  <a16:creationId xmlns:a16="http://schemas.microsoft.com/office/drawing/2014/main" id="{C2944013-BB7B-448E-A594-E949E0A29586}"/>
                </a:ext>
              </a:extLst>
            </p:cNvPr>
            <p:cNvSpPr/>
            <p:nvPr/>
          </p:nvSpPr>
          <p:spPr>
            <a:xfrm>
              <a:off x="7188236"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2" name="Oval 311">
              <a:extLst>
                <a:ext uri="{FF2B5EF4-FFF2-40B4-BE49-F238E27FC236}">
                  <a16:creationId xmlns:a16="http://schemas.microsoft.com/office/drawing/2014/main" id="{7E19BF2A-53F2-45DD-B498-29CA61FC8ABA}"/>
                </a:ext>
              </a:extLst>
            </p:cNvPr>
            <p:cNvSpPr/>
            <p:nvPr/>
          </p:nvSpPr>
          <p:spPr>
            <a:xfrm>
              <a:off x="7101820" y="121439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3" name="Oval 312">
              <a:extLst>
                <a:ext uri="{FF2B5EF4-FFF2-40B4-BE49-F238E27FC236}">
                  <a16:creationId xmlns:a16="http://schemas.microsoft.com/office/drawing/2014/main" id="{D4DB9A9F-6943-4E63-A120-92A376A01A08}"/>
                </a:ext>
              </a:extLst>
            </p:cNvPr>
            <p:cNvSpPr/>
            <p:nvPr/>
          </p:nvSpPr>
          <p:spPr>
            <a:xfrm>
              <a:off x="8457096"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4" name="Oval 313">
              <a:extLst>
                <a:ext uri="{FF2B5EF4-FFF2-40B4-BE49-F238E27FC236}">
                  <a16:creationId xmlns:a16="http://schemas.microsoft.com/office/drawing/2014/main" id="{D44F57D7-3F82-4847-8FBF-5490D1B1CDCF}"/>
                </a:ext>
              </a:extLst>
            </p:cNvPr>
            <p:cNvSpPr/>
            <p:nvPr/>
          </p:nvSpPr>
          <p:spPr>
            <a:xfrm>
              <a:off x="8440607"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5" name="Oval 314">
              <a:extLst>
                <a:ext uri="{FF2B5EF4-FFF2-40B4-BE49-F238E27FC236}">
                  <a16:creationId xmlns:a16="http://schemas.microsoft.com/office/drawing/2014/main" id="{1E30CE15-ED39-47A3-BB27-4AE1C9208BB7}"/>
                </a:ext>
              </a:extLst>
            </p:cNvPr>
            <p:cNvSpPr/>
            <p:nvPr/>
          </p:nvSpPr>
          <p:spPr>
            <a:xfrm>
              <a:off x="8412848"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6" name="Oval 315">
              <a:extLst>
                <a:ext uri="{FF2B5EF4-FFF2-40B4-BE49-F238E27FC236}">
                  <a16:creationId xmlns:a16="http://schemas.microsoft.com/office/drawing/2014/main" id="{DC447420-F728-4871-9D84-52FCDB099373}"/>
                </a:ext>
              </a:extLst>
            </p:cNvPr>
            <p:cNvSpPr/>
            <p:nvPr/>
          </p:nvSpPr>
          <p:spPr>
            <a:xfrm>
              <a:off x="8269789"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7" name="Oval 316">
              <a:extLst>
                <a:ext uri="{FF2B5EF4-FFF2-40B4-BE49-F238E27FC236}">
                  <a16:creationId xmlns:a16="http://schemas.microsoft.com/office/drawing/2014/main" id="{F0674155-773C-4DC8-9E84-20442DAEAA68}"/>
                </a:ext>
              </a:extLst>
            </p:cNvPr>
            <p:cNvSpPr/>
            <p:nvPr/>
          </p:nvSpPr>
          <p:spPr>
            <a:xfrm>
              <a:off x="8214735"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8" name="Oval 317">
              <a:extLst>
                <a:ext uri="{FF2B5EF4-FFF2-40B4-BE49-F238E27FC236}">
                  <a16:creationId xmlns:a16="http://schemas.microsoft.com/office/drawing/2014/main" id="{2CF5CC4F-A0C8-419D-AB21-2E0FB8CF5CE8}"/>
                </a:ext>
              </a:extLst>
            </p:cNvPr>
            <p:cNvSpPr/>
            <p:nvPr/>
          </p:nvSpPr>
          <p:spPr>
            <a:xfrm>
              <a:off x="8179607"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19" name="Oval 318">
              <a:extLst>
                <a:ext uri="{FF2B5EF4-FFF2-40B4-BE49-F238E27FC236}">
                  <a16:creationId xmlns:a16="http://schemas.microsoft.com/office/drawing/2014/main" id="{A9BB6D3F-BE91-496C-ACD8-BC4F6D11DD8C}"/>
                </a:ext>
              </a:extLst>
            </p:cNvPr>
            <p:cNvSpPr/>
            <p:nvPr/>
          </p:nvSpPr>
          <p:spPr>
            <a:xfrm>
              <a:off x="8144479"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0" name="Oval 319">
              <a:extLst>
                <a:ext uri="{FF2B5EF4-FFF2-40B4-BE49-F238E27FC236}">
                  <a16:creationId xmlns:a16="http://schemas.microsoft.com/office/drawing/2014/main" id="{5B8C8C80-7243-4087-8E8F-B8C058421B17}"/>
                </a:ext>
              </a:extLst>
            </p:cNvPr>
            <p:cNvSpPr/>
            <p:nvPr/>
          </p:nvSpPr>
          <p:spPr>
            <a:xfrm>
              <a:off x="8082272"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1" name="Oval 320">
              <a:extLst>
                <a:ext uri="{FF2B5EF4-FFF2-40B4-BE49-F238E27FC236}">
                  <a16:creationId xmlns:a16="http://schemas.microsoft.com/office/drawing/2014/main" id="{98C594F5-C956-4963-B093-96D3155DEEF4}"/>
                </a:ext>
              </a:extLst>
            </p:cNvPr>
            <p:cNvSpPr/>
            <p:nvPr/>
          </p:nvSpPr>
          <p:spPr>
            <a:xfrm>
              <a:off x="7795704"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2" name="Oval 321">
              <a:extLst>
                <a:ext uri="{FF2B5EF4-FFF2-40B4-BE49-F238E27FC236}">
                  <a16:creationId xmlns:a16="http://schemas.microsoft.com/office/drawing/2014/main" id="{2BC44427-A1A5-4033-85F4-D1B286A7DAB2}"/>
                </a:ext>
              </a:extLst>
            </p:cNvPr>
            <p:cNvSpPr/>
            <p:nvPr/>
          </p:nvSpPr>
          <p:spPr>
            <a:xfrm>
              <a:off x="8034801"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3" name="Oval 322">
              <a:extLst>
                <a:ext uri="{FF2B5EF4-FFF2-40B4-BE49-F238E27FC236}">
                  <a16:creationId xmlns:a16="http://schemas.microsoft.com/office/drawing/2014/main" id="{9888FDA0-DF30-4CCD-BE10-355DFB902902}"/>
                </a:ext>
              </a:extLst>
            </p:cNvPr>
            <p:cNvSpPr/>
            <p:nvPr/>
          </p:nvSpPr>
          <p:spPr>
            <a:xfrm>
              <a:off x="7699865"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4" name="Oval 323">
              <a:extLst>
                <a:ext uri="{FF2B5EF4-FFF2-40B4-BE49-F238E27FC236}">
                  <a16:creationId xmlns:a16="http://schemas.microsoft.com/office/drawing/2014/main" id="{E1A7A8D2-4EA2-4DBF-A1A6-93DB677D988A}"/>
                </a:ext>
              </a:extLst>
            </p:cNvPr>
            <p:cNvSpPr/>
            <p:nvPr/>
          </p:nvSpPr>
          <p:spPr>
            <a:xfrm>
              <a:off x="7567483"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5" name="Oval 324">
              <a:extLst>
                <a:ext uri="{FF2B5EF4-FFF2-40B4-BE49-F238E27FC236}">
                  <a16:creationId xmlns:a16="http://schemas.microsoft.com/office/drawing/2014/main" id="{04CF8902-A599-4E21-86F5-EBCC5EEE6D91}"/>
                </a:ext>
              </a:extLst>
            </p:cNvPr>
            <p:cNvSpPr/>
            <p:nvPr/>
          </p:nvSpPr>
          <p:spPr>
            <a:xfrm>
              <a:off x="7535351"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6" name="Oval 325">
              <a:extLst>
                <a:ext uri="{FF2B5EF4-FFF2-40B4-BE49-F238E27FC236}">
                  <a16:creationId xmlns:a16="http://schemas.microsoft.com/office/drawing/2014/main" id="{19A50011-17A8-424E-97FE-ED81800A52B1}"/>
                </a:ext>
              </a:extLst>
            </p:cNvPr>
            <p:cNvSpPr/>
            <p:nvPr/>
          </p:nvSpPr>
          <p:spPr>
            <a:xfrm>
              <a:off x="7490836"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7" name="Oval 326">
              <a:extLst>
                <a:ext uri="{FF2B5EF4-FFF2-40B4-BE49-F238E27FC236}">
                  <a16:creationId xmlns:a16="http://schemas.microsoft.com/office/drawing/2014/main" id="{334B9B2D-6FC1-4004-9CF2-A83DCC5671AD}"/>
                </a:ext>
              </a:extLst>
            </p:cNvPr>
            <p:cNvSpPr/>
            <p:nvPr/>
          </p:nvSpPr>
          <p:spPr>
            <a:xfrm>
              <a:off x="7466014"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8" name="Oval 327">
              <a:extLst>
                <a:ext uri="{FF2B5EF4-FFF2-40B4-BE49-F238E27FC236}">
                  <a16:creationId xmlns:a16="http://schemas.microsoft.com/office/drawing/2014/main" id="{16E81766-EB9E-4739-BBE7-3C76BB906674}"/>
                </a:ext>
              </a:extLst>
            </p:cNvPr>
            <p:cNvSpPr/>
            <p:nvPr/>
          </p:nvSpPr>
          <p:spPr>
            <a:xfrm>
              <a:off x="7352682"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29" name="Oval 328">
              <a:extLst>
                <a:ext uri="{FF2B5EF4-FFF2-40B4-BE49-F238E27FC236}">
                  <a16:creationId xmlns:a16="http://schemas.microsoft.com/office/drawing/2014/main" id="{3C7D93C3-5B13-419C-827F-29448AE64A5D}"/>
                </a:ext>
              </a:extLst>
            </p:cNvPr>
            <p:cNvSpPr/>
            <p:nvPr/>
          </p:nvSpPr>
          <p:spPr>
            <a:xfrm>
              <a:off x="7424211"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0" name="Oval 329">
              <a:extLst>
                <a:ext uri="{FF2B5EF4-FFF2-40B4-BE49-F238E27FC236}">
                  <a16:creationId xmlns:a16="http://schemas.microsoft.com/office/drawing/2014/main" id="{8AC45216-B586-44AB-BE84-BAA14FFF5438}"/>
                </a:ext>
              </a:extLst>
            </p:cNvPr>
            <p:cNvSpPr/>
            <p:nvPr/>
          </p:nvSpPr>
          <p:spPr>
            <a:xfrm>
              <a:off x="7238351"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1" name="Oval 330">
              <a:extLst>
                <a:ext uri="{FF2B5EF4-FFF2-40B4-BE49-F238E27FC236}">
                  <a16:creationId xmlns:a16="http://schemas.microsoft.com/office/drawing/2014/main" id="{8043FFEF-1714-4901-A6F6-4CDD8AFB39A5}"/>
                </a:ext>
              </a:extLst>
            </p:cNvPr>
            <p:cNvSpPr/>
            <p:nvPr/>
          </p:nvSpPr>
          <p:spPr>
            <a:xfrm>
              <a:off x="7309879"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2" name="Oval 331">
              <a:extLst>
                <a:ext uri="{FF2B5EF4-FFF2-40B4-BE49-F238E27FC236}">
                  <a16:creationId xmlns:a16="http://schemas.microsoft.com/office/drawing/2014/main" id="{D1396910-2A74-4170-9ABC-C01E4A87DA3F}"/>
                </a:ext>
              </a:extLst>
            </p:cNvPr>
            <p:cNvSpPr/>
            <p:nvPr/>
          </p:nvSpPr>
          <p:spPr>
            <a:xfrm>
              <a:off x="7210824"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3" name="Oval 332">
              <a:extLst>
                <a:ext uri="{FF2B5EF4-FFF2-40B4-BE49-F238E27FC236}">
                  <a16:creationId xmlns:a16="http://schemas.microsoft.com/office/drawing/2014/main" id="{363BB0D1-7897-43BE-BC8F-8E352F8D5B49}"/>
                </a:ext>
              </a:extLst>
            </p:cNvPr>
            <p:cNvSpPr/>
            <p:nvPr/>
          </p:nvSpPr>
          <p:spPr>
            <a:xfrm>
              <a:off x="7113519"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4" name="Oval 333">
              <a:extLst>
                <a:ext uri="{FF2B5EF4-FFF2-40B4-BE49-F238E27FC236}">
                  <a16:creationId xmlns:a16="http://schemas.microsoft.com/office/drawing/2014/main" id="{933D2AF8-8CD7-4713-9F4A-DC3CF11840D8}"/>
                </a:ext>
              </a:extLst>
            </p:cNvPr>
            <p:cNvSpPr/>
            <p:nvPr/>
          </p:nvSpPr>
          <p:spPr>
            <a:xfrm>
              <a:off x="7085615" y="136212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5" name="Oval 334">
              <a:extLst>
                <a:ext uri="{FF2B5EF4-FFF2-40B4-BE49-F238E27FC236}">
                  <a16:creationId xmlns:a16="http://schemas.microsoft.com/office/drawing/2014/main" id="{A7356847-8542-4F49-A7B9-C1A93A213F42}"/>
                </a:ext>
              </a:extLst>
            </p:cNvPr>
            <p:cNvSpPr/>
            <p:nvPr/>
          </p:nvSpPr>
          <p:spPr>
            <a:xfrm>
              <a:off x="8434632" y="19662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6" name="Oval 335">
              <a:extLst>
                <a:ext uri="{FF2B5EF4-FFF2-40B4-BE49-F238E27FC236}">
                  <a16:creationId xmlns:a16="http://schemas.microsoft.com/office/drawing/2014/main" id="{EFBB1339-17C4-46B2-9B28-A6F06325D60A}"/>
                </a:ext>
              </a:extLst>
            </p:cNvPr>
            <p:cNvSpPr/>
            <p:nvPr/>
          </p:nvSpPr>
          <p:spPr>
            <a:xfrm>
              <a:off x="8393010" y="19662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7" name="Oval 336">
              <a:extLst>
                <a:ext uri="{FF2B5EF4-FFF2-40B4-BE49-F238E27FC236}">
                  <a16:creationId xmlns:a16="http://schemas.microsoft.com/office/drawing/2014/main" id="{A3A8A412-C5EF-4FCF-92E8-69104EAE9BB3}"/>
                </a:ext>
              </a:extLst>
            </p:cNvPr>
            <p:cNvSpPr/>
            <p:nvPr/>
          </p:nvSpPr>
          <p:spPr>
            <a:xfrm>
              <a:off x="8369458" y="19662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8" name="Oval 337">
              <a:extLst>
                <a:ext uri="{FF2B5EF4-FFF2-40B4-BE49-F238E27FC236}">
                  <a16:creationId xmlns:a16="http://schemas.microsoft.com/office/drawing/2014/main" id="{FC311ACB-9602-4FE0-8451-54700F67877E}"/>
                </a:ext>
              </a:extLst>
            </p:cNvPr>
            <p:cNvSpPr/>
            <p:nvPr/>
          </p:nvSpPr>
          <p:spPr>
            <a:xfrm>
              <a:off x="8340550" y="19662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39" name="Oval 338">
              <a:extLst>
                <a:ext uri="{FF2B5EF4-FFF2-40B4-BE49-F238E27FC236}">
                  <a16:creationId xmlns:a16="http://schemas.microsoft.com/office/drawing/2014/main" id="{ECC771ED-CB90-489B-9355-B3537A18A6A4}"/>
                </a:ext>
              </a:extLst>
            </p:cNvPr>
            <p:cNvSpPr/>
            <p:nvPr/>
          </p:nvSpPr>
          <p:spPr>
            <a:xfrm>
              <a:off x="8224091" y="19662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0" name="Oval 339">
              <a:extLst>
                <a:ext uri="{FF2B5EF4-FFF2-40B4-BE49-F238E27FC236}">
                  <a16:creationId xmlns:a16="http://schemas.microsoft.com/office/drawing/2014/main" id="{F598E182-6348-4DB2-8133-D01C61B6B40D}"/>
                </a:ext>
              </a:extLst>
            </p:cNvPr>
            <p:cNvSpPr/>
            <p:nvPr/>
          </p:nvSpPr>
          <p:spPr>
            <a:xfrm>
              <a:off x="8116070" y="175306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1" name="Oval 340">
              <a:extLst>
                <a:ext uri="{FF2B5EF4-FFF2-40B4-BE49-F238E27FC236}">
                  <a16:creationId xmlns:a16="http://schemas.microsoft.com/office/drawing/2014/main" id="{F9BB26EA-803C-4B1A-B6E7-E4646C3141FC}"/>
                </a:ext>
              </a:extLst>
            </p:cNvPr>
            <p:cNvSpPr/>
            <p:nvPr/>
          </p:nvSpPr>
          <p:spPr>
            <a:xfrm>
              <a:off x="8076317"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2" name="Oval 341">
              <a:extLst>
                <a:ext uri="{FF2B5EF4-FFF2-40B4-BE49-F238E27FC236}">
                  <a16:creationId xmlns:a16="http://schemas.microsoft.com/office/drawing/2014/main" id="{36EF2B52-6B16-4A8A-8D4A-4DEFB6CD6E8B}"/>
                </a:ext>
              </a:extLst>
            </p:cNvPr>
            <p:cNvSpPr/>
            <p:nvPr/>
          </p:nvSpPr>
          <p:spPr>
            <a:xfrm>
              <a:off x="7998526"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3" name="Oval 342">
              <a:extLst>
                <a:ext uri="{FF2B5EF4-FFF2-40B4-BE49-F238E27FC236}">
                  <a16:creationId xmlns:a16="http://schemas.microsoft.com/office/drawing/2014/main" id="{B64DE68A-0797-48C7-8817-EF57282884D6}"/>
                </a:ext>
              </a:extLst>
            </p:cNvPr>
            <p:cNvSpPr/>
            <p:nvPr/>
          </p:nvSpPr>
          <p:spPr>
            <a:xfrm>
              <a:off x="7762608"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4" name="Oval 343">
              <a:extLst>
                <a:ext uri="{FF2B5EF4-FFF2-40B4-BE49-F238E27FC236}">
                  <a16:creationId xmlns:a16="http://schemas.microsoft.com/office/drawing/2014/main" id="{00A62DC3-89B0-4211-94BE-82BF7D7D862A}"/>
                </a:ext>
              </a:extLst>
            </p:cNvPr>
            <p:cNvSpPr/>
            <p:nvPr/>
          </p:nvSpPr>
          <p:spPr>
            <a:xfrm>
              <a:off x="7677270"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5" name="Oval 344">
              <a:extLst>
                <a:ext uri="{FF2B5EF4-FFF2-40B4-BE49-F238E27FC236}">
                  <a16:creationId xmlns:a16="http://schemas.microsoft.com/office/drawing/2014/main" id="{C1882E0C-59E2-4224-A4F3-426ECAFFA073}"/>
                </a:ext>
              </a:extLst>
            </p:cNvPr>
            <p:cNvSpPr/>
            <p:nvPr/>
          </p:nvSpPr>
          <p:spPr>
            <a:xfrm>
              <a:off x="7721630"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6" name="Oval 345">
              <a:extLst>
                <a:ext uri="{FF2B5EF4-FFF2-40B4-BE49-F238E27FC236}">
                  <a16:creationId xmlns:a16="http://schemas.microsoft.com/office/drawing/2014/main" id="{6A6AA7F1-744C-4D12-8174-78B879FCD04B}"/>
                </a:ext>
              </a:extLst>
            </p:cNvPr>
            <p:cNvSpPr/>
            <p:nvPr/>
          </p:nvSpPr>
          <p:spPr>
            <a:xfrm>
              <a:off x="7566545"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7" name="Oval 346">
              <a:extLst>
                <a:ext uri="{FF2B5EF4-FFF2-40B4-BE49-F238E27FC236}">
                  <a16:creationId xmlns:a16="http://schemas.microsoft.com/office/drawing/2014/main" id="{833DAFE4-76A0-42C9-99C7-95A79D152ED7}"/>
                </a:ext>
              </a:extLst>
            </p:cNvPr>
            <p:cNvSpPr/>
            <p:nvPr/>
          </p:nvSpPr>
          <p:spPr>
            <a:xfrm>
              <a:off x="7533884"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8" name="Oval 347">
              <a:extLst>
                <a:ext uri="{FF2B5EF4-FFF2-40B4-BE49-F238E27FC236}">
                  <a16:creationId xmlns:a16="http://schemas.microsoft.com/office/drawing/2014/main" id="{17C96E4F-26C8-460D-9BA9-3B1ECAF23A3D}"/>
                </a:ext>
              </a:extLst>
            </p:cNvPr>
            <p:cNvSpPr/>
            <p:nvPr/>
          </p:nvSpPr>
          <p:spPr>
            <a:xfrm>
              <a:off x="7463342"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49" name="Oval 348">
              <a:extLst>
                <a:ext uri="{FF2B5EF4-FFF2-40B4-BE49-F238E27FC236}">
                  <a16:creationId xmlns:a16="http://schemas.microsoft.com/office/drawing/2014/main" id="{A7BFA8AE-0EDD-40AF-B08F-079CC3567FEE}"/>
                </a:ext>
              </a:extLst>
            </p:cNvPr>
            <p:cNvSpPr/>
            <p:nvPr/>
          </p:nvSpPr>
          <p:spPr>
            <a:xfrm>
              <a:off x="7418616"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0" name="Oval 349">
              <a:extLst>
                <a:ext uri="{FF2B5EF4-FFF2-40B4-BE49-F238E27FC236}">
                  <a16:creationId xmlns:a16="http://schemas.microsoft.com/office/drawing/2014/main" id="{2F0C3D59-AA41-411A-BCA0-7D53F11D7A9F}"/>
                </a:ext>
              </a:extLst>
            </p:cNvPr>
            <p:cNvSpPr/>
            <p:nvPr/>
          </p:nvSpPr>
          <p:spPr>
            <a:xfrm>
              <a:off x="7379740" y="157197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1" name="Oval 350">
              <a:extLst>
                <a:ext uri="{FF2B5EF4-FFF2-40B4-BE49-F238E27FC236}">
                  <a16:creationId xmlns:a16="http://schemas.microsoft.com/office/drawing/2014/main" id="{CDF8E64F-0D50-4EC4-B236-EED3B6EDB75B}"/>
                </a:ext>
              </a:extLst>
            </p:cNvPr>
            <p:cNvSpPr/>
            <p:nvPr/>
          </p:nvSpPr>
          <p:spPr>
            <a:xfrm>
              <a:off x="7321861" y="1512431"/>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2" name="Oval 351">
              <a:extLst>
                <a:ext uri="{FF2B5EF4-FFF2-40B4-BE49-F238E27FC236}">
                  <a16:creationId xmlns:a16="http://schemas.microsoft.com/office/drawing/2014/main" id="{AEE97AD1-88E6-4F4F-8EFD-DBEE38AC48D1}"/>
                </a:ext>
              </a:extLst>
            </p:cNvPr>
            <p:cNvSpPr/>
            <p:nvPr/>
          </p:nvSpPr>
          <p:spPr>
            <a:xfrm>
              <a:off x="7286414" y="1512431"/>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3" name="Oval 352">
              <a:extLst>
                <a:ext uri="{FF2B5EF4-FFF2-40B4-BE49-F238E27FC236}">
                  <a16:creationId xmlns:a16="http://schemas.microsoft.com/office/drawing/2014/main" id="{E34754E1-54DE-4A98-969B-173221857E38}"/>
                </a:ext>
              </a:extLst>
            </p:cNvPr>
            <p:cNvSpPr/>
            <p:nvPr/>
          </p:nvSpPr>
          <p:spPr>
            <a:xfrm>
              <a:off x="7217252" y="145498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4" name="Oval 353">
              <a:extLst>
                <a:ext uri="{FF2B5EF4-FFF2-40B4-BE49-F238E27FC236}">
                  <a16:creationId xmlns:a16="http://schemas.microsoft.com/office/drawing/2014/main" id="{17CAB490-0759-404D-95D1-02BFDE30A7F0}"/>
                </a:ext>
              </a:extLst>
            </p:cNvPr>
            <p:cNvSpPr/>
            <p:nvPr/>
          </p:nvSpPr>
          <p:spPr>
            <a:xfrm>
              <a:off x="7147698" y="140151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5" name="Oval 354">
              <a:extLst>
                <a:ext uri="{FF2B5EF4-FFF2-40B4-BE49-F238E27FC236}">
                  <a16:creationId xmlns:a16="http://schemas.microsoft.com/office/drawing/2014/main" id="{BD152656-2A14-40B0-A6F4-473ABE30EE2E}"/>
                </a:ext>
              </a:extLst>
            </p:cNvPr>
            <p:cNvSpPr/>
            <p:nvPr/>
          </p:nvSpPr>
          <p:spPr>
            <a:xfrm>
              <a:off x="7109696" y="140151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6" name="Oval 355">
              <a:extLst>
                <a:ext uri="{FF2B5EF4-FFF2-40B4-BE49-F238E27FC236}">
                  <a16:creationId xmlns:a16="http://schemas.microsoft.com/office/drawing/2014/main" id="{C2350C55-2F74-403B-B35A-BA5B250FFC58}"/>
                </a:ext>
              </a:extLst>
            </p:cNvPr>
            <p:cNvSpPr/>
            <p:nvPr/>
          </p:nvSpPr>
          <p:spPr>
            <a:xfrm>
              <a:off x="7073223" y="1401513"/>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7" name="Oval 356">
              <a:extLst>
                <a:ext uri="{FF2B5EF4-FFF2-40B4-BE49-F238E27FC236}">
                  <a16:creationId xmlns:a16="http://schemas.microsoft.com/office/drawing/2014/main" id="{DDCBD616-0471-49DD-AD3C-1E40E1A80EA1}"/>
                </a:ext>
              </a:extLst>
            </p:cNvPr>
            <p:cNvSpPr/>
            <p:nvPr/>
          </p:nvSpPr>
          <p:spPr>
            <a:xfrm>
              <a:off x="7021901" y="1352498"/>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8" name="Oval 357">
              <a:extLst>
                <a:ext uri="{FF2B5EF4-FFF2-40B4-BE49-F238E27FC236}">
                  <a16:creationId xmlns:a16="http://schemas.microsoft.com/office/drawing/2014/main" id="{75655D21-98E7-48E9-99E6-907B695FACE8}"/>
                </a:ext>
              </a:extLst>
            </p:cNvPr>
            <p:cNvSpPr/>
            <p:nvPr/>
          </p:nvSpPr>
          <p:spPr>
            <a:xfrm>
              <a:off x="8629981" y="253401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59" name="Oval 358">
              <a:extLst>
                <a:ext uri="{FF2B5EF4-FFF2-40B4-BE49-F238E27FC236}">
                  <a16:creationId xmlns:a16="http://schemas.microsoft.com/office/drawing/2014/main" id="{C733AC7F-3102-4962-A63C-7D6AC9904EDB}"/>
                </a:ext>
              </a:extLst>
            </p:cNvPr>
            <p:cNvSpPr/>
            <p:nvPr/>
          </p:nvSpPr>
          <p:spPr>
            <a:xfrm>
              <a:off x="8411004" y="253401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0" name="Oval 359">
              <a:extLst>
                <a:ext uri="{FF2B5EF4-FFF2-40B4-BE49-F238E27FC236}">
                  <a16:creationId xmlns:a16="http://schemas.microsoft.com/office/drawing/2014/main" id="{E87923FA-2B0C-410C-B0A1-F114499E90BB}"/>
                </a:ext>
              </a:extLst>
            </p:cNvPr>
            <p:cNvSpPr/>
            <p:nvPr/>
          </p:nvSpPr>
          <p:spPr>
            <a:xfrm>
              <a:off x="8457096" y="2534017"/>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1" name="Oval 360">
              <a:extLst>
                <a:ext uri="{FF2B5EF4-FFF2-40B4-BE49-F238E27FC236}">
                  <a16:creationId xmlns:a16="http://schemas.microsoft.com/office/drawing/2014/main" id="{CD616786-5783-4F66-8300-D715D26B68BE}"/>
                </a:ext>
              </a:extLst>
            </p:cNvPr>
            <p:cNvSpPr/>
            <p:nvPr/>
          </p:nvSpPr>
          <p:spPr>
            <a:xfrm>
              <a:off x="8082167"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2" name="Oval 361">
              <a:extLst>
                <a:ext uri="{FF2B5EF4-FFF2-40B4-BE49-F238E27FC236}">
                  <a16:creationId xmlns:a16="http://schemas.microsoft.com/office/drawing/2014/main" id="{E67C3CA8-D152-4B8E-99A8-D099D1F40FB7}"/>
                </a:ext>
              </a:extLst>
            </p:cNvPr>
            <p:cNvSpPr/>
            <p:nvPr/>
          </p:nvSpPr>
          <p:spPr>
            <a:xfrm>
              <a:off x="7949817"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3" name="Oval 362">
              <a:extLst>
                <a:ext uri="{FF2B5EF4-FFF2-40B4-BE49-F238E27FC236}">
                  <a16:creationId xmlns:a16="http://schemas.microsoft.com/office/drawing/2014/main" id="{1A98171C-C1D7-4370-933C-2794BD5F58BB}"/>
                </a:ext>
              </a:extLst>
            </p:cNvPr>
            <p:cNvSpPr/>
            <p:nvPr/>
          </p:nvSpPr>
          <p:spPr>
            <a:xfrm>
              <a:off x="8025810"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4" name="Oval 363">
              <a:extLst>
                <a:ext uri="{FF2B5EF4-FFF2-40B4-BE49-F238E27FC236}">
                  <a16:creationId xmlns:a16="http://schemas.microsoft.com/office/drawing/2014/main" id="{19BAB7DA-C851-413A-BA99-AB8091A83FF7}"/>
                </a:ext>
              </a:extLst>
            </p:cNvPr>
            <p:cNvSpPr/>
            <p:nvPr/>
          </p:nvSpPr>
          <p:spPr>
            <a:xfrm>
              <a:off x="7905158"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5" name="Oval 364">
              <a:extLst>
                <a:ext uri="{FF2B5EF4-FFF2-40B4-BE49-F238E27FC236}">
                  <a16:creationId xmlns:a16="http://schemas.microsoft.com/office/drawing/2014/main" id="{84EF29BB-5E2A-4E0F-BA5B-15B46D5E0EA6}"/>
                </a:ext>
              </a:extLst>
            </p:cNvPr>
            <p:cNvSpPr/>
            <p:nvPr/>
          </p:nvSpPr>
          <p:spPr>
            <a:xfrm>
              <a:off x="7860454"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6" name="Oval 365">
              <a:extLst>
                <a:ext uri="{FF2B5EF4-FFF2-40B4-BE49-F238E27FC236}">
                  <a16:creationId xmlns:a16="http://schemas.microsoft.com/office/drawing/2014/main" id="{E3FD8990-BE5B-4FF6-8192-E16C891DDA88}"/>
                </a:ext>
              </a:extLst>
            </p:cNvPr>
            <p:cNvSpPr/>
            <p:nvPr/>
          </p:nvSpPr>
          <p:spPr>
            <a:xfrm>
              <a:off x="7706757"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7" name="Oval 366">
              <a:extLst>
                <a:ext uri="{FF2B5EF4-FFF2-40B4-BE49-F238E27FC236}">
                  <a16:creationId xmlns:a16="http://schemas.microsoft.com/office/drawing/2014/main" id="{7CD7C29C-205B-4A23-B374-78AF361CA450}"/>
                </a:ext>
              </a:extLst>
            </p:cNvPr>
            <p:cNvSpPr/>
            <p:nvPr/>
          </p:nvSpPr>
          <p:spPr>
            <a:xfrm>
              <a:off x="7634028"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8" name="Oval 367">
              <a:extLst>
                <a:ext uri="{FF2B5EF4-FFF2-40B4-BE49-F238E27FC236}">
                  <a16:creationId xmlns:a16="http://schemas.microsoft.com/office/drawing/2014/main" id="{681EA519-E248-459C-B279-44C7058EE363}"/>
                </a:ext>
              </a:extLst>
            </p:cNvPr>
            <p:cNvSpPr/>
            <p:nvPr/>
          </p:nvSpPr>
          <p:spPr>
            <a:xfrm>
              <a:off x="7664865"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69" name="Oval 368">
              <a:extLst>
                <a:ext uri="{FF2B5EF4-FFF2-40B4-BE49-F238E27FC236}">
                  <a16:creationId xmlns:a16="http://schemas.microsoft.com/office/drawing/2014/main" id="{45B783AD-531E-4041-AF11-F23345C03402}"/>
                </a:ext>
              </a:extLst>
            </p:cNvPr>
            <p:cNvSpPr/>
            <p:nvPr/>
          </p:nvSpPr>
          <p:spPr>
            <a:xfrm>
              <a:off x="7602576"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0" name="Oval 369">
              <a:extLst>
                <a:ext uri="{FF2B5EF4-FFF2-40B4-BE49-F238E27FC236}">
                  <a16:creationId xmlns:a16="http://schemas.microsoft.com/office/drawing/2014/main" id="{27ED0365-C4B0-46F6-B1B0-E210F344D93C}"/>
                </a:ext>
              </a:extLst>
            </p:cNvPr>
            <p:cNvSpPr/>
            <p:nvPr/>
          </p:nvSpPr>
          <p:spPr>
            <a:xfrm>
              <a:off x="7565656"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1" name="Oval 370">
              <a:extLst>
                <a:ext uri="{FF2B5EF4-FFF2-40B4-BE49-F238E27FC236}">
                  <a16:creationId xmlns:a16="http://schemas.microsoft.com/office/drawing/2014/main" id="{D96792BA-C19B-4270-B2B0-44EA2CFB3B7E}"/>
                </a:ext>
              </a:extLst>
            </p:cNvPr>
            <p:cNvSpPr/>
            <p:nvPr/>
          </p:nvSpPr>
          <p:spPr>
            <a:xfrm>
              <a:off x="7534900" y="2299834"/>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2" name="Oval 371">
              <a:extLst>
                <a:ext uri="{FF2B5EF4-FFF2-40B4-BE49-F238E27FC236}">
                  <a16:creationId xmlns:a16="http://schemas.microsoft.com/office/drawing/2014/main" id="{C2825908-254E-4152-9172-5E4DB36B2C24}"/>
                </a:ext>
              </a:extLst>
            </p:cNvPr>
            <p:cNvSpPr/>
            <p:nvPr/>
          </p:nvSpPr>
          <p:spPr>
            <a:xfrm>
              <a:off x="7472371" y="2239881"/>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3" name="Oval 372">
              <a:extLst>
                <a:ext uri="{FF2B5EF4-FFF2-40B4-BE49-F238E27FC236}">
                  <a16:creationId xmlns:a16="http://schemas.microsoft.com/office/drawing/2014/main" id="{A91F6BEF-F323-4F11-B4E2-0962E8C2AF22}"/>
                </a:ext>
              </a:extLst>
            </p:cNvPr>
            <p:cNvSpPr/>
            <p:nvPr/>
          </p:nvSpPr>
          <p:spPr>
            <a:xfrm>
              <a:off x="7349206" y="212904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4" name="Oval 373">
              <a:extLst>
                <a:ext uri="{FF2B5EF4-FFF2-40B4-BE49-F238E27FC236}">
                  <a16:creationId xmlns:a16="http://schemas.microsoft.com/office/drawing/2014/main" id="{DE644086-A691-4319-B2DB-D0779B41F4ED}"/>
                </a:ext>
              </a:extLst>
            </p:cNvPr>
            <p:cNvSpPr/>
            <p:nvPr/>
          </p:nvSpPr>
          <p:spPr>
            <a:xfrm>
              <a:off x="7333560" y="212904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5" name="Oval 374">
              <a:extLst>
                <a:ext uri="{FF2B5EF4-FFF2-40B4-BE49-F238E27FC236}">
                  <a16:creationId xmlns:a16="http://schemas.microsoft.com/office/drawing/2014/main" id="{6E70CD1D-50C3-474F-A3C8-4267618FEA93}"/>
                </a:ext>
              </a:extLst>
            </p:cNvPr>
            <p:cNvSpPr/>
            <p:nvPr/>
          </p:nvSpPr>
          <p:spPr>
            <a:xfrm>
              <a:off x="7256087" y="212904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6" name="Oval 375">
              <a:extLst>
                <a:ext uri="{FF2B5EF4-FFF2-40B4-BE49-F238E27FC236}">
                  <a16:creationId xmlns:a16="http://schemas.microsoft.com/office/drawing/2014/main" id="{B3193770-1D05-4911-AB7F-2BBB4F5EB8F9}"/>
                </a:ext>
              </a:extLst>
            </p:cNvPr>
            <p:cNvSpPr/>
            <p:nvPr/>
          </p:nvSpPr>
          <p:spPr>
            <a:xfrm>
              <a:off x="7205579" y="212904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7" name="Oval 376">
              <a:extLst>
                <a:ext uri="{FF2B5EF4-FFF2-40B4-BE49-F238E27FC236}">
                  <a16:creationId xmlns:a16="http://schemas.microsoft.com/office/drawing/2014/main" id="{1EC09AD7-D030-43C4-8C5E-BDA056568109}"/>
                </a:ext>
              </a:extLst>
            </p:cNvPr>
            <p:cNvSpPr/>
            <p:nvPr/>
          </p:nvSpPr>
          <p:spPr>
            <a:xfrm>
              <a:off x="6959368" y="208731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8" name="Oval 377">
              <a:extLst>
                <a:ext uri="{FF2B5EF4-FFF2-40B4-BE49-F238E27FC236}">
                  <a16:creationId xmlns:a16="http://schemas.microsoft.com/office/drawing/2014/main" id="{EF77627D-B03C-4131-BFA0-24E7A6AA8395}"/>
                </a:ext>
              </a:extLst>
            </p:cNvPr>
            <p:cNvSpPr/>
            <p:nvPr/>
          </p:nvSpPr>
          <p:spPr>
            <a:xfrm>
              <a:off x="5806673" y="1361690"/>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sp>
          <p:nvSpPr>
            <p:cNvPr id="379" name="Oval 378">
              <a:extLst>
                <a:ext uri="{FF2B5EF4-FFF2-40B4-BE49-F238E27FC236}">
                  <a16:creationId xmlns:a16="http://schemas.microsoft.com/office/drawing/2014/main" id="{BBA83909-4F97-41E2-B3DC-F4CFCE06C2FB}"/>
                </a:ext>
              </a:extLst>
            </p:cNvPr>
            <p:cNvSpPr/>
            <p:nvPr/>
          </p:nvSpPr>
          <p:spPr>
            <a:xfrm>
              <a:off x="6263483" y="1683889"/>
              <a:ext cx="11699" cy="1046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sz="1333">
                <a:solidFill>
                  <a:srgbClr val="FFFFFF"/>
                </a:solidFill>
                <a:latin typeface="Arial" panose="020B0604020202020204"/>
              </a:endParaRPr>
            </a:p>
          </p:txBody>
        </p:sp>
      </p:grpSp>
      <p:sp>
        <p:nvSpPr>
          <p:cNvPr id="403" name="Rectangle 402">
            <a:extLst>
              <a:ext uri="{FF2B5EF4-FFF2-40B4-BE49-F238E27FC236}">
                <a16:creationId xmlns:a16="http://schemas.microsoft.com/office/drawing/2014/main" id="{1F82A725-155A-4E5E-BC5D-EB89A7C35866}"/>
              </a:ext>
            </a:extLst>
          </p:cNvPr>
          <p:cNvSpPr/>
          <p:nvPr/>
        </p:nvSpPr>
        <p:spPr>
          <a:xfrm>
            <a:off x="6941377" y="1042102"/>
            <a:ext cx="4740376" cy="339493"/>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dirty="0">
                <a:solidFill>
                  <a:srgbClr val="525CA3"/>
                </a:solidFill>
                <a:latin typeface="Arial" panose="020B0604020202020204"/>
              </a:rPr>
              <a:t>Overall survival (Isa-Pd)</a:t>
            </a:r>
          </a:p>
        </p:txBody>
      </p:sp>
      <p:sp>
        <p:nvSpPr>
          <p:cNvPr id="11" name="Title 10">
            <a:extLst>
              <a:ext uri="{FF2B5EF4-FFF2-40B4-BE49-F238E27FC236}">
                <a16:creationId xmlns:a16="http://schemas.microsoft.com/office/drawing/2014/main" id="{C7F61FC8-B66D-8C86-82E9-9AE90CC91B54}"/>
              </a:ext>
            </a:extLst>
          </p:cNvPr>
          <p:cNvSpPr>
            <a:spLocks noGrp="1"/>
          </p:cNvSpPr>
          <p:nvPr>
            <p:ph type="title"/>
          </p:nvPr>
        </p:nvSpPr>
        <p:spPr>
          <a:xfrm>
            <a:off x="478368" y="180489"/>
            <a:ext cx="11226801" cy="701602"/>
          </a:xfrm>
        </p:spPr>
        <p:txBody>
          <a:bodyPr/>
          <a:lstStyle/>
          <a:p>
            <a:r>
              <a:rPr lang="en-GB" b="1">
                <a:solidFill>
                  <a:schemeClr val="bg2"/>
                </a:solidFill>
              </a:rPr>
              <a:t>ICARIA-MM</a:t>
            </a:r>
            <a:br>
              <a:rPr lang="en-GB"/>
            </a:br>
            <a:r>
              <a:rPr lang="en-GB" sz="2133"/>
              <a:t>PFS and OS by best overall response and MRD status (median FU: 11.6 mos)</a:t>
            </a:r>
            <a:endParaRPr lang="en-US" sz="2533"/>
          </a:p>
        </p:txBody>
      </p:sp>
      <p:sp>
        <p:nvSpPr>
          <p:cNvPr id="5" name="Slide Number Placeholder 4">
            <a:extLst>
              <a:ext uri="{FF2B5EF4-FFF2-40B4-BE49-F238E27FC236}">
                <a16:creationId xmlns:a16="http://schemas.microsoft.com/office/drawing/2014/main" id="{0F0EAC98-F52F-4526-BCF8-FF62C8DA3A9C}"/>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140</a:t>
            </a:fld>
            <a:endParaRPr lang="en-US">
              <a:solidFill>
                <a:srgbClr val="6B747B"/>
              </a:solidFill>
              <a:latin typeface="Arial" panose="020B0604020202020204"/>
            </a:endParaRPr>
          </a:p>
        </p:txBody>
      </p:sp>
      <p:sp>
        <p:nvSpPr>
          <p:cNvPr id="13" name="Text Placeholder 12">
            <a:extLst>
              <a:ext uri="{FF2B5EF4-FFF2-40B4-BE49-F238E27FC236}">
                <a16:creationId xmlns:a16="http://schemas.microsoft.com/office/drawing/2014/main" id="{57324340-5D66-F4C4-5BFF-A0C381161E32}"/>
              </a:ext>
            </a:extLst>
          </p:cNvPr>
          <p:cNvSpPr>
            <a:spLocks noGrp="1"/>
          </p:cNvSpPr>
          <p:nvPr>
            <p:ph type="body" sz="quarter" idx="13"/>
          </p:nvPr>
        </p:nvSpPr>
        <p:spPr/>
        <p:txBody>
          <a:bodyPr/>
          <a:lstStyle/>
          <a:p>
            <a:br>
              <a:rPr lang="en-GB" sz="133">
                <a:solidFill>
                  <a:srgbClr val="6B747B"/>
                </a:solidFill>
                <a:latin typeface="Arial" panose="020B0604020202020204"/>
              </a:rPr>
            </a:br>
            <a:r>
              <a:rPr lang="en-GB"/>
              <a:t>Hulin C, et al. ASH 2019; Poster #3185</a:t>
            </a:r>
            <a:endParaRPr lang="en-GB" sz="133">
              <a:solidFill>
                <a:srgbClr val="6B747B"/>
              </a:solidFill>
              <a:latin typeface="Arial" panose="020B0604020202020204"/>
            </a:endParaRPr>
          </a:p>
        </p:txBody>
      </p:sp>
      <p:sp>
        <p:nvSpPr>
          <p:cNvPr id="14" name="Text Placeholder 13">
            <a:extLst>
              <a:ext uri="{FF2B5EF4-FFF2-40B4-BE49-F238E27FC236}">
                <a16:creationId xmlns:a16="http://schemas.microsoft.com/office/drawing/2014/main" id="{F265AA86-3F6B-C7C1-B4D2-4D2622B5F934}"/>
              </a:ext>
            </a:extLst>
          </p:cNvPr>
          <p:cNvSpPr>
            <a:spLocks noGrp="1"/>
          </p:cNvSpPr>
          <p:nvPr>
            <p:ph type="body" sz="quarter" idx="14"/>
          </p:nvPr>
        </p:nvSpPr>
        <p:spPr>
          <a:xfrm>
            <a:off x="486835" y="5880100"/>
            <a:ext cx="5776003" cy="381000"/>
          </a:xfrm>
        </p:spPr>
        <p:txBody>
          <a:bodyPr/>
          <a:lstStyle/>
          <a:p>
            <a:r>
              <a:rPr lang="en-US" dirty="0"/>
              <a:t>d, dexamethasone; FU, follow-up; Isa, </a:t>
            </a:r>
            <a:r>
              <a:rPr lang="en-US" dirty="0" err="1"/>
              <a:t>isatuximab</a:t>
            </a:r>
            <a:r>
              <a:rPr lang="en-US" dirty="0"/>
              <a:t>; Mos, months; MRD, minimal residual disease; NR, not reached; OS, overall survival; P, pomalidomide; PFS, progression-free survival; PR, partial response; VGPR, very good partial response</a:t>
            </a:r>
          </a:p>
        </p:txBody>
      </p:sp>
      <p:sp>
        <p:nvSpPr>
          <p:cNvPr id="65" name="Rectangle: Diagonal Corners Snipped 64">
            <a:extLst>
              <a:ext uri="{FF2B5EF4-FFF2-40B4-BE49-F238E27FC236}">
                <a16:creationId xmlns:a16="http://schemas.microsoft.com/office/drawing/2014/main" id="{8D34F2FB-EA82-4E48-AD3B-375B1A18F840}"/>
              </a:ext>
            </a:extLst>
          </p:cNvPr>
          <p:cNvSpPr/>
          <p:nvPr/>
        </p:nvSpPr>
        <p:spPr>
          <a:xfrm>
            <a:off x="0" y="5373613"/>
            <a:ext cx="12192000" cy="358889"/>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dirty="0">
                <a:solidFill>
                  <a:srgbClr val="525CA3"/>
                </a:solidFill>
                <a:latin typeface="Arial" panose="020B0604020202020204"/>
              </a:rPr>
              <a:t>Depth of response correlated with improved long-term outcomes in the Isa-Pd and Pd arms</a:t>
            </a:r>
          </a:p>
        </p:txBody>
      </p:sp>
      <p:sp>
        <p:nvSpPr>
          <p:cNvPr id="189" name="Rectangle 188">
            <a:extLst>
              <a:ext uri="{FF2B5EF4-FFF2-40B4-BE49-F238E27FC236}">
                <a16:creationId xmlns:a16="http://schemas.microsoft.com/office/drawing/2014/main" id="{3BAEA83D-C447-4D3E-B6CE-FCFC53D41339}"/>
              </a:ext>
            </a:extLst>
          </p:cNvPr>
          <p:cNvSpPr/>
          <p:nvPr/>
        </p:nvSpPr>
        <p:spPr>
          <a:xfrm>
            <a:off x="1155861" y="1042102"/>
            <a:ext cx="4740376" cy="339493"/>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10">
              <a:defRPr/>
            </a:pPr>
            <a:r>
              <a:rPr lang="en-GB" sz="1600" b="1">
                <a:solidFill>
                  <a:srgbClr val="525CA3"/>
                </a:solidFill>
                <a:latin typeface="Arial" panose="020B0604020202020204"/>
              </a:rPr>
              <a:t>Progression-free survival (Isa-Pd)</a:t>
            </a:r>
          </a:p>
        </p:txBody>
      </p:sp>
      <p:graphicFrame>
        <p:nvGraphicFramePr>
          <p:cNvPr id="214" name="Chart 213">
            <a:extLst>
              <a:ext uri="{FF2B5EF4-FFF2-40B4-BE49-F238E27FC236}">
                <a16:creationId xmlns:a16="http://schemas.microsoft.com/office/drawing/2014/main" id="{6ACC7B3C-F46C-42DB-B346-A610F6ADE6F6}"/>
              </a:ext>
            </a:extLst>
          </p:cNvPr>
          <p:cNvGraphicFramePr/>
          <p:nvPr/>
        </p:nvGraphicFramePr>
        <p:xfrm>
          <a:off x="680843" y="1359688"/>
          <a:ext cx="5464032" cy="3473117"/>
        </p:xfrm>
        <a:graphic>
          <a:graphicData uri="http://schemas.openxmlformats.org/drawingml/2006/chart">
            <c:chart xmlns:c="http://schemas.openxmlformats.org/drawingml/2006/chart" xmlns:r="http://schemas.openxmlformats.org/officeDocument/2006/relationships" r:id="rId5"/>
          </a:graphicData>
        </a:graphic>
      </p:graphicFrame>
      <p:sp>
        <p:nvSpPr>
          <p:cNvPr id="215" name="TextBox 214">
            <a:extLst>
              <a:ext uri="{FF2B5EF4-FFF2-40B4-BE49-F238E27FC236}">
                <a16:creationId xmlns:a16="http://schemas.microsoft.com/office/drawing/2014/main" id="{B37AF584-9EF5-401D-8A26-D3FBCEB6834E}"/>
              </a:ext>
            </a:extLst>
          </p:cNvPr>
          <p:cNvSpPr txBox="1"/>
          <p:nvPr/>
        </p:nvSpPr>
        <p:spPr>
          <a:xfrm rot="16200000">
            <a:off x="-474626" y="2723198"/>
            <a:ext cx="1895071" cy="297454"/>
          </a:xfrm>
          <a:prstGeom prst="rect">
            <a:avLst/>
          </a:prstGeom>
          <a:noFill/>
        </p:spPr>
        <p:txBody>
          <a:bodyPr wrap="none" rtlCol="0">
            <a:spAutoFit/>
          </a:bodyPr>
          <a:lstStyle/>
          <a:p>
            <a:pPr algn="ctr" defTabSz="914377"/>
            <a:r>
              <a:rPr lang="en-GB" sz="1333">
                <a:solidFill>
                  <a:srgbClr val="000000"/>
                </a:solidFill>
                <a:latin typeface="Arial" panose="020B0604020202020204"/>
              </a:rPr>
              <a:t>Kaplan-Meier estimate</a:t>
            </a:r>
          </a:p>
        </p:txBody>
      </p:sp>
      <p:sp>
        <p:nvSpPr>
          <p:cNvPr id="216" name="TextBox 215">
            <a:extLst>
              <a:ext uri="{FF2B5EF4-FFF2-40B4-BE49-F238E27FC236}">
                <a16:creationId xmlns:a16="http://schemas.microsoft.com/office/drawing/2014/main" id="{31A5ED41-819A-426F-B753-88B1B2B5C0BD}"/>
              </a:ext>
            </a:extLst>
          </p:cNvPr>
          <p:cNvSpPr txBox="1"/>
          <p:nvPr/>
        </p:nvSpPr>
        <p:spPr>
          <a:xfrm>
            <a:off x="2694681" y="4509287"/>
            <a:ext cx="1749015" cy="297454"/>
          </a:xfrm>
          <a:prstGeom prst="rect">
            <a:avLst/>
          </a:prstGeom>
          <a:noFill/>
        </p:spPr>
        <p:txBody>
          <a:bodyPr wrap="square" rtlCol="0">
            <a:spAutoFit/>
          </a:bodyPr>
          <a:lstStyle/>
          <a:p>
            <a:pPr algn="ctr" defTabSz="914377"/>
            <a:r>
              <a:rPr lang="en-GB" sz="1333">
                <a:solidFill>
                  <a:srgbClr val="000000"/>
                </a:solidFill>
                <a:latin typeface="Arial" panose="020B0604020202020204"/>
              </a:rPr>
              <a:t>Time (months)</a:t>
            </a:r>
          </a:p>
        </p:txBody>
      </p:sp>
      <p:grpSp>
        <p:nvGrpSpPr>
          <p:cNvPr id="221" name="Group 220">
            <a:extLst>
              <a:ext uri="{FF2B5EF4-FFF2-40B4-BE49-F238E27FC236}">
                <a16:creationId xmlns:a16="http://schemas.microsoft.com/office/drawing/2014/main" id="{50175219-6800-47B0-8BAA-085280939646}"/>
              </a:ext>
            </a:extLst>
          </p:cNvPr>
          <p:cNvGrpSpPr/>
          <p:nvPr/>
        </p:nvGrpSpPr>
        <p:grpSpPr>
          <a:xfrm>
            <a:off x="1268435" y="3131176"/>
            <a:ext cx="1912011" cy="1117935"/>
            <a:chOff x="12703174" y="11771100"/>
            <a:chExt cx="1743973" cy="1151825"/>
          </a:xfrm>
        </p:grpSpPr>
        <p:sp>
          <p:nvSpPr>
            <p:cNvPr id="283" name="Oval 282">
              <a:extLst>
                <a:ext uri="{FF2B5EF4-FFF2-40B4-BE49-F238E27FC236}">
                  <a16:creationId xmlns:a16="http://schemas.microsoft.com/office/drawing/2014/main" id="{2386F5B6-D085-4C42-9E23-5CDA0C18B09F}"/>
                </a:ext>
              </a:extLst>
            </p:cNvPr>
            <p:cNvSpPr/>
            <p:nvPr/>
          </p:nvSpPr>
          <p:spPr>
            <a:xfrm>
              <a:off x="12801874" y="12751586"/>
              <a:ext cx="14400" cy="144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84" name="TextBox 283">
              <a:extLst>
                <a:ext uri="{FF2B5EF4-FFF2-40B4-BE49-F238E27FC236}">
                  <a16:creationId xmlns:a16="http://schemas.microsoft.com/office/drawing/2014/main" id="{13AE8B57-2D76-4D6F-B31A-2282E186E9ED}"/>
                </a:ext>
              </a:extLst>
            </p:cNvPr>
            <p:cNvSpPr txBox="1"/>
            <p:nvPr/>
          </p:nvSpPr>
          <p:spPr>
            <a:xfrm>
              <a:off x="12851843" y="11771100"/>
              <a:ext cx="1595304" cy="1151825"/>
            </a:xfrm>
            <a:prstGeom prst="rect">
              <a:avLst/>
            </a:prstGeom>
            <a:noFill/>
          </p:spPr>
          <p:txBody>
            <a:bodyPr wrap="square" rtlCol="0">
              <a:spAutoFit/>
            </a:bodyPr>
            <a:lstStyle/>
            <a:p>
              <a:pPr defTabSz="914377"/>
              <a:r>
                <a:rPr lang="en-GB" sz="1333">
                  <a:solidFill>
                    <a:srgbClr val="000000"/>
                  </a:solidFill>
                  <a:latin typeface="Arial" panose="020B0604020202020204"/>
                </a:rPr>
                <a:t>MRD–</a:t>
              </a:r>
            </a:p>
            <a:p>
              <a:pPr defTabSz="914377"/>
              <a:r>
                <a:rPr lang="en-GB" sz="1333">
                  <a:solidFill>
                    <a:srgbClr val="000000"/>
                  </a:solidFill>
                  <a:latin typeface="Arial" panose="020B0604020202020204"/>
                </a:rPr>
                <a:t>MRD+ </a:t>
              </a:r>
              <a:r>
                <a:rPr lang="en-GB" sz="1333">
                  <a:solidFill>
                    <a:srgbClr val="000000"/>
                  </a:solidFill>
                  <a:latin typeface="Arial" panose="020B0604020202020204"/>
                  <a:cs typeface="Arial" panose="020B0604020202020204" pitchFamily="34" charset="0"/>
                </a:rPr>
                <a:t>≥VGPR</a:t>
              </a:r>
            </a:p>
            <a:p>
              <a:pPr defTabSz="914377"/>
              <a:r>
                <a:rPr lang="en-GB" sz="1333">
                  <a:solidFill>
                    <a:srgbClr val="000000"/>
                  </a:solidFill>
                  <a:latin typeface="Arial" panose="020B0604020202020204"/>
                </a:rPr>
                <a:t>PR</a:t>
              </a:r>
              <a:endParaRPr lang="en-GB" sz="1333">
                <a:solidFill>
                  <a:srgbClr val="000000"/>
                </a:solidFill>
                <a:latin typeface="Arial" panose="020B0604020202020204"/>
                <a:cs typeface="Arial" panose="020B0604020202020204" pitchFamily="34" charset="0"/>
              </a:endParaRPr>
            </a:p>
            <a:p>
              <a:pPr defTabSz="914377"/>
              <a:r>
                <a:rPr lang="en-GB" sz="1333">
                  <a:solidFill>
                    <a:srgbClr val="000000"/>
                  </a:solidFill>
                  <a:latin typeface="Arial" panose="020B0604020202020204"/>
                  <a:cs typeface="Arial" panose="020B0604020202020204" pitchFamily="34" charset="0"/>
                </a:rPr>
                <a:t>&lt;PR</a:t>
              </a:r>
              <a:endParaRPr lang="en-GB" sz="1333">
                <a:solidFill>
                  <a:srgbClr val="000000"/>
                </a:solidFill>
                <a:latin typeface="Arial" panose="020B0604020202020204"/>
              </a:endParaRPr>
            </a:p>
            <a:p>
              <a:pPr defTabSz="914377"/>
              <a:r>
                <a:rPr lang="en-GB" sz="1333">
                  <a:solidFill>
                    <a:srgbClr val="000000"/>
                  </a:solidFill>
                  <a:latin typeface="Arial" panose="020B0604020202020204"/>
                </a:rPr>
                <a:t>Censor</a:t>
              </a:r>
            </a:p>
          </p:txBody>
        </p:sp>
        <p:cxnSp>
          <p:nvCxnSpPr>
            <p:cNvPr id="285" name="Straight Connector 284">
              <a:extLst>
                <a:ext uri="{FF2B5EF4-FFF2-40B4-BE49-F238E27FC236}">
                  <a16:creationId xmlns:a16="http://schemas.microsoft.com/office/drawing/2014/main" id="{1BEAA7BE-2E91-49E8-9231-0DDC955053D3}"/>
                </a:ext>
              </a:extLst>
            </p:cNvPr>
            <p:cNvCxnSpPr/>
            <p:nvPr/>
          </p:nvCxnSpPr>
          <p:spPr>
            <a:xfrm>
              <a:off x="12703174" y="11944564"/>
              <a:ext cx="216000" cy="0"/>
            </a:xfrm>
            <a:prstGeom prst="line">
              <a:avLst/>
            </a:prstGeom>
            <a:ln w="1905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DCF0A085-3F53-4A63-830C-C9807D4193FC}"/>
                </a:ext>
              </a:extLst>
            </p:cNvPr>
            <p:cNvCxnSpPr/>
            <p:nvPr/>
          </p:nvCxnSpPr>
          <p:spPr>
            <a:xfrm>
              <a:off x="12703174" y="12150427"/>
              <a:ext cx="216000"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B17FB122-1172-4609-AE75-255CF0D89002}"/>
                </a:ext>
              </a:extLst>
            </p:cNvPr>
            <p:cNvCxnSpPr/>
            <p:nvPr/>
          </p:nvCxnSpPr>
          <p:spPr>
            <a:xfrm>
              <a:off x="12703174" y="12356290"/>
              <a:ext cx="2160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07F320DA-EDB2-4DFC-AEBB-09A14DE85F50}"/>
                </a:ext>
              </a:extLst>
            </p:cNvPr>
            <p:cNvCxnSpPr/>
            <p:nvPr/>
          </p:nvCxnSpPr>
          <p:spPr>
            <a:xfrm>
              <a:off x="12703174" y="12562152"/>
              <a:ext cx="216000"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0445855F-0749-4270-BDC6-54251DC20F0C}"/>
              </a:ext>
            </a:extLst>
          </p:cNvPr>
          <p:cNvGrpSpPr/>
          <p:nvPr/>
        </p:nvGrpSpPr>
        <p:grpSpPr>
          <a:xfrm>
            <a:off x="1089827" y="1498784"/>
            <a:ext cx="4557168" cy="2504299"/>
            <a:chOff x="854240" y="1077989"/>
            <a:chExt cx="3417876" cy="1878224"/>
          </a:xfrm>
        </p:grpSpPr>
        <p:sp>
          <p:nvSpPr>
            <p:cNvPr id="217" name="Freeform: Shape 216">
              <a:extLst>
                <a:ext uri="{FF2B5EF4-FFF2-40B4-BE49-F238E27FC236}">
                  <a16:creationId xmlns:a16="http://schemas.microsoft.com/office/drawing/2014/main" id="{EC568BE3-6E76-46E3-9E14-AB5BA4AB5B68}"/>
                </a:ext>
              </a:extLst>
            </p:cNvPr>
            <p:cNvSpPr/>
            <p:nvPr/>
          </p:nvSpPr>
          <p:spPr>
            <a:xfrm>
              <a:off x="854240" y="1078756"/>
              <a:ext cx="3417874" cy="1873538"/>
            </a:xfrm>
            <a:custGeom>
              <a:avLst/>
              <a:gdLst>
                <a:gd name="connsiteX0" fmla="*/ 0 w 14414500"/>
                <a:gd name="connsiteY0" fmla="*/ 0 h 8305800"/>
                <a:gd name="connsiteX1" fmla="*/ 241300 w 14414500"/>
                <a:gd name="connsiteY1" fmla="*/ 0 h 8305800"/>
                <a:gd name="connsiteX2" fmla="*/ 241300 w 14414500"/>
                <a:gd name="connsiteY2" fmla="*/ 203200 h 8305800"/>
                <a:gd name="connsiteX3" fmla="*/ 279400 w 14414500"/>
                <a:gd name="connsiteY3" fmla="*/ 203200 h 8305800"/>
                <a:gd name="connsiteX4" fmla="*/ 279400 w 14414500"/>
                <a:gd name="connsiteY4" fmla="*/ 381000 h 8305800"/>
                <a:gd name="connsiteX5" fmla="*/ 850900 w 14414500"/>
                <a:gd name="connsiteY5" fmla="*/ 381000 h 8305800"/>
                <a:gd name="connsiteX6" fmla="*/ 850900 w 14414500"/>
                <a:gd name="connsiteY6" fmla="*/ 571500 h 8305800"/>
                <a:gd name="connsiteX7" fmla="*/ 939800 w 14414500"/>
                <a:gd name="connsiteY7" fmla="*/ 571500 h 8305800"/>
                <a:gd name="connsiteX8" fmla="*/ 939800 w 14414500"/>
                <a:gd name="connsiteY8" fmla="*/ 736600 h 8305800"/>
                <a:gd name="connsiteX9" fmla="*/ 1346200 w 14414500"/>
                <a:gd name="connsiteY9" fmla="*/ 736600 h 8305800"/>
                <a:gd name="connsiteX10" fmla="*/ 1346200 w 14414500"/>
                <a:gd name="connsiteY10" fmla="*/ 762000 h 8305800"/>
                <a:gd name="connsiteX11" fmla="*/ 1473200 w 14414500"/>
                <a:gd name="connsiteY11" fmla="*/ 762000 h 8305800"/>
                <a:gd name="connsiteX12" fmla="*/ 1473200 w 14414500"/>
                <a:gd name="connsiteY12" fmla="*/ 952500 h 8305800"/>
                <a:gd name="connsiteX13" fmla="*/ 1562100 w 14414500"/>
                <a:gd name="connsiteY13" fmla="*/ 952500 h 8305800"/>
                <a:gd name="connsiteX14" fmla="*/ 1562100 w 14414500"/>
                <a:gd name="connsiteY14" fmla="*/ 1308100 h 8305800"/>
                <a:gd name="connsiteX15" fmla="*/ 1651000 w 14414500"/>
                <a:gd name="connsiteY15" fmla="*/ 1308100 h 8305800"/>
                <a:gd name="connsiteX16" fmla="*/ 1651000 w 14414500"/>
                <a:gd name="connsiteY16" fmla="*/ 1485900 h 8305800"/>
                <a:gd name="connsiteX17" fmla="*/ 1689100 w 14414500"/>
                <a:gd name="connsiteY17" fmla="*/ 1485900 h 8305800"/>
                <a:gd name="connsiteX18" fmla="*/ 1689100 w 14414500"/>
                <a:gd name="connsiteY18" fmla="*/ 2070100 h 8305800"/>
                <a:gd name="connsiteX19" fmla="*/ 1727200 w 14414500"/>
                <a:gd name="connsiteY19" fmla="*/ 2070100 h 8305800"/>
                <a:gd name="connsiteX20" fmla="*/ 1727200 w 14414500"/>
                <a:gd name="connsiteY20" fmla="*/ 2082800 h 8305800"/>
                <a:gd name="connsiteX21" fmla="*/ 1854200 w 14414500"/>
                <a:gd name="connsiteY21" fmla="*/ 2082800 h 8305800"/>
                <a:gd name="connsiteX22" fmla="*/ 1854200 w 14414500"/>
                <a:gd name="connsiteY22" fmla="*/ 2273300 h 8305800"/>
                <a:gd name="connsiteX23" fmla="*/ 2019300 w 14414500"/>
                <a:gd name="connsiteY23" fmla="*/ 2273300 h 8305800"/>
                <a:gd name="connsiteX24" fmla="*/ 2019300 w 14414500"/>
                <a:gd name="connsiteY24" fmla="*/ 2489200 h 8305800"/>
                <a:gd name="connsiteX25" fmla="*/ 2057400 w 14414500"/>
                <a:gd name="connsiteY25" fmla="*/ 2489200 h 8305800"/>
                <a:gd name="connsiteX26" fmla="*/ 2057400 w 14414500"/>
                <a:gd name="connsiteY26" fmla="*/ 2705100 h 8305800"/>
                <a:gd name="connsiteX27" fmla="*/ 2108200 w 14414500"/>
                <a:gd name="connsiteY27" fmla="*/ 2705100 h 8305800"/>
                <a:gd name="connsiteX28" fmla="*/ 2108200 w 14414500"/>
                <a:gd name="connsiteY28" fmla="*/ 3086100 h 8305800"/>
                <a:gd name="connsiteX29" fmla="*/ 2273300 w 14414500"/>
                <a:gd name="connsiteY29" fmla="*/ 3086100 h 8305800"/>
                <a:gd name="connsiteX30" fmla="*/ 2273300 w 14414500"/>
                <a:gd name="connsiteY30" fmla="*/ 3276600 h 8305800"/>
                <a:gd name="connsiteX31" fmla="*/ 2349500 w 14414500"/>
                <a:gd name="connsiteY31" fmla="*/ 3276600 h 8305800"/>
                <a:gd name="connsiteX32" fmla="*/ 2349500 w 14414500"/>
                <a:gd name="connsiteY32" fmla="*/ 3467100 h 8305800"/>
                <a:gd name="connsiteX33" fmla="*/ 2400300 w 14414500"/>
                <a:gd name="connsiteY33" fmla="*/ 3467100 h 8305800"/>
                <a:gd name="connsiteX34" fmla="*/ 2400300 w 14414500"/>
                <a:gd name="connsiteY34" fmla="*/ 3517900 h 8305800"/>
                <a:gd name="connsiteX35" fmla="*/ 2438400 w 14414500"/>
                <a:gd name="connsiteY35" fmla="*/ 3517900 h 8305800"/>
                <a:gd name="connsiteX36" fmla="*/ 2438400 w 14414500"/>
                <a:gd name="connsiteY36" fmla="*/ 3835400 h 8305800"/>
                <a:gd name="connsiteX37" fmla="*/ 2451100 w 14414500"/>
                <a:gd name="connsiteY37" fmla="*/ 3835400 h 8305800"/>
                <a:gd name="connsiteX38" fmla="*/ 2451100 w 14414500"/>
                <a:gd name="connsiteY38" fmla="*/ 3873500 h 8305800"/>
                <a:gd name="connsiteX39" fmla="*/ 2603500 w 14414500"/>
                <a:gd name="connsiteY39" fmla="*/ 3873500 h 8305800"/>
                <a:gd name="connsiteX40" fmla="*/ 2603500 w 14414500"/>
                <a:gd name="connsiteY40" fmla="*/ 4064000 h 8305800"/>
                <a:gd name="connsiteX41" fmla="*/ 2641600 w 14414500"/>
                <a:gd name="connsiteY41" fmla="*/ 4064000 h 8305800"/>
                <a:gd name="connsiteX42" fmla="*/ 2641600 w 14414500"/>
                <a:gd name="connsiteY42" fmla="*/ 4495800 h 8305800"/>
                <a:gd name="connsiteX43" fmla="*/ 2806700 w 14414500"/>
                <a:gd name="connsiteY43" fmla="*/ 4495800 h 8305800"/>
                <a:gd name="connsiteX44" fmla="*/ 2806700 w 14414500"/>
                <a:gd name="connsiteY44" fmla="*/ 4699000 h 8305800"/>
                <a:gd name="connsiteX45" fmla="*/ 3187700 w 14414500"/>
                <a:gd name="connsiteY45" fmla="*/ 4699000 h 8305800"/>
                <a:gd name="connsiteX46" fmla="*/ 3187700 w 14414500"/>
                <a:gd name="connsiteY46" fmla="*/ 5118100 h 8305800"/>
                <a:gd name="connsiteX47" fmla="*/ 3302000 w 14414500"/>
                <a:gd name="connsiteY47" fmla="*/ 5118100 h 8305800"/>
                <a:gd name="connsiteX48" fmla="*/ 3302000 w 14414500"/>
                <a:gd name="connsiteY48" fmla="*/ 5334000 h 8305800"/>
                <a:gd name="connsiteX49" fmla="*/ 3390900 w 14414500"/>
                <a:gd name="connsiteY49" fmla="*/ 5334000 h 8305800"/>
                <a:gd name="connsiteX50" fmla="*/ 3390900 w 14414500"/>
                <a:gd name="connsiteY50" fmla="*/ 5537200 h 8305800"/>
                <a:gd name="connsiteX51" fmla="*/ 3670300 w 14414500"/>
                <a:gd name="connsiteY51" fmla="*/ 5537200 h 8305800"/>
                <a:gd name="connsiteX52" fmla="*/ 3670300 w 14414500"/>
                <a:gd name="connsiteY52" fmla="*/ 5740400 h 8305800"/>
                <a:gd name="connsiteX53" fmla="*/ 3924300 w 14414500"/>
                <a:gd name="connsiteY53" fmla="*/ 5740400 h 8305800"/>
                <a:gd name="connsiteX54" fmla="*/ 3924300 w 14414500"/>
                <a:gd name="connsiteY54" fmla="*/ 5956300 h 8305800"/>
                <a:gd name="connsiteX55" fmla="*/ 4800600 w 14414500"/>
                <a:gd name="connsiteY55" fmla="*/ 5956300 h 8305800"/>
                <a:gd name="connsiteX56" fmla="*/ 4800600 w 14414500"/>
                <a:gd name="connsiteY56" fmla="*/ 6184900 h 8305800"/>
                <a:gd name="connsiteX57" fmla="*/ 5041900 w 14414500"/>
                <a:gd name="connsiteY57" fmla="*/ 6184900 h 8305800"/>
                <a:gd name="connsiteX58" fmla="*/ 5041900 w 14414500"/>
                <a:gd name="connsiteY58" fmla="*/ 6426200 h 8305800"/>
                <a:gd name="connsiteX59" fmla="*/ 5537200 w 14414500"/>
                <a:gd name="connsiteY59" fmla="*/ 6426200 h 8305800"/>
                <a:gd name="connsiteX60" fmla="*/ 5537200 w 14414500"/>
                <a:gd name="connsiteY60" fmla="*/ 6667500 h 8305800"/>
                <a:gd name="connsiteX61" fmla="*/ 6032500 w 14414500"/>
                <a:gd name="connsiteY61" fmla="*/ 6667500 h 8305800"/>
                <a:gd name="connsiteX62" fmla="*/ 6032500 w 14414500"/>
                <a:gd name="connsiteY62" fmla="*/ 6908800 h 8305800"/>
                <a:gd name="connsiteX63" fmla="*/ 6400800 w 14414500"/>
                <a:gd name="connsiteY63" fmla="*/ 6908800 h 8305800"/>
                <a:gd name="connsiteX64" fmla="*/ 6400800 w 14414500"/>
                <a:gd name="connsiteY64" fmla="*/ 7137400 h 8305800"/>
                <a:gd name="connsiteX65" fmla="*/ 7073900 w 14414500"/>
                <a:gd name="connsiteY65" fmla="*/ 7137400 h 8305800"/>
                <a:gd name="connsiteX66" fmla="*/ 7073900 w 14414500"/>
                <a:gd name="connsiteY66" fmla="*/ 7620000 h 8305800"/>
                <a:gd name="connsiteX67" fmla="*/ 7683500 w 14414500"/>
                <a:gd name="connsiteY67" fmla="*/ 7620000 h 8305800"/>
                <a:gd name="connsiteX68" fmla="*/ 7683500 w 14414500"/>
                <a:gd name="connsiteY68" fmla="*/ 7924800 h 8305800"/>
                <a:gd name="connsiteX69" fmla="*/ 9804400 w 14414500"/>
                <a:gd name="connsiteY69" fmla="*/ 7924800 h 8305800"/>
                <a:gd name="connsiteX70" fmla="*/ 9804400 w 14414500"/>
                <a:gd name="connsiteY70" fmla="*/ 8305800 h 8305800"/>
                <a:gd name="connsiteX71" fmla="*/ 14414500 w 14414500"/>
                <a:gd name="connsiteY71" fmla="*/ 8305800 h 830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14500" h="8305800">
                  <a:moveTo>
                    <a:pt x="0" y="0"/>
                  </a:moveTo>
                  <a:lnTo>
                    <a:pt x="241300" y="0"/>
                  </a:lnTo>
                  <a:lnTo>
                    <a:pt x="241300" y="203200"/>
                  </a:lnTo>
                  <a:lnTo>
                    <a:pt x="279400" y="203200"/>
                  </a:lnTo>
                  <a:lnTo>
                    <a:pt x="279400" y="381000"/>
                  </a:lnTo>
                  <a:lnTo>
                    <a:pt x="850900" y="381000"/>
                  </a:lnTo>
                  <a:lnTo>
                    <a:pt x="850900" y="571500"/>
                  </a:lnTo>
                  <a:lnTo>
                    <a:pt x="939800" y="571500"/>
                  </a:lnTo>
                  <a:lnTo>
                    <a:pt x="939800" y="736600"/>
                  </a:lnTo>
                  <a:lnTo>
                    <a:pt x="1346200" y="736600"/>
                  </a:lnTo>
                  <a:lnTo>
                    <a:pt x="1346200" y="762000"/>
                  </a:lnTo>
                  <a:lnTo>
                    <a:pt x="1473200" y="762000"/>
                  </a:lnTo>
                  <a:lnTo>
                    <a:pt x="1473200" y="952500"/>
                  </a:lnTo>
                  <a:lnTo>
                    <a:pt x="1562100" y="952500"/>
                  </a:lnTo>
                  <a:lnTo>
                    <a:pt x="1562100" y="1308100"/>
                  </a:lnTo>
                  <a:lnTo>
                    <a:pt x="1651000" y="1308100"/>
                  </a:lnTo>
                  <a:lnTo>
                    <a:pt x="1651000" y="1485900"/>
                  </a:lnTo>
                  <a:lnTo>
                    <a:pt x="1689100" y="1485900"/>
                  </a:lnTo>
                  <a:lnTo>
                    <a:pt x="1689100" y="2070100"/>
                  </a:lnTo>
                  <a:lnTo>
                    <a:pt x="1727200" y="2070100"/>
                  </a:lnTo>
                  <a:lnTo>
                    <a:pt x="1727200" y="2082800"/>
                  </a:lnTo>
                  <a:lnTo>
                    <a:pt x="1854200" y="2082800"/>
                  </a:lnTo>
                  <a:lnTo>
                    <a:pt x="1854200" y="2273300"/>
                  </a:lnTo>
                  <a:lnTo>
                    <a:pt x="2019300" y="2273300"/>
                  </a:lnTo>
                  <a:lnTo>
                    <a:pt x="2019300" y="2489200"/>
                  </a:lnTo>
                  <a:lnTo>
                    <a:pt x="2057400" y="2489200"/>
                  </a:lnTo>
                  <a:lnTo>
                    <a:pt x="2057400" y="2705100"/>
                  </a:lnTo>
                  <a:lnTo>
                    <a:pt x="2108200" y="2705100"/>
                  </a:lnTo>
                  <a:lnTo>
                    <a:pt x="2108200" y="3086100"/>
                  </a:lnTo>
                  <a:lnTo>
                    <a:pt x="2273300" y="3086100"/>
                  </a:lnTo>
                  <a:lnTo>
                    <a:pt x="2273300" y="3276600"/>
                  </a:lnTo>
                  <a:lnTo>
                    <a:pt x="2349500" y="3276600"/>
                  </a:lnTo>
                  <a:lnTo>
                    <a:pt x="2349500" y="3467100"/>
                  </a:lnTo>
                  <a:lnTo>
                    <a:pt x="2400300" y="3467100"/>
                  </a:lnTo>
                  <a:lnTo>
                    <a:pt x="2400300" y="3517900"/>
                  </a:lnTo>
                  <a:lnTo>
                    <a:pt x="2438400" y="3517900"/>
                  </a:lnTo>
                  <a:lnTo>
                    <a:pt x="2438400" y="3835400"/>
                  </a:lnTo>
                  <a:lnTo>
                    <a:pt x="2451100" y="3835400"/>
                  </a:lnTo>
                  <a:lnTo>
                    <a:pt x="2451100" y="3873500"/>
                  </a:lnTo>
                  <a:lnTo>
                    <a:pt x="2603500" y="3873500"/>
                  </a:lnTo>
                  <a:lnTo>
                    <a:pt x="2603500" y="4064000"/>
                  </a:lnTo>
                  <a:lnTo>
                    <a:pt x="2641600" y="4064000"/>
                  </a:lnTo>
                  <a:lnTo>
                    <a:pt x="2641600" y="4495800"/>
                  </a:lnTo>
                  <a:lnTo>
                    <a:pt x="2806700" y="4495800"/>
                  </a:lnTo>
                  <a:lnTo>
                    <a:pt x="2806700" y="4699000"/>
                  </a:lnTo>
                  <a:lnTo>
                    <a:pt x="3187700" y="4699000"/>
                  </a:lnTo>
                  <a:lnTo>
                    <a:pt x="3187700" y="5118100"/>
                  </a:lnTo>
                  <a:lnTo>
                    <a:pt x="3302000" y="5118100"/>
                  </a:lnTo>
                  <a:lnTo>
                    <a:pt x="3302000" y="5334000"/>
                  </a:lnTo>
                  <a:lnTo>
                    <a:pt x="3390900" y="5334000"/>
                  </a:lnTo>
                  <a:lnTo>
                    <a:pt x="3390900" y="5537200"/>
                  </a:lnTo>
                  <a:lnTo>
                    <a:pt x="3670300" y="5537200"/>
                  </a:lnTo>
                  <a:lnTo>
                    <a:pt x="3670300" y="5740400"/>
                  </a:lnTo>
                  <a:lnTo>
                    <a:pt x="3924300" y="5740400"/>
                  </a:lnTo>
                  <a:lnTo>
                    <a:pt x="3924300" y="5956300"/>
                  </a:lnTo>
                  <a:lnTo>
                    <a:pt x="4800600" y="5956300"/>
                  </a:lnTo>
                  <a:lnTo>
                    <a:pt x="4800600" y="6184900"/>
                  </a:lnTo>
                  <a:lnTo>
                    <a:pt x="5041900" y="6184900"/>
                  </a:lnTo>
                  <a:lnTo>
                    <a:pt x="5041900" y="6426200"/>
                  </a:lnTo>
                  <a:lnTo>
                    <a:pt x="5537200" y="6426200"/>
                  </a:lnTo>
                  <a:lnTo>
                    <a:pt x="5537200" y="6667500"/>
                  </a:lnTo>
                  <a:lnTo>
                    <a:pt x="6032500" y="6667500"/>
                  </a:lnTo>
                  <a:lnTo>
                    <a:pt x="6032500" y="6908800"/>
                  </a:lnTo>
                  <a:lnTo>
                    <a:pt x="6400800" y="6908800"/>
                  </a:lnTo>
                  <a:lnTo>
                    <a:pt x="6400800" y="7137400"/>
                  </a:lnTo>
                  <a:lnTo>
                    <a:pt x="7073900" y="7137400"/>
                  </a:lnTo>
                  <a:lnTo>
                    <a:pt x="7073900" y="7620000"/>
                  </a:lnTo>
                  <a:lnTo>
                    <a:pt x="7683500" y="7620000"/>
                  </a:lnTo>
                  <a:lnTo>
                    <a:pt x="7683500" y="7924800"/>
                  </a:lnTo>
                  <a:lnTo>
                    <a:pt x="9804400" y="7924800"/>
                  </a:lnTo>
                  <a:lnTo>
                    <a:pt x="9804400" y="8305800"/>
                  </a:lnTo>
                  <a:lnTo>
                    <a:pt x="14414500" y="8305800"/>
                  </a:lnTo>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cxnSp>
          <p:nvCxnSpPr>
            <p:cNvPr id="218" name="Straight Connector 217">
              <a:extLst>
                <a:ext uri="{FF2B5EF4-FFF2-40B4-BE49-F238E27FC236}">
                  <a16:creationId xmlns:a16="http://schemas.microsoft.com/office/drawing/2014/main" id="{A41BB97B-19EE-4312-8C9A-5F530D6D455C}"/>
                </a:ext>
              </a:extLst>
            </p:cNvPr>
            <p:cNvCxnSpPr>
              <a:cxnSpLocks/>
            </p:cNvCxnSpPr>
            <p:nvPr/>
          </p:nvCxnSpPr>
          <p:spPr>
            <a:xfrm>
              <a:off x="854242" y="1082601"/>
              <a:ext cx="3260288" cy="5730"/>
            </a:xfrm>
            <a:prstGeom prst="line">
              <a:avLst/>
            </a:prstGeom>
            <a:ln w="25400">
              <a:solidFill>
                <a:srgbClr val="7030A0"/>
              </a:solidFill>
            </a:ln>
          </p:spPr>
          <p:style>
            <a:lnRef idx="1">
              <a:schemeClr val="accent1"/>
            </a:lnRef>
            <a:fillRef idx="0">
              <a:schemeClr val="accent1"/>
            </a:fillRef>
            <a:effectRef idx="0">
              <a:schemeClr val="accent1"/>
            </a:effectRef>
            <a:fontRef idx="minor">
              <a:schemeClr val="tx1"/>
            </a:fontRef>
          </p:style>
        </p:cxnSp>
        <p:sp>
          <p:nvSpPr>
            <p:cNvPr id="219" name="Freeform: Shape 218">
              <a:extLst>
                <a:ext uri="{FF2B5EF4-FFF2-40B4-BE49-F238E27FC236}">
                  <a16:creationId xmlns:a16="http://schemas.microsoft.com/office/drawing/2014/main" id="{7CCEB28D-0978-4ECA-BB0F-970681A0DE8D}"/>
                </a:ext>
              </a:extLst>
            </p:cNvPr>
            <p:cNvSpPr/>
            <p:nvPr/>
          </p:nvSpPr>
          <p:spPr>
            <a:xfrm>
              <a:off x="875203" y="1082338"/>
              <a:ext cx="3238355" cy="1078573"/>
            </a:xfrm>
            <a:custGeom>
              <a:avLst/>
              <a:gdLst>
                <a:gd name="connsiteX0" fmla="*/ 0 w 13735050"/>
                <a:gd name="connsiteY0" fmla="*/ 0 h 4781550"/>
                <a:gd name="connsiteX1" fmla="*/ 2343150 w 13735050"/>
                <a:gd name="connsiteY1" fmla="*/ 0 h 4781550"/>
                <a:gd name="connsiteX2" fmla="*/ 2343150 w 13735050"/>
                <a:gd name="connsiteY2" fmla="*/ 257175 h 4781550"/>
                <a:gd name="connsiteX3" fmla="*/ 5000625 w 13735050"/>
                <a:gd name="connsiteY3" fmla="*/ 257175 h 4781550"/>
                <a:gd name="connsiteX4" fmla="*/ 5000625 w 13735050"/>
                <a:gd name="connsiteY4" fmla="*/ 466725 h 4781550"/>
                <a:gd name="connsiteX5" fmla="*/ 6524625 w 13735050"/>
                <a:gd name="connsiteY5" fmla="*/ 466725 h 4781550"/>
                <a:gd name="connsiteX6" fmla="*/ 6524625 w 13735050"/>
                <a:gd name="connsiteY6" fmla="*/ 666750 h 4781550"/>
                <a:gd name="connsiteX7" fmla="*/ 7648575 w 13735050"/>
                <a:gd name="connsiteY7" fmla="*/ 666750 h 4781550"/>
                <a:gd name="connsiteX8" fmla="*/ 7648575 w 13735050"/>
                <a:gd name="connsiteY8" fmla="*/ 914400 h 4781550"/>
                <a:gd name="connsiteX9" fmla="*/ 7800975 w 13735050"/>
                <a:gd name="connsiteY9" fmla="*/ 914400 h 4781550"/>
                <a:gd name="connsiteX10" fmla="*/ 7800975 w 13735050"/>
                <a:gd name="connsiteY10" fmla="*/ 1133475 h 4781550"/>
                <a:gd name="connsiteX11" fmla="*/ 8058150 w 13735050"/>
                <a:gd name="connsiteY11" fmla="*/ 1133475 h 4781550"/>
                <a:gd name="connsiteX12" fmla="*/ 8058150 w 13735050"/>
                <a:gd name="connsiteY12" fmla="*/ 1390650 h 4781550"/>
                <a:gd name="connsiteX13" fmla="*/ 10496550 w 13735050"/>
                <a:gd name="connsiteY13" fmla="*/ 1390650 h 4781550"/>
                <a:gd name="connsiteX14" fmla="*/ 10496550 w 13735050"/>
                <a:gd name="connsiteY14" fmla="*/ 1924050 h 4781550"/>
                <a:gd name="connsiteX15" fmla="*/ 11410950 w 13735050"/>
                <a:gd name="connsiteY15" fmla="*/ 1924050 h 4781550"/>
                <a:gd name="connsiteX16" fmla="*/ 11410950 w 13735050"/>
                <a:gd name="connsiteY16" fmla="*/ 2667000 h 4781550"/>
                <a:gd name="connsiteX17" fmla="*/ 11906250 w 13735050"/>
                <a:gd name="connsiteY17" fmla="*/ 2667000 h 4781550"/>
                <a:gd name="connsiteX18" fmla="*/ 11906250 w 13735050"/>
                <a:gd name="connsiteY18" fmla="*/ 3352800 h 4781550"/>
                <a:gd name="connsiteX19" fmla="*/ 13030200 w 13735050"/>
                <a:gd name="connsiteY19" fmla="*/ 3352800 h 4781550"/>
                <a:gd name="connsiteX20" fmla="*/ 13030200 w 13735050"/>
                <a:gd name="connsiteY20" fmla="*/ 4781550 h 4781550"/>
                <a:gd name="connsiteX21" fmla="*/ 13735050 w 13735050"/>
                <a:gd name="connsiteY21" fmla="*/ 4781550 h 478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735050" h="4781550">
                  <a:moveTo>
                    <a:pt x="0" y="0"/>
                  </a:moveTo>
                  <a:lnTo>
                    <a:pt x="2343150" y="0"/>
                  </a:lnTo>
                  <a:lnTo>
                    <a:pt x="2343150" y="257175"/>
                  </a:lnTo>
                  <a:lnTo>
                    <a:pt x="5000625" y="257175"/>
                  </a:lnTo>
                  <a:lnTo>
                    <a:pt x="5000625" y="466725"/>
                  </a:lnTo>
                  <a:lnTo>
                    <a:pt x="6524625" y="466725"/>
                  </a:lnTo>
                  <a:lnTo>
                    <a:pt x="6524625" y="666750"/>
                  </a:lnTo>
                  <a:lnTo>
                    <a:pt x="7648575" y="666750"/>
                  </a:lnTo>
                  <a:lnTo>
                    <a:pt x="7648575" y="914400"/>
                  </a:lnTo>
                  <a:lnTo>
                    <a:pt x="7800975" y="914400"/>
                  </a:lnTo>
                  <a:lnTo>
                    <a:pt x="7800975" y="1133475"/>
                  </a:lnTo>
                  <a:lnTo>
                    <a:pt x="8058150" y="1133475"/>
                  </a:lnTo>
                  <a:lnTo>
                    <a:pt x="8058150" y="1390650"/>
                  </a:lnTo>
                  <a:lnTo>
                    <a:pt x="10496550" y="1390650"/>
                  </a:lnTo>
                  <a:lnTo>
                    <a:pt x="10496550" y="1924050"/>
                  </a:lnTo>
                  <a:lnTo>
                    <a:pt x="11410950" y="1924050"/>
                  </a:lnTo>
                  <a:lnTo>
                    <a:pt x="11410950" y="2667000"/>
                  </a:lnTo>
                  <a:lnTo>
                    <a:pt x="11906250" y="2667000"/>
                  </a:lnTo>
                  <a:lnTo>
                    <a:pt x="11906250" y="3352800"/>
                  </a:lnTo>
                  <a:lnTo>
                    <a:pt x="13030200" y="3352800"/>
                  </a:lnTo>
                  <a:lnTo>
                    <a:pt x="13030200" y="4781550"/>
                  </a:lnTo>
                  <a:lnTo>
                    <a:pt x="13735050" y="4781550"/>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0" name="Freeform: Shape 219">
              <a:extLst>
                <a:ext uri="{FF2B5EF4-FFF2-40B4-BE49-F238E27FC236}">
                  <a16:creationId xmlns:a16="http://schemas.microsoft.com/office/drawing/2014/main" id="{37941131-218D-488E-B29C-1D1FF11F06E3}"/>
                </a:ext>
              </a:extLst>
            </p:cNvPr>
            <p:cNvSpPr/>
            <p:nvPr/>
          </p:nvSpPr>
          <p:spPr>
            <a:xfrm>
              <a:off x="854243" y="1082338"/>
              <a:ext cx="3229904" cy="1540512"/>
            </a:xfrm>
            <a:custGeom>
              <a:avLst/>
              <a:gdLst>
                <a:gd name="connsiteX0" fmla="*/ 0 w 13649325"/>
                <a:gd name="connsiteY0" fmla="*/ 0 h 6829425"/>
                <a:gd name="connsiteX1" fmla="*/ 2552700 w 13649325"/>
                <a:gd name="connsiteY1" fmla="*/ 0 h 6829425"/>
                <a:gd name="connsiteX2" fmla="*/ 2552700 w 13649325"/>
                <a:gd name="connsiteY2" fmla="*/ 238125 h 6829425"/>
                <a:gd name="connsiteX3" fmla="*/ 3009900 w 13649325"/>
                <a:gd name="connsiteY3" fmla="*/ 238125 h 6829425"/>
                <a:gd name="connsiteX4" fmla="*/ 3009900 w 13649325"/>
                <a:gd name="connsiteY4" fmla="*/ 438150 h 6829425"/>
                <a:gd name="connsiteX5" fmla="*/ 3267075 w 13649325"/>
                <a:gd name="connsiteY5" fmla="*/ 438150 h 6829425"/>
                <a:gd name="connsiteX6" fmla="*/ 3267075 w 13649325"/>
                <a:gd name="connsiteY6" fmla="*/ 647700 h 6829425"/>
                <a:gd name="connsiteX7" fmla="*/ 3552825 w 13649325"/>
                <a:gd name="connsiteY7" fmla="*/ 647700 h 6829425"/>
                <a:gd name="connsiteX8" fmla="*/ 3552825 w 13649325"/>
                <a:gd name="connsiteY8" fmla="*/ 847725 h 6829425"/>
                <a:gd name="connsiteX9" fmla="*/ 3800475 w 13649325"/>
                <a:gd name="connsiteY9" fmla="*/ 847725 h 6829425"/>
                <a:gd name="connsiteX10" fmla="*/ 3800475 w 13649325"/>
                <a:gd name="connsiteY10" fmla="*/ 1028700 h 6829425"/>
                <a:gd name="connsiteX11" fmla="*/ 3838575 w 13649325"/>
                <a:gd name="connsiteY11" fmla="*/ 1028700 h 6829425"/>
                <a:gd name="connsiteX12" fmla="*/ 3838575 w 13649325"/>
                <a:gd name="connsiteY12" fmla="*/ 1476375 h 6829425"/>
                <a:gd name="connsiteX13" fmla="*/ 4000500 w 13649325"/>
                <a:gd name="connsiteY13" fmla="*/ 1476375 h 6829425"/>
                <a:gd name="connsiteX14" fmla="*/ 4000500 w 13649325"/>
                <a:gd name="connsiteY14" fmla="*/ 1685925 h 6829425"/>
                <a:gd name="connsiteX15" fmla="*/ 4133850 w 13649325"/>
                <a:gd name="connsiteY15" fmla="*/ 1685925 h 6829425"/>
                <a:gd name="connsiteX16" fmla="*/ 4133850 w 13649325"/>
                <a:gd name="connsiteY16" fmla="*/ 1924050 h 6829425"/>
                <a:gd name="connsiteX17" fmla="*/ 4953000 w 13649325"/>
                <a:gd name="connsiteY17" fmla="*/ 1924050 h 6829425"/>
                <a:gd name="connsiteX18" fmla="*/ 4953000 w 13649325"/>
                <a:gd name="connsiteY18" fmla="*/ 2133600 h 6829425"/>
                <a:gd name="connsiteX19" fmla="*/ 5038725 w 13649325"/>
                <a:gd name="connsiteY19" fmla="*/ 2133600 h 6829425"/>
                <a:gd name="connsiteX20" fmla="*/ 5038725 w 13649325"/>
                <a:gd name="connsiteY20" fmla="*/ 2343150 h 6829425"/>
                <a:gd name="connsiteX21" fmla="*/ 6029325 w 13649325"/>
                <a:gd name="connsiteY21" fmla="*/ 2343150 h 6829425"/>
                <a:gd name="connsiteX22" fmla="*/ 6029325 w 13649325"/>
                <a:gd name="connsiteY22" fmla="*/ 2543175 h 6829425"/>
                <a:gd name="connsiteX23" fmla="*/ 6362700 w 13649325"/>
                <a:gd name="connsiteY23" fmla="*/ 2543175 h 6829425"/>
                <a:gd name="connsiteX24" fmla="*/ 6362700 w 13649325"/>
                <a:gd name="connsiteY24" fmla="*/ 2781300 h 6829425"/>
                <a:gd name="connsiteX25" fmla="*/ 6943725 w 13649325"/>
                <a:gd name="connsiteY25" fmla="*/ 2781300 h 6829425"/>
                <a:gd name="connsiteX26" fmla="*/ 6943725 w 13649325"/>
                <a:gd name="connsiteY26" fmla="*/ 3019425 h 6829425"/>
                <a:gd name="connsiteX27" fmla="*/ 7315200 w 13649325"/>
                <a:gd name="connsiteY27" fmla="*/ 3019425 h 6829425"/>
                <a:gd name="connsiteX28" fmla="*/ 7315200 w 13649325"/>
                <a:gd name="connsiteY28" fmla="*/ 3257550 h 6829425"/>
                <a:gd name="connsiteX29" fmla="*/ 8134350 w 13649325"/>
                <a:gd name="connsiteY29" fmla="*/ 3257550 h 6829425"/>
                <a:gd name="connsiteX30" fmla="*/ 8134350 w 13649325"/>
                <a:gd name="connsiteY30" fmla="*/ 3533775 h 6829425"/>
                <a:gd name="connsiteX31" fmla="*/ 9591675 w 13649325"/>
                <a:gd name="connsiteY31" fmla="*/ 3533775 h 6829425"/>
                <a:gd name="connsiteX32" fmla="*/ 9591675 w 13649325"/>
                <a:gd name="connsiteY32" fmla="*/ 3886200 h 6829425"/>
                <a:gd name="connsiteX33" fmla="*/ 9839325 w 13649325"/>
                <a:gd name="connsiteY33" fmla="*/ 3886200 h 6829425"/>
                <a:gd name="connsiteX34" fmla="*/ 9839325 w 13649325"/>
                <a:gd name="connsiteY34" fmla="*/ 4314825 h 6829425"/>
                <a:gd name="connsiteX35" fmla="*/ 9877425 w 13649325"/>
                <a:gd name="connsiteY35" fmla="*/ 4314825 h 6829425"/>
                <a:gd name="connsiteX36" fmla="*/ 9877425 w 13649325"/>
                <a:gd name="connsiteY36" fmla="*/ 4667250 h 6829425"/>
                <a:gd name="connsiteX37" fmla="*/ 9925050 w 13649325"/>
                <a:gd name="connsiteY37" fmla="*/ 4667250 h 6829425"/>
                <a:gd name="connsiteX38" fmla="*/ 9925050 w 13649325"/>
                <a:gd name="connsiteY38" fmla="*/ 5048250 h 6829425"/>
                <a:gd name="connsiteX39" fmla="*/ 10915650 w 13649325"/>
                <a:gd name="connsiteY39" fmla="*/ 5048250 h 6829425"/>
                <a:gd name="connsiteX40" fmla="*/ 10915650 w 13649325"/>
                <a:gd name="connsiteY40" fmla="*/ 5734050 h 6829425"/>
                <a:gd name="connsiteX41" fmla="*/ 12687300 w 13649325"/>
                <a:gd name="connsiteY41" fmla="*/ 5734050 h 6829425"/>
                <a:gd name="connsiteX42" fmla="*/ 12687300 w 13649325"/>
                <a:gd name="connsiteY42" fmla="*/ 6829425 h 6829425"/>
                <a:gd name="connsiteX43" fmla="*/ 13649325 w 13649325"/>
                <a:gd name="connsiteY43" fmla="*/ 6829425 h 682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649325" h="6829425">
                  <a:moveTo>
                    <a:pt x="0" y="0"/>
                  </a:moveTo>
                  <a:lnTo>
                    <a:pt x="2552700" y="0"/>
                  </a:lnTo>
                  <a:lnTo>
                    <a:pt x="2552700" y="238125"/>
                  </a:lnTo>
                  <a:lnTo>
                    <a:pt x="3009900" y="238125"/>
                  </a:lnTo>
                  <a:lnTo>
                    <a:pt x="3009900" y="438150"/>
                  </a:lnTo>
                  <a:lnTo>
                    <a:pt x="3267075" y="438150"/>
                  </a:lnTo>
                  <a:lnTo>
                    <a:pt x="3267075" y="647700"/>
                  </a:lnTo>
                  <a:lnTo>
                    <a:pt x="3552825" y="647700"/>
                  </a:lnTo>
                  <a:lnTo>
                    <a:pt x="3552825" y="847725"/>
                  </a:lnTo>
                  <a:lnTo>
                    <a:pt x="3800475" y="847725"/>
                  </a:lnTo>
                  <a:lnTo>
                    <a:pt x="3800475" y="1028700"/>
                  </a:lnTo>
                  <a:lnTo>
                    <a:pt x="3838575" y="1028700"/>
                  </a:lnTo>
                  <a:lnTo>
                    <a:pt x="3838575" y="1476375"/>
                  </a:lnTo>
                  <a:lnTo>
                    <a:pt x="4000500" y="1476375"/>
                  </a:lnTo>
                  <a:lnTo>
                    <a:pt x="4000500" y="1685925"/>
                  </a:lnTo>
                  <a:lnTo>
                    <a:pt x="4133850" y="1685925"/>
                  </a:lnTo>
                  <a:lnTo>
                    <a:pt x="4133850" y="1924050"/>
                  </a:lnTo>
                  <a:lnTo>
                    <a:pt x="4953000" y="1924050"/>
                  </a:lnTo>
                  <a:lnTo>
                    <a:pt x="4953000" y="2133600"/>
                  </a:lnTo>
                  <a:lnTo>
                    <a:pt x="5038725" y="2133600"/>
                  </a:lnTo>
                  <a:lnTo>
                    <a:pt x="5038725" y="2343150"/>
                  </a:lnTo>
                  <a:lnTo>
                    <a:pt x="6029325" y="2343150"/>
                  </a:lnTo>
                  <a:lnTo>
                    <a:pt x="6029325" y="2543175"/>
                  </a:lnTo>
                  <a:lnTo>
                    <a:pt x="6362700" y="2543175"/>
                  </a:lnTo>
                  <a:lnTo>
                    <a:pt x="6362700" y="2781300"/>
                  </a:lnTo>
                  <a:lnTo>
                    <a:pt x="6943725" y="2781300"/>
                  </a:lnTo>
                  <a:lnTo>
                    <a:pt x="6943725" y="3019425"/>
                  </a:lnTo>
                  <a:lnTo>
                    <a:pt x="7315200" y="3019425"/>
                  </a:lnTo>
                  <a:lnTo>
                    <a:pt x="7315200" y="3257550"/>
                  </a:lnTo>
                  <a:lnTo>
                    <a:pt x="8134350" y="3257550"/>
                  </a:lnTo>
                  <a:lnTo>
                    <a:pt x="8134350" y="3533775"/>
                  </a:lnTo>
                  <a:lnTo>
                    <a:pt x="9591675" y="3533775"/>
                  </a:lnTo>
                  <a:lnTo>
                    <a:pt x="9591675" y="3886200"/>
                  </a:lnTo>
                  <a:lnTo>
                    <a:pt x="9839325" y="3886200"/>
                  </a:lnTo>
                  <a:lnTo>
                    <a:pt x="9839325" y="4314825"/>
                  </a:lnTo>
                  <a:lnTo>
                    <a:pt x="9877425" y="4314825"/>
                  </a:lnTo>
                  <a:lnTo>
                    <a:pt x="9877425" y="4667250"/>
                  </a:lnTo>
                  <a:lnTo>
                    <a:pt x="9925050" y="4667250"/>
                  </a:lnTo>
                  <a:lnTo>
                    <a:pt x="9925050" y="5048250"/>
                  </a:lnTo>
                  <a:lnTo>
                    <a:pt x="10915650" y="5048250"/>
                  </a:lnTo>
                  <a:lnTo>
                    <a:pt x="10915650" y="5734050"/>
                  </a:lnTo>
                  <a:lnTo>
                    <a:pt x="12687300" y="5734050"/>
                  </a:lnTo>
                  <a:lnTo>
                    <a:pt x="12687300" y="6829425"/>
                  </a:lnTo>
                  <a:lnTo>
                    <a:pt x="13649325" y="6829425"/>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3E90D0"/>
                </a:solidFill>
                <a:latin typeface="Myriad Pro" panose="020B0503030403020204"/>
              </a:endParaRPr>
            </a:p>
          </p:txBody>
        </p:sp>
        <p:sp>
          <p:nvSpPr>
            <p:cNvPr id="222" name="Oval 221">
              <a:extLst>
                <a:ext uri="{FF2B5EF4-FFF2-40B4-BE49-F238E27FC236}">
                  <a16:creationId xmlns:a16="http://schemas.microsoft.com/office/drawing/2014/main" id="{8B2BA2DF-B0BC-4656-967C-A37E338E09DB}"/>
                </a:ext>
              </a:extLst>
            </p:cNvPr>
            <p:cNvSpPr/>
            <p:nvPr/>
          </p:nvSpPr>
          <p:spPr>
            <a:xfrm>
              <a:off x="4260275" y="294573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3" name="Oval 222">
              <a:extLst>
                <a:ext uri="{FF2B5EF4-FFF2-40B4-BE49-F238E27FC236}">
                  <a16:creationId xmlns:a16="http://schemas.microsoft.com/office/drawing/2014/main" id="{3423521C-8E16-47DA-B72F-20048E32EFD7}"/>
                </a:ext>
              </a:extLst>
            </p:cNvPr>
            <p:cNvSpPr/>
            <p:nvPr/>
          </p:nvSpPr>
          <p:spPr>
            <a:xfrm>
              <a:off x="3338142" y="294573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4" name="Oval 223">
              <a:extLst>
                <a:ext uri="{FF2B5EF4-FFF2-40B4-BE49-F238E27FC236}">
                  <a16:creationId xmlns:a16="http://schemas.microsoft.com/office/drawing/2014/main" id="{CB06AFA0-6FA0-45AC-ACCB-06F90E3FD084}"/>
                </a:ext>
              </a:extLst>
            </p:cNvPr>
            <p:cNvSpPr/>
            <p:nvPr/>
          </p:nvSpPr>
          <p:spPr>
            <a:xfrm>
              <a:off x="2891715" y="2858806"/>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5" name="Oval 224">
              <a:extLst>
                <a:ext uri="{FF2B5EF4-FFF2-40B4-BE49-F238E27FC236}">
                  <a16:creationId xmlns:a16="http://schemas.microsoft.com/office/drawing/2014/main" id="{46D55ACD-438E-4221-A96A-F3ADFACB892E}"/>
                </a:ext>
              </a:extLst>
            </p:cNvPr>
            <p:cNvSpPr/>
            <p:nvPr/>
          </p:nvSpPr>
          <p:spPr>
            <a:xfrm>
              <a:off x="2570601" y="279240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6" name="Oval 225">
              <a:extLst>
                <a:ext uri="{FF2B5EF4-FFF2-40B4-BE49-F238E27FC236}">
                  <a16:creationId xmlns:a16="http://schemas.microsoft.com/office/drawing/2014/main" id="{81A3B59D-34BB-40FA-923E-FAFAA85765D7}"/>
                </a:ext>
              </a:extLst>
            </p:cNvPr>
            <p:cNvSpPr/>
            <p:nvPr/>
          </p:nvSpPr>
          <p:spPr>
            <a:xfrm>
              <a:off x="1985151" y="2415698"/>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7" name="Oval 226">
              <a:extLst>
                <a:ext uri="{FF2B5EF4-FFF2-40B4-BE49-F238E27FC236}">
                  <a16:creationId xmlns:a16="http://schemas.microsoft.com/office/drawing/2014/main" id="{10AE890A-5972-4E0A-909C-452C7056509D}"/>
                </a:ext>
              </a:extLst>
            </p:cNvPr>
            <p:cNvSpPr/>
            <p:nvPr/>
          </p:nvSpPr>
          <p:spPr>
            <a:xfrm>
              <a:off x="1900950" y="2415698"/>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8" name="Oval 227">
              <a:extLst>
                <a:ext uri="{FF2B5EF4-FFF2-40B4-BE49-F238E27FC236}">
                  <a16:creationId xmlns:a16="http://schemas.microsoft.com/office/drawing/2014/main" id="{B45A78FC-AA6E-476E-BF1E-B8B5657BAA9D}"/>
                </a:ext>
              </a:extLst>
            </p:cNvPr>
            <p:cNvSpPr/>
            <p:nvPr/>
          </p:nvSpPr>
          <p:spPr>
            <a:xfrm>
              <a:off x="1466278" y="1993460"/>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29" name="Oval 228">
              <a:extLst>
                <a:ext uri="{FF2B5EF4-FFF2-40B4-BE49-F238E27FC236}">
                  <a16:creationId xmlns:a16="http://schemas.microsoft.com/office/drawing/2014/main" id="{AEBA495C-411B-46B5-AB65-3B845E58E4B7}"/>
                </a:ext>
              </a:extLst>
            </p:cNvPr>
            <p:cNvSpPr/>
            <p:nvPr/>
          </p:nvSpPr>
          <p:spPr>
            <a:xfrm>
              <a:off x="1293975" y="158731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0" name="Oval 229">
              <a:extLst>
                <a:ext uri="{FF2B5EF4-FFF2-40B4-BE49-F238E27FC236}">
                  <a16:creationId xmlns:a16="http://schemas.microsoft.com/office/drawing/2014/main" id="{6F8E37F0-CFCC-4AC5-8B87-C48A39D8E9FC}"/>
                </a:ext>
              </a:extLst>
            </p:cNvPr>
            <p:cNvSpPr/>
            <p:nvPr/>
          </p:nvSpPr>
          <p:spPr>
            <a:xfrm>
              <a:off x="1237100" y="136820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1" name="Oval 230">
              <a:extLst>
                <a:ext uri="{FF2B5EF4-FFF2-40B4-BE49-F238E27FC236}">
                  <a16:creationId xmlns:a16="http://schemas.microsoft.com/office/drawing/2014/main" id="{8B896798-0F80-446C-B299-067DF699E334}"/>
                </a:ext>
              </a:extLst>
            </p:cNvPr>
            <p:cNvSpPr/>
            <p:nvPr/>
          </p:nvSpPr>
          <p:spPr>
            <a:xfrm>
              <a:off x="1186190" y="1240395"/>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2" name="Oval 231">
              <a:extLst>
                <a:ext uri="{FF2B5EF4-FFF2-40B4-BE49-F238E27FC236}">
                  <a16:creationId xmlns:a16="http://schemas.microsoft.com/office/drawing/2014/main" id="{A88CF4CE-DD56-469D-8E86-D017EF1F92AD}"/>
                </a:ext>
              </a:extLst>
            </p:cNvPr>
            <p:cNvSpPr/>
            <p:nvPr/>
          </p:nvSpPr>
          <p:spPr>
            <a:xfrm>
              <a:off x="1080548" y="1240395"/>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3" name="Oval 232">
              <a:extLst>
                <a:ext uri="{FF2B5EF4-FFF2-40B4-BE49-F238E27FC236}">
                  <a16:creationId xmlns:a16="http://schemas.microsoft.com/office/drawing/2014/main" id="{9D174146-E29B-491A-BC16-90E2AB745912}"/>
                </a:ext>
              </a:extLst>
            </p:cNvPr>
            <p:cNvSpPr/>
            <p:nvPr/>
          </p:nvSpPr>
          <p:spPr>
            <a:xfrm>
              <a:off x="1060969" y="1199073"/>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4" name="Oval 233">
              <a:extLst>
                <a:ext uri="{FF2B5EF4-FFF2-40B4-BE49-F238E27FC236}">
                  <a16:creationId xmlns:a16="http://schemas.microsoft.com/office/drawing/2014/main" id="{4C959594-5BCF-4A47-A1AD-5996B24A37EA}"/>
                </a:ext>
              </a:extLst>
            </p:cNvPr>
            <p:cNvSpPr/>
            <p:nvPr/>
          </p:nvSpPr>
          <p:spPr>
            <a:xfrm>
              <a:off x="1057053" y="1160633"/>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5" name="Oval 234">
              <a:extLst>
                <a:ext uri="{FF2B5EF4-FFF2-40B4-BE49-F238E27FC236}">
                  <a16:creationId xmlns:a16="http://schemas.microsoft.com/office/drawing/2014/main" id="{1F742E00-C53F-4BEC-A1D7-39C643488F30}"/>
                </a:ext>
              </a:extLst>
            </p:cNvPr>
            <p:cNvSpPr/>
            <p:nvPr/>
          </p:nvSpPr>
          <p:spPr>
            <a:xfrm>
              <a:off x="863212"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6" name="Oval 235">
              <a:extLst>
                <a:ext uri="{FF2B5EF4-FFF2-40B4-BE49-F238E27FC236}">
                  <a16:creationId xmlns:a16="http://schemas.microsoft.com/office/drawing/2014/main" id="{B5E73F8A-3E85-4455-8871-616523BA3E5D}"/>
                </a:ext>
              </a:extLst>
            </p:cNvPr>
            <p:cNvSpPr/>
            <p:nvPr/>
          </p:nvSpPr>
          <p:spPr>
            <a:xfrm>
              <a:off x="1250901"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7" name="Oval 236">
              <a:extLst>
                <a:ext uri="{FF2B5EF4-FFF2-40B4-BE49-F238E27FC236}">
                  <a16:creationId xmlns:a16="http://schemas.microsoft.com/office/drawing/2014/main" id="{6EEC0A90-15C7-49DC-8BC7-B79C2D4B8FA8}"/>
                </a:ext>
              </a:extLst>
            </p:cNvPr>
            <p:cNvSpPr/>
            <p:nvPr/>
          </p:nvSpPr>
          <p:spPr>
            <a:xfrm>
              <a:off x="2731811"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8" name="Oval 237">
              <a:extLst>
                <a:ext uri="{FF2B5EF4-FFF2-40B4-BE49-F238E27FC236}">
                  <a16:creationId xmlns:a16="http://schemas.microsoft.com/office/drawing/2014/main" id="{C342671B-D176-4147-A6D1-727057DD00BF}"/>
                </a:ext>
              </a:extLst>
            </p:cNvPr>
            <p:cNvSpPr/>
            <p:nvPr/>
          </p:nvSpPr>
          <p:spPr>
            <a:xfrm>
              <a:off x="2817265"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39" name="Oval 238">
              <a:extLst>
                <a:ext uri="{FF2B5EF4-FFF2-40B4-BE49-F238E27FC236}">
                  <a16:creationId xmlns:a16="http://schemas.microsoft.com/office/drawing/2014/main" id="{07E59AA0-3E98-4109-A5C6-0273C64720C3}"/>
                </a:ext>
              </a:extLst>
            </p:cNvPr>
            <p:cNvSpPr/>
            <p:nvPr/>
          </p:nvSpPr>
          <p:spPr>
            <a:xfrm>
              <a:off x="2837891"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0" name="Oval 239">
              <a:extLst>
                <a:ext uri="{FF2B5EF4-FFF2-40B4-BE49-F238E27FC236}">
                  <a16:creationId xmlns:a16="http://schemas.microsoft.com/office/drawing/2014/main" id="{D551BC69-FDB7-4995-AEEB-4C6DEF664755}"/>
                </a:ext>
              </a:extLst>
            </p:cNvPr>
            <p:cNvSpPr/>
            <p:nvPr/>
          </p:nvSpPr>
          <p:spPr>
            <a:xfrm>
              <a:off x="3097707"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1" name="Oval 240">
              <a:extLst>
                <a:ext uri="{FF2B5EF4-FFF2-40B4-BE49-F238E27FC236}">
                  <a16:creationId xmlns:a16="http://schemas.microsoft.com/office/drawing/2014/main" id="{E03D9F70-5A6F-48C0-8C65-B14E4F715FEE}"/>
                </a:ext>
              </a:extLst>
            </p:cNvPr>
            <p:cNvSpPr/>
            <p:nvPr/>
          </p:nvSpPr>
          <p:spPr>
            <a:xfrm>
              <a:off x="3381234"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2" name="Oval 241">
              <a:extLst>
                <a:ext uri="{FF2B5EF4-FFF2-40B4-BE49-F238E27FC236}">
                  <a16:creationId xmlns:a16="http://schemas.microsoft.com/office/drawing/2014/main" id="{7859E2CC-BE30-4FB5-9918-74FF2D3306C1}"/>
                </a:ext>
              </a:extLst>
            </p:cNvPr>
            <p:cNvSpPr/>
            <p:nvPr/>
          </p:nvSpPr>
          <p:spPr>
            <a:xfrm>
              <a:off x="3954241"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3" name="Oval 242">
              <a:extLst>
                <a:ext uri="{FF2B5EF4-FFF2-40B4-BE49-F238E27FC236}">
                  <a16:creationId xmlns:a16="http://schemas.microsoft.com/office/drawing/2014/main" id="{94037C71-3BBB-41AD-B07C-20B4B36AB229}"/>
                </a:ext>
              </a:extLst>
            </p:cNvPr>
            <p:cNvSpPr/>
            <p:nvPr/>
          </p:nvSpPr>
          <p:spPr>
            <a:xfrm>
              <a:off x="4087014" y="10779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4" name="Oval 243">
              <a:extLst>
                <a:ext uri="{FF2B5EF4-FFF2-40B4-BE49-F238E27FC236}">
                  <a16:creationId xmlns:a16="http://schemas.microsoft.com/office/drawing/2014/main" id="{F5D17329-B6F3-4D06-BC31-F5050DE3AE1E}"/>
                </a:ext>
              </a:extLst>
            </p:cNvPr>
            <p:cNvSpPr/>
            <p:nvPr/>
          </p:nvSpPr>
          <p:spPr>
            <a:xfrm>
              <a:off x="1674481" y="1133085"/>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5" name="Oval 244">
              <a:extLst>
                <a:ext uri="{FF2B5EF4-FFF2-40B4-BE49-F238E27FC236}">
                  <a16:creationId xmlns:a16="http://schemas.microsoft.com/office/drawing/2014/main" id="{B3F594A4-FBCD-4EC7-9A85-702C9DE9D391}"/>
                </a:ext>
              </a:extLst>
            </p:cNvPr>
            <p:cNvSpPr/>
            <p:nvPr/>
          </p:nvSpPr>
          <p:spPr>
            <a:xfrm>
              <a:off x="2579132" y="1226490"/>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6" name="Oval 245">
              <a:extLst>
                <a:ext uri="{FF2B5EF4-FFF2-40B4-BE49-F238E27FC236}">
                  <a16:creationId xmlns:a16="http://schemas.microsoft.com/office/drawing/2014/main" id="{FE768D33-842A-4205-A144-AC81AD56C1E5}"/>
                </a:ext>
              </a:extLst>
            </p:cNvPr>
            <p:cNvSpPr/>
            <p:nvPr/>
          </p:nvSpPr>
          <p:spPr>
            <a:xfrm>
              <a:off x="2705005" y="1329132"/>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7" name="Oval 246">
              <a:extLst>
                <a:ext uri="{FF2B5EF4-FFF2-40B4-BE49-F238E27FC236}">
                  <a16:creationId xmlns:a16="http://schemas.microsoft.com/office/drawing/2014/main" id="{34910165-F383-451F-A82F-15005AB55C66}"/>
                </a:ext>
              </a:extLst>
            </p:cNvPr>
            <p:cNvSpPr/>
            <p:nvPr/>
          </p:nvSpPr>
          <p:spPr>
            <a:xfrm>
              <a:off x="2736073" y="1329133"/>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8" name="Oval 247">
              <a:extLst>
                <a:ext uri="{FF2B5EF4-FFF2-40B4-BE49-F238E27FC236}">
                  <a16:creationId xmlns:a16="http://schemas.microsoft.com/office/drawing/2014/main" id="{D7337C11-FCF0-4B0C-BBF2-AD783AD62F86}"/>
                </a:ext>
              </a:extLst>
            </p:cNvPr>
            <p:cNvSpPr/>
            <p:nvPr/>
          </p:nvSpPr>
          <p:spPr>
            <a:xfrm>
              <a:off x="2836893"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49" name="Oval 248">
              <a:extLst>
                <a:ext uri="{FF2B5EF4-FFF2-40B4-BE49-F238E27FC236}">
                  <a16:creationId xmlns:a16="http://schemas.microsoft.com/office/drawing/2014/main" id="{0280E762-904A-4C04-BC61-5BF97AA0C258}"/>
                </a:ext>
              </a:extLst>
            </p:cNvPr>
            <p:cNvSpPr/>
            <p:nvPr/>
          </p:nvSpPr>
          <p:spPr>
            <a:xfrm>
              <a:off x="2881881"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0" name="Oval 249">
              <a:extLst>
                <a:ext uri="{FF2B5EF4-FFF2-40B4-BE49-F238E27FC236}">
                  <a16:creationId xmlns:a16="http://schemas.microsoft.com/office/drawing/2014/main" id="{376AF068-D82A-4EA4-BFF8-440F00BD72BC}"/>
                </a:ext>
              </a:extLst>
            </p:cNvPr>
            <p:cNvSpPr/>
            <p:nvPr/>
          </p:nvSpPr>
          <p:spPr>
            <a:xfrm>
              <a:off x="2936797"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1" name="Oval 250">
              <a:extLst>
                <a:ext uri="{FF2B5EF4-FFF2-40B4-BE49-F238E27FC236}">
                  <a16:creationId xmlns:a16="http://schemas.microsoft.com/office/drawing/2014/main" id="{7EDCC937-B421-4737-9BF8-E1C7215423F4}"/>
                </a:ext>
              </a:extLst>
            </p:cNvPr>
            <p:cNvSpPr/>
            <p:nvPr/>
          </p:nvSpPr>
          <p:spPr>
            <a:xfrm>
              <a:off x="2980105"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2" name="Oval 251">
              <a:extLst>
                <a:ext uri="{FF2B5EF4-FFF2-40B4-BE49-F238E27FC236}">
                  <a16:creationId xmlns:a16="http://schemas.microsoft.com/office/drawing/2014/main" id="{F0185409-D54B-4794-A888-BB87CF5C6F5A}"/>
                </a:ext>
              </a:extLst>
            </p:cNvPr>
            <p:cNvSpPr/>
            <p:nvPr/>
          </p:nvSpPr>
          <p:spPr>
            <a:xfrm>
              <a:off x="3053235"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3" name="Oval 252">
              <a:extLst>
                <a:ext uri="{FF2B5EF4-FFF2-40B4-BE49-F238E27FC236}">
                  <a16:creationId xmlns:a16="http://schemas.microsoft.com/office/drawing/2014/main" id="{3A53E18A-2788-4969-AAFD-C7BD1F595D81}"/>
                </a:ext>
              </a:extLst>
            </p:cNvPr>
            <p:cNvSpPr/>
            <p:nvPr/>
          </p:nvSpPr>
          <p:spPr>
            <a:xfrm>
              <a:off x="3094487"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4" name="Oval 253">
              <a:extLst>
                <a:ext uri="{FF2B5EF4-FFF2-40B4-BE49-F238E27FC236}">
                  <a16:creationId xmlns:a16="http://schemas.microsoft.com/office/drawing/2014/main" id="{089E35B1-D608-4899-9B64-3AC53616F9B8}"/>
                </a:ext>
              </a:extLst>
            </p:cNvPr>
            <p:cNvSpPr/>
            <p:nvPr/>
          </p:nvSpPr>
          <p:spPr>
            <a:xfrm>
              <a:off x="3123775"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5" name="Oval 254">
              <a:extLst>
                <a:ext uri="{FF2B5EF4-FFF2-40B4-BE49-F238E27FC236}">
                  <a16:creationId xmlns:a16="http://schemas.microsoft.com/office/drawing/2014/main" id="{0B823BCC-2F95-4052-B405-5B10A98A35DD}"/>
                </a:ext>
              </a:extLst>
            </p:cNvPr>
            <p:cNvSpPr/>
            <p:nvPr/>
          </p:nvSpPr>
          <p:spPr>
            <a:xfrm>
              <a:off x="3202154"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6" name="Oval 255">
              <a:extLst>
                <a:ext uri="{FF2B5EF4-FFF2-40B4-BE49-F238E27FC236}">
                  <a16:creationId xmlns:a16="http://schemas.microsoft.com/office/drawing/2014/main" id="{9471795F-9CDE-421C-BCF5-C7F05B25C524}"/>
                </a:ext>
              </a:extLst>
            </p:cNvPr>
            <p:cNvSpPr/>
            <p:nvPr/>
          </p:nvSpPr>
          <p:spPr>
            <a:xfrm>
              <a:off x="3325464" y="138655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7" name="Oval 256">
              <a:extLst>
                <a:ext uri="{FF2B5EF4-FFF2-40B4-BE49-F238E27FC236}">
                  <a16:creationId xmlns:a16="http://schemas.microsoft.com/office/drawing/2014/main" id="{A23056EB-28B9-4994-A258-6A5BA27BF634}"/>
                </a:ext>
              </a:extLst>
            </p:cNvPr>
            <p:cNvSpPr/>
            <p:nvPr/>
          </p:nvSpPr>
          <p:spPr>
            <a:xfrm>
              <a:off x="3434086" y="1510106"/>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8" name="Oval 257">
              <a:extLst>
                <a:ext uri="{FF2B5EF4-FFF2-40B4-BE49-F238E27FC236}">
                  <a16:creationId xmlns:a16="http://schemas.microsoft.com/office/drawing/2014/main" id="{209AFA2D-79E0-46F1-B993-F1100EC0EAE6}"/>
                </a:ext>
              </a:extLst>
            </p:cNvPr>
            <p:cNvSpPr/>
            <p:nvPr/>
          </p:nvSpPr>
          <p:spPr>
            <a:xfrm>
              <a:off x="3676880" y="18317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59" name="Oval 258">
              <a:extLst>
                <a:ext uri="{FF2B5EF4-FFF2-40B4-BE49-F238E27FC236}">
                  <a16:creationId xmlns:a16="http://schemas.microsoft.com/office/drawing/2014/main" id="{22AD66A2-EF1E-4B87-A1BA-0450879830DA}"/>
                </a:ext>
              </a:extLst>
            </p:cNvPr>
            <p:cNvSpPr/>
            <p:nvPr/>
          </p:nvSpPr>
          <p:spPr>
            <a:xfrm>
              <a:off x="3726009" y="18317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0" name="Oval 259">
              <a:extLst>
                <a:ext uri="{FF2B5EF4-FFF2-40B4-BE49-F238E27FC236}">
                  <a16:creationId xmlns:a16="http://schemas.microsoft.com/office/drawing/2014/main" id="{817D0316-319A-4E8F-8010-7B652D198D06}"/>
                </a:ext>
              </a:extLst>
            </p:cNvPr>
            <p:cNvSpPr/>
            <p:nvPr/>
          </p:nvSpPr>
          <p:spPr>
            <a:xfrm>
              <a:off x="3850027" y="18317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1" name="Oval 260">
              <a:extLst>
                <a:ext uri="{FF2B5EF4-FFF2-40B4-BE49-F238E27FC236}">
                  <a16:creationId xmlns:a16="http://schemas.microsoft.com/office/drawing/2014/main" id="{5CD52D5E-5EDE-4937-8CC8-475CF81A704C}"/>
                </a:ext>
              </a:extLst>
            </p:cNvPr>
            <p:cNvSpPr/>
            <p:nvPr/>
          </p:nvSpPr>
          <p:spPr>
            <a:xfrm>
              <a:off x="3909681" y="18317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2" name="Oval 261">
              <a:extLst>
                <a:ext uri="{FF2B5EF4-FFF2-40B4-BE49-F238E27FC236}">
                  <a16:creationId xmlns:a16="http://schemas.microsoft.com/office/drawing/2014/main" id="{0CA4015A-B732-4B74-9FF0-278C0ECDA09D}"/>
                </a:ext>
              </a:extLst>
            </p:cNvPr>
            <p:cNvSpPr/>
            <p:nvPr/>
          </p:nvSpPr>
          <p:spPr>
            <a:xfrm>
              <a:off x="4044985" y="215472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3" name="Oval 262">
              <a:extLst>
                <a:ext uri="{FF2B5EF4-FFF2-40B4-BE49-F238E27FC236}">
                  <a16:creationId xmlns:a16="http://schemas.microsoft.com/office/drawing/2014/main" id="{A54E9606-73F7-45B1-AAA8-192A3D208C4F}"/>
                </a:ext>
              </a:extLst>
            </p:cNvPr>
            <p:cNvSpPr/>
            <p:nvPr/>
          </p:nvSpPr>
          <p:spPr>
            <a:xfrm>
              <a:off x="4072352" y="215472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4" name="Oval 263">
              <a:extLst>
                <a:ext uri="{FF2B5EF4-FFF2-40B4-BE49-F238E27FC236}">
                  <a16:creationId xmlns:a16="http://schemas.microsoft.com/office/drawing/2014/main" id="{B3ED762B-56D2-4766-98A1-5C28DD2A6649}"/>
                </a:ext>
              </a:extLst>
            </p:cNvPr>
            <p:cNvSpPr/>
            <p:nvPr/>
          </p:nvSpPr>
          <p:spPr>
            <a:xfrm>
              <a:off x="4094227" y="215472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5" name="Oval 264">
              <a:extLst>
                <a:ext uri="{FF2B5EF4-FFF2-40B4-BE49-F238E27FC236}">
                  <a16:creationId xmlns:a16="http://schemas.microsoft.com/office/drawing/2014/main" id="{2FDCB1D2-C0DC-4AE5-B30B-642FB61AB894}"/>
                </a:ext>
              </a:extLst>
            </p:cNvPr>
            <p:cNvSpPr/>
            <p:nvPr/>
          </p:nvSpPr>
          <p:spPr>
            <a:xfrm>
              <a:off x="4070685" y="261659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6" name="Oval 265">
              <a:extLst>
                <a:ext uri="{FF2B5EF4-FFF2-40B4-BE49-F238E27FC236}">
                  <a16:creationId xmlns:a16="http://schemas.microsoft.com/office/drawing/2014/main" id="{70A01F14-C0CA-470B-99D6-66A313661582}"/>
                </a:ext>
              </a:extLst>
            </p:cNvPr>
            <p:cNvSpPr/>
            <p:nvPr/>
          </p:nvSpPr>
          <p:spPr>
            <a:xfrm>
              <a:off x="3855950" y="261659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7" name="Oval 266">
              <a:extLst>
                <a:ext uri="{FF2B5EF4-FFF2-40B4-BE49-F238E27FC236}">
                  <a16:creationId xmlns:a16="http://schemas.microsoft.com/office/drawing/2014/main" id="{23DE663C-B9A3-4F97-83CA-40BDED378F29}"/>
                </a:ext>
              </a:extLst>
            </p:cNvPr>
            <p:cNvSpPr/>
            <p:nvPr/>
          </p:nvSpPr>
          <p:spPr>
            <a:xfrm>
              <a:off x="3753247" y="237002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8" name="Oval 267">
              <a:extLst>
                <a:ext uri="{FF2B5EF4-FFF2-40B4-BE49-F238E27FC236}">
                  <a16:creationId xmlns:a16="http://schemas.microsoft.com/office/drawing/2014/main" id="{67D54613-2381-47D2-B41E-468CDD787383}"/>
                </a:ext>
              </a:extLst>
            </p:cNvPr>
            <p:cNvSpPr/>
            <p:nvPr/>
          </p:nvSpPr>
          <p:spPr>
            <a:xfrm>
              <a:off x="3629482" y="2370020"/>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69" name="Oval 268">
              <a:extLst>
                <a:ext uri="{FF2B5EF4-FFF2-40B4-BE49-F238E27FC236}">
                  <a16:creationId xmlns:a16="http://schemas.microsoft.com/office/drawing/2014/main" id="{BC8564DD-DCB9-4AFA-B2BF-75089AA51AD1}"/>
                </a:ext>
              </a:extLst>
            </p:cNvPr>
            <p:cNvSpPr/>
            <p:nvPr/>
          </p:nvSpPr>
          <p:spPr>
            <a:xfrm>
              <a:off x="3398681" y="2214958"/>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0" name="Oval 269">
              <a:extLst>
                <a:ext uri="{FF2B5EF4-FFF2-40B4-BE49-F238E27FC236}">
                  <a16:creationId xmlns:a16="http://schemas.microsoft.com/office/drawing/2014/main" id="{5B35067E-C4CD-4FE4-9DE9-4518E5DDACEF}"/>
                </a:ext>
              </a:extLst>
            </p:cNvPr>
            <p:cNvSpPr/>
            <p:nvPr/>
          </p:nvSpPr>
          <p:spPr>
            <a:xfrm>
              <a:off x="3323344" y="221495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1" name="Oval 270">
              <a:extLst>
                <a:ext uri="{FF2B5EF4-FFF2-40B4-BE49-F238E27FC236}">
                  <a16:creationId xmlns:a16="http://schemas.microsoft.com/office/drawing/2014/main" id="{F8C0DD68-0BAE-4575-9236-FFD816B2BC87}"/>
                </a:ext>
              </a:extLst>
            </p:cNvPr>
            <p:cNvSpPr/>
            <p:nvPr/>
          </p:nvSpPr>
          <p:spPr>
            <a:xfrm>
              <a:off x="3196240" y="2214958"/>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2" name="Oval 271">
              <a:extLst>
                <a:ext uri="{FF2B5EF4-FFF2-40B4-BE49-F238E27FC236}">
                  <a16:creationId xmlns:a16="http://schemas.microsoft.com/office/drawing/2014/main" id="{2B112B41-DE06-44EB-B5CD-E6426BB0B3CE}"/>
                </a:ext>
              </a:extLst>
            </p:cNvPr>
            <p:cNvSpPr/>
            <p:nvPr/>
          </p:nvSpPr>
          <p:spPr>
            <a:xfrm>
              <a:off x="3176567" y="1953440"/>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3" name="Oval 272">
              <a:extLst>
                <a:ext uri="{FF2B5EF4-FFF2-40B4-BE49-F238E27FC236}">
                  <a16:creationId xmlns:a16="http://schemas.microsoft.com/office/drawing/2014/main" id="{0A1D3668-8513-4D47-8928-435560FE2D6F}"/>
                </a:ext>
              </a:extLst>
            </p:cNvPr>
            <p:cNvSpPr/>
            <p:nvPr/>
          </p:nvSpPr>
          <p:spPr>
            <a:xfrm>
              <a:off x="3047325" y="187254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4" name="Oval 273">
              <a:extLst>
                <a:ext uri="{FF2B5EF4-FFF2-40B4-BE49-F238E27FC236}">
                  <a16:creationId xmlns:a16="http://schemas.microsoft.com/office/drawing/2014/main" id="{0F95C19D-0D4D-4B32-83DB-F900C7D6BCFC}"/>
                </a:ext>
              </a:extLst>
            </p:cNvPr>
            <p:cNvSpPr/>
            <p:nvPr/>
          </p:nvSpPr>
          <p:spPr>
            <a:xfrm>
              <a:off x="3028319" y="1872541"/>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5" name="Oval 274">
              <a:extLst>
                <a:ext uri="{FF2B5EF4-FFF2-40B4-BE49-F238E27FC236}">
                  <a16:creationId xmlns:a16="http://schemas.microsoft.com/office/drawing/2014/main" id="{7976017C-35F2-4445-A896-9CE6CC86C738}"/>
                </a:ext>
              </a:extLst>
            </p:cNvPr>
            <p:cNvSpPr/>
            <p:nvPr/>
          </p:nvSpPr>
          <p:spPr>
            <a:xfrm>
              <a:off x="2906801" y="1872542"/>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6" name="Oval 275">
              <a:extLst>
                <a:ext uri="{FF2B5EF4-FFF2-40B4-BE49-F238E27FC236}">
                  <a16:creationId xmlns:a16="http://schemas.microsoft.com/office/drawing/2014/main" id="{2AC32A34-B263-4B1F-824C-E066584913F8}"/>
                </a:ext>
              </a:extLst>
            </p:cNvPr>
            <p:cNvSpPr/>
            <p:nvPr/>
          </p:nvSpPr>
          <p:spPr>
            <a:xfrm>
              <a:off x="2836903" y="1872542"/>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7" name="Oval 276">
              <a:extLst>
                <a:ext uri="{FF2B5EF4-FFF2-40B4-BE49-F238E27FC236}">
                  <a16:creationId xmlns:a16="http://schemas.microsoft.com/office/drawing/2014/main" id="{20C2C7CB-BAE5-4B3B-8408-256129D6539E}"/>
                </a:ext>
              </a:extLst>
            </p:cNvPr>
            <p:cNvSpPr/>
            <p:nvPr/>
          </p:nvSpPr>
          <p:spPr>
            <a:xfrm>
              <a:off x="2768373" y="18108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8" name="Oval 277">
              <a:extLst>
                <a:ext uri="{FF2B5EF4-FFF2-40B4-BE49-F238E27FC236}">
                  <a16:creationId xmlns:a16="http://schemas.microsoft.com/office/drawing/2014/main" id="{E5C1916F-D150-4CFA-A26F-8FFCA3266C88}"/>
                </a:ext>
              </a:extLst>
            </p:cNvPr>
            <p:cNvSpPr/>
            <p:nvPr/>
          </p:nvSpPr>
          <p:spPr>
            <a:xfrm>
              <a:off x="2731822" y="1810889"/>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79" name="Oval 278">
              <a:extLst>
                <a:ext uri="{FF2B5EF4-FFF2-40B4-BE49-F238E27FC236}">
                  <a16:creationId xmlns:a16="http://schemas.microsoft.com/office/drawing/2014/main" id="{029E1EC6-B087-448C-9AD1-6045E677C7E4}"/>
                </a:ext>
              </a:extLst>
            </p:cNvPr>
            <p:cNvSpPr/>
            <p:nvPr/>
          </p:nvSpPr>
          <p:spPr>
            <a:xfrm>
              <a:off x="2682501" y="1810893"/>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80" name="Oval 279">
              <a:extLst>
                <a:ext uri="{FF2B5EF4-FFF2-40B4-BE49-F238E27FC236}">
                  <a16:creationId xmlns:a16="http://schemas.microsoft.com/office/drawing/2014/main" id="{6177A7CF-A5CF-4CF8-8659-8D6EEF9A118E}"/>
                </a:ext>
              </a:extLst>
            </p:cNvPr>
            <p:cNvSpPr/>
            <p:nvPr/>
          </p:nvSpPr>
          <p:spPr>
            <a:xfrm>
              <a:off x="2579131" y="1755904"/>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81" name="Oval 280">
              <a:extLst>
                <a:ext uri="{FF2B5EF4-FFF2-40B4-BE49-F238E27FC236}">
                  <a16:creationId xmlns:a16="http://schemas.microsoft.com/office/drawing/2014/main" id="{356E41EB-0E22-4B85-BB91-9BF7EE0A7752}"/>
                </a:ext>
              </a:extLst>
            </p:cNvPr>
            <p:cNvSpPr/>
            <p:nvPr/>
          </p:nvSpPr>
          <p:spPr>
            <a:xfrm>
              <a:off x="2443332" y="1702913"/>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sp>
          <p:nvSpPr>
            <p:cNvPr id="282" name="Oval 281">
              <a:extLst>
                <a:ext uri="{FF2B5EF4-FFF2-40B4-BE49-F238E27FC236}">
                  <a16:creationId xmlns:a16="http://schemas.microsoft.com/office/drawing/2014/main" id="{F4503D9F-4084-494B-B9DC-ED660FF7E13D}"/>
                </a:ext>
              </a:extLst>
            </p:cNvPr>
            <p:cNvSpPr/>
            <p:nvPr/>
          </p:nvSpPr>
          <p:spPr>
            <a:xfrm>
              <a:off x="2019605" y="1509767"/>
              <a:ext cx="11841" cy="1048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Myriad Pro" panose="020B0503030403020204"/>
              </a:endParaRPr>
            </a:p>
          </p:txBody>
        </p:sp>
      </p:grpSp>
      <p:sp>
        <p:nvSpPr>
          <p:cNvPr id="9" name="TextBox 8">
            <a:extLst>
              <a:ext uri="{FF2B5EF4-FFF2-40B4-BE49-F238E27FC236}">
                <a16:creationId xmlns:a16="http://schemas.microsoft.com/office/drawing/2014/main" id="{B71BF3F5-135F-40F3-9466-4AA96BF9D4CC}"/>
              </a:ext>
            </a:extLst>
          </p:cNvPr>
          <p:cNvSpPr txBox="1"/>
          <p:nvPr/>
        </p:nvSpPr>
        <p:spPr>
          <a:xfrm>
            <a:off x="5084209" y="1519324"/>
            <a:ext cx="431528" cy="297454"/>
          </a:xfrm>
          <a:prstGeom prst="rect">
            <a:avLst/>
          </a:prstGeom>
          <a:noFill/>
        </p:spPr>
        <p:txBody>
          <a:bodyPr wrap="none" rtlCol="0">
            <a:spAutoFit/>
          </a:bodyPr>
          <a:lstStyle/>
          <a:p>
            <a:pPr defTabSz="914377"/>
            <a:r>
              <a:rPr lang="en-US" sz="1333" b="1">
                <a:solidFill>
                  <a:srgbClr val="7030A0"/>
                </a:solidFill>
                <a:latin typeface="Arial" panose="020B0604020202020204"/>
              </a:rPr>
              <a:t>NR</a:t>
            </a:r>
          </a:p>
        </p:txBody>
      </p:sp>
      <p:sp>
        <p:nvSpPr>
          <p:cNvPr id="289" name="TextBox 288">
            <a:extLst>
              <a:ext uri="{FF2B5EF4-FFF2-40B4-BE49-F238E27FC236}">
                <a16:creationId xmlns:a16="http://schemas.microsoft.com/office/drawing/2014/main" id="{8576268C-9397-4452-A9A6-59B6C0163DBE}"/>
              </a:ext>
            </a:extLst>
          </p:cNvPr>
          <p:cNvSpPr txBox="1"/>
          <p:nvPr/>
        </p:nvSpPr>
        <p:spPr>
          <a:xfrm>
            <a:off x="4678031" y="2007315"/>
            <a:ext cx="1181734" cy="297454"/>
          </a:xfrm>
          <a:prstGeom prst="rect">
            <a:avLst/>
          </a:prstGeom>
          <a:noFill/>
        </p:spPr>
        <p:txBody>
          <a:bodyPr wrap="none" rtlCol="0">
            <a:spAutoFit/>
          </a:bodyPr>
          <a:lstStyle/>
          <a:p>
            <a:pPr defTabSz="914377"/>
            <a:r>
              <a:rPr lang="en-US" sz="1333" b="1">
                <a:solidFill>
                  <a:srgbClr val="525CA3"/>
                </a:solidFill>
                <a:latin typeface="Arial" panose="020B0604020202020204"/>
              </a:rPr>
              <a:t>15.2 months</a:t>
            </a:r>
          </a:p>
        </p:txBody>
      </p:sp>
      <p:sp>
        <p:nvSpPr>
          <p:cNvPr id="290" name="TextBox 289">
            <a:extLst>
              <a:ext uri="{FF2B5EF4-FFF2-40B4-BE49-F238E27FC236}">
                <a16:creationId xmlns:a16="http://schemas.microsoft.com/office/drawing/2014/main" id="{66744CEB-F704-418E-B24B-D1BC643CBDB7}"/>
              </a:ext>
            </a:extLst>
          </p:cNvPr>
          <p:cNvSpPr txBox="1"/>
          <p:nvPr/>
        </p:nvSpPr>
        <p:spPr>
          <a:xfrm>
            <a:off x="3937689" y="3232886"/>
            <a:ext cx="1172309" cy="297454"/>
          </a:xfrm>
          <a:prstGeom prst="rect">
            <a:avLst/>
          </a:prstGeom>
          <a:noFill/>
        </p:spPr>
        <p:txBody>
          <a:bodyPr wrap="none" rtlCol="0">
            <a:spAutoFit/>
          </a:bodyPr>
          <a:lstStyle/>
          <a:p>
            <a:pPr defTabSz="914377"/>
            <a:r>
              <a:rPr lang="en-US" sz="1333" b="1">
                <a:solidFill>
                  <a:srgbClr val="3E90D0"/>
                </a:solidFill>
                <a:latin typeface="Arial" panose="020B0604020202020204"/>
              </a:rPr>
              <a:t>11.5 months</a:t>
            </a:r>
          </a:p>
        </p:txBody>
      </p:sp>
      <p:sp>
        <p:nvSpPr>
          <p:cNvPr id="291" name="TextBox 290">
            <a:extLst>
              <a:ext uri="{FF2B5EF4-FFF2-40B4-BE49-F238E27FC236}">
                <a16:creationId xmlns:a16="http://schemas.microsoft.com/office/drawing/2014/main" id="{CFDF31DA-6CD8-45AF-A8AA-B7C16CA47380}"/>
              </a:ext>
            </a:extLst>
          </p:cNvPr>
          <p:cNvSpPr txBox="1"/>
          <p:nvPr/>
        </p:nvSpPr>
        <p:spPr>
          <a:xfrm>
            <a:off x="4220090" y="3682618"/>
            <a:ext cx="1087157" cy="297454"/>
          </a:xfrm>
          <a:prstGeom prst="rect">
            <a:avLst/>
          </a:prstGeom>
          <a:noFill/>
        </p:spPr>
        <p:txBody>
          <a:bodyPr wrap="none" rtlCol="0">
            <a:spAutoFit/>
          </a:bodyPr>
          <a:lstStyle/>
          <a:p>
            <a:pPr defTabSz="914377"/>
            <a:r>
              <a:rPr lang="en-US" sz="1333" b="1">
                <a:solidFill>
                  <a:srgbClr val="BCBC1C"/>
                </a:solidFill>
                <a:latin typeface="Arial" panose="020B0604020202020204"/>
              </a:rPr>
              <a:t>3.3 months</a:t>
            </a:r>
          </a:p>
        </p:txBody>
      </p:sp>
      <p:graphicFrame>
        <p:nvGraphicFramePr>
          <p:cNvPr id="380" name="Table 379">
            <a:extLst>
              <a:ext uri="{FF2B5EF4-FFF2-40B4-BE49-F238E27FC236}">
                <a16:creationId xmlns:a16="http://schemas.microsoft.com/office/drawing/2014/main" id="{987584E1-DD5E-46D9-AF7E-3A552955042F}"/>
              </a:ext>
            </a:extLst>
          </p:cNvPr>
          <p:cNvGraphicFramePr>
            <a:graphicFrameLocks noGrp="1"/>
          </p:cNvGraphicFramePr>
          <p:nvPr/>
        </p:nvGraphicFramePr>
        <p:xfrm>
          <a:off x="8864003" y="3329425"/>
          <a:ext cx="2645612" cy="838200"/>
        </p:xfrm>
        <a:graphic>
          <a:graphicData uri="http://schemas.openxmlformats.org/drawingml/2006/table">
            <a:tbl>
              <a:tblPr>
                <a:tableStyleId>{616DA210-FB5B-4158-B5E0-FEB733F419BA}</a:tableStyleId>
              </a:tblPr>
              <a:tblGrid>
                <a:gridCol w="1029352">
                  <a:extLst>
                    <a:ext uri="{9D8B030D-6E8A-4147-A177-3AD203B41FA5}">
                      <a16:colId xmlns:a16="http://schemas.microsoft.com/office/drawing/2014/main" val="20000"/>
                    </a:ext>
                  </a:extLst>
                </a:gridCol>
                <a:gridCol w="1616260">
                  <a:extLst>
                    <a:ext uri="{9D8B030D-6E8A-4147-A177-3AD203B41FA5}">
                      <a16:colId xmlns:a16="http://schemas.microsoft.com/office/drawing/2014/main" val="20001"/>
                    </a:ext>
                  </a:extLst>
                </a:gridCol>
              </a:tblGrid>
              <a:tr h="162560">
                <a:tc>
                  <a:txBody>
                    <a:bodyPr/>
                    <a:lstStyle/>
                    <a:p>
                      <a:pPr marL="0" marR="0" algn="l">
                        <a:spcBef>
                          <a:spcPts val="100"/>
                        </a:spcBef>
                        <a:spcAft>
                          <a:spcPts val="100"/>
                        </a:spcAft>
                      </a:pPr>
                      <a:endParaRPr lang="en-US" sz="1100" b="1">
                        <a:solidFill>
                          <a:schemeClr val="bg1"/>
                        </a:solidFill>
                        <a:effectLst/>
                        <a:latin typeface="+mn-lt"/>
                        <a:ea typeface="SimSun"/>
                      </a:endParaRPr>
                    </a:p>
                  </a:txBody>
                  <a:tcPr marL="96000" marR="48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tc>
                  <a:txBody>
                    <a:bodyPr/>
                    <a:lstStyle/>
                    <a:p>
                      <a:pPr marL="0" marR="0" algn="ctr">
                        <a:spcBef>
                          <a:spcPts val="100"/>
                        </a:spcBef>
                        <a:spcAft>
                          <a:spcPts val="100"/>
                        </a:spcAft>
                      </a:pPr>
                      <a:r>
                        <a:rPr lang="en-US" sz="1100" b="1">
                          <a:solidFill>
                            <a:schemeClr val="bg1"/>
                          </a:solidFill>
                          <a:effectLst/>
                          <a:latin typeface="+mn-lt"/>
                        </a:rPr>
                        <a:t>1-year OS rate %</a:t>
                      </a:r>
                      <a:endParaRPr lang="en-US" sz="1100" b="1">
                        <a:solidFill>
                          <a:schemeClr val="bg1"/>
                        </a:solidFill>
                        <a:effectLst/>
                        <a:latin typeface="+mn-lt"/>
                        <a:ea typeface="SimSun"/>
                      </a:endParaRPr>
                    </a:p>
                  </a:txBody>
                  <a:tcPr marL="16933" marR="16933"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162560">
                <a:tc>
                  <a:txBody>
                    <a:bodyPr/>
                    <a:lstStyle/>
                    <a:p>
                      <a:pPr marL="0" marR="0" algn="l">
                        <a:spcBef>
                          <a:spcPts val="100"/>
                        </a:spcBef>
                        <a:spcAft>
                          <a:spcPts val="100"/>
                        </a:spcAft>
                      </a:pPr>
                      <a:r>
                        <a:rPr lang="en-US" sz="1100" b="0">
                          <a:solidFill>
                            <a:schemeClr val="tx1"/>
                          </a:solidFill>
                          <a:effectLst/>
                          <a:latin typeface="+mn-lt"/>
                          <a:cs typeface="Arial" panose="020B0604020202020204" pitchFamily="34" charset="0"/>
                        </a:rPr>
                        <a:t>MRD–</a:t>
                      </a:r>
                      <a:endParaRPr lang="en-US" sz="1100" b="0" kern="1200">
                        <a:solidFill>
                          <a:schemeClr val="tx1"/>
                        </a:solidFill>
                        <a:effectLst/>
                        <a:latin typeface="+mn-lt"/>
                        <a:ea typeface="+mn-ea"/>
                        <a:cs typeface="+mn-cs"/>
                      </a:endParaRPr>
                    </a:p>
                  </a:txBody>
                  <a:tcPr marL="96000" marR="16933" marT="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algn="ctr">
                        <a:spcBef>
                          <a:spcPts val="100"/>
                        </a:spcBef>
                        <a:spcAft>
                          <a:spcPts val="100"/>
                        </a:spcAft>
                      </a:pPr>
                      <a:r>
                        <a:rPr lang="en-US" sz="1100" b="0">
                          <a:solidFill>
                            <a:schemeClr val="tx1"/>
                          </a:solidFill>
                          <a:effectLst/>
                          <a:latin typeface="+mn-lt"/>
                        </a:rPr>
                        <a:t>100</a:t>
                      </a:r>
                      <a:endParaRPr lang="en-US" sz="1100" b="0">
                        <a:solidFill>
                          <a:schemeClr val="tx1"/>
                        </a:solidFill>
                        <a:effectLst/>
                        <a:latin typeface="+mn-lt"/>
                        <a:ea typeface="SimSun"/>
                      </a:endParaRPr>
                    </a:p>
                  </a:txBody>
                  <a:tcPr marL="0" marR="0" marT="0"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10002"/>
                  </a:ext>
                </a:extLst>
              </a:tr>
              <a:tr h="162560">
                <a:tc>
                  <a:txBody>
                    <a:bodyPr/>
                    <a:lstStyle/>
                    <a:p>
                      <a:pPr marL="0" marR="0" lvl="0" indent="0" algn="l" defTabSz="685800" rtl="0" eaLnBrk="1" fontAlgn="auto" latinLnBrk="0" hangingPunct="1">
                        <a:lnSpc>
                          <a:spcPct val="100000"/>
                        </a:lnSpc>
                        <a:spcBef>
                          <a:spcPts val="100"/>
                        </a:spcBef>
                        <a:spcAft>
                          <a:spcPts val="100"/>
                        </a:spcAft>
                        <a:buClrTx/>
                        <a:buSzTx/>
                        <a:buFontTx/>
                        <a:buNone/>
                        <a:tabLst/>
                        <a:defRPr/>
                      </a:pPr>
                      <a:r>
                        <a:rPr lang="en-US" sz="1100" b="0">
                          <a:solidFill>
                            <a:schemeClr val="tx1"/>
                          </a:solidFill>
                          <a:latin typeface="+mn-lt"/>
                          <a:cs typeface="Arial" pitchFamily="34" charset="0"/>
                        </a:rPr>
                        <a:t>MRD+ ≥VGPR</a:t>
                      </a:r>
                    </a:p>
                  </a:txBody>
                  <a:tcPr marL="96000" marR="16933"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alpha val="50000"/>
                      </a:srgbClr>
                    </a:solidFill>
                  </a:tcPr>
                </a:tc>
                <a:tc>
                  <a:txBody>
                    <a:bodyPr/>
                    <a:lstStyle/>
                    <a:p>
                      <a:pPr marL="0" marR="0" algn="ctr">
                        <a:spcBef>
                          <a:spcPts val="100"/>
                        </a:spcBef>
                        <a:spcAft>
                          <a:spcPts val="100"/>
                        </a:spcAft>
                      </a:pPr>
                      <a:r>
                        <a:rPr lang="en-US" sz="1100" b="0">
                          <a:solidFill>
                            <a:schemeClr val="tx1"/>
                          </a:solidFill>
                          <a:effectLst/>
                          <a:latin typeface="+mn-lt"/>
                          <a:ea typeface="SimSun"/>
                        </a:rPr>
                        <a:t>92.9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alpha val="50000"/>
                      </a:srgbClr>
                    </a:solidFill>
                  </a:tcPr>
                </a:tc>
                <a:extLst>
                  <a:ext uri="{0D108BD9-81ED-4DB2-BD59-A6C34878D82A}">
                    <a16:rowId xmlns:a16="http://schemas.microsoft.com/office/drawing/2014/main" val="4105690642"/>
                  </a:ext>
                </a:extLst>
              </a:tr>
              <a:tr h="162560">
                <a:tc>
                  <a:txBody>
                    <a:bodyPr/>
                    <a:lstStyle/>
                    <a:p>
                      <a:pPr marL="0" marR="0" lvl="0" indent="0" algn="l" defTabSz="685800" rtl="0" eaLnBrk="1" fontAlgn="auto" latinLnBrk="0" hangingPunct="1">
                        <a:lnSpc>
                          <a:spcPct val="100000"/>
                        </a:lnSpc>
                        <a:spcBef>
                          <a:spcPts val="100"/>
                        </a:spcBef>
                        <a:spcAft>
                          <a:spcPts val="100"/>
                        </a:spcAft>
                        <a:buClrTx/>
                        <a:buSzTx/>
                        <a:buFontTx/>
                        <a:buNone/>
                        <a:tabLst/>
                        <a:defRPr/>
                      </a:pPr>
                      <a:r>
                        <a:rPr lang="en-US" sz="1100" b="0">
                          <a:solidFill>
                            <a:schemeClr val="tx1"/>
                          </a:solidFill>
                          <a:latin typeface="+mn-lt"/>
                          <a:cs typeface="Arial" pitchFamily="34" charset="0"/>
                        </a:rPr>
                        <a:t>PR</a:t>
                      </a:r>
                    </a:p>
                  </a:txBody>
                  <a:tcPr marL="96000" marR="16933"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algn="ctr">
                        <a:spcBef>
                          <a:spcPts val="100"/>
                        </a:spcBef>
                        <a:spcAft>
                          <a:spcPts val="100"/>
                        </a:spcAft>
                      </a:pPr>
                      <a:r>
                        <a:rPr lang="en-US" sz="1100" b="0">
                          <a:solidFill>
                            <a:schemeClr val="tx1"/>
                          </a:solidFill>
                          <a:effectLst/>
                          <a:latin typeface="+mn-lt"/>
                          <a:ea typeface="SimSun"/>
                        </a:rPr>
                        <a:t>82.4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3631837664"/>
                  </a:ext>
                </a:extLst>
              </a:tr>
              <a:tr h="162560">
                <a:tc>
                  <a:txBody>
                    <a:bodyPr/>
                    <a:lstStyle/>
                    <a:p>
                      <a:pPr marL="0" marR="0" lvl="0" indent="0" algn="l" defTabSz="685800" rtl="0" eaLnBrk="1" fontAlgn="auto" latinLnBrk="0" hangingPunct="1">
                        <a:lnSpc>
                          <a:spcPct val="100000"/>
                        </a:lnSpc>
                        <a:spcBef>
                          <a:spcPts val="100"/>
                        </a:spcBef>
                        <a:spcAft>
                          <a:spcPts val="100"/>
                        </a:spcAft>
                        <a:buClrTx/>
                        <a:buSzTx/>
                        <a:buFontTx/>
                        <a:buNone/>
                        <a:tabLst/>
                        <a:defRPr/>
                      </a:pPr>
                      <a:r>
                        <a:rPr lang="en-US" sz="1100" b="0">
                          <a:solidFill>
                            <a:schemeClr val="tx1"/>
                          </a:solidFill>
                          <a:latin typeface="+mn-lt"/>
                          <a:cs typeface="Arial" pitchFamily="34" charset="0"/>
                        </a:rPr>
                        <a:t>&lt;PR</a:t>
                      </a:r>
                    </a:p>
                  </a:txBody>
                  <a:tcPr marL="96000" marR="16933" marT="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8F8F8"/>
                    </a:solidFill>
                  </a:tcPr>
                </a:tc>
                <a:tc>
                  <a:txBody>
                    <a:bodyPr/>
                    <a:lstStyle/>
                    <a:p>
                      <a:pPr marL="0" marR="0" algn="ctr">
                        <a:spcBef>
                          <a:spcPts val="100"/>
                        </a:spcBef>
                        <a:spcAft>
                          <a:spcPts val="100"/>
                        </a:spcAft>
                      </a:pPr>
                      <a:r>
                        <a:rPr lang="en-US" sz="1100" b="0">
                          <a:solidFill>
                            <a:schemeClr val="tx1"/>
                          </a:solidFill>
                          <a:effectLst/>
                          <a:latin typeface="+mn-lt"/>
                          <a:ea typeface="SimSun"/>
                        </a:rPr>
                        <a:t>46.4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8F8F8"/>
                    </a:solidFill>
                  </a:tcPr>
                </a:tc>
                <a:extLst>
                  <a:ext uri="{0D108BD9-81ED-4DB2-BD59-A6C34878D82A}">
                    <a16:rowId xmlns:a16="http://schemas.microsoft.com/office/drawing/2014/main" val="359188912"/>
                  </a:ext>
                </a:extLst>
              </a:tr>
            </a:tbl>
          </a:graphicData>
        </a:graphic>
      </p:graphicFrame>
      <p:sp>
        <p:nvSpPr>
          <p:cNvPr id="381" name="TextBox 380">
            <a:extLst>
              <a:ext uri="{FF2B5EF4-FFF2-40B4-BE49-F238E27FC236}">
                <a16:creationId xmlns:a16="http://schemas.microsoft.com/office/drawing/2014/main" id="{BD83BBA0-D42D-4970-A336-9EF7F6341271}"/>
              </a:ext>
            </a:extLst>
          </p:cNvPr>
          <p:cNvSpPr txBox="1"/>
          <p:nvPr/>
        </p:nvSpPr>
        <p:spPr>
          <a:xfrm>
            <a:off x="1089829" y="4847243"/>
            <a:ext cx="4910755" cy="462451"/>
          </a:xfrm>
          <a:prstGeom prst="roundRect">
            <a:avLst/>
          </a:prstGeom>
          <a:noFill/>
          <a:ln w="19050">
            <a:solidFill>
              <a:srgbClr val="525CA3"/>
            </a:solidFill>
          </a:ln>
        </p:spPr>
        <p:txBody>
          <a:bodyPr wrap="square" rtlCol="0" anchor="ctr" anchorCtr="1">
            <a:noAutofit/>
          </a:bodyPr>
          <a:lstStyle/>
          <a:p>
            <a:pPr defTabSz="914377"/>
            <a:r>
              <a:rPr lang="en-GB" sz="1200" spc="65">
                <a:solidFill>
                  <a:srgbClr val="000000"/>
                </a:solidFill>
                <a:latin typeface="Arial" panose="020B0604020202020204"/>
                <a:cs typeface="Calibri"/>
              </a:rPr>
              <a:t>In the Pd arm, median PFS was NR in patients achieving a response versus 2.9 months in patients with &lt;PR</a:t>
            </a:r>
          </a:p>
        </p:txBody>
      </p:sp>
      <p:sp>
        <p:nvSpPr>
          <p:cNvPr id="382" name="TextBox 381">
            <a:extLst>
              <a:ext uri="{FF2B5EF4-FFF2-40B4-BE49-F238E27FC236}">
                <a16:creationId xmlns:a16="http://schemas.microsoft.com/office/drawing/2014/main" id="{27460308-96FE-4DC7-8B90-8341CF3EEC79}"/>
              </a:ext>
            </a:extLst>
          </p:cNvPr>
          <p:cNvSpPr txBox="1"/>
          <p:nvPr/>
        </p:nvSpPr>
        <p:spPr>
          <a:xfrm>
            <a:off x="6893518" y="4837581"/>
            <a:ext cx="5095281" cy="462451"/>
          </a:xfrm>
          <a:prstGeom prst="roundRect">
            <a:avLst/>
          </a:prstGeom>
          <a:noFill/>
          <a:ln w="19050">
            <a:solidFill>
              <a:srgbClr val="525CA3"/>
            </a:solidFill>
          </a:ln>
        </p:spPr>
        <p:txBody>
          <a:bodyPr wrap="square" rtlCol="0" anchor="ctr" anchorCtr="1">
            <a:noAutofit/>
          </a:bodyPr>
          <a:lstStyle/>
          <a:p>
            <a:pPr defTabSz="914377"/>
            <a:r>
              <a:rPr lang="en-GB" sz="1200" spc="65">
                <a:solidFill>
                  <a:srgbClr val="000000"/>
                </a:solidFill>
                <a:latin typeface="Arial" panose="020B0604020202020204"/>
                <a:cs typeface="Calibri"/>
              </a:rPr>
              <a:t>In the Pd arm, 1-year OS rates were: 89% MRD+ with ≥VGPR; 91% PR; 54% &lt;PR</a:t>
            </a:r>
          </a:p>
        </p:txBody>
      </p:sp>
      <p:sp>
        <p:nvSpPr>
          <p:cNvPr id="180" name="Rectangle 179">
            <a:hlinkClick r:id="rId6" action="ppaction://hlinksldjump"/>
            <a:extLst>
              <a:ext uri="{FF2B5EF4-FFF2-40B4-BE49-F238E27FC236}">
                <a16:creationId xmlns:a16="http://schemas.microsoft.com/office/drawing/2014/main" id="{E38D804B-52F6-4997-B37A-74D1DB9D7B92}"/>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101852169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A98406-6A88-4594-8FED-93BBA0A9D92E}"/>
              </a:ext>
            </a:extLst>
          </p:cNvPr>
          <p:cNvSpPr>
            <a:spLocks noGrp="1"/>
          </p:cNvSpPr>
          <p:nvPr>
            <p:ph type="title"/>
          </p:nvPr>
        </p:nvSpPr>
        <p:spPr>
          <a:xfrm>
            <a:off x="478368" y="180488"/>
            <a:ext cx="11226801" cy="701602"/>
          </a:xfrm>
        </p:spPr>
        <p:txBody>
          <a:bodyPr/>
          <a:lstStyle/>
          <a:p>
            <a:r>
              <a:rPr lang="en-US" b="1">
                <a:solidFill>
                  <a:schemeClr val="bg2"/>
                </a:solidFill>
              </a:rPr>
              <a:t>ICARIA-MM</a:t>
            </a:r>
            <a:br>
              <a:rPr lang="en-US"/>
            </a:br>
            <a:r>
              <a:rPr lang="en-US" sz="2133"/>
              <a:t>Time to next treatment (TNT) (median FU: 11.6 mos)</a:t>
            </a:r>
            <a:endParaRPr lang="en-GB"/>
          </a:p>
        </p:txBody>
      </p:sp>
      <p:sp>
        <p:nvSpPr>
          <p:cNvPr id="3" name="Slide Number Placeholder 2">
            <a:extLst>
              <a:ext uri="{FF2B5EF4-FFF2-40B4-BE49-F238E27FC236}">
                <a16:creationId xmlns:a16="http://schemas.microsoft.com/office/drawing/2014/main" id="{6C09C2B1-3A88-4048-B0D3-1B97382D0B15}"/>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141</a:t>
            </a:fld>
            <a:endParaRPr lang="en-US">
              <a:solidFill>
                <a:srgbClr val="6B747B"/>
              </a:solidFill>
              <a:latin typeface="Arial" panose="020B0604020202020204"/>
            </a:endParaRPr>
          </a:p>
        </p:txBody>
      </p:sp>
      <p:sp>
        <p:nvSpPr>
          <p:cNvPr id="242" name="Text Placeholder 241">
            <a:extLst>
              <a:ext uri="{FF2B5EF4-FFF2-40B4-BE49-F238E27FC236}">
                <a16:creationId xmlns:a16="http://schemas.microsoft.com/office/drawing/2014/main" id="{25C84E4D-46B3-E0A3-3B18-245472FEB6E5}"/>
              </a:ext>
            </a:extLst>
          </p:cNvPr>
          <p:cNvSpPr>
            <a:spLocks noGrp="1"/>
          </p:cNvSpPr>
          <p:nvPr>
            <p:ph type="body" sz="quarter" idx="13"/>
          </p:nvPr>
        </p:nvSpPr>
        <p:spPr/>
        <p:txBody>
          <a:bodyPr/>
          <a:lstStyle/>
          <a:p>
            <a:br>
              <a:rPr lang="en-GB" sz="133">
                <a:solidFill>
                  <a:srgbClr val="6B747B"/>
                </a:solidFill>
                <a:latin typeface="Arial" panose="020B0604020202020204"/>
              </a:rPr>
            </a:br>
            <a:r>
              <a:rPr lang="it-IT"/>
              <a:t>Attal M, et al. Lancet 2019;394:2096–107</a:t>
            </a:r>
            <a:endParaRPr lang="en-GB" sz="133">
              <a:solidFill>
                <a:srgbClr val="6B747B"/>
              </a:solidFill>
              <a:latin typeface="Arial" panose="020B0604020202020204"/>
            </a:endParaRPr>
          </a:p>
        </p:txBody>
      </p:sp>
      <p:sp>
        <p:nvSpPr>
          <p:cNvPr id="243" name="Text Placeholder 242">
            <a:extLst>
              <a:ext uri="{FF2B5EF4-FFF2-40B4-BE49-F238E27FC236}">
                <a16:creationId xmlns:a16="http://schemas.microsoft.com/office/drawing/2014/main" id="{A2103B0F-1FBF-AE43-3BE0-C27A760A4A5D}"/>
              </a:ext>
            </a:extLst>
          </p:cNvPr>
          <p:cNvSpPr>
            <a:spLocks noGrp="1"/>
          </p:cNvSpPr>
          <p:nvPr>
            <p:ph type="body" sz="quarter" idx="14"/>
          </p:nvPr>
        </p:nvSpPr>
        <p:spPr>
          <a:xfrm>
            <a:off x="486835" y="5880100"/>
            <a:ext cx="6629443" cy="381000"/>
          </a:xfrm>
        </p:spPr>
        <p:txBody>
          <a:bodyPr/>
          <a:lstStyle/>
          <a:p>
            <a:br>
              <a:rPr lang="en-US"/>
            </a:br>
            <a:r>
              <a:rPr lang="en-US"/>
              <a:t>Data cut-off 11 October 2018 </a:t>
            </a:r>
          </a:p>
          <a:p>
            <a:r>
              <a:rPr lang="en-US"/>
              <a:t>CI, confidence interval; d, dexamethasone; FU, follow-up; HR, hazard ratio; IMiD, immunomodulatory drug; Isa, isatuximab; mAb, monoclonal antibody; Mos, months; NR, not reached; P, pomalidomide; PFS, progression-free survival; PI, proteasome inhibitor; TNT, time to next treatment</a:t>
            </a:r>
          </a:p>
        </p:txBody>
      </p:sp>
      <p:grpSp>
        <p:nvGrpSpPr>
          <p:cNvPr id="6" name="Group 5">
            <a:extLst>
              <a:ext uri="{FF2B5EF4-FFF2-40B4-BE49-F238E27FC236}">
                <a16:creationId xmlns:a16="http://schemas.microsoft.com/office/drawing/2014/main" id="{7D93E0CE-BD6C-4C28-9DD3-7BFECEAA56F3}"/>
              </a:ext>
            </a:extLst>
          </p:cNvPr>
          <p:cNvGrpSpPr/>
          <p:nvPr/>
        </p:nvGrpSpPr>
        <p:grpSpPr>
          <a:xfrm>
            <a:off x="1168034" y="2420615"/>
            <a:ext cx="4727665" cy="1604120"/>
            <a:chOff x="876023" y="2472586"/>
            <a:chExt cx="3545749" cy="1203090"/>
          </a:xfrm>
        </p:grpSpPr>
        <p:sp>
          <p:nvSpPr>
            <p:cNvPr id="7" name="Freeform: Shape 6">
              <a:extLst>
                <a:ext uri="{FF2B5EF4-FFF2-40B4-BE49-F238E27FC236}">
                  <a16:creationId xmlns:a16="http://schemas.microsoft.com/office/drawing/2014/main" id="{C1B60F9E-5BAB-4725-BB5B-212B5079F396}"/>
                </a:ext>
              </a:extLst>
            </p:cNvPr>
            <p:cNvSpPr/>
            <p:nvPr/>
          </p:nvSpPr>
          <p:spPr>
            <a:xfrm>
              <a:off x="876023" y="2487676"/>
              <a:ext cx="3524519" cy="1188000"/>
            </a:xfrm>
            <a:custGeom>
              <a:avLst/>
              <a:gdLst>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2907 h 1188244"/>
                <a:gd name="connsiteX38" fmla="*/ 1464469 w 3521868"/>
                <a:gd name="connsiteY38" fmla="*/ 397669 h 1188244"/>
                <a:gd name="connsiteX39" fmla="*/ 1464469 w 3521868"/>
                <a:gd name="connsiteY39" fmla="*/ 421482 h 1188244"/>
                <a:gd name="connsiteX40" fmla="*/ 1414462 w 3521868"/>
                <a:gd name="connsiteY40" fmla="*/ 421482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16831 w 3521868"/>
                <a:gd name="connsiteY44" fmla="*/ 459582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1482 h 1188244"/>
                <a:gd name="connsiteX40" fmla="*/ 1414462 w 3521868"/>
                <a:gd name="connsiteY40" fmla="*/ 421482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16831 w 3521868"/>
                <a:gd name="connsiteY44" fmla="*/ 459582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1482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16831 w 3521868"/>
                <a:gd name="connsiteY44" fmla="*/ 459582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8204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16831 w 3521868"/>
                <a:gd name="connsiteY44" fmla="*/ 459582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16831 w 3521868"/>
                <a:gd name="connsiteY44" fmla="*/ 459582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831 w 3521868"/>
                <a:gd name="connsiteY45" fmla="*/ 481013 h 1188244"/>
                <a:gd name="connsiteX46" fmla="*/ 1316831 w 3521868"/>
                <a:gd name="connsiteY46" fmla="*/ 481013 h 1188244"/>
                <a:gd name="connsiteX47" fmla="*/ 1302544 w 3521868"/>
                <a:gd name="connsiteY47" fmla="*/ 495300 h 1188244"/>
                <a:gd name="connsiteX48" fmla="*/ 1290637 w 3521868"/>
                <a:gd name="connsiteY48" fmla="*/ 495300 h 1188244"/>
                <a:gd name="connsiteX49" fmla="*/ 1290637 w 3521868"/>
                <a:gd name="connsiteY49" fmla="*/ 507207 h 1188244"/>
                <a:gd name="connsiteX50" fmla="*/ 1259681 w 3521868"/>
                <a:gd name="connsiteY50" fmla="*/ 507207 h 1188244"/>
                <a:gd name="connsiteX51" fmla="*/ 1259681 w 3521868"/>
                <a:gd name="connsiteY51" fmla="*/ 521494 h 1188244"/>
                <a:gd name="connsiteX52" fmla="*/ 1212056 w 3521868"/>
                <a:gd name="connsiteY52" fmla="*/ 521494 h 1188244"/>
                <a:gd name="connsiteX53" fmla="*/ 1212056 w 3521868"/>
                <a:gd name="connsiteY53" fmla="*/ 535782 h 1188244"/>
                <a:gd name="connsiteX54" fmla="*/ 1123950 w 3521868"/>
                <a:gd name="connsiteY54" fmla="*/ 535782 h 1188244"/>
                <a:gd name="connsiteX55" fmla="*/ 1123950 w 3521868"/>
                <a:gd name="connsiteY55" fmla="*/ 547688 h 1188244"/>
                <a:gd name="connsiteX56" fmla="*/ 1109662 w 3521868"/>
                <a:gd name="connsiteY56" fmla="*/ 547688 h 1188244"/>
                <a:gd name="connsiteX57" fmla="*/ 1109662 w 3521868"/>
                <a:gd name="connsiteY57" fmla="*/ 561975 h 1188244"/>
                <a:gd name="connsiteX58" fmla="*/ 1107280 w 3521868"/>
                <a:gd name="connsiteY58" fmla="*/ 564357 h 1188244"/>
                <a:gd name="connsiteX59" fmla="*/ 1107280 w 3521868"/>
                <a:gd name="connsiteY59" fmla="*/ 573882 h 1188244"/>
                <a:gd name="connsiteX60" fmla="*/ 1047750 w 3521868"/>
                <a:gd name="connsiteY60" fmla="*/ 573882 h 1188244"/>
                <a:gd name="connsiteX61" fmla="*/ 1047750 w 3521868"/>
                <a:gd name="connsiteY61" fmla="*/ 602457 h 1188244"/>
                <a:gd name="connsiteX62" fmla="*/ 1004887 w 3521868"/>
                <a:gd name="connsiteY62" fmla="*/ 602457 h 1188244"/>
                <a:gd name="connsiteX63" fmla="*/ 1004887 w 3521868"/>
                <a:gd name="connsiteY63" fmla="*/ 614363 h 1188244"/>
                <a:gd name="connsiteX64" fmla="*/ 971550 w 3521868"/>
                <a:gd name="connsiteY64" fmla="*/ 614363 h 1188244"/>
                <a:gd name="connsiteX65" fmla="*/ 971550 w 3521868"/>
                <a:gd name="connsiteY65" fmla="*/ 628650 h 1188244"/>
                <a:gd name="connsiteX66" fmla="*/ 966787 w 3521868"/>
                <a:gd name="connsiteY66" fmla="*/ 628650 h 1188244"/>
                <a:gd name="connsiteX67" fmla="*/ 966787 w 3521868"/>
                <a:gd name="connsiteY67" fmla="*/ 642938 h 1188244"/>
                <a:gd name="connsiteX68" fmla="*/ 959643 w 3521868"/>
                <a:gd name="connsiteY68" fmla="*/ 642938 h 1188244"/>
                <a:gd name="connsiteX69" fmla="*/ 959643 w 3521868"/>
                <a:gd name="connsiteY69" fmla="*/ 678657 h 1188244"/>
                <a:gd name="connsiteX70" fmla="*/ 950118 w 3521868"/>
                <a:gd name="connsiteY70" fmla="*/ 678657 h 1188244"/>
                <a:gd name="connsiteX71" fmla="*/ 950118 w 3521868"/>
                <a:gd name="connsiteY71" fmla="*/ 695325 h 1188244"/>
                <a:gd name="connsiteX72" fmla="*/ 942975 w 3521868"/>
                <a:gd name="connsiteY72" fmla="*/ 695325 h 1188244"/>
                <a:gd name="connsiteX73" fmla="*/ 942975 w 3521868"/>
                <a:gd name="connsiteY73" fmla="*/ 704850 h 1188244"/>
                <a:gd name="connsiteX74" fmla="*/ 926306 w 3521868"/>
                <a:gd name="connsiteY74" fmla="*/ 704850 h 1188244"/>
                <a:gd name="connsiteX75" fmla="*/ 926306 w 3521868"/>
                <a:gd name="connsiteY75" fmla="*/ 719138 h 1188244"/>
                <a:gd name="connsiteX76" fmla="*/ 904875 w 3521868"/>
                <a:gd name="connsiteY76" fmla="*/ 719138 h 1188244"/>
                <a:gd name="connsiteX77" fmla="*/ 904875 w 3521868"/>
                <a:gd name="connsiteY77" fmla="*/ 731044 h 1188244"/>
                <a:gd name="connsiteX78" fmla="*/ 883443 w 3521868"/>
                <a:gd name="connsiteY78" fmla="*/ 731044 h 1188244"/>
                <a:gd name="connsiteX79" fmla="*/ 883443 w 3521868"/>
                <a:gd name="connsiteY79" fmla="*/ 742950 h 1188244"/>
                <a:gd name="connsiteX80" fmla="*/ 871537 w 3521868"/>
                <a:gd name="connsiteY80" fmla="*/ 742950 h 1188244"/>
                <a:gd name="connsiteX81" fmla="*/ 871537 w 3521868"/>
                <a:gd name="connsiteY81" fmla="*/ 757238 h 1188244"/>
                <a:gd name="connsiteX82" fmla="*/ 854868 w 3521868"/>
                <a:gd name="connsiteY82" fmla="*/ 757238 h 1188244"/>
                <a:gd name="connsiteX83" fmla="*/ 854868 w 3521868"/>
                <a:gd name="connsiteY83" fmla="*/ 757238 h 1188244"/>
                <a:gd name="connsiteX84" fmla="*/ 807243 w 3521868"/>
                <a:gd name="connsiteY84" fmla="*/ 757238 h 1188244"/>
                <a:gd name="connsiteX85" fmla="*/ 807243 w 3521868"/>
                <a:gd name="connsiteY85" fmla="*/ 781050 h 1188244"/>
                <a:gd name="connsiteX86" fmla="*/ 683418 w 3521868"/>
                <a:gd name="connsiteY86" fmla="*/ 781050 h 1188244"/>
                <a:gd name="connsiteX87" fmla="*/ 683418 w 3521868"/>
                <a:gd name="connsiteY87" fmla="*/ 807244 h 1188244"/>
                <a:gd name="connsiteX88" fmla="*/ 635793 w 3521868"/>
                <a:gd name="connsiteY88" fmla="*/ 807244 h 1188244"/>
                <a:gd name="connsiteX89" fmla="*/ 635793 w 3521868"/>
                <a:gd name="connsiteY89" fmla="*/ 831057 h 1188244"/>
                <a:gd name="connsiteX90" fmla="*/ 566737 w 3521868"/>
                <a:gd name="connsiteY90" fmla="*/ 831057 h 1188244"/>
                <a:gd name="connsiteX91" fmla="*/ 566737 w 3521868"/>
                <a:gd name="connsiteY91" fmla="*/ 854869 h 1188244"/>
                <a:gd name="connsiteX92" fmla="*/ 526256 w 3521868"/>
                <a:gd name="connsiteY92" fmla="*/ 854869 h 1188244"/>
                <a:gd name="connsiteX93" fmla="*/ 526256 w 3521868"/>
                <a:gd name="connsiteY93" fmla="*/ 890588 h 1188244"/>
                <a:gd name="connsiteX94" fmla="*/ 519112 w 3521868"/>
                <a:gd name="connsiteY94" fmla="*/ 890588 h 1188244"/>
                <a:gd name="connsiteX95" fmla="*/ 519112 w 3521868"/>
                <a:gd name="connsiteY95" fmla="*/ 904875 h 1188244"/>
                <a:gd name="connsiteX96" fmla="*/ 471487 w 3521868"/>
                <a:gd name="connsiteY96" fmla="*/ 904875 h 1188244"/>
                <a:gd name="connsiteX97" fmla="*/ 471487 w 3521868"/>
                <a:gd name="connsiteY97" fmla="*/ 914400 h 1188244"/>
                <a:gd name="connsiteX98" fmla="*/ 445293 w 3521868"/>
                <a:gd name="connsiteY98" fmla="*/ 914400 h 1188244"/>
                <a:gd name="connsiteX99" fmla="*/ 445293 w 3521868"/>
                <a:gd name="connsiteY99" fmla="*/ 940594 h 1188244"/>
                <a:gd name="connsiteX100" fmla="*/ 395287 w 3521868"/>
                <a:gd name="connsiteY100" fmla="*/ 940594 h 1188244"/>
                <a:gd name="connsiteX101" fmla="*/ 395287 w 3521868"/>
                <a:gd name="connsiteY101" fmla="*/ 952500 h 1188244"/>
                <a:gd name="connsiteX102" fmla="*/ 366712 w 3521868"/>
                <a:gd name="connsiteY102" fmla="*/ 952500 h 1188244"/>
                <a:gd name="connsiteX103" fmla="*/ 366712 w 3521868"/>
                <a:gd name="connsiteY103" fmla="*/ 973932 h 1188244"/>
                <a:gd name="connsiteX104" fmla="*/ 347662 w 3521868"/>
                <a:gd name="connsiteY104" fmla="*/ 973932 h 1188244"/>
                <a:gd name="connsiteX105" fmla="*/ 347662 w 3521868"/>
                <a:gd name="connsiteY105" fmla="*/ 985838 h 1188244"/>
                <a:gd name="connsiteX106" fmla="*/ 340518 w 3521868"/>
                <a:gd name="connsiteY106" fmla="*/ 985838 h 1188244"/>
                <a:gd name="connsiteX107" fmla="*/ 340518 w 3521868"/>
                <a:gd name="connsiteY107" fmla="*/ 997744 h 1188244"/>
                <a:gd name="connsiteX108" fmla="*/ 290512 w 3521868"/>
                <a:gd name="connsiteY108" fmla="*/ 997744 h 1188244"/>
                <a:gd name="connsiteX109" fmla="*/ 290512 w 3521868"/>
                <a:gd name="connsiteY109" fmla="*/ 1009650 h 1188244"/>
                <a:gd name="connsiteX110" fmla="*/ 283368 w 3521868"/>
                <a:gd name="connsiteY110" fmla="*/ 1009650 h 1188244"/>
                <a:gd name="connsiteX111" fmla="*/ 283368 w 3521868"/>
                <a:gd name="connsiteY111" fmla="*/ 1009650 h 1188244"/>
                <a:gd name="connsiteX112" fmla="*/ 283368 w 3521868"/>
                <a:gd name="connsiteY112" fmla="*/ 1021557 h 1188244"/>
                <a:gd name="connsiteX113" fmla="*/ 276225 w 3521868"/>
                <a:gd name="connsiteY113" fmla="*/ 1028700 h 1188244"/>
                <a:gd name="connsiteX114" fmla="*/ 261937 w 3521868"/>
                <a:gd name="connsiteY114" fmla="*/ 1028700 h 1188244"/>
                <a:gd name="connsiteX115" fmla="*/ 261937 w 3521868"/>
                <a:gd name="connsiteY115" fmla="*/ 1028700 h 1188244"/>
                <a:gd name="connsiteX116" fmla="*/ 245268 w 3521868"/>
                <a:gd name="connsiteY116" fmla="*/ 1045369 h 1188244"/>
                <a:gd name="connsiteX117" fmla="*/ 245268 w 3521868"/>
                <a:gd name="connsiteY117" fmla="*/ 1057275 h 1188244"/>
                <a:gd name="connsiteX118" fmla="*/ 223837 w 3521868"/>
                <a:gd name="connsiteY118" fmla="*/ 1057275 h 1188244"/>
                <a:gd name="connsiteX119" fmla="*/ 223837 w 3521868"/>
                <a:gd name="connsiteY119" fmla="*/ 1066800 h 1188244"/>
                <a:gd name="connsiteX120" fmla="*/ 216693 w 3521868"/>
                <a:gd name="connsiteY120" fmla="*/ 1066800 h 1188244"/>
                <a:gd name="connsiteX121" fmla="*/ 216693 w 3521868"/>
                <a:gd name="connsiteY121" fmla="*/ 1081088 h 1188244"/>
                <a:gd name="connsiteX122" fmla="*/ 202406 w 3521868"/>
                <a:gd name="connsiteY122" fmla="*/ 1081088 h 1188244"/>
                <a:gd name="connsiteX123" fmla="*/ 202406 w 3521868"/>
                <a:gd name="connsiteY123" fmla="*/ 1090613 h 1188244"/>
                <a:gd name="connsiteX124" fmla="*/ 111918 w 3521868"/>
                <a:gd name="connsiteY124" fmla="*/ 1090613 h 1188244"/>
                <a:gd name="connsiteX125" fmla="*/ 111918 w 3521868"/>
                <a:gd name="connsiteY125" fmla="*/ 1116807 h 1188244"/>
                <a:gd name="connsiteX126" fmla="*/ 83343 w 3521868"/>
                <a:gd name="connsiteY126" fmla="*/ 1116807 h 1188244"/>
                <a:gd name="connsiteX127" fmla="*/ 83343 w 3521868"/>
                <a:gd name="connsiteY127" fmla="*/ 1138238 h 1188244"/>
                <a:gd name="connsiteX128" fmla="*/ 71437 w 3521868"/>
                <a:gd name="connsiteY128" fmla="*/ 1138238 h 1188244"/>
                <a:gd name="connsiteX129" fmla="*/ 71437 w 3521868"/>
                <a:gd name="connsiteY129" fmla="*/ 1150144 h 1188244"/>
                <a:gd name="connsiteX130" fmla="*/ 52387 w 3521868"/>
                <a:gd name="connsiteY130" fmla="*/ 1150144 h 1188244"/>
                <a:gd name="connsiteX131" fmla="*/ 52387 w 3521868"/>
                <a:gd name="connsiteY131" fmla="*/ 1159669 h 1188244"/>
                <a:gd name="connsiteX132" fmla="*/ 45243 w 3521868"/>
                <a:gd name="connsiteY132" fmla="*/ 1159669 h 1188244"/>
                <a:gd name="connsiteX133" fmla="*/ 45243 w 3521868"/>
                <a:gd name="connsiteY133" fmla="*/ 1176338 h 1188244"/>
                <a:gd name="connsiteX134" fmla="*/ 11906 w 3521868"/>
                <a:gd name="connsiteY134" fmla="*/ 1176338 h 1188244"/>
                <a:gd name="connsiteX135" fmla="*/ 11906 w 3521868"/>
                <a:gd name="connsiteY135" fmla="*/ 1176338 h 1188244"/>
                <a:gd name="connsiteX136" fmla="*/ 0 w 3521868"/>
                <a:gd name="connsiteY136"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831 w 3521868"/>
                <a:gd name="connsiteY45" fmla="*/ 481013 h 1188244"/>
                <a:gd name="connsiteX46" fmla="*/ 1316831 w 3521868"/>
                <a:gd name="connsiteY46" fmla="*/ 481013 h 1188244"/>
                <a:gd name="connsiteX47" fmla="*/ 1308668 w 3521868"/>
                <a:gd name="connsiteY47" fmla="*/ 489165 h 1188244"/>
                <a:gd name="connsiteX48" fmla="*/ 1302544 w 3521868"/>
                <a:gd name="connsiteY48" fmla="*/ 495300 h 1188244"/>
                <a:gd name="connsiteX49" fmla="*/ 1290637 w 3521868"/>
                <a:gd name="connsiteY49" fmla="*/ 495300 h 1188244"/>
                <a:gd name="connsiteX50" fmla="*/ 1290637 w 3521868"/>
                <a:gd name="connsiteY50" fmla="*/ 507207 h 1188244"/>
                <a:gd name="connsiteX51" fmla="*/ 1259681 w 3521868"/>
                <a:gd name="connsiteY51" fmla="*/ 507207 h 1188244"/>
                <a:gd name="connsiteX52" fmla="*/ 1259681 w 3521868"/>
                <a:gd name="connsiteY52" fmla="*/ 521494 h 1188244"/>
                <a:gd name="connsiteX53" fmla="*/ 1212056 w 3521868"/>
                <a:gd name="connsiteY53" fmla="*/ 521494 h 1188244"/>
                <a:gd name="connsiteX54" fmla="*/ 1212056 w 3521868"/>
                <a:gd name="connsiteY54" fmla="*/ 535782 h 1188244"/>
                <a:gd name="connsiteX55" fmla="*/ 1123950 w 3521868"/>
                <a:gd name="connsiteY55" fmla="*/ 535782 h 1188244"/>
                <a:gd name="connsiteX56" fmla="*/ 1123950 w 3521868"/>
                <a:gd name="connsiteY56" fmla="*/ 547688 h 1188244"/>
                <a:gd name="connsiteX57" fmla="*/ 1109662 w 3521868"/>
                <a:gd name="connsiteY57" fmla="*/ 547688 h 1188244"/>
                <a:gd name="connsiteX58" fmla="*/ 1109662 w 3521868"/>
                <a:gd name="connsiteY58" fmla="*/ 561975 h 1188244"/>
                <a:gd name="connsiteX59" fmla="*/ 1107280 w 3521868"/>
                <a:gd name="connsiteY59" fmla="*/ 564357 h 1188244"/>
                <a:gd name="connsiteX60" fmla="*/ 1107280 w 3521868"/>
                <a:gd name="connsiteY60" fmla="*/ 573882 h 1188244"/>
                <a:gd name="connsiteX61" fmla="*/ 1047750 w 3521868"/>
                <a:gd name="connsiteY61" fmla="*/ 573882 h 1188244"/>
                <a:gd name="connsiteX62" fmla="*/ 1047750 w 3521868"/>
                <a:gd name="connsiteY62" fmla="*/ 602457 h 1188244"/>
                <a:gd name="connsiteX63" fmla="*/ 1004887 w 3521868"/>
                <a:gd name="connsiteY63" fmla="*/ 602457 h 1188244"/>
                <a:gd name="connsiteX64" fmla="*/ 1004887 w 3521868"/>
                <a:gd name="connsiteY64" fmla="*/ 614363 h 1188244"/>
                <a:gd name="connsiteX65" fmla="*/ 971550 w 3521868"/>
                <a:gd name="connsiteY65" fmla="*/ 614363 h 1188244"/>
                <a:gd name="connsiteX66" fmla="*/ 971550 w 3521868"/>
                <a:gd name="connsiteY66" fmla="*/ 628650 h 1188244"/>
                <a:gd name="connsiteX67" fmla="*/ 966787 w 3521868"/>
                <a:gd name="connsiteY67" fmla="*/ 628650 h 1188244"/>
                <a:gd name="connsiteX68" fmla="*/ 966787 w 3521868"/>
                <a:gd name="connsiteY68" fmla="*/ 642938 h 1188244"/>
                <a:gd name="connsiteX69" fmla="*/ 959643 w 3521868"/>
                <a:gd name="connsiteY69" fmla="*/ 642938 h 1188244"/>
                <a:gd name="connsiteX70" fmla="*/ 959643 w 3521868"/>
                <a:gd name="connsiteY70" fmla="*/ 678657 h 1188244"/>
                <a:gd name="connsiteX71" fmla="*/ 950118 w 3521868"/>
                <a:gd name="connsiteY71" fmla="*/ 678657 h 1188244"/>
                <a:gd name="connsiteX72" fmla="*/ 950118 w 3521868"/>
                <a:gd name="connsiteY72" fmla="*/ 695325 h 1188244"/>
                <a:gd name="connsiteX73" fmla="*/ 942975 w 3521868"/>
                <a:gd name="connsiteY73" fmla="*/ 695325 h 1188244"/>
                <a:gd name="connsiteX74" fmla="*/ 942975 w 3521868"/>
                <a:gd name="connsiteY74" fmla="*/ 704850 h 1188244"/>
                <a:gd name="connsiteX75" fmla="*/ 926306 w 3521868"/>
                <a:gd name="connsiteY75" fmla="*/ 704850 h 1188244"/>
                <a:gd name="connsiteX76" fmla="*/ 926306 w 3521868"/>
                <a:gd name="connsiteY76" fmla="*/ 719138 h 1188244"/>
                <a:gd name="connsiteX77" fmla="*/ 904875 w 3521868"/>
                <a:gd name="connsiteY77" fmla="*/ 719138 h 1188244"/>
                <a:gd name="connsiteX78" fmla="*/ 904875 w 3521868"/>
                <a:gd name="connsiteY78" fmla="*/ 731044 h 1188244"/>
                <a:gd name="connsiteX79" fmla="*/ 883443 w 3521868"/>
                <a:gd name="connsiteY79" fmla="*/ 731044 h 1188244"/>
                <a:gd name="connsiteX80" fmla="*/ 883443 w 3521868"/>
                <a:gd name="connsiteY80" fmla="*/ 742950 h 1188244"/>
                <a:gd name="connsiteX81" fmla="*/ 871537 w 3521868"/>
                <a:gd name="connsiteY81" fmla="*/ 742950 h 1188244"/>
                <a:gd name="connsiteX82" fmla="*/ 871537 w 3521868"/>
                <a:gd name="connsiteY82" fmla="*/ 757238 h 1188244"/>
                <a:gd name="connsiteX83" fmla="*/ 854868 w 3521868"/>
                <a:gd name="connsiteY83" fmla="*/ 757238 h 1188244"/>
                <a:gd name="connsiteX84" fmla="*/ 854868 w 3521868"/>
                <a:gd name="connsiteY84" fmla="*/ 757238 h 1188244"/>
                <a:gd name="connsiteX85" fmla="*/ 807243 w 3521868"/>
                <a:gd name="connsiteY85" fmla="*/ 757238 h 1188244"/>
                <a:gd name="connsiteX86" fmla="*/ 807243 w 3521868"/>
                <a:gd name="connsiteY86" fmla="*/ 781050 h 1188244"/>
                <a:gd name="connsiteX87" fmla="*/ 683418 w 3521868"/>
                <a:gd name="connsiteY87" fmla="*/ 781050 h 1188244"/>
                <a:gd name="connsiteX88" fmla="*/ 683418 w 3521868"/>
                <a:gd name="connsiteY88" fmla="*/ 807244 h 1188244"/>
                <a:gd name="connsiteX89" fmla="*/ 635793 w 3521868"/>
                <a:gd name="connsiteY89" fmla="*/ 807244 h 1188244"/>
                <a:gd name="connsiteX90" fmla="*/ 635793 w 3521868"/>
                <a:gd name="connsiteY90" fmla="*/ 831057 h 1188244"/>
                <a:gd name="connsiteX91" fmla="*/ 566737 w 3521868"/>
                <a:gd name="connsiteY91" fmla="*/ 831057 h 1188244"/>
                <a:gd name="connsiteX92" fmla="*/ 566737 w 3521868"/>
                <a:gd name="connsiteY92" fmla="*/ 854869 h 1188244"/>
                <a:gd name="connsiteX93" fmla="*/ 526256 w 3521868"/>
                <a:gd name="connsiteY93" fmla="*/ 854869 h 1188244"/>
                <a:gd name="connsiteX94" fmla="*/ 526256 w 3521868"/>
                <a:gd name="connsiteY94" fmla="*/ 890588 h 1188244"/>
                <a:gd name="connsiteX95" fmla="*/ 519112 w 3521868"/>
                <a:gd name="connsiteY95" fmla="*/ 890588 h 1188244"/>
                <a:gd name="connsiteX96" fmla="*/ 519112 w 3521868"/>
                <a:gd name="connsiteY96" fmla="*/ 904875 h 1188244"/>
                <a:gd name="connsiteX97" fmla="*/ 471487 w 3521868"/>
                <a:gd name="connsiteY97" fmla="*/ 904875 h 1188244"/>
                <a:gd name="connsiteX98" fmla="*/ 471487 w 3521868"/>
                <a:gd name="connsiteY98" fmla="*/ 914400 h 1188244"/>
                <a:gd name="connsiteX99" fmla="*/ 445293 w 3521868"/>
                <a:gd name="connsiteY99" fmla="*/ 914400 h 1188244"/>
                <a:gd name="connsiteX100" fmla="*/ 445293 w 3521868"/>
                <a:gd name="connsiteY100" fmla="*/ 940594 h 1188244"/>
                <a:gd name="connsiteX101" fmla="*/ 395287 w 3521868"/>
                <a:gd name="connsiteY101" fmla="*/ 940594 h 1188244"/>
                <a:gd name="connsiteX102" fmla="*/ 395287 w 3521868"/>
                <a:gd name="connsiteY102" fmla="*/ 952500 h 1188244"/>
                <a:gd name="connsiteX103" fmla="*/ 366712 w 3521868"/>
                <a:gd name="connsiteY103" fmla="*/ 952500 h 1188244"/>
                <a:gd name="connsiteX104" fmla="*/ 366712 w 3521868"/>
                <a:gd name="connsiteY104" fmla="*/ 973932 h 1188244"/>
                <a:gd name="connsiteX105" fmla="*/ 347662 w 3521868"/>
                <a:gd name="connsiteY105" fmla="*/ 973932 h 1188244"/>
                <a:gd name="connsiteX106" fmla="*/ 347662 w 3521868"/>
                <a:gd name="connsiteY106" fmla="*/ 985838 h 1188244"/>
                <a:gd name="connsiteX107" fmla="*/ 340518 w 3521868"/>
                <a:gd name="connsiteY107" fmla="*/ 985838 h 1188244"/>
                <a:gd name="connsiteX108" fmla="*/ 340518 w 3521868"/>
                <a:gd name="connsiteY108" fmla="*/ 997744 h 1188244"/>
                <a:gd name="connsiteX109" fmla="*/ 290512 w 3521868"/>
                <a:gd name="connsiteY109" fmla="*/ 997744 h 1188244"/>
                <a:gd name="connsiteX110" fmla="*/ 290512 w 3521868"/>
                <a:gd name="connsiteY110" fmla="*/ 1009650 h 1188244"/>
                <a:gd name="connsiteX111" fmla="*/ 283368 w 3521868"/>
                <a:gd name="connsiteY111" fmla="*/ 1009650 h 1188244"/>
                <a:gd name="connsiteX112" fmla="*/ 283368 w 3521868"/>
                <a:gd name="connsiteY112" fmla="*/ 1009650 h 1188244"/>
                <a:gd name="connsiteX113" fmla="*/ 283368 w 3521868"/>
                <a:gd name="connsiteY113" fmla="*/ 1021557 h 1188244"/>
                <a:gd name="connsiteX114" fmla="*/ 276225 w 3521868"/>
                <a:gd name="connsiteY114" fmla="*/ 1028700 h 1188244"/>
                <a:gd name="connsiteX115" fmla="*/ 261937 w 3521868"/>
                <a:gd name="connsiteY115" fmla="*/ 1028700 h 1188244"/>
                <a:gd name="connsiteX116" fmla="*/ 261937 w 3521868"/>
                <a:gd name="connsiteY116" fmla="*/ 1028700 h 1188244"/>
                <a:gd name="connsiteX117" fmla="*/ 245268 w 3521868"/>
                <a:gd name="connsiteY117" fmla="*/ 1045369 h 1188244"/>
                <a:gd name="connsiteX118" fmla="*/ 245268 w 3521868"/>
                <a:gd name="connsiteY118" fmla="*/ 1057275 h 1188244"/>
                <a:gd name="connsiteX119" fmla="*/ 223837 w 3521868"/>
                <a:gd name="connsiteY119" fmla="*/ 1057275 h 1188244"/>
                <a:gd name="connsiteX120" fmla="*/ 223837 w 3521868"/>
                <a:gd name="connsiteY120" fmla="*/ 1066800 h 1188244"/>
                <a:gd name="connsiteX121" fmla="*/ 216693 w 3521868"/>
                <a:gd name="connsiteY121" fmla="*/ 1066800 h 1188244"/>
                <a:gd name="connsiteX122" fmla="*/ 216693 w 3521868"/>
                <a:gd name="connsiteY122" fmla="*/ 1081088 h 1188244"/>
                <a:gd name="connsiteX123" fmla="*/ 202406 w 3521868"/>
                <a:gd name="connsiteY123" fmla="*/ 1081088 h 1188244"/>
                <a:gd name="connsiteX124" fmla="*/ 202406 w 3521868"/>
                <a:gd name="connsiteY124" fmla="*/ 1090613 h 1188244"/>
                <a:gd name="connsiteX125" fmla="*/ 111918 w 3521868"/>
                <a:gd name="connsiteY125" fmla="*/ 1090613 h 1188244"/>
                <a:gd name="connsiteX126" fmla="*/ 111918 w 3521868"/>
                <a:gd name="connsiteY126" fmla="*/ 1116807 h 1188244"/>
                <a:gd name="connsiteX127" fmla="*/ 83343 w 3521868"/>
                <a:gd name="connsiteY127" fmla="*/ 1116807 h 1188244"/>
                <a:gd name="connsiteX128" fmla="*/ 83343 w 3521868"/>
                <a:gd name="connsiteY128" fmla="*/ 1138238 h 1188244"/>
                <a:gd name="connsiteX129" fmla="*/ 71437 w 3521868"/>
                <a:gd name="connsiteY129" fmla="*/ 1138238 h 1188244"/>
                <a:gd name="connsiteX130" fmla="*/ 71437 w 3521868"/>
                <a:gd name="connsiteY130" fmla="*/ 1150144 h 1188244"/>
                <a:gd name="connsiteX131" fmla="*/ 52387 w 3521868"/>
                <a:gd name="connsiteY131" fmla="*/ 1150144 h 1188244"/>
                <a:gd name="connsiteX132" fmla="*/ 52387 w 3521868"/>
                <a:gd name="connsiteY132" fmla="*/ 1159669 h 1188244"/>
                <a:gd name="connsiteX133" fmla="*/ 45243 w 3521868"/>
                <a:gd name="connsiteY133" fmla="*/ 1159669 h 1188244"/>
                <a:gd name="connsiteX134" fmla="*/ 45243 w 3521868"/>
                <a:gd name="connsiteY134" fmla="*/ 1176338 h 1188244"/>
                <a:gd name="connsiteX135" fmla="*/ 11906 w 3521868"/>
                <a:gd name="connsiteY135" fmla="*/ 1176338 h 1188244"/>
                <a:gd name="connsiteX136" fmla="*/ 11906 w 3521868"/>
                <a:gd name="connsiteY136" fmla="*/ 1176338 h 1188244"/>
                <a:gd name="connsiteX137" fmla="*/ 0 w 3521868"/>
                <a:gd name="connsiteY137"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831 w 3521868"/>
                <a:gd name="connsiteY45" fmla="*/ 481013 h 1188244"/>
                <a:gd name="connsiteX46" fmla="*/ 1316831 w 3521868"/>
                <a:gd name="connsiteY46" fmla="*/ 481013 h 1188244"/>
                <a:gd name="connsiteX47" fmla="*/ 1294868 w 3521868"/>
                <a:gd name="connsiteY47" fmla="*/ 481696 h 1188244"/>
                <a:gd name="connsiteX48" fmla="*/ 1302544 w 3521868"/>
                <a:gd name="connsiteY48" fmla="*/ 495300 h 1188244"/>
                <a:gd name="connsiteX49" fmla="*/ 1290637 w 3521868"/>
                <a:gd name="connsiteY49" fmla="*/ 495300 h 1188244"/>
                <a:gd name="connsiteX50" fmla="*/ 1290637 w 3521868"/>
                <a:gd name="connsiteY50" fmla="*/ 507207 h 1188244"/>
                <a:gd name="connsiteX51" fmla="*/ 1259681 w 3521868"/>
                <a:gd name="connsiteY51" fmla="*/ 507207 h 1188244"/>
                <a:gd name="connsiteX52" fmla="*/ 1259681 w 3521868"/>
                <a:gd name="connsiteY52" fmla="*/ 521494 h 1188244"/>
                <a:gd name="connsiteX53" fmla="*/ 1212056 w 3521868"/>
                <a:gd name="connsiteY53" fmla="*/ 521494 h 1188244"/>
                <a:gd name="connsiteX54" fmla="*/ 1212056 w 3521868"/>
                <a:gd name="connsiteY54" fmla="*/ 535782 h 1188244"/>
                <a:gd name="connsiteX55" fmla="*/ 1123950 w 3521868"/>
                <a:gd name="connsiteY55" fmla="*/ 535782 h 1188244"/>
                <a:gd name="connsiteX56" fmla="*/ 1123950 w 3521868"/>
                <a:gd name="connsiteY56" fmla="*/ 547688 h 1188244"/>
                <a:gd name="connsiteX57" fmla="*/ 1109662 w 3521868"/>
                <a:gd name="connsiteY57" fmla="*/ 547688 h 1188244"/>
                <a:gd name="connsiteX58" fmla="*/ 1109662 w 3521868"/>
                <a:gd name="connsiteY58" fmla="*/ 561975 h 1188244"/>
                <a:gd name="connsiteX59" fmla="*/ 1107280 w 3521868"/>
                <a:gd name="connsiteY59" fmla="*/ 564357 h 1188244"/>
                <a:gd name="connsiteX60" fmla="*/ 1107280 w 3521868"/>
                <a:gd name="connsiteY60" fmla="*/ 573882 h 1188244"/>
                <a:gd name="connsiteX61" fmla="*/ 1047750 w 3521868"/>
                <a:gd name="connsiteY61" fmla="*/ 573882 h 1188244"/>
                <a:gd name="connsiteX62" fmla="*/ 1047750 w 3521868"/>
                <a:gd name="connsiteY62" fmla="*/ 602457 h 1188244"/>
                <a:gd name="connsiteX63" fmla="*/ 1004887 w 3521868"/>
                <a:gd name="connsiteY63" fmla="*/ 602457 h 1188244"/>
                <a:gd name="connsiteX64" fmla="*/ 1004887 w 3521868"/>
                <a:gd name="connsiteY64" fmla="*/ 614363 h 1188244"/>
                <a:gd name="connsiteX65" fmla="*/ 971550 w 3521868"/>
                <a:gd name="connsiteY65" fmla="*/ 614363 h 1188244"/>
                <a:gd name="connsiteX66" fmla="*/ 971550 w 3521868"/>
                <a:gd name="connsiteY66" fmla="*/ 628650 h 1188244"/>
                <a:gd name="connsiteX67" fmla="*/ 966787 w 3521868"/>
                <a:gd name="connsiteY67" fmla="*/ 628650 h 1188244"/>
                <a:gd name="connsiteX68" fmla="*/ 966787 w 3521868"/>
                <a:gd name="connsiteY68" fmla="*/ 642938 h 1188244"/>
                <a:gd name="connsiteX69" fmla="*/ 959643 w 3521868"/>
                <a:gd name="connsiteY69" fmla="*/ 642938 h 1188244"/>
                <a:gd name="connsiteX70" fmla="*/ 959643 w 3521868"/>
                <a:gd name="connsiteY70" fmla="*/ 678657 h 1188244"/>
                <a:gd name="connsiteX71" fmla="*/ 950118 w 3521868"/>
                <a:gd name="connsiteY71" fmla="*/ 678657 h 1188244"/>
                <a:gd name="connsiteX72" fmla="*/ 950118 w 3521868"/>
                <a:gd name="connsiteY72" fmla="*/ 695325 h 1188244"/>
                <a:gd name="connsiteX73" fmla="*/ 942975 w 3521868"/>
                <a:gd name="connsiteY73" fmla="*/ 695325 h 1188244"/>
                <a:gd name="connsiteX74" fmla="*/ 942975 w 3521868"/>
                <a:gd name="connsiteY74" fmla="*/ 704850 h 1188244"/>
                <a:gd name="connsiteX75" fmla="*/ 926306 w 3521868"/>
                <a:gd name="connsiteY75" fmla="*/ 704850 h 1188244"/>
                <a:gd name="connsiteX76" fmla="*/ 926306 w 3521868"/>
                <a:gd name="connsiteY76" fmla="*/ 719138 h 1188244"/>
                <a:gd name="connsiteX77" fmla="*/ 904875 w 3521868"/>
                <a:gd name="connsiteY77" fmla="*/ 719138 h 1188244"/>
                <a:gd name="connsiteX78" fmla="*/ 904875 w 3521868"/>
                <a:gd name="connsiteY78" fmla="*/ 731044 h 1188244"/>
                <a:gd name="connsiteX79" fmla="*/ 883443 w 3521868"/>
                <a:gd name="connsiteY79" fmla="*/ 731044 h 1188244"/>
                <a:gd name="connsiteX80" fmla="*/ 883443 w 3521868"/>
                <a:gd name="connsiteY80" fmla="*/ 742950 h 1188244"/>
                <a:gd name="connsiteX81" fmla="*/ 871537 w 3521868"/>
                <a:gd name="connsiteY81" fmla="*/ 742950 h 1188244"/>
                <a:gd name="connsiteX82" fmla="*/ 871537 w 3521868"/>
                <a:gd name="connsiteY82" fmla="*/ 757238 h 1188244"/>
                <a:gd name="connsiteX83" fmla="*/ 854868 w 3521868"/>
                <a:gd name="connsiteY83" fmla="*/ 757238 h 1188244"/>
                <a:gd name="connsiteX84" fmla="*/ 854868 w 3521868"/>
                <a:gd name="connsiteY84" fmla="*/ 757238 h 1188244"/>
                <a:gd name="connsiteX85" fmla="*/ 807243 w 3521868"/>
                <a:gd name="connsiteY85" fmla="*/ 757238 h 1188244"/>
                <a:gd name="connsiteX86" fmla="*/ 807243 w 3521868"/>
                <a:gd name="connsiteY86" fmla="*/ 781050 h 1188244"/>
                <a:gd name="connsiteX87" fmla="*/ 683418 w 3521868"/>
                <a:gd name="connsiteY87" fmla="*/ 781050 h 1188244"/>
                <a:gd name="connsiteX88" fmla="*/ 683418 w 3521868"/>
                <a:gd name="connsiteY88" fmla="*/ 807244 h 1188244"/>
                <a:gd name="connsiteX89" fmla="*/ 635793 w 3521868"/>
                <a:gd name="connsiteY89" fmla="*/ 807244 h 1188244"/>
                <a:gd name="connsiteX90" fmla="*/ 635793 w 3521868"/>
                <a:gd name="connsiteY90" fmla="*/ 831057 h 1188244"/>
                <a:gd name="connsiteX91" fmla="*/ 566737 w 3521868"/>
                <a:gd name="connsiteY91" fmla="*/ 831057 h 1188244"/>
                <a:gd name="connsiteX92" fmla="*/ 566737 w 3521868"/>
                <a:gd name="connsiteY92" fmla="*/ 854869 h 1188244"/>
                <a:gd name="connsiteX93" fmla="*/ 526256 w 3521868"/>
                <a:gd name="connsiteY93" fmla="*/ 854869 h 1188244"/>
                <a:gd name="connsiteX94" fmla="*/ 526256 w 3521868"/>
                <a:gd name="connsiteY94" fmla="*/ 890588 h 1188244"/>
                <a:gd name="connsiteX95" fmla="*/ 519112 w 3521868"/>
                <a:gd name="connsiteY95" fmla="*/ 890588 h 1188244"/>
                <a:gd name="connsiteX96" fmla="*/ 519112 w 3521868"/>
                <a:gd name="connsiteY96" fmla="*/ 904875 h 1188244"/>
                <a:gd name="connsiteX97" fmla="*/ 471487 w 3521868"/>
                <a:gd name="connsiteY97" fmla="*/ 904875 h 1188244"/>
                <a:gd name="connsiteX98" fmla="*/ 471487 w 3521868"/>
                <a:gd name="connsiteY98" fmla="*/ 914400 h 1188244"/>
                <a:gd name="connsiteX99" fmla="*/ 445293 w 3521868"/>
                <a:gd name="connsiteY99" fmla="*/ 914400 h 1188244"/>
                <a:gd name="connsiteX100" fmla="*/ 445293 w 3521868"/>
                <a:gd name="connsiteY100" fmla="*/ 940594 h 1188244"/>
                <a:gd name="connsiteX101" fmla="*/ 395287 w 3521868"/>
                <a:gd name="connsiteY101" fmla="*/ 940594 h 1188244"/>
                <a:gd name="connsiteX102" fmla="*/ 395287 w 3521868"/>
                <a:gd name="connsiteY102" fmla="*/ 952500 h 1188244"/>
                <a:gd name="connsiteX103" fmla="*/ 366712 w 3521868"/>
                <a:gd name="connsiteY103" fmla="*/ 952500 h 1188244"/>
                <a:gd name="connsiteX104" fmla="*/ 366712 w 3521868"/>
                <a:gd name="connsiteY104" fmla="*/ 973932 h 1188244"/>
                <a:gd name="connsiteX105" fmla="*/ 347662 w 3521868"/>
                <a:gd name="connsiteY105" fmla="*/ 973932 h 1188244"/>
                <a:gd name="connsiteX106" fmla="*/ 347662 w 3521868"/>
                <a:gd name="connsiteY106" fmla="*/ 985838 h 1188244"/>
                <a:gd name="connsiteX107" fmla="*/ 340518 w 3521868"/>
                <a:gd name="connsiteY107" fmla="*/ 985838 h 1188244"/>
                <a:gd name="connsiteX108" fmla="*/ 340518 w 3521868"/>
                <a:gd name="connsiteY108" fmla="*/ 997744 h 1188244"/>
                <a:gd name="connsiteX109" fmla="*/ 290512 w 3521868"/>
                <a:gd name="connsiteY109" fmla="*/ 997744 h 1188244"/>
                <a:gd name="connsiteX110" fmla="*/ 290512 w 3521868"/>
                <a:gd name="connsiteY110" fmla="*/ 1009650 h 1188244"/>
                <a:gd name="connsiteX111" fmla="*/ 283368 w 3521868"/>
                <a:gd name="connsiteY111" fmla="*/ 1009650 h 1188244"/>
                <a:gd name="connsiteX112" fmla="*/ 283368 w 3521868"/>
                <a:gd name="connsiteY112" fmla="*/ 1009650 h 1188244"/>
                <a:gd name="connsiteX113" fmla="*/ 283368 w 3521868"/>
                <a:gd name="connsiteY113" fmla="*/ 1021557 h 1188244"/>
                <a:gd name="connsiteX114" fmla="*/ 276225 w 3521868"/>
                <a:gd name="connsiteY114" fmla="*/ 1028700 h 1188244"/>
                <a:gd name="connsiteX115" fmla="*/ 261937 w 3521868"/>
                <a:gd name="connsiteY115" fmla="*/ 1028700 h 1188244"/>
                <a:gd name="connsiteX116" fmla="*/ 261937 w 3521868"/>
                <a:gd name="connsiteY116" fmla="*/ 1028700 h 1188244"/>
                <a:gd name="connsiteX117" fmla="*/ 245268 w 3521868"/>
                <a:gd name="connsiteY117" fmla="*/ 1045369 h 1188244"/>
                <a:gd name="connsiteX118" fmla="*/ 245268 w 3521868"/>
                <a:gd name="connsiteY118" fmla="*/ 1057275 h 1188244"/>
                <a:gd name="connsiteX119" fmla="*/ 223837 w 3521868"/>
                <a:gd name="connsiteY119" fmla="*/ 1057275 h 1188244"/>
                <a:gd name="connsiteX120" fmla="*/ 223837 w 3521868"/>
                <a:gd name="connsiteY120" fmla="*/ 1066800 h 1188244"/>
                <a:gd name="connsiteX121" fmla="*/ 216693 w 3521868"/>
                <a:gd name="connsiteY121" fmla="*/ 1066800 h 1188244"/>
                <a:gd name="connsiteX122" fmla="*/ 216693 w 3521868"/>
                <a:gd name="connsiteY122" fmla="*/ 1081088 h 1188244"/>
                <a:gd name="connsiteX123" fmla="*/ 202406 w 3521868"/>
                <a:gd name="connsiteY123" fmla="*/ 1081088 h 1188244"/>
                <a:gd name="connsiteX124" fmla="*/ 202406 w 3521868"/>
                <a:gd name="connsiteY124" fmla="*/ 1090613 h 1188244"/>
                <a:gd name="connsiteX125" fmla="*/ 111918 w 3521868"/>
                <a:gd name="connsiteY125" fmla="*/ 1090613 h 1188244"/>
                <a:gd name="connsiteX126" fmla="*/ 111918 w 3521868"/>
                <a:gd name="connsiteY126" fmla="*/ 1116807 h 1188244"/>
                <a:gd name="connsiteX127" fmla="*/ 83343 w 3521868"/>
                <a:gd name="connsiteY127" fmla="*/ 1116807 h 1188244"/>
                <a:gd name="connsiteX128" fmla="*/ 83343 w 3521868"/>
                <a:gd name="connsiteY128" fmla="*/ 1138238 h 1188244"/>
                <a:gd name="connsiteX129" fmla="*/ 71437 w 3521868"/>
                <a:gd name="connsiteY129" fmla="*/ 1138238 h 1188244"/>
                <a:gd name="connsiteX130" fmla="*/ 71437 w 3521868"/>
                <a:gd name="connsiteY130" fmla="*/ 1150144 h 1188244"/>
                <a:gd name="connsiteX131" fmla="*/ 52387 w 3521868"/>
                <a:gd name="connsiteY131" fmla="*/ 1150144 h 1188244"/>
                <a:gd name="connsiteX132" fmla="*/ 52387 w 3521868"/>
                <a:gd name="connsiteY132" fmla="*/ 1159669 h 1188244"/>
                <a:gd name="connsiteX133" fmla="*/ 45243 w 3521868"/>
                <a:gd name="connsiteY133" fmla="*/ 1159669 h 1188244"/>
                <a:gd name="connsiteX134" fmla="*/ 45243 w 3521868"/>
                <a:gd name="connsiteY134" fmla="*/ 1176338 h 1188244"/>
                <a:gd name="connsiteX135" fmla="*/ 11906 w 3521868"/>
                <a:gd name="connsiteY135" fmla="*/ 1176338 h 1188244"/>
                <a:gd name="connsiteX136" fmla="*/ 11906 w 3521868"/>
                <a:gd name="connsiteY136" fmla="*/ 1176338 h 1188244"/>
                <a:gd name="connsiteX137" fmla="*/ 0 w 3521868"/>
                <a:gd name="connsiteY137"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831 w 3521868"/>
                <a:gd name="connsiteY45" fmla="*/ 481013 h 1188244"/>
                <a:gd name="connsiteX46" fmla="*/ 1316831 w 3521868"/>
                <a:gd name="connsiteY46" fmla="*/ 481013 h 1188244"/>
                <a:gd name="connsiteX47" fmla="*/ 1294868 w 3521868"/>
                <a:gd name="connsiteY47" fmla="*/ 481696 h 1188244"/>
                <a:gd name="connsiteX48" fmla="*/ 1294265 w 3521868"/>
                <a:gd name="connsiteY48" fmla="*/ 495300 h 1188244"/>
                <a:gd name="connsiteX49" fmla="*/ 1290637 w 3521868"/>
                <a:gd name="connsiteY49" fmla="*/ 495300 h 1188244"/>
                <a:gd name="connsiteX50" fmla="*/ 1290637 w 3521868"/>
                <a:gd name="connsiteY50" fmla="*/ 507207 h 1188244"/>
                <a:gd name="connsiteX51" fmla="*/ 1259681 w 3521868"/>
                <a:gd name="connsiteY51" fmla="*/ 507207 h 1188244"/>
                <a:gd name="connsiteX52" fmla="*/ 1259681 w 3521868"/>
                <a:gd name="connsiteY52" fmla="*/ 521494 h 1188244"/>
                <a:gd name="connsiteX53" fmla="*/ 1212056 w 3521868"/>
                <a:gd name="connsiteY53" fmla="*/ 521494 h 1188244"/>
                <a:gd name="connsiteX54" fmla="*/ 1212056 w 3521868"/>
                <a:gd name="connsiteY54" fmla="*/ 535782 h 1188244"/>
                <a:gd name="connsiteX55" fmla="*/ 1123950 w 3521868"/>
                <a:gd name="connsiteY55" fmla="*/ 535782 h 1188244"/>
                <a:gd name="connsiteX56" fmla="*/ 1123950 w 3521868"/>
                <a:gd name="connsiteY56" fmla="*/ 547688 h 1188244"/>
                <a:gd name="connsiteX57" fmla="*/ 1109662 w 3521868"/>
                <a:gd name="connsiteY57" fmla="*/ 547688 h 1188244"/>
                <a:gd name="connsiteX58" fmla="*/ 1109662 w 3521868"/>
                <a:gd name="connsiteY58" fmla="*/ 561975 h 1188244"/>
                <a:gd name="connsiteX59" fmla="*/ 1107280 w 3521868"/>
                <a:gd name="connsiteY59" fmla="*/ 564357 h 1188244"/>
                <a:gd name="connsiteX60" fmla="*/ 1107280 w 3521868"/>
                <a:gd name="connsiteY60" fmla="*/ 573882 h 1188244"/>
                <a:gd name="connsiteX61" fmla="*/ 1047750 w 3521868"/>
                <a:gd name="connsiteY61" fmla="*/ 573882 h 1188244"/>
                <a:gd name="connsiteX62" fmla="*/ 1047750 w 3521868"/>
                <a:gd name="connsiteY62" fmla="*/ 602457 h 1188244"/>
                <a:gd name="connsiteX63" fmla="*/ 1004887 w 3521868"/>
                <a:gd name="connsiteY63" fmla="*/ 602457 h 1188244"/>
                <a:gd name="connsiteX64" fmla="*/ 1004887 w 3521868"/>
                <a:gd name="connsiteY64" fmla="*/ 614363 h 1188244"/>
                <a:gd name="connsiteX65" fmla="*/ 971550 w 3521868"/>
                <a:gd name="connsiteY65" fmla="*/ 614363 h 1188244"/>
                <a:gd name="connsiteX66" fmla="*/ 971550 w 3521868"/>
                <a:gd name="connsiteY66" fmla="*/ 628650 h 1188244"/>
                <a:gd name="connsiteX67" fmla="*/ 966787 w 3521868"/>
                <a:gd name="connsiteY67" fmla="*/ 628650 h 1188244"/>
                <a:gd name="connsiteX68" fmla="*/ 966787 w 3521868"/>
                <a:gd name="connsiteY68" fmla="*/ 642938 h 1188244"/>
                <a:gd name="connsiteX69" fmla="*/ 959643 w 3521868"/>
                <a:gd name="connsiteY69" fmla="*/ 642938 h 1188244"/>
                <a:gd name="connsiteX70" fmla="*/ 959643 w 3521868"/>
                <a:gd name="connsiteY70" fmla="*/ 678657 h 1188244"/>
                <a:gd name="connsiteX71" fmla="*/ 950118 w 3521868"/>
                <a:gd name="connsiteY71" fmla="*/ 678657 h 1188244"/>
                <a:gd name="connsiteX72" fmla="*/ 950118 w 3521868"/>
                <a:gd name="connsiteY72" fmla="*/ 695325 h 1188244"/>
                <a:gd name="connsiteX73" fmla="*/ 942975 w 3521868"/>
                <a:gd name="connsiteY73" fmla="*/ 695325 h 1188244"/>
                <a:gd name="connsiteX74" fmla="*/ 942975 w 3521868"/>
                <a:gd name="connsiteY74" fmla="*/ 704850 h 1188244"/>
                <a:gd name="connsiteX75" fmla="*/ 926306 w 3521868"/>
                <a:gd name="connsiteY75" fmla="*/ 704850 h 1188244"/>
                <a:gd name="connsiteX76" fmla="*/ 926306 w 3521868"/>
                <a:gd name="connsiteY76" fmla="*/ 719138 h 1188244"/>
                <a:gd name="connsiteX77" fmla="*/ 904875 w 3521868"/>
                <a:gd name="connsiteY77" fmla="*/ 719138 h 1188244"/>
                <a:gd name="connsiteX78" fmla="*/ 904875 w 3521868"/>
                <a:gd name="connsiteY78" fmla="*/ 731044 h 1188244"/>
                <a:gd name="connsiteX79" fmla="*/ 883443 w 3521868"/>
                <a:gd name="connsiteY79" fmla="*/ 731044 h 1188244"/>
                <a:gd name="connsiteX80" fmla="*/ 883443 w 3521868"/>
                <a:gd name="connsiteY80" fmla="*/ 742950 h 1188244"/>
                <a:gd name="connsiteX81" fmla="*/ 871537 w 3521868"/>
                <a:gd name="connsiteY81" fmla="*/ 742950 h 1188244"/>
                <a:gd name="connsiteX82" fmla="*/ 871537 w 3521868"/>
                <a:gd name="connsiteY82" fmla="*/ 757238 h 1188244"/>
                <a:gd name="connsiteX83" fmla="*/ 854868 w 3521868"/>
                <a:gd name="connsiteY83" fmla="*/ 757238 h 1188244"/>
                <a:gd name="connsiteX84" fmla="*/ 854868 w 3521868"/>
                <a:gd name="connsiteY84" fmla="*/ 757238 h 1188244"/>
                <a:gd name="connsiteX85" fmla="*/ 807243 w 3521868"/>
                <a:gd name="connsiteY85" fmla="*/ 757238 h 1188244"/>
                <a:gd name="connsiteX86" fmla="*/ 807243 w 3521868"/>
                <a:gd name="connsiteY86" fmla="*/ 781050 h 1188244"/>
                <a:gd name="connsiteX87" fmla="*/ 683418 w 3521868"/>
                <a:gd name="connsiteY87" fmla="*/ 781050 h 1188244"/>
                <a:gd name="connsiteX88" fmla="*/ 683418 w 3521868"/>
                <a:gd name="connsiteY88" fmla="*/ 807244 h 1188244"/>
                <a:gd name="connsiteX89" fmla="*/ 635793 w 3521868"/>
                <a:gd name="connsiteY89" fmla="*/ 807244 h 1188244"/>
                <a:gd name="connsiteX90" fmla="*/ 635793 w 3521868"/>
                <a:gd name="connsiteY90" fmla="*/ 831057 h 1188244"/>
                <a:gd name="connsiteX91" fmla="*/ 566737 w 3521868"/>
                <a:gd name="connsiteY91" fmla="*/ 831057 h 1188244"/>
                <a:gd name="connsiteX92" fmla="*/ 566737 w 3521868"/>
                <a:gd name="connsiteY92" fmla="*/ 854869 h 1188244"/>
                <a:gd name="connsiteX93" fmla="*/ 526256 w 3521868"/>
                <a:gd name="connsiteY93" fmla="*/ 854869 h 1188244"/>
                <a:gd name="connsiteX94" fmla="*/ 526256 w 3521868"/>
                <a:gd name="connsiteY94" fmla="*/ 890588 h 1188244"/>
                <a:gd name="connsiteX95" fmla="*/ 519112 w 3521868"/>
                <a:gd name="connsiteY95" fmla="*/ 890588 h 1188244"/>
                <a:gd name="connsiteX96" fmla="*/ 519112 w 3521868"/>
                <a:gd name="connsiteY96" fmla="*/ 904875 h 1188244"/>
                <a:gd name="connsiteX97" fmla="*/ 471487 w 3521868"/>
                <a:gd name="connsiteY97" fmla="*/ 904875 h 1188244"/>
                <a:gd name="connsiteX98" fmla="*/ 471487 w 3521868"/>
                <a:gd name="connsiteY98" fmla="*/ 914400 h 1188244"/>
                <a:gd name="connsiteX99" fmla="*/ 445293 w 3521868"/>
                <a:gd name="connsiteY99" fmla="*/ 914400 h 1188244"/>
                <a:gd name="connsiteX100" fmla="*/ 445293 w 3521868"/>
                <a:gd name="connsiteY100" fmla="*/ 940594 h 1188244"/>
                <a:gd name="connsiteX101" fmla="*/ 395287 w 3521868"/>
                <a:gd name="connsiteY101" fmla="*/ 940594 h 1188244"/>
                <a:gd name="connsiteX102" fmla="*/ 395287 w 3521868"/>
                <a:gd name="connsiteY102" fmla="*/ 952500 h 1188244"/>
                <a:gd name="connsiteX103" fmla="*/ 366712 w 3521868"/>
                <a:gd name="connsiteY103" fmla="*/ 952500 h 1188244"/>
                <a:gd name="connsiteX104" fmla="*/ 366712 w 3521868"/>
                <a:gd name="connsiteY104" fmla="*/ 973932 h 1188244"/>
                <a:gd name="connsiteX105" fmla="*/ 347662 w 3521868"/>
                <a:gd name="connsiteY105" fmla="*/ 973932 h 1188244"/>
                <a:gd name="connsiteX106" fmla="*/ 347662 w 3521868"/>
                <a:gd name="connsiteY106" fmla="*/ 985838 h 1188244"/>
                <a:gd name="connsiteX107" fmla="*/ 340518 w 3521868"/>
                <a:gd name="connsiteY107" fmla="*/ 985838 h 1188244"/>
                <a:gd name="connsiteX108" fmla="*/ 340518 w 3521868"/>
                <a:gd name="connsiteY108" fmla="*/ 997744 h 1188244"/>
                <a:gd name="connsiteX109" fmla="*/ 290512 w 3521868"/>
                <a:gd name="connsiteY109" fmla="*/ 997744 h 1188244"/>
                <a:gd name="connsiteX110" fmla="*/ 290512 w 3521868"/>
                <a:gd name="connsiteY110" fmla="*/ 1009650 h 1188244"/>
                <a:gd name="connsiteX111" fmla="*/ 283368 w 3521868"/>
                <a:gd name="connsiteY111" fmla="*/ 1009650 h 1188244"/>
                <a:gd name="connsiteX112" fmla="*/ 283368 w 3521868"/>
                <a:gd name="connsiteY112" fmla="*/ 1009650 h 1188244"/>
                <a:gd name="connsiteX113" fmla="*/ 283368 w 3521868"/>
                <a:gd name="connsiteY113" fmla="*/ 1021557 h 1188244"/>
                <a:gd name="connsiteX114" fmla="*/ 276225 w 3521868"/>
                <a:gd name="connsiteY114" fmla="*/ 1028700 h 1188244"/>
                <a:gd name="connsiteX115" fmla="*/ 261937 w 3521868"/>
                <a:gd name="connsiteY115" fmla="*/ 1028700 h 1188244"/>
                <a:gd name="connsiteX116" fmla="*/ 261937 w 3521868"/>
                <a:gd name="connsiteY116" fmla="*/ 1028700 h 1188244"/>
                <a:gd name="connsiteX117" fmla="*/ 245268 w 3521868"/>
                <a:gd name="connsiteY117" fmla="*/ 1045369 h 1188244"/>
                <a:gd name="connsiteX118" fmla="*/ 245268 w 3521868"/>
                <a:gd name="connsiteY118" fmla="*/ 1057275 h 1188244"/>
                <a:gd name="connsiteX119" fmla="*/ 223837 w 3521868"/>
                <a:gd name="connsiteY119" fmla="*/ 1057275 h 1188244"/>
                <a:gd name="connsiteX120" fmla="*/ 223837 w 3521868"/>
                <a:gd name="connsiteY120" fmla="*/ 1066800 h 1188244"/>
                <a:gd name="connsiteX121" fmla="*/ 216693 w 3521868"/>
                <a:gd name="connsiteY121" fmla="*/ 1066800 h 1188244"/>
                <a:gd name="connsiteX122" fmla="*/ 216693 w 3521868"/>
                <a:gd name="connsiteY122" fmla="*/ 1081088 h 1188244"/>
                <a:gd name="connsiteX123" fmla="*/ 202406 w 3521868"/>
                <a:gd name="connsiteY123" fmla="*/ 1081088 h 1188244"/>
                <a:gd name="connsiteX124" fmla="*/ 202406 w 3521868"/>
                <a:gd name="connsiteY124" fmla="*/ 1090613 h 1188244"/>
                <a:gd name="connsiteX125" fmla="*/ 111918 w 3521868"/>
                <a:gd name="connsiteY125" fmla="*/ 1090613 h 1188244"/>
                <a:gd name="connsiteX126" fmla="*/ 111918 w 3521868"/>
                <a:gd name="connsiteY126" fmla="*/ 1116807 h 1188244"/>
                <a:gd name="connsiteX127" fmla="*/ 83343 w 3521868"/>
                <a:gd name="connsiteY127" fmla="*/ 1116807 h 1188244"/>
                <a:gd name="connsiteX128" fmla="*/ 83343 w 3521868"/>
                <a:gd name="connsiteY128" fmla="*/ 1138238 h 1188244"/>
                <a:gd name="connsiteX129" fmla="*/ 71437 w 3521868"/>
                <a:gd name="connsiteY129" fmla="*/ 1138238 h 1188244"/>
                <a:gd name="connsiteX130" fmla="*/ 71437 w 3521868"/>
                <a:gd name="connsiteY130" fmla="*/ 1150144 h 1188244"/>
                <a:gd name="connsiteX131" fmla="*/ 52387 w 3521868"/>
                <a:gd name="connsiteY131" fmla="*/ 1150144 h 1188244"/>
                <a:gd name="connsiteX132" fmla="*/ 52387 w 3521868"/>
                <a:gd name="connsiteY132" fmla="*/ 1159669 h 1188244"/>
                <a:gd name="connsiteX133" fmla="*/ 45243 w 3521868"/>
                <a:gd name="connsiteY133" fmla="*/ 1159669 h 1188244"/>
                <a:gd name="connsiteX134" fmla="*/ 45243 w 3521868"/>
                <a:gd name="connsiteY134" fmla="*/ 1176338 h 1188244"/>
                <a:gd name="connsiteX135" fmla="*/ 11906 w 3521868"/>
                <a:gd name="connsiteY135" fmla="*/ 1176338 h 1188244"/>
                <a:gd name="connsiteX136" fmla="*/ 11906 w 3521868"/>
                <a:gd name="connsiteY136" fmla="*/ 1176338 h 1188244"/>
                <a:gd name="connsiteX137" fmla="*/ 0 w 3521868"/>
                <a:gd name="connsiteY137"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8788 w 3521868"/>
                <a:gd name="connsiteY45" fmla="*/ 474228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07243 w 3521868"/>
                <a:gd name="connsiteY86" fmla="*/ 757238 h 1188244"/>
                <a:gd name="connsiteX87" fmla="*/ 807243 w 3521868"/>
                <a:gd name="connsiteY87" fmla="*/ 781050 h 1188244"/>
                <a:gd name="connsiteX88" fmla="*/ 683418 w 3521868"/>
                <a:gd name="connsiteY88" fmla="*/ 781050 h 1188244"/>
                <a:gd name="connsiteX89" fmla="*/ 683418 w 3521868"/>
                <a:gd name="connsiteY89" fmla="*/ 807244 h 1188244"/>
                <a:gd name="connsiteX90" fmla="*/ 635793 w 3521868"/>
                <a:gd name="connsiteY90" fmla="*/ 807244 h 1188244"/>
                <a:gd name="connsiteX91" fmla="*/ 635793 w 3521868"/>
                <a:gd name="connsiteY91" fmla="*/ 831057 h 1188244"/>
                <a:gd name="connsiteX92" fmla="*/ 566737 w 3521868"/>
                <a:gd name="connsiteY92" fmla="*/ 831057 h 1188244"/>
                <a:gd name="connsiteX93" fmla="*/ 566737 w 3521868"/>
                <a:gd name="connsiteY93" fmla="*/ 854869 h 1188244"/>
                <a:gd name="connsiteX94" fmla="*/ 526256 w 3521868"/>
                <a:gd name="connsiteY94" fmla="*/ 854869 h 1188244"/>
                <a:gd name="connsiteX95" fmla="*/ 526256 w 3521868"/>
                <a:gd name="connsiteY95" fmla="*/ 890588 h 1188244"/>
                <a:gd name="connsiteX96" fmla="*/ 519112 w 3521868"/>
                <a:gd name="connsiteY96" fmla="*/ 890588 h 1188244"/>
                <a:gd name="connsiteX97" fmla="*/ 519112 w 3521868"/>
                <a:gd name="connsiteY97" fmla="*/ 904875 h 1188244"/>
                <a:gd name="connsiteX98" fmla="*/ 471487 w 3521868"/>
                <a:gd name="connsiteY98" fmla="*/ 904875 h 1188244"/>
                <a:gd name="connsiteX99" fmla="*/ 471487 w 3521868"/>
                <a:gd name="connsiteY99" fmla="*/ 914400 h 1188244"/>
                <a:gd name="connsiteX100" fmla="*/ 445293 w 3521868"/>
                <a:gd name="connsiteY100" fmla="*/ 914400 h 1188244"/>
                <a:gd name="connsiteX101" fmla="*/ 445293 w 3521868"/>
                <a:gd name="connsiteY101" fmla="*/ 940594 h 1188244"/>
                <a:gd name="connsiteX102" fmla="*/ 395287 w 3521868"/>
                <a:gd name="connsiteY102" fmla="*/ 940594 h 1188244"/>
                <a:gd name="connsiteX103" fmla="*/ 395287 w 3521868"/>
                <a:gd name="connsiteY103" fmla="*/ 952500 h 1188244"/>
                <a:gd name="connsiteX104" fmla="*/ 366712 w 3521868"/>
                <a:gd name="connsiteY104" fmla="*/ 952500 h 1188244"/>
                <a:gd name="connsiteX105" fmla="*/ 366712 w 3521868"/>
                <a:gd name="connsiteY105" fmla="*/ 973932 h 1188244"/>
                <a:gd name="connsiteX106" fmla="*/ 347662 w 3521868"/>
                <a:gd name="connsiteY106" fmla="*/ 973932 h 1188244"/>
                <a:gd name="connsiteX107" fmla="*/ 347662 w 3521868"/>
                <a:gd name="connsiteY107" fmla="*/ 985838 h 1188244"/>
                <a:gd name="connsiteX108" fmla="*/ 340518 w 3521868"/>
                <a:gd name="connsiteY108" fmla="*/ 985838 h 1188244"/>
                <a:gd name="connsiteX109" fmla="*/ 340518 w 3521868"/>
                <a:gd name="connsiteY109" fmla="*/ 997744 h 1188244"/>
                <a:gd name="connsiteX110" fmla="*/ 290512 w 3521868"/>
                <a:gd name="connsiteY110" fmla="*/ 997744 h 1188244"/>
                <a:gd name="connsiteX111" fmla="*/ 290512 w 3521868"/>
                <a:gd name="connsiteY111" fmla="*/ 1009650 h 1188244"/>
                <a:gd name="connsiteX112" fmla="*/ 283368 w 3521868"/>
                <a:gd name="connsiteY112" fmla="*/ 1009650 h 1188244"/>
                <a:gd name="connsiteX113" fmla="*/ 283368 w 3521868"/>
                <a:gd name="connsiteY113" fmla="*/ 1009650 h 1188244"/>
                <a:gd name="connsiteX114" fmla="*/ 283368 w 3521868"/>
                <a:gd name="connsiteY114" fmla="*/ 1021557 h 1188244"/>
                <a:gd name="connsiteX115" fmla="*/ 276225 w 3521868"/>
                <a:gd name="connsiteY115" fmla="*/ 1028700 h 1188244"/>
                <a:gd name="connsiteX116" fmla="*/ 261937 w 3521868"/>
                <a:gd name="connsiteY116" fmla="*/ 1028700 h 1188244"/>
                <a:gd name="connsiteX117" fmla="*/ 261937 w 3521868"/>
                <a:gd name="connsiteY117" fmla="*/ 1028700 h 1188244"/>
                <a:gd name="connsiteX118" fmla="*/ 245268 w 3521868"/>
                <a:gd name="connsiteY118" fmla="*/ 1045369 h 1188244"/>
                <a:gd name="connsiteX119" fmla="*/ 245268 w 3521868"/>
                <a:gd name="connsiteY119" fmla="*/ 1057275 h 1188244"/>
                <a:gd name="connsiteX120" fmla="*/ 223837 w 3521868"/>
                <a:gd name="connsiteY120" fmla="*/ 1057275 h 1188244"/>
                <a:gd name="connsiteX121" fmla="*/ 223837 w 3521868"/>
                <a:gd name="connsiteY121" fmla="*/ 1066800 h 1188244"/>
                <a:gd name="connsiteX122" fmla="*/ 216693 w 3521868"/>
                <a:gd name="connsiteY122" fmla="*/ 1066800 h 1188244"/>
                <a:gd name="connsiteX123" fmla="*/ 216693 w 3521868"/>
                <a:gd name="connsiteY123" fmla="*/ 1081088 h 1188244"/>
                <a:gd name="connsiteX124" fmla="*/ 202406 w 3521868"/>
                <a:gd name="connsiteY124" fmla="*/ 1081088 h 1188244"/>
                <a:gd name="connsiteX125" fmla="*/ 202406 w 3521868"/>
                <a:gd name="connsiteY125" fmla="*/ 1090613 h 1188244"/>
                <a:gd name="connsiteX126" fmla="*/ 111918 w 3521868"/>
                <a:gd name="connsiteY126" fmla="*/ 1090613 h 1188244"/>
                <a:gd name="connsiteX127" fmla="*/ 111918 w 3521868"/>
                <a:gd name="connsiteY127" fmla="*/ 1116807 h 1188244"/>
                <a:gd name="connsiteX128" fmla="*/ 83343 w 3521868"/>
                <a:gd name="connsiteY128" fmla="*/ 1116807 h 1188244"/>
                <a:gd name="connsiteX129" fmla="*/ 83343 w 3521868"/>
                <a:gd name="connsiteY129" fmla="*/ 1138238 h 1188244"/>
                <a:gd name="connsiteX130" fmla="*/ 71437 w 3521868"/>
                <a:gd name="connsiteY130" fmla="*/ 1138238 h 1188244"/>
                <a:gd name="connsiteX131" fmla="*/ 71437 w 3521868"/>
                <a:gd name="connsiteY131" fmla="*/ 1150144 h 1188244"/>
                <a:gd name="connsiteX132" fmla="*/ 52387 w 3521868"/>
                <a:gd name="connsiteY132" fmla="*/ 1150144 h 1188244"/>
                <a:gd name="connsiteX133" fmla="*/ 52387 w 3521868"/>
                <a:gd name="connsiteY133" fmla="*/ 1159669 h 1188244"/>
                <a:gd name="connsiteX134" fmla="*/ 45243 w 3521868"/>
                <a:gd name="connsiteY134" fmla="*/ 1159669 h 1188244"/>
                <a:gd name="connsiteX135" fmla="*/ 45243 w 3521868"/>
                <a:gd name="connsiteY135" fmla="*/ 1176338 h 1188244"/>
                <a:gd name="connsiteX136" fmla="*/ 11906 w 3521868"/>
                <a:gd name="connsiteY136" fmla="*/ 1176338 h 1188244"/>
                <a:gd name="connsiteX137" fmla="*/ 11906 w 3521868"/>
                <a:gd name="connsiteY137" fmla="*/ 1176338 h 1188244"/>
                <a:gd name="connsiteX138" fmla="*/ 0 w 3521868"/>
                <a:gd name="connsiteY138"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4469 w 3521868"/>
                <a:gd name="connsiteY38" fmla="*/ 39766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07243 w 3521868"/>
                <a:gd name="connsiteY86" fmla="*/ 757238 h 1188244"/>
                <a:gd name="connsiteX87" fmla="*/ 807243 w 3521868"/>
                <a:gd name="connsiteY87" fmla="*/ 781050 h 1188244"/>
                <a:gd name="connsiteX88" fmla="*/ 683418 w 3521868"/>
                <a:gd name="connsiteY88" fmla="*/ 781050 h 1188244"/>
                <a:gd name="connsiteX89" fmla="*/ 683418 w 3521868"/>
                <a:gd name="connsiteY89" fmla="*/ 807244 h 1188244"/>
                <a:gd name="connsiteX90" fmla="*/ 635793 w 3521868"/>
                <a:gd name="connsiteY90" fmla="*/ 807244 h 1188244"/>
                <a:gd name="connsiteX91" fmla="*/ 635793 w 3521868"/>
                <a:gd name="connsiteY91" fmla="*/ 831057 h 1188244"/>
                <a:gd name="connsiteX92" fmla="*/ 566737 w 3521868"/>
                <a:gd name="connsiteY92" fmla="*/ 831057 h 1188244"/>
                <a:gd name="connsiteX93" fmla="*/ 566737 w 3521868"/>
                <a:gd name="connsiteY93" fmla="*/ 854869 h 1188244"/>
                <a:gd name="connsiteX94" fmla="*/ 526256 w 3521868"/>
                <a:gd name="connsiteY94" fmla="*/ 854869 h 1188244"/>
                <a:gd name="connsiteX95" fmla="*/ 526256 w 3521868"/>
                <a:gd name="connsiteY95" fmla="*/ 890588 h 1188244"/>
                <a:gd name="connsiteX96" fmla="*/ 519112 w 3521868"/>
                <a:gd name="connsiteY96" fmla="*/ 890588 h 1188244"/>
                <a:gd name="connsiteX97" fmla="*/ 519112 w 3521868"/>
                <a:gd name="connsiteY97" fmla="*/ 904875 h 1188244"/>
                <a:gd name="connsiteX98" fmla="*/ 471487 w 3521868"/>
                <a:gd name="connsiteY98" fmla="*/ 904875 h 1188244"/>
                <a:gd name="connsiteX99" fmla="*/ 471487 w 3521868"/>
                <a:gd name="connsiteY99" fmla="*/ 914400 h 1188244"/>
                <a:gd name="connsiteX100" fmla="*/ 445293 w 3521868"/>
                <a:gd name="connsiteY100" fmla="*/ 914400 h 1188244"/>
                <a:gd name="connsiteX101" fmla="*/ 445293 w 3521868"/>
                <a:gd name="connsiteY101" fmla="*/ 940594 h 1188244"/>
                <a:gd name="connsiteX102" fmla="*/ 395287 w 3521868"/>
                <a:gd name="connsiteY102" fmla="*/ 940594 h 1188244"/>
                <a:gd name="connsiteX103" fmla="*/ 395287 w 3521868"/>
                <a:gd name="connsiteY103" fmla="*/ 952500 h 1188244"/>
                <a:gd name="connsiteX104" fmla="*/ 366712 w 3521868"/>
                <a:gd name="connsiteY104" fmla="*/ 952500 h 1188244"/>
                <a:gd name="connsiteX105" fmla="*/ 366712 w 3521868"/>
                <a:gd name="connsiteY105" fmla="*/ 973932 h 1188244"/>
                <a:gd name="connsiteX106" fmla="*/ 347662 w 3521868"/>
                <a:gd name="connsiteY106" fmla="*/ 973932 h 1188244"/>
                <a:gd name="connsiteX107" fmla="*/ 347662 w 3521868"/>
                <a:gd name="connsiteY107" fmla="*/ 985838 h 1188244"/>
                <a:gd name="connsiteX108" fmla="*/ 340518 w 3521868"/>
                <a:gd name="connsiteY108" fmla="*/ 985838 h 1188244"/>
                <a:gd name="connsiteX109" fmla="*/ 340518 w 3521868"/>
                <a:gd name="connsiteY109" fmla="*/ 997744 h 1188244"/>
                <a:gd name="connsiteX110" fmla="*/ 290512 w 3521868"/>
                <a:gd name="connsiteY110" fmla="*/ 997744 h 1188244"/>
                <a:gd name="connsiteX111" fmla="*/ 290512 w 3521868"/>
                <a:gd name="connsiteY111" fmla="*/ 1009650 h 1188244"/>
                <a:gd name="connsiteX112" fmla="*/ 283368 w 3521868"/>
                <a:gd name="connsiteY112" fmla="*/ 1009650 h 1188244"/>
                <a:gd name="connsiteX113" fmla="*/ 283368 w 3521868"/>
                <a:gd name="connsiteY113" fmla="*/ 1009650 h 1188244"/>
                <a:gd name="connsiteX114" fmla="*/ 283368 w 3521868"/>
                <a:gd name="connsiteY114" fmla="*/ 1021557 h 1188244"/>
                <a:gd name="connsiteX115" fmla="*/ 276225 w 3521868"/>
                <a:gd name="connsiteY115" fmla="*/ 1028700 h 1188244"/>
                <a:gd name="connsiteX116" fmla="*/ 261937 w 3521868"/>
                <a:gd name="connsiteY116" fmla="*/ 1028700 h 1188244"/>
                <a:gd name="connsiteX117" fmla="*/ 261937 w 3521868"/>
                <a:gd name="connsiteY117" fmla="*/ 1028700 h 1188244"/>
                <a:gd name="connsiteX118" fmla="*/ 245268 w 3521868"/>
                <a:gd name="connsiteY118" fmla="*/ 1045369 h 1188244"/>
                <a:gd name="connsiteX119" fmla="*/ 245268 w 3521868"/>
                <a:gd name="connsiteY119" fmla="*/ 1057275 h 1188244"/>
                <a:gd name="connsiteX120" fmla="*/ 223837 w 3521868"/>
                <a:gd name="connsiteY120" fmla="*/ 1057275 h 1188244"/>
                <a:gd name="connsiteX121" fmla="*/ 223837 w 3521868"/>
                <a:gd name="connsiteY121" fmla="*/ 1066800 h 1188244"/>
                <a:gd name="connsiteX122" fmla="*/ 216693 w 3521868"/>
                <a:gd name="connsiteY122" fmla="*/ 1066800 h 1188244"/>
                <a:gd name="connsiteX123" fmla="*/ 216693 w 3521868"/>
                <a:gd name="connsiteY123" fmla="*/ 1081088 h 1188244"/>
                <a:gd name="connsiteX124" fmla="*/ 202406 w 3521868"/>
                <a:gd name="connsiteY124" fmla="*/ 1081088 h 1188244"/>
                <a:gd name="connsiteX125" fmla="*/ 202406 w 3521868"/>
                <a:gd name="connsiteY125" fmla="*/ 1090613 h 1188244"/>
                <a:gd name="connsiteX126" fmla="*/ 111918 w 3521868"/>
                <a:gd name="connsiteY126" fmla="*/ 1090613 h 1188244"/>
                <a:gd name="connsiteX127" fmla="*/ 111918 w 3521868"/>
                <a:gd name="connsiteY127" fmla="*/ 1116807 h 1188244"/>
                <a:gd name="connsiteX128" fmla="*/ 83343 w 3521868"/>
                <a:gd name="connsiteY128" fmla="*/ 1116807 h 1188244"/>
                <a:gd name="connsiteX129" fmla="*/ 83343 w 3521868"/>
                <a:gd name="connsiteY129" fmla="*/ 1138238 h 1188244"/>
                <a:gd name="connsiteX130" fmla="*/ 71437 w 3521868"/>
                <a:gd name="connsiteY130" fmla="*/ 1138238 h 1188244"/>
                <a:gd name="connsiteX131" fmla="*/ 71437 w 3521868"/>
                <a:gd name="connsiteY131" fmla="*/ 1150144 h 1188244"/>
                <a:gd name="connsiteX132" fmla="*/ 52387 w 3521868"/>
                <a:gd name="connsiteY132" fmla="*/ 1150144 h 1188244"/>
                <a:gd name="connsiteX133" fmla="*/ 52387 w 3521868"/>
                <a:gd name="connsiteY133" fmla="*/ 1159669 h 1188244"/>
                <a:gd name="connsiteX134" fmla="*/ 45243 w 3521868"/>
                <a:gd name="connsiteY134" fmla="*/ 1159669 h 1188244"/>
                <a:gd name="connsiteX135" fmla="*/ 45243 w 3521868"/>
                <a:gd name="connsiteY135" fmla="*/ 1176338 h 1188244"/>
                <a:gd name="connsiteX136" fmla="*/ 11906 w 3521868"/>
                <a:gd name="connsiteY136" fmla="*/ 1176338 h 1188244"/>
                <a:gd name="connsiteX137" fmla="*/ 11906 w 3521868"/>
                <a:gd name="connsiteY137" fmla="*/ 1176338 h 1188244"/>
                <a:gd name="connsiteX138" fmla="*/ 0 w 3521868"/>
                <a:gd name="connsiteY138"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705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07243 w 3521868"/>
                <a:gd name="connsiteY86" fmla="*/ 757238 h 1188244"/>
                <a:gd name="connsiteX87" fmla="*/ 807243 w 3521868"/>
                <a:gd name="connsiteY87" fmla="*/ 781050 h 1188244"/>
                <a:gd name="connsiteX88" fmla="*/ 683418 w 3521868"/>
                <a:gd name="connsiteY88" fmla="*/ 781050 h 1188244"/>
                <a:gd name="connsiteX89" fmla="*/ 683418 w 3521868"/>
                <a:gd name="connsiteY89" fmla="*/ 807244 h 1188244"/>
                <a:gd name="connsiteX90" fmla="*/ 635793 w 3521868"/>
                <a:gd name="connsiteY90" fmla="*/ 807244 h 1188244"/>
                <a:gd name="connsiteX91" fmla="*/ 635793 w 3521868"/>
                <a:gd name="connsiteY91" fmla="*/ 831057 h 1188244"/>
                <a:gd name="connsiteX92" fmla="*/ 566737 w 3521868"/>
                <a:gd name="connsiteY92" fmla="*/ 831057 h 1188244"/>
                <a:gd name="connsiteX93" fmla="*/ 566737 w 3521868"/>
                <a:gd name="connsiteY93" fmla="*/ 854869 h 1188244"/>
                <a:gd name="connsiteX94" fmla="*/ 526256 w 3521868"/>
                <a:gd name="connsiteY94" fmla="*/ 854869 h 1188244"/>
                <a:gd name="connsiteX95" fmla="*/ 526256 w 3521868"/>
                <a:gd name="connsiteY95" fmla="*/ 890588 h 1188244"/>
                <a:gd name="connsiteX96" fmla="*/ 519112 w 3521868"/>
                <a:gd name="connsiteY96" fmla="*/ 890588 h 1188244"/>
                <a:gd name="connsiteX97" fmla="*/ 519112 w 3521868"/>
                <a:gd name="connsiteY97" fmla="*/ 904875 h 1188244"/>
                <a:gd name="connsiteX98" fmla="*/ 471487 w 3521868"/>
                <a:gd name="connsiteY98" fmla="*/ 904875 h 1188244"/>
                <a:gd name="connsiteX99" fmla="*/ 471487 w 3521868"/>
                <a:gd name="connsiteY99" fmla="*/ 914400 h 1188244"/>
                <a:gd name="connsiteX100" fmla="*/ 445293 w 3521868"/>
                <a:gd name="connsiteY100" fmla="*/ 914400 h 1188244"/>
                <a:gd name="connsiteX101" fmla="*/ 445293 w 3521868"/>
                <a:gd name="connsiteY101" fmla="*/ 940594 h 1188244"/>
                <a:gd name="connsiteX102" fmla="*/ 395287 w 3521868"/>
                <a:gd name="connsiteY102" fmla="*/ 940594 h 1188244"/>
                <a:gd name="connsiteX103" fmla="*/ 395287 w 3521868"/>
                <a:gd name="connsiteY103" fmla="*/ 952500 h 1188244"/>
                <a:gd name="connsiteX104" fmla="*/ 366712 w 3521868"/>
                <a:gd name="connsiteY104" fmla="*/ 952500 h 1188244"/>
                <a:gd name="connsiteX105" fmla="*/ 366712 w 3521868"/>
                <a:gd name="connsiteY105" fmla="*/ 973932 h 1188244"/>
                <a:gd name="connsiteX106" fmla="*/ 347662 w 3521868"/>
                <a:gd name="connsiteY106" fmla="*/ 973932 h 1188244"/>
                <a:gd name="connsiteX107" fmla="*/ 347662 w 3521868"/>
                <a:gd name="connsiteY107" fmla="*/ 985838 h 1188244"/>
                <a:gd name="connsiteX108" fmla="*/ 340518 w 3521868"/>
                <a:gd name="connsiteY108" fmla="*/ 985838 h 1188244"/>
                <a:gd name="connsiteX109" fmla="*/ 340518 w 3521868"/>
                <a:gd name="connsiteY109" fmla="*/ 997744 h 1188244"/>
                <a:gd name="connsiteX110" fmla="*/ 290512 w 3521868"/>
                <a:gd name="connsiteY110" fmla="*/ 997744 h 1188244"/>
                <a:gd name="connsiteX111" fmla="*/ 290512 w 3521868"/>
                <a:gd name="connsiteY111" fmla="*/ 1009650 h 1188244"/>
                <a:gd name="connsiteX112" fmla="*/ 283368 w 3521868"/>
                <a:gd name="connsiteY112" fmla="*/ 1009650 h 1188244"/>
                <a:gd name="connsiteX113" fmla="*/ 283368 w 3521868"/>
                <a:gd name="connsiteY113" fmla="*/ 1009650 h 1188244"/>
                <a:gd name="connsiteX114" fmla="*/ 283368 w 3521868"/>
                <a:gd name="connsiteY114" fmla="*/ 1021557 h 1188244"/>
                <a:gd name="connsiteX115" fmla="*/ 276225 w 3521868"/>
                <a:gd name="connsiteY115" fmla="*/ 1028700 h 1188244"/>
                <a:gd name="connsiteX116" fmla="*/ 261937 w 3521868"/>
                <a:gd name="connsiteY116" fmla="*/ 1028700 h 1188244"/>
                <a:gd name="connsiteX117" fmla="*/ 261937 w 3521868"/>
                <a:gd name="connsiteY117" fmla="*/ 1028700 h 1188244"/>
                <a:gd name="connsiteX118" fmla="*/ 245268 w 3521868"/>
                <a:gd name="connsiteY118" fmla="*/ 1045369 h 1188244"/>
                <a:gd name="connsiteX119" fmla="*/ 245268 w 3521868"/>
                <a:gd name="connsiteY119" fmla="*/ 1057275 h 1188244"/>
                <a:gd name="connsiteX120" fmla="*/ 223837 w 3521868"/>
                <a:gd name="connsiteY120" fmla="*/ 1057275 h 1188244"/>
                <a:gd name="connsiteX121" fmla="*/ 223837 w 3521868"/>
                <a:gd name="connsiteY121" fmla="*/ 1066800 h 1188244"/>
                <a:gd name="connsiteX122" fmla="*/ 216693 w 3521868"/>
                <a:gd name="connsiteY122" fmla="*/ 1066800 h 1188244"/>
                <a:gd name="connsiteX123" fmla="*/ 216693 w 3521868"/>
                <a:gd name="connsiteY123" fmla="*/ 1081088 h 1188244"/>
                <a:gd name="connsiteX124" fmla="*/ 202406 w 3521868"/>
                <a:gd name="connsiteY124" fmla="*/ 1081088 h 1188244"/>
                <a:gd name="connsiteX125" fmla="*/ 202406 w 3521868"/>
                <a:gd name="connsiteY125" fmla="*/ 1090613 h 1188244"/>
                <a:gd name="connsiteX126" fmla="*/ 111918 w 3521868"/>
                <a:gd name="connsiteY126" fmla="*/ 1090613 h 1188244"/>
                <a:gd name="connsiteX127" fmla="*/ 111918 w 3521868"/>
                <a:gd name="connsiteY127" fmla="*/ 1116807 h 1188244"/>
                <a:gd name="connsiteX128" fmla="*/ 83343 w 3521868"/>
                <a:gd name="connsiteY128" fmla="*/ 1116807 h 1188244"/>
                <a:gd name="connsiteX129" fmla="*/ 83343 w 3521868"/>
                <a:gd name="connsiteY129" fmla="*/ 1138238 h 1188244"/>
                <a:gd name="connsiteX130" fmla="*/ 71437 w 3521868"/>
                <a:gd name="connsiteY130" fmla="*/ 1138238 h 1188244"/>
                <a:gd name="connsiteX131" fmla="*/ 71437 w 3521868"/>
                <a:gd name="connsiteY131" fmla="*/ 1150144 h 1188244"/>
                <a:gd name="connsiteX132" fmla="*/ 52387 w 3521868"/>
                <a:gd name="connsiteY132" fmla="*/ 1150144 h 1188244"/>
                <a:gd name="connsiteX133" fmla="*/ 52387 w 3521868"/>
                <a:gd name="connsiteY133" fmla="*/ 1159669 h 1188244"/>
                <a:gd name="connsiteX134" fmla="*/ 45243 w 3521868"/>
                <a:gd name="connsiteY134" fmla="*/ 1159669 h 1188244"/>
                <a:gd name="connsiteX135" fmla="*/ 45243 w 3521868"/>
                <a:gd name="connsiteY135" fmla="*/ 1176338 h 1188244"/>
                <a:gd name="connsiteX136" fmla="*/ 11906 w 3521868"/>
                <a:gd name="connsiteY136" fmla="*/ 1176338 h 1188244"/>
                <a:gd name="connsiteX137" fmla="*/ 11906 w 3521868"/>
                <a:gd name="connsiteY137" fmla="*/ 1176338 h 1188244"/>
                <a:gd name="connsiteX138" fmla="*/ 0 w 3521868"/>
                <a:gd name="connsiteY138"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07243 w 3521868"/>
                <a:gd name="connsiteY86" fmla="*/ 757238 h 1188244"/>
                <a:gd name="connsiteX87" fmla="*/ 807243 w 3521868"/>
                <a:gd name="connsiteY87" fmla="*/ 781050 h 1188244"/>
                <a:gd name="connsiteX88" fmla="*/ 683418 w 3521868"/>
                <a:gd name="connsiteY88" fmla="*/ 781050 h 1188244"/>
                <a:gd name="connsiteX89" fmla="*/ 683418 w 3521868"/>
                <a:gd name="connsiteY89" fmla="*/ 807244 h 1188244"/>
                <a:gd name="connsiteX90" fmla="*/ 635793 w 3521868"/>
                <a:gd name="connsiteY90" fmla="*/ 807244 h 1188244"/>
                <a:gd name="connsiteX91" fmla="*/ 635793 w 3521868"/>
                <a:gd name="connsiteY91" fmla="*/ 831057 h 1188244"/>
                <a:gd name="connsiteX92" fmla="*/ 566737 w 3521868"/>
                <a:gd name="connsiteY92" fmla="*/ 831057 h 1188244"/>
                <a:gd name="connsiteX93" fmla="*/ 566737 w 3521868"/>
                <a:gd name="connsiteY93" fmla="*/ 854869 h 1188244"/>
                <a:gd name="connsiteX94" fmla="*/ 526256 w 3521868"/>
                <a:gd name="connsiteY94" fmla="*/ 854869 h 1188244"/>
                <a:gd name="connsiteX95" fmla="*/ 526256 w 3521868"/>
                <a:gd name="connsiteY95" fmla="*/ 890588 h 1188244"/>
                <a:gd name="connsiteX96" fmla="*/ 519112 w 3521868"/>
                <a:gd name="connsiteY96" fmla="*/ 890588 h 1188244"/>
                <a:gd name="connsiteX97" fmla="*/ 519112 w 3521868"/>
                <a:gd name="connsiteY97" fmla="*/ 904875 h 1188244"/>
                <a:gd name="connsiteX98" fmla="*/ 471487 w 3521868"/>
                <a:gd name="connsiteY98" fmla="*/ 904875 h 1188244"/>
                <a:gd name="connsiteX99" fmla="*/ 471487 w 3521868"/>
                <a:gd name="connsiteY99" fmla="*/ 914400 h 1188244"/>
                <a:gd name="connsiteX100" fmla="*/ 445293 w 3521868"/>
                <a:gd name="connsiteY100" fmla="*/ 914400 h 1188244"/>
                <a:gd name="connsiteX101" fmla="*/ 445293 w 3521868"/>
                <a:gd name="connsiteY101" fmla="*/ 940594 h 1188244"/>
                <a:gd name="connsiteX102" fmla="*/ 395287 w 3521868"/>
                <a:gd name="connsiteY102" fmla="*/ 940594 h 1188244"/>
                <a:gd name="connsiteX103" fmla="*/ 395287 w 3521868"/>
                <a:gd name="connsiteY103" fmla="*/ 952500 h 1188244"/>
                <a:gd name="connsiteX104" fmla="*/ 366712 w 3521868"/>
                <a:gd name="connsiteY104" fmla="*/ 952500 h 1188244"/>
                <a:gd name="connsiteX105" fmla="*/ 366712 w 3521868"/>
                <a:gd name="connsiteY105" fmla="*/ 973932 h 1188244"/>
                <a:gd name="connsiteX106" fmla="*/ 347662 w 3521868"/>
                <a:gd name="connsiteY106" fmla="*/ 973932 h 1188244"/>
                <a:gd name="connsiteX107" fmla="*/ 347662 w 3521868"/>
                <a:gd name="connsiteY107" fmla="*/ 985838 h 1188244"/>
                <a:gd name="connsiteX108" fmla="*/ 340518 w 3521868"/>
                <a:gd name="connsiteY108" fmla="*/ 985838 h 1188244"/>
                <a:gd name="connsiteX109" fmla="*/ 340518 w 3521868"/>
                <a:gd name="connsiteY109" fmla="*/ 997744 h 1188244"/>
                <a:gd name="connsiteX110" fmla="*/ 290512 w 3521868"/>
                <a:gd name="connsiteY110" fmla="*/ 997744 h 1188244"/>
                <a:gd name="connsiteX111" fmla="*/ 290512 w 3521868"/>
                <a:gd name="connsiteY111" fmla="*/ 1009650 h 1188244"/>
                <a:gd name="connsiteX112" fmla="*/ 283368 w 3521868"/>
                <a:gd name="connsiteY112" fmla="*/ 1009650 h 1188244"/>
                <a:gd name="connsiteX113" fmla="*/ 283368 w 3521868"/>
                <a:gd name="connsiteY113" fmla="*/ 1009650 h 1188244"/>
                <a:gd name="connsiteX114" fmla="*/ 283368 w 3521868"/>
                <a:gd name="connsiteY114" fmla="*/ 1021557 h 1188244"/>
                <a:gd name="connsiteX115" fmla="*/ 276225 w 3521868"/>
                <a:gd name="connsiteY115" fmla="*/ 1028700 h 1188244"/>
                <a:gd name="connsiteX116" fmla="*/ 261937 w 3521868"/>
                <a:gd name="connsiteY116" fmla="*/ 1028700 h 1188244"/>
                <a:gd name="connsiteX117" fmla="*/ 261937 w 3521868"/>
                <a:gd name="connsiteY117" fmla="*/ 1028700 h 1188244"/>
                <a:gd name="connsiteX118" fmla="*/ 245268 w 3521868"/>
                <a:gd name="connsiteY118" fmla="*/ 1045369 h 1188244"/>
                <a:gd name="connsiteX119" fmla="*/ 245268 w 3521868"/>
                <a:gd name="connsiteY119" fmla="*/ 1057275 h 1188244"/>
                <a:gd name="connsiteX120" fmla="*/ 223837 w 3521868"/>
                <a:gd name="connsiteY120" fmla="*/ 1057275 h 1188244"/>
                <a:gd name="connsiteX121" fmla="*/ 223837 w 3521868"/>
                <a:gd name="connsiteY121" fmla="*/ 1066800 h 1188244"/>
                <a:gd name="connsiteX122" fmla="*/ 216693 w 3521868"/>
                <a:gd name="connsiteY122" fmla="*/ 1066800 h 1188244"/>
                <a:gd name="connsiteX123" fmla="*/ 216693 w 3521868"/>
                <a:gd name="connsiteY123" fmla="*/ 1081088 h 1188244"/>
                <a:gd name="connsiteX124" fmla="*/ 202406 w 3521868"/>
                <a:gd name="connsiteY124" fmla="*/ 1081088 h 1188244"/>
                <a:gd name="connsiteX125" fmla="*/ 202406 w 3521868"/>
                <a:gd name="connsiteY125" fmla="*/ 1090613 h 1188244"/>
                <a:gd name="connsiteX126" fmla="*/ 111918 w 3521868"/>
                <a:gd name="connsiteY126" fmla="*/ 1090613 h 1188244"/>
                <a:gd name="connsiteX127" fmla="*/ 111918 w 3521868"/>
                <a:gd name="connsiteY127" fmla="*/ 1116807 h 1188244"/>
                <a:gd name="connsiteX128" fmla="*/ 83343 w 3521868"/>
                <a:gd name="connsiteY128" fmla="*/ 1116807 h 1188244"/>
                <a:gd name="connsiteX129" fmla="*/ 83343 w 3521868"/>
                <a:gd name="connsiteY129" fmla="*/ 1138238 h 1188244"/>
                <a:gd name="connsiteX130" fmla="*/ 71437 w 3521868"/>
                <a:gd name="connsiteY130" fmla="*/ 1138238 h 1188244"/>
                <a:gd name="connsiteX131" fmla="*/ 71437 w 3521868"/>
                <a:gd name="connsiteY131" fmla="*/ 1150144 h 1188244"/>
                <a:gd name="connsiteX132" fmla="*/ 52387 w 3521868"/>
                <a:gd name="connsiteY132" fmla="*/ 1150144 h 1188244"/>
                <a:gd name="connsiteX133" fmla="*/ 52387 w 3521868"/>
                <a:gd name="connsiteY133" fmla="*/ 1159669 h 1188244"/>
                <a:gd name="connsiteX134" fmla="*/ 45243 w 3521868"/>
                <a:gd name="connsiteY134" fmla="*/ 1159669 h 1188244"/>
                <a:gd name="connsiteX135" fmla="*/ 45243 w 3521868"/>
                <a:gd name="connsiteY135" fmla="*/ 1176338 h 1188244"/>
                <a:gd name="connsiteX136" fmla="*/ 11906 w 3521868"/>
                <a:gd name="connsiteY136" fmla="*/ 1176338 h 1188244"/>
                <a:gd name="connsiteX137" fmla="*/ 11906 w 3521868"/>
                <a:gd name="connsiteY137" fmla="*/ 1176338 h 1188244"/>
                <a:gd name="connsiteX138" fmla="*/ 0 w 3521868"/>
                <a:gd name="connsiteY138"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38567 w 3521868"/>
                <a:gd name="connsiteY86" fmla="*/ 756537 h 1188244"/>
                <a:gd name="connsiteX87" fmla="*/ 807243 w 3521868"/>
                <a:gd name="connsiteY87" fmla="*/ 757238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45268 w 3521868"/>
                <a:gd name="connsiteY119" fmla="*/ 1045369 h 1188244"/>
                <a:gd name="connsiteX120" fmla="*/ 245268 w 3521868"/>
                <a:gd name="connsiteY120" fmla="*/ 1057275 h 1188244"/>
                <a:gd name="connsiteX121" fmla="*/ 223837 w 3521868"/>
                <a:gd name="connsiteY121" fmla="*/ 1057275 h 1188244"/>
                <a:gd name="connsiteX122" fmla="*/ 223837 w 3521868"/>
                <a:gd name="connsiteY122" fmla="*/ 1066800 h 1188244"/>
                <a:gd name="connsiteX123" fmla="*/ 216693 w 3521868"/>
                <a:gd name="connsiteY123" fmla="*/ 1066800 h 1188244"/>
                <a:gd name="connsiteX124" fmla="*/ 216693 w 3521868"/>
                <a:gd name="connsiteY124" fmla="*/ 1081088 h 1188244"/>
                <a:gd name="connsiteX125" fmla="*/ 202406 w 3521868"/>
                <a:gd name="connsiteY125" fmla="*/ 1081088 h 1188244"/>
                <a:gd name="connsiteX126" fmla="*/ 202406 w 3521868"/>
                <a:gd name="connsiteY126" fmla="*/ 1090613 h 1188244"/>
                <a:gd name="connsiteX127" fmla="*/ 111918 w 3521868"/>
                <a:gd name="connsiteY127" fmla="*/ 1090613 h 1188244"/>
                <a:gd name="connsiteX128" fmla="*/ 111918 w 3521868"/>
                <a:gd name="connsiteY128" fmla="*/ 1116807 h 1188244"/>
                <a:gd name="connsiteX129" fmla="*/ 83343 w 3521868"/>
                <a:gd name="connsiteY129" fmla="*/ 1116807 h 1188244"/>
                <a:gd name="connsiteX130" fmla="*/ 83343 w 3521868"/>
                <a:gd name="connsiteY130" fmla="*/ 1138238 h 1188244"/>
                <a:gd name="connsiteX131" fmla="*/ 71437 w 3521868"/>
                <a:gd name="connsiteY131" fmla="*/ 1138238 h 1188244"/>
                <a:gd name="connsiteX132" fmla="*/ 71437 w 3521868"/>
                <a:gd name="connsiteY132" fmla="*/ 1150144 h 1188244"/>
                <a:gd name="connsiteX133" fmla="*/ 52387 w 3521868"/>
                <a:gd name="connsiteY133" fmla="*/ 1150144 h 1188244"/>
                <a:gd name="connsiteX134" fmla="*/ 52387 w 3521868"/>
                <a:gd name="connsiteY134" fmla="*/ 1159669 h 1188244"/>
                <a:gd name="connsiteX135" fmla="*/ 45243 w 3521868"/>
                <a:gd name="connsiteY135" fmla="*/ 1159669 h 1188244"/>
                <a:gd name="connsiteX136" fmla="*/ 45243 w 3521868"/>
                <a:gd name="connsiteY136" fmla="*/ 1176338 h 1188244"/>
                <a:gd name="connsiteX137" fmla="*/ 11906 w 3521868"/>
                <a:gd name="connsiteY137" fmla="*/ 1176338 h 1188244"/>
                <a:gd name="connsiteX138" fmla="*/ 11906 w 3521868"/>
                <a:gd name="connsiteY138" fmla="*/ 1176338 h 1188244"/>
                <a:gd name="connsiteX139" fmla="*/ 0 w 3521868"/>
                <a:gd name="connsiteY139"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57238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45268 w 3521868"/>
                <a:gd name="connsiteY119" fmla="*/ 1045369 h 1188244"/>
                <a:gd name="connsiteX120" fmla="*/ 245268 w 3521868"/>
                <a:gd name="connsiteY120" fmla="*/ 1057275 h 1188244"/>
                <a:gd name="connsiteX121" fmla="*/ 223837 w 3521868"/>
                <a:gd name="connsiteY121" fmla="*/ 1057275 h 1188244"/>
                <a:gd name="connsiteX122" fmla="*/ 223837 w 3521868"/>
                <a:gd name="connsiteY122" fmla="*/ 1066800 h 1188244"/>
                <a:gd name="connsiteX123" fmla="*/ 216693 w 3521868"/>
                <a:gd name="connsiteY123" fmla="*/ 1066800 h 1188244"/>
                <a:gd name="connsiteX124" fmla="*/ 216693 w 3521868"/>
                <a:gd name="connsiteY124" fmla="*/ 1081088 h 1188244"/>
                <a:gd name="connsiteX125" fmla="*/ 202406 w 3521868"/>
                <a:gd name="connsiteY125" fmla="*/ 1081088 h 1188244"/>
                <a:gd name="connsiteX126" fmla="*/ 202406 w 3521868"/>
                <a:gd name="connsiteY126" fmla="*/ 1090613 h 1188244"/>
                <a:gd name="connsiteX127" fmla="*/ 111918 w 3521868"/>
                <a:gd name="connsiteY127" fmla="*/ 1090613 h 1188244"/>
                <a:gd name="connsiteX128" fmla="*/ 111918 w 3521868"/>
                <a:gd name="connsiteY128" fmla="*/ 1116807 h 1188244"/>
                <a:gd name="connsiteX129" fmla="*/ 83343 w 3521868"/>
                <a:gd name="connsiteY129" fmla="*/ 1116807 h 1188244"/>
                <a:gd name="connsiteX130" fmla="*/ 83343 w 3521868"/>
                <a:gd name="connsiteY130" fmla="*/ 1138238 h 1188244"/>
                <a:gd name="connsiteX131" fmla="*/ 71437 w 3521868"/>
                <a:gd name="connsiteY131" fmla="*/ 1138238 h 1188244"/>
                <a:gd name="connsiteX132" fmla="*/ 71437 w 3521868"/>
                <a:gd name="connsiteY132" fmla="*/ 1150144 h 1188244"/>
                <a:gd name="connsiteX133" fmla="*/ 52387 w 3521868"/>
                <a:gd name="connsiteY133" fmla="*/ 1150144 h 1188244"/>
                <a:gd name="connsiteX134" fmla="*/ 52387 w 3521868"/>
                <a:gd name="connsiteY134" fmla="*/ 1159669 h 1188244"/>
                <a:gd name="connsiteX135" fmla="*/ 45243 w 3521868"/>
                <a:gd name="connsiteY135" fmla="*/ 1159669 h 1188244"/>
                <a:gd name="connsiteX136" fmla="*/ 45243 w 3521868"/>
                <a:gd name="connsiteY136" fmla="*/ 1176338 h 1188244"/>
                <a:gd name="connsiteX137" fmla="*/ 11906 w 3521868"/>
                <a:gd name="connsiteY137" fmla="*/ 1176338 h 1188244"/>
                <a:gd name="connsiteX138" fmla="*/ 11906 w 3521868"/>
                <a:gd name="connsiteY138" fmla="*/ 1176338 h 1188244"/>
                <a:gd name="connsiteX139" fmla="*/ 0 w 3521868"/>
                <a:gd name="connsiteY139"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45268 w 3521868"/>
                <a:gd name="connsiteY119" fmla="*/ 1045369 h 1188244"/>
                <a:gd name="connsiteX120" fmla="*/ 245268 w 3521868"/>
                <a:gd name="connsiteY120" fmla="*/ 1057275 h 1188244"/>
                <a:gd name="connsiteX121" fmla="*/ 223837 w 3521868"/>
                <a:gd name="connsiteY121" fmla="*/ 1057275 h 1188244"/>
                <a:gd name="connsiteX122" fmla="*/ 223837 w 3521868"/>
                <a:gd name="connsiteY122" fmla="*/ 1066800 h 1188244"/>
                <a:gd name="connsiteX123" fmla="*/ 216693 w 3521868"/>
                <a:gd name="connsiteY123" fmla="*/ 1066800 h 1188244"/>
                <a:gd name="connsiteX124" fmla="*/ 216693 w 3521868"/>
                <a:gd name="connsiteY124" fmla="*/ 1081088 h 1188244"/>
                <a:gd name="connsiteX125" fmla="*/ 202406 w 3521868"/>
                <a:gd name="connsiteY125" fmla="*/ 1081088 h 1188244"/>
                <a:gd name="connsiteX126" fmla="*/ 202406 w 3521868"/>
                <a:gd name="connsiteY126" fmla="*/ 1090613 h 1188244"/>
                <a:gd name="connsiteX127" fmla="*/ 111918 w 3521868"/>
                <a:gd name="connsiteY127" fmla="*/ 1090613 h 1188244"/>
                <a:gd name="connsiteX128" fmla="*/ 111918 w 3521868"/>
                <a:gd name="connsiteY128" fmla="*/ 1116807 h 1188244"/>
                <a:gd name="connsiteX129" fmla="*/ 83343 w 3521868"/>
                <a:gd name="connsiteY129" fmla="*/ 1116807 h 1188244"/>
                <a:gd name="connsiteX130" fmla="*/ 83343 w 3521868"/>
                <a:gd name="connsiteY130" fmla="*/ 1138238 h 1188244"/>
                <a:gd name="connsiteX131" fmla="*/ 71437 w 3521868"/>
                <a:gd name="connsiteY131" fmla="*/ 1138238 h 1188244"/>
                <a:gd name="connsiteX132" fmla="*/ 71437 w 3521868"/>
                <a:gd name="connsiteY132" fmla="*/ 1150144 h 1188244"/>
                <a:gd name="connsiteX133" fmla="*/ 52387 w 3521868"/>
                <a:gd name="connsiteY133" fmla="*/ 1150144 h 1188244"/>
                <a:gd name="connsiteX134" fmla="*/ 52387 w 3521868"/>
                <a:gd name="connsiteY134" fmla="*/ 1159669 h 1188244"/>
                <a:gd name="connsiteX135" fmla="*/ 45243 w 3521868"/>
                <a:gd name="connsiteY135" fmla="*/ 1159669 h 1188244"/>
                <a:gd name="connsiteX136" fmla="*/ 45243 w 3521868"/>
                <a:gd name="connsiteY136" fmla="*/ 1176338 h 1188244"/>
                <a:gd name="connsiteX137" fmla="*/ 11906 w 3521868"/>
                <a:gd name="connsiteY137" fmla="*/ 1176338 h 1188244"/>
                <a:gd name="connsiteX138" fmla="*/ 11906 w 3521868"/>
                <a:gd name="connsiteY138" fmla="*/ 1176338 h 1188244"/>
                <a:gd name="connsiteX139" fmla="*/ 0 w 3521868"/>
                <a:gd name="connsiteY139"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45268 w 3521868"/>
                <a:gd name="connsiteY119" fmla="*/ 1045369 h 1188244"/>
                <a:gd name="connsiteX120" fmla="*/ 245268 w 3521868"/>
                <a:gd name="connsiteY120" fmla="*/ 1057275 h 1188244"/>
                <a:gd name="connsiteX121" fmla="*/ 223837 w 3521868"/>
                <a:gd name="connsiteY121" fmla="*/ 1057275 h 1188244"/>
                <a:gd name="connsiteX122" fmla="*/ 223837 w 3521868"/>
                <a:gd name="connsiteY122" fmla="*/ 1066800 h 1188244"/>
                <a:gd name="connsiteX123" fmla="*/ 216693 w 3521868"/>
                <a:gd name="connsiteY123" fmla="*/ 1066800 h 1188244"/>
                <a:gd name="connsiteX124" fmla="*/ 216693 w 3521868"/>
                <a:gd name="connsiteY124" fmla="*/ 1081088 h 1188244"/>
                <a:gd name="connsiteX125" fmla="*/ 202406 w 3521868"/>
                <a:gd name="connsiteY125" fmla="*/ 1081088 h 1188244"/>
                <a:gd name="connsiteX126" fmla="*/ 202406 w 3521868"/>
                <a:gd name="connsiteY126" fmla="*/ 1090613 h 1188244"/>
                <a:gd name="connsiteX127" fmla="*/ 111918 w 3521868"/>
                <a:gd name="connsiteY127" fmla="*/ 1090613 h 1188244"/>
                <a:gd name="connsiteX128" fmla="*/ 111918 w 3521868"/>
                <a:gd name="connsiteY128" fmla="*/ 1116807 h 1188244"/>
                <a:gd name="connsiteX129" fmla="*/ 83343 w 3521868"/>
                <a:gd name="connsiteY129" fmla="*/ 1116807 h 1188244"/>
                <a:gd name="connsiteX130" fmla="*/ 83343 w 3521868"/>
                <a:gd name="connsiteY130" fmla="*/ 1138238 h 1188244"/>
                <a:gd name="connsiteX131" fmla="*/ 71437 w 3521868"/>
                <a:gd name="connsiteY131" fmla="*/ 1138238 h 1188244"/>
                <a:gd name="connsiteX132" fmla="*/ 71437 w 3521868"/>
                <a:gd name="connsiteY132" fmla="*/ 1150144 h 1188244"/>
                <a:gd name="connsiteX133" fmla="*/ 52387 w 3521868"/>
                <a:gd name="connsiteY133" fmla="*/ 1150144 h 1188244"/>
                <a:gd name="connsiteX134" fmla="*/ 52387 w 3521868"/>
                <a:gd name="connsiteY134" fmla="*/ 1159669 h 1188244"/>
                <a:gd name="connsiteX135" fmla="*/ 45243 w 3521868"/>
                <a:gd name="connsiteY135" fmla="*/ 1159669 h 1188244"/>
                <a:gd name="connsiteX136" fmla="*/ 45243 w 3521868"/>
                <a:gd name="connsiteY136" fmla="*/ 1176338 h 1188244"/>
                <a:gd name="connsiteX137" fmla="*/ 11906 w 3521868"/>
                <a:gd name="connsiteY137" fmla="*/ 1176338 h 1188244"/>
                <a:gd name="connsiteX138" fmla="*/ 11906 w 3521868"/>
                <a:gd name="connsiteY138" fmla="*/ 1176338 h 1188244"/>
                <a:gd name="connsiteX139" fmla="*/ 5079 w 3521868"/>
                <a:gd name="connsiteY139" fmla="*/ 1181493 h 1188244"/>
                <a:gd name="connsiteX140" fmla="*/ 0 w 3521868"/>
                <a:gd name="connsiteY140" fmla="*/ 1188244 h 1188244"/>
                <a:gd name="connsiteX0" fmla="*/ 3521868 w 3521868"/>
                <a:gd name="connsiteY0" fmla="*/ 0 h 1188961"/>
                <a:gd name="connsiteX1" fmla="*/ 2943225 w 3521868"/>
                <a:gd name="connsiteY1" fmla="*/ 0 h 1188961"/>
                <a:gd name="connsiteX2" fmla="*/ 2943225 w 3521868"/>
                <a:gd name="connsiteY2" fmla="*/ 71438 h 1188961"/>
                <a:gd name="connsiteX3" fmla="*/ 2676525 w 3521868"/>
                <a:gd name="connsiteY3" fmla="*/ 71438 h 1188961"/>
                <a:gd name="connsiteX4" fmla="*/ 2676525 w 3521868"/>
                <a:gd name="connsiteY4" fmla="*/ 109538 h 1188961"/>
                <a:gd name="connsiteX5" fmla="*/ 2562225 w 3521868"/>
                <a:gd name="connsiteY5" fmla="*/ 109538 h 1188961"/>
                <a:gd name="connsiteX6" fmla="*/ 2562225 w 3521868"/>
                <a:gd name="connsiteY6" fmla="*/ 140494 h 1188961"/>
                <a:gd name="connsiteX7" fmla="*/ 2555081 w 3521868"/>
                <a:gd name="connsiteY7" fmla="*/ 140494 h 1188961"/>
                <a:gd name="connsiteX8" fmla="*/ 2555081 w 3521868"/>
                <a:gd name="connsiteY8" fmla="*/ 171450 h 1188961"/>
                <a:gd name="connsiteX9" fmla="*/ 2471737 w 3521868"/>
                <a:gd name="connsiteY9" fmla="*/ 171450 h 1188961"/>
                <a:gd name="connsiteX10" fmla="*/ 2471737 w 3521868"/>
                <a:gd name="connsiteY10" fmla="*/ 200025 h 1188961"/>
                <a:gd name="connsiteX11" fmla="*/ 2162175 w 3521868"/>
                <a:gd name="connsiteY11" fmla="*/ 200025 h 1188961"/>
                <a:gd name="connsiteX12" fmla="*/ 2162175 w 3521868"/>
                <a:gd name="connsiteY12" fmla="*/ 200025 h 1188961"/>
                <a:gd name="connsiteX13" fmla="*/ 2162175 w 3521868"/>
                <a:gd name="connsiteY13" fmla="*/ 219075 h 1188961"/>
                <a:gd name="connsiteX14" fmla="*/ 2095500 w 3521868"/>
                <a:gd name="connsiteY14" fmla="*/ 219075 h 1188961"/>
                <a:gd name="connsiteX15" fmla="*/ 2095500 w 3521868"/>
                <a:gd name="connsiteY15" fmla="*/ 238125 h 1188961"/>
                <a:gd name="connsiteX16" fmla="*/ 2066925 w 3521868"/>
                <a:gd name="connsiteY16" fmla="*/ 238125 h 1188961"/>
                <a:gd name="connsiteX17" fmla="*/ 2066925 w 3521868"/>
                <a:gd name="connsiteY17" fmla="*/ 254794 h 1188961"/>
                <a:gd name="connsiteX18" fmla="*/ 2033587 w 3521868"/>
                <a:gd name="connsiteY18" fmla="*/ 254794 h 1188961"/>
                <a:gd name="connsiteX19" fmla="*/ 2033587 w 3521868"/>
                <a:gd name="connsiteY19" fmla="*/ 271463 h 1188961"/>
                <a:gd name="connsiteX20" fmla="*/ 1962150 w 3521868"/>
                <a:gd name="connsiteY20" fmla="*/ 271463 h 1188961"/>
                <a:gd name="connsiteX21" fmla="*/ 1962150 w 3521868"/>
                <a:gd name="connsiteY21" fmla="*/ 285750 h 1188961"/>
                <a:gd name="connsiteX22" fmla="*/ 1943100 w 3521868"/>
                <a:gd name="connsiteY22" fmla="*/ 285750 h 1188961"/>
                <a:gd name="connsiteX23" fmla="*/ 1943100 w 3521868"/>
                <a:gd name="connsiteY23" fmla="*/ 302419 h 1188961"/>
                <a:gd name="connsiteX24" fmla="*/ 1893093 w 3521868"/>
                <a:gd name="connsiteY24" fmla="*/ 302419 h 1188961"/>
                <a:gd name="connsiteX25" fmla="*/ 1893093 w 3521868"/>
                <a:gd name="connsiteY25" fmla="*/ 314325 h 1188961"/>
                <a:gd name="connsiteX26" fmla="*/ 1845468 w 3521868"/>
                <a:gd name="connsiteY26" fmla="*/ 314325 h 1188961"/>
                <a:gd name="connsiteX27" fmla="*/ 1845468 w 3521868"/>
                <a:gd name="connsiteY27" fmla="*/ 328613 h 1188961"/>
                <a:gd name="connsiteX28" fmla="*/ 1797843 w 3521868"/>
                <a:gd name="connsiteY28" fmla="*/ 328613 h 1188961"/>
                <a:gd name="connsiteX29" fmla="*/ 1797843 w 3521868"/>
                <a:gd name="connsiteY29" fmla="*/ 345282 h 1188961"/>
                <a:gd name="connsiteX30" fmla="*/ 1783556 w 3521868"/>
                <a:gd name="connsiteY30" fmla="*/ 345282 h 1188961"/>
                <a:gd name="connsiteX31" fmla="*/ 1783556 w 3521868"/>
                <a:gd name="connsiteY31" fmla="*/ 357188 h 1188961"/>
                <a:gd name="connsiteX32" fmla="*/ 1647825 w 3521868"/>
                <a:gd name="connsiteY32" fmla="*/ 357188 h 1188961"/>
                <a:gd name="connsiteX33" fmla="*/ 1647825 w 3521868"/>
                <a:gd name="connsiteY33" fmla="*/ 371475 h 1188961"/>
                <a:gd name="connsiteX34" fmla="*/ 1585912 w 3521868"/>
                <a:gd name="connsiteY34" fmla="*/ 371475 h 1188961"/>
                <a:gd name="connsiteX35" fmla="*/ 1585912 w 3521868"/>
                <a:gd name="connsiteY35" fmla="*/ 383382 h 1188961"/>
                <a:gd name="connsiteX36" fmla="*/ 1469231 w 3521868"/>
                <a:gd name="connsiteY36" fmla="*/ 383382 h 1188961"/>
                <a:gd name="connsiteX37" fmla="*/ 1469231 w 3521868"/>
                <a:gd name="connsiteY37" fmla="*/ 399629 h 1188961"/>
                <a:gd name="connsiteX38" fmla="*/ 1463549 w 3521868"/>
                <a:gd name="connsiteY38" fmla="*/ 399909 h 1188961"/>
                <a:gd name="connsiteX39" fmla="*/ 1464469 w 3521868"/>
                <a:gd name="connsiteY39" fmla="*/ 427457 h 1188961"/>
                <a:gd name="connsiteX40" fmla="*/ 1414462 w 3521868"/>
                <a:gd name="connsiteY40" fmla="*/ 427457 h 1188961"/>
                <a:gd name="connsiteX41" fmla="*/ 1414462 w 3521868"/>
                <a:gd name="connsiteY41" fmla="*/ 452438 h 1188961"/>
                <a:gd name="connsiteX42" fmla="*/ 1323975 w 3521868"/>
                <a:gd name="connsiteY42" fmla="*/ 452438 h 1188961"/>
                <a:gd name="connsiteX43" fmla="*/ 1323975 w 3521868"/>
                <a:gd name="connsiteY43" fmla="*/ 452438 h 1188961"/>
                <a:gd name="connsiteX44" fmla="*/ 1323271 w 3521868"/>
                <a:gd name="connsiteY44" fmla="*/ 469291 h 1188961"/>
                <a:gd name="connsiteX45" fmla="*/ 1316028 w 3521868"/>
                <a:gd name="connsiteY45" fmla="*/ 469000 h 1188961"/>
                <a:gd name="connsiteX46" fmla="*/ 1316831 w 3521868"/>
                <a:gd name="connsiteY46" fmla="*/ 481013 h 1188961"/>
                <a:gd name="connsiteX47" fmla="*/ 1316831 w 3521868"/>
                <a:gd name="connsiteY47" fmla="*/ 481013 h 1188961"/>
                <a:gd name="connsiteX48" fmla="*/ 1294868 w 3521868"/>
                <a:gd name="connsiteY48" fmla="*/ 481696 h 1188961"/>
                <a:gd name="connsiteX49" fmla="*/ 1294265 w 3521868"/>
                <a:gd name="connsiteY49" fmla="*/ 495300 h 1188961"/>
                <a:gd name="connsiteX50" fmla="*/ 1290637 w 3521868"/>
                <a:gd name="connsiteY50" fmla="*/ 495300 h 1188961"/>
                <a:gd name="connsiteX51" fmla="*/ 1290637 w 3521868"/>
                <a:gd name="connsiteY51" fmla="*/ 507207 h 1188961"/>
                <a:gd name="connsiteX52" fmla="*/ 1259681 w 3521868"/>
                <a:gd name="connsiteY52" fmla="*/ 507207 h 1188961"/>
                <a:gd name="connsiteX53" fmla="*/ 1259681 w 3521868"/>
                <a:gd name="connsiteY53" fmla="*/ 521494 h 1188961"/>
                <a:gd name="connsiteX54" fmla="*/ 1212056 w 3521868"/>
                <a:gd name="connsiteY54" fmla="*/ 521494 h 1188961"/>
                <a:gd name="connsiteX55" fmla="*/ 1212056 w 3521868"/>
                <a:gd name="connsiteY55" fmla="*/ 535782 h 1188961"/>
                <a:gd name="connsiteX56" fmla="*/ 1123950 w 3521868"/>
                <a:gd name="connsiteY56" fmla="*/ 535782 h 1188961"/>
                <a:gd name="connsiteX57" fmla="*/ 1123950 w 3521868"/>
                <a:gd name="connsiteY57" fmla="*/ 547688 h 1188961"/>
                <a:gd name="connsiteX58" fmla="*/ 1109662 w 3521868"/>
                <a:gd name="connsiteY58" fmla="*/ 547688 h 1188961"/>
                <a:gd name="connsiteX59" fmla="*/ 1109662 w 3521868"/>
                <a:gd name="connsiteY59" fmla="*/ 561975 h 1188961"/>
                <a:gd name="connsiteX60" fmla="*/ 1107280 w 3521868"/>
                <a:gd name="connsiteY60" fmla="*/ 564357 h 1188961"/>
                <a:gd name="connsiteX61" fmla="*/ 1107280 w 3521868"/>
                <a:gd name="connsiteY61" fmla="*/ 573882 h 1188961"/>
                <a:gd name="connsiteX62" fmla="*/ 1047750 w 3521868"/>
                <a:gd name="connsiteY62" fmla="*/ 573882 h 1188961"/>
                <a:gd name="connsiteX63" fmla="*/ 1047750 w 3521868"/>
                <a:gd name="connsiteY63" fmla="*/ 602457 h 1188961"/>
                <a:gd name="connsiteX64" fmla="*/ 1004887 w 3521868"/>
                <a:gd name="connsiteY64" fmla="*/ 602457 h 1188961"/>
                <a:gd name="connsiteX65" fmla="*/ 1004887 w 3521868"/>
                <a:gd name="connsiteY65" fmla="*/ 614363 h 1188961"/>
                <a:gd name="connsiteX66" fmla="*/ 971550 w 3521868"/>
                <a:gd name="connsiteY66" fmla="*/ 614363 h 1188961"/>
                <a:gd name="connsiteX67" fmla="*/ 971550 w 3521868"/>
                <a:gd name="connsiteY67" fmla="*/ 628650 h 1188961"/>
                <a:gd name="connsiteX68" fmla="*/ 966787 w 3521868"/>
                <a:gd name="connsiteY68" fmla="*/ 628650 h 1188961"/>
                <a:gd name="connsiteX69" fmla="*/ 966787 w 3521868"/>
                <a:gd name="connsiteY69" fmla="*/ 642938 h 1188961"/>
                <a:gd name="connsiteX70" fmla="*/ 959643 w 3521868"/>
                <a:gd name="connsiteY70" fmla="*/ 642938 h 1188961"/>
                <a:gd name="connsiteX71" fmla="*/ 959643 w 3521868"/>
                <a:gd name="connsiteY71" fmla="*/ 678657 h 1188961"/>
                <a:gd name="connsiteX72" fmla="*/ 950118 w 3521868"/>
                <a:gd name="connsiteY72" fmla="*/ 678657 h 1188961"/>
                <a:gd name="connsiteX73" fmla="*/ 950118 w 3521868"/>
                <a:gd name="connsiteY73" fmla="*/ 695325 h 1188961"/>
                <a:gd name="connsiteX74" fmla="*/ 942975 w 3521868"/>
                <a:gd name="connsiteY74" fmla="*/ 695325 h 1188961"/>
                <a:gd name="connsiteX75" fmla="*/ 942975 w 3521868"/>
                <a:gd name="connsiteY75" fmla="*/ 704850 h 1188961"/>
                <a:gd name="connsiteX76" fmla="*/ 926306 w 3521868"/>
                <a:gd name="connsiteY76" fmla="*/ 704850 h 1188961"/>
                <a:gd name="connsiteX77" fmla="*/ 926306 w 3521868"/>
                <a:gd name="connsiteY77" fmla="*/ 719138 h 1188961"/>
                <a:gd name="connsiteX78" fmla="*/ 904875 w 3521868"/>
                <a:gd name="connsiteY78" fmla="*/ 719138 h 1188961"/>
                <a:gd name="connsiteX79" fmla="*/ 904875 w 3521868"/>
                <a:gd name="connsiteY79" fmla="*/ 731044 h 1188961"/>
                <a:gd name="connsiteX80" fmla="*/ 883443 w 3521868"/>
                <a:gd name="connsiteY80" fmla="*/ 731044 h 1188961"/>
                <a:gd name="connsiteX81" fmla="*/ 883443 w 3521868"/>
                <a:gd name="connsiteY81" fmla="*/ 742950 h 1188961"/>
                <a:gd name="connsiteX82" fmla="*/ 871537 w 3521868"/>
                <a:gd name="connsiteY82" fmla="*/ 742950 h 1188961"/>
                <a:gd name="connsiteX83" fmla="*/ 871537 w 3521868"/>
                <a:gd name="connsiteY83" fmla="*/ 757238 h 1188961"/>
                <a:gd name="connsiteX84" fmla="*/ 854868 w 3521868"/>
                <a:gd name="connsiteY84" fmla="*/ 757238 h 1188961"/>
                <a:gd name="connsiteX85" fmla="*/ 854868 w 3521868"/>
                <a:gd name="connsiteY85" fmla="*/ 757238 h 1188961"/>
                <a:gd name="connsiteX86" fmla="*/ 855127 w 3521868"/>
                <a:gd name="connsiteY86" fmla="*/ 770727 h 1188961"/>
                <a:gd name="connsiteX87" fmla="*/ 807243 w 3521868"/>
                <a:gd name="connsiteY87" fmla="*/ 770681 h 1188961"/>
                <a:gd name="connsiteX88" fmla="*/ 807243 w 3521868"/>
                <a:gd name="connsiteY88" fmla="*/ 781050 h 1188961"/>
                <a:gd name="connsiteX89" fmla="*/ 683418 w 3521868"/>
                <a:gd name="connsiteY89" fmla="*/ 781050 h 1188961"/>
                <a:gd name="connsiteX90" fmla="*/ 683418 w 3521868"/>
                <a:gd name="connsiteY90" fmla="*/ 807244 h 1188961"/>
                <a:gd name="connsiteX91" fmla="*/ 635793 w 3521868"/>
                <a:gd name="connsiteY91" fmla="*/ 807244 h 1188961"/>
                <a:gd name="connsiteX92" fmla="*/ 635793 w 3521868"/>
                <a:gd name="connsiteY92" fmla="*/ 831057 h 1188961"/>
                <a:gd name="connsiteX93" fmla="*/ 566737 w 3521868"/>
                <a:gd name="connsiteY93" fmla="*/ 831057 h 1188961"/>
                <a:gd name="connsiteX94" fmla="*/ 566737 w 3521868"/>
                <a:gd name="connsiteY94" fmla="*/ 854869 h 1188961"/>
                <a:gd name="connsiteX95" fmla="*/ 526256 w 3521868"/>
                <a:gd name="connsiteY95" fmla="*/ 854869 h 1188961"/>
                <a:gd name="connsiteX96" fmla="*/ 526256 w 3521868"/>
                <a:gd name="connsiteY96" fmla="*/ 890588 h 1188961"/>
                <a:gd name="connsiteX97" fmla="*/ 519112 w 3521868"/>
                <a:gd name="connsiteY97" fmla="*/ 890588 h 1188961"/>
                <a:gd name="connsiteX98" fmla="*/ 519112 w 3521868"/>
                <a:gd name="connsiteY98" fmla="*/ 904875 h 1188961"/>
                <a:gd name="connsiteX99" fmla="*/ 471487 w 3521868"/>
                <a:gd name="connsiteY99" fmla="*/ 904875 h 1188961"/>
                <a:gd name="connsiteX100" fmla="*/ 471487 w 3521868"/>
                <a:gd name="connsiteY100" fmla="*/ 914400 h 1188961"/>
                <a:gd name="connsiteX101" fmla="*/ 445293 w 3521868"/>
                <a:gd name="connsiteY101" fmla="*/ 914400 h 1188961"/>
                <a:gd name="connsiteX102" fmla="*/ 445293 w 3521868"/>
                <a:gd name="connsiteY102" fmla="*/ 940594 h 1188961"/>
                <a:gd name="connsiteX103" fmla="*/ 395287 w 3521868"/>
                <a:gd name="connsiteY103" fmla="*/ 940594 h 1188961"/>
                <a:gd name="connsiteX104" fmla="*/ 395287 w 3521868"/>
                <a:gd name="connsiteY104" fmla="*/ 952500 h 1188961"/>
                <a:gd name="connsiteX105" fmla="*/ 366712 w 3521868"/>
                <a:gd name="connsiteY105" fmla="*/ 952500 h 1188961"/>
                <a:gd name="connsiteX106" fmla="*/ 366712 w 3521868"/>
                <a:gd name="connsiteY106" fmla="*/ 973932 h 1188961"/>
                <a:gd name="connsiteX107" fmla="*/ 347662 w 3521868"/>
                <a:gd name="connsiteY107" fmla="*/ 973932 h 1188961"/>
                <a:gd name="connsiteX108" fmla="*/ 347662 w 3521868"/>
                <a:gd name="connsiteY108" fmla="*/ 985838 h 1188961"/>
                <a:gd name="connsiteX109" fmla="*/ 340518 w 3521868"/>
                <a:gd name="connsiteY109" fmla="*/ 985838 h 1188961"/>
                <a:gd name="connsiteX110" fmla="*/ 340518 w 3521868"/>
                <a:gd name="connsiteY110" fmla="*/ 997744 h 1188961"/>
                <a:gd name="connsiteX111" fmla="*/ 290512 w 3521868"/>
                <a:gd name="connsiteY111" fmla="*/ 997744 h 1188961"/>
                <a:gd name="connsiteX112" fmla="*/ 290512 w 3521868"/>
                <a:gd name="connsiteY112" fmla="*/ 1009650 h 1188961"/>
                <a:gd name="connsiteX113" fmla="*/ 283368 w 3521868"/>
                <a:gd name="connsiteY113" fmla="*/ 1009650 h 1188961"/>
                <a:gd name="connsiteX114" fmla="*/ 283368 w 3521868"/>
                <a:gd name="connsiteY114" fmla="*/ 1009650 h 1188961"/>
                <a:gd name="connsiteX115" fmla="*/ 283368 w 3521868"/>
                <a:gd name="connsiteY115" fmla="*/ 1021557 h 1188961"/>
                <a:gd name="connsiteX116" fmla="*/ 276225 w 3521868"/>
                <a:gd name="connsiteY116" fmla="*/ 1028700 h 1188961"/>
                <a:gd name="connsiteX117" fmla="*/ 261937 w 3521868"/>
                <a:gd name="connsiteY117" fmla="*/ 1028700 h 1188961"/>
                <a:gd name="connsiteX118" fmla="*/ 261937 w 3521868"/>
                <a:gd name="connsiteY118" fmla="*/ 1028700 h 1188961"/>
                <a:gd name="connsiteX119" fmla="*/ 245268 w 3521868"/>
                <a:gd name="connsiteY119" fmla="*/ 1045369 h 1188961"/>
                <a:gd name="connsiteX120" fmla="*/ 245268 w 3521868"/>
                <a:gd name="connsiteY120" fmla="*/ 1057275 h 1188961"/>
                <a:gd name="connsiteX121" fmla="*/ 223837 w 3521868"/>
                <a:gd name="connsiteY121" fmla="*/ 1057275 h 1188961"/>
                <a:gd name="connsiteX122" fmla="*/ 223837 w 3521868"/>
                <a:gd name="connsiteY122" fmla="*/ 1066800 h 1188961"/>
                <a:gd name="connsiteX123" fmla="*/ 216693 w 3521868"/>
                <a:gd name="connsiteY123" fmla="*/ 1066800 h 1188961"/>
                <a:gd name="connsiteX124" fmla="*/ 216693 w 3521868"/>
                <a:gd name="connsiteY124" fmla="*/ 1081088 h 1188961"/>
                <a:gd name="connsiteX125" fmla="*/ 202406 w 3521868"/>
                <a:gd name="connsiteY125" fmla="*/ 1081088 h 1188961"/>
                <a:gd name="connsiteX126" fmla="*/ 202406 w 3521868"/>
                <a:gd name="connsiteY126" fmla="*/ 1090613 h 1188961"/>
                <a:gd name="connsiteX127" fmla="*/ 111918 w 3521868"/>
                <a:gd name="connsiteY127" fmla="*/ 1090613 h 1188961"/>
                <a:gd name="connsiteX128" fmla="*/ 111918 w 3521868"/>
                <a:gd name="connsiteY128" fmla="*/ 1116807 h 1188961"/>
                <a:gd name="connsiteX129" fmla="*/ 83343 w 3521868"/>
                <a:gd name="connsiteY129" fmla="*/ 1116807 h 1188961"/>
                <a:gd name="connsiteX130" fmla="*/ 83343 w 3521868"/>
                <a:gd name="connsiteY130" fmla="*/ 1138238 h 1188961"/>
                <a:gd name="connsiteX131" fmla="*/ 71437 w 3521868"/>
                <a:gd name="connsiteY131" fmla="*/ 1138238 h 1188961"/>
                <a:gd name="connsiteX132" fmla="*/ 71437 w 3521868"/>
                <a:gd name="connsiteY132" fmla="*/ 1150144 h 1188961"/>
                <a:gd name="connsiteX133" fmla="*/ 52387 w 3521868"/>
                <a:gd name="connsiteY133" fmla="*/ 1150144 h 1188961"/>
                <a:gd name="connsiteX134" fmla="*/ 52387 w 3521868"/>
                <a:gd name="connsiteY134" fmla="*/ 1159669 h 1188961"/>
                <a:gd name="connsiteX135" fmla="*/ 45243 w 3521868"/>
                <a:gd name="connsiteY135" fmla="*/ 1159669 h 1188961"/>
                <a:gd name="connsiteX136" fmla="*/ 45243 w 3521868"/>
                <a:gd name="connsiteY136" fmla="*/ 1176338 h 1188961"/>
                <a:gd name="connsiteX137" fmla="*/ 11906 w 3521868"/>
                <a:gd name="connsiteY137" fmla="*/ 1176338 h 1188961"/>
                <a:gd name="connsiteX138" fmla="*/ 11906 w 3521868"/>
                <a:gd name="connsiteY138" fmla="*/ 1176338 h 1188961"/>
                <a:gd name="connsiteX139" fmla="*/ 12439 w 3521868"/>
                <a:gd name="connsiteY139" fmla="*/ 1188961 h 1188961"/>
                <a:gd name="connsiteX140" fmla="*/ 0 w 3521868"/>
                <a:gd name="connsiteY140" fmla="*/ 1188244 h 1188961"/>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45268 w 3521868"/>
                <a:gd name="connsiteY119" fmla="*/ 1045369 h 1188244"/>
                <a:gd name="connsiteX120" fmla="*/ 245268 w 3521868"/>
                <a:gd name="connsiteY120" fmla="*/ 1057275 h 1188244"/>
                <a:gd name="connsiteX121" fmla="*/ 223837 w 3521868"/>
                <a:gd name="connsiteY121" fmla="*/ 1057275 h 1188244"/>
                <a:gd name="connsiteX122" fmla="*/ 223837 w 3521868"/>
                <a:gd name="connsiteY122" fmla="*/ 1066800 h 1188244"/>
                <a:gd name="connsiteX123" fmla="*/ 216693 w 3521868"/>
                <a:gd name="connsiteY123" fmla="*/ 1066800 h 1188244"/>
                <a:gd name="connsiteX124" fmla="*/ 216693 w 3521868"/>
                <a:gd name="connsiteY124" fmla="*/ 1081088 h 1188244"/>
                <a:gd name="connsiteX125" fmla="*/ 202406 w 3521868"/>
                <a:gd name="connsiteY125" fmla="*/ 1081088 h 1188244"/>
                <a:gd name="connsiteX126" fmla="*/ 202406 w 3521868"/>
                <a:gd name="connsiteY126" fmla="*/ 1090613 h 1188244"/>
                <a:gd name="connsiteX127" fmla="*/ 111918 w 3521868"/>
                <a:gd name="connsiteY127" fmla="*/ 1090613 h 1188244"/>
                <a:gd name="connsiteX128" fmla="*/ 111918 w 3521868"/>
                <a:gd name="connsiteY128" fmla="*/ 1116807 h 1188244"/>
                <a:gd name="connsiteX129" fmla="*/ 83343 w 3521868"/>
                <a:gd name="connsiteY129" fmla="*/ 1116807 h 1188244"/>
                <a:gd name="connsiteX130" fmla="*/ 83343 w 3521868"/>
                <a:gd name="connsiteY130" fmla="*/ 1138238 h 1188244"/>
                <a:gd name="connsiteX131" fmla="*/ 71437 w 3521868"/>
                <a:gd name="connsiteY131" fmla="*/ 1138238 h 1188244"/>
                <a:gd name="connsiteX132" fmla="*/ 71437 w 3521868"/>
                <a:gd name="connsiteY132" fmla="*/ 1150144 h 1188244"/>
                <a:gd name="connsiteX133" fmla="*/ 52387 w 3521868"/>
                <a:gd name="connsiteY133" fmla="*/ 1150144 h 1188244"/>
                <a:gd name="connsiteX134" fmla="*/ 52387 w 3521868"/>
                <a:gd name="connsiteY134" fmla="*/ 1159669 h 1188244"/>
                <a:gd name="connsiteX135" fmla="*/ 45243 w 3521868"/>
                <a:gd name="connsiteY135" fmla="*/ 1159669 h 1188244"/>
                <a:gd name="connsiteX136" fmla="*/ 45243 w 3521868"/>
                <a:gd name="connsiteY136" fmla="*/ 1176338 h 1188244"/>
                <a:gd name="connsiteX137" fmla="*/ 11906 w 3521868"/>
                <a:gd name="connsiteY137" fmla="*/ 1176338 h 1188244"/>
                <a:gd name="connsiteX138" fmla="*/ 11906 w 3521868"/>
                <a:gd name="connsiteY138" fmla="*/ 1176338 h 1188244"/>
                <a:gd name="connsiteX139" fmla="*/ 12439 w 3521868"/>
                <a:gd name="connsiteY139" fmla="*/ 1187467 h 1188244"/>
                <a:gd name="connsiteX140" fmla="*/ 0 w 3521868"/>
                <a:gd name="connsiteY140"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55309 w 3521868"/>
                <a:gd name="connsiteY119" fmla="*/ 1035857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1937 w 3521868"/>
                <a:gd name="connsiteY118" fmla="*/ 1028700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61937 w 3521868"/>
                <a:gd name="connsiteY117" fmla="*/ 1028700 h 1188244"/>
                <a:gd name="connsiteX118" fmla="*/ 266537 w 3521868"/>
                <a:gd name="connsiteY118" fmla="*/ 1034675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75737 w 3521868"/>
                <a:gd name="connsiteY117" fmla="*/ 1036169 h 1188244"/>
                <a:gd name="connsiteX118" fmla="*/ 266537 w 3521868"/>
                <a:gd name="connsiteY118" fmla="*/ 1034675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8700 h 1188244"/>
                <a:gd name="connsiteX117" fmla="*/ 275737 w 3521868"/>
                <a:gd name="connsiteY117" fmla="*/ 1036169 h 1188244"/>
                <a:gd name="connsiteX118" fmla="*/ 266537 w 3521868"/>
                <a:gd name="connsiteY118" fmla="*/ 1036168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6225 w 3521868"/>
                <a:gd name="connsiteY116" fmla="*/ 1022725 h 1188244"/>
                <a:gd name="connsiteX117" fmla="*/ 275737 w 3521868"/>
                <a:gd name="connsiteY117" fmla="*/ 1036169 h 1188244"/>
                <a:gd name="connsiteX118" fmla="*/ 266537 w 3521868"/>
                <a:gd name="connsiteY118" fmla="*/ 1036168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9905 w 3521868"/>
                <a:gd name="connsiteY116" fmla="*/ 1022725 h 1188244"/>
                <a:gd name="connsiteX117" fmla="*/ 275737 w 3521868"/>
                <a:gd name="connsiteY117" fmla="*/ 1036169 h 1188244"/>
                <a:gd name="connsiteX118" fmla="*/ 266537 w 3521868"/>
                <a:gd name="connsiteY118" fmla="*/ 1036168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9905 w 3521868"/>
                <a:gd name="connsiteY116" fmla="*/ 1022725 h 1188244"/>
                <a:gd name="connsiteX117" fmla="*/ 277577 w 3521868"/>
                <a:gd name="connsiteY117" fmla="*/ 1036169 h 1188244"/>
                <a:gd name="connsiteX118" fmla="*/ 266537 w 3521868"/>
                <a:gd name="connsiteY118" fmla="*/ 1036168 h 1188244"/>
                <a:gd name="connsiteX119" fmla="*/ 26726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9905 w 3521868"/>
                <a:gd name="connsiteY116" fmla="*/ 1022725 h 1188244"/>
                <a:gd name="connsiteX117" fmla="*/ 277388 w 3521868"/>
                <a:gd name="connsiteY117" fmla="*/ 1027642 h 1188244"/>
                <a:gd name="connsiteX118" fmla="*/ 277577 w 3521868"/>
                <a:gd name="connsiteY118" fmla="*/ 1036169 h 1188244"/>
                <a:gd name="connsiteX119" fmla="*/ 266537 w 3521868"/>
                <a:gd name="connsiteY119" fmla="*/ 1036168 h 1188244"/>
                <a:gd name="connsiteX120" fmla="*/ 267268 w 3521868"/>
                <a:gd name="connsiteY120" fmla="*/ 1046313 h 1188244"/>
                <a:gd name="connsiteX121" fmla="*/ 245268 w 3521868"/>
                <a:gd name="connsiteY121" fmla="*/ 1045369 h 1188244"/>
                <a:gd name="connsiteX122" fmla="*/ 245268 w 3521868"/>
                <a:gd name="connsiteY122" fmla="*/ 1057275 h 1188244"/>
                <a:gd name="connsiteX123" fmla="*/ 223837 w 3521868"/>
                <a:gd name="connsiteY123" fmla="*/ 1057275 h 1188244"/>
                <a:gd name="connsiteX124" fmla="*/ 223837 w 3521868"/>
                <a:gd name="connsiteY124" fmla="*/ 1066800 h 1188244"/>
                <a:gd name="connsiteX125" fmla="*/ 216693 w 3521868"/>
                <a:gd name="connsiteY125" fmla="*/ 1066800 h 1188244"/>
                <a:gd name="connsiteX126" fmla="*/ 216693 w 3521868"/>
                <a:gd name="connsiteY126" fmla="*/ 1081088 h 1188244"/>
                <a:gd name="connsiteX127" fmla="*/ 202406 w 3521868"/>
                <a:gd name="connsiteY127" fmla="*/ 1081088 h 1188244"/>
                <a:gd name="connsiteX128" fmla="*/ 202406 w 3521868"/>
                <a:gd name="connsiteY128" fmla="*/ 1090613 h 1188244"/>
                <a:gd name="connsiteX129" fmla="*/ 111918 w 3521868"/>
                <a:gd name="connsiteY129" fmla="*/ 1090613 h 1188244"/>
                <a:gd name="connsiteX130" fmla="*/ 111918 w 3521868"/>
                <a:gd name="connsiteY130" fmla="*/ 1116807 h 1188244"/>
                <a:gd name="connsiteX131" fmla="*/ 83343 w 3521868"/>
                <a:gd name="connsiteY131" fmla="*/ 1116807 h 1188244"/>
                <a:gd name="connsiteX132" fmla="*/ 83343 w 3521868"/>
                <a:gd name="connsiteY132" fmla="*/ 1138238 h 1188244"/>
                <a:gd name="connsiteX133" fmla="*/ 71437 w 3521868"/>
                <a:gd name="connsiteY133" fmla="*/ 1138238 h 1188244"/>
                <a:gd name="connsiteX134" fmla="*/ 71437 w 3521868"/>
                <a:gd name="connsiteY134" fmla="*/ 1150144 h 1188244"/>
                <a:gd name="connsiteX135" fmla="*/ 52387 w 3521868"/>
                <a:gd name="connsiteY135" fmla="*/ 1150144 h 1188244"/>
                <a:gd name="connsiteX136" fmla="*/ 52387 w 3521868"/>
                <a:gd name="connsiteY136" fmla="*/ 1159669 h 1188244"/>
                <a:gd name="connsiteX137" fmla="*/ 45243 w 3521868"/>
                <a:gd name="connsiteY137" fmla="*/ 1159669 h 1188244"/>
                <a:gd name="connsiteX138" fmla="*/ 45243 w 3521868"/>
                <a:gd name="connsiteY138" fmla="*/ 1176338 h 1188244"/>
                <a:gd name="connsiteX139" fmla="*/ 11906 w 3521868"/>
                <a:gd name="connsiteY139" fmla="*/ 1176338 h 1188244"/>
                <a:gd name="connsiteX140" fmla="*/ 11906 w 3521868"/>
                <a:gd name="connsiteY140" fmla="*/ 1176338 h 1188244"/>
                <a:gd name="connsiteX141" fmla="*/ 12439 w 3521868"/>
                <a:gd name="connsiteY141" fmla="*/ 1187467 h 1188244"/>
                <a:gd name="connsiteX142" fmla="*/ 0 w 3521868"/>
                <a:gd name="connsiteY142"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9905 w 3521868"/>
                <a:gd name="connsiteY116" fmla="*/ 1022725 h 1188244"/>
                <a:gd name="connsiteX117" fmla="*/ 277388 w 3521868"/>
                <a:gd name="connsiteY117" fmla="*/ 1027642 h 1188244"/>
                <a:gd name="connsiteX118" fmla="*/ 277577 w 3521868"/>
                <a:gd name="connsiteY118" fmla="*/ 1036169 h 1188244"/>
                <a:gd name="connsiteX119" fmla="*/ 266537 w 3521868"/>
                <a:gd name="connsiteY119" fmla="*/ 1036168 h 1188244"/>
                <a:gd name="connsiteX120" fmla="*/ 266348 w 3521868"/>
                <a:gd name="connsiteY120" fmla="*/ 1046313 h 1188244"/>
                <a:gd name="connsiteX121" fmla="*/ 245268 w 3521868"/>
                <a:gd name="connsiteY121" fmla="*/ 1045369 h 1188244"/>
                <a:gd name="connsiteX122" fmla="*/ 245268 w 3521868"/>
                <a:gd name="connsiteY122" fmla="*/ 1057275 h 1188244"/>
                <a:gd name="connsiteX123" fmla="*/ 223837 w 3521868"/>
                <a:gd name="connsiteY123" fmla="*/ 1057275 h 1188244"/>
                <a:gd name="connsiteX124" fmla="*/ 223837 w 3521868"/>
                <a:gd name="connsiteY124" fmla="*/ 1066800 h 1188244"/>
                <a:gd name="connsiteX125" fmla="*/ 216693 w 3521868"/>
                <a:gd name="connsiteY125" fmla="*/ 1066800 h 1188244"/>
                <a:gd name="connsiteX126" fmla="*/ 216693 w 3521868"/>
                <a:gd name="connsiteY126" fmla="*/ 1081088 h 1188244"/>
                <a:gd name="connsiteX127" fmla="*/ 202406 w 3521868"/>
                <a:gd name="connsiteY127" fmla="*/ 1081088 h 1188244"/>
                <a:gd name="connsiteX128" fmla="*/ 202406 w 3521868"/>
                <a:gd name="connsiteY128" fmla="*/ 1090613 h 1188244"/>
                <a:gd name="connsiteX129" fmla="*/ 111918 w 3521868"/>
                <a:gd name="connsiteY129" fmla="*/ 1090613 h 1188244"/>
                <a:gd name="connsiteX130" fmla="*/ 111918 w 3521868"/>
                <a:gd name="connsiteY130" fmla="*/ 1116807 h 1188244"/>
                <a:gd name="connsiteX131" fmla="*/ 83343 w 3521868"/>
                <a:gd name="connsiteY131" fmla="*/ 1116807 h 1188244"/>
                <a:gd name="connsiteX132" fmla="*/ 83343 w 3521868"/>
                <a:gd name="connsiteY132" fmla="*/ 1138238 h 1188244"/>
                <a:gd name="connsiteX133" fmla="*/ 71437 w 3521868"/>
                <a:gd name="connsiteY133" fmla="*/ 1138238 h 1188244"/>
                <a:gd name="connsiteX134" fmla="*/ 71437 w 3521868"/>
                <a:gd name="connsiteY134" fmla="*/ 1150144 h 1188244"/>
                <a:gd name="connsiteX135" fmla="*/ 52387 w 3521868"/>
                <a:gd name="connsiteY135" fmla="*/ 1150144 h 1188244"/>
                <a:gd name="connsiteX136" fmla="*/ 52387 w 3521868"/>
                <a:gd name="connsiteY136" fmla="*/ 1159669 h 1188244"/>
                <a:gd name="connsiteX137" fmla="*/ 45243 w 3521868"/>
                <a:gd name="connsiteY137" fmla="*/ 1159669 h 1188244"/>
                <a:gd name="connsiteX138" fmla="*/ 45243 w 3521868"/>
                <a:gd name="connsiteY138" fmla="*/ 1176338 h 1188244"/>
                <a:gd name="connsiteX139" fmla="*/ 11906 w 3521868"/>
                <a:gd name="connsiteY139" fmla="*/ 1176338 h 1188244"/>
                <a:gd name="connsiteX140" fmla="*/ 11906 w 3521868"/>
                <a:gd name="connsiteY140" fmla="*/ 1176338 h 1188244"/>
                <a:gd name="connsiteX141" fmla="*/ 12439 w 3521868"/>
                <a:gd name="connsiteY141" fmla="*/ 1187467 h 1188244"/>
                <a:gd name="connsiteX142" fmla="*/ 0 w 3521868"/>
                <a:gd name="connsiteY142"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9905 w 3521868"/>
                <a:gd name="connsiteY116" fmla="*/ 1022725 h 1188244"/>
                <a:gd name="connsiteX117" fmla="*/ 277577 w 3521868"/>
                <a:gd name="connsiteY117" fmla="*/ 1036169 h 1188244"/>
                <a:gd name="connsiteX118" fmla="*/ 266537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065 w 3521868"/>
                <a:gd name="connsiteY116" fmla="*/ 1022725 h 1188244"/>
                <a:gd name="connsiteX117" fmla="*/ 277577 w 3521868"/>
                <a:gd name="connsiteY117" fmla="*/ 1036169 h 1188244"/>
                <a:gd name="connsiteX118" fmla="*/ 266537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66537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5457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5457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6561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985 w 3521868"/>
                <a:gd name="connsiteY116" fmla="*/ 102272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7145 w 3521868"/>
                <a:gd name="connsiteY116" fmla="*/ 102048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5369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7145 w 3521868"/>
                <a:gd name="connsiteY116" fmla="*/ 102048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6116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065 w 3521868"/>
                <a:gd name="connsiteY116" fmla="*/ 1020485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6116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065 w 3521868"/>
                <a:gd name="connsiteY116" fmla="*/ 1021232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6116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065 w 3521868"/>
                <a:gd name="connsiteY116" fmla="*/ 1021232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6116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 name="connsiteX0" fmla="*/ 3521868 w 3521868"/>
                <a:gd name="connsiteY0" fmla="*/ 0 h 1188244"/>
                <a:gd name="connsiteX1" fmla="*/ 2943225 w 3521868"/>
                <a:gd name="connsiteY1" fmla="*/ 0 h 1188244"/>
                <a:gd name="connsiteX2" fmla="*/ 2943225 w 3521868"/>
                <a:gd name="connsiteY2" fmla="*/ 71438 h 1188244"/>
                <a:gd name="connsiteX3" fmla="*/ 2676525 w 3521868"/>
                <a:gd name="connsiteY3" fmla="*/ 71438 h 1188244"/>
                <a:gd name="connsiteX4" fmla="*/ 2676525 w 3521868"/>
                <a:gd name="connsiteY4" fmla="*/ 109538 h 1188244"/>
                <a:gd name="connsiteX5" fmla="*/ 2562225 w 3521868"/>
                <a:gd name="connsiteY5" fmla="*/ 109538 h 1188244"/>
                <a:gd name="connsiteX6" fmla="*/ 2562225 w 3521868"/>
                <a:gd name="connsiteY6" fmla="*/ 140494 h 1188244"/>
                <a:gd name="connsiteX7" fmla="*/ 2555081 w 3521868"/>
                <a:gd name="connsiteY7" fmla="*/ 140494 h 1188244"/>
                <a:gd name="connsiteX8" fmla="*/ 2555081 w 3521868"/>
                <a:gd name="connsiteY8" fmla="*/ 171450 h 1188244"/>
                <a:gd name="connsiteX9" fmla="*/ 2471737 w 3521868"/>
                <a:gd name="connsiteY9" fmla="*/ 171450 h 1188244"/>
                <a:gd name="connsiteX10" fmla="*/ 2471737 w 3521868"/>
                <a:gd name="connsiteY10" fmla="*/ 200025 h 1188244"/>
                <a:gd name="connsiteX11" fmla="*/ 2162175 w 3521868"/>
                <a:gd name="connsiteY11" fmla="*/ 200025 h 1188244"/>
                <a:gd name="connsiteX12" fmla="*/ 2162175 w 3521868"/>
                <a:gd name="connsiteY12" fmla="*/ 200025 h 1188244"/>
                <a:gd name="connsiteX13" fmla="*/ 2162175 w 3521868"/>
                <a:gd name="connsiteY13" fmla="*/ 219075 h 1188244"/>
                <a:gd name="connsiteX14" fmla="*/ 2095500 w 3521868"/>
                <a:gd name="connsiteY14" fmla="*/ 219075 h 1188244"/>
                <a:gd name="connsiteX15" fmla="*/ 2095500 w 3521868"/>
                <a:gd name="connsiteY15" fmla="*/ 238125 h 1188244"/>
                <a:gd name="connsiteX16" fmla="*/ 2066925 w 3521868"/>
                <a:gd name="connsiteY16" fmla="*/ 238125 h 1188244"/>
                <a:gd name="connsiteX17" fmla="*/ 2066925 w 3521868"/>
                <a:gd name="connsiteY17" fmla="*/ 254794 h 1188244"/>
                <a:gd name="connsiteX18" fmla="*/ 2033587 w 3521868"/>
                <a:gd name="connsiteY18" fmla="*/ 254794 h 1188244"/>
                <a:gd name="connsiteX19" fmla="*/ 2033587 w 3521868"/>
                <a:gd name="connsiteY19" fmla="*/ 271463 h 1188244"/>
                <a:gd name="connsiteX20" fmla="*/ 1962150 w 3521868"/>
                <a:gd name="connsiteY20" fmla="*/ 271463 h 1188244"/>
                <a:gd name="connsiteX21" fmla="*/ 1962150 w 3521868"/>
                <a:gd name="connsiteY21" fmla="*/ 285750 h 1188244"/>
                <a:gd name="connsiteX22" fmla="*/ 1943100 w 3521868"/>
                <a:gd name="connsiteY22" fmla="*/ 285750 h 1188244"/>
                <a:gd name="connsiteX23" fmla="*/ 1943100 w 3521868"/>
                <a:gd name="connsiteY23" fmla="*/ 302419 h 1188244"/>
                <a:gd name="connsiteX24" fmla="*/ 1893093 w 3521868"/>
                <a:gd name="connsiteY24" fmla="*/ 302419 h 1188244"/>
                <a:gd name="connsiteX25" fmla="*/ 1893093 w 3521868"/>
                <a:gd name="connsiteY25" fmla="*/ 314325 h 1188244"/>
                <a:gd name="connsiteX26" fmla="*/ 1845468 w 3521868"/>
                <a:gd name="connsiteY26" fmla="*/ 314325 h 1188244"/>
                <a:gd name="connsiteX27" fmla="*/ 1845468 w 3521868"/>
                <a:gd name="connsiteY27" fmla="*/ 328613 h 1188244"/>
                <a:gd name="connsiteX28" fmla="*/ 1797843 w 3521868"/>
                <a:gd name="connsiteY28" fmla="*/ 328613 h 1188244"/>
                <a:gd name="connsiteX29" fmla="*/ 1797843 w 3521868"/>
                <a:gd name="connsiteY29" fmla="*/ 345282 h 1188244"/>
                <a:gd name="connsiteX30" fmla="*/ 1783556 w 3521868"/>
                <a:gd name="connsiteY30" fmla="*/ 345282 h 1188244"/>
                <a:gd name="connsiteX31" fmla="*/ 1783556 w 3521868"/>
                <a:gd name="connsiteY31" fmla="*/ 357188 h 1188244"/>
                <a:gd name="connsiteX32" fmla="*/ 1647825 w 3521868"/>
                <a:gd name="connsiteY32" fmla="*/ 357188 h 1188244"/>
                <a:gd name="connsiteX33" fmla="*/ 1647825 w 3521868"/>
                <a:gd name="connsiteY33" fmla="*/ 371475 h 1188244"/>
                <a:gd name="connsiteX34" fmla="*/ 1585912 w 3521868"/>
                <a:gd name="connsiteY34" fmla="*/ 371475 h 1188244"/>
                <a:gd name="connsiteX35" fmla="*/ 1585912 w 3521868"/>
                <a:gd name="connsiteY35" fmla="*/ 383382 h 1188244"/>
                <a:gd name="connsiteX36" fmla="*/ 1469231 w 3521868"/>
                <a:gd name="connsiteY36" fmla="*/ 383382 h 1188244"/>
                <a:gd name="connsiteX37" fmla="*/ 1469231 w 3521868"/>
                <a:gd name="connsiteY37" fmla="*/ 399629 h 1188244"/>
                <a:gd name="connsiteX38" fmla="*/ 1463549 w 3521868"/>
                <a:gd name="connsiteY38" fmla="*/ 399909 h 1188244"/>
                <a:gd name="connsiteX39" fmla="*/ 1464469 w 3521868"/>
                <a:gd name="connsiteY39" fmla="*/ 427457 h 1188244"/>
                <a:gd name="connsiteX40" fmla="*/ 1414462 w 3521868"/>
                <a:gd name="connsiteY40" fmla="*/ 427457 h 1188244"/>
                <a:gd name="connsiteX41" fmla="*/ 1414462 w 3521868"/>
                <a:gd name="connsiteY41" fmla="*/ 452438 h 1188244"/>
                <a:gd name="connsiteX42" fmla="*/ 1323975 w 3521868"/>
                <a:gd name="connsiteY42" fmla="*/ 452438 h 1188244"/>
                <a:gd name="connsiteX43" fmla="*/ 1323975 w 3521868"/>
                <a:gd name="connsiteY43" fmla="*/ 452438 h 1188244"/>
                <a:gd name="connsiteX44" fmla="*/ 1323271 w 3521868"/>
                <a:gd name="connsiteY44" fmla="*/ 469291 h 1188244"/>
                <a:gd name="connsiteX45" fmla="*/ 1316028 w 3521868"/>
                <a:gd name="connsiteY45" fmla="*/ 469000 h 1188244"/>
                <a:gd name="connsiteX46" fmla="*/ 1316831 w 3521868"/>
                <a:gd name="connsiteY46" fmla="*/ 481013 h 1188244"/>
                <a:gd name="connsiteX47" fmla="*/ 1316831 w 3521868"/>
                <a:gd name="connsiteY47" fmla="*/ 481013 h 1188244"/>
                <a:gd name="connsiteX48" fmla="*/ 1294868 w 3521868"/>
                <a:gd name="connsiteY48" fmla="*/ 481696 h 1188244"/>
                <a:gd name="connsiteX49" fmla="*/ 1294265 w 3521868"/>
                <a:gd name="connsiteY49" fmla="*/ 495300 h 1188244"/>
                <a:gd name="connsiteX50" fmla="*/ 1290637 w 3521868"/>
                <a:gd name="connsiteY50" fmla="*/ 495300 h 1188244"/>
                <a:gd name="connsiteX51" fmla="*/ 1290637 w 3521868"/>
                <a:gd name="connsiteY51" fmla="*/ 507207 h 1188244"/>
                <a:gd name="connsiteX52" fmla="*/ 1259681 w 3521868"/>
                <a:gd name="connsiteY52" fmla="*/ 507207 h 1188244"/>
                <a:gd name="connsiteX53" fmla="*/ 1259681 w 3521868"/>
                <a:gd name="connsiteY53" fmla="*/ 521494 h 1188244"/>
                <a:gd name="connsiteX54" fmla="*/ 1212056 w 3521868"/>
                <a:gd name="connsiteY54" fmla="*/ 521494 h 1188244"/>
                <a:gd name="connsiteX55" fmla="*/ 1212056 w 3521868"/>
                <a:gd name="connsiteY55" fmla="*/ 535782 h 1188244"/>
                <a:gd name="connsiteX56" fmla="*/ 1123950 w 3521868"/>
                <a:gd name="connsiteY56" fmla="*/ 535782 h 1188244"/>
                <a:gd name="connsiteX57" fmla="*/ 1123950 w 3521868"/>
                <a:gd name="connsiteY57" fmla="*/ 547688 h 1188244"/>
                <a:gd name="connsiteX58" fmla="*/ 1109662 w 3521868"/>
                <a:gd name="connsiteY58" fmla="*/ 547688 h 1188244"/>
                <a:gd name="connsiteX59" fmla="*/ 1109662 w 3521868"/>
                <a:gd name="connsiteY59" fmla="*/ 561975 h 1188244"/>
                <a:gd name="connsiteX60" fmla="*/ 1107280 w 3521868"/>
                <a:gd name="connsiteY60" fmla="*/ 564357 h 1188244"/>
                <a:gd name="connsiteX61" fmla="*/ 1107280 w 3521868"/>
                <a:gd name="connsiteY61" fmla="*/ 573882 h 1188244"/>
                <a:gd name="connsiteX62" fmla="*/ 1047750 w 3521868"/>
                <a:gd name="connsiteY62" fmla="*/ 573882 h 1188244"/>
                <a:gd name="connsiteX63" fmla="*/ 1047750 w 3521868"/>
                <a:gd name="connsiteY63" fmla="*/ 602457 h 1188244"/>
                <a:gd name="connsiteX64" fmla="*/ 1004887 w 3521868"/>
                <a:gd name="connsiteY64" fmla="*/ 602457 h 1188244"/>
                <a:gd name="connsiteX65" fmla="*/ 1004887 w 3521868"/>
                <a:gd name="connsiteY65" fmla="*/ 614363 h 1188244"/>
                <a:gd name="connsiteX66" fmla="*/ 971550 w 3521868"/>
                <a:gd name="connsiteY66" fmla="*/ 614363 h 1188244"/>
                <a:gd name="connsiteX67" fmla="*/ 971550 w 3521868"/>
                <a:gd name="connsiteY67" fmla="*/ 628650 h 1188244"/>
                <a:gd name="connsiteX68" fmla="*/ 966787 w 3521868"/>
                <a:gd name="connsiteY68" fmla="*/ 628650 h 1188244"/>
                <a:gd name="connsiteX69" fmla="*/ 966787 w 3521868"/>
                <a:gd name="connsiteY69" fmla="*/ 642938 h 1188244"/>
                <a:gd name="connsiteX70" fmla="*/ 959643 w 3521868"/>
                <a:gd name="connsiteY70" fmla="*/ 642938 h 1188244"/>
                <a:gd name="connsiteX71" fmla="*/ 959643 w 3521868"/>
                <a:gd name="connsiteY71" fmla="*/ 678657 h 1188244"/>
                <a:gd name="connsiteX72" fmla="*/ 950118 w 3521868"/>
                <a:gd name="connsiteY72" fmla="*/ 678657 h 1188244"/>
                <a:gd name="connsiteX73" fmla="*/ 950118 w 3521868"/>
                <a:gd name="connsiteY73" fmla="*/ 695325 h 1188244"/>
                <a:gd name="connsiteX74" fmla="*/ 942975 w 3521868"/>
                <a:gd name="connsiteY74" fmla="*/ 695325 h 1188244"/>
                <a:gd name="connsiteX75" fmla="*/ 942975 w 3521868"/>
                <a:gd name="connsiteY75" fmla="*/ 704850 h 1188244"/>
                <a:gd name="connsiteX76" fmla="*/ 926306 w 3521868"/>
                <a:gd name="connsiteY76" fmla="*/ 704850 h 1188244"/>
                <a:gd name="connsiteX77" fmla="*/ 926306 w 3521868"/>
                <a:gd name="connsiteY77" fmla="*/ 719138 h 1188244"/>
                <a:gd name="connsiteX78" fmla="*/ 904875 w 3521868"/>
                <a:gd name="connsiteY78" fmla="*/ 719138 h 1188244"/>
                <a:gd name="connsiteX79" fmla="*/ 904875 w 3521868"/>
                <a:gd name="connsiteY79" fmla="*/ 731044 h 1188244"/>
                <a:gd name="connsiteX80" fmla="*/ 883443 w 3521868"/>
                <a:gd name="connsiteY80" fmla="*/ 731044 h 1188244"/>
                <a:gd name="connsiteX81" fmla="*/ 883443 w 3521868"/>
                <a:gd name="connsiteY81" fmla="*/ 742950 h 1188244"/>
                <a:gd name="connsiteX82" fmla="*/ 871537 w 3521868"/>
                <a:gd name="connsiteY82" fmla="*/ 742950 h 1188244"/>
                <a:gd name="connsiteX83" fmla="*/ 871537 w 3521868"/>
                <a:gd name="connsiteY83" fmla="*/ 757238 h 1188244"/>
                <a:gd name="connsiteX84" fmla="*/ 854868 w 3521868"/>
                <a:gd name="connsiteY84" fmla="*/ 757238 h 1188244"/>
                <a:gd name="connsiteX85" fmla="*/ 854868 w 3521868"/>
                <a:gd name="connsiteY85" fmla="*/ 757238 h 1188244"/>
                <a:gd name="connsiteX86" fmla="*/ 855127 w 3521868"/>
                <a:gd name="connsiteY86" fmla="*/ 770727 h 1188244"/>
                <a:gd name="connsiteX87" fmla="*/ 807243 w 3521868"/>
                <a:gd name="connsiteY87" fmla="*/ 770681 h 1188244"/>
                <a:gd name="connsiteX88" fmla="*/ 807243 w 3521868"/>
                <a:gd name="connsiteY88" fmla="*/ 781050 h 1188244"/>
                <a:gd name="connsiteX89" fmla="*/ 683418 w 3521868"/>
                <a:gd name="connsiteY89" fmla="*/ 781050 h 1188244"/>
                <a:gd name="connsiteX90" fmla="*/ 683418 w 3521868"/>
                <a:gd name="connsiteY90" fmla="*/ 807244 h 1188244"/>
                <a:gd name="connsiteX91" fmla="*/ 635793 w 3521868"/>
                <a:gd name="connsiteY91" fmla="*/ 807244 h 1188244"/>
                <a:gd name="connsiteX92" fmla="*/ 635793 w 3521868"/>
                <a:gd name="connsiteY92" fmla="*/ 831057 h 1188244"/>
                <a:gd name="connsiteX93" fmla="*/ 566737 w 3521868"/>
                <a:gd name="connsiteY93" fmla="*/ 831057 h 1188244"/>
                <a:gd name="connsiteX94" fmla="*/ 566737 w 3521868"/>
                <a:gd name="connsiteY94" fmla="*/ 854869 h 1188244"/>
                <a:gd name="connsiteX95" fmla="*/ 526256 w 3521868"/>
                <a:gd name="connsiteY95" fmla="*/ 854869 h 1188244"/>
                <a:gd name="connsiteX96" fmla="*/ 526256 w 3521868"/>
                <a:gd name="connsiteY96" fmla="*/ 890588 h 1188244"/>
                <a:gd name="connsiteX97" fmla="*/ 519112 w 3521868"/>
                <a:gd name="connsiteY97" fmla="*/ 890588 h 1188244"/>
                <a:gd name="connsiteX98" fmla="*/ 519112 w 3521868"/>
                <a:gd name="connsiteY98" fmla="*/ 904875 h 1188244"/>
                <a:gd name="connsiteX99" fmla="*/ 471487 w 3521868"/>
                <a:gd name="connsiteY99" fmla="*/ 904875 h 1188244"/>
                <a:gd name="connsiteX100" fmla="*/ 471487 w 3521868"/>
                <a:gd name="connsiteY100" fmla="*/ 914400 h 1188244"/>
                <a:gd name="connsiteX101" fmla="*/ 445293 w 3521868"/>
                <a:gd name="connsiteY101" fmla="*/ 914400 h 1188244"/>
                <a:gd name="connsiteX102" fmla="*/ 445293 w 3521868"/>
                <a:gd name="connsiteY102" fmla="*/ 940594 h 1188244"/>
                <a:gd name="connsiteX103" fmla="*/ 395287 w 3521868"/>
                <a:gd name="connsiteY103" fmla="*/ 940594 h 1188244"/>
                <a:gd name="connsiteX104" fmla="*/ 395287 w 3521868"/>
                <a:gd name="connsiteY104" fmla="*/ 952500 h 1188244"/>
                <a:gd name="connsiteX105" fmla="*/ 366712 w 3521868"/>
                <a:gd name="connsiteY105" fmla="*/ 952500 h 1188244"/>
                <a:gd name="connsiteX106" fmla="*/ 366712 w 3521868"/>
                <a:gd name="connsiteY106" fmla="*/ 973932 h 1188244"/>
                <a:gd name="connsiteX107" fmla="*/ 347662 w 3521868"/>
                <a:gd name="connsiteY107" fmla="*/ 973932 h 1188244"/>
                <a:gd name="connsiteX108" fmla="*/ 347662 w 3521868"/>
                <a:gd name="connsiteY108" fmla="*/ 985838 h 1188244"/>
                <a:gd name="connsiteX109" fmla="*/ 340518 w 3521868"/>
                <a:gd name="connsiteY109" fmla="*/ 985838 h 1188244"/>
                <a:gd name="connsiteX110" fmla="*/ 340518 w 3521868"/>
                <a:gd name="connsiteY110" fmla="*/ 997744 h 1188244"/>
                <a:gd name="connsiteX111" fmla="*/ 290512 w 3521868"/>
                <a:gd name="connsiteY111" fmla="*/ 997744 h 1188244"/>
                <a:gd name="connsiteX112" fmla="*/ 290512 w 3521868"/>
                <a:gd name="connsiteY112" fmla="*/ 1009650 h 1188244"/>
                <a:gd name="connsiteX113" fmla="*/ 283368 w 3521868"/>
                <a:gd name="connsiteY113" fmla="*/ 1009650 h 1188244"/>
                <a:gd name="connsiteX114" fmla="*/ 283368 w 3521868"/>
                <a:gd name="connsiteY114" fmla="*/ 1009650 h 1188244"/>
                <a:gd name="connsiteX115" fmla="*/ 283368 w 3521868"/>
                <a:gd name="connsiteY115" fmla="*/ 1021557 h 1188244"/>
                <a:gd name="connsiteX116" fmla="*/ 278065 w 3521868"/>
                <a:gd name="connsiteY116" fmla="*/ 1021232 h 1188244"/>
                <a:gd name="connsiteX117" fmla="*/ 277577 w 3521868"/>
                <a:gd name="connsiteY117" fmla="*/ 1036169 h 1188244"/>
                <a:gd name="connsiteX118" fmla="*/ 267458 w 3521868"/>
                <a:gd name="connsiteY118" fmla="*/ 1036168 h 1188244"/>
                <a:gd name="connsiteX119" fmla="*/ 266348 w 3521868"/>
                <a:gd name="connsiteY119" fmla="*/ 1046313 h 1188244"/>
                <a:gd name="connsiteX120" fmla="*/ 245268 w 3521868"/>
                <a:gd name="connsiteY120" fmla="*/ 1046116 h 1188244"/>
                <a:gd name="connsiteX121" fmla="*/ 245268 w 3521868"/>
                <a:gd name="connsiteY121" fmla="*/ 1057275 h 1188244"/>
                <a:gd name="connsiteX122" fmla="*/ 223837 w 3521868"/>
                <a:gd name="connsiteY122" fmla="*/ 1057275 h 1188244"/>
                <a:gd name="connsiteX123" fmla="*/ 223837 w 3521868"/>
                <a:gd name="connsiteY123" fmla="*/ 1066800 h 1188244"/>
                <a:gd name="connsiteX124" fmla="*/ 216693 w 3521868"/>
                <a:gd name="connsiteY124" fmla="*/ 1066800 h 1188244"/>
                <a:gd name="connsiteX125" fmla="*/ 216693 w 3521868"/>
                <a:gd name="connsiteY125" fmla="*/ 1081088 h 1188244"/>
                <a:gd name="connsiteX126" fmla="*/ 202406 w 3521868"/>
                <a:gd name="connsiteY126" fmla="*/ 1081088 h 1188244"/>
                <a:gd name="connsiteX127" fmla="*/ 202406 w 3521868"/>
                <a:gd name="connsiteY127" fmla="*/ 1090613 h 1188244"/>
                <a:gd name="connsiteX128" fmla="*/ 111918 w 3521868"/>
                <a:gd name="connsiteY128" fmla="*/ 1090613 h 1188244"/>
                <a:gd name="connsiteX129" fmla="*/ 111918 w 3521868"/>
                <a:gd name="connsiteY129" fmla="*/ 1116807 h 1188244"/>
                <a:gd name="connsiteX130" fmla="*/ 83343 w 3521868"/>
                <a:gd name="connsiteY130" fmla="*/ 1116807 h 1188244"/>
                <a:gd name="connsiteX131" fmla="*/ 83343 w 3521868"/>
                <a:gd name="connsiteY131" fmla="*/ 1138238 h 1188244"/>
                <a:gd name="connsiteX132" fmla="*/ 71437 w 3521868"/>
                <a:gd name="connsiteY132" fmla="*/ 1138238 h 1188244"/>
                <a:gd name="connsiteX133" fmla="*/ 71437 w 3521868"/>
                <a:gd name="connsiteY133" fmla="*/ 1150144 h 1188244"/>
                <a:gd name="connsiteX134" fmla="*/ 52387 w 3521868"/>
                <a:gd name="connsiteY134" fmla="*/ 1150144 h 1188244"/>
                <a:gd name="connsiteX135" fmla="*/ 52387 w 3521868"/>
                <a:gd name="connsiteY135" fmla="*/ 1159669 h 1188244"/>
                <a:gd name="connsiteX136" fmla="*/ 45243 w 3521868"/>
                <a:gd name="connsiteY136" fmla="*/ 1159669 h 1188244"/>
                <a:gd name="connsiteX137" fmla="*/ 45243 w 3521868"/>
                <a:gd name="connsiteY137" fmla="*/ 1176338 h 1188244"/>
                <a:gd name="connsiteX138" fmla="*/ 11906 w 3521868"/>
                <a:gd name="connsiteY138" fmla="*/ 1176338 h 1188244"/>
                <a:gd name="connsiteX139" fmla="*/ 11906 w 3521868"/>
                <a:gd name="connsiteY139" fmla="*/ 1176338 h 1188244"/>
                <a:gd name="connsiteX140" fmla="*/ 12439 w 3521868"/>
                <a:gd name="connsiteY140" fmla="*/ 1187467 h 1188244"/>
                <a:gd name="connsiteX141" fmla="*/ 0 w 3521868"/>
                <a:gd name="connsiteY141" fmla="*/ 1188244 h 118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3521868" h="1188244">
                  <a:moveTo>
                    <a:pt x="3521868" y="0"/>
                  </a:moveTo>
                  <a:lnTo>
                    <a:pt x="2943225" y="0"/>
                  </a:lnTo>
                  <a:lnTo>
                    <a:pt x="2943225" y="71438"/>
                  </a:lnTo>
                  <a:lnTo>
                    <a:pt x="2676525" y="71438"/>
                  </a:lnTo>
                  <a:lnTo>
                    <a:pt x="2676525" y="109538"/>
                  </a:lnTo>
                  <a:lnTo>
                    <a:pt x="2562225" y="109538"/>
                  </a:lnTo>
                  <a:lnTo>
                    <a:pt x="2562225" y="140494"/>
                  </a:lnTo>
                  <a:lnTo>
                    <a:pt x="2555081" y="140494"/>
                  </a:lnTo>
                  <a:lnTo>
                    <a:pt x="2555081" y="171450"/>
                  </a:lnTo>
                  <a:lnTo>
                    <a:pt x="2471737" y="171450"/>
                  </a:lnTo>
                  <a:lnTo>
                    <a:pt x="2471737" y="200025"/>
                  </a:lnTo>
                  <a:lnTo>
                    <a:pt x="2162175" y="200025"/>
                  </a:lnTo>
                  <a:lnTo>
                    <a:pt x="2162175" y="200025"/>
                  </a:lnTo>
                  <a:lnTo>
                    <a:pt x="2162175" y="219075"/>
                  </a:lnTo>
                  <a:lnTo>
                    <a:pt x="2095500" y="219075"/>
                  </a:lnTo>
                  <a:lnTo>
                    <a:pt x="2095500" y="238125"/>
                  </a:lnTo>
                  <a:lnTo>
                    <a:pt x="2066925" y="238125"/>
                  </a:lnTo>
                  <a:lnTo>
                    <a:pt x="2066925" y="254794"/>
                  </a:lnTo>
                  <a:lnTo>
                    <a:pt x="2033587" y="254794"/>
                  </a:lnTo>
                  <a:lnTo>
                    <a:pt x="2033587" y="271463"/>
                  </a:lnTo>
                  <a:lnTo>
                    <a:pt x="1962150" y="271463"/>
                  </a:lnTo>
                  <a:lnTo>
                    <a:pt x="1962150" y="285750"/>
                  </a:lnTo>
                  <a:lnTo>
                    <a:pt x="1943100" y="285750"/>
                  </a:lnTo>
                  <a:lnTo>
                    <a:pt x="1943100" y="302419"/>
                  </a:lnTo>
                  <a:lnTo>
                    <a:pt x="1893093" y="302419"/>
                  </a:lnTo>
                  <a:lnTo>
                    <a:pt x="1893093" y="314325"/>
                  </a:lnTo>
                  <a:lnTo>
                    <a:pt x="1845468" y="314325"/>
                  </a:lnTo>
                  <a:lnTo>
                    <a:pt x="1845468" y="328613"/>
                  </a:lnTo>
                  <a:lnTo>
                    <a:pt x="1797843" y="328613"/>
                  </a:lnTo>
                  <a:lnTo>
                    <a:pt x="1797843" y="345282"/>
                  </a:lnTo>
                  <a:lnTo>
                    <a:pt x="1783556" y="345282"/>
                  </a:lnTo>
                  <a:lnTo>
                    <a:pt x="1783556" y="357188"/>
                  </a:lnTo>
                  <a:lnTo>
                    <a:pt x="1647825" y="357188"/>
                  </a:lnTo>
                  <a:lnTo>
                    <a:pt x="1647825" y="371475"/>
                  </a:lnTo>
                  <a:lnTo>
                    <a:pt x="1585912" y="371475"/>
                  </a:lnTo>
                  <a:lnTo>
                    <a:pt x="1585912" y="383382"/>
                  </a:lnTo>
                  <a:lnTo>
                    <a:pt x="1469231" y="383382"/>
                  </a:lnTo>
                  <a:lnTo>
                    <a:pt x="1469231" y="399629"/>
                  </a:lnTo>
                  <a:lnTo>
                    <a:pt x="1463549" y="399909"/>
                  </a:lnTo>
                  <a:cubicBezTo>
                    <a:pt x="1463856" y="409092"/>
                    <a:pt x="1464162" y="418274"/>
                    <a:pt x="1464469" y="427457"/>
                  </a:cubicBezTo>
                  <a:lnTo>
                    <a:pt x="1414462" y="427457"/>
                  </a:lnTo>
                  <a:lnTo>
                    <a:pt x="1414462" y="452438"/>
                  </a:lnTo>
                  <a:lnTo>
                    <a:pt x="1323975" y="452438"/>
                  </a:lnTo>
                  <a:lnTo>
                    <a:pt x="1323975" y="452438"/>
                  </a:lnTo>
                  <a:cubicBezTo>
                    <a:pt x="1323858" y="455247"/>
                    <a:pt x="1323506" y="464420"/>
                    <a:pt x="1323271" y="469291"/>
                  </a:cubicBezTo>
                  <a:lnTo>
                    <a:pt x="1316028" y="469000"/>
                  </a:lnTo>
                  <a:cubicBezTo>
                    <a:pt x="1316296" y="473004"/>
                    <a:pt x="1316697" y="479011"/>
                    <a:pt x="1316831" y="481013"/>
                  </a:cubicBezTo>
                  <a:lnTo>
                    <a:pt x="1316831" y="481013"/>
                  </a:lnTo>
                  <a:lnTo>
                    <a:pt x="1294868" y="481696"/>
                  </a:lnTo>
                  <a:lnTo>
                    <a:pt x="1294265" y="495300"/>
                  </a:lnTo>
                  <a:cubicBezTo>
                    <a:pt x="1293056" y="495300"/>
                    <a:pt x="1291242" y="493316"/>
                    <a:pt x="1290637" y="495300"/>
                  </a:cubicBezTo>
                  <a:cubicBezTo>
                    <a:pt x="1290032" y="497285"/>
                    <a:pt x="1290637" y="503238"/>
                    <a:pt x="1290637" y="507207"/>
                  </a:cubicBezTo>
                  <a:lnTo>
                    <a:pt x="1259681" y="507207"/>
                  </a:lnTo>
                  <a:lnTo>
                    <a:pt x="1259681" y="521494"/>
                  </a:lnTo>
                  <a:lnTo>
                    <a:pt x="1212056" y="521494"/>
                  </a:lnTo>
                  <a:lnTo>
                    <a:pt x="1212056" y="535782"/>
                  </a:lnTo>
                  <a:lnTo>
                    <a:pt x="1123950" y="535782"/>
                  </a:lnTo>
                  <a:lnTo>
                    <a:pt x="1123950" y="547688"/>
                  </a:lnTo>
                  <a:lnTo>
                    <a:pt x="1109662" y="547688"/>
                  </a:lnTo>
                  <a:lnTo>
                    <a:pt x="1109662" y="561975"/>
                  </a:lnTo>
                  <a:lnTo>
                    <a:pt x="1107280" y="564357"/>
                  </a:lnTo>
                  <a:lnTo>
                    <a:pt x="1107280" y="573882"/>
                  </a:lnTo>
                  <a:lnTo>
                    <a:pt x="1047750" y="573882"/>
                  </a:lnTo>
                  <a:lnTo>
                    <a:pt x="1047750" y="602457"/>
                  </a:lnTo>
                  <a:lnTo>
                    <a:pt x="1004887" y="602457"/>
                  </a:lnTo>
                  <a:lnTo>
                    <a:pt x="1004887" y="614363"/>
                  </a:lnTo>
                  <a:lnTo>
                    <a:pt x="971550" y="614363"/>
                  </a:lnTo>
                  <a:lnTo>
                    <a:pt x="971550" y="628650"/>
                  </a:lnTo>
                  <a:lnTo>
                    <a:pt x="966787" y="628650"/>
                  </a:lnTo>
                  <a:lnTo>
                    <a:pt x="966787" y="642938"/>
                  </a:lnTo>
                  <a:lnTo>
                    <a:pt x="959643" y="642938"/>
                  </a:lnTo>
                  <a:lnTo>
                    <a:pt x="959643" y="678657"/>
                  </a:lnTo>
                  <a:lnTo>
                    <a:pt x="950118" y="678657"/>
                  </a:lnTo>
                  <a:lnTo>
                    <a:pt x="950118" y="695325"/>
                  </a:lnTo>
                  <a:lnTo>
                    <a:pt x="942975" y="695325"/>
                  </a:lnTo>
                  <a:lnTo>
                    <a:pt x="942975" y="704850"/>
                  </a:lnTo>
                  <a:lnTo>
                    <a:pt x="926306" y="704850"/>
                  </a:lnTo>
                  <a:lnTo>
                    <a:pt x="926306" y="719138"/>
                  </a:lnTo>
                  <a:lnTo>
                    <a:pt x="904875" y="719138"/>
                  </a:lnTo>
                  <a:lnTo>
                    <a:pt x="904875" y="731044"/>
                  </a:lnTo>
                  <a:lnTo>
                    <a:pt x="883443" y="731044"/>
                  </a:lnTo>
                  <a:lnTo>
                    <a:pt x="883443" y="742950"/>
                  </a:lnTo>
                  <a:lnTo>
                    <a:pt x="871537" y="742950"/>
                  </a:lnTo>
                  <a:lnTo>
                    <a:pt x="871537" y="757238"/>
                  </a:lnTo>
                  <a:lnTo>
                    <a:pt x="854868" y="757238"/>
                  </a:lnTo>
                  <a:lnTo>
                    <a:pt x="854868" y="757238"/>
                  </a:lnTo>
                  <a:cubicBezTo>
                    <a:pt x="854911" y="759486"/>
                    <a:pt x="855041" y="766231"/>
                    <a:pt x="855127" y="770727"/>
                  </a:cubicBezTo>
                  <a:lnTo>
                    <a:pt x="807243" y="770681"/>
                  </a:lnTo>
                  <a:lnTo>
                    <a:pt x="807243" y="781050"/>
                  </a:lnTo>
                  <a:lnTo>
                    <a:pt x="683418" y="781050"/>
                  </a:lnTo>
                  <a:lnTo>
                    <a:pt x="683418" y="807244"/>
                  </a:lnTo>
                  <a:lnTo>
                    <a:pt x="635793" y="807244"/>
                  </a:lnTo>
                  <a:lnTo>
                    <a:pt x="635793" y="831057"/>
                  </a:lnTo>
                  <a:lnTo>
                    <a:pt x="566737" y="831057"/>
                  </a:lnTo>
                  <a:lnTo>
                    <a:pt x="566737" y="854869"/>
                  </a:lnTo>
                  <a:lnTo>
                    <a:pt x="526256" y="854869"/>
                  </a:lnTo>
                  <a:lnTo>
                    <a:pt x="526256" y="890588"/>
                  </a:lnTo>
                  <a:lnTo>
                    <a:pt x="519112" y="890588"/>
                  </a:lnTo>
                  <a:lnTo>
                    <a:pt x="519112" y="904875"/>
                  </a:lnTo>
                  <a:lnTo>
                    <a:pt x="471487" y="904875"/>
                  </a:lnTo>
                  <a:lnTo>
                    <a:pt x="471487" y="914400"/>
                  </a:lnTo>
                  <a:lnTo>
                    <a:pt x="445293" y="914400"/>
                  </a:lnTo>
                  <a:lnTo>
                    <a:pt x="445293" y="940594"/>
                  </a:lnTo>
                  <a:lnTo>
                    <a:pt x="395287" y="940594"/>
                  </a:lnTo>
                  <a:lnTo>
                    <a:pt x="395287" y="952500"/>
                  </a:lnTo>
                  <a:lnTo>
                    <a:pt x="366712" y="952500"/>
                  </a:lnTo>
                  <a:lnTo>
                    <a:pt x="366712" y="973932"/>
                  </a:lnTo>
                  <a:lnTo>
                    <a:pt x="347662" y="973932"/>
                  </a:lnTo>
                  <a:lnTo>
                    <a:pt x="347662" y="985838"/>
                  </a:lnTo>
                  <a:lnTo>
                    <a:pt x="340518" y="985838"/>
                  </a:lnTo>
                  <a:lnTo>
                    <a:pt x="340518" y="997744"/>
                  </a:lnTo>
                  <a:lnTo>
                    <a:pt x="290512" y="997744"/>
                  </a:lnTo>
                  <a:lnTo>
                    <a:pt x="290512" y="1009650"/>
                  </a:lnTo>
                  <a:lnTo>
                    <a:pt x="283368" y="1009650"/>
                  </a:lnTo>
                  <a:lnTo>
                    <a:pt x="283368" y="1009650"/>
                  </a:lnTo>
                  <a:lnTo>
                    <a:pt x="283368" y="1021557"/>
                  </a:lnTo>
                  <a:lnTo>
                    <a:pt x="278065" y="1021232"/>
                  </a:lnTo>
                  <a:cubicBezTo>
                    <a:pt x="277902" y="1026460"/>
                    <a:pt x="277740" y="1030941"/>
                    <a:pt x="277577" y="1036169"/>
                  </a:cubicBezTo>
                  <a:lnTo>
                    <a:pt x="267458" y="1036168"/>
                  </a:lnTo>
                  <a:cubicBezTo>
                    <a:pt x="266903" y="1041240"/>
                    <a:pt x="266104" y="1042434"/>
                    <a:pt x="266348" y="1046313"/>
                  </a:cubicBezTo>
                  <a:lnTo>
                    <a:pt x="245268" y="1046116"/>
                  </a:lnTo>
                  <a:lnTo>
                    <a:pt x="245268" y="1057275"/>
                  </a:lnTo>
                  <a:lnTo>
                    <a:pt x="223837" y="1057275"/>
                  </a:lnTo>
                  <a:lnTo>
                    <a:pt x="223837" y="1066800"/>
                  </a:lnTo>
                  <a:lnTo>
                    <a:pt x="216693" y="1066800"/>
                  </a:lnTo>
                  <a:lnTo>
                    <a:pt x="216693" y="1081088"/>
                  </a:lnTo>
                  <a:lnTo>
                    <a:pt x="202406" y="1081088"/>
                  </a:lnTo>
                  <a:lnTo>
                    <a:pt x="202406" y="1090613"/>
                  </a:lnTo>
                  <a:lnTo>
                    <a:pt x="111918" y="1090613"/>
                  </a:lnTo>
                  <a:lnTo>
                    <a:pt x="111918" y="1116807"/>
                  </a:lnTo>
                  <a:lnTo>
                    <a:pt x="83343" y="1116807"/>
                  </a:lnTo>
                  <a:lnTo>
                    <a:pt x="83343" y="1138238"/>
                  </a:lnTo>
                  <a:lnTo>
                    <a:pt x="71437" y="1138238"/>
                  </a:lnTo>
                  <a:lnTo>
                    <a:pt x="71437" y="1150144"/>
                  </a:lnTo>
                  <a:lnTo>
                    <a:pt x="52387" y="1150144"/>
                  </a:lnTo>
                  <a:lnTo>
                    <a:pt x="52387" y="1159669"/>
                  </a:lnTo>
                  <a:lnTo>
                    <a:pt x="45243" y="1159669"/>
                  </a:lnTo>
                  <a:lnTo>
                    <a:pt x="45243" y="1176338"/>
                  </a:lnTo>
                  <a:lnTo>
                    <a:pt x="11906" y="1176338"/>
                  </a:lnTo>
                  <a:lnTo>
                    <a:pt x="11906" y="1176338"/>
                  </a:lnTo>
                  <a:cubicBezTo>
                    <a:pt x="11995" y="1178193"/>
                    <a:pt x="12261" y="1183259"/>
                    <a:pt x="12439" y="1187467"/>
                  </a:cubicBezTo>
                  <a:lnTo>
                    <a:pt x="0" y="1188244"/>
                  </a:lnTo>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8" name="Oval 7">
              <a:extLst>
                <a:ext uri="{FF2B5EF4-FFF2-40B4-BE49-F238E27FC236}">
                  <a16:creationId xmlns:a16="http://schemas.microsoft.com/office/drawing/2014/main" id="{86C9AF8C-67FB-48CE-BC67-4B6DB6545551}"/>
                </a:ext>
              </a:extLst>
            </p:cNvPr>
            <p:cNvSpPr/>
            <p:nvPr/>
          </p:nvSpPr>
          <p:spPr>
            <a:xfrm>
              <a:off x="925277" y="362189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9" name="Oval 8">
              <a:extLst>
                <a:ext uri="{FF2B5EF4-FFF2-40B4-BE49-F238E27FC236}">
                  <a16:creationId xmlns:a16="http://schemas.microsoft.com/office/drawing/2014/main" id="{DDB5B850-E6AE-4797-B98D-3958F26E789D}"/>
                </a:ext>
              </a:extLst>
            </p:cNvPr>
            <p:cNvSpPr/>
            <p:nvPr/>
          </p:nvSpPr>
          <p:spPr>
            <a:xfrm>
              <a:off x="996714" y="356235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0" name="Oval 9">
              <a:extLst>
                <a:ext uri="{FF2B5EF4-FFF2-40B4-BE49-F238E27FC236}">
                  <a16:creationId xmlns:a16="http://schemas.microsoft.com/office/drawing/2014/main" id="{21D867D1-26E6-4BF0-BF3B-7A1CA14CB4B2}"/>
                </a:ext>
              </a:extLst>
            </p:cNvPr>
            <p:cNvSpPr/>
            <p:nvPr/>
          </p:nvSpPr>
          <p:spPr>
            <a:xfrm>
              <a:off x="1108633" y="3517113"/>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1" name="Oval 10">
              <a:extLst>
                <a:ext uri="{FF2B5EF4-FFF2-40B4-BE49-F238E27FC236}">
                  <a16:creationId xmlns:a16="http://schemas.microsoft.com/office/drawing/2014/main" id="{892D4A9B-4BA8-4336-895E-29E68C04928B}"/>
                </a:ext>
              </a:extLst>
            </p:cNvPr>
            <p:cNvSpPr/>
            <p:nvPr/>
          </p:nvSpPr>
          <p:spPr>
            <a:xfrm>
              <a:off x="1161601" y="346948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2" name="Oval 11">
              <a:extLst>
                <a:ext uri="{FF2B5EF4-FFF2-40B4-BE49-F238E27FC236}">
                  <a16:creationId xmlns:a16="http://schemas.microsoft.com/office/drawing/2014/main" id="{298F375D-F9A2-41D9-853D-6F2ECC91BE0E}"/>
                </a:ext>
              </a:extLst>
            </p:cNvPr>
            <p:cNvSpPr/>
            <p:nvPr/>
          </p:nvSpPr>
          <p:spPr>
            <a:xfrm>
              <a:off x="1259232" y="34123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3" name="Oval 12">
              <a:extLst>
                <a:ext uri="{FF2B5EF4-FFF2-40B4-BE49-F238E27FC236}">
                  <a16:creationId xmlns:a16="http://schemas.microsoft.com/office/drawing/2014/main" id="{BFC63FFA-6E9D-4C6F-9A6B-5CC09F749A1D}"/>
                </a:ext>
              </a:extLst>
            </p:cNvPr>
            <p:cNvSpPr/>
            <p:nvPr/>
          </p:nvSpPr>
          <p:spPr>
            <a:xfrm>
              <a:off x="1285422" y="341233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 name="Oval 13">
              <a:extLst>
                <a:ext uri="{FF2B5EF4-FFF2-40B4-BE49-F238E27FC236}">
                  <a16:creationId xmlns:a16="http://schemas.microsoft.com/office/drawing/2014/main" id="{590C49D6-A75A-4755-9E7F-6524145C616B}"/>
                </a:ext>
              </a:extLst>
            </p:cNvPr>
            <p:cNvSpPr/>
            <p:nvPr/>
          </p:nvSpPr>
          <p:spPr>
            <a:xfrm>
              <a:off x="1394960" y="332660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 name="Oval 14">
              <a:extLst>
                <a:ext uri="{FF2B5EF4-FFF2-40B4-BE49-F238E27FC236}">
                  <a16:creationId xmlns:a16="http://schemas.microsoft.com/office/drawing/2014/main" id="{D220B4B3-29CF-4240-AF8A-DE36C09A4F3F}"/>
                </a:ext>
              </a:extLst>
            </p:cNvPr>
            <p:cNvSpPr/>
            <p:nvPr/>
          </p:nvSpPr>
          <p:spPr>
            <a:xfrm>
              <a:off x="1456872" y="3302793"/>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 name="Oval 15">
              <a:extLst>
                <a:ext uri="{FF2B5EF4-FFF2-40B4-BE49-F238E27FC236}">
                  <a16:creationId xmlns:a16="http://schemas.microsoft.com/office/drawing/2014/main" id="{5694867C-E3E6-4FCE-B098-9158397D76C2}"/>
                </a:ext>
              </a:extLst>
            </p:cNvPr>
            <p:cNvSpPr/>
            <p:nvPr/>
          </p:nvSpPr>
          <p:spPr>
            <a:xfrm>
              <a:off x="1533072" y="327897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 name="Oval 16">
              <a:extLst>
                <a:ext uri="{FF2B5EF4-FFF2-40B4-BE49-F238E27FC236}">
                  <a16:creationId xmlns:a16="http://schemas.microsoft.com/office/drawing/2014/main" id="{C16865D2-7740-4C06-9774-9D9A4E46C76C}"/>
                </a:ext>
              </a:extLst>
            </p:cNvPr>
            <p:cNvSpPr/>
            <p:nvPr/>
          </p:nvSpPr>
          <p:spPr>
            <a:xfrm>
              <a:off x="1690234" y="324325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 name="Oval 17">
              <a:extLst>
                <a:ext uri="{FF2B5EF4-FFF2-40B4-BE49-F238E27FC236}">
                  <a16:creationId xmlns:a16="http://schemas.microsoft.com/office/drawing/2014/main" id="{3D97C543-6982-46D0-8FE9-EF1664EC57C0}"/>
                </a:ext>
              </a:extLst>
            </p:cNvPr>
            <p:cNvSpPr/>
            <p:nvPr/>
          </p:nvSpPr>
          <p:spPr>
            <a:xfrm>
              <a:off x="1718807" y="323134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 name="Oval 18">
              <a:extLst>
                <a:ext uri="{FF2B5EF4-FFF2-40B4-BE49-F238E27FC236}">
                  <a16:creationId xmlns:a16="http://schemas.microsoft.com/office/drawing/2014/main" id="{0A75D8CD-469D-4E2A-A0CE-84909E518767}"/>
                </a:ext>
              </a:extLst>
            </p:cNvPr>
            <p:cNvSpPr/>
            <p:nvPr/>
          </p:nvSpPr>
          <p:spPr>
            <a:xfrm>
              <a:off x="1785480" y="318133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 name="Oval 19">
              <a:extLst>
                <a:ext uri="{FF2B5EF4-FFF2-40B4-BE49-F238E27FC236}">
                  <a16:creationId xmlns:a16="http://schemas.microsoft.com/office/drawing/2014/main" id="{E82727BB-1A4E-4606-9447-CEA1B721CECA}"/>
                </a:ext>
              </a:extLst>
            </p:cNvPr>
            <p:cNvSpPr/>
            <p:nvPr/>
          </p:nvSpPr>
          <p:spPr>
            <a:xfrm>
              <a:off x="1806909" y="316466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 name="Oval 20">
              <a:extLst>
                <a:ext uri="{FF2B5EF4-FFF2-40B4-BE49-F238E27FC236}">
                  <a16:creationId xmlns:a16="http://schemas.microsoft.com/office/drawing/2014/main" id="{CA7E2EA4-1C77-4DC3-BCE3-703EABC526BE}"/>
                </a:ext>
              </a:extLst>
            </p:cNvPr>
            <p:cNvSpPr/>
            <p:nvPr/>
          </p:nvSpPr>
          <p:spPr>
            <a:xfrm>
              <a:off x="1849770" y="3086080"/>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 name="Oval 21">
              <a:extLst>
                <a:ext uri="{FF2B5EF4-FFF2-40B4-BE49-F238E27FC236}">
                  <a16:creationId xmlns:a16="http://schemas.microsoft.com/office/drawing/2014/main" id="{493544F8-8C71-4220-80B5-7FE6F4801B9B}"/>
                </a:ext>
              </a:extLst>
            </p:cNvPr>
            <p:cNvSpPr/>
            <p:nvPr/>
          </p:nvSpPr>
          <p:spPr>
            <a:xfrm>
              <a:off x="1875962" y="307417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3" name="Oval 22">
              <a:extLst>
                <a:ext uri="{FF2B5EF4-FFF2-40B4-BE49-F238E27FC236}">
                  <a16:creationId xmlns:a16="http://schemas.microsoft.com/office/drawing/2014/main" id="{05B5F219-94F4-4E65-B9D3-E61232CDDC79}"/>
                </a:ext>
              </a:extLst>
            </p:cNvPr>
            <p:cNvSpPr/>
            <p:nvPr/>
          </p:nvSpPr>
          <p:spPr>
            <a:xfrm>
              <a:off x="1904536" y="307417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4" name="Oval 23">
              <a:extLst>
                <a:ext uri="{FF2B5EF4-FFF2-40B4-BE49-F238E27FC236}">
                  <a16:creationId xmlns:a16="http://schemas.microsoft.com/office/drawing/2014/main" id="{A227549B-2363-42E2-9558-77A999FB00AA}"/>
                </a:ext>
              </a:extLst>
            </p:cNvPr>
            <p:cNvSpPr/>
            <p:nvPr/>
          </p:nvSpPr>
          <p:spPr>
            <a:xfrm>
              <a:off x="2014073" y="30074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5" name="Oval 24">
              <a:extLst>
                <a:ext uri="{FF2B5EF4-FFF2-40B4-BE49-F238E27FC236}">
                  <a16:creationId xmlns:a16="http://schemas.microsoft.com/office/drawing/2014/main" id="{03803A10-9EB4-4EB5-8EF3-D5A22DF9F9C0}"/>
                </a:ext>
              </a:extLst>
            </p:cNvPr>
            <p:cNvSpPr/>
            <p:nvPr/>
          </p:nvSpPr>
          <p:spPr>
            <a:xfrm>
              <a:off x="2487946" y="284318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6" name="Oval 25">
              <a:extLst>
                <a:ext uri="{FF2B5EF4-FFF2-40B4-BE49-F238E27FC236}">
                  <a16:creationId xmlns:a16="http://schemas.microsoft.com/office/drawing/2014/main" id="{7BC835C5-D44B-47E1-A258-85E56D571B87}"/>
                </a:ext>
              </a:extLst>
            </p:cNvPr>
            <p:cNvSpPr/>
            <p:nvPr/>
          </p:nvSpPr>
          <p:spPr>
            <a:xfrm>
              <a:off x="2585576" y="2828897"/>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7" name="Oval 26">
              <a:extLst>
                <a:ext uri="{FF2B5EF4-FFF2-40B4-BE49-F238E27FC236}">
                  <a16:creationId xmlns:a16="http://schemas.microsoft.com/office/drawing/2014/main" id="{7FC6AB0B-D40C-4C6E-85CD-D127AE13AA01}"/>
                </a:ext>
              </a:extLst>
            </p:cNvPr>
            <p:cNvSpPr/>
            <p:nvPr/>
          </p:nvSpPr>
          <p:spPr>
            <a:xfrm>
              <a:off x="2768937" y="277055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8" name="Oval 27">
              <a:extLst>
                <a:ext uri="{FF2B5EF4-FFF2-40B4-BE49-F238E27FC236}">
                  <a16:creationId xmlns:a16="http://schemas.microsoft.com/office/drawing/2014/main" id="{0A7A69BA-A6E5-4A98-9851-85D6F4177DD7}"/>
                </a:ext>
              </a:extLst>
            </p:cNvPr>
            <p:cNvSpPr/>
            <p:nvPr/>
          </p:nvSpPr>
          <p:spPr>
            <a:xfrm>
              <a:off x="2778460" y="277055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9" name="Oval 28">
              <a:extLst>
                <a:ext uri="{FF2B5EF4-FFF2-40B4-BE49-F238E27FC236}">
                  <a16:creationId xmlns:a16="http://schemas.microsoft.com/office/drawing/2014/main" id="{C14F81F6-A9B5-4292-B336-9F7F4823CBC6}"/>
                </a:ext>
              </a:extLst>
            </p:cNvPr>
            <p:cNvSpPr/>
            <p:nvPr/>
          </p:nvSpPr>
          <p:spPr>
            <a:xfrm>
              <a:off x="2790364" y="277055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0" name="Oval 29">
              <a:extLst>
                <a:ext uri="{FF2B5EF4-FFF2-40B4-BE49-F238E27FC236}">
                  <a16:creationId xmlns:a16="http://schemas.microsoft.com/office/drawing/2014/main" id="{057CE5CC-0191-4A62-951F-BCD4F9846EA3}"/>
                </a:ext>
              </a:extLst>
            </p:cNvPr>
            <p:cNvSpPr/>
            <p:nvPr/>
          </p:nvSpPr>
          <p:spPr>
            <a:xfrm>
              <a:off x="2826082" y="27395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1" name="Oval 30">
              <a:extLst>
                <a:ext uri="{FF2B5EF4-FFF2-40B4-BE49-F238E27FC236}">
                  <a16:creationId xmlns:a16="http://schemas.microsoft.com/office/drawing/2014/main" id="{76F5F9C5-C7BA-4D2D-B862-7ACD37485774}"/>
                </a:ext>
              </a:extLst>
            </p:cNvPr>
            <p:cNvSpPr/>
            <p:nvPr/>
          </p:nvSpPr>
          <p:spPr>
            <a:xfrm>
              <a:off x="2852275" y="27395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2" name="Oval 31">
              <a:extLst>
                <a:ext uri="{FF2B5EF4-FFF2-40B4-BE49-F238E27FC236}">
                  <a16:creationId xmlns:a16="http://schemas.microsoft.com/office/drawing/2014/main" id="{9081CD60-13F3-4F60-92E1-C3F14F000C46}"/>
                </a:ext>
              </a:extLst>
            </p:cNvPr>
            <p:cNvSpPr/>
            <p:nvPr/>
          </p:nvSpPr>
          <p:spPr>
            <a:xfrm>
              <a:off x="2871323" y="273959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3" name="Oval 32">
              <a:extLst>
                <a:ext uri="{FF2B5EF4-FFF2-40B4-BE49-F238E27FC236}">
                  <a16:creationId xmlns:a16="http://schemas.microsoft.com/office/drawing/2014/main" id="{30D680A7-D594-45E8-8F59-0BC735F6F57B}"/>
                </a:ext>
              </a:extLst>
            </p:cNvPr>
            <p:cNvSpPr/>
            <p:nvPr/>
          </p:nvSpPr>
          <p:spPr>
            <a:xfrm>
              <a:off x="2892755" y="27264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4" name="Oval 33">
              <a:extLst>
                <a:ext uri="{FF2B5EF4-FFF2-40B4-BE49-F238E27FC236}">
                  <a16:creationId xmlns:a16="http://schemas.microsoft.com/office/drawing/2014/main" id="{713165C2-E57A-4F74-BE3F-5C6A2E479243}"/>
                </a:ext>
              </a:extLst>
            </p:cNvPr>
            <p:cNvSpPr/>
            <p:nvPr/>
          </p:nvSpPr>
          <p:spPr>
            <a:xfrm>
              <a:off x="2902279" y="2726499"/>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5" name="Oval 34">
              <a:extLst>
                <a:ext uri="{FF2B5EF4-FFF2-40B4-BE49-F238E27FC236}">
                  <a16:creationId xmlns:a16="http://schemas.microsoft.com/office/drawing/2014/main" id="{C184DCF2-8BC0-4CC1-884E-CAE34838BDB0}"/>
                </a:ext>
              </a:extLst>
            </p:cNvPr>
            <p:cNvSpPr/>
            <p:nvPr/>
          </p:nvSpPr>
          <p:spPr>
            <a:xfrm>
              <a:off x="2928472" y="27074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6" name="Oval 35">
              <a:extLst>
                <a:ext uri="{FF2B5EF4-FFF2-40B4-BE49-F238E27FC236}">
                  <a16:creationId xmlns:a16="http://schemas.microsoft.com/office/drawing/2014/main" id="{CE08DF89-304B-4508-97FB-1CCFDBE4F6AA}"/>
                </a:ext>
              </a:extLst>
            </p:cNvPr>
            <p:cNvSpPr/>
            <p:nvPr/>
          </p:nvSpPr>
          <p:spPr>
            <a:xfrm>
              <a:off x="2942759" y="2707445"/>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7" name="Oval 36">
              <a:extLst>
                <a:ext uri="{FF2B5EF4-FFF2-40B4-BE49-F238E27FC236}">
                  <a16:creationId xmlns:a16="http://schemas.microsoft.com/office/drawing/2014/main" id="{DBE537C2-1C57-40A7-ACA0-A9FE1CB54F42}"/>
                </a:ext>
              </a:extLst>
            </p:cNvPr>
            <p:cNvSpPr/>
            <p:nvPr/>
          </p:nvSpPr>
          <p:spPr>
            <a:xfrm>
              <a:off x="2961807" y="269077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8" name="Oval 37">
              <a:extLst>
                <a:ext uri="{FF2B5EF4-FFF2-40B4-BE49-F238E27FC236}">
                  <a16:creationId xmlns:a16="http://schemas.microsoft.com/office/drawing/2014/main" id="{826121C8-B09C-4B74-A7D5-D8316F2A6D23}"/>
                </a:ext>
              </a:extLst>
            </p:cNvPr>
            <p:cNvSpPr/>
            <p:nvPr/>
          </p:nvSpPr>
          <p:spPr>
            <a:xfrm>
              <a:off x="2968949" y="2690774"/>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39" name="Oval 38">
              <a:extLst>
                <a:ext uri="{FF2B5EF4-FFF2-40B4-BE49-F238E27FC236}">
                  <a16:creationId xmlns:a16="http://schemas.microsoft.com/office/drawing/2014/main" id="{30E6EEF2-E883-4FCF-BA8D-47B95D38485F}"/>
                </a:ext>
              </a:extLst>
            </p:cNvPr>
            <p:cNvSpPr/>
            <p:nvPr/>
          </p:nvSpPr>
          <p:spPr>
            <a:xfrm>
              <a:off x="3038004"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0" name="Oval 39">
              <a:extLst>
                <a:ext uri="{FF2B5EF4-FFF2-40B4-BE49-F238E27FC236}">
                  <a16:creationId xmlns:a16="http://schemas.microsoft.com/office/drawing/2014/main" id="{FF003FFA-2700-440B-8A66-1ED79F198004}"/>
                </a:ext>
              </a:extLst>
            </p:cNvPr>
            <p:cNvSpPr/>
            <p:nvPr/>
          </p:nvSpPr>
          <p:spPr>
            <a:xfrm>
              <a:off x="3045147"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1" name="Oval 40">
              <a:extLst>
                <a:ext uri="{FF2B5EF4-FFF2-40B4-BE49-F238E27FC236}">
                  <a16:creationId xmlns:a16="http://schemas.microsoft.com/office/drawing/2014/main" id="{B0BC792C-0CC2-43E2-8593-849C7610315B}"/>
                </a:ext>
              </a:extLst>
            </p:cNvPr>
            <p:cNvSpPr/>
            <p:nvPr/>
          </p:nvSpPr>
          <p:spPr>
            <a:xfrm>
              <a:off x="3078483"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2" name="Oval 41">
              <a:extLst>
                <a:ext uri="{FF2B5EF4-FFF2-40B4-BE49-F238E27FC236}">
                  <a16:creationId xmlns:a16="http://schemas.microsoft.com/office/drawing/2014/main" id="{914FAE6D-856E-42E3-89C1-145FA339F18B}"/>
                </a:ext>
              </a:extLst>
            </p:cNvPr>
            <p:cNvSpPr/>
            <p:nvPr/>
          </p:nvSpPr>
          <p:spPr>
            <a:xfrm>
              <a:off x="3092772"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3" name="Oval 42">
              <a:extLst>
                <a:ext uri="{FF2B5EF4-FFF2-40B4-BE49-F238E27FC236}">
                  <a16:creationId xmlns:a16="http://schemas.microsoft.com/office/drawing/2014/main" id="{31276CD0-6B07-4546-9F59-F5BEB4357734}"/>
                </a:ext>
              </a:extLst>
            </p:cNvPr>
            <p:cNvSpPr/>
            <p:nvPr/>
          </p:nvSpPr>
          <p:spPr>
            <a:xfrm>
              <a:off x="3114203"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4" name="Oval 43">
              <a:extLst>
                <a:ext uri="{FF2B5EF4-FFF2-40B4-BE49-F238E27FC236}">
                  <a16:creationId xmlns:a16="http://schemas.microsoft.com/office/drawing/2014/main" id="{06E82C97-544B-4290-9617-1092EAA25894}"/>
                </a:ext>
              </a:extLst>
            </p:cNvPr>
            <p:cNvSpPr/>
            <p:nvPr/>
          </p:nvSpPr>
          <p:spPr>
            <a:xfrm>
              <a:off x="3140396"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5" name="Oval 44">
              <a:extLst>
                <a:ext uri="{FF2B5EF4-FFF2-40B4-BE49-F238E27FC236}">
                  <a16:creationId xmlns:a16="http://schemas.microsoft.com/office/drawing/2014/main" id="{83E671ED-7DD8-494B-BF8A-9024FC97799D}"/>
                </a:ext>
              </a:extLst>
            </p:cNvPr>
            <p:cNvSpPr/>
            <p:nvPr/>
          </p:nvSpPr>
          <p:spPr>
            <a:xfrm>
              <a:off x="3199925"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6" name="Oval 45">
              <a:extLst>
                <a:ext uri="{FF2B5EF4-FFF2-40B4-BE49-F238E27FC236}">
                  <a16:creationId xmlns:a16="http://schemas.microsoft.com/office/drawing/2014/main" id="{AD008E64-E58B-4819-81B0-15BEC6AB5E72}"/>
                </a:ext>
              </a:extLst>
            </p:cNvPr>
            <p:cNvSpPr/>
            <p:nvPr/>
          </p:nvSpPr>
          <p:spPr>
            <a:xfrm>
              <a:off x="3216592"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7" name="Oval 46">
              <a:extLst>
                <a:ext uri="{FF2B5EF4-FFF2-40B4-BE49-F238E27FC236}">
                  <a16:creationId xmlns:a16="http://schemas.microsoft.com/office/drawing/2014/main" id="{A26755F3-1753-4713-9C4D-214295FF5D2C}"/>
                </a:ext>
              </a:extLst>
            </p:cNvPr>
            <p:cNvSpPr/>
            <p:nvPr/>
          </p:nvSpPr>
          <p:spPr>
            <a:xfrm>
              <a:off x="3238023"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8" name="Oval 47">
              <a:extLst>
                <a:ext uri="{FF2B5EF4-FFF2-40B4-BE49-F238E27FC236}">
                  <a16:creationId xmlns:a16="http://schemas.microsoft.com/office/drawing/2014/main" id="{4B8CB942-E5C6-4D76-A527-22EF79F70D59}"/>
                </a:ext>
              </a:extLst>
            </p:cNvPr>
            <p:cNvSpPr/>
            <p:nvPr/>
          </p:nvSpPr>
          <p:spPr>
            <a:xfrm>
              <a:off x="3264216"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49" name="Oval 48">
              <a:extLst>
                <a:ext uri="{FF2B5EF4-FFF2-40B4-BE49-F238E27FC236}">
                  <a16:creationId xmlns:a16="http://schemas.microsoft.com/office/drawing/2014/main" id="{55ED677C-4CFA-4786-93CD-E6C121AC77B0}"/>
                </a:ext>
              </a:extLst>
            </p:cNvPr>
            <p:cNvSpPr/>
            <p:nvPr/>
          </p:nvSpPr>
          <p:spPr>
            <a:xfrm>
              <a:off x="3271357"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0" name="Oval 49">
              <a:extLst>
                <a:ext uri="{FF2B5EF4-FFF2-40B4-BE49-F238E27FC236}">
                  <a16:creationId xmlns:a16="http://schemas.microsoft.com/office/drawing/2014/main" id="{F20ACE7C-2160-4DE5-9C01-0C3881C0BBE6}"/>
                </a:ext>
              </a:extLst>
            </p:cNvPr>
            <p:cNvSpPr/>
            <p:nvPr/>
          </p:nvSpPr>
          <p:spPr>
            <a:xfrm>
              <a:off x="3278498"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1" name="Oval 50">
              <a:extLst>
                <a:ext uri="{FF2B5EF4-FFF2-40B4-BE49-F238E27FC236}">
                  <a16:creationId xmlns:a16="http://schemas.microsoft.com/office/drawing/2014/main" id="{0948716E-BC83-4CD5-A3DC-72C436AA1087}"/>
                </a:ext>
              </a:extLst>
            </p:cNvPr>
            <p:cNvSpPr/>
            <p:nvPr/>
          </p:nvSpPr>
          <p:spPr>
            <a:xfrm>
              <a:off x="3307072"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2" name="Oval 51">
              <a:extLst>
                <a:ext uri="{FF2B5EF4-FFF2-40B4-BE49-F238E27FC236}">
                  <a16:creationId xmlns:a16="http://schemas.microsoft.com/office/drawing/2014/main" id="{0D4C7A73-523F-43AE-BFDF-F19200921309}"/>
                </a:ext>
              </a:extLst>
            </p:cNvPr>
            <p:cNvSpPr/>
            <p:nvPr/>
          </p:nvSpPr>
          <p:spPr>
            <a:xfrm>
              <a:off x="3314215" y="267290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3" name="Oval 52">
              <a:extLst>
                <a:ext uri="{FF2B5EF4-FFF2-40B4-BE49-F238E27FC236}">
                  <a16:creationId xmlns:a16="http://schemas.microsoft.com/office/drawing/2014/main" id="{523E8805-5CB6-4568-B9DA-CBCC45F756F8}"/>
                </a:ext>
              </a:extLst>
            </p:cNvPr>
            <p:cNvSpPr/>
            <p:nvPr/>
          </p:nvSpPr>
          <p:spPr>
            <a:xfrm>
              <a:off x="3402328" y="2641942"/>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4" name="Oval 53">
              <a:extLst>
                <a:ext uri="{FF2B5EF4-FFF2-40B4-BE49-F238E27FC236}">
                  <a16:creationId xmlns:a16="http://schemas.microsoft.com/office/drawing/2014/main" id="{A905DD40-36C5-4E86-B826-B48245992E5A}"/>
                </a:ext>
              </a:extLst>
            </p:cNvPr>
            <p:cNvSpPr/>
            <p:nvPr/>
          </p:nvSpPr>
          <p:spPr>
            <a:xfrm>
              <a:off x="3430900" y="258094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5" name="Oval 54">
              <a:extLst>
                <a:ext uri="{FF2B5EF4-FFF2-40B4-BE49-F238E27FC236}">
                  <a16:creationId xmlns:a16="http://schemas.microsoft.com/office/drawing/2014/main" id="{17504E4D-DF54-4FC3-BA12-BE9806029A53}"/>
                </a:ext>
              </a:extLst>
            </p:cNvPr>
            <p:cNvSpPr/>
            <p:nvPr/>
          </p:nvSpPr>
          <p:spPr>
            <a:xfrm>
              <a:off x="3452331" y="258094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6" name="Oval 55">
              <a:extLst>
                <a:ext uri="{FF2B5EF4-FFF2-40B4-BE49-F238E27FC236}">
                  <a16:creationId xmlns:a16="http://schemas.microsoft.com/office/drawing/2014/main" id="{688601A7-7AC3-4AEA-9E70-0965FAE8878A}"/>
                </a:ext>
              </a:extLst>
            </p:cNvPr>
            <p:cNvSpPr/>
            <p:nvPr/>
          </p:nvSpPr>
          <p:spPr>
            <a:xfrm>
              <a:off x="3471379" y="2580941"/>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7" name="Oval 56">
              <a:extLst>
                <a:ext uri="{FF2B5EF4-FFF2-40B4-BE49-F238E27FC236}">
                  <a16:creationId xmlns:a16="http://schemas.microsoft.com/office/drawing/2014/main" id="{3732A015-5B5D-4C14-85AD-61F5F03A3B36}"/>
                </a:ext>
              </a:extLst>
            </p:cNvPr>
            <p:cNvSpPr/>
            <p:nvPr/>
          </p:nvSpPr>
          <p:spPr>
            <a:xfrm>
              <a:off x="3547580"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8" name="Oval 57">
              <a:extLst>
                <a:ext uri="{FF2B5EF4-FFF2-40B4-BE49-F238E27FC236}">
                  <a16:creationId xmlns:a16="http://schemas.microsoft.com/office/drawing/2014/main" id="{43F52EAD-7BE7-48A6-98CC-E55424CF630D}"/>
                </a:ext>
              </a:extLst>
            </p:cNvPr>
            <p:cNvSpPr/>
            <p:nvPr/>
          </p:nvSpPr>
          <p:spPr>
            <a:xfrm>
              <a:off x="3561864"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59" name="Oval 58">
              <a:extLst>
                <a:ext uri="{FF2B5EF4-FFF2-40B4-BE49-F238E27FC236}">
                  <a16:creationId xmlns:a16="http://schemas.microsoft.com/office/drawing/2014/main" id="{94AE4A15-E4F8-4ED9-A961-FF7B53233019}"/>
                </a:ext>
              </a:extLst>
            </p:cNvPr>
            <p:cNvSpPr/>
            <p:nvPr/>
          </p:nvSpPr>
          <p:spPr>
            <a:xfrm>
              <a:off x="3671401"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0" name="Oval 59">
              <a:extLst>
                <a:ext uri="{FF2B5EF4-FFF2-40B4-BE49-F238E27FC236}">
                  <a16:creationId xmlns:a16="http://schemas.microsoft.com/office/drawing/2014/main" id="{48DE434D-D24C-40E4-98D5-659066568671}"/>
                </a:ext>
              </a:extLst>
            </p:cNvPr>
            <p:cNvSpPr/>
            <p:nvPr/>
          </p:nvSpPr>
          <p:spPr>
            <a:xfrm>
              <a:off x="3740455"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1" name="Oval 60">
              <a:extLst>
                <a:ext uri="{FF2B5EF4-FFF2-40B4-BE49-F238E27FC236}">
                  <a16:creationId xmlns:a16="http://schemas.microsoft.com/office/drawing/2014/main" id="{8F2109A2-9C8F-4B64-9FD3-BAC89887E81A}"/>
                </a:ext>
              </a:extLst>
            </p:cNvPr>
            <p:cNvSpPr/>
            <p:nvPr/>
          </p:nvSpPr>
          <p:spPr>
            <a:xfrm>
              <a:off x="3754742"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2" name="Oval 61">
              <a:extLst>
                <a:ext uri="{FF2B5EF4-FFF2-40B4-BE49-F238E27FC236}">
                  <a16:creationId xmlns:a16="http://schemas.microsoft.com/office/drawing/2014/main" id="{00D15042-81B0-4294-BC47-B2D31857EB1D}"/>
                </a:ext>
              </a:extLst>
            </p:cNvPr>
            <p:cNvSpPr/>
            <p:nvPr/>
          </p:nvSpPr>
          <p:spPr>
            <a:xfrm>
              <a:off x="3788079" y="2542838"/>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3" name="Oval 62">
              <a:extLst>
                <a:ext uri="{FF2B5EF4-FFF2-40B4-BE49-F238E27FC236}">
                  <a16:creationId xmlns:a16="http://schemas.microsoft.com/office/drawing/2014/main" id="{C503739F-E822-4800-9B9E-E574D074C4F3}"/>
                </a:ext>
              </a:extLst>
            </p:cNvPr>
            <p:cNvSpPr/>
            <p:nvPr/>
          </p:nvSpPr>
          <p:spPr>
            <a:xfrm>
              <a:off x="3809509"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4" name="Oval 63">
              <a:extLst>
                <a:ext uri="{FF2B5EF4-FFF2-40B4-BE49-F238E27FC236}">
                  <a16:creationId xmlns:a16="http://schemas.microsoft.com/office/drawing/2014/main" id="{EAB8D875-3B4C-459E-AAD3-213148FE3DC3}"/>
                </a:ext>
              </a:extLst>
            </p:cNvPr>
            <p:cNvSpPr/>
            <p:nvPr/>
          </p:nvSpPr>
          <p:spPr>
            <a:xfrm>
              <a:off x="3883328"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5" name="Oval 64">
              <a:extLst>
                <a:ext uri="{FF2B5EF4-FFF2-40B4-BE49-F238E27FC236}">
                  <a16:creationId xmlns:a16="http://schemas.microsoft.com/office/drawing/2014/main" id="{C0752B6E-5583-44C9-8430-E538E46D24EF}"/>
                </a:ext>
              </a:extLst>
            </p:cNvPr>
            <p:cNvSpPr/>
            <p:nvPr/>
          </p:nvSpPr>
          <p:spPr>
            <a:xfrm>
              <a:off x="3897614"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6" name="Oval 65">
              <a:extLst>
                <a:ext uri="{FF2B5EF4-FFF2-40B4-BE49-F238E27FC236}">
                  <a16:creationId xmlns:a16="http://schemas.microsoft.com/office/drawing/2014/main" id="{50810425-A833-4AA2-9D5A-F4504297717A}"/>
                </a:ext>
              </a:extLst>
            </p:cNvPr>
            <p:cNvSpPr/>
            <p:nvPr/>
          </p:nvSpPr>
          <p:spPr>
            <a:xfrm>
              <a:off x="4026201"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7" name="Oval 66">
              <a:extLst>
                <a:ext uri="{FF2B5EF4-FFF2-40B4-BE49-F238E27FC236}">
                  <a16:creationId xmlns:a16="http://schemas.microsoft.com/office/drawing/2014/main" id="{85E8FC6E-F01A-4D65-B8A5-8A1B55606CD6}"/>
                </a:ext>
              </a:extLst>
            </p:cNvPr>
            <p:cNvSpPr/>
            <p:nvPr/>
          </p:nvSpPr>
          <p:spPr>
            <a:xfrm>
              <a:off x="4040490"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8" name="Oval 67">
              <a:extLst>
                <a:ext uri="{FF2B5EF4-FFF2-40B4-BE49-F238E27FC236}">
                  <a16:creationId xmlns:a16="http://schemas.microsoft.com/office/drawing/2014/main" id="{93D69ED1-1C5B-4A3E-A9C7-99469220BA68}"/>
                </a:ext>
              </a:extLst>
            </p:cNvPr>
            <p:cNvSpPr/>
            <p:nvPr/>
          </p:nvSpPr>
          <p:spPr>
            <a:xfrm>
              <a:off x="4090495"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69" name="Oval 68">
              <a:extLst>
                <a:ext uri="{FF2B5EF4-FFF2-40B4-BE49-F238E27FC236}">
                  <a16:creationId xmlns:a16="http://schemas.microsoft.com/office/drawing/2014/main" id="{FA2E845F-1986-4105-8068-713B4AF1E069}"/>
                </a:ext>
              </a:extLst>
            </p:cNvPr>
            <p:cNvSpPr/>
            <p:nvPr/>
          </p:nvSpPr>
          <p:spPr>
            <a:xfrm>
              <a:off x="4145263"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70" name="Oval 69">
              <a:extLst>
                <a:ext uri="{FF2B5EF4-FFF2-40B4-BE49-F238E27FC236}">
                  <a16:creationId xmlns:a16="http://schemas.microsoft.com/office/drawing/2014/main" id="{683EE2FB-ED79-4678-98C4-8EB897961901}"/>
                </a:ext>
              </a:extLst>
            </p:cNvPr>
            <p:cNvSpPr/>
            <p:nvPr/>
          </p:nvSpPr>
          <p:spPr>
            <a:xfrm>
              <a:off x="4385772" y="2472586"/>
              <a:ext cx="36000" cy="36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pSp>
      <p:sp>
        <p:nvSpPr>
          <p:cNvPr id="71" name="Freeform: Shape 70">
            <a:extLst>
              <a:ext uri="{FF2B5EF4-FFF2-40B4-BE49-F238E27FC236}">
                <a16:creationId xmlns:a16="http://schemas.microsoft.com/office/drawing/2014/main" id="{90A87187-747F-46A0-9FBD-3D21740139F6}"/>
              </a:ext>
            </a:extLst>
          </p:cNvPr>
          <p:cNvSpPr/>
          <p:nvPr/>
        </p:nvSpPr>
        <p:spPr>
          <a:xfrm>
            <a:off x="1158512" y="2959593"/>
            <a:ext cx="4708881" cy="1062531"/>
          </a:xfrm>
          <a:custGeom>
            <a:avLst/>
            <a:gdLst>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774031 w 3533775"/>
              <a:gd name="connsiteY27" fmla="*/ 259556 h 800100"/>
              <a:gd name="connsiteX28" fmla="*/ 1774031 w 3533775"/>
              <a:gd name="connsiteY28" fmla="*/ 297656 h 800100"/>
              <a:gd name="connsiteX29" fmla="*/ 1752600 w 3533775"/>
              <a:gd name="connsiteY29" fmla="*/ 297656 h 800100"/>
              <a:gd name="connsiteX30" fmla="*/ 1752600 w 3533775"/>
              <a:gd name="connsiteY30" fmla="*/ 311944 h 800100"/>
              <a:gd name="connsiteX31" fmla="*/ 1707356 w 3533775"/>
              <a:gd name="connsiteY31" fmla="*/ 311944 h 800100"/>
              <a:gd name="connsiteX32" fmla="*/ 1707356 w 3533775"/>
              <a:gd name="connsiteY32" fmla="*/ 323850 h 800100"/>
              <a:gd name="connsiteX33" fmla="*/ 1616869 w 3533775"/>
              <a:gd name="connsiteY33" fmla="*/ 323850 h 800100"/>
              <a:gd name="connsiteX34" fmla="*/ 1616869 w 3533775"/>
              <a:gd name="connsiteY34" fmla="*/ 338138 h 800100"/>
              <a:gd name="connsiteX35" fmla="*/ 1581150 w 3533775"/>
              <a:gd name="connsiteY35" fmla="*/ 338138 h 800100"/>
              <a:gd name="connsiteX36" fmla="*/ 1581150 w 3533775"/>
              <a:gd name="connsiteY36" fmla="*/ 350044 h 800100"/>
              <a:gd name="connsiteX37" fmla="*/ 1554956 w 3533775"/>
              <a:gd name="connsiteY37" fmla="*/ 350044 h 800100"/>
              <a:gd name="connsiteX38" fmla="*/ 1554956 w 3533775"/>
              <a:gd name="connsiteY38" fmla="*/ 361950 h 800100"/>
              <a:gd name="connsiteX39" fmla="*/ 1514475 w 3533775"/>
              <a:gd name="connsiteY39" fmla="*/ 361950 h 800100"/>
              <a:gd name="connsiteX40" fmla="*/ 1514475 w 3533775"/>
              <a:gd name="connsiteY40" fmla="*/ 373856 h 800100"/>
              <a:gd name="connsiteX41" fmla="*/ 1500187 w 3533775"/>
              <a:gd name="connsiteY41" fmla="*/ 373856 h 800100"/>
              <a:gd name="connsiteX42" fmla="*/ 1500187 w 3533775"/>
              <a:gd name="connsiteY42" fmla="*/ 373856 h 800100"/>
              <a:gd name="connsiteX43" fmla="*/ 1500187 w 3533775"/>
              <a:gd name="connsiteY43" fmla="*/ 388144 h 800100"/>
              <a:gd name="connsiteX44" fmla="*/ 1500187 w 3533775"/>
              <a:gd name="connsiteY44" fmla="*/ 400050 h 800100"/>
              <a:gd name="connsiteX45" fmla="*/ 1457325 w 3533775"/>
              <a:gd name="connsiteY45" fmla="*/ 400050 h 800100"/>
              <a:gd name="connsiteX46" fmla="*/ 1457325 w 3533775"/>
              <a:gd name="connsiteY46" fmla="*/ 414338 h 800100"/>
              <a:gd name="connsiteX47" fmla="*/ 1362075 w 3533775"/>
              <a:gd name="connsiteY47" fmla="*/ 414338 h 800100"/>
              <a:gd name="connsiteX48" fmla="*/ 1362075 w 3533775"/>
              <a:gd name="connsiteY48" fmla="*/ 428625 h 800100"/>
              <a:gd name="connsiteX49" fmla="*/ 1354931 w 3533775"/>
              <a:gd name="connsiteY49" fmla="*/ 428625 h 800100"/>
              <a:gd name="connsiteX50" fmla="*/ 1354931 w 3533775"/>
              <a:gd name="connsiteY50" fmla="*/ 452438 h 800100"/>
              <a:gd name="connsiteX51" fmla="*/ 1285875 w 3533775"/>
              <a:gd name="connsiteY51" fmla="*/ 452438 h 800100"/>
              <a:gd name="connsiteX52" fmla="*/ 1278731 w 3533775"/>
              <a:gd name="connsiteY52" fmla="*/ 452438 h 800100"/>
              <a:gd name="connsiteX53" fmla="*/ 1278731 w 3533775"/>
              <a:gd name="connsiteY53" fmla="*/ 464344 h 800100"/>
              <a:gd name="connsiteX54" fmla="*/ 1204912 w 3533775"/>
              <a:gd name="connsiteY54" fmla="*/ 464344 h 800100"/>
              <a:gd name="connsiteX55" fmla="*/ 1204912 w 3533775"/>
              <a:gd name="connsiteY55" fmla="*/ 478631 h 800100"/>
              <a:gd name="connsiteX56" fmla="*/ 1193006 w 3533775"/>
              <a:gd name="connsiteY56" fmla="*/ 478631 h 800100"/>
              <a:gd name="connsiteX57" fmla="*/ 1193006 w 3533775"/>
              <a:gd name="connsiteY57" fmla="*/ 488156 h 800100"/>
              <a:gd name="connsiteX58" fmla="*/ 1193006 w 3533775"/>
              <a:gd name="connsiteY58" fmla="*/ 488156 h 800100"/>
              <a:gd name="connsiteX59" fmla="*/ 1178718 w 3533775"/>
              <a:gd name="connsiteY59" fmla="*/ 502444 h 800100"/>
              <a:gd name="connsiteX60" fmla="*/ 1116806 w 3533775"/>
              <a:gd name="connsiteY60" fmla="*/ 502444 h 800100"/>
              <a:gd name="connsiteX61" fmla="*/ 1116806 w 3533775"/>
              <a:gd name="connsiteY61" fmla="*/ 516731 h 800100"/>
              <a:gd name="connsiteX62" fmla="*/ 1035844 w 3533775"/>
              <a:gd name="connsiteY62" fmla="*/ 516731 h 800100"/>
              <a:gd name="connsiteX63" fmla="*/ 1035844 w 3533775"/>
              <a:gd name="connsiteY63" fmla="*/ 526256 h 800100"/>
              <a:gd name="connsiteX64" fmla="*/ 1012031 w 3533775"/>
              <a:gd name="connsiteY64" fmla="*/ 526256 h 800100"/>
              <a:gd name="connsiteX65" fmla="*/ 1012031 w 3533775"/>
              <a:gd name="connsiteY65" fmla="*/ 540544 h 800100"/>
              <a:gd name="connsiteX66" fmla="*/ 923925 w 3533775"/>
              <a:gd name="connsiteY66" fmla="*/ 540544 h 800100"/>
              <a:gd name="connsiteX67" fmla="*/ 923925 w 3533775"/>
              <a:gd name="connsiteY67" fmla="*/ 552450 h 800100"/>
              <a:gd name="connsiteX68" fmla="*/ 826294 w 3533775"/>
              <a:gd name="connsiteY68" fmla="*/ 552450 h 800100"/>
              <a:gd name="connsiteX69" fmla="*/ 826294 w 3533775"/>
              <a:gd name="connsiteY69" fmla="*/ 564356 h 800100"/>
              <a:gd name="connsiteX70" fmla="*/ 647700 w 3533775"/>
              <a:gd name="connsiteY70" fmla="*/ 564356 h 800100"/>
              <a:gd name="connsiteX71" fmla="*/ 647700 w 3533775"/>
              <a:gd name="connsiteY71" fmla="*/ 576263 h 800100"/>
              <a:gd name="connsiteX72" fmla="*/ 633412 w 3533775"/>
              <a:gd name="connsiteY72" fmla="*/ 576263 h 800100"/>
              <a:gd name="connsiteX73" fmla="*/ 633412 w 3533775"/>
              <a:gd name="connsiteY73" fmla="*/ 597694 h 800100"/>
              <a:gd name="connsiteX74" fmla="*/ 621506 w 3533775"/>
              <a:gd name="connsiteY74" fmla="*/ 597694 h 800100"/>
              <a:gd name="connsiteX75" fmla="*/ 621506 w 3533775"/>
              <a:gd name="connsiteY75" fmla="*/ 611981 h 800100"/>
              <a:gd name="connsiteX76" fmla="*/ 614362 w 3533775"/>
              <a:gd name="connsiteY76" fmla="*/ 611981 h 800100"/>
              <a:gd name="connsiteX77" fmla="*/ 614362 w 3533775"/>
              <a:gd name="connsiteY77" fmla="*/ 623888 h 800100"/>
              <a:gd name="connsiteX78" fmla="*/ 600075 w 3533775"/>
              <a:gd name="connsiteY78" fmla="*/ 623888 h 800100"/>
              <a:gd name="connsiteX79" fmla="*/ 600075 w 3533775"/>
              <a:gd name="connsiteY79" fmla="*/ 633413 h 800100"/>
              <a:gd name="connsiteX80" fmla="*/ 559594 w 3533775"/>
              <a:gd name="connsiteY80" fmla="*/ 633413 h 800100"/>
              <a:gd name="connsiteX81" fmla="*/ 559594 w 3533775"/>
              <a:gd name="connsiteY81" fmla="*/ 645319 h 800100"/>
              <a:gd name="connsiteX82" fmla="*/ 552450 w 3533775"/>
              <a:gd name="connsiteY82" fmla="*/ 645319 h 800100"/>
              <a:gd name="connsiteX83" fmla="*/ 552450 w 3533775"/>
              <a:gd name="connsiteY83" fmla="*/ 657225 h 800100"/>
              <a:gd name="connsiteX84" fmla="*/ 502444 w 3533775"/>
              <a:gd name="connsiteY84" fmla="*/ 657225 h 800100"/>
              <a:gd name="connsiteX85" fmla="*/ 502444 w 3533775"/>
              <a:gd name="connsiteY85" fmla="*/ 669131 h 800100"/>
              <a:gd name="connsiteX86" fmla="*/ 454819 w 3533775"/>
              <a:gd name="connsiteY86" fmla="*/ 669131 h 800100"/>
              <a:gd name="connsiteX87" fmla="*/ 454819 w 3533775"/>
              <a:gd name="connsiteY87" fmla="*/ 692944 h 800100"/>
              <a:gd name="connsiteX88" fmla="*/ 400050 w 3533775"/>
              <a:gd name="connsiteY88" fmla="*/ 692944 h 800100"/>
              <a:gd name="connsiteX89" fmla="*/ 400050 w 3533775"/>
              <a:gd name="connsiteY89" fmla="*/ 704850 h 800100"/>
              <a:gd name="connsiteX90" fmla="*/ 350044 w 3533775"/>
              <a:gd name="connsiteY90" fmla="*/ 704850 h 800100"/>
              <a:gd name="connsiteX91" fmla="*/ 350044 w 3533775"/>
              <a:gd name="connsiteY91" fmla="*/ 714375 h 800100"/>
              <a:gd name="connsiteX92" fmla="*/ 350044 w 3533775"/>
              <a:gd name="connsiteY92" fmla="*/ 714375 h 800100"/>
              <a:gd name="connsiteX93" fmla="*/ 338138 w 3533775"/>
              <a:gd name="connsiteY93" fmla="*/ 726281 h 800100"/>
              <a:gd name="connsiteX94" fmla="*/ 319087 w 3533775"/>
              <a:gd name="connsiteY94" fmla="*/ 726281 h 800100"/>
              <a:gd name="connsiteX95" fmla="*/ 319087 w 3533775"/>
              <a:gd name="connsiteY95" fmla="*/ 738188 h 800100"/>
              <a:gd name="connsiteX96" fmla="*/ 297656 w 3533775"/>
              <a:gd name="connsiteY96" fmla="*/ 738188 h 800100"/>
              <a:gd name="connsiteX97" fmla="*/ 297656 w 3533775"/>
              <a:gd name="connsiteY97" fmla="*/ 752475 h 800100"/>
              <a:gd name="connsiteX98" fmla="*/ 283369 w 3533775"/>
              <a:gd name="connsiteY98" fmla="*/ 752475 h 800100"/>
              <a:gd name="connsiteX99" fmla="*/ 283369 w 3533775"/>
              <a:gd name="connsiteY99" fmla="*/ 762000 h 800100"/>
              <a:gd name="connsiteX100" fmla="*/ 200025 w 3533775"/>
              <a:gd name="connsiteY100" fmla="*/ 762000 h 800100"/>
              <a:gd name="connsiteX101" fmla="*/ 200025 w 3533775"/>
              <a:gd name="connsiteY101" fmla="*/ 773906 h 800100"/>
              <a:gd name="connsiteX102" fmla="*/ 180975 w 3533775"/>
              <a:gd name="connsiteY102" fmla="*/ 773906 h 800100"/>
              <a:gd name="connsiteX103" fmla="*/ 180975 w 3533775"/>
              <a:gd name="connsiteY103" fmla="*/ 785813 h 800100"/>
              <a:gd name="connsiteX104" fmla="*/ 71437 w 3533775"/>
              <a:gd name="connsiteY104" fmla="*/ 785813 h 800100"/>
              <a:gd name="connsiteX105" fmla="*/ 71437 w 3533775"/>
              <a:gd name="connsiteY105" fmla="*/ 800100 h 800100"/>
              <a:gd name="connsiteX106" fmla="*/ 0 w 3533775"/>
              <a:gd name="connsiteY106"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774031 w 3533775"/>
              <a:gd name="connsiteY27" fmla="*/ 259556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500187 w 3533775"/>
              <a:gd name="connsiteY45" fmla="*/ 400050 h 800100"/>
              <a:gd name="connsiteX46" fmla="*/ 1457325 w 3533775"/>
              <a:gd name="connsiteY46" fmla="*/ 400050 h 800100"/>
              <a:gd name="connsiteX47" fmla="*/ 1457325 w 3533775"/>
              <a:gd name="connsiteY47" fmla="*/ 414338 h 800100"/>
              <a:gd name="connsiteX48" fmla="*/ 1362075 w 3533775"/>
              <a:gd name="connsiteY48" fmla="*/ 414338 h 800100"/>
              <a:gd name="connsiteX49" fmla="*/ 1362075 w 3533775"/>
              <a:gd name="connsiteY49" fmla="*/ 428625 h 800100"/>
              <a:gd name="connsiteX50" fmla="*/ 1354931 w 3533775"/>
              <a:gd name="connsiteY50" fmla="*/ 428625 h 800100"/>
              <a:gd name="connsiteX51" fmla="*/ 1354931 w 3533775"/>
              <a:gd name="connsiteY51" fmla="*/ 452438 h 800100"/>
              <a:gd name="connsiteX52" fmla="*/ 1285875 w 3533775"/>
              <a:gd name="connsiteY52" fmla="*/ 452438 h 800100"/>
              <a:gd name="connsiteX53" fmla="*/ 1278731 w 3533775"/>
              <a:gd name="connsiteY53" fmla="*/ 452438 h 800100"/>
              <a:gd name="connsiteX54" fmla="*/ 1278731 w 3533775"/>
              <a:gd name="connsiteY54" fmla="*/ 464344 h 800100"/>
              <a:gd name="connsiteX55" fmla="*/ 1204912 w 3533775"/>
              <a:gd name="connsiteY55" fmla="*/ 464344 h 800100"/>
              <a:gd name="connsiteX56" fmla="*/ 1204912 w 3533775"/>
              <a:gd name="connsiteY56" fmla="*/ 478631 h 800100"/>
              <a:gd name="connsiteX57" fmla="*/ 1193006 w 3533775"/>
              <a:gd name="connsiteY57" fmla="*/ 478631 h 800100"/>
              <a:gd name="connsiteX58" fmla="*/ 1193006 w 3533775"/>
              <a:gd name="connsiteY58" fmla="*/ 488156 h 800100"/>
              <a:gd name="connsiteX59" fmla="*/ 1193006 w 3533775"/>
              <a:gd name="connsiteY59" fmla="*/ 488156 h 800100"/>
              <a:gd name="connsiteX60" fmla="*/ 1178718 w 3533775"/>
              <a:gd name="connsiteY60" fmla="*/ 502444 h 800100"/>
              <a:gd name="connsiteX61" fmla="*/ 1116806 w 3533775"/>
              <a:gd name="connsiteY61" fmla="*/ 502444 h 800100"/>
              <a:gd name="connsiteX62" fmla="*/ 1116806 w 3533775"/>
              <a:gd name="connsiteY62" fmla="*/ 516731 h 800100"/>
              <a:gd name="connsiteX63" fmla="*/ 1035844 w 3533775"/>
              <a:gd name="connsiteY63" fmla="*/ 516731 h 800100"/>
              <a:gd name="connsiteX64" fmla="*/ 1035844 w 3533775"/>
              <a:gd name="connsiteY64" fmla="*/ 526256 h 800100"/>
              <a:gd name="connsiteX65" fmla="*/ 1012031 w 3533775"/>
              <a:gd name="connsiteY65" fmla="*/ 526256 h 800100"/>
              <a:gd name="connsiteX66" fmla="*/ 1012031 w 3533775"/>
              <a:gd name="connsiteY66" fmla="*/ 540544 h 800100"/>
              <a:gd name="connsiteX67" fmla="*/ 923925 w 3533775"/>
              <a:gd name="connsiteY67" fmla="*/ 540544 h 800100"/>
              <a:gd name="connsiteX68" fmla="*/ 923925 w 3533775"/>
              <a:gd name="connsiteY68" fmla="*/ 552450 h 800100"/>
              <a:gd name="connsiteX69" fmla="*/ 826294 w 3533775"/>
              <a:gd name="connsiteY69" fmla="*/ 552450 h 800100"/>
              <a:gd name="connsiteX70" fmla="*/ 826294 w 3533775"/>
              <a:gd name="connsiteY70" fmla="*/ 564356 h 800100"/>
              <a:gd name="connsiteX71" fmla="*/ 647700 w 3533775"/>
              <a:gd name="connsiteY71" fmla="*/ 564356 h 800100"/>
              <a:gd name="connsiteX72" fmla="*/ 647700 w 3533775"/>
              <a:gd name="connsiteY72" fmla="*/ 576263 h 800100"/>
              <a:gd name="connsiteX73" fmla="*/ 633412 w 3533775"/>
              <a:gd name="connsiteY73" fmla="*/ 576263 h 800100"/>
              <a:gd name="connsiteX74" fmla="*/ 633412 w 3533775"/>
              <a:gd name="connsiteY74" fmla="*/ 597694 h 800100"/>
              <a:gd name="connsiteX75" fmla="*/ 621506 w 3533775"/>
              <a:gd name="connsiteY75" fmla="*/ 597694 h 800100"/>
              <a:gd name="connsiteX76" fmla="*/ 621506 w 3533775"/>
              <a:gd name="connsiteY76" fmla="*/ 611981 h 800100"/>
              <a:gd name="connsiteX77" fmla="*/ 614362 w 3533775"/>
              <a:gd name="connsiteY77" fmla="*/ 611981 h 800100"/>
              <a:gd name="connsiteX78" fmla="*/ 614362 w 3533775"/>
              <a:gd name="connsiteY78" fmla="*/ 623888 h 800100"/>
              <a:gd name="connsiteX79" fmla="*/ 600075 w 3533775"/>
              <a:gd name="connsiteY79" fmla="*/ 623888 h 800100"/>
              <a:gd name="connsiteX80" fmla="*/ 600075 w 3533775"/>
              <a:gd name="connsiteY80" fmla="*/ 633413 h 800100"/>
              <a:gd name="connsiteX81" fmla="*/ 559594 w 3533775"/>
              <a:gd name="connsiteY81" fmla="*/ 633413 h 800100"/>
              <a:gd name="connsiteX82" fmla="*/ 559594 w 3533775"/>
              <a:gd name="connsiteY82" fmla="*/ 645319 h 800100"/>
              <a:gd name="connsiteX83" fmla="*/ 552450 w 3533775"/>
              <a:gd name="connsiteY83" fmla="*/ 645319 h 800100"/>
              <a:gd name="connsiteX84" fmla="*/ 552450 w 3533775"/>
              <a:gd name="connsiteY84" fmla="*/ 657225 h 800100"/>
              <a:gd name="connsiteX85" fmla="*/ 502444 w 3533775"/>
              <a:gd name="connsiteY85" fmla="*/ 657225 h 800100"/>
              <a:gd name="connsiteX86" fmla="*/ 502444 w 3533775"/>
              <a:gd name="connsiteY86" fmla="*/ 669131 h 800100"/>
              <a:gd name="connsiteX87" fmla="*/ 454819 w 3533775"/>
              <a:gd name="connsiteY87" fmla="*/ 669131 h 800100"/>
              <a:gd name="connsiteX88" fmla="*/ 454819 w 3533775"/>
              <a:gd name="connsiteY88" fmla="*/ 692944 h 800100"/>
              <a:gd name="connsiteX89" fmla="*/ 400050 w 3533775"/>
              <a:gd name="connsiteY89" fmla="*/ 692944 h 800100"/>
              <a:gd name="connsiteX90" fmla="*/ 400050 w 3533775"/>
              <a:gd name="connsiteY90" fmla="*/ 704850 h 800100"/>
              <a:gd name="connsiteX91" fmla="*/ 350044 w 3533775"/>
              <a:gd name="connsiteY91" fmla="*/ 704850 h 800100"/>
              <a:gd name="connsiteX92" fmla="*/ 350044 w 3533775"/>
              <a:gd name="connsiteY92" fmla="*/ 714375 h 800100"/>
              <a:gd name="connsiteX93" fmla="*/ 350044 w 3533775"/>
              <a:gd name="connsiteY93" fmla="*/ 714375 h 800100"/>
              <a:gd name="connsiteX94" fmla="*/ 338138 w 3533775"/>
              <a:gd name="connsiteY94" fmla="*/ 726281 h 800100"/>
              <a:gd name="connsiteX95" fmla="*/ 319087 w 3533775"/>
              <a:gd name="connsiteY95" fmla="*/ 726281 h 800100"/>
              <a:gd name="connsiteX96" fmla="*/ 319087 w 3533775"/>
              <a:gd name="connsiteY96" fmla="*/ 738188 h 800100"/>
              <a:gd name="connsiteX97" fmla="*/ 297656 w 3533775"/>
              <a:gd name="connsiteY97" fmla="*/ 738188 h 800100"/>
              <a:gd name="connsiteX98" fmla="*/ 297656 w 3533775"/>
              <a:gd name="connsiteY98" fmla="*/ 752475 h 800100"/>
              <a:gd name="connsiteX99" fmla="*/ 283369 w 3533775"/>
              <a:gd name="connsiteY99" fmla="*/ 752475 h 800100"/>
              <a:gd name="connsiteX100" fmla="*/ 283369 w 3533775"/>
              <a:gd name="connsiteY100" fmla="*/ 762000 h 800100"/>
              <a:gd name="connsiteX101" fmla="*/ 200025 w 3533775"/>
              <a:gd name="connsiteY101" fmla="*/ 762000 h 800100"/>
              <a:gd name="connsiteX102" fmla="*/ 200025 w 3533775"/>
              <a:gd name="connsiteY102" fmla="*/ 773906 h 800100"/>
              <a:gd name="connsiteX103" fmla="*/ 180975 w 3533775"/>
              <a:gd name="connsiteY103" fmla="*/ 773906 h 800100"/>
              <a:gd name="connsiteX104" fmla="*/ 180975 w 3533775"/>
              <a:gd name="connsiteY104" fmla="*/ 785813 h 800100"/>
              <a:gd name="connsiteX105" fmla="*/ 71437 w 3533775"/>
              <a:gd name="connsiteY105" fmla="*/ 785813 h 800100"/>
              <a:gd name="connsiteX106" fmla="*/ 71437 w 3533775"/>
              <a:gd name="connsiteY106" fmla="*/ 800100 h 800100"/>
              <a:gd name="connsiteX107" fmla="*/ 0 w 3533775"/>
              <a:gd name="connsiteY107"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10804 w 3533775"/>
              <a:gd name="connsiteY27" fmla="*/ 274570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500187 w 3533775"/>
              <a:gd name="connsiteY45" fmla="*/ 400050 h 800100"/>
              <a:gd name="connsiteX46" fmla="*/ 1457325 w 3533775"/>
              <a:gd name="connsiteY46" fmla="*/ 400050 h 800100"/>
              <a:gd name="connsiteX47" fmla="*/ 1457325 w 3533775"/>
              <a:gd name="connsiteY47" fmla="*/ 414338 h 800100"/>
              <a:gd name="connsiteX48" fmla="*/ 1362075 w 3533775"/>
              <a:gd name="connsiteY48" fmla="*/ 414338 h 800100"/>
              <a:gd name="connsiteX49" fmla="*/ 1362075 w 3533775"/>
              <a:gd name="connsiteY49" fmla="*/ 428625 h 800100"/>
              <a:gd name="connsiteX50" fmla="*/ 1354931 w 3533775"/>
              <a:gd name="connsiteY50" fmla="*/ 428625 h 800100"/>
              <a:gd name="connsiteX51" fmla="*/ 1354931 w 3533775"/>
              <a:gd name="connsiteY51" fmla="*/ 452438 h 800100"/>
              <a:gd name="connsiteX52" fmla="*/ 1285875 w 3533775"/>
              <a:gd name="connsiteY52" fmla="*/ 452438 h 800100"/>
              <a:gd name="connsiteX53" fmla="*/ 1278731 w 3533775"/>
              <a:gd name="connsiteY53" fmla="*/ 452438 h 800100"/>
              <a:gd name="connsiteX54" fmla="*/ 1278731 w 3533775"/>
              <a:gd name="connsiteY54" fmla="*/ 464344 h 800100"/>
              <a:gd name="connsiteX55" fmla="*/ 1204912 w 3533775"/>
              <a:gd name="connsiteY55" fmla="*/ 464344 h 800100"/>
              <a:gd name="connsiteX56" fmla="*/ 1204912 w 3533775"/>
              <a:gd name="connsiteY56" fmla="*/ 478631 h 800100"/>
              <a:gd name="connsiteX57" fmla="*/ 1193006 w 3533775"/>
              <a:gd name="connsiteY57" fmla="*/ 478631 h 800100"/>
              <a:gd name="connsiteX58" fmla="*/ 1193006 w 3533775"/>
              <a:gd name="connsiteY58" fmla="*/ 488156 h 800100"/>
              <a:gd name="connsiteX59" fmla="*/ 1193006 w 3533775"/>
              <a:gd name="connsiteY59" fmla="*/ 488156 h 800100"/>
              <a:gd name="connsiteX60" fmla="*/ 1178718 w 3533775"/>
              <a:gd name="connsiteY60" fmla="*/ 502444 h 800100"/>
              <a:gd name="connsiteX61" fmla="*/ 1116806 w 3533775"/>
              <a:gd name="connsiteY61" fmla="*/ 502444 h 800100"/>
              <a:gd name="connsiteX62" fmla="*/ 1116806 w 3533775"/>
              <a:gd name="connsiteY62" fmla="*/ 516731 h 800100"/>
              <a:gd name="connsiteX63" fmla="*/ 1035844 w 3533775"/>
              <a:gd name="connsiteY63" fmla="*/ 516731 h 800100"/>
              <a:gd name="connsiteX64" fmla="*/ 1035844 w 3533775"/>
              <a:gd name="connsiteY64" fmla="*/ 526256 h 800100"/>
              <a:gd name="connsiteX65" fmla="*/ 1012031 w 3533775"/>
              <a:gd name="connsiteY65" fmla="*/ 526256 h 800100"/>
              <a:gd name="connsiteX66" fmla="*/ 1012031 w 3533775"/>
              <a:gd name="connsiteY66" fmla="*/ 540544 h 800100"/>
              <a:gd name="connsiteX67" fmla="*/ 923925 w 3533775"/>
              <a:gd name="connsiteY67" fmla="*/ 540544 h 800100"/>
              <a:gd name="connsiteX68" fmla="*/ 923925 w 3533775"/>
              <a:gd name="connsiteY68" fmla="*/ 552450 h 800100"/>
              <a:gd name="connsiteX69" fmla="*/ 826294 w 3533775"/>
              <a:gd name="connsiteY69" fmla="*/ 552450 h 800100"/>
              <a:gd name="connsiteX70" fmla="*/ 826294 w 3533775"/>
              <a:gd name="connsiteY70" fmla="*/ 564356 h 800100"/>
              <a:gd name="connsiteX71" fmla="*/ 647700 w 3533775"/>
              <a:gd name="connsiteY71" fmla="*/ 564356 h 800100"/>
              <a:gd name="connsiteX72" fmla="*/ 647700 w 3533775"/>
              <a:gd name="connsiteY72" fmla="*/ 576263 h 800100"/>
              <a:gd name="connsiteX73" fmla="*/ 633412 w 3533775"/>
              <a:gd name="connsiteY73" fmla="*/ 576263 h 800100"/>
              <a:gd name="connsiteX74" fmla="*/ 633412 w 3533775"/>
              <a:gd name="connsiteY74" fmla="*/ 597694 h 800100"/>
              <a:gd name="connsiteX75" fmla="*/ 621506 w 3533775"/>
              <a:gd name="connsiteY75" fmla="*/ 597694 h 800100"/>
              <a:gd name="connsiteX76" fmla="*/ 621506 w 3533775"/>
              <a:gd name="connsiteY76" fmla="*/ 611981 h 800100"/>
              <a:gd name="connsiteX77" fmla="*/ 614362 w 3533775"/>
              <a:gd name="connsiteY77" fmla="*/ 611981 h 800100"/>
              <a:gd name="connsiteX78" fmla="*/ 614362 w 3533775"/>
              <a:gd name="connsiteY78" fmla="*/ 623888 h 800100"/>
              <a:gd name="connsiteX79" fmla="*/ 600075 w 3533775"/>
              <a:gd name="connsiteY79" fmla="*/ 623888 h 800100"/>
              <a:gd name="connsiteX80" fmla="*/ 600075 w 3533775"/>
              <a:gd name="connsiteY80" fmla="*/ 633413 h 800100"/>
              <a:gd name="connsiteX81" fmla="*/ 559594 w 3533775"/>
              <a:gd name="connsiteY81" fmla="*/ 633413 h 800100"/>
              <a:gd name="connsiteX82" fmla="*/ 559594 w 3533775"/>
              <a:gd name="connsiteY82" fmla="*/ 645319 h 800100"/>
              <a:gd name="connsiteX83" fmla="*/ 552450 w 3533775"/>
              <a:gd name="connsiteY83" fmla="*/ 645319 h 800100"/>
              <a:gd name="connsiteX84" fmla="*/ 552450 w 3533775"/>
              <a:gd name="connsiteY84" fmla="*/ 657225 h 800100"/>
              <a:gd name="connsiteX85" fmla="*/ 502444 w 3533775"/>
              <a:gd name="connsiteY85" fmla="*/ 657225 h 800100"/>
              <a:gd name="connsiteX86" fmla="*/ 502444 w 3533775"/>
              <a:gd name="connsiteY86" fmla="*/ 669131 h 800100"/>
              <a:gd name="connsiteX87" fmla="*/ 454819 w 3533775"/>
              <a:gd name="connsiteY87" fmla="*/ 669131 h 800100"/>
              <a:gd name="connsiteX88" fmla="*/ 454819 w 3533775"/>
              <a:gd name="connsiteY88" fmla="*/ 692944 h 800100"/>
              <a:gd name="connsiteX89" fmla="*/ 400050 w 3533775"/>
              <a:gd name="connsiteY89" fmla="*/ 692944 h 800100"/>
              <a:gd name="connsiteX90" fmla="*/ 400050 w 3533775"/>
              <a:gd name="connsiteY90" fmla="*/ 704850 h 800100"/>
              <a:gd name="connsiteX91" fmla="*/ 350044 w 3533775"/>
              <a:gd name="connsiteY91" fmla="*/ 704850 h 800100"/>
              <a:gd name="connsiteX92" fmla="*/ 350044 w 3533775"/>
              <a:gd name="connsiteY92" fmla="*/ 714375 h 800100"/>
              <a:gd name="connsiteX93" fmla="*/ 350044 w 3533775"/>
              <a:gd name="connsiteY93" fmla="*/ 714375 h 800100"/>
              <a:gd name="connsiteX94" fmla="*/ 338138 w 3533775"/>
              <a:gd name="connsiteY94" fmla="*/ 726281 h 800100"/>
              <a:gd name="connsiteX95" fmla="*/ 319087 w 3533775"/>
              <a:gd name="connsiteY95" fmla="*/ 726281 h 800100"/>
              <a:gd name="connsiteX96" fmla="*/ 319087 w 3533775"/>
              <a:gd name="connsiteY96" fmla="*/ 738188 h 800100"/>
              <a:gd name="connsiteX97" fmla="*/ 297656 w 3533775"/>
              <a:gd name="connsiteY97" fmla="*/ 738188 h 800100"/>
              <a:gd name="connsiteX98" fmla="*/ 297656 w 3533775"/>
              <a:gd name="connsiteY98" fmla="*/ 752475 h 800100"/>
              <a:gd name="connsiteX99" fmla="*/ 283369 w 3533775"/>
              <a:gd name="connsiteY99" fmla="*/ 752475 h 800100"/>
              <a:gd name="connsiteX100" fmla="*/ 283369 w 3533775"/>
              <a:gd name="connsiteY100" fmla="*/ 762000 h 800100"/>
              <a:gd name="connsiteX101" fmla="*/ 200025 w 3533775"/>
              <a:gd name="connsiteY101" fmla="*/ 762000 h 800100"/>
              <a:gd name="connsiteX102" fmla="*/ 200025 w 3533775"/>
              <a:gd name="connsiteY102" fmla="*/ 773906 h 800100"/>
              <a:gd name="connsiteX103" fmla="*/ 180975 w 3533775"/>
              <a:gd name="connsiteY103" fmla="*/ 773906 h 800100"/>
              <a:gd name="connsiteX104" fmla="*/ 180975 w 3533775"/>
              <a:gd name="connsiteY104" fmla="*/ 785813 h 800100"/>
              <a:gd name="connsiteX105" fmla="*/ 71437 w 3533775"/>
              <a:gd name="connsiteY105" fmla="*/ 785813 h 800100"/>
              <a:gd name="connsiteX106" fmla="*/ 71437 w 3533775"/>
              <a:gd name="connsiteY106" fmla="*/ 800100 h 800100"/>
              <a:gd name="connsiteX107" fmla="*/ 0 w 3533775"/>
              <a:gd name="connsiteY107"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10804 w 3533775"/>
              <a:gd name="connsiteY27" fmla="*/ 273069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500187 w 3533775"/>
              <a:gd name="connsiteY45" fmla="*/ 400050 h 800100"/>
              <a:gd name="connsiteX46" fmla="*/ 1457325 w 3533775"/>
              <a:gd name="connsiteY46" fmla="*/ 400050 h 800100"/>
              <a:gd name="connsiteX47" fmla="*/ 1457325 w 3533775"/>
              <a:gd name="connsiteY47" fmla="*/ 414338 h 800100"/>
              <a:gd name="connsiteX48" fmla="*/ 1362075 w 3533775"/>
              <a:gd name="connsiteY48" fmla="*/ 414338 h 800100"/>
              <a:gd name="connsiteX49" fmla="*/ 1362075 w 3533775"/>
              <a:gd name="connsiteY49" fmla="*/ 428625 h 800100"/>
              <a:gd name="connsiteX50" fmla="*/ 1354931 w 3533775"/>
              <a:gd name="connsiteY50" fmla="*/ 428625 h 800100"/>
              <a:gd name="connsiteX51" fmla="*/ 1354931 w 3533775"/>
              <a:gd name="connsiteY51" fmla="*/ 452438 h 800100"/>
              <a:gd name="connsiteX52" fmla="*/ 1285875 w 3533775"/>
              <a:gd name="connsiteY52" fmla="*/ 452438 h 800100"/>
              <a:gd name="connsiteX53" fmla="*/ 1278731 w 3533775"/>
              <a:gd name="connsiteY53" fmla="*/ 452438 h 800100"/>
              <a:gd name="connsiteX54" fmla="*/ 1278731 w 3533775"/>
              <a:gd name="connsiteY54" fmla="*/ 464344 h 800100"/>
              <a:gd name="connsiteX55" fmla="*/ 1204912 w 3533775"/>
              <a:gd name="connsiteY55" fmla="*/ 464344 h 800100"/>
              <a:gd name="connsiteX56" fmla="*/ 1204912 w 3533775"/>
              <a:gd name="connsiteY56" fmla="*/ 478631 h 800100"/>
              <a:gd name="connsiteX57" fmla="*/ 1193006 w 3533775"/>
              <a:gd name="connsiteY57" fmla="*/ 478631 h 800100"/>
              <a:gd name="connsiteX58" fmla="*/ 1193006 w 3533775"/>
              <a:gd name="connsiteY58" fmla="*/ 488156 h 800100"/>
              <a:gd name="connsiteX59" fmla="*/ 1193006 w 3533775"/>
              <a:gd name="connsiteY59" fmla="*/ 488156 h 800100"/>
              <a:gd name="connsiteX60" fmla="*/ 1178718 w 3533775"/>
              <a:gd name="connsiteY60" fmla="*/ 502444 h 800100"/>
              <a:gd name="connsiteX61" fmla="*/ 1116806 w 3533775"/>
              <a:gd name="connsiteY61" fmla="*/ 502444 h 800100"/>
              <a:gd name="connsiteX62" fmla="*/ 1116806 w 3533775"/>
              <a:gd name="connsiteY62" fmla="*/ 516731 h 800100"/>
              <a:gd name="connsiteX63" fmla="*/ 1035844 w 3533775"/>
              <a:gd name="connsiteY63" fmla="*/ 516731 h 800100"/>
              <a:gd name="connsiteX64" fmla="*/ 1035844 w 3533775"/>
              <a:gd name="connsiteY64" fmla="*/ 526256 h 800100"/>
              <a:gd name="connsiteX65" fmla="*/ 1012031 w 3533775"/>
              <a:gd name="connsiteY65" fmla="*/ 526256 h 800100"/>
              <a:gd name="connsiteX66" fmla="*/ 1012031 w 3533775"/>
              <a:gd name="connsiteY66" fmla="*/ 540544 h 800100"/>
              <a:gd name="connsiteX67" fmla="*/ 923925 w 3533775"/>
              <a:gd name="connsiteY67" fmla="*/ 540544 h 800100"/>
              <a:gd name="connsiteX68" fmla="*/ 923925 w 3533775"/>
              <a:gd name="connsiteY68" fmla="*/ 552450 h 800100"/>
              <a:gd name="connsiteX69" fmla="*/ 826294 w 3533775"/>
              <a:gd name="connsiteY69" fmla="*/ 552450 h 800100"/>
              <a:gd name="connsiteX70" fmla="*/ 826294 w 3533775"/>
              <a:gd name="connsiteY70" fmla="*/ 564356 h 800100"/>
              <a:gd name="connsiteX71" fmla="*/ 647700 w 3533775"/>
              <a:gd name="connsiteY71" fmla="*/ 564356 h 800100"/>
              <a:gd name="connsiteX72" fmla="*/ 647700 w 3533775"/>
              <a:gd name="connsiteY72" fmla="*/ 576263 h 800100"/>
              <a:gd name="connsiteX73" fmla="*/ 633412 w 3533775"/>
              <a:gd name="connsiteY73" fmla="*/ 576263 h 800100"/>
              <a:gd name="connsiteX74" fmla="*/ 633412 w 3533775"/>
              <a:gd name="connsiteY74" fmla="*/ 597694 h 800100"/>
              <a:gd name="connsiteX75" fmla="*/ 621506 w 3533775"/>
              <a:gd name="connsiteY75" fmla="*/ 597694 h 800100"/>
              <a:gd name="connsiteX76" fmla="*/ 621506 w 3533775"/>
              <a:gd name="connsiteY76" fmla="*/ 611981 h 800100"/>
              <a:gd name="connsiteX77" fmla="*/ 614362 w 3533775"/>
              <a:gd name="connsiteY77" fmla="*/ 611981 h 800100"/>
              <a:gd name="connsiteX78" fmla="*/ 614362 w 3533775"/>
              <a:gd name="connsiteY78" fmla="*/ 623888 h 800100"/>
              <a:gd name="connsiteX79" fmla="*/ 600075 w 3533775"/>
              <a:gd name="connsiteY79" fmla="*/ 623888 h 800100"/>
              <a:gd name="connsiteX80" fmla="*/ 600075 w 3533775"/>
              <a:gd name="connsiteY80" fmla="*/ 633413 h 800100"/>
              <a:gd name="connsiteX81" fmla="*/ 559594 w 3533775"/>
              <a:gd name="connsiteY81" fmla="*/ 633413 h 800100"/>
              <a:gd name="connsiteX82" fmla="*/ 559594 w 3533775"/>
              <a:gd name="connsiteY82" fmla="*/ 645319 h 800100"/>
              <a:gd name="connsiteX83" fmla="*/ 552450 w 3533775"/>
              <a:gd name="connsiteY83" fmla="*/ 645319 h 800100"/>
              <a:gd name="connsiteX84" fmla="*/ 552450 w 3533775"/>
              <a:gd name="connsiteY84" fmla="*/ 657225 h 800100"/>
              <a:gd name="connsiteX85" fmla="*/ 502444 w 3533775"/>
              <a:gd name="connsiteY85" fmla="*/ 657225 h 800100"/>
              <a:gd name="connsiteX86" fmla="*/ 502444 w 3533775"/>
              <a:gd name="connsiteY86" fmla="*/ 669131 h 800100"/>
              <a:gd name="connsiteX87" fmla="*/ 454819 w 3533775"/>
              <a:gd name="connsiteY87" fmla="*/ 669131 h 800100"/>
              <a:gd name="connsiteX88" fmla="*/ 454819 w 3533775"/>
              <a:gd name="connsiteY88" fmla="*/ 692944 h 800100"/>
              <a:gd name="connsiteX89" fmla="*/ 400050 w 3533775"/>
              <a:gd name="connsiteY89" fmla="*/ 692944 h 800100"/>
              <a:gd name="connsiteX90" fmla="*/ 400050 w 3533775"/>
              <a:gd name="connsiteY90" fmla="*/ 704850 h 800100"/>
              <a:gd name="connsiteX91" fmla="*/ 350044 w 3533775"/>
              <a:gd name="connsiteY91" fmla="*/ 704850 h 800100"/>
              <a:gd name="connsiteX92" fmla="*/ 350044 w 3533775"/>
              <a:gd name="connsiteY92" fmla="*/ 714375 h 800100"/>
              <a:gd name="connsiteX93" fmla="*/ 350044 w 3533775"/>
              <a:gd name="connsiteY93" fmla="*/ 714375 h 800100"/>
              <a:gd name="connsiteX94" fmla="*/ 338138 w 3533775"/>
              <a:gd name="connsiteY94" fmla="*/ 726281 h 800100"/>
              <a:gd name="connsiteX95" fmla="*/ 319087 w 3533775"/>
              <a:gd name="connsiteY95" fmla="*/ 726281 h 800100"/>
              <a:gd name="connsiteX96" fmla="*/ 319087 w 3533775"/>
              <a:gd name="connsiteY96" fmla="*/ 738188 h 800100"/>
              <a:gd name="connsiteX97" fmla="*/ 297656 w 3533775"/>
              <a:gd name="connsiteY97" fmla="*/ 738188 h 800100"/>
              <a:gd name="connsiteX98" fmla="*/ 297656 w 3533775"/>
              <a:gd name="connsiteY98" fmla="*/ 752475 h 800100"/>
              <a:gd name="connsiteX99" fmla="*/ 283369 w 3533775"/>
              <a:gd name="connsiteY99" fmla="*/ 752475 h 800100"/>
              <a:gd name="connsiteX100" fmla="*/ 283369 w 3533775"/>
              <a:gd name="connsiteY100" fmla="*/ 762000 h 800100"/>
              <a:gd name="connsiteX101" fmla="*/ 200025 w 3533775"/>
              <a:gd name="connsiteY101" fmla="*/ 762000 h 800100"/>
              <a:gd name="connsiteX102" fmla="*/ 200025 w 3533775"/>
              <a:gd name="connsiteY102" fmla="*/ 773906 h 800100"/>
              <a:gd name="connsiteX103" fmla="*/ 180975 w 3533775"/>
              <a:gd name="connsiteY103" fmla="*/ 773906 h 800100"/>
              <a:gd name="connsiteX104" fmla="*/ 180975 w 3533775"/>
              <a:gd name="connsiteY104" fmla="*/ 785813 h 800100"/>
              <a:gd name="connsiteX105" fmla="*/ 71437 w 3533775"/>
              <a:gd name="connsiteY105" fmla="*/ 785813 h 800100"/>
              <a:gd name="connsiteX106" fmla="*/ 71437 w 3533775"/>
              <a:gd name="connsiteY106" fmla="*/ 800100 h 800100"/>
              <a:gd name="connsiteX107" fmla="*/ 0 w 3533775"/>
              <a:gd name="connsiteY107"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500187 w 3533775"/>
              <a:gd name="connsiteY45" fmla="*/ 400050 h 800100"/>
              <a:gd name="connsiteX46" fmla="*/ 1457325 w 3533775"/>
              <a:gd name="connsiteY46" fmla="*/ 400050 h 800100"/>
              <a:gd name="connsiteX47" fmla="*/ 1457325 w 3533775"/>
              <a:gd name="connsiteY47" fmla="*/ 414338 h 800100"/>
              <a:gd name="connsiteX48" fmla="*/ 1362075 w 3533775"/>
              <a:gd name="connsiteY48" fmla="*/ 414338 h 800100"/>
              <a:gd name="connsiteX49" fmla="*/ 1362075 w 3533775"/>
              <a:gd name="connsiteY49" fmla="*/ 428625 h 800100"/>
              <a:gd name="connsiteX50" fmla="*/ 1354931 w 3533775"/>
              <a:gd name="connsiteY50" fmla="*/ 428625 h 800100"/>
              <a:gd name="connsiteX51" fmla="*/ 1354931 w 3533775"/>
              <a:gd name="connsiteY51" fmla="*/ 452438 h 800100"/>
              <a:gd name="connsiteX52" fmla="*/ 1285875 w 3533775"/>
              <a:gd name="connsiteY52" fmla="*/ 452438 h 800100"/>
              <a:gd name="connsiteX53" fmla="*/ 1278731 w 3533775"/>
              <a:gd name="connsiteY53" fmla="*/ 452438 h 800100"/>
              <a:gd name="connsiteX54" fmla="*/ 1278731 w 3533775"/>
              <a:gd name="connsiteY54" fmla="*/ 464344 h 800100"/>
              <a:gd name="connsiteX55" fmla="*/ 1204912 w 3533775"/>
              <a:gd name="connsiteY55" fmla="*/ 464344 h 800100"/>
              <a:gd name="connsiteX56" fmla="*/ 1204912 w 3533775"/>
              <a:gd name="connsiteY56" fmla="*/ 478631 h 800100"/>
              <a:gd name="connsiteX57" fmla="*/ 1193006 w 3533775"/>
              <a:gd name="connsiteY57" fmla="*/ 478631 h 800100"/>
              <a:gd name="connsiteX58" fmla="*/ 1193006 w 3533775"/>
              <a:gd name="connsiteY58" fmla="*/ 488156 h 800100"/>
              <a:gd name="connsiteX59" fmla="*/ 1193006 w 3533775"/>
              <a:gd name="connsiteY59" fmla="*/ 488156 h 800100"/>
              <a:gd name="connsiteX60" fmla="*/ 1178718 w 3533775"/>
              <a:gd name="connsiteY60" fmla="*/ 502444 h 800100"/>
              <a:gd name="connsiteX61" fmla="*/ 1116806 w 3533775"/>
              <a:gd name="connsiteY61" fmla="*/ 502444 h 800100"/>
              <a:gd name="connsiteX62" fmla="*/ 1116806 w 3533775"/>
              <a:gd name="connsiteY62" fmla="*/ 516731 h 800100"/>
              <a:gd name="connsiteX63" fmla="*/ 1035844 w 3533775"/>
              <a:gd name="connsiteY63" fmla="*/ 516731 h 800100"/>
              <a:gd name="connsiteX64" fmla="*/ 1035844 w 3533775"/>
              <a:gd name="connsiteY64" fmla="*/ 526256 h 800100"/>
              <a:gd name="connsiteX65" fmla="*/ 1012031 w 3533775"/>
              <a:gd name="connsiteY65" fmla="*/ 526256 h 800100"/>
              <a:gd name="connsiteX66" fmla="*/ 1012031 w 3533775"/>
              <a:gd name="connsiteY66" fmla="*/ 540544 h 800100"/>
              <a:gd name="connsiteX67" fmla="*/ 923925 w 3533775"/>
              <a:gd name="connsiteY67" fmla="*/ 540544 h 800100"/>
              <a:gd name="connsiteX68" fmla="*/ 923925 w 3533775"/>
              <a:gd name="connsiteY68" fmla="*/ 552450 h 800100"/>
              <a:gd name="connsiteX69" fmla="*/ 826294 w 3533775"/>
              <a:gd name="connsiteY69" fmla="*/ 552450 h 800100"/>
              <a:gd name="connsiteX70" fmla="*/ 826294 w 3533775"/>
              <a:gd name="connsiteY70" fmla="*/ 564356 h 800100"/>
              <a:gd name="connsiteX71" fmla="*/ 647700 w 3533775"/>
              <a:gd name="connsiteY71" fmla="*/ 564356 h 800100"/>
              <a:gd name="connsiteX72" fmla="*/ 647700 w 3533775"/>
              <a:gd name="connsiteY72" fmla="*/ 576263 h 800100"/>
              <a:gd name="connsiteX73" fmla="*/ 633412 w 3533775"/>
              <a:gd name="connsiteY73" fmla="*/ 576263 h 800100"/>
              <a:gd name="connsiteX74" fmla="*/ 633412 w 3533775"/>
              <a:gd name="connsiteY74" fmla="*/ 597694 h 800100"/>
              <a:gd name="connsiteX75" fmla="*/ 621506 w 3533775"/>
              <a:gd name="connsiteY75" fmla="*/ 597694 h 800100"/>
              <a:gd name="connsiteX76" fmla="*/ 621506 w 3533775"/>
              <a:gd name="connsiteY76" fmla="*/ 611981 h 800100"/>
              <a:gd name="connsiteX77" fmla="*/ 614362 w 3533775"/>
              <a:gd name="connsiteY77" fmla="*/ 611981 h 800100"/>
              <a:gd name="connsiteX78" fmla="*/ 614362 w 3533775"/>
              <a:gd name="connsiteY78" fmla="*/ 623888 h 800100"/>
              <a:gd name="connsiteX79" fmla="*/ 600075 w 3533775"/>
              <a:gd name="connsiteY79" fmla="*/ 623888 h 800100"/>
              <a:gd name="connsiteX80" fmla="*/ 600075 w 3533775"/>
              <a:gd name="connsiteY80" fmla="*/ 633413 h 800100"/>
              <a:gd name="connsiteX81" fmla="*/ 559594 w 3533775"/>
              <a:gd name="connsiteY81" fmla="*/ 633413 h 800100"/>
              <a:gd name="connsiteX82" fmla="*/ 559594 w 3533775"/>
              <a:gd name="connsiteY82" fmla="*/ 645319 h 800100"/>
              <a:gd name="connsiteX83" fmla="*/ 552450 w 3533775"/>
              <a:gd name="connsiteY83" fmla="*/ 645319 h 800100"/>
              <a:gd name="connsiteX84" fmla="*/ 552450 w 3533775"/>
              <a:gd name="connsiteY84" fmla="*/ 657225 h 800100"/>
              <a:gd name="connsiteX85" fmla="*/ 502444 w 3533775"/>
              <a:gd name="connsiteY85" fmla="*/ 657225 h 800100"/>
              <a:gd name="connsiteX86" fmla="*/ 502444 w 3533775"/>
              <a:gd name="connsiteY86" fmla="*/ 669131 h 800100"/>
              <a:gd name="connsiteX87" fmla="*/ 454819 w 3533775"/>
              <a:gd name="connsiteY87" fmla="*/ 669131 h 800100"/>
              <a:gd name="connsiteX88" fmla="*/ 454819 w 3533775"/>
              <a:gd name="connsiteY88" fmla="*/ 692944 h 800100"/>
              <a:gd name="connsiteX89" fmla="*/ 400050 w 3533775"/>
              <a:gd name="connsiteY89" fmla="*/ 692944 h 800100"/>
              <a:gd name="connsiteX90" fmla="*/ 400050 w 3533775"/>
              <a:gd name="connsiteY90" fmla="*/ 704850 h 800100"/>
              <a:gd name="connsiteX91" fmla="*/ 350044 w 3533775"/>
              <a:gd name="connsiteY91" fmla="*/ 704850 h 800100"/>
              <a:gd name="connsiteX92" fmla="*/ 350044 w 3533775"/>
              <a:gd name="connsiteY92" fmla="*/ 714375 h 800100"/>
              <a:gd name="connsiteX93" fmla="*/ 350044 w 3533775"/>
              <a:gd name="connsiteY93" fmla="*/ 714375 h 800100"/>
              <a:gd name="connsiteX94" fmla="*/ 338138 w 3533775"/>
              <a:gd name="connsiteY94" fmla="*/ 726281 h 800100"/>
              <a:gd name="connsiteX95" fmla="*/ 319087 w 3533775"/>
              <a:gd name="connsiteY95" fmla="*/ 726281 h 800100"/>
              <a:gd name="connsiteX96" fmla="*/ 319087 w 3533775"/>
              <a:gd name="connsiteY96" fmla="*/ 738188 h 800100"/>
              <a:gd name="connsiteX97" fmla="*/ 297656 w 3533775"/>
              <a:gd name="connsiteY97" fmla="*/ 738188 h 800100"/>
              <a:gd name="connsiteX98" fmla="*/ 297656 w 3533775"/>
              <a:gd name="connsiteY98" fmla="*/ 752475 h 800100"/>
              <a:gd name="connsiteX99" fmla="*/ 283369 w 3533775"/>
              <a:gd name="connsiteY99" fmla="*/ 752475 h 800100"/>
              <a:gd name="connsiteX100" fmla="*/ 283369 w 3533775"/>
              <a:gd name="connsiteY100" fmla="*/ 762000 h 800100"/>
              <a:gd name="connsiteX101" fmla="*/ 200025 w 3533775"/>
              <a:gd name="connsiteY101" fmla="*/ 762000 h 800100"/>
              <a:gd name="connsiteX102" fmla="*/ 200025 w 3533775"/>
              <a:gd name="connsiteY102" fmla="*/ 773906 h 800100"/>
              <a:gd name="connsiteX103" fmla="*/ 180975 w 3533775"/>
              <a:gd name="connsiteY103" fmla="*/ 773906 h 800100"/>
              <a:gd name="connsiteX104" fmla="*/ 180975 w 3533775"/>
              <a:gd name="connsiteY104" fmla="*/ 785813 h 800100"/>
              <a:gd name="connsiteX105" fmla="*/ 71437 w 3533775"/>
              <a:gd name="connsiteY105" fmla="*/ 785813 h 800100"/>
              <a:gd name="connsiteX106" fmla="*/ 71437 w 3533775"/>
              <a:gd name="connsiteY106" fmla="*/ 800100 h 800100"/>
              <a:gd name="connsiteX107" fmla="*/ 0 w 3533775"/>
              <a:gd name="connsiteY107"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500187 w 3533775"/>
              <a:gd name="connsiteY45" fmla="*/ 400050 h 800100"/>
              <a:gd name="connsiteX46" fmla="*/ 1473806 w 3533775"/>
              <a:gd name="connsiteY46" fmla="*/ 399114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8718 w 3533775"/>
              <a:gd name="connsiteY61" fmla="*/ 502444 h 800100"/>
              <a:gd name="connsiteX62" fmla="*/ 1116806 w 3533775"/>
              <a:gd name="connsiteY62" fmla="*/ 502444 h 800100"/>
              <a:gd name="connsiteX63" fmla="*/ 1116806 w 3533775"/>
              <a:gd name="connsiteY63" fmla="*/ 516731 h 800100"/>
              <a:gd name="connsiteX64" fmla="*/ 1035844 w 3533775"/>
              <a:gd name="connsiteY64" fmla="*/ 516731 h 800100"/>
              <a:gd name="connsiteX65" fmla="*/ 1035844 w 3533775"/>
              <a:gd name="connsiteY65" fmla="*/ 526256 h 800100"/>
              <a:gd name="connsiteX66" fmla="*/ 1012031 w 3533775"/>
              <a:gd name="connsiteY66" fmla="*/ 526256 h 800100"/>
              <a:gd name="connsiteX67" fmla="*/ 1012031 w 3533775"/>
              <a:gd name="connsiteY67" fmla="*/ 540544 h 800100"/>
              <a:gd name="connsiteX68" fmla="*/ 923925 w 3533775"/>
              <a:gd name="connsiteY68" fmla="*/ 540544 h 800100"/>
              <a:gd name="connsiteX69" fmla="*/ 923925 w 3533775"/>
              <a:gd name="connsiteY69" fmla="*/ 552450 h 800100"/>
              <a:gd name="connsiteX70" fmla="*/ 826294 w 3533775"/>
              <a:gd name="connsiteY70" fmla="*/ 552450 h 800100"/>
              <a:gd name="connsiteX71" fmla="*/ 826294 w 3533775"/>
              <a:gd name="connsiteY71" fmla="*/ 564356 h 800100"/>
              <a:gd name="connsiteX72" fmla="*/ 647700 w 3533775"/>
              <a:gd name="connsiteY72" fmla="*/ 564356 h 800100"/>
              <a:gd name="connsiteX73" fmla="*/ 647700 w 3533775"/>
              <a:gd name="connsiteY73" fmla="*/ 576263 h 800100"/>
              <a:gd name="connsiteX74" fmla="*/ 633412 w 3533775"/>
              <a:gd name="connsiteY74" fmla="*/ 576263 h 800100"/>
              <a:gd name="connsiteX75" fmla="*/ 633412 w 3533775"/>
              <a:gd name="connsiteY75" fmla="*/ 597694 h 800100"/>
              <a:gd name="connsiteX76" fmla="*/ 621506 w 3533775"/>
              <a:gd name="connsiteY76" fmla="*/ 597694 h 800100"/>
              <a:gd name="connsiteX77" fmla="*/ 621506 w 3533775"/>
              <a:gd name="connsiteY77" fmla="*/ 611981 h 800100"/>
              <a:gd name="connsiteX78" fmla="*/ 614362 w 3533775"/>
              <a:gd name="connsiteY78" fmla="*/ 611981 h 800100"/>
              <a:gd name="connsiteX79" fmla="*/ 614362 w 3533775"/>
              <a:gd name="connsiteY79" fmla="*/ 623888 h 800100"/>
              <a:gd name="connsiteX80" fmla="*/ 600075 w 3533775"/>
              <a:gd name="connsiteY80" fmla="*/ 623888 h 800100"/>
              <a:gd name="connsiteX81" fmla="*/ 600075 w 3533775"/>
              <a:gd name="connsiteY81" fmla="*/ 633413 h 800100"/>
              <a:gd name="connsiteX82" fmla="*/ 559594 w 3533775"/>
              <a:gd name="connsiteY82" fmla="*/ 633413 h 800100"/>
              <a:gd name="connsiteX83" fmla="*/ 559594 w 3533775"/>
              <a:gd name="connsiteY83" fmla="*/ 645319 h 800100"/>
              <a:gd name="connsiteX84" fmla="*/ 552450 w 3533775"/>
              <a:gd name="connsiteY84" fmla="*/ 645319 h 800100"/>
              <a:gd name="connsiteX85" fmla="*/ 552450 w 3533775"/>
              <a:gd name="connsiteY85" fmla="*/ 657225 h 800100"/>
              <a:gd name="connsiteX86" fmla="*/ 502444 w 3533775"/>
              <a:gd name="connsiteY86" fmla="*/ 657225 h 800100"/>
              <a:gd name="connsiteX87" fmla="*/ 502444 w 3533775"/>
              <a:gd name="connsiteY87" fmla="*/ 669131 h 800100"/>
              <a:gd name="connsiteX88" fmla="*/ 454819 w 3533775"/>
              <a:gd name="connsiteY88" fmla="*/ 669131 h 800100"/>
              <a:gd name="connsiteX89" fmla="*/ 454819 w 3533775"/>
              <a:gd name="connsiteY89" fmla="*/ 692944 h 800100"/>
              <a:gd name="connsiteX90" fmla="*/ 400050 w 3533775"/>
              <a:gd name="connsiteY90" fmla="*/ 692944 h 800100"/>
              <a:gd name="connsiteX91" fmla="*/ 400050 w 3533775"/>
              <a:gd name="connsiteY91" fmla="*/ 704850 h 800100"/>
              <a:gd name="connsiteX92" fmla="*/ 350044 w 3533775"/>
              <a:gd name="connsiteY92" fmla="*/ 704850 h 800100"/>
              <a:gd name="connsiteX93" fmla="*/ 350044 w 3533775"/>
              <a:gd name="connsiteY93" fmla="*/ 714375 h 800100"/>
              <a:gd name="connsiteX94" fmla="*/ 350044 w 3533775"/>
              <a:gd name="connsiteY94" fmla="*/ 714375 h 800100"/>
              <a:gd name="connsiteX95" fmla="*/ 338138 w 3533775"/>
              <a:gd name="connsiteY95" fmla="*/ 726281 h 800100"/>
              <a:gd name="connsiteX96" fmla="*/ 319087 w 3533775"/>
              <a:gd name="connsiteY96" fmla="*/ 726281 h 800100"/>
              <a:gd name="connsiteX97" fmla="*/ 319087 w 3533775"/>
              <a:gd name="connsiteY97" fmla="*/ 738188 h 800100"/>
              <a:gd name="connsiteX98" fmla="*/ 297656 w 3533775"/>
              <a:gd name="connsiteY98" fmla="*/ 738188 h 800100"/>
              <a:gd name="connsiteX99" fmla="*/ 297656 w 3533775"/>
              <a:gd name="connsiteY99" fmla="*/ 752475 h 800100"/>
              <a:gd name="connsiteX100" fmla="*/ 283369 w 3533775"/>
              <a:gd name="connsiteY100" fmla="*/ 752475 h 800100"/>
              <a:gd name="connsiteX101" fmla="*/ 283369 w 3533775"/>
              <a:gd name="connsiteY101" fmla="*/ 762000 h 800100"/>
              <a:gd name="connsiteX102" fmla="*/ 200025 w 3533775"/>
              <a:gd name="connsiteY102" fmla="*/ 762000 h 800100"/>
              <a:gd name="connsiteX103" fmla="*/ 200025 w 3533775"/>
              <a:gd name="connsiteY103" fmla="*/ 773906 h 800100"/>
              <a:gd name="connsiteX104" fmla="*/ 180975 w 3533775"/>
              <a:gd name="connsiteY104" fmla="*/ 773906 h 800100"/>
              <a:gd name="connsiteX105" fmla="*/ 180975 w 3533775"/>
              <a:gd name="connsiteY105" fmla="*/ 785813 h 800100"/>
              <a:gd name="connsiteX106" fmla="*/ 71437 w 3533775"/>
              <a:gd name="connsiteY106" fmla="*/ 785813 h 800100"/>
              <a:gd name="connsiteX107" fmla="*/ 71437 w 3533775"/>
              <a:gd name="connsiteY107" fmla="*/ 800100 h 800100"/>
              <a:gd name="connsiteX108" fmla="*/ 0 w 3533775"/>
              <a:gd name="connsiteY108"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73806 w 3533775"/>
              <a:gd name="connsiteY46" fmla="*/ 399114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8718 w 3533775"/>
              <a:gd name="connsiteY61" fmla="*/ 502444 h 800100"/>
              <a:gd name="connsiteX62" fmla="*/ 1116806 w 3533775"/>
              <a:gd name="connsiteY62" fmla="*/ 502444 h 800100"/>
              <a:gd name="connsiteX63" fmla="*/ 1116806 w 3533775"/>
              <a:gd name="connsiteY63" fmla="*/ 516731 h 800100"/>
              <a:gd name="connsiteX64" fmla="*/ 1035844 w 3533775"/>
              <a:gd name="connsiteY64" fmla="*/ 516731 h 800100"/>
              <a:gd name="connsiteX65" fmla="*/ 1035844 w 3533775"/>
              <a:gd name="connsiteY65" fmla="*/ 526256 h 800100"/>
              <a:gd name="connsiteX66" fmla="*/ 1012031 w 3533775"/>
              <a:gd name="connsiteY66" fmla="*/ 526256 h 800100"/>
              <a:gd name="connsiteX67" fmla="*/ 1012031 w 3533775"/>
              <a:gd name="connsiteY67" fmla="*/ 540544 h 800100"/>
              <a:gd name="connsiteX68" fmla="*/ 923925 w 3533775"/>
              <a:gd name="connsiteY68" fmla="*/ 540544 h 800100"/>
              <a:gd name="connsiteX69" fmla="*/ 923925 w 3533775"/>
              <a:gd name="connsiteY69" fmla="*/ 552450 h 800100"/>
              <a:gd name="connsiteX70" fmla="*/ 826294 w 3533775"/>
              <a:gd name="connsiteY70" fmla="*/ 552450 h 800100"/>
              <a:gd name="connsiteX71" fmla="*/ 826294 w 3533775"/>
              <a:gd name="connsiteY71" fmla="*/ 564356 h 800100"/>
              <a:gd name="connsiteX72" fmla="*/ 647700 w 3533775"/>
              <a:gd name="connsiteY72" fmla="*/ 564356 h 800100"/>
              <a:gd name="connsiteX73" fmla="*/ 647700 w 3533775"/>
              <a:gd name="connsiteY73" fmla="*/ 576263 h 800100"/>
              <a:gd name="connsiteX74" fmla="*/ 633412 w 3533775"/>
              <a:gd name="connsiteY74" fmla="*/ 576263 h 800100"/>
              <a:gd name="connsiteX75" fmla="*/ 633412 w 3533775"/>
              <a:gd name="connsiteY75" fmla="*/ 597694 h 800100"/>
              <a:gd name="connsiteX76" fmla="*/ 621506 w 3533775"/>
              <a:gd name="connsiteY76" fmla="*/ 597694 h 800100"/>
              <a:gd name="connsiteX77" fmla="*/ 621506 w 3533775"/>
              <a:gd name="connsiteY77" fmla="*/ 611981 h 800100"/>
              <a:gd name="connsiteX78" fmla="*/ 614362 w 3533775"/>
              <a:gd name="connsiteY78" fmla="*/ 611981 h 800100"/>
              <a:gd name="connsiteX79" fmla="*/ 614362 w 3533775"/>
              <a:gd name="connsiteY79" fmla="*/ 623888 h 800100"/>
              <a:gd name="connsiteX80" fmla="*/ 600075 w 3533775"/>
              <a:gd name="connsiteY80" fmla="*/ 623888 h 800100"/>
              <a:gd name="connsiteX81" fmla="*/ 600075 w 3533775"/>
              <a:gd name="connsiteY81" fmla="*/ 633413 h 800100"/>
              <a:gd name="connsiteX82" fmla="*/ 559594 w 3533775"/>
              <a:gd name="connsiteY82" fmla="*/ 633413 h 800100"/>
              <a:gd name="connsiteX83" fmla="*/ 559594 w 3533775"/>
              <a:gd name="connsiteY83" fmla="*/ 645319 h 800100"/>
              <a:gd name="connsiteX84" fmla="*/ 552450 w 3533775"/>
              <a:gd name="connsiteY84" fmla="*/ 645319 h 800100"/>
              <a:gd name="connsiteX85" fmla="*/ 552450 w 3533775"/>
              <a:gd name="connsiteY85" fmla="*/ 657225 h 800100"/>
              <a:gd name="connsiteX86" fmla="*/ 502444 w 3533775"/>
              <a:gd name="connsiteY86" fmla="*/ 657225 h 800100"/>
              <a:gd name="connsiteX87" fmla="*/ 502444 w 3533775"/>
              <a:gd name="connsiteY87" fmla="*/ 669131 h 800100"/>
              <a:gd name="connsiteX88" fmla="*/ 454819 w 3533775"/>
              <a:gd name="connsiteY88" fmla="*/ 669131 h 800100"/>
              <a:gd name="connsiteX89" fmla="*/ 454819 w 3533775"/>
              <a:gd name="connsiteY89" fmla="*/ 692944 h 800100"/>
              <a:gd name="connsiteX90" fmla="*/ 400050 w 3533775"/>
              <a:gd name="connsiteY90" fmla="*/ 692944 h 800100"/>
              <a:gd name="connsiteX91" fmla="*/ 400050 w 3533775"/>
              <a:gd name="connsiteY91" fmla="*/ 704850 h 800100"/>
              <a:gd name="connsiteX92" fmla="*/ 350044 w 3533775"/>
              <a:gd name="connsiteY92" fmla="*/ 704850 h 800100"/>
              <a:gd name="connsiteX93" fmla="*/ 350044 w 3533775"/>
              <a:gd name="connsiteY93" fmla="*/ 714375 h 800100"/>
              <a:gd name="connsiteX94" fmla="*/ 350044 w 3533775"/>
              <a:gd name="connsiteY94" fmla="*/ 714375 h 800100"/>
              <a:gd name="connsiteX95" fmla="*/ 338138 w 3533775"/>
              <a:gd name="connsiteY95" fmla="*/ 726281 h 800100"/>
              <a:gd name="connsiteX96" fmla="*/ 319087 w 3533775"/>
              <a:gd name="connsiteY96" fmla="*/ 726281 h 800100"/>
              <a:gd name="connsiteX97" fmla="*/ 319087 w 3533775"/>
              <a:gd name="connsiteY97" fmla="*/ 738188 h 800100"/>
              <a:gd name="connsiteX98" fmla="*/ 297656 w 3533775"/>
              <a:gd name="connsiteY98" fmla="*/ 738188 h 800100"/>
              <a:gd name="connsiteX99" fmla="*/ 297656 w 3533775"/>
              <a:gd name="connsiteY99" fmla="*/ 752475 h 800100"/>
              <a:gd name="connsiteX100" fmla="*/ 283369 w 3533775"/>
              <a:gd name="connsiteY100" fmla="*/ 752475 h 800100"/>
              <a:gd name="connsiteX101" fmla="*/ 283369 w 3533775"/>
              <a:gd name="connsiteY101" fmla="*/ 762000 h 800100"/>
              <a:gd name="connsiteX102" fmla="*/ 200025 w 3533775"/>
              <a:gd name="connsiteY102" fmla="*/ 762000 h 800100"/>
              <a:gd name="connsiteX103" fmla="*/ 200025 w 3533775"/>
              <a:gd name="connsiteY103" fmla="*/ 773906 h 800100"/>
              <a:gd name="connsiteX104" fmla="*/ 180975 w 3533775"/>
              <a:gd name="connsiteY104" fmla="*/ 773906 h 800100"/>
              <a:gd name="connsiteX105" fmla="*/ 180975 w 3533775"/>
              <a:gd name="connsiteY105" fmla="*/ 785813 h 800100"/>
              <a:gd name="connsiteX106" fmla="*/ 71437 w 3533775"/>
              <a:gd name="connsiteY106" fmla="*/ 785813 h 800100"/>
              <a:gd name="connsiteX107" fmla="*/ 71437 w 3533775"/>
              <a:gd name="connsiteY107" fmla="*/ 800100 h 800100"/>
              <a:gd name="connsiteX108" fmla="*/ 0 w 3533775"/>
              <a:gd name="connsiteY108"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401366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8718 w 3533775"/>
              <a:gd name="connsiteY61" fmla="*/ 502444 h 800100"/>
              <a:gd name="connsiteX62" fmla="*/ 1116806 w 3533775"/>
              <a:gd name="connsiteY62" fmla="*/ 502444 h 800100"/>
              <a:gd name="connsiteX63" fmla="*/ 1116806 w 3533775"/>
              <a:gd name="connsiteY63" fmla="*/ 516731 h 800100"/>
              <a:gd name="connsiteX64" fmla="*/ 1035844 w 3533775"/>
              <a:gd name="connsiteY64" fmla="*/ 516731 h 800100"/>
              <a:gd name="connsiteX65" fmla="*/ 1035844 w 3533775"/>
              <a:gd name="connsiteY65" fmla="*/ 526256 h 800100"/>
              <a:gd name="connsiteX66" fmla="*/ 1012031 w 3533775"/>
              <a:gd name="connsiteY66" fmla="*/ 526256 h 800100"/>
              <a:gd name="connsiteX67" fmla="*/ 1012031 w 3533775"/>
              <a:gd name="connsiteY67" fmla="*/ 540544 h 800100"/>
              <a:gd name="connsiteX68" fmla="*/ 923925 w 3533775"/>
              <a:gd name="connsiteY68" fmla="*/ 540544 h 800100"/>
              <a:gd name="connsiteX69" fmla="*/ 923925 w 3533775"/>
              <a:gd name="connsiteY69" fmla="*/ 552450 h 800100"/>
              <a:gd name="connsiteX70" fmla="*/ 826294 w 3533775"/>
              <a:gd name="connsiteY70" fmla="*/ 552450 h 800100"/>
              <a:gd name="connsiteX71" fmla="*/ 826294 w 3533775"/>
              <a:gd name="connsiteY71" fmla="*/ 564356 h 800100"/>
              <a:gd name="connsiteX72" fmla="*/ 647700 w 3533775"/>
              <a:gd name="connsiteY72" fmla="*/ 564356 h 800100"/>
              <a:gd name="connsiteX73" fmla="*/ 647700 w 3533775"/>
              <a:gd name="connsiteY73" fmla="*/ 576263 h 800100"/>
              <a:gd name="connsiteX74" fmla="*/ 633412 w 3533775"/>
              <a:gd name="connsiteY74" fmla="*/ 576263 h 800100"/>
              <a:gd name="connsiteX75" fmla="*/ 633412 w 3533775"/>
              <a:gd name="connsiteY75" fmla="*/ 597694 h 800100"/>
              <a:gd name="connsiteX76" fmla="*/ 621506 w 3533775"/>
              <a:gd name="connsiteY76" fmla="*/ 597694 h 800100"/>
              <a:gd name="connsiteX77" fmla="*/ 621506 w 3533775"/>
              <a:gd name="connsiteY77" fmla="*/ 611981 h 800100"/>
              <a:gd name="connsiteX78" fmla="*/ 614362 w 3533775"/>
              <a:gd name="connsiteY78" fmla="*/ 611981 h 800100"/>
              <a:gd name="connsiteX79" fmla="*/ 614362 w 3533775"/>
              <a:gd name="connsiteY79" fmla="*/ 623888 h 800100"/>
              <a:gd name="connsiteX80" fmla="*/ 600075 w 3533775"/>
              <a:gd name="connsiteY80" fmla="*/ 623888 h 800100"/>
              <a:gd name="connsiteX81" fmla="*/ 600075 w 3533775"/>
              <a:gd name="connsiteY81" fmla="*/ 633413 h 800100"/>
              <a:gd name="connsiteX82" fmla="*/ 559594 w 3533775"/>
              <a:gd name="connsiteY82" fmla="*/ 633413 h 800100"/>
              <a:gd name="connsiteX83" fmla="*/ 559594 w 3533775"/>
              <a:gd name="connsiteY83" fmla="*/ 645319 h 800100"/>
              <a:gd name="connsiteX84" fmla="*/ 552450 w 3533775"/>
              <a:gd name="connsiteY84" fmla="*/ 645319 h 800100"/>
              <a:gd name="connsiteX85" fmla="*/ 552450 w 3533775"/>
              <a:gd name="connsiteY85" fmla="*/ 657225 h 800100"/>
              <a:gd name="connsiteX86" fmla="*/ 502444 w 3533775"/>
              <a:gd name="connsiteY86" fmla="*/ 657225 h 800100"/>
              <a:gd name="connsiteX87" fmla="*/ 502444 w 3533775"/>
              <a:gd name="connsiteY87" fmla="*/ 669131 h 800100"/>
              <a:gd name="connsiteX88" fmla="*/ 454819 w 3533775"/>
              <a:gd name="connsiteY88" fmla="*/ 669131 h 800100"/>
              <a:gd name="connsiteX89" fmla="*/ 454819 w 3533775"/>
              <a:gd name="connsiteY89" fmla="*/ 692944 h 800100"/>
              <a:gd name="connsiteX90" fmla="*/ 400050 w 3533775"/>
              <a:gd name="connsiteY90" fmla="*/ 692944 h 800100"/>
              <a:gd name="connsiteX91" fmla="*/ 400050 w 3533775"/>
              <a:gd name="connsiteY91" fmla="*/ 704850 h 800100"/>
              <a:gd name="connsiteX92" fmla="*/ 350044 w 3533775"/>
              <a:gd name="connsiteY92" fmla="*/ 704850 h 800100"/>
              <a:gd name="connsiteX93" fmla="*/ 350044 w 3533775"/>
              <a:gd name="connsiteY93" fmla="*/ 714375 h 800100"/>
              <a:gd name="connsiteX94" fmla="*/ 350044 w 3533775"/>
              <a:gd name="connsiteY94" fmla="*/ 714375 h 800100"/>
              <a:gd name="connsiteX95" fmla="*/ 338138 w 3533775"/>
              <a:gd name="connsiteY95" fmla="*/ 726281 h 800100"/>
              <a:gd name="connsiteX96" fmla="*/ 319087 w 3533775"/>
              <a:gd name="connsiteY96" fmla="*/ 726281 h 800100"/>
              <a:gd name="connsiteX97" fmla="*/ 319087 w 3533775"/>
              <a:gd name="connsiteY97" fmla="*/ 738188 h 800100"/>
              <a:gd name="connsiteX98" fmla="*/ 297656 w 3533775"/>
              <a:gd name="connsiteY98" fmla="*/ 738188 h 800100"/>
              <a:gd name="connsiteX99" fmla="*/ 297656 w 3533775"/>
              <a:gd name="connsiteY99" fmla="*/ 752475 h 800100"/>
              <a:gd name="connsiteX100" fmla="*/ 283369 w 3533775"/>
              <a:gd name="connsiteY100" fmla="*/ 752475 h 800100"/>
              <a:gd name="connsiteX101" fmla="*/ 283369 w 3533775"/>
              <a:gd name="connsiteY101" fmla="*/ 762000 h 800100"/>
              <a:gd name="connsiteX102" fmla="*/ 200025 w 3533775"/>
              <a:gd name="connsiteY102" fmla="*/ 762000 h 800100"/>
              <a:gd name="connsiteX103" fmla="*/ 200025 w 3533775"/>
              <a:gd name="connsiteY103" fmla="*/ 773906 h 800100"/>
              <a:gd name="connsiteX104" fmla="*/ 180975 w 3533775"/>
              <a:gd name="connsiteY104" fmla="*/ 773906 h 800100"/>
              <a:gd name="connsiteX105" fmla="*/ 180975 w 3533775"/>
              <a:gd name="connsiteY105" fmla="*/ 785813 h 800100"/>
              <a:gd name="connsiteX106" fmla="*/ 71437 w 3533775"/>
              <a:gd name="connsiteY106" fmla="*/ 785813 h 800100"/>
              <a:gd name="connsiteX107" fmla="*/ 71437 w 3533775"/>
              <a:gd name="connsiteY107" fmla="*/ 800100 h 800100"/>
              <a:gd name="connsiteX108" fmla="*/ 0 w 3533775"/>
              <a:gd name="connsiteY108"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8718 w 3533775"/>
              <a:gd name="connsiteY61" fmla="*/ 502444 h 800100"/>
              <a:gd name="connsiteX62" fmla="*/ 1116806 w 3533775"/>
              <a:gd name="connsiteY62" fmla="*/ 502444 h 800100"/>
              <a:gd name="connsiteX63" fmla="*/ 1116806 w 3533775"/>
              <a:gd name="connsiteY63" fmla="*/ 516731 h 800100"/>
              <a:gd name="connsiteX64" fmla="*/ 1035844 w 3533775"/>
              <a:gd name="connsiteY64" fmla="*/ 516731 h 800100"/>
              <a:gd name="connsiteX65" fmla="*/ 1035844 w 3533775"/>
              <a:gd name="connsiteY65" fmla="*/ 526256 h 800100"/>
              <a:gd name="connsiteX66" fmla="*/ 1012031 w 3533775"/>
              <a:gd name="connsiteY66" fmla="*/ 526256 h 800100"/>
              <a:gd name="connsiteX67" fmla="*/ 1012031 w 3533775"/>
              <a:gd name="connsiteY67" fmla="*/ 540544 h 800100"/>
              <a:gd name="connsiteX68" fmla="*/ 923925 w 3533775"/>
              <a:gd name="connsiteY68" fmla="*/ 540544 h 800100"/>
              <a:gd name="connsiteX69" fmla="*/ 923925 w 3533775"/>
              <a:gd name="connsiteY69" fmla="*/ 552450 h 800100"/>
              <a:gd name="connsiteX70" fmla="*/ 826294 w 3533775"/>
              <a:gd name="connsiteY70" fmla="*/ 552450 h 800100"/>
              <a:gd name="connsiteX71" fmla="*/ 826294 w 3533775"/>
              <a:gd name="connsiteY71" fmla="*/ 564356 h 800100"/>
              <a:gd name="connsiteX72" fmla="*/ 647700 w 3533775"/>
              <a:gd name="connsiteY72" fmla="*/ 564356 h 800100"/>
              <a:gd name="connsiteX73" fmla="*/ 647700 w 3533775"/>
              <a:gd name="connsiteY73" fmla="*/ 576263 h 800100"/>
              <a:gd name="connsiteX74" fmla="*/ 633412 w 3533775"/>
              <a:gd name="connsiteY74" fmla="*/ 576263 h 800100"/>
              <a:gd name="connsiteX75" fmla="*/ 633412 w 3533775"/>
              <a:gd name="connsiteY75" fmla="*/ 597694 h 800100"/>
              <a:gd name="connsiteX76" fmla="*/ 621506 w 3533775"/>
              <a:gd name="connsiteY76" fmla="*/ 597694 h 800100"/>
              <a:gd name="connsiteX77" fmla="*/ 621506 w 3533775"/>
              <a:gd name="connsiteY77" fmla="*/ 611981 h 800100"/>
              <a:gd name="connsiteX78" fmla="*/ 614362 w 3533775"/>
              <a:gd name="connsiteY78" fmla="*/ 611981 h 800100"/>
              <a:gd name="connsiteX79" fmla="*/ 614362 w 3533775"/>
              <a:gd name="connsiteY79" fmla="*/ 623888 h 800100"/>
              <a:gd name="connsiteX80" fmla="*/ 600075 w 3533775"/>
              <a:gd name="connsiteY80" fmla="*/ 623888 h 800100"/>
              <a:gd name="connsiteX81" fmla="*/ 600075 w 3533775"/>
              <a:gd name="connsiteY81" fmla="*/ 633413 h 800100"/>
              <a:gd name="connsiteX82" fmla="*/ 559594 w 3533775"/>
              <a:gd name="connsiteY82" fmla="*/ 633413 h 800100"/>
              <a:gd name="connsiteX83" fmla="*/ 559594 w 3533775"/>
              <a:gd name="connsiteY83" fmla="*/ 645319 h 800100"/>
              <a:gd name="connsiteX84" fmla="*/ 552450 w 3533775"/>
              <a:gd name="connsiteY84" fmla="*/ 645319 h 800100"/>
              <a:gd name="connsiteX85" fmla="*/ 552450 w 3533775"/>
              <a:gd name="connsiteY85" fmla="*/ 657225 h 800100"/>
              <a:gd name="connsiteX86" fmla="*/ 502444 w 3533775"/>
              <a:gd name="connsiteY86" fmla="*/ 657225 h 800100"/>
              <a:gd name="connsiteX87" fmla="*/ 502444 w 3533775"/>
              <a:gd name="connsiteY87" fmla="*/ 669131 h 800100"/>
              <a:gd name="connsiteX88" fmla="*/ 454819 w 3533775"/>
              <a:gd name="connsiteY88" fmla="*/ 669131 h 800100"/>
              <a:gd name="connsiteX89" fmla="*/ 454819 w 3533775"/>
              <a:gd name="connsiteY89" fmla="*/ 692944 h 800100"/>
              <a:gd name="connsiteX90" fmla="*/ 400050 w 3533775"/>
              <a:gd name="connsiteY90" fmla="*/ 692944 h 800100"/>
              <a:gd name="connsiteX91" fmla="*/ 400050 w 3533775"/>
              <a:gd name="connsiteY91" fmla="*/ 704850 h 800100"/>
              <a:gd name="connsiteX92" fmla="*/ 350044 w 3533775"/>
              <a:gd name="connsiteY92" fmla="*/ 704850 h 800100"/>
              <a:gd name="connsiteX93" fmla="*/ 350044 w 3533775"/>
              <a:gd name="connsiteY93" fmla="*/ 714375 h 800100"/>
              <a:gd name="connsiteX94" fmla="*/ 350044 w 3533775"/>
              <a:gd name="connsiteY94" fmla="*/ 714375 h 800100"/>
              <a:gd name="connsiteX95" fmla="*/ 338138 w 3533775"/>
              <a:gd name="connsiteY95" fmla="*/ 726281 h 800100"/>
              <a:gd name="connsiteX96" fmla="*/ 319087 w 3533775"/>
              <a:gd name="connsiteY96" fmla="*/ 726281 h 800100"/>
              <a:gd name="connsiteX97" fmla="*/ 319087 w 3533775"/>
              <a:gd name="connsiteY97" fmla="*/ 738188 h 800100"/>
              <a:gd name="connsiteX98" fmla="*/ 297656 w 3533775"/>
              <a:gd name="connsiteY98" fmla="*/ 738188 h 800100"/>
              <a:gd name="connsiteX99" fmla="*/ 297656 w 3533775"/>
              <a:gd name="connsiteY99" fmla="*/ 752475 h 800100"/>
              <a:gd name="connsiteX100" fmla="*/ 283369 w 3533775"/>
              <a:gd name="connsiteY100" fmla="*/ 752475 h 800100"/>
              <a:gd name="connsiteX101" fmla="*/ 283369 w 3533775"/>
              <a:gd name="connsiteY101" fmla="*/ 762000 h 800100"/>
              <a:gd name="connsiteX102" fmla="*/ 200025 w 3533775"/>
              <a:gd name="connsiteY102" fmla="*/ 762000 h 800100"/>
              <a:gd name="connsiteX103" fmla="*/ 200025 w 3533775"/>
              <a:gd name="connsiteY103" fmla="*/ 773906 h 800100"/>
              <a:gd name="connsiteX104" fmla="*/ 180975 w 3533775"/>
              <a:gd name="connsiteY104" fmla="*/ 773906 h 800100"/>
              <a:gd name="connsiteX105" fmla="*/ 180975 w 3533775"/>
              <a:gd name="connsiteY105" fmla="*/ 785813 h 800100"/>
              <a:gd name="connsiteX106" fmla="*/ 71437 w 3533775"/>
              <a:gd name="connsiteY106" fmla="*/ 785813 h 800100"/>
              <a:gd name="connsiteX107" fmla="*/ 71437 w 3533775"/>
              <a:gd name="connsiteY107" fmla="*/ 800100 h 800100"/>
              <a:gd name="connsiteX108" fmla="*/ 0 w 3533775"/>
              <a:gd name="connsiteY108"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8718 w 3533775"/>
              <a:gd name="connsiteY61" fmla="*/ 502444 h 800100"/>
              <a:gd name="connsiteX62" fmla="*/ 1116806 w 3533775"/>
              <a:gd name="connsiteY62" fmla="*/ 502444 h 800100"/>
              <a:gd name="connsiteX63" fmla="*/ 1116806 w 3533775"/>
              <a:gd name="connsiteY63" fmla="*/ 516731 h 800100"/>
              <a:gd name="connsiteX64" fmla="*/ 1035844 w 3533775"/>
              <a:gd name="connsiteY64" fmla="*/ 516731 h 800100"/>
              <a:gd name="connsiteX65" fmla="*/ 1035844 w 3533775"/>
              <a:gd name="connsiteY65" fmla="*/ 526256 h 800100"/>
              <a:gd name="connsiteX66" fmla="*/ 1012031 w 3533775"/>
              <a:gd name="connsiteY66" fmla="*/ 526256 h 800100"/>
              <a:gd name="connsiteX67" fmla="*/ 1012031 w 3533775"/>
              <a:gd name="connsiteY67" fmla="*/ 540544 h 800100"/>
              <a:gd name="connsiteX68" fmla="*/ 923925 w 3533775"/>
              <a:gd name="connsiteY68" fmla="*/ 540544 h 800100"/>
              <a:gd name="connsiteX69" fmla="*/ 923925 w 3533775"/>
              <a:gd name="connsiteY69" fmla="*/ 552450 h 800100"/>
              <a:gd name="connsiteX70" fmla="*/ 826294 w 3533775"/>
              <a:gd name="connsiteY70" fmla="*/ 552450 h 800100"/>
              <a:gd name="connsiteX71" fmla="*/ 826294 w 3533775"/>
              <a:gd name="connsiteY71" fmla="*/ 564356 h 800100"/>
              <a:gd name="connsiteX72" fmla="*/ 647700 w 3533775"/>
              <a:gd name="connsiteY72" fmla="*/ 564356 h 800100"/>
              <a:gd name="connsiteX73" fmla="*/ 647700 w 3533775"/>
              <a:gd name="connsiteY73" fmla="*/ 576263 h 800100"/>
              <a:gd name="connsiteX74" fmla="*/ 633412 w 3533775"/>
              <a:gd name="connsiteY74" fmla="*/ 576263 h 800100"/>
              <a:gd name="connsiteX75" fmla="*/ 633412 w 3533775"/>
              <a:gd name="connsiteY75" fmla="*/ 597694 h 800100"/>
              <a:gd name="connsiteX76" fmla="*/ 621506 w 3533775"/>
              <a:gd name="connsiteY76" fmla="*/ 597694 h 800100"/>
              <a:gd name="connsiteX77" fmla="*/ 621506 w 3533775"/>
              <a:gd name="connsiteY77" fmla="*/ 611981 h 800100"/>
              <a:gd name="connsiteX78" fmla="*/ 614362 w 3533775"/>
              <a:gd name="connsiteY78" fmla="*/ 611981 h 800100"/>
              <a:gd name="connsiteX79" fmla="*/ 614362 w 3533775"/>
              <a:gd name="connsiteY79" fmla="*/ 623888 h 800100"/>
              <a:gd name="connsiteX80" fmla="*/ 600075 w 3533775"/>
              <a:gd name="connsiteY80" fmla="*/ 623888 h 800100"/>
              <a:gd name="connsiteX81" fmla="*/ 600075 w 3533775"/>
              <a:gd name="connsiteY81" fmla="*/ 633413 h 800100"/>
              <a:gd name="connsiteX82" fmla="*/ 559594 w 3533775"/>
              <a:gd name="connsiteY82" fmla="*/ 633413 h 800100"/>
              <a:gd name="connsiteX83" fmla="*/ 559594 w 3533775"/>
              <a:gd name="connsiteY83" fmla="*/ 645319 h 800100"/>
              <a:gd name="connsiteX84" fmla="*/ 552450 w 3533775"/>
              <a:gd name="connsiteY84" fmla="*/ 645319 h 800100"/>
              <a:gd name="connsiteX85" fmla="*/ 552450 w 3533775"/>
              <a:gd name="connsiteY85" fmla="*/ 657225 h 800100"/>
              <a:gd name="connsiteX86" fmla="*/ 502444 w 3533775"/>
              <a:gd name="connsiteY86" fmla="*/ 657225 h 800100"/>
              <a:gd name="connsiteX87" fmla="*/ 502444 w 3533775"/>
              <a:gd name="connsiteY87" fmla="*/ 669131 h 800100"/>
              <a:gd name="connsiteX88" fmla="*/ 454819 w 3533775"/>
              <a:gd name="connsiteY88" fmla="*/ 669131 h 800100"/>
              <a:gd name="connsiteX89" fmla="*/ 454819 w 3533775"/>
              <a:gd name="connsiteY89" fmla="*/ 692944 h 800100"/>
              <a:gd name="connsiteX90" fmla="*/ 400050 w 3533775"/>
              <a:gd name="connsiteY90" fmla="*/ 692944 h 800100"/>
              <a:gd name="connsiteX91" fmla="*/ 400050 w 3533775"/>
              <a:gd name="connsiteY91" fmla="*/ 704850 h 800100"/>
              <a:gd name="connsiteX92" fmla="*/ 350044 w 3533775"/>
              <a:gd name="connsiteY92" fmla="*/ 704850 h 800100"/>
              <a:gd name="connsiteX93" fmla="*/ 350044 w 3533775"/>
              <a:gd name="connsiteY93" fmla="*/ 714375 h 800100"/>
              <a:gd name="connsiteX94" fmla="*/ 350044 w 3533775"/>
              <a:gd name="connsiteY94" fmla="*/ 714375 h 800100"/>
              <a:gd name="connsiteX95" fmla="*/ 338138 w 3533775"/>
              <a:gd name="connsiteY95" fmla="*/ 726281 h 800100"/>
              <a:gd name="connsiteX96" fmla="*/ 319087 w 3533775"/>
              <a:gd name="connsiteY96" fmla="*/ 726281 h 800100"/>
              <a:gd name="connsiteX97" fmla="*/ 319087 w 3533775"/>
              <a:gd name="connsiteY97" fmla="*/ 738188 h 800100"/>
              <a:gd name="connsiteX98" fmla="*/ 297656 w 3533775"/>
              <a:gd name="connsiteY98" fmla="*/ 738188 h 800100"/>
              <a:gd name="connsiteX99" fmla="*/ 297656 w 3533775"/>
              <a:gd name="connsiteY99" fmla="*/ 752475 h 800100"/>
              <a:gd name="connsiteX100" fmla="*/ 283369 w 3533775"/>
              <a:gd name="connsiteY100" fmla="*/ 752475 h 800100"/>
              <a:gd name="connsiteX101" fmla="*/ 283369 w 3533775"/>
              <a:gd name="connsiteY101" fmla="*/ 762000 h 800100"/>
              <a:gd name="connsiteX102" fmla="*/ 200025 w 3533775"/>
              <a:gd name="connsiteY102" fmla="*/ 762000 h 800100"/>
              <a:gd name="connsiteX103" fmla="*/ 200025 w 3533775"/>
              <a:gd name="connsiteY103" fmla="*/ 773906 h 800100"/>
              <a:gd name="connsiteX104" fmla="*/ 180975 w 3533775"/>
              <a:gd name="connsiteY104" fmla="*/ 773906 h 800100"/>
              <a:gd name="connsiteX105" fmla="*/ 180975 w 3533775"/>
              <a:gd name="connsiteY105" fmla="*/ 785813 h 800100"/>
              <a:gd name="connsiteX106" fmla="*/ 71437 w 3533775"/>
              <a:gd name="connsiteY106" fmla="*/ 785813 h 800100"/>
              <a:gd name="connsiteX107" fmla="*/ 71437 w 3533775"/>
              <a:gd name="connsiteY107" fmla="*/ 800100 h 800100"/>
              <a:gd name="connsiteX108" fmla="*/ 0 w 3533775"/>
              <a:gd name="connsiteY108"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86060 w 3533775"/>
              <a:gd name="connsiteY61" fmla="*/ 494451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138 w 3533775"/>
              <a:gd name="connsiteY96" fmla="*/ 726281 h 800100"/>
              <a:gd name="connsiteX97" fmla="*/ 319087 w 3533775"/>
              <a:gd name="connsiteY97" fmla="*/ 726281 h 800100"/>
              <a:gd name="connsiteX98" fmla="*/ 319087 w 3533775"/>
              <a:gd name="connsiteY98" fmla="*/ 738188 h 800100"/>
              <a:gd name="connsiteX99" fmla="*/ 297656 w 3533775"/>
              <a:gd name="connsiteY99" fmla="*/ 738188 h 800100"/>
              <a:gd name="connsiteX100" fmla="*/ 297656 w 3533775"/>
              <a:gd name="connsiteY100" fmla="*/ 752475 h 800100"/>
              <a:gd name="connsiteX101" fmla="*/ 283369 w 3533775"/>
              <a:gd name="connsiteY101" fmla="*/ 752475 h 800100"/>
              <a:gd name="connsiteX102" fmla="*/ 283369 w 3533775"/>
              <a:gd name="connsiteY102" fmla="*/ 762000 h 800100"/>
              <a:gd name="connsiteX103" fmla="*/ 200025 w 3533775"/>
              <a:gd name="connsiteY103" fmla="*/ 762000 h 800100"/>
              <a:gd name="connsiteX104" fmla="*/ 200025 w 3533775"/>
              <a:gd name="connsiteY104" fmla="*/ 773906 h 800100"/>
              <a:gd name="connsiteX105" fmla="*/ 180975 w 3533775"/>
              <a:gd name="connsiteY105" fmla="*/ 773906 h 800100"/>
              <a:gd name="connsiteX106" fmla="*/ 180975 w 3533775"/>
              <a:gd name="connsiteY106" fmla="*/ 785813 h 800100"/>
              <a:gd name="connsiteX107" fmla="*/ 71437 w 3533775"/>
              <a:gd name="connsiteY107" fmla="*/ 785813 h 800100"/>
              <a:gd name="connsiteX108" fmla="*/ 71437 w 3533775"/>
              <a:gd name="connsiteY108" fmla="*/ 800100 h 800100"/>
              <a:gd name="connsiteX109" fmla="*/ 0 w 3533775"/>
              <a:gd name="connsiteY109"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80544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138 w 3533775"/>
              <a:gd name="connsiteY96" fmla="*/ 726281 h 800100"/>
              <a:gd name="connsiteX97" fmla="*/ 319087 w 3533775"/>
              <a:gd name="connsiteY97" fmla="*/ 726281 h 800100"/>
              <a:gd name="connsiteX98" fmla="*/ 319087 w 3533775"/>
              <a:gd name="connsiteY98" fmla="*/ 738188 h 800100"/>
              <a:gd name="connsiteX99" fmla="*/ 297656 w 3533775"/>
              <a:gd name="connsiteY99" fmla="*/ 738188 h 800100"/>
              <a:gd name="connsiteX100" fmla="*/ 297656 w 3533775"/>
              <a:gd name="connsiteY100" fmla="*/ 752475 h 800100"/>
              <a:gd name="connsiteX101" fmla="*/ 283369 w 3533775"/>
              <a:gd name="connsiteY101" fmla="*/ 752475 h 800100"/>
              <a:gd name="connsiteX102" fmla="*/ 283369 w 3533775"/>
              <a:gd name="connsiteY102" fmla="*/ 762000 h 800100"/>
              <a:gd name="connsiteX103" fmla="*/ 200025 w 3533775"/>
              <a:gd name="connsiteY103" fmla="*/ 762000 h 800100"/>
              <a:gd name="connsiteX104" fmla="*/ 200025 w 3533775"/>
              <a:gd name="connsiteY104" fmla="*/ 773906 h 800100"/>
              <a:gd name="connsiteX105" fmla="*/ 180975 w 3533775"/>
              <a:gd name="connsiteY105" fmla="*/ 773906 h 800100"/>
              <a:gd name="connsiteX106" fmla="*/ 180975 w 3533775"/>
              <a:gd name="connsiteY106" fmla="*/ 785813 h 800100"/>
              <a:gd name="connsiteX107" fmla="*/ 71437 w 3533775"/>
              <a:gd name="connsiteY107" fmla="*/ 785813 h 800100"/>
              <a:gd name="connsiteX108" fmla="*/ 71437 w 3533775"/>
              <a:gd name="connsiteY108" fmla="*/ 800100 h 800100"/>
              <a:gd name="connsiteX109" fmla="*/ 0 w 3533775"/>
              <a:gd name="connsiteY109"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8156 h 800100"/>
              <a:gd name="connsiteX61" fmla="*/ 1179625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138 w 3533775"/>
              <a:gd name="connsiteY96" fmla="*/ 726281 h 800100"/>
              <a:gd name="connsiteX97" fmla="*/ 319087 w 3533775"/>
              <a:gd name="connsiteY97" fmla="*/ 726281 h 800100"/>
              <a:gd name="connsiteX98" fmla="*/ 319087 w 3533775"/>
              <a:gd name="connsiteY98" fmla="*/ 738188 h 800100"/>
              <a:gd name="connsiteX99" fmla="*/ 297656 w 3533775"/>
              <a:gd name="connsiteY99" fmla="*/ 738188 h 800100"/>
              <a:gd name="connsiteX100" fmla="*/ 297656 w 3533775"/>
              <a:gd name="connsiteY100" fmla="*/ 752475 h 800100"/>
              <a:gd name="connsiteX101" fmla="*/ 283369 w 3533775"/>
              <a:gd name="connsiteY101" fmla="*/ 752475 h 800100"/>
              <a:gd name="connsiteX102" fmla="*/ 283369 w 3533775"/>
              <a:gd name="connsiteY102" fmla="*/ 762000 h 800100"/>
              <a:gd name="connsiteX103" fmla="*/ 200025 w 3533775"/>
              <a:gd name="connsiteY103" fmla="*/ 762000 h 800100"/>
              <a:gd name="connsiteX104" fmla="*/ 200025 w 3533775"/>
              <a:gd name="connsiteY104" fmla="*/ 773906 h 800100"/>
              <a:gd name="connsiteX105" fmla="*/ 180975 w 3533775"/>
              <a:gd name="connsiteY105" fmla="*/ 773906 h 800100"/>
              <a:gd name="connsiteX106" fmla="*/ 180975 w 3533775"/>
              <a:gd name="connsiteY106" fmla="*/ 785813 h 800100"/>
              <a:gd name="connsiteX107" fmla="*/ 71437 w 3533775"/>
              <a:gd name="connsiteY107" fmla="*/ 785813 h 800100"/>
              <a:gd name="connsiteX108" fmla="*/ 71437 w 3533775"/>
              <a:gd name="connsiteY108" fmla="*/ 800100 h 800100"/>
              <a:gd name="connsiteX109" fmla="*/ 0 w 3533775"/>
              <a:gd name="connsiteY109"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9657 h 800100"/>
              <a:gd name="connsiteX61" fmla="*/ 1179625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138 w 3533775"/>
              <a:gd name="connsiteY96" fmla="*/ 726281 h 800100"/>
              <a:gd name="connsiteX97" fmla="*/ 319087 w 3533775"/>
              <a:gd name="connsiteY97" fmla="*/ 726281 h 800100"/>
              <a:gd name="connsiteX98" fmla="*/ 319087 w 3533775"/>
              <a:gd name="connsiteY98" fmla="*/ 738188 h 800100"/>
              <a:gd name="connsiteX99" fmla="*/ 297656 w 3533775"/>
              <a:gd name="connsiteY99" fmla="*/ 738188 h 800100"/>
              <a:gd name="connsiteX100" fmla="*/ 297656 w 3533775"/>
              <a:gd name="connsiteY100" fmla="*/ 752475 h 800100"/>
              <a:gd name="connsiteX101" fmla="*/ 283369 w 3533775"/>
              <a:gd name="connsiteY101" fmla="*/ 752475 h 800100"/>
              <a:gd name="connsiteX102" fmla="*/ 283369 w 3533775"/>
              <a:gd name="connsiteY102" fmla="*/ 762000 h 800100"/>
              <a:gd name="connsiteX103" fmla="*/ 200025 w 3533775"/>
              <a:gd name="connsiteY103" fmla="*/ 762000 h 800100"/>
              <a:gd name="connsiteX104" fmla="*/ 200025 w 3533775"/>
              <a:gd name="connsiteY104" fmla="*/ 773906 h 800100"/>
              <a:gd name="connsiteX105" fmla="*/ 180975 w 3533775"/>
              <a:gd name="connsiteY105" fmla="*/ 773906 h 800100"/>
              <a:gd name="connsiteX106" fmla="*/ 180975 w 3533775"/>
              <a:gd name="connsiteY106" fmla="*/ 785813 h 800100"/>
              <a:gd name="connsiteX107" fmla="*/ 71437 w 3533775"/>
              <a:gd name="connsiteY107" fmla="*/ 785813 h 800100"/>
              <a:gd name="connsiteX108" fmla="*/ 71437 w 3533775"/>
              <a:gd name="connsiteY108" fmla="*/ 800100 h 800100"/>
              <a:gd name="connsiteX109" fmla="*/ 0 w 3533775"/>
              <a:gd name="connsiteY109"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9657 h 800100"/>
              <a:gd name="connsiteX61" fmla="*/ 1178706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138 w 3533775"/>
              <a:gd name="connsiteY96" fmla="*/ 726281 h 800100"/>
              <a:gd name="connsiteX97" fmla="*/ 319087 w 3533775"/>
              <a:gd name="connsiteY97" fmla="*/ 726281 h 800100"/>
              <a:gd name="connsiteX98" fmla="*/ 319087 w 3533775"/>
              <a:gd name="connsiteY98" fmla="*/ 738188 h 800100"/>
              <a:gd name="connsiteX99" fmla="*/ 297656 w 3533775"/>
              <a:gd name="connsiteY99" fmla="*/ 738188 h 800100"/>
              <a:gd name="connsiteX100" fmla="*/ 297656 w 3533775"/>
              <a:gd name="connsiteY100" fmla="*/ 752475 h 800100"/>
              <a:gd name="connsiteX101" fmla="*/ 283369 w 3533775"/>
              <a:gd name="connsiteY101" fmla="*/ 752475 h 800100"/>
              <a:gd name="connsiteX102" fmla="*/ 283369 w 3533775"/>
              <a:gd name="connsiteY102" fmla="*/ 762000 h 800100"/>
              <a:gd name="connsiteX103" fmla="*/ 200025 w 3533775"/>
              <a:gd name="connsiteY103" fmla="*/ 762000 h 800100"/>
              <a:gd name="connsiteX104" fmla="*/ 200025 w 3533775"/>
              <a:gd name="connsiteY104" fmla="*/ 773906 h 800100"/>
              <a:gd name="connsiteX105" fmla="*/ 180975 w 3533775"/>
              <a:gd name="connsiteY105" fmla="*/ 773906 h 800100"/>
              <a:gd name="connsiteX106" fmla="*/ 180975 w 3533775"/>
              <a:gd name="connsiteY106" fmla="*/ 785813 h 800100"/>
              <a:gd name="connsiteX107" fmla="*/ 71437 w 3533775"/>
              <a:gd name="connsiteY107" fmla="*/ 785813 h 800100"/>
              <a:gd name="connsiteX108" fmla="*/ 71437 w 3533775"/>
              <a:gd name="connsiteY108" fmla="*/ 800100 h 800100"/>
              <a:gd name="connsiteX109" fmla="*/ 0 w 3533775"/>
              <a:gd name="connsiteY109"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9657 h 800100"/>
              <a:gd name="connsiteX61" fmla="*/ 1178706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43046 w 3533775"/>
              <a:gd name="connsiteY96" fmla="*/ 720407 h 800100"/>
              <a:gd name="connsiteX97" fmla="*/ 338138 w 3533775"/>
              <a:gd name="connsiteY97" fmla="*/ 726281 h 800100"/>
              <a:gd name="connsiteX98" fmla="*/ 319087 w 3533775"/>
              <a:gd name="connsiteY98" fmla="*/ 726281 h 800100"/>
              <a:gd name="connsiteX99" fmla="*/ 319087 w 3533775"/>
              <a:gd name="connsiteY99" fmla="*/ 738188 h 800100"/>
              <a:gd name="connsiteX100" fmla="*/ 297656 w 3533775"/>
              <a:gd name="connsiteY100" fmla="*/ 738188 h 800100"/>
              <a:gd name="connsiteX101" fmla="*/ 297656 w 3533775"/>
              <a:gd name="connsiteY101" fmla="*/ 752475 h 800100"/>
              <a:gd name="connsiteX102" fmla="*/ 283369 w 3533775"/>
              <a:gd name="connsiteY102" fmla="*/ 752475 h 800100"/>
              <a:gd name="connsiteX103" fmla="*/ 283369 w 3533775"/>
              <a:gd name="connsiteY103" fmla="*/ 762000 h 800100"/>
              <a:gd name="connsiteX104" fmla="*/ 200025 w 3533775"/>
              <a:gd name="connsiteY104" fmla="*/ 762000 h 800100"/>
              <a:gd name="connsiteX105" fmla="*/ 200025 w 3533775"/>
              <a:gd name="connsiteY105" fmla="*/ 773906 h 800100"/>
              <a:gd name="connsiteX106" fmla="*/ 180975 w 3533775"/>
              <a:gd name="connsiteY106" fmla="*/ 773906 h 800100"/>
              <a:gd name="connsiteX107" fmla="*/ 180975 w 3533775"/>
              <a:gd name="connsiteY107" fmla="*/ 785813 h 800100"/>
              <a:gd name="connsiteX108" fmla="*/ 71437 w 3533775"/>
              <a:gd name="connsiteY108" fmla="*/ 785813 h 800100"/>
              <a:gd name="connsiteX109" fmla="*/ 71437 w 3533775"/>
              <a:gd name="connsiteY109" fmla="*/ 800100 h 800100"/>
              <a:gd name="connsiteX110" fmla="*/ 0 w 3533775"/>
              <a:gd name="connsiteY110"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9657 h 800100"/>
              <a:gd name="connsiteX61" fmla="*/ 1178706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4772 w 3533775"/>
              <a:gd name="connsiteY96" fmla="*/ 715903 h 800100"/>
              <a:gd name="connsiteX97" fmla="*/ 338138 w 3533775"/>
              <a:gd name="connsiteY97" fmla="*/ 726281 h 800100"/>
              <a:gd name="connsiteX98" fmla="*/ 319087 w 3533775"/>
              <a:gd name="connsiteY98" fmla="*/ 726281 h 800100"/>
              <a:gd name="connsiteX99" fmla="*/ 319087 w 3533775"/>
              <a:gd name="connsiteY99" fmla="*/ 738188 h 800100"/>
              <a:gd name="connsiteX100" fmla="*/ 297656 w 3533775"/>
              <a:gd name="connsiteY100" fmla="*/ 738188 h 800100"/>
              <a:gd name="connsiteX101" fmla="*/ 297656 w 3533775"/>
              <a:gd name="connsiteY101" fmla="*/ 752475 h 800100"/>
              <a:gd name="connsiteX102" fmla="*/ 283369 w 3533775"/>
              <a:gd name="connsiteY102" fmla="*/ 752475 h 800100"/>
              <a:gd name="connsiteX103" fmla="*/ 283369 w 3533775"/>
              <a:gd name="connsiteY103" fmla="*/ 762000 h 800100"/>
              <a:gd name="connsiteX104" fmla="*/ 200025 w 3533775"/>
              <a:gd name="connsiteY104" fmla="*/ 762000 h 800100"/>
              <a:gd name="connsiteX105" fmla="*/ 200025 w 3533775"/>
              <a:gd name="connsiteY105" fmla="*/ 773906 h 800100"/>
              <a:gd name="connsiteX106" fmla="*/ 180975 w 3533775"/>
              <a:gd name="connsiteY106" fmla="*/ 773906 h 800100"/>
              <a:gd name="connsiteX107" fmla="*/ 180975 w 3533775"/>
              <a:gd name="connsiteY107" fmla="*/ 785813 h 800100"/>
              <a:gd name="connsiteX108" fmla="*/ 71437 w 3533775"/>
              <a:gd name="connsiteY108" fmla="*/ 785813 h 800100"/>
              <a:gd name="connsiteX109" fmla="*/ 71437 w 3533775"/>
              <a:gd name="connsiteY109" fmla="*/ 800100 h 800100"/>
              <a:gd name="connsiteX110" fmla="*/ 0 w 3533775"/>
              <a:gd name="connsiteY110" fmla="*/ 800100 h 800100"/>
              <a:gd name="connsiteX0" fmla="*/ 3533775 w 3533775"/>
              <a:gd name="connsiteY0" fmla="*/ 0 h 800100"/>
              <a:gd name="connsiteX1" fmla="*/ 2674144 w 3533775"/>
              <a:gd name="connsiteY1" fmla="*/ 0 h 800100"/>
              <a:gd name="connsiteX2" fmla="*/ 2674144 w 3533775"/>
              <a:gd name="connsiteY2" fmla="*/ 47625 h 800100"/>
              <a:gd name="connsiteX3" fmla="*/ 2578894 w 3533775"/>
              <a:gd name="connsiteY3" fmla="*/ 47625 h 800100"/>
              <a:gd name="connsiteX4" fmla="*/ 2578894 w 3533775"/>
              <a:gd name="connsiteY4" fmla="*/ 83344 h 800100"/>
              <a:gd name="connsiteX5" fmla="*/ 2538412 w 3533775"/>
              <a:gd name="connsiteY5" fmla="*/ 83344 h 800100"/>
              <a:gd name="connsiteX6" fmla="*/ 2538412 w 3533775"/>
              <a:gd name="connsiteY6" fmla="*/ 111919 h 800100"/>
              <a:gd name="connsiteX7" fmla="*/ 2428875 w 3533775"/>
              <a:gd name="connsiteY7" fmla="*/ 111919 h 800100"/>
              <a:gd name="connsiteX8" fmla="*/ 2428875 w 3533775"/>
              <a:gd name="connsiteY8" fmla="*/ 140494 h 800100"/>
              <a:gd name="connsiteX9" fmla="*/ 2078831 w 3533775"/>
              <a:gd name="connsiteY9" fmla="*/ 140494 h 800100"/>
              <a:gd name="connsiteX10" fmla="*/ 2078831 w 3533775"/>
              <a:gd name="connsiteY10" fmla="*/ 157163 h 800100"/>
              <a:gd name="connsiteX11" fmla="*/ 2069306 w 3533775"/>
              <a:gd name="connsiteY11" fmla="*/ 157163 h 800100"/>
              <a:gd name="connsiteX12" fmla="*/ 2069306 w 3533775"/>
              <a:gd name="connsiteY12" fmla="*/ 176213 h 800100"/>
              <a:gd name="connsiteX13" fmla="*/ 2038350 w 3533775"/>
              <a:gd name="connsiteY13" fmla="*/ 176213 h 800100"/>
              <a:gd name="connsiteX14" fmla="*/ 2038350 w 3533775"/>
              <a:gd name="connsiteY14" fmla="*/ 190500 h 800100"/>
              <a:gd name="connsiteX15" fmla="*/ 1952625 w 3533775"/>
              <a:gd name="connsiteY15" fmla="*/ 190500 h 800100"/>
              <a:gd name="connsiteX16" fmla="*/ 1952625 w 3533775"/>
              <a:gd name="connsiteY16" fmla="*/ 204788 h 800100"/>
              <a:gd name="connsiteX17" fmla="*/ 1945481 w 3533775"/>
              <a:gd name="connsiteY17" fmla="*/ 204788 h 800100"/>
              <a:gd name="connsiteX18" fmla="*/ 1945481 w 3533775"/>
              <a:gd name="connsiteY18" fmla="*/ 219075 h 800100"/>
              <a:gd name="connsiteX19" fmla="*/ 1843087 w 3533775"/>
              <a:gd name="connsiteY19" fmla="*/ 219075 h 800100"/>
              <a:gd name="connsiteX20" fmla="*/ 1843087 w 3533775"/>
              <a:gd name="connsiteY20" fmla="*/ 233363 h 800100"/>
              <a:gd name="connsiteX21" fmla="*/ 1838325 w 3533775"/>
              <a:gd name="connsiteY21" fmla="*/ 233363 h 800100"/>
              <a:gd name="connsiteX22" fmla="*/ 1838325 w 3533775"/>
              <a:gd name="connsiteY22" fmla="*/ 247650 h 800100"/>
              <a:gd name="connsiteX23" fmla="*/ 1831181 w 3533775"/>
              <a:gd name="connsiteY23" fmla="*/ 247650 h 800100"/>
              <a:gd name="connsiteX24" fmla="*/ 1831181 w 3533775"/>
              <a:gd name="connsiteY24" fmla="*/ 259556 h 800100"/>
              <a:gd name="connsiteX25" fmla="*/ 1809750 w 3533775"/>
              <a:gd name="connsiteY25" fmla="*/ 259556 h 800100"/>
              <a:gd name="connsiteX26" fmla="*/ 1809750 w 3533775"/>
              <a:gd name="connsiteY26" fmla="*/ 259556 h 800100"/>
              <a:gd name="connsiteX27" fmla="*/ 1809884 w 3533775"/>
              <a:gd name="connsiteY27" fmla="*/ 272318 h 800100"/>
              <a:gd name="connsiteX28" fmla="*/ 1773503 w 3533775"/>
              <a:gd name="connsiteY28" fmla="*/ 272248 h 800100"/>
              <a:gd name="connsiteX29" fmla="*/ 1774031 w 3533775"/>
              <a:gd name="connsiteY29" fmla="*/ 297656 h 800100"/>
              <a:gd name="connsiteX30" fmla="*/ 1752600 w 3533775"/>
              <a:gd name="connsiteY30" fmla="*/ 297656 h 800100"/>
              <a:gd name="connsiteX31" fmla="*/ 1752600 w 3533775"/>
              <a:gd name="connsiteY31" fmla="*/ 311944 h 800100"/>
              <a:gd name="connsiteX32" fmla="*/ 1707356 w 3533775"/>
              <a:gd name="connsiteY32" fmla="*/ 311944 h 800100"/>
              <a:gd name="connsiteX33" fmla="*/ 1707356 w 3533775"/>
              <a:gd name="connsiteY33" fmla="*/ 323850 h 800100"/>
              <a:gd name="connsiteX34" fmla="*/ 1616869 w 3533775"/>
              <a:gd name="connsiteY34" fmla="*/ 323850 h 800100"/>
              <a:gd name="connsiteX35" fmla="*/ 1616869 w 3533775"/>
              <a:gd name="connsiteY35" fmla="*/ 338138 h 800100"/>
              <a:gd name="connsiteX36" fmla="*/ 1581150 w 3533775"/>
              <a:gd name="connsiteY36" fmla="*/ 338138 h 800100"/>
              <a:gd name="connsiteX37" fmla="*/ 1581150 w 3533775"/>
              <a:gd name="connsiteY37" fmla="*/ 350044 h 800100"/>
              <a:gd name="connsiteX38" fmla="*/ 1554956 w 3533775"/>
              <a:gd name="connsiteY38" fmla="*/ 350044 h 800100"/>
              <a:gd name="connsiteX39" fmla="*/ 1554956 w 3533775"/>
              <a:gd name="connsiteY39" fmla="*/ 361950 h 800100"/>
              <a:gd name="connsiteX40" fmla="*/ 1514475 w 3533775"/>
              <a:gd name="connsiteY40" fmla="*/ 361950 h 800100"/>
              <a:gd name="connsiteX41" fmla="*/ 1514475 w 3533775"/>
              <a:gd name="connsiteY41" fmla="*/ 373856 h 800100"/>
              <a:gd name="connsiteX42" fmla="*/ 1500187 w 3533775"/>
              <a:gd name="connsiteY42" fmla="*/ 373856 h 800100"/>
              <a:gd name="connsiteX43" fmla="*/ 1500187 w 3533775"/>
              <a:gd name="connsiteY43" fmla="*/ 373856 h 800100"/>
              <a:gd name="connsiteX44" fmla="*/ 1500187 w 3533775"/>
              <a:gd name="connsiteY44" fmla="*/ 388144 h 800100"/>
              <a:gd name="connsiteX45" fmla="*/ 1494671 w 3533775"/>
              <a:gd name="connsiteY45" fmla="*/ 388790 h 800100"/>
              <a:gd name="connsiteX46" fmla="*/ 1494950 w 3533775"/>
              <a:gd name="connsiteY46" fmla="*/ 399865 h 800100"/>
              <a:gd name="connsiteX47" fmla="*/ 1457325 w 3533775"/>
              <a:gd name="connsiteY47" fmla="*/ 400050 h 800100"/>
              <a:gd name="connsiteX48" fmla="*/ 1457325 w 3533775"/>
              <a:gd name="connsiteY48" fmla="*/ 414338 h 800100"/>
              <a:gd name="connsiteX49" fmla="*/ 1362075 w 3533775"/>
              <a:gd name="connsiteY49" fmla="*/ 414338 h 800100"/>
              <a:gd name="connsiteX50" fmla="*/ 1362075 w 3533775"/>
              <a:gd name="connsiteY50" fmla="*/ 428625 h 800100"/>
              <a:gd name="connsiteX51" fmla="*/ 1354931 w 3533775"/>
              <a:gd name="connsiteY51" fmla="*/ 428625 h 800100"/>
              <a:gd name="connsiteX52" fmla="*/ 1354931 w 3533775"/>
              <a:gd name="connsiteY52" fmla="*/ 452438 h 800100"/>
              <a:gd name="connsiteX53" fmla="*/ 1285875 w 3533775"/>
              <a:gd name="connsiteY53" fmla="*/ 452438 h 800100"/>
              <a:gd name="connsiteX54" fmla="*/ 1278731 w 3533775"/>
              <a:gd name="connsiteY54" fmla="*/ 452438 h 800100"/>
              <a:gd name="connsiteX55" fmla="*/ 1278731 w 3533775"/>
              <a:gd name="connsiteY55" fmla="*/ 464344 h 800100"/>
              <a:gd name="connsiteX56" fmla="*/ 1204912 w 3533775"/>
              <a:gd name="connsiteY56" fmla="*/ 464344 h 800100"/>
              <a:gd name="connsiteX57" fmla="*/ 1204912 w 3533775"/>
              <a:gd name="connsiteY57" fmla="*/ 478631 h 800100"/>
              <a:gd name="connsiteX58" fmla="*/ 1193006 w 3533775"/>
              <a:gd name="connsiteY58" fmla="*/ 478631 h 800100"/>
              <a:gd name="connsiteX59" fmla="*/ 1193006 w 3533775"/>
              <a:gd name="connsiteY59" fmla="*/ 488156 h 800100"/>
              <a:gd name="connsiteX60" fmla="*/ 1193006 w 3533775"/>
              <a:gd name="connsiteY60" fmla="*/ 489657 h 800100"/>
              <a:gd name="connsiteX61" fmla="*/ 1178706 w 3533775"/>
              <a:gd name="connsiteY61" fmla="*/ 489947 h 800100"/>
              <a:gd name="connsiteX62" fmla="*/ 1178718 w 3533775"/>
              <a:gd name="connsiteY62" fmla="*/ 502444 h 800100"/>
              <a:gd name="connsiteX63" fmla="*/ 1116806 w 3533775"/>
              <a:gd name="connsiteY63" fmla="*/ 502444 h 800100"/>
              <a:gd name="connsiteX64" fmla="*/ 1116806 w 3533775"/>
              <a:gd name="connsiteY64" fmla="*/ 516731 h 800100"/>
              <a:gd name="connsiteX65" fmla="*/ 1035844 w 3533775"/>
              <a:gd name="connsiteY65" fmla="*/ 516731 h 800100"/>
              <a:gd name="connsiteX66" fmla="*/ 1035844 w 3533775"/>
              <a:gd name="connsiteY66" fmla="*/ 526256 h 800100"/>
              <a:gd name="connsiteX67" fmla="*/ 1012031 w 3533775"/>
              <a:gd name="connsiteY67" fmla="*/ 526256 h 800100"/>
              <a:gd name="connsiteX68" fmla="*/ 1012031 w 3533775"/>
              <a:gd name="connsiteY68" fmla="*/ 540544 h 800100"/>
              <a:gd name="connsiteX69" fmla="*/ 923925 w 3533775"/>
              <a:gd name="connsiteY69" fmla="*/ 540544 h 800100"/>
              <a:gd name="connsiteX70" fmla="*/ 923925 w 3533775"/>
              <a:gd name="connsiteY70" fmla="*/ 552450 h 800100"/>
              <a:gd name="connsiteX71" fmla="*/ 826294 w 3533775"/>
              <a:gd name="connsiteY71" fmla="*/ 552450 h 800100"/>
              <a:gd name="connsiteX72" fmla="*/ 826294 w 3533775"/>
              <a:gd name="connsiteY72" fmla="*/ 564356 h 800100"/>
              <a:gd name="connsiteX73" fmla="*/ 647700 w 3533775"/>
              <a:gd name="connsiteY73" fmla="*/ 564356 h 800100"/>
              <a:gd name="connsiteX74" fmla="*/ 647700 w 3533775"/>
              <a:gd name="connsiteY74" fmla="*/ 576263 h 800100"/>
              <a:gd name="connsiteX75" fmla="*/ 633412 w 3533775"/>
              <a:gd name="connsiteY75" fmla="*/ 576263 h 800100"/>
              <a:gd name="connsiteX76" fmla="*/ 633412 w 3533775"/>
              <a:gd name="connsiteY76" fmla="*/ 597694 h 800100"/>
              <a:gd name="connsiteX77" fmla="*/ 621506 w 3533775"/>
              <a:gd name="connsiteY77" fmla="*/ 597694 h 800100"/>
              <a:gd name="connsiteX78" fmla="*/ 621506 w 3533775"/>
              <a:gd name="connsiteY78" fmla="*/ 611981 h 800100"/>
              <a:gd name="connsiteX79" fmla="*/ 614362 w 3533775"/>
              <a:gd name="connsiteY79" fmla="*/ 611981 h 800100"/>
              <a:gd name="connsiteX80" fmla="*/ 614362 w 3533775"/>
              <a:gd name="connsiteY80" fmla="*/ 623888 h 800100"/>
              <a:gd name="connsiteX81" fmla="*/ 600075 w 3533775"/>
              <a:gd name="connsiteY81" fmla="*/ 623888 h 800100"/>
              <a:gd name="connsiteX82" fmla="*/ 600075 w 3533775"/>
              <a:gd name="connsiteY82" fmla="*/ 633413 h 800100"/>
              <a:gd name="connsiteX83" fmla="*/ 559594 w 3533775"/>
              <a:gd name="connsiteY83" fmla="*/ 633413 h 800100"/>
              <a:gd name="connsiteX84" fmla="*/ 559594 w 3533775"/>
              <a:gd name="connsiteY84" fmla="*/ 645319 h 800100"/>
              <a:gd name="connsiteX85" fmla="*/ 552450 w 3533775"/>
              <a:gd name="connsiteY85" fmla="*/ 645319 h 800100"/>
              <a:gd name="connsiteX86" fmla="*/ 552450 w 3533775"/>
              <a:gd name="connsiteY86" fmla="*/ 657225 h 800100"/>
              <a:gd name="connsiteX87" fmla="*/ 502444 w 3533775"/>
              <a:gd name="connsiteY87" fmla="*/ 657225 h 800100"/>
              <a:gd name="connsiteX88" fmla="*/ 502444 w 3533775"/>
              <a:gd name="connsiteY88" fmla="*/ 669131 h 800100"/>
              <a:gd name="connsiteX89" fmla="*/ 454819 w 3533775"/>
              <a:gd name="connsiteY89" fmla="*/ 669131 h 800100"/>
              <a:gd name="connsiteX90" fmla="*/ 454819 w 3533775"/>
              <a:gd name="connsiteY90" fmla="*/ 692944 h 800100"/>
              <a:gd name="connsiteX91" fmla="*/ 400050 w 3533775"/>
              <a:gd name="connsiteY91" fmla="*/ 692944 h 800100"/>
              <a:gd name="connsiteX92" fmla="*/ 400050 w 3533775"/>
              <a:gd name="connsiteY92" fmla="*/ 704850 h 800100"/>
              <a:gd name="connsiteX93" fmla="*/ 350044 w 3533775"/>
              <a:gd name="connsiteY93" fmla="*/ 704850 h 800100"/>
              <a:gd name="connsiteX94" fmla="*/ 350044 w 3533775"/>
              <a:gd name="connsiteY94" fmla="*/ 714375 h 800100"/>
              <a:gd name="connsiteX95" fmla="*/ 350044 w 3533775"/>
              <a:gd name="connsiteY95" fmla="*/ 714375 h 800100"/>
              <a:gd name="connsiteX96" fmla="*/ 338449 w 3533775"/>
              <a:gd name="connsiteY96" fmla="*/ 714402 h 800100"/>
              <a:gd name="connsiteX97" fmla="*/ 338138 w 3533775"/>
              <a:gd name="connsiteY97" fmla="*/ 726281 h 800100"/>
              <a:gd name="connsiteX98" fmla="*/ 319087 w 3533775"/>
              <a:gd name="connsiteY98" fmla="*/ 726281 h 800100"/>
              <a:gd name="connsiteX99" fmla="*/ 319087 w 3533775"/>
              <a:gd name="connsiteY99" fmla="*/ 738188 h 800100"/>
              <a:gd name="connsiteX100" fmla="*/ 297656 w 3533775"/>
              <a:gd name="connsiteY100" fmla="*/ 738188 h 800100"/>
              <a:gd name="connsiteX101" fmla="*/ 297656 w 3533775"/>
              <a:gd name="connsiteY101" fmla="*/ 752475 h 800100"/>
              <a:gd name="connsiteX102" fmla="*/ 283369 w 3533775"/>
              <a:gd name="connsiteY102" fmla="*/ 752475 h 800100"/>
              <a:gd name="connsiteX103" fmla="*/ 283369 w 3533775"/>
              <a:gd name="connsiteY103" fmla="*/ 762000 h 800100"/>
              <a:gd name="connsiteX104" fmla="*/ 200025 w 3533775"/>
              <a:gd name="connsiteY104" fmla="*/ 762000 h 800100"/>
              <a:gd name="connsiteX105" fmla="*/ 200025 w 3533775"/>
              <a:gd name="connsiteY105" fmla="*/ 773906 h 800100"/>
              <a:gd name="connsiteX106" fmla="*/ 180975 w 3533775"/>
              <a:gd name="connsiteY106" fmla="*/ 773906 h 800100"/>
              <a:gd name="connsiteX107" fmla="*/ 180975 w 3533775"/>
              <a:gd name="connsiteY107" fmla="*/ 785813 h 800100"/>
              <a:gd name="connsiteX108" fmla="*/ 71437 w 3533775"/>
              <a:gd name="connsiteY108" fmla="*/ 785813 h 800100"/>
              <a:gd name="connsiteX109" fmla="*/ 71437 w 3533775"/>
              <a:gd name="connsiteY109" fmla="*/ 800100 h 800100"/>
              <a:gd name="connsiteX110" fmla="*/ 0 w 3533775"/>
              <a:gd name="connsiteY110" fmla="*/ 800100 h 80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3533775" h="800100">
                <a:moveTo>
                  <a:pt x="3533775" y="0"/>
                </a:moveTo>
                <a:lnTo>
                  <a:pt x="2674144" y="0"/>
                </a:lnTo>
                <a:lnTo>
                  <a:pt x="2674144" y="47625"/>
                </a:lnTo>
                <a:lnTo>
                  <a:pt x="2578894" y="47625"/>
                </a:lnTo>
                <a:lnTo>
                  <a:pt x="2578894" y="83344"/>
                </a:lnTo>
                <a:lnTo>
                  <a:pt x="2538412" y="83344"/>
                </a:lnTo>
                <a:lnTo>
                  <a:pt x="2538412" y="111919"/>
                </a:lnTo>
                <a:lnTo>
                  <a:pt x="2428875" y="111919"/>
                </a:lnTo>
                <a:lnTo>
                  <a:pt x="2428875" y="140494"/>
                </a:lnTo>
                <a:lnTo>
                  <a:pt x="2078831" y="140494"/>
                </a:lnTo>
                <a:lnTo>
                  <a:pt x="2078831" y="157163"/>
                </a:lnTo>
                <a:lnTo>
                  <a:pt x="2069306" y="157163"/>
                </a:lnTo>
                <a:lnTo>
                  <a:pt x="2069306" y="176213"/>
                </a:lnTo>
                <a:lnTo>
                  <a:pt x="2038350" y="176213"/>
                </a:lnTo>
                <a:lnTo>
                  <a:pt x="2038350" y="190500"/>
                </a:lnTo>
                <a:lnTo>
                  <a:pt x="1952625" y="190500"/>
                </a:lnTo>
                <a:lnTo>
                  <a:pt x="1952625" y="204788"/>
                </a:lnTo>
                <a:lnTo>
                  <a:pt x="1945481" y="204788"/>
                </a:lnTo>
                <a:lnTo>
                  <a:pt x="1945481" y="219075"/>
                </a:lnTo>
                <a:lnTo>
                  <a:pt x="1843087" y="219075"/>
                </a:lnTo>
                <a:lnTo>
                  <a:pt x="1843087" y="233363"/>
                </a:lnTo>
                <a:lnTo>
                  <a:pt x="1838325" y="233363"/>
                </a:lnTo>
                <a:lnTo>
                  <a:pt x="1838325" y="247650"/>
                </a:lnTo>
                <a:lnTo>
                  <a:pt x="1831181" y="247650"/>
                </a:lnTo>
                <a:lnTo>
                  <a:pt x="1831181" y="259556"/>
                </a:lnTo>
                <a:lnTo>
                  <a:pt x="1809750" y="259556"/>
                </a:lnTo>
                <a:lnTo>
                  <a:pt x="1809750" y="259556"/>
                </a:lnTo>
                <a:cubicBezTo>
                  <a:pt x="1809772" y="261683"/>
                  <a:pt x="1809533" y="267313"/>
                  <a:pt x="1809884" y="272318"/>
                </a:cubicBezTo>
                <a:lnTo>
                  <a:pt x="1773503" y="272248"/>
                </a:lnTo>
                <a:lnTo>
                  <a:pt x="1774031" y="297656"/>
                </a:lnTo>
                <a:lnTo>
                  <a:pt x="1752600" y="297656"/>
                </a:lnTo>
                <a:lnTo>
                  <a:pt x="1752600" y="311944"/>
                </a:lnTo>
                <a:lnTo>
                  <a:pt x="1707356" y="311944"/>
                </a:lnTo>
                <a:lnTo>
                  <a:pt x="1707356" y="323850"/>
                </a:lnTo>
                <a:lnTo>
                  <a:pt x="1616869" y="323850"/>
                </a:lnTo>
                <a:lnTo>
                  <a:pt x="1616869" y="338138"/>
                </a:lnTo>
                <a:lnTo>
                  <a:pt x="1581150" y="338138"/>
                </a:lnTo>
                <a:lnTo>
                  <a:pt x="1581150" y="350044"/>
                </a:lnTo>
                <a:lnTo>
                  <a:pt x="1554956" y="350044"/>
                </a:lnTo>
                <a:lnTo>
                  <a:pt x="1554956" y="361950"/>
                </a:lnTo>
                <a:lnTo>
                  <a:pt x="1514475" y="361950"/>
                </a:lnTo>
                <a:lnTo>
                  <a:pt x="1514475" y="373856"/>
                </a:lnTo>
                <a:lnTo>
                  <a:pt x="1500187" y="373856"/>
                </a:lnTo>
                <a:lnTo>
                  <a:pt x="1500187" y="373856"/>
                </a:lnTo>
                <a:lnTo>
                  <a:pt x="1500187" y="388144"/>
                </a:lnTo>
                <a:cubicBezTo>
                  <a:pt x="1499268" y="390633"/>
                  <a:pt x="1496510" y="388575"/>
                  <a:pt x="1494671" y="388790"/>
                </a:cubicBezTo>
                <a:lnTo>
                  <a:pt x="1494950" y="399865"/>
                </a:lnTo>
                <a:lnTo>
                  <a:pt x="1457325" y="400050"/>
                </a:lnTo>
                <a:lnTo>
                  <a:pt x="1457325" y="414338"/>
                </a:lnTo>
                <a:lnTo>
                  <a:pt x="1362075" y="414338"/>
                </a:lnTo>
                <a:lnTo>
                  <a:pt x="1362075" y="428625"/>
                </a:lnTo>
                <a:lnTo>
                  <a:pt x="1354931" y="428625"/>
                </a:lnTo>
                <a:lnTo>
                  <a:pt x="1354931" y="452438"/>
                </a:lnTo>
                <a:lnTo>
                  <a:pt x="1285875" y="452438"/>
                </a:lnTo>
                <a:lnTo>
                  <a:pt x="1278731" y="452438"/>
                </a:lnTo>
                <a:lnTo>
                  <a:pt x="1278731" y="464344"/>
                </a:lnTo>
                <a:lnTo>
                  <a:pt x="1204912" y="464344"/>
                </a:lnTo>
                <a:lnTo>
                  <a:pt x="1204912" y="478631"/>
                </a:lnTo>
                <a:lnTo>
                  <a:pt x="1193006" y="478631"/>
                </a:lnTo>
                <a:lnTo>
                  <a:pt x="1193006" y="488156"/>
                </a:lnTo>
                <a:cubicBezTo>
                  <a:pt x="1193006" y="488656"/>
                  <a:pt x="1195389" y="489359"/>
                  <a:pt x="1193006" y="489657"/>
                </a:cubicBezTo>
                <a:cubicBezTo>
                  <a:pt x="1190623" y="489955"/>
                  <a:pt x="1183473" y="489850"/>
                  <a:pt x="1178706" y="489947"/>
                </a:cubicBezTo>
                <a:cubicBezTo>
                  <a:pt x="1178404" y="494113"/>
                  <a:pt x="1179020" y="498278"/>
                  <a:pt x="1178718" y="502444"/>
                </a:cubicBezTo>
                <a:lnTo>
                  <a:pt x="1116806" y="502444"/>
                </a:lnTo>
                <a:lnTo>
                  <a:pt x="1116806" y="516731"/>
                </a:lnTo>
                <a:lnTo>
                  <a:pt x="1035844" y="516731"/>
                </a:lnTo>
                <a:lnTo>
                  <a:pt x="1035844" y="526256"/>
                </a:lnTo>
                <a:lnTo>
                  <a:pt x="1012031" y="526256"/>
                </a:lnTo>
                <a:lnTo>
                  <a:pt x="1012031" y="540544"/>
                </a:lnTo>
                <a:lnTo>
                  <a:pt x="923925" y="540544"/>
                </a:lnTo>
                <a:lnTo>
                  <a:pt x="923925" y="552450"/>
                </a:lnTo>
                <a:lnTo>
                  <a:pt x="826294" y="552450"/>
                </a:lnTo>
                <a:lnTo>
                  <a:pt x="826294" y="564356"/>
                </a:lnTo>
                <a:lnTo>
                  <a:pt x="647700" y="564356"/>
                </a:lnTo>
                <a:lnTo>
                  <a:pt x="647700" y="576263"/>
                </a:lnTo>
                <a:lnTo>
                  <a:pt x="633412" y="576263"/>
                </a:lnTo>
                <a:lnTo>
                  <a:pt x="633412" y="597694"/>
                </a:lnTo>
                <a:lnTo>
                  <a:pt x="621506" y="597694"/>
                </a:lnTo>
                <a:lnTo>
                  <a:pt x="621506" y="611981"/>
                </a:lnTo>
                <a:lnTo>
                  <a:pt x="614362" y="611981"/>
                </a:lnTo>
                <a:lnTo>
                  <a:pt x="614362" y="623888"/>
                </a:lnTo>
                <a:lnTo>
                  <a:pt x="600075" y="623888"/>
                </a:lnTo>
                <a:lnTo>
                  <a:pt x="600075" y="633413"/>
                </a:lnTo>
                <a:lnTo>
                  <a:pt x="559594" y="633413"/>
                </a:lnTo>
                <a:lnTo>
                  <a:pt x="559594" y="645319"/>
                </a:lnTo>
                <a:lnTo>
                  <a:pt x="552450" y="645319"/>
                </a:lnTo>
                <a:lnTo>
                  <a:pt x="552450" y="657225"/>
                </a:lnTo>
                <a:lnTo>
                  <a:pt x="502444" y="657225"/>
                </a:lnTo>
                <a:lnTo>
                  <a:pt x="502444" y="669131"/>
                </a:lnTo>
                <a:lnTo>
                  <a:pt x="454819" y="669131"/>
                </a:lnTo>
                <a:lnTo>
                  <a:pt x="454819" y="692944"/>
                </a:lnTo>
                <a:lnTo>
                  <a:pt x="400050" y="692944"/>
                </a:lnTo>
                <a:lnTo>
                  <a:pt x="400050" y="704850"/>
                </a:lnTo>
                <a:lnTo>
                  <a:pt x="350044" y="704850"/>
                </a:lnTo>
                <a:lnTo>
                  <a:pt x="350044" y="714375"/>
                </a:lnTo>
                <a:lnTo>
                  <a:pt x="350044" y="714375"/>
                </a:lnTo>
                <a:lnTo>
                  <a:pt x="338449" y="714402"/>
                </a:lnTo>
                <a:cubicBezTo>
                  <a:pt x="338345" y="718362"/>
                  <a:pt x="338242" y="722321"/>
                  <a:pt x="338138" y="726281"/>
                </a:cubicBezTo>
                <a:lnTo>
                  <a:pt x="319087" y="726281"/>
                </a:lnTo>
                <a:lnTo>
                  <a:pt x="319087" y="738188"/>
                </a:lnTo>
                <a:lnTo>
                  <a:pt x="297656" y="738188"/>
                </a:lnTo>
                <a:lnTo>
                  <a:pt x="297656" y="752475"/>
                </a:lnTo>
                <a:lnTo>
                  <a:pt x="283369" y="752475"/>
                </a:lnTo>
                <a:lnTo>
                  <a:pt x="283369" y="762000"/>
                </a:lnTo>
                <a:lnTo>
                  <a:pt x="200025" y="762000"/>
                </a:lnTo>
                <a:lnTo>
                  <a:pt x="200025" y="773906"/>
                </a:lnTo>
                <a:lnTo>
                  <a:pt x="180975" y="773906"/>
                </a:lnTo>
                <a:lnTo>
                  <a:pt x="180975" y="785813"/>
                </a:lnTo>
                <a:lnTo>
                  <a:pt x="71437" y="785813"/>
                </a:lnTo>
                <a:lnTo>
                  <a:pt x="71437" y="800100"/>
                </a:lnTo>
                <a:lnTo>
                  <a:pt x="0" y="800100"/>
                </a:ln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graphicFrame>
        <p:nvGraphicFramePr>
          <p:cNvPr id="72" name="Content Placeholder 3">
            <a:extLst>
              <a:ext uri="{FF2B5EF4-FFF2-40B4-BE49-F238E27FC236}">
                <a16:creationId xmlns:a16="http://schemas.microsoft.com/office/drawing/2014/main" id="{33BFBB61-58A9-4196-A2ED-B208B13FC3CE}"/>
              </a:ext>
            </a:extLst>
          </p:cNvPr>
          <p:cNvGraphicFramePr>
            <a:graphicFrameLocks/>
          </p:cNvGraphicFramePr>
          <p:nvPr/>
        </p:nvGraphicFramePr>
        <p:xfrm>
          <a:off x="6474076" y="1533155"/>
          <a:ext cx="5230664" cy="3074188"/>
        </p:xfrm>
        <a:graphic>
          <a:graphicData uri="http://schemas.openxmlformats.org/drawingml/2006/table">
            <a:tbl>
              <a:tblPr firstRow="1" bandRow="1">
                <a:tableStyleId>{5C22544A-7EE6-4342-B048-85BDC9FD1C3A}</a:tableStyleId>
              </a:tblPr>
              <a:tblGrid>
                <a:gridCol w="2541999">
                  <a:extLst>
                    <a:ext uri="{9D8B030D-6E8A-4147-A177-3AD203B41FA5}">
                      <a16:colId xmlns:a16="http://schemas.microsoft.com/office/drawing/2014/main" val="20000"/>
                    </a:ext>
                  </a:extLst>
                </a:gridCol>
                <a:gridCol w="1309672">
                  <a:extLst>
                    <a:ext uri="{9D8B030D-6E8A-4147-A177-3AD203B41FA5}">
                      <a16:colId xmlns:a16="http://schemas.microsoft.com/office/drawing/2014/main" val="715461949"/>
                    </a:ext>
                  </a:extLst>
                </a:gridCol>
                <a:gridCol w="1378993">
                  <a:extLst>
                    <a:ext uri="{9D8B030D-6E8A-4147-A177-3AD203B41FA5}">
                      <a16:colId xmlns:a16="http://schemas.microsoft.com/office/drawing/2014/main" val="366543699"/>
                    </a:ext>
                  </a:extLst>
                </a:gridCol>
              </a:tblGrid>
              <a:tr h="43258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300" b="1" kern="1200">
                        <a:solidFill>
                          <a:schemeClr val="bg1"/>
                        </a:solidFill>
                        <a:latin typeface="+mn-lt"/>
                        <a:ea typeface="+mn-ea"/>
                        <a:cs typeface="+mn-cs"/>
                      </a:endParaRPr>
                    </a:p>
                  </a:txBody>
                  <a:tcPr marL="48000"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300" b="1" kern="1200">
                          <a:solidFill>
                            <a:schemeClr val="bg1"/>
                          </a:solidFill>
                          <a:latin typeface="+mn-lt"/>
                          <a:ea typeface="+mn-ea"/>
                          <a:cs typeface="+mn-cs"/>
                        </a:rPr>
                        <a:t>Isa-Pd</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kern="1200" baseline="0">
                          <a:solidFill>
                            <a:schemeClr val="bg1"/>
                          </a:solidFill>
                          <a:latin typeface="+mn-lt"/>
                          <a:ea typeface="+mn-ea"/>
                          <a:cs typeface="Arial" panose="020B0604020202020204" pitchFamily="34" charset="0"/>
                        </a:rPr>
                        <a:t>Pd</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406400">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Patients receiving subsequent</a:t>
                      </a:r>
                      <a:br>
                        <a:rPr kumimoji="0" lang="en-US" sz="1300" b="1" i="0" u="none" strike="noStrike" kern="1200" cap="none" spc="0" normalizeH="0" baseline="0">
                          <a:ln>
                            <a:noFill/>
                          </a:ln>
                          <a:solidFill>
                            <a:srgbClr val="6B747B"/>
                          </a:solidFill>
                          <a:effectLst/>
                          <a:uLnTx/>
                          <a:uFillTx/>
                          <a:latin typeface="+mn-lt"/>
                          <a:ea typeface="+mn-ea"/>
                          <a:cs typeface="+mn-cs"/>
                        </a:rPr>
                      </a:br>
                      <a:r>
                        <a:rPr kumimoji="0" lang="en-US" sz="1300" b="1" i="0" u="none" strike="noStrike" kern="1200" cap="none" spc="0" normalizeH="0" baseline="0">
                          <a:ln>
                            <a:noFill/>
                          </a:ln>
                          <a:solidFill>
                            <a:srgbClr val="6B747B"/>
                          </a:solidFill>
                          <a:effectLst/>
                          <a:uLnTx/>
                          <a:uFillTx/>
                          <a:latin typeface="+mn-lt"/>
                          <a:ea typeface="+mn-ea"/>
                          <a:cs typeface="+mn-cs"/>
                        </a:rPr>
                        <a:t>anti-myeloma therapy, n/N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1" i="0" u="none" strike="noStrike" kern="1200" cap="none" spc="0" normalizeH="0" baseline="0">
                          <a:ln>
                            <a:noFill/>
                          </a:ln>
                          <a:solidFill>
                            <a:srgbClr val="6B747B"/>
                          </a:solidFill>
                          <a:effectLst/>
                          <a:uLnTx/>
                          <a:uFillTx/>
                          <a:latin typeface="+mn-lt"/>
                          <a:ea typeface="+mn-ea"/>
                          <a:cs typeface="+mn-cs"/>
                        </a:rPr>
                        <a:t>60/154 (39.0) </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83/153 (54.2)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203200">
                <a:tc>
                  <a:txBody>
                    <a:bodyPr/>
                    <a:lstStyle/>
                    <a:p>
                      <a:pPr marL="0"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Subsequent therapies, n (%)*</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endParaRPr kumimoji="0" lang="en-US" sz="1300" b="1" i="0" u="none" strike="noStrike" kern="1200" cap="none" spc="0" normalizeH="0" baseline="0">
                        <a:ln>
                          <a:noFill/>
                        </a:ln>
                        <a:solidFill>
                          <a:srgbClr val="6B747B"/>
                        </a:solidFill>
                        <a:effectLst/>
                        <a:uLnTx/>
                        <a:uFillTx/>
                        <a:latin typeface="+mn-lt"/>
                        <a:ea typeface="+mn-ea"/>
                        <a:cs typeface="+mn-cs"/>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300" b="1" i="0" u="none" strike="noStrike" kern="1200" cap="none" spc="0" normalizeH="0" baseline="0">
                        <a:ln>
                          <a:noFill/>
                        </a:ln>
                        <a:solidFill>
                          <a:srgbClr val="6B747B"/>
                        </a:solidFill>
                        <a:effectLst/>
                        <a:uLnTx/>
                        <a:uFillTx/>
                        <a:latin typeface="+mn-lt"/>
                        <a:ea typeface="+mn-ea"/>
                        <a:cs typeface="+mn-cs"/>
                      </a:endParaRP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119082807"/>
                  </a:ext>
                </a:extLst>
              </a:tr>
              <a:tr h="203200">
                <a:tc>
                  <a:txBody>
                    <a:bodyPr/>
                    <a:lstStyle/>
                    <a:p>
                      <a:pPr marL="920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Alkylating agents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40 (66.7)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1" i="0" u="none" strike="noStrike" kern="1200" cap="none" spc="0" normalizeH="0" baseline="0">
                          <a:ln>
                            <a:noFill/>
                          </a:ln>
                          <a:solidFill>
                            <a:srgbClr val="6B747B"/>
                          </a:solidFill>
                          <a:effectLst/>
                          <a:uLnTx/>
                          <a:uFillTx/>
                          <a:latin typeface="+mn-lt"/>
                          <a:ea typeface="+mn-ea"/>
                          <a:cs typeface="+mn-cs"/>
                        </a:rPr>
                        <a:t>33 (39.8)</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4178477385"/>
                  </a:ext>
                </a:extLst>
              </a:tr>
              <a:tr h="203200">
                <a:tc>
                  <a:txBody>
                    <a:bodyPr/>
                    <a:lstStyle/>
                    <a:p>
                      <a:pPr marL="920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PIs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34 (56.7)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300" b="1" i="0" u="none" strike="noStrike" kern="1200" cap="none" spc="0" normalizeH="0" baseline="0">
                          <a:ln>
                            <a:noFill/>
                          </a:ln>
                          <a:solidFill>
                            <a:srgbClr val="6B747B"/>
                          </a:solidFill>
                          <a:effectLst/>
                          <a:uLnTx/>
                          <a:uFillTx/>
                          <a:latin typeface="+mn-lt"/>
                          <a:ea typeface="+mn-ea"/>
                          <a:cs typeface="+mn-cs"/>
                        </a:rPr>
                        <a:t>39 (47.0)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819655696"/>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Bortezomib</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18 (30.0)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21 (25.3)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997780912"/>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Carfilzomib</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21 (35.0)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19 (22.9)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543026016"/>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Ixazomib</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3 (3.6)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685500689"/>
                  </a:ext>
                </a:extLst>
              </a:tr>
              <a:tr h="203200">
                <a:tc>
                  <a:txBody>
                    <a:bodyPr/>
                    <a:lstStyle/>
                    <a:p>
                      <a:pPr marL="87313"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IMiDs</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14 (23.3)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spcAft>
                          <a:spcPts val="0"/>
                        </a:spcAft>
                      </a:pPr>
                      <a:r>
                        <a:rPr kumimoji="0" lang="en-US" sz="1300" b="1" i="0" u="none" strike="noStrike" kern="1200" cap="none" spc="0" normalizeH="0" baseline="0">
                          <a:ln>
                            <a:noFill/>
                          </a:ln>
                          <a:solidFill>
                            <a:srgbClr val="6B747B"/>
                          </a:solidFill>
                          <a:effectLst/>
                          <a:uLnTx/>
                          <a:uFillTx/>
                          <a:latin typeface="+mn-lt"/>
                          <a:ea typeface="+mn-ea"/>
                          <a:cs typeface="+mn-cs"/>
                        </a:rPr>
                        <a:t>19 (22.9)</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5599587"/>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Lenalidomide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7 (11.7)</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6 (7.2)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707189837"/>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Pomalidomide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5 (8.3)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11 (13.3)</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61946978"/>
                  </a:ext>
                </a:extLst>
              </a:tr>
              <a:tr h="203200">
                <a:tc>
                  <a:txBody>
                    <a:bodyPr/>
                    <a:lstStyle/>
                    <a:p>
                      <a:pPr marL="18097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Thalidomide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0" i="0" u="none" strike="noStrike" kern="1200" cap="none" spc="0" normalizeH="0" baseline="0">
                          <a:ln>
                            <a:noFill/>
                          </a:ln>
                          <a:solidFill>
                            <a:srgbClr val="6B747B"/>
                          </a:solidFill>
                          <a:effectLst/>
                          <a:uLnTx/>
                          <a:uFillTx/>
                          <a:latin typeface="+mn-lt"/>
                          <a:ea typeface="+mn-ea"/>
                          <a:cs typeface="+mn-cs"/>
                        </a:rPr>
                        <a:t>3 (5.0)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algn="ctr">
                        <a:lnSpc>
                          <a:spcPct val="100000"/>
                        </a:lnSpc>
                        <a:spcBef>
                          <a:spcPts val="0"/>
                        </a:spcBef>
                        <a:spcAft>
                          <a:spcPts val="0"/>
                        </a:spcAft>
                      </a:pPr>
                      <a:r>
                        <a:rPr kumimoji="0" lang="en-US" sz="1300" b="0" i="0" u="none" strike="noStrike" kern="1200" cap="none" spc="0" normalizeH="0" baseline="0">
                          <a:ln>
                            <a:noFill/>
                          </a:ln>
                          <a:solidFill>
                            <a:srgbClr val="6B747B"/>
                          </a:solidFill>
                          <a:effectLst/>
                          <a:uLnTx/>
                          <a:uFillTx/>
                          <a:latin typeface="+mn-lt"/>
                          <a:ea typeface="+mn-ea"/>
                          <a:cs typeface="+mn-cs"/>
                        </a:rPr>
                        <a:t>3 (3.6)</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3207938659"/>
                  </a:ext>
                </a:extLst>
              </a:tr>
              <a:tr h="203200">
                <a:tc>
                  <a:txBody>
                    <a:bodyPr/>
                    <a:lstStyle/>
                    <a:p>
                      <a:pPr marL="87313"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mAbs (Daratumumab)</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300" b="1" i="0" u="none" strike="noStrike" kern="1200" cap="none" spc="0" normalizeH="0" baseline="0">
                          <a:ln>
                            <a:noFill/>
                          </a:ln>
                          <a:solidFill>
                            <a:srgbClr val="6B747B"/>
                          </a:solidFill>
                          <a:effectLst/>
                          <a:uLnTx/>
                          <a:uFillTx/>
                          <a:latin typeface="+mn-lt"/>
                          <a:ea typeface="+mn-ea"/>
                          <a:cs typeface="+mn-cs"/>
                        </a:rPr>
                        <a:t>6 (10.0)</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algn="ctr">
                        <a:lnSpc>
                          <a:spcPct val="100000"/>
                        </a:lnSpc>
                        <a:spcBef>
                          <a:spcPts val="0"/>
                        </a:spcBef>
                        <a:spcAft>
                          <a:spcPts val="0"/>
                        </a:spcAft>
                      </a:pPr>
                      <a:r>
                        <a:rPr kumimoji="0" lang="en-US" sz="1300" b="1" i="0" u="none" strike="noStrike" kern="1200" cap="none" spc="0" normalizeH="0" baseline="0">
                          <a:ln>
                            <a:noFill/>
                          </a:ln>
                          <a:solidFill>
                            <a:srgbClr val="6B747B"/>
                          </a:solidFill>
                          <a:effectLst/>
                          <a:uLnTx/>
                          <a:uFillTx/>
                          <a:latin typeface="+mn-lt"/>
                          <a:ea typeface="+mn-ea"/>
                          <a:cs typeface="+mn-cs"/>
                        </a:rPr>
                        <a:t>45 (54.2)</a:t>
                      </a:r>
                    </a:p>
                  </a:txBody>
                  <a:tcPr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3119930720"/>
                  </a:ext>
                </a:extLst>
              </a:tr>
            </a:tbl>
          </a:graphicData>
        </a:graphic>
      </p:graphicFrame>
      <p:sp>
        <p:nvSpPr>
          <p:cNvPr id="74" name="Line 10">
            <a:extLst>
              <a:ext uri="{FF2B5EF4-FFF2-40B4-BE49-F238E27FC236}">
                <a16:creationId xmlns:a16="http://schemas.microsoft.com/office/drawing/2014/main" id="{1DF3B123-EA1F-43DE-BF52-2D805219EA8B}"/>
              </a:ext>
            </a:extLst>
          </p:cNvPr>
          <p:cNvSpPr>
            <a:spLocks noChangeShapeType="1"/>
          </p:cNvSpPr>
          <p:nvPr/>
        </p:nvSpPr>
        <p:spPr bwMode="auto">
          <a:xfrm>
            <a:off x="1158508"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5" name="Line 45">
            <a:extLst>
              <a:ext uri="{FF2B5EF4-FFF2-40B4-BE49-F238E27FC236}">
                <a16:creationId xmlns:a16="http://schemas.microsoft.com/office/drawing/2014/main" id="{1B94E4DC-35F6-4C4F-BA51-CA5BF8B70E9A}"/>
              </a:ext>
            </a:extLst>
          </p:cNvPr>
          <p:cNvSpPr>
            <a:spLocks noChangeShapeType="1"/>
          </p:cNvSpPr>
          <p:nvPr/>
        </p:nvSpPr>
        <p:spPr bwMode="auto">
          <a:xfrm flipH="1">
            <a:off x="1069016" y="4027175"/>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6" name="Line 46">
            <a:extLst>
              <a:ext uri="{FF2B5EF4-FFF2-40B4-BE49-F238E27FC236}">
                <a16:creationId xmlns:a16="http://schemas.microsoft.com/office/drawing/2014/main" id="{53E67AC3-70AD-4E71-BAE3-9DF7E1EC5FAD}"/>
              </a:ext>
            </a:extLst>
          </p:cNvPr>
          <p:cNvSpPr>
            <a:spLocks noChangeShapeType="1"/>
          </p:cNvSpPr>
          <p:nvPr/>
        </p:nvSpPr>
        <p:spPr bwMode="auto">
          <a:xfrm flipH="1">
            <a:off x="1069016" y="3792811"/>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7" name="Line 47">
            <a:extLst>
              <a:ext uri="{FF2B5EF4-FFF2-40B4-BE49-F238E27FC236}">
                <a16:creationId xmlns:a16="http://schemas.microsoft.com/office/drawing/2014/main" id="{5F40A4D9-CDB6-4A1D-AF23-41B90CA0CD05}"/>
              </a:ext>
            </a:extLst>
          </p:cNvPr>
          <p:cNvSpPr>
            <a:spLocks noChangeShapeType="1"/>
          </p:cNvSpPr>
          <p:nvPr/>
        </p:nvSpPr>
        <p:spPr bwMode="auto">
          <a:xfrm flipH="1">
            <a:off x="1069016" y="3558449"/>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8" name="Line 48">
            <a:extLst>
              <a:ext uri="{FF2B5EF4-FFF2-40B4-BE49-F238E27FC236}">
                <a16:creationId xmlns:a16="http://schemas.microsoft.com/office/drawing/2014/main" id="{822551CD-7A2C-46E4-856F-BC4604F693EE}"/>
              </a:ext>
            </a:extLst>
          </p:cNvPr>
          <p:cNvSpPr>
            <a:spLocks noChangeShapeType="1"/>
          </p:cNvSpPr>
          <p:nvPr/>
        </p:nvSpPr>
        <p:spPr bwMode="auto">
          <a:xfrm flipH="1">
            <a:off x="1069016" y="3324088"/>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79" name="Line 49">
            <a:extLst>
              <a:ext uri="{FF2B5EF4-FFF2-40B4-BE49-F238E27FC236}">
                <a16:creationId xmlns:a16="http://schemas.microsoft.com/office/drawing/2014/main" id="{EEA8BBD1-A7DC-499F-9EC9-C6F2C135845B}"/>
              </a:ext>
            </a:extLst>
          </p:cNvPr>
          <p:cNvSpPr>
            <a:spLocks noChangeShapeType="1"/>
          </p:cNvSpPr>
          <p:nvPr/>
        </p:nvSpPr>
        <p:spPr bwMode="auto">
          <a:xfrm flipH="1">
            <a:off x="1069016" y="3089727"/>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0" name="Line 50">
            <a:extLst>
              <a:ext uri="{FF2B5EF4-FFF2-40B4-BE49-F238E27FC236}">
                <a16:creationId xmlns:a16="http://schemas.microsoft.com/office/drawing/2014/main" id="{8FB3BA1E-B610-4A09-A9D7-91D75ED8A577}"/>
              </a:ext>
            </a:extLst>
          </p:cNvPr>
          <p:cNvSpPr>
            <a:spLocks noChangeShapeType="1"/>
          </p:cNvSpPr>
          <p:nvPr/>
        </p:nvSpPr>
        <p:spPr bwMode="auto">
          <a:xfrm flipH="1">
            <a:off x="1069016" y="2855365"/>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1" name="Line 51">
            <a:extLst>
              <a:ext uri="{FF2B5EF4-FFF2-40B4-BE49-F238E27FC236}">
                <a16:creationId xmlns:a16="http://schemas.microsoft.com/office/drawing/2014/main" id="{CFAB0744-9560-4D7B-94CC-EB38FE842FC1}"/>
              </a:ext>
            </a:extLst>
          </p:cNvPr>
          <p:cNvSpPr>
            <a:spLocks noChangeShapeType="1"/>
          </p:cNvSpPr>
          <p:nvPr/>
        </p:nvSpPr>
        <p:spPr bwMode="auto">
          <a:xfrm flipH="1">
            <a:off x="1069016" y="2621003"/>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2" name="Line 52">
            <a:extLst>
              <a:ext uri="{FF2B5EF4-FFF2-40B4-BE49-F238E27FC236}">
                <a16:creationId xmlns:a16="http://schemas.microsoft.com/office/drawing/2014/main" id="{0C11278B-013E-4C3D-AAA5-5F65E787713E}"/>
              </a:ext>
            </a:extLst>
          </p:cNvPr>
          <p:cNvSpPr>
            <a:spLocks noChangeShapeType="1"/>
          </p:cNvSpPr>
          <p:nvPr/>
        </p:nvSpPr>
        <p:spPr bwMode="auto">
          <a:xfrm flipH="1">
            <a:off x="1069016" y="2386641"/>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3" name="Line 53">
            <a:extLst>
              <a:ext uri="{FF2B5EF4-FFF2-40B4-BE49-F238E27FC236}">
                <a16:creationId xmlns:a16="http://schemas.microsoft.com/office/drawing/2014/main" id="{0B399D1E-B418-48BF-B42B-3952C78985BE}"/>
              </a:ext>
            </a:extLst>
          </p:cNvPr>
          <p:cNvSpPr>
            <a:spLocks noChangeShapeType="1"/>
          </p:cNvSpPr>
          <p:nvPr/>
        </p:nvSpPr>
        <p:spPr bwMode="auto">
          <a:xfrm flipH="1">
            <a:off x="1069016" y="2152279"/>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4" name="Line 54">
            <a:extLst>
              <a:ext uri="{FF2B5EF4-FFF2-40B4-BE49-F238E27FC236}">
                <a16:creationId xmlns:a16="http://schemas.microsoft.com/office/drawing/2014/main" id="{49FB8EC6-084D-406E-B360-A479B91DEC00}"/>
              </a:ext>
            </a:extLst>
          </p:cNvPr>
          <p:cNvSpPr>
            <a:spLocks noChangeShapeType="1"/>
          </p:cNvSpPr>
          <p:nvPr/>
        </p:nvSpPr>
        <p:spPr bwMode="auto">
          <a:xfrm flipH="1">
            <a:off x="1069016" y="1683555"/>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5" name="Line 55">
            <a:extLst>
              <a:ext uri="{FF2B5EF4-FFF2-40B4-BE49-F238E27FC236}">
                <a16:creationId xmlns:a16="http://schemas.microsoft.com/office/drawing/2014/main" id="{FE3D17FA-E479-4135-AB83-CEEBEE166135}"/>
              </a:ext>
            </a:extLst>
          </p:cNvPr>
          <p:cNvSpPr>
            <a:spLocks noChangeShapeType="1"/>
          </p:cNvSpPr>
          <p:nvPr/>
        </p:nvSpPr>
        <p:spPr bwMode="auto">
          <a:xfrm flipH="1">
            <a:off x="1069016" y="1917916"/>
            <a:ext cx="89493"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86" name="Rectangle 85">
            <a:extLst>
              <a:ext uri="{FF2B5EF4-FFF2-40B4-BE49-F238E27FC236}">
                <a16:creationId xmlns:a16="http://schemas.microsoft.com/office/drawing/2014/main" id="{3AF3E1D3-F370-476E-A9E4-5E04459B67C3}"/>
              </a:ext>
            </a:extLst>
          </p:cNvPr>
          <p:cNvSpPr/>
          <p:nvPr/>
        </p:nvSpPr>
        <p:spPr>
          <a:xfrm>
            <a:off x="498073" y="3926728"/>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0.0</a:t>
            </a:r>
          </a:p>
        </p:txBody>
      </p:sp>
      <p:sp>
        <p:nvSpPr>
          <p:cNvPr id="87" name="Rectangle 86">
            <a:extLst>
              <a:ext uri="{FF2B5EF4-FFF2-40B4-BE49-F238E27FC236}">
                <a16:creationId xmlns:a16="http://schemas.microsoft.com/office/drawing/2014/main" id="{F046FF1C-928C-4DB2-AB82-5ED952D07D53}"/>
              </a:ext>
            </a:extLst>
          </p:cNvPr>
          <p:cNvSpPr/>
          <p:nvPr/>
        </p:nvSpPr>
        <p:spPr>
          <a:xfrm>
            <a:off x="498073" y="3692572"/>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0.1</a:t>
            </a:r>
          </a:p>
        </p:txBody>
      </p:sp>
      <p:sp>
        <p:nvSpPr>
          <p:cNvPr id="88" name="Rectangle 87">
            <a:extLst>
              <a:ext uri="{FF2B5EF4-FFF2-40B4-BE49-F238E27FC236}">
                <a16:creationId xmlns:a16="http://schemas.microsoft.com/office/drawing/2014/main" id="{1D5D833F-AC64-400F-98E5-25B0D8F6357D}"/>
              </a:ext>
            </a:extLst>
          </p:cNvPr>
          <p:cNvSpPr/>
          <p:nvPr/>
        </p:nvSpPr>
        <p:spPr>
          <a:xfrm>
            <a:off x="498073" y="3458412"/>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0.2</a:t>
            </a:r>
          </a:p>
        </p:txBody>
      </p:sp>
      <p:sp>
        <p:nvSpPr>
          <p:cNvPr id="89" name="Rectangle 88">
            <a:extLst>
              <a:ext uri="{FF2B5EF4-FFF2-40B4-BE49-F238E27FC236}">
                <a16:creationId xmlns:a16="http://schemas.microsoft.com/office/drawing/2014/main" id="{845F3CCC-347F-4977-9A43-A4CBABBE8983}"/>
              </a:ext>
            </a:extLst>
          </p:cNvPr>
          <p:cNvSpPr/>
          <p:nvPr/>
        </p:nvSpPr>
        <p:spPr>
          <a:xfrm>
            <a:off x="498073" y="3224249"/>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0.3</a:t>
            </a:r>
          </a:p>
        </p:txBody>
      </p:sp>
      <p:sp>
        <p:nvSpPr>
          <p:cNvPr id="90" name="Rectangle 89">
            <a:extLst>
              <a:ext uri="{FF2B5EF4-FFF2-40B4-BE49-F238E27FC236}">
                <a16:creationId xmlns:a16="http://schemas.microsoft.com/office/drawing/2014/main" id="{E29C3808-E2C3-4D89-AB8A-ED87F5E588AC}"/>
              </a:ext>
            </a:extLst>
          </p:cNvPr>
          <p:cNvSpPr/>
          <p:nvPr/>
        </p:nvSpPr>
        <p:spPr>
          <a:xfrm>
            <a:off x="498073" y="2990088"/>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0.4</a:t>
            </a:r>
          </a:p>
        </p:txBody>
      </p:sp>
      <p:sp>
        <p:nvSpPr>
          <p:cNvPr id="91" name="Rectangle 90">
            <a:extLst>
              <a:ext uri="{FF2B5EF4-FFF2-40B4-BE49-F238E27FC236}">
                <a16:creationId xmlns:a16="http://schemas.microsoft.com/office/drawing/2014/main" id="{384949C5-62AC-40BB-920F-137F03E898E8}"/>
              </a:ext>
            </a:extLst>
          </p:cNvPr>
          <p:cNvSpPr/>
          <p:nvPr/>
        </p:nvSpPr>
        <p:spPr>
          <a:xfrm>
            <a:off x="498073" y="2755928"/>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0.5</a:t>
            </a:r>
          </a:p>
        </p:txBody>
      </p:sp>
      <p:sp>
        <p:nvSpPr>
          <p:cNvPr id="92" name="Rectangle 91">
            <a:extLst>
              <a:ext uri="{FF2B5EF4-FFF2-40B4-BE49-F238E27FC236}">
                <a16:creationId xmlns:a16="http://schemas.microsoft.com/office/drawing/2014/main" id="{0A442545-A67C-4CD6-B4FD-2A164215A327}"/>
              </a:ext>
            </a:extLst>
          </p:cNvPr>
          <p:cNvSpPr/>
          <p:nvPr/>
        </p:nvSpPr>
        <p:spPr>
          <a:xfrm>
            <a:off x="498073" y="2521765"/>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0.6</a:t>
            </a:r>
          </a:p>
        </p:txBody>
      </p:sp>
      <p:sp>
        <p:nvSpPr>
          <p:cNvPr id="93" name="Rectangle 92">
            <a:extLst>
              <a:ext uri="{FF2B5EF4-FFF2-40B4-BE49-F238E27FC236}">
                <a16:creationId xmlns:a16="http://schemas.microsoft.com/office/drawing/2014/main" id="{AC3DB3A2-04DF-4AC0-9C1A-814592F3C6EB}"/>
              </a:ext>
            </a:extLst>
          </p:cNvPr>
          <p:cNvSpPr/>
          <p:nvPr/>
        </p:nvSpPr>
        <p:spPr>
          <a:xfrm>
            <a:off x="498073" y="2287604"/>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0.7</a:t>
            </a:r>
          </a:p>
        </p:txBody>
      </p:sp>
      <p:sp>
        <p:nvSpPr>
          <p:cNvPr id="94" name="Rectangle 93">
            <a:extLst>
              <a:ext uri="{FF2B5EF4-FFF2-40B4-BE49-F238E27FC236}">
                <a16:creationId xmlns:a16="http://schemas.microsoft.com/office/drawing/2014/main" id="{8C7BDEDE-BEFB-4E19-9BEB-DE68933D277E}"/>
              </a:ext>
            </a:extLst>
          </p:cNvPr>
          <p:cNvSpPr/>
          <p:nvPr/>
        </p:nvSpPr>
        <p:spPr>
          <a:xfrm>
            <a:off x="498073" y="2053444"/>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0.8</a:t>
            </a:r>
          </a:p>
        </p:txBody>
      </p:sp>
      <p:sp>
        <p:nvSpPr>
          <p:cNvPr id="95" name="Rectangle 94">
            <a:extLst>
              <a:ext uri="{FF2B5EF4-FFF2-40B4-BE49-F238E27FC236}">
                <a16:creationId xmlns:a16="http://schemas.microsoft.com/office/drawing/2014/main" id="{C3C73D88-C564-428E-A5AC-9943BA97815C}"/>
              </a:ext>
            </a:extLst>
          </p:cNvPr>
          <p:cNvSpPr/>
          <p:nvPr/>
        </p:nvSpPr>
        <p:spPr>
          <a:xfrm>
            <a:off x="498073" y="1819281"/>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0.9</a:t>
            </a:r>
          </a:p>
        </p:txBody>
      </p:sp>
      <p:sp>
        <p:nvSpPr>
          <p:cNvPr id="96" name="Rectangle 95">
            <a:extLst>
              <a:ext uri="{FF2B5EF4-FFF2-40B4-BE49-F238E27FC236}">
                <a16:creationId xmlns:a16="http://schemas.microsoft.com/office/drawing/2014/main" id="{2276F262-07B7-4EF5-A772-17BBDA95D785}"/>
              </a:ext>
            </a:extLst>
          </p:cNvPr>
          <p:cNvSpPr/>
          <p:nvPr/>
        </p:nvSpPr>
        <p:spPr>
          <a:xfrm>
            <a:off x="498073" y="1585120"/>
            <a:ext cx="52200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r" defTabSz="914332">
              <a:defRPr/>
            </a:pPr>
            <a:r>
              <a:rPr lang="en-GB" sz="1200">
                <a:solidFill>
                  <a:srgbClr val="000000"/>
                </a:solidFill>
                <a:latin typeface="Arial" panose="020B0604020202020204"/>
              </a:rPr>
              <a:t>1.0</a:t>
            </a:r>
          </a:p>
        </p:txBody>
      </p:sp>
      <p:sp>
        <p:nvSpPr>
          <p:cNvPr id="97" name="Rectangle 96">
            <a:extLst>
              <a:ext uri="{FF2B5EF4-FFF2-40B4-BE49-F238E27FC236}">
                <a16:creationId xmlns:a16="http://schemas.microsoft.com/office/drawing/2014/main" id="{A95F4271-361A-45E0-BCCB-D96454FF1035}"/>
              </a:ext>
            </a:extLst>
          </p:cNvPr>
          <p:cNvSpPr/>
          <p:nvPr/>
        </p:nvSpPr>
        <p:spPr>
          <a:xfrm rot="16200000">
            <a:off x="-630298" y="2753533"/>
            <a:ext cx="2343620"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TNT (probability)</a:t>
            </a:r>
          </a:p>
        </p:txBody>
      </p:sp>
      <p:sp>
        <p:nvSpPr>
          <p:cNvPr id="98" name="Line 8">
            <a:extLst>
              <a:ext uri="{FF2B5EF4-FFF2-40B4-BE49-F238E27FC236}">
                <a16:creationId xmlns:a16="http://schemas.microsoft.com/office/drawing/2014/main" id="{2A0803E0-C784-4F78-ABD6-AB5EA3029BBD}"/>
              </a:ext>
            </a:extLst>
          </p:cNvPr>
          <p:cNvSpPr>
            <a:spLocks noChangeShapeType="1"/>
          </p:cNvSpPr>
          <p:nvPr/>
        </p:nvSpPr>
        <p:spPr bwMode="auto">
          <a:xfrm>
            <a:off x="1437024"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99" name="Line 9">
            <a:extLst>
              <a:ext uri="{FF2B5EF4-FFF2-40B4-BE49-F238E27FC236}">
                <a16:creationId xmlns:a16="http://schemas.microsoft.com/office/drawing/2014/main" id="{C37650F5-5796-4363-AD6E-6BEBFB83FEE8}"/>
              </a:ext>
            </a:extLst>
          </p:cNvPr>
          <p:cNvSpPr>
            <a:spLocks noChangeShapeType="1"/>
          </p:cNvSpPr>
          <p:nvPr/>
        </p:nvSpPr>
        <p:spPr bwMode="auto">
          <a:xfrm>
            <a:off x="1715540"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0" name="Line 11">
            <a:extLst>
              <a:ext uri="{FF2B5EF4-FFF2-40B4-BE49-F238E27FC236}">
                <a16:creationId xmlns:a16="http://schemas.microsoft.com/office/drawing/2014/main" id="{5F22EF78-7650-403A-BE42-03C6D8032DA5}"/>
              </a:ext>
            </a:extLst>
          </p:cNvPr>
          <p:cNvSpPr>
            <a:spLocks noChangeShapeType="1"/>
          </p:cNvSpPr>
          <p:nvPr/>
        </p:nvSpPr>
        <p:spPr bwMode="auto">
          <a:xfrm>
            <a:off x="2272572"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1" name="Line 12">
            <a:extLst>
              <a:ext uri="{FF2B5EF4-FFF2-40B4-BE49-F238E27FC236}">
                <a16:creationId xmlns:a16="http://schemas.microsoft.com/office/drawing/2014/main" id="{946D8E0B-001B-4792-BD08-82EF73C8441F}"/>
              </a:ext>
            </a:extLst>
          </p:cNvPr>
          <p:cNvSpPr>
            <a:spLocks noChangeShapeType="1"/>
          </p:cNvSpPr>
          <p:nvPr/>
        </p:nvSpPr>
        <p:spPr bwMode="auto">
          <a:xfrm>
            <a:off x="2551088"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2" name="Line 13">
            <a:extLst>
              <a:ext uri="{FF2B5EF4-FFF2-40B4-BE49-F238E27FC236}">
                <a16:creationId xmlns:a16="http://schemas.microsoft.com/office/drawing/2014/main" id="{98A6A49D-F133-4443-B8FA-169F9D952952}"/>
              </a:ext>
            </a:extLst>
          </p:cNvPr>
          <p:cNvSpPr>
            <a:spLocks noChangeShapeType="1"/>
          </p:cNvSpPr>
          <p:nvPr/>
        </p:nvSpPr>
        <p:spPr bwMode="auto">
          <a:xfrm>
            <a:off x="1994056"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3" name="Line 14">
            <a:extLst>
              <a:ext uri="{FF2B5EF4-FFF2-40B4-BE49-F238E27FC236}">
                <a16:creationId xmlns:a16="http://schemas.microsoft.com/office/drawing/2014/main" id="{73B27793-F1E5-4B3A-B6EA-2C599B4E6480}"/>
              </a:ext>
            </a:extLst>
          </p:cNvPr>
          <p:cNvSpPr>
            <a:spLocks noChangeShapeType="1"/>
          </p:cNvSpPr>
          <p:nvPr/>
        </p:nvSpPr>
        <p:spPr bwMode="auto">
          <a:xfrm>
            <a:off x="3108120"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4" name="Line 15">
            <a:extLst>
              <a:ext uri="{FF2B5EF4-FFF2-40B4-BE49-F238E27FC236}">
                <a16:creationId xmlns:a16="http://schemas.microsoft.com/office/drawing/2014/main" id="{ACC48AF6-F418-4310-A11A-EAE6C0F59882}"/>
              </a:ext>
            </a:extLst>
          </p:cNvPr>
          <p:cNvSpPr>
            <a:spLocks noChangeShapeType="1"/>
          </p:cNvSpPr>
          <p:nvPr/>
        </p:nvSpPr>
        <p:spPr bwMode="auto">
          <a:xfrm>
            <a:off x="3386636"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5" name="Line 16">
            <a:extLst>
              <a:ext uri="{FF2B5EF4-FFF2-40B4-BE49-F238E27FC236}">
                <a16:creationId xmlns:a16="http://schemas.microsoft.com/office/drawing/2014/main" id="{E3841907-68B3-49E2-BFA3-D6D35E3D039D}"/>
              </a:ext>
            </a:extLst>
          </p:cNvPr>
          <p:cNvSpPr>
            <a:spLocks noChangeShapeType="1"/>
          </p:cNvSpPr>
          <p:nvPr/>
        </p:nvSpPr>
        <p:spPr bwMode="auto">
          <a:xfrm>
            <a:off x="2829604"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6" name="Line 17">
            <a:extLst>
              <a:ext uri="{FF2B5EF4-FFF2-40B4-BE49-F238E27FC236}">
                <a16:creationId xmlns:a16="http://schemas.microsoft.com/office/drawing/2014/main" id="{3599335C-5DF2-4EDA-861F-577615551739}"/>
              </a:ext>
            </a:extLst>
          </p:cNvPr>
          <p:cNvSpPr>
            <a:spLocks noChangeShapeType="1"/>
          </p:cNvSpPr>
          <p:nvPr/>
        </p:nvSpPr>
        <p:spPr bwMode="auto">
          <a:xfrm>
            <a:off x="3943668"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7" name="Line 18">
            <a:extLst>
              <a:ext uri="{FF2B5EF4-FFF2-40B4-BE49-F238E27FC236}">
                <a16:creationId xmlns:a16="http://schemas.microsoft.com/office/drawing/2014/main" id="{E49BFEE2-E558-41CA-BF5B-AAA84D1EEF9F}"/>
              </a:ext>
            </a:extLst>
          </p:cNvPr>
          <p:cNvSpPr>
            <a:spLocks noChangeShapeType="1"/>
          </p:cNvSpPr>
          <p:nvPr/>
        </p:nvSpPr>
        <p:spPr bwMode="auto">
          <a:xfrm>
            <a:off x="4222184"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8" name="Line 19">
            <a:extLst>
              <a:ext uri="{FF2B5EF4-FFF2-40B4-BE49-F238E27FC236}">
                <a16:creationId xmlns:a16="http://schemas.microsoft.com/office/drawing/2014/main" id="{87A53306-D133-44A0-9733-CB2641F675CF}"/>
              </a:ext>
            </a:extLst>
          </p:cNvPr>
          <p:cNvSpPr>
            <a:spLocks noChangeShapeType="1"/>
          </p:cNvSpPr>
          <p:nvPr/>
        </p:nvSpPr>
        <p:spPr bwMode="auto">
          <a:xfrm>
            <a:off x="3665152"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09" name="Line 20">
            <a:extLst>
              <a:ext uri="{FF2B5EF4-FFF2-40B4-BE49-F238E27FC236}">
                <a16:creationId xmlns:a16="http://schemas.microsoft.com/office/drawing/2014/main" id="{36FC76C8-7848-4860-B753-EB12E6ACA4E2}"/>
              </a:ext>
            </a:extLst>
          </p:cNvPr>
          <p:cNvSpPr>
            <a:spLocks noChangeShapeType="1"/>
          </p:cNvSpPr>
          <p:nvPr/>
        </p:nvSpPr>
        <p:spPr bwMode="auto">
          <a:xfrm>
            <a:off x="4779216"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10" name="Line 21">
            <a:extLst>
              <a:ext uri="{FF2B5EF4-FFF2-40B4-BE49-F238E27FC236}">
                <a16:creationId xmlns:a16="http://schemas.microsoft.com/office/drawing/2014/main" id="{0BE3A723-91FB-4E68-AB5A-63FF1A746539}"/>
              </a:ext>
            </a:extLst>
          </p:cNvPr>
          <p:cNvSpPr>
            <a:spLocks noChangeShapeType="1"/>
          </p:cNvSpPr>
          <p:nvPr/>
        </p:nvSpPr>
        <p:spPr bwMode="auto">
          <a:xfrm>
            <a:off x="5057732"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11" name="Line 22">
            <a:extLst>
              <a:ext uri="{FF2B5EF4-FFF2-40B4-BE49-F238E27FC236}">
                <a16:creationId xmlns:a16="http://schemas.microsoft.com/office/drawing/2014/main" id="{E37765E7-6031-4483-81BB-B01887144F96}"/>
              </a:ext>
            </a:extLst>
          </p:cNvPr>
          <p:cNvSpPr>
            <a:spLocks noChangeShapeType="1"/>
          </p:cNvSpPr>
          <p:nvPr/>
        </p:nvSpPr>
        <p:spPr bwMode="auto">
          <a:xfrm>
            <a:off x="4500700"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12" name="Line 23">
            <a:extLst>
              <a:ext uri="{FF2B5EF4-FFF2-40B4-BE49-F238E27FC236}">
                <a16:creationId xmlns:a16="http://schemas.microsoft.com/office/drawing/2014/main" id="{8F5A3B4E-4343-4227-A5D3-18496E594CE5}"/>
              </a:ext>
            </a:extLst>
          </p:cNvPr>
          <p:cNvSpPr>
            <a:spLocks noChangeShapeType="1"/>
          </p:cNvSpPr>
          <p:nvPr/>
        </p:nvSpPr>
        <p:spPr bwMode="auto">
          <a:xfrm>
            <a:off x="5614764"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13" name="Line 25">
            <a:extLst>
              <a:ext uri="{FF2B5EF4-FFF2-40B4-BE49-F238E27FC236}">
                <a16:creationId xmlns:a16="http://schemas.microsoft.com/office/drawing/2014/main" id="{CA51118E-0D3D-4404-AB69-DCFC816315F0}"/>
              </a:ext>
            </a:extLst>
          </p:cNvPr>
          <p:cNvSpPr>
            <a:spLocks noChangeShapeType="1"/>
          </p:cNvSpPr>
          <p:nvPr/>
        </p:nvSpPr>
        <p:spPr bwMode="auto">
          <a:xfrm>
            <a:off x="5336248" y="4027176"/>
            <a:ext cx="0" cy="89493"/>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14" name="Rectangle 113">
            <a:extLst>
              <a:ext uri="{FF2B5EF4-FFF2-40B4-BE49-F238E27FC236}">
                <a16:creationId xmlns:a16="http://schemas.microsoft.com/office/drawing/2014/main" id="{D6D60D3C-900D-4333-898C-79EE819F87F4}"/>
              </a:ext>
            </a:extLst>
          </p:cNvPr>
          <p:cNvSpPr/>
          <p:nvPr/>
        </p:nvSpPr>
        <p:spPr>
          <a:xfrm>
            <a:off x="1029596"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0</a:t>
            </a:r>
          </a:p>
        </p:txBody>
      </p:sp>
      <p:sp>
        <p:nvSpPr>
          <p:cNvPr id="115" name="Rectangle 114">
            <a:extLst>
              <a:ext uri="{FF2B5EF4-FFF2-40B4-BE49-F238E27FC236}">
                <a16:creationId xmlns:a16="http://schemas.microsoft.com/office/drawing/2014/main" id="{DB184133-5904-4E37-99A8-BB8A040A60FF}"/>
              </a:ext>
            </a:extLst>
          </p:cNvPr>
          <p:cNvSpPr/>
          <p:nvPr/>
        </p:nvSpPr>
        <p:spPr>
          <a:xfrm>
            <a:off x="1308148"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a:t>
            </a:r>
          </a:p>
        </p:txBody>
      </p:sp>
      <p:sp>
        <p:nvSpPr>
          <p:cNvPr id="116" name="Rectangle 115">
            <a:extLst>
              <a:ext uri="{FF2B5EF4-FFF2-40B4-BE49-F238E27FC236}">
                <a16:creationId xmlns:a16="http://schemas.microsoft.com/office/drawing/2014/main" id="{AE1CA35B-824A-4306-92F3-DD6F9AD11661}"/>
              </a:ext>
            </a:extLst>
          </p:cNvPr>
          <p:cNvSpPr/>
          <p:nvPr/>
        </p:nvSpPr>
        <p:spPr>
          <a:xfrm>
            <a:off x="1586700"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2</a:t>
            </a:r>
          </a:p>
        </p:txBody>
      </p:sp>
      <p:sp>
        <p:nvSpPr>
          <p:cNvPr id="117" name="Rectangle 116">
            <a:extLst>
              <a:ext uri="{FF2B5EF4-FFF2-40B4-BE49-F238E27FC236}">
                <a16:creationId xmlns:a16="http://schemas.microsoft.com/office/drawing/2014/main" id="{4E50A7BF-CB88-4A20-B2C3-600393B0B887}"/>
              </a:ext>
            </a:extLst>
          </p:cNvPr>
          <p:cNvSpPr/>
          <p:nvPr/>
        </p:nvSpPr>
        <p:spPr>
          <a:xfrm>
            <a:off x="1865252"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3</a:t>
            </a:r>
          </a:p>
        </p:txBody>
      </p:sp>
      <p:sp>
        <p:nvSpPr>
          <p:cNvPr id="118" name="Rectangle 117">
            <a:extLst>
              <a:ext uri="{FF2B5EF4-FFF2-40B4-BE49-F238E27FC236}">
                <a16:creationId xmlns:a16="http://schemas.microsoft.com/office/drawing/2014/main" id="{FE0F0FBB-962A-45BA-A67C-7F0F8E8B3438}"/>
              </a:ext>
            </a:extLst>
          </p:cNvPr>
          <p:cNvSpPr/>
          <p:nvPr/>
        </p:nvSpPr>
        <p:spPr>
          <a:xfrm>
            <a:off x="2143804"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4</a:t>
            </a:r>
          </a:p>
        </p:txBody>
      </p:sp>
      <p:sp>
        <p:nvSpPr>
          <p:cNvPr id="119" name="Rectangle 118">
            <a:extLst>
              <a:ext uri="{FF2B5EF4-FFF2-40B4-BE49-F238E27FC236}">
                <a16:creationId xmlns:a16="http://schemas.microsoft.com/office/drawing/2014/main" id="{E0F668E4-C14E-4F7B-8999-AE9C5B2B70A0}"/>
              </a:ext>
            </a:extLst>
          </p:cNvPr>
          <p:cNvSpPr/>
          <p:nvPr/>
        </p:nvSpPr>
        <p:spPr>
          <a:xfrm>
            <a:off x="2422356"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5</a:t>
            </a:r>
          </a:p>
        </p:txBody>
      </p:sp>
      <p:sp>
        <p:nvSpPr>
          <p:cNvPr id="120" name="Rectangle 119">
            <a:extLst>
              <a:ext uri="{FF2B5EF4-FFF2-40B4-BE49-F238E27FC236}">
                <a16:creationId xmlns:a16="http://schemas.microsoft.com/office/drawing/2014/main" id="{C7DB0933-FEC2-44E2-A952-85D75F31CA54}"/>
              </a:ext>
            </a:extLst>
          </p:cNvPr>
          <p:cNvSpPr/>
          <p:nvPr/>
        </p:nvSpPr>
        <p:spPr>
          <a:xfrm>
            <a:off x="2700908"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6</a:t>
            </a:r>
          </a:p>
        </p:txBody>
      </p:sp>
      <p:sp>
        <p:nvSpPr>
          <p:cNvPr id="121" name="Rectangle 120">
            <a:extLst>
              <a:ext uri="{FF2B5EF4-FFF2-40B4-BE49-F238E27FC236}">
                <a16:creationId xmlns:a16="http://schemas.microsoft.com/office/drawing/2014/main" id="{960CC7EF-2CF5-43A7-AA95-BD792F884653}"/>
              </a:ext>
            </a:extLst>
          </p:cNvPr>
          <p:cNvSpPr/>
          <p:nvPr/>
        </p:nvSpPr>
        <p:spPr>
          <a:xfrm>
            <a:off x="2979460"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7</a:t>
            </a:r>
          </a:p>
        </p:txBody>
      </p:sp>
      <p:sp>
        <p:nvSpPr>
          <p:cNvPr id="122" name="Rectangle 121">
            <a:extLst>
              <a:ext uri="{FF2B5EF4-FFF2-40B4-BE49-F238E27FC236}">
                <a16:creationId xmlns:a16="http://schemas.microsoft.com/office/drawing/2014/main" id="{F85B1E1E-CE6B-484E-80A4-83636A5260AD}"/>
              </a:ext>
            </a:extLst>
          </p:cNvPr>
          <p:cNvSpPr/>
          <p:nvPr/>
        </p:nvSpPr>
        <p:spPr>
          <a:xfrm>
            <a:off x="3258012"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8</a:t>
            </a:r>
          </a:p>
        </p:txBody>
      </p:sp>
      <p:sp>
        <p:nvSpPr>
          <p:cNvPr id="123" name="Rectangle 122">
            <a:extLst>
              <a:ext uri="{FF2B5EF4-FFF2-40B4-BE49-F238E27FC236}">
                <a16:creationId xmlns:a16="http://schemas.microsoft.com/office/drawing/2014/main" id="{0C099E57-D455-4786-93B7-13EDF0CC017F}"/>
              </a:ext>
            </a:extLst>
          </p:cNvPr>
          <p:cNvSpPr/>
          <p:nvPr/>
        </p:nvSpPr>
        <p:spPr>
          <a:xfrm>
            <a:off x="3536564"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9</a:t>
            </a:r>
          </a:p>
        </p:txBody>
      </p:sp>
      <p:sp>
        <p:nvSpPr>
          <p:cNvPr id="124" name="Rectangle 123">
            <a:extLst>
              <a:ext uri="{FF2B5EF4-FFF2-40B4-BE49-F238E27FC236}">
                <a16:creationId xmlns:a16="http://schemas.microsoft.com/office/drawing/2014/main" id="{B034AED5-90BB-447B-B0E6-8DFA10AE0214}"/>
              </a:ext>
            </a:extLst>
          </p:cNvPr>
          <p:cNvSpPr/>
          <p:nvPr/>
        </p:nvSpPr>
        <p:spPr>
          <a:xfrm>
            <a:off x="3815116"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10</a:t>
            </a:r>
          </a:p>
        </p:txBody>
      </p:sp>
      <p:sp>
        <p:nvSpPr>
          <p:cNvPr id="125" name="Rectangle 124">
            <a:extLst>
              <a:ext uri="{FF2B5EF4-FFF2-40B4-BE49-F238E27FC236}">
                <a16:creationId xmlns:a16="http://schemas.microsoft.com/office/drawing/2014/main" id="{2CAC1B3B-9EAD-4B82-9205-F8934AEE296D}"/>
              </a:ext>
            </a:extLst>
          </p:cNvPr>
          <p:cNvSpPr/>
          <p:nvPr/>
        </p:nvSpPr>
        <p:spPr>
          <a:xfrm>
            <a:off x="4093668"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11</a:t>
            </a:r>
          </a:p>
        </p:txBody>
      </p:sp>
      <p:sp>
        <p:nvSpPr>
          <p:cNvPr id="126" name="Rectangle 125">
            <a:extLst>
              <a:ext uri="{FF2B5EF4-FFF2-40B4-BE49-F238E27FC236}">
                <a16:creationId xmlns:a16="http://schemas.microsoft.com/office/drawing/2014/main" id="{8098B802-7F5B-4654-9D17-7D627BD7154D}"/>
              </a:ext>
            </a:extLst>
          </p:cNvPr>
          <p:cNvSpPr/>
          <p:nvPr/>
        </p:nvSpPr>
        <p:spPr>
          <a:xfrm>
            <a:off x="4372220"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12</a:t>
            </a:r>
          </a:p>
        </p:txBody>
      </p:sp>
      <p:sp>
        <p:nvSpPr>
          <p:cNvPr id="127" name="Rectangle 126">
            <a:extLst>
              <a:ext uri="{FF2B5EF4-FFF2-40B4-BE49-F238E27FC236}">
                <a16:creationId xmlns:a16="http://schemas.microsoft.com/office/drawing/2014/main" id="{1BB50BD3-EB85-4F9D-95B6-3E0C6BF0CAE0}"/>
              </a:ext>
            </a:extLst>
          </p:cNvPr>
          <p:cNvSpPr/>
          <p:nvPr/>
        </p:nvSpPr>
        <p:spPr>
          <a:xfrm>
            <a:off x="4650772"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13</a:t>
            </a:r>
          </a:p>
        </p:txBody>
      </p:sp>
      <p:sp>
        <p:nvSpPr>
          <p:cNvPr id="128" name="Rectangle 127">
            <a:extLst>
              <a:ext uri="{FF2B5EF4-FFF2-40B4-BE49-F238E27FC236}">
                <a16:creationId xmlns:a16="http://schemas.microsoft.com/office/drawing/2014/main" id="{3EF5DF9C-783E-48E2-96A6-F87D839210A9}"/>
              </a:ext>
            </a:extLst>
          </p:cNvPr>
          <p:cNvSpPr/>
          <p:nvPr/>
        </p:nvSpPr>
        <p:spPr>
          <a:xfrm>
            <a:off x="4929324"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14</a:t>
            </a:r>
          </a:p>
        </p:txBody>
      </p:sp>
      <p:sp>
        <p:nvSpPr>
          <p:cNvPr id="129" name="Rectangle 128">
            <a:extLst>
              <a:ext uri="{FF2B5EF4-FFF2-40B4-BE49-F238E27FC236}">
                <a16:creationId xmlns:a16="http://schemas.microsoft.com/office/drawing/2014/main" id="{A69DE7DF-486E-4BF4-B0CC-674BDE9D0C40}"/>
              </a:ext>
            </a:extLst>
          </p:cNvPr>
          <p:cNvSpPr/>
          <p:nvPr/>
        </p:nvSpPr>
        <p:spPr>
          <a:xfrm>
            <a:off x="5207876"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15</a:t>
            </a:r>
          </a:p>
        </p:txBody>
      </p:sp>
      <p:sp>
        <p:nvSpPr>
          <p:cNvPr id="130" name="Rectangle 129">
            <a:extLst>
              <a:ext uri="{FF2B5EF4-FFF2-40B4-BE49-F238E27FC236}">
                <a16:creationId xmlns:a16="http://schemas.microsoft.com/office/drawing/2014/main" id="{CD8A0C23-D32E-434E-8CC3-5BD8ABAEF3C7}"/>
              </a:ext>
            </a:extLst>
          </p:cNvPr>
          <p:cNvSpPr/>
          <p:nvPr/>
        </p:nvSpPr>
        <p:spPr>
          <a:xfrm>
            <a:off x="5486428" y="4133568"/>
            <a:ext cx="26253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16</a:t>
            </a:r>
          </a:p>
        </p:txBody>
      </p:sp>
      <p:sp>
        <p:nvSpPr>
          <p:cNvPr id="131" name="Freeform 7">
            <a:extLst>
              <a:ext uri="{FF2B5EF4-FFF2-40B4-BE49-F238E27FC236}">
                <a16:creationId xmlns:a16="http://schemas.microsoft.com/office/drawing/2014/main" id="{7E56EDBB-11D9-4AF2-9030-5440B429097C}"/>
              </a:ext>
            </a:extLst>
          </p:cNvPr>
          <p:cNvSpPr>
            <a:spLocks/>
          </p:cNvSpPr>
          <p:nvPr/>
        </p:nvSpPr>
        <p:spPr bwMode="auto">
          <a:xfrm>
            <a:off x="1158508" y="1683556"/>
            <a:ext cx="4829541" cy="2343619"/>
          </a:xfrm>
          <a:custGeom>
            <a:avLst/>
            <a:gdLst>
              <a:gd name="T0" fmla="*/ 0 w 1693"/>
              <a:gd name="T1" fmla="*/ 0 h 838"/>
              <a:gd name="T2" fmla="*/ 0 w 1693"/>
              <a:gd name="T3" fmla="*/ 838 h 838"/>
              <a:gd name="T4" fmla="*/ 1693 w 1693"/>
              <a:gd name="T5" fmla="*/ 838 h 838"/>
            </a:gdLst>
            <a:ahLst/>
            <a:cxnLst>
              <a:cxn ang="0">
                <a:pos x="T0" y="T1"/>
              </a:cxn>
              <a:cxn ang="0">
                <a:pos x="T2" y="T3"/>
              </a:cxn>
              <a:cxn ang="0">
                <a:pos x="T4" y="T5"/>
              </a:cxn>
            </a:cxnLst>
            <a:rect l="0" t="0" r="r" b="b"/>
            <a:pathLst>
              <a:path w="1693" h="838">
                <a:moveTo>
                  <a:pt x="0" y="0"/>
                </a:moveTo>
                <a:lnTo>
                  <a:pt x="0" y="838"/>
                </a:lnTo>
                <a:lnTo>
                  <a:pt x="1693" y="838"/>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32">
              <a:defRPr/>
            </a:pPr>
            <a:endParaRPr lang="en-GB" baseline="-25000">
              <a:solidFill>
                <a:srgbClr val="6B747B"/>
              </a:solidFill>
              <a:latin typeface="Arial" panose="020B0604020202020204"/>
            </a:endParaRPr>
          </a:p>
        </p:txBody>
      </p:sp>
      <p:sp>
        <p:nvSpPr>
          <p:cNvPr id="132" name="Rectangle 131">
            <a:extLst>
              <a:ext uri="{FF2B5EF4-FFF2-40B4-BE49-F238E27FC236}">
                <a16:creationId xmlns:a16="http://schemas.microsoft.com/office/drawing/2014/main" id="{4D7A5EF3-1643-4999-BF83-789B8CBCA064}"/>
              </a:ext>
            </a:extLst>
          </p:cNvPr>
          <p:cNvSpPr/>
          <p:nvPr/>
        </p:nvSpPr>
        <p:spPr>
          <a:xfrm>
            <a:off x="1155979" y="4358828"/>
            <a:ext cx="4734783" cy="2036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914332">
              <a:defRPr/>
            </a:pPr>
            <a:r>
              <a:rPr lang="en-GB" sz="1200">
                <a:solidFill>
                  <a:srgbClr val="000000"/>
                </a:solidFill>
                <a:latin typeface="Arial" panose="020B0604020202020204"/>
              </a:rPr>
              <a:t>Months</a:t>
            </a:r>
          </a:p>
        </p:txBody>
      </p:sp>
      <p:sp>
        <p:nvSpPr>
          <p:cNvPr id="133" name="TextBox 132">
            <a:extLst>
              <a:ext uri="{FF2B5EF4-FFF2-40B4-BE49-F238E27FC236}">
                <a16:creationId xmlns:a16="http://schemas.microsoft.com/office/drawing/2014/main" id="{1A685A10-6451-45CD-9630-2BE19B28F36A}"/>
              </a:ext>
            </a:extLst>
          </p:cNvPr>
          <p:cNvSpPr txBox="1"/>
          <p:nvPr/>
        </p:nvSpPr>
        <p:spPr>
          <a:xfrm>
            <a:off x="958667"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154</a:t>
            </a:r>
          </a:p>
          <a:p>
            <a:pPr algn="ctr" defTabSz="914309">
              <a:defRPr/>
            </a:pPr>
            <a:r>
              <a:rPr lang="en-US" sz="1067">
                <a:solidFill>
                  <a:srgbClr val="000000"/>
                </a:solidFill>
                <a:latin typeface="Arial" panose="020B0604020202020204"/>
              </a:rPr>
              <a:t>153</a:t>
            </a:r>
          </a:p>
        </p:txBody>
      </p:sp>
      <p:sp>
        <p:nvSpPr>
          <p:cNvPr id="134" name="TextBox 133">
            <a:extLst>
              <a:ext uri="{FF2B5EF4-FFF2-40B4-BE49-F238E27FC236}">
                <a16:creationId xmlns:a16="http://schemas.microsoft.com/office/drawing/2014/main" id="{A00CBB79-9497-47C8-B991-F934021DF280}"/>
              </a:ext>
            </a:extLst>
          </p:cNvPr>
          <p:cNvSpPr txBox="1"/>
          <p:nvPr/>
        </p:nvSpPr>
        <p:spPr>
          <a:xfrm>
            <a:off x="4858303"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18</a:t>
            </a:r>
          </a:p>
          <a:p>
            <a:pPr algn="ctr" defTabSz="914309">
              <a:defRPr/>
            </a:pPr>
            <a:r>
              <a:rPr lang="en-US" sz="1067">
                <a:solidFill>
                  <a:srgbClr val="000000"/>
                </a:solidFill>
                <a:latin typeface="Arial" panose="020B0604020202020204"/>
              </a:rPr>
              <a:t>10</a:t>
            </a:r>
          </a:p>
        </p:txBody>
      </p:sp>
      <p:sp>
        <p:nvSpPr>
          <p:cNvPr id="135" name="TextBox 134">
            <a:extLst>
              <a:ext uri="{FF2B5EF4-FFF2-40B4-BE49-F238E27FC236}">
                <a16:creationId xmlns:a16="http://schemas.microsoft.com/office/drawing/2014/main" id="{4A6AF402-7A08-4E83-B353-CA307E0FE640}"/>
              </a:ext>
            </a:extLst>
          </p:cNvPr>
          <p:cNvSpPr txBox="1"/>
          <p:nvPr/>
        </p:nvSpPr>
        <p:spPr>
          <a:xfrm>
            <a:off x="227731" y="4559923"/>
            <a:ext cx="874391" cy="425361"/>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Isa-Pd</a:t>
            </a:r>
          </a:p>
          <a:p>
            <a:pPr defTabSz="914309">
              <a:defRPr/>
            </a:pPr>
            <a:r>
              <a:rPr lang="en-US" sz="1067">
                <a:solidFill>
                  <a:srgbClr val="000000"/>
                </a:solidFill>
                <a:latin typeface="Arial" panose="020B0604020202020204"/>
              </a:rPr>
              <a:t>Pd</a:t>
            </a:r>
            <a:endParaRPr lang="en-US" sz="1067" baseline="30000">
              <a:solidFill>
                <a:srgbClr val="000000"/>
              </a:solidFill>
              <a:latin typeface="Arial" panose="020B0604020202020204"/>
            </a:endParaRPr>
          </a:p>
        </p:txBody>
      </p:sp>
      <p:sp>
        <p:nvSpPr>
          <p:cNvPr id="136" name="TextBox 135">
            <a:extLst>
              <a:ext uri="{FF2B5EF4-FFF2-40B4-BE49-F238E27FC236}">
                <a16:creationId xmlns:a16="http://schemas.microsoft.com/office/drawing/2014/main" id="{E6A57644-74D8-479F-83AF-429D704BC59F}"/>
              </a:ext>
            </a:extLst>
          </p:cNvPr>
          <p:cNvSpPr txBox="1"/>
          <p:nvPr/>
        </p:nvSpPr>
        <p:spPr>
          <a:xfrm>
            <a:off x="1515759"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142</a:t>
            </a:r>
          </a:p>
          <a:p>
            <a:pPr algn="ctr" defTabSz="914309">
              <a:defRPr/>
            </a:pPr>
            <a:r>
              <a:rPr lang="en-US" sz="1067">
                <a:solidFill>
                  <a:srgbClr val="000000"/>
                </a:solidFill>
                <a:latin typeface="Arial" panose="020B0604020202020204"/>
              </a:rPr>
              <a:t>126</a:t>
            </a:r>
          </a:p>
        </p:txBody>
      </p:sp>
      <p:sp>
        <p:nvSpPr>
          <p:cNvPr id="137" name="TextBox 136">
            <a:extLst>
              <a:ext uri="{FF2B5EF4-FFF2-40B4-BE49-F238E27FC236}">
                <a16:creationId xmlns:a16="http://schemas.microsoft.com/office/drawing/2014/main" id="{F1727F3D-DDBC-4FA9-AFDB-6665E8E8CB5B}"/>
              </a:ext>
            </a:extLst>
          </p:cNvPr>
          <p:cNvSpPr txBox="1"/>
          <p:nvPr/>
        </p:nvSpPr>
        <p:spPr>
          <a:xfrm>
            <a:off x="2072847"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127</a:t>
            </a:r>
          </a:p>
          <a:p>
            <a:pPr algn="ctr" defTabSz="914309">
              <a:defRPr/>
            </a:pPr>
            <a:r>
              <a:rPr lang="en-US" sz="1067">
                <a:solidFill>
                  <a:srgbClr val="000000"/>
                </a:solidFill>
                <a:latin typeface="Arial" panose="020B0604020202020204"/>
              </a:rPr>
              <a:t>108</a:t>
            </a:r>
          </a:p>
        </p:txBody>
      </p:sp>
      <p:sp>
        <p:nvSpPr>
          <p:cNvPr id="138" name="TextBox 137">
            <a:extLst>
              <a:ext uri="{FF2B5EF4-FFF2-40B4-BE49-F238E27FC236}">
                <a16:creationId xmlns:a16="http://schemas.microsoft.com/office/drawing/2014/main" id="{7AF8CFEE-1C92-433D-92D3-AAB48B319229}"/>
              </a:ext>
            </a:extLst>
          </p:cNvPr>
          <p:cNvSpPr txBox="1"/>
          <p:nvPr/>
        </p:nvSpPr>
        <p:spPr>
          <a:xfrm>
            <a:off x="2629939"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113</a:t>
            </a:r>
          </a:p>
          <a:p>
            <a:pPr algn="ctr" defTabSz="914309">
              <a:defRPr/>
            </a:pPr>
            <a:r>
              <a:rPr lang="en-US" sz="1067">
                <a:solidFill>
                  <a:srgbClr val="000000"/>
                </a:solidFill>
                <a:latin typeface="Arial" panose="020B0604020202020204"/>
              </a:rPr>
              <a:t>80</a:t>
            </a:r>
          </a:p>
        </p:txBody>
      </p:sp>
      <p:sp>
        <p:nvSpPr>
          <p:cNvPr id="139" name="TextBox 138">
            <a:extLst>
              <a:ext uri="{FF2B5EF4-FFF2-40B4-BE49-F238E27FC236}">
                <a16:creationId xmlns:a16="http://schemas.microsoft.com/office/drawing/2014/main" id="{FE9AE314-445F-4117-949A-02BD4AE72278}"/>
              </a:ext>
            </a:extLst>
          </p:cNvPr>
          <p:cNvSpPr txBox="1"/>
          <p:nvPr/>
        </p:nvSpPr>
        <p:spPr>
          <a:xfrm>
            <a:off x="3187031"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100</a:t>
            </a:r>
          </a:p>
          <a:p>
            <a:pPr algn="ctr" defTabSz="914309">
              <a:defRPr/>
            </a:pPr>
            <a:r>
              <a:rPr lang="en-US" sz="1067">
                <a:solidFill>
                  <a:srgbClr val="000000"/>
                </a:solidFill>
                <a:latin typeface="Arial" panose="020B0604020202020204"/>
              </a:rPr>
              <a:t>67</a:t>
            </a:r>
          </a:p>
        </p:txBody>
      </p:sp>
      <p:sp>
        <p:nvSpPr>
          <p:cNvPr id="140" name="TextBox 139">
            <a:extLst>
              <a:ext uri="{FF2B5EF4-FFF2-40B4-BE49-F238E27FC236}">
                <a16:creationId xmlns:a16="http://schemas.microsoft.com/office/drawing/2014/main" id="{D617149A-A5CF-4339-97BE-D01F66EB4A5E}"/>
              </a:ext>
            </a:extLst>
          </p:cNvPr>
          <p:cNvSpPr txBox="1"/>
          <p:nvPr/>
        </p:nvSpPr>
        <p:spPr>
          <a:xfrm>
            <a:off x="3744119"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63</a:t>
            </a:r>
          </a:p>
          <a:p>
            <a:pPr algn="ctr" defTabSz="914309">
              <a:defRPr/>
            </a:pPr>
            <a:r>
              <a:rPr lang="en-US" sz="1067">
                <a:solidFill>
                  <a:srgbClr val="000000"/>
                </a:solidFill>
                <a:latin typeface="Arial" panose="020B0604020202020204"/>
              </a:rPr>
              <a:t>44</a:t>
            </a:r>
          </a:p>
        </p:txBody>
      </p:sp>
      <p:sp>
        <p:nvSpPr>
          <p:cNvPr id="141" name="TextBox 140">
            <a:extLst>
              <a:ext uri="{FF2B5EF4-FFF2-40B4-BE49-F238E27FC236}">
                <a16:creationId xmlns:a16="http://schemas.microsoft.com/office/drawing/2014/main" id="{5CB0E6B3-815E-41D0-9FF0-D1A17A4CC0C3}"/>
              </a:ext>
            </a:extLst>
          </p:cNvPr>
          <p:cNvSpPr txBox="1"/>
          <p:nvPr/>
        </p:nvSpPr>
        <p:spPr>
          <a:xfrm>
            <a:off x="4301211"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36</a:t>
            </a:r>
          </a:p>
          <a:p>
            <a:pPr algn="ctr" defTabSz="914309">
              <a:defRPr/>
            </a:pPr>
            <a:r>
              <a:rPr lang="en-US" sz="1067">
                <a:solidFill>
                  <a:srgbClr val="000000"/>
                </a:solidFill>
                <a:latin typeface="Arial" panose="020B0604020202020204"/>
              </a:rPr>
              <a:t>25</a:t>
            </a:r>
          </a:p>
        </p:txBody>
      </p:sp>
      <p:sp>
        <p:nvSpPr>
          <p:cNvPr id="142" name="TextBox 141">
            <a:extLst>
              <a:ext uri="{FF2B5EF4-FFF2-40B4-BE49-F238E27FC236}">
                <a16:creationId xmlns:a16="http://schemas.microsoft.com/office/drawing/2014/main" id="{79E3C484-828A-48A5-8960-025EF37B17D4}"/>
              </a:ext>
            </a:extLst>
          </p:cNvPr>
          <p:cNvSpPr txBox="1"/>
          <p:nvPr/>
        </p:nvSpPr>
        <p:spPr>
          <a:xfrm>
            <a:off x="5415391" y="4559549"/>
            <a:ext cx="397380" cy="425361"/>
          </a:xfrm>
          <a:prstGeom prst="rect">
            <a:avLst/>
          </a:prstGeom>
          <a:noFill/>
        </p:spPr>
        <p:txBody>
          <a:bodyPr wrap="square" lIns="48000" tIns="48000" rIns="48000" bIns="48000" rtlCol="0">
            <a:spAutoFit/>
          </a:bodyPr>
          <a:lstStyle/>
          <a:p>
            <a:pPr algn="ctr" defTabSz="914309">
              <a:defRPr/>
            </a:pPr>
            <a:r>
              <a:rPr lang="en-US" sz="1067">
                <a:solidFill>
                  <a:srgbClr val="000000"/>
                </a:solidFill>
                <a:latin typeface="Arial" panose="020B0604020202020204"/>
              </a:rPr>
              <a:t>2</a:t>
            </a:r>
          </a:p>
          <a:p>
            <a:pPr algn="ctr" defTabSz="914309">
              <a:defRPr/>
            </a:pPr>
            <a:r>
              <a:rPr lang="en-US" sz="1067">
                <a:solidFill>
                  <a:srgbClr val="000000"/>
                </a:solidFill>
                <a:latin typeface="Arial" panose="020B0604020202020204"/>
              </a:rPr>
              <a:t>1</a:t>
            </a:r>
          </a:p>
        </p:txBody>
      </p:sp>
      <p:sp>
        <p:nvSpPr>
          <p:cNvPr id="143" name="TextBox 142">
            <a:extLst>
              <a:ext uri="{FF2B5EF4-FFF2-40B4-BE49-F238E27FC236}">
                <a16:creationId xmlns:a16="http://schemas.microsoft.com/office/drawing/2014/main" id="{412D9587-0413-42D3-A0E0-0DF974FA5269}"/>
              </a:ext>
            </a:extLst>
          </p:cNvPr>
          <p:cNvSpPr txBox="1"/>
          <p:nvPr/>
        </p:nvSpPr>
        <p:spPr>
          <a:xfrm>
            <a:off x="227731" y="4376612"/>
            <a:ext cx="874391" cy="261150"/>
          </a:xfrm>
          <a:prstGeom prst="rect">
            <a:avLst/>
          </a:prstGeom>
          <a:noFill/>
        </p:spPr>
        <p:txBody>
          <a:bodyPr wrap="square" lIns="48000" tIns="48000" rIns="48000" bIns="48000" rtlCol="0">
            <a:spAutoFit/>
          </a:bodyPr>
          <a:lstStyle/>
          <a:p>
            <a:pPr defTabSz="914309">
              <a:defRPr/>
            </a:pPr>
            <a:r>
              <a:rPr lang="en-US" sz="1067">
                <a:solidFill>
                  <a:srgbClr val="000000"/>
                </a:solidFill>
                <a:latin typeface="Arial" panose="020B0604020202020204"/>
              </a:rPr>
              <a:t>No. at risk</a:t>
            </a:r>
          </a:p>
        </p:txBody>
      </p:sp>
      <p:sp>
        <p:nvSpPr>
          <p:cNvPr id="148" name="Oval 147">
            <a:extLst>
              <a:ext uri="{FF2B5EF4-FFF2-40B4-BE49-F238E27FC236}">
                <a16:creationId xmlns:a16="http://schemas.microsoft.com/office/drawing/2014/main" id="{03DE5D5C-42B4-40F0-B5EE-38C735EDD943}"/>
              </a:ext>
            </a:extLst>
          </p:cNvPr>
          <p:cNvSpPr/>
          <p:nvPr/>
        </p:nvSpPr>
        <p:spPr>
          <a:xfrm>
            <a:off x="1176180" y="400317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49" name="Oval 148">
            <a:extLst>
              <a:ext uri="{FF2B5EF4-FFF2-40B4-BE49-F238E27FC236}">
                <a16:creationId xmlns:a16="http://schemas.microsoft.com/office/drawing/2014/main" id="{B251996A-81BE-4961-9030-8405903A3158}"/>
              </a:ext>
            </a:extLst>
          </p:cNvPr>
          <p:cNvSpPr/>
          <p:nvPr/>
        </p:nvSpPr>
        <p:spPr>
          <a:xfrm>
            <a:off x="1230153" y="398094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0" name="Oval 149">
            <a:extLst>
              <a:ext uri="{FF2B5EF4-FFF2-40B4-BE49-F238E27FC236}">
                <a16:creationId xmlns:a16="http://schemas.microsoft.com/office/drawing/2014/main" id="{5EA6F4B7-5698-45FA-AB6D-DE7EBFE57BAA}"/>
              </a:ext>
            </a:extLst>
          </p:cNvPr>
          <p:cNvSpPr/>
          <p:nvPr/>
        </p:nvSpPr>
        <p:spPr>
          <a:xfrm>
            <a:off x="1538128" y="3926968"/>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1" name="Oval 150">
            <a:extLst>
              <a:ext uri="{FF2B5EF4-FFF2-40B4-BE49-F238E27FC236}">
                <a16:creationId xmlns:a16="http://schemas.microsoft.com/office/drawing/2014/main" id="{1E0D4D66-9357-4CBB-84A6-D3B50FC3B062}"/>
              </a:ext>
            </a:extLst>
          </p:cNvPr>
          <p:cNvSpPr/>
          <p:nvPr/>
        </p:nvSpPr>
        <p:spPr>
          <a:xfrm>
            <a:off x="1817107" y="3808980"/>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2" name="Oval 151">
            <a:extLst>
              <a:ext uri="{FF2B5EF4-FFF2-40B4-BE49-F238E27FC236}">
                <a16:creationId xmlns:a16="http://schemas.microsoft.com/office/drawing/2014/main" id="{19EE1510-ABAE-4AF7-A289-447DE09A416F}"/>
              </a:ext>
            </a:extLst>
          </p:cNvPr>
          <p:cNvSpPr/>
          <p:nvPr/>
        </p:nvSpPr>
        <p:spPr>
          <a:xfrm>
            <a:off x="1896479" y="3777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3" name="Oval 152">
            <a:extLst>
              <a:ext uri="{FF2B5EF4-FFF2-40B4-BE49-F238E27FC236}">
                <a16:creationId xmlns:a16="http://schemas.microsoft.com/office/drawing/2014/main" id="{22EFC8AA-885D-4965-AD03-8CE83519D71D}"/>
              </a:ext>
            </a:extLst>
          </p:cNvPr>
          <p:cNvSpPr/>
          <p:nvPr/>
        </p:nvSpPr>
        <p:spPr>
          <a:xfrm>
            <a:off x="1909176" y="3777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4" name="Oval 153">
            <a:extLst>
              <a:ext uri="{FF2B5EF4-FFF2-40B4-BE49-F238E27FC236}">
                <a16:creationId xmlns:a16="http://schemas.microsoft.com/office/drawing/2014/main" id="{060B8D28-4563-404A-A7DD-4793BAC4F189}"/>
              </a:ext>
            </a:extLst>
          </p:cNvPr>
          <p:cNvSpPr/>
          <p:nvPr/>
        </p:nvSpPr>
        <p:spPr>
          <a:xfrm>
            <a:off x="2347333" y="367297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5" name="Oval 154">
            <a:extLst>
              <a:ext uri="{FF2B5EF4-FFF2-40B4-BE49-F238E27FC236}">
                <a16:creationId xmlns:a16="http://schemas.microsoft.com/office/drawing/2014/main" id="{BEA31163-C703-4C6B-B11F-F6785FDE1AD2}"/>
              </a:ext>
            </a:extLst>
          </p:cNvPr>
          <p:cNvSpPr/>
          <p:nvPr/>
        </p:nvSpPr>
        <p:spPr>
          <a:xfrm>
            <a:off x="2382257" y="3655504"/>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6" name="Oval 155">
            <a:extLst>
              <a:ext uri="{FF2B5EF4-FFF2-40B4-BE49-F238E27FC236}">
                <a16:creationId xmlns:a16="http://schemas.microsoft.com/office/drawing/2014/main" id="{A15D03FC-F523-4AFC-93C2-1AF8A979FF3B}"/>
              </a:ext>
            </a:extLst>
          </p:cNvPr>
          <p:cNvSpPr/>
          <p:nvPr/>
        </p:nvSpPr>
        <p:spPr>
          <a:xfrm>
            <a:off x="2391779" y="3655504"/>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7" name="Oval 156">
            <a:extLst>
              <a:ext uri="{FF2B5EF4-FFF2-40B4-BE49-F238E27FC236}">
                <a16:creationId xmlns:a16="http://schemas.microsoft.com/office/drawing/2014/main" id="{36D7EEF9-0FA2-4B3D-BC2C-5EB2C57DEEEC}"/>
              </a:ext>
            </a:extLst>
          </p:cNvPr>
          <p:cNvSpPr/>
          <p:nvPr/>
        </p:nvSpPr>
        <p:spPr>
          <a:xfrm>
            <a:off x="2414003" y="3655504"/>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8" name="Oval 157">
            <a:extLst>
              <a:ext uri="{FF2B5EF4-FFF2-40B4-BE49-F238E27FC236}">
                <a16:creationId xmlns:a16="http://schemas.microsoft.com/office/drawing/2014/main" id="{6A2EA83E-3E3B-4720-B768-C6B450E5FEE1}"/>
              </a:ext>
            </a:extLst>
          </p:cNvPr>
          <p:cNvSpPr/>
          <p:nvPr/>
        </p:nvSpPr>
        <p:spPr>
          <a:xfrm>
            <a:off x="2483849" y="3655504"/>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59" name="Oval 158">
            <a:extLst>
              <a:ext uri="{FF2B5EF4-FFF2-40B4-BE49-F238E27FC236}">
                <a16:creationId xmlns:a16="http://schemas.microsoft.com/office/drawing/2014/main" id="{94524BD2-DED8-4A26-A333-116429B9EFC4}"/>
              </a:ext>
            </a:extLst>
          </p:cNvPr>
          <p:cNvSpPr/>
          <p:nvPr/>
        </p:nvSpPr>
        <p:spPr>
          <a:xfrm>
            <a:off x="2502899" y="363645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0" name="Oval 159">
            <a:extLst>
              <a:ext uri="{FF2B5EF4-FFF2-40B4-BE49-F238E27FC236}">
                <a16:creationId xmlns:a16="http://schemas.microsoft.com/office/drawing/2014/main" id="{B777C956-C274-4EF1-A4D9-A90449FC091C}"/>
              </a:ext>
            </a:extLst>
          </p:cNvPr>
          <p:cNvSpPr/>
          <p:nvPr/>
        </p:nvSpPr>
        <p:spPr>
          <a:xfrm>
            <a:off x="2536584" y="3622577"/>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1" name="Oval 160">
            <a:extLst>
              <a:ext uri="{FF2B5EF4-FFF2-40B4-BE49-F238E27FC236}">
                <a16:creationId xmlns:a16="http://schemas.microsoft.com/office/drawing/2014/main" id="{EDDA4184-834A-4045-BAFC-4EA3CBF7AC8D}"/>
              </a:ext>
            </a:extLst>
          </p:cNvPr>
          <p:cNvSpPr/>
          <p:nvPr/>
        </p:nvSpPr>
        <p:spPr>
          <a:xfrm>
            <a:off x="2904888" y="353684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2" name="Oval 161">
            <a:extLst>
              <a:ext uri="{FF2B5EF4-FFF2-40B4-BE49-F238E27FC236}">
                <a16:creationId xmlns:a16="http://schemas.microsoft.com/office/drawing/2014/main" id="{4E516EAC-2DA1-43B2-9E28-B454EB604B1B}"/>
              </a:ext>
            </a:extLst>
          </p:cNvPr>
          <p:cNvSpPr/>
          <p:nvPr/>
        </p:nvSpPr>
        <p:spPr>
          <a:xfrm>
            <a:off x="3098564" y="3466997"/>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3" name="Oval 162">
            <a:extLst>
              <a:ext uri="{FF2B5EF4-FFF2-40B4-BE49-F238E27FC236}">
                <a16:creationId xmlns:a16="http://schemas.microsoft.com/office/drawing/2014/main" id="{C1E57E6B-9F10-4471-9C14-8513A8DAA31B}"/>
              </a:ext>
            </a:extLst>
          </p:cNvPr>
          <p:cNvSpPr/>
          <p:nvPr/>
        </p:nvSpPr>
        <p:spPr>
          <a:xfrm>
            <a:off x="3447817" y="334951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4" name="Oval 163">
            <a:extLst>
              <a:ext uri="{FF2B5EF4-FFF2-40B4-BE49-F238E27FC236}">
                <a16:creationId xmlns:a16="http://schemas.microsoft.com/office/drawing/2014/main" id="{4742D36C-F5A4-40C8-A0C9-718AA470E5F1}"/>
              </a:ext>
            </a:extLst>
          </p:cNvPr>
          <p:cNvSpPr/>
          <p:nvPr/>
        </p:nvSpPr>
        <p:spPr>
          <a:xfrm>
            <a:off x="3511316" y="329553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5" name="Oval 164">
            <a:extLst>
              <a:ext uri="{FF2B5EF4-FFF2-40B4-BE49-F238E27FC236}">
                <a16:creationId xmlns:a16="http://schemas.microsoft.com/office/drawing/2014/main" id="{7E3F191F-E3A9-4434-8890-A7EB47EE235F}"/>
              </a:ext>
            </a:extLst>
          </p:cNvPr>
          <p:cNvSpPr/>
          <p:nvPr/>
        </p:nvSpPr>
        <p:spPr>
          <a:xfrm>
            <a:off x="3593864" y="322727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6" name="Oval 165">
            <a:extLst>
              <a:ext uri="{FF2B5EF4-FFF2-40B4-BE49-F238E27FC236}">
                <a16:creationId xmlns:a16="http://schemas.microsoft.com/office/drawing/2014/main" id="{40FB4EDD-6A0E-4A9B-94EA-4FEA3C967428}"/>
              </a:ext>
            </a:extLst>
          </p:cNvPr>
          <p:cNvSpPr/>
          <p:nvPr/>
        </p:nvSpPr>
        <p:spPr>
          <a:xfrm>
            <a:off x="3673235" y="322727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7" name="Oval 166">
            <a:extLst>
              <a:ext uri="{FF2B5EF4-FFF2-40B4-BE49-F238E27FC236}">
                <a16:creationId xmlns:a16="http://schemas.microsoft.com/office/drawing/2014/main" id="{8AE0D550-1917-4E26-85C3-BA9F3BE7AE0A}"/>
              </a:ext>
            </a:extLst>
          </p:cNvPr>
          <p:cNvSpPr/>
          <p:nvPr/>
        </p:nvSpPr>
        <p:spPr>
          <a:xfrm>
            <a:off x="3685933" y="322727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8" name="Oval 167">
            <a:extLst>
              <a:ext uri="{FF2B5EF4-FFF2-40B4-BE49-F238E27FC236}">
                <a16:creationId xmlns:a16="http://schemas.microsoft.com/office/drawing/2014/main" id="{1DCA28D6-2D94-4F25-AE72-4E9E191934AA}"/>
              </a:ext>
            </a:extLst>
          </p:cNvPr>
          <p:cNvSpPr/>
          <p:nvPr/>
        </p:nvSpPr>
        <p:spPr>
          <a:xfrm>
            <a:off x="3704979" y="322727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69" name="Oval 168">
            <a:extLst>
              <a:ext uri="{FF2B5EF4-FFF2-40B4-BE49-F238E27FC236}">
                <a16:creationId xmlns:a16="http://schemas.microsoft.com/office/drawing/2014/main" id="{94EAF9A2-4F7A-4994-B53E-A878B606804D}"/>
              </a:ext>
            </a:extLst>
          </p:cNvPr>
          <p:cNvSpPr/>
          <p:nvPr/>
        </p:nvSpPr>
        <p:spPr>
          <a:xfrm>
            <a:off x="3711328" y="3227273"/>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0" name="Oval 169">
            <a:extLst>
              <a:ext uri="{FF2B5EF4-FFF2-40B4-BE49-F238E27FC236}">
                <a16:creationId xmlns:a16="http://schemas.microsoft.com/office/drawing/2014/main" id="{F1CF631A-C0D5-4D1D-BE89-EC5883BEDE7B}"/>
              </a:ext>
            </a:extLst>
          </p:cNvPr>
          <p:cNvSpPr/>
          <p:nvPr/>
        </p:nvSpPr>
        <p:spPr>
          <a:xfrm>
            <a:off x="3720859" y="3206631"/>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1" name="Oval 170">
            <a:extLst>
              <a:ext uri="{FF2B5EF4-FFF2-40B4-BE49-F238E27FC236}">
                <a16:creationId xmlns:a16="http://schemas.microsoft.com/office/drawing/2014/main" id="{E6639F24-90C8-496B-BFC3-5C086EA00621}"/>
              </a:ext>
            </a:extLst>
          </p:cNvPr>
          <p:cNvSpPr/>
          <p:nvPr/>
        </p:nvSpPr>
        <p:spPr>
          <a:xfrm>
            <a:off x="3733557" y="3206631"/>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2" name="Oval 171">
            <a:extLst>
              <a:ext uri="{FF2B5EF4-FFF2-40B4-BE49-F238E27FC236}">
                <a16:creationId xmlns:a16="http://schemas.microsoft.com/office/drawing/2014/main" id="{A902FF41-590F-441B-BDE5-EF626E06B7E7}"/>
              </a:ext>
            </a:extLst>
          </p:cNvPr>
          <p:cNvSpPr/>
          <p:nvPr/>
        </p:nvSpPr>
        <p:spPr>
          <a:xfrm>
            <a:off x="3765307" y="318916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3" name="Oval 172">
            <a:extLst>
              <a:ext uri="{FF2B5EF4-FFF2-40B4-BE49-F238E27FC236}">
                <a16:creationId xmlns:a16="http://schemas.microsoft.com/office/drawing/2014/main" id="{636D85D3-1078-4026-87CA-32F12373719C}"/>
              </a:ext>
            </a:extLst>
          </p:cNvPr>
          <p:cNvSpPr/>
          <p:nvPr/>
        </p:nvSpPr>
        <p:spPr>
          <a:xfrm>
            <a:off x="3828805" y="318916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4" name="Oval 173">
            <a:extLst>
              <a:ext uri="{FF2B5EF4-FFF2-40B4-BE49-F238E27FC236}">
                <a16:creationId xmlns:a16="http://schemas.microsoft.com/office/drawing/2014/main" id="{8B9AC9F6-A10E-4F2D-93D4-7FA7B224E34F}"/>
              </a:ext>
            </a:extLst>
          </p:cNvPr>
          <p:cNvSpPr/>
          <p:nvPr/>
        </p:nvSpPr>
        <p:spPr>
          <a:xfrm>
            <a:off x="3860553" y="3163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5" name="Oval 174">
            <a:extLst>
              <a:ext uri="{FF2B5EF4-FFF2-40B4-BE49-F238E27FC236}">
                <a16:creationId xmlns:a16="http://schemas.microsoft.com/office/drawing/2014/main" id="{61D93CBB-A18F-4FB9-B9AC-F33B6D3BB5D9}"/>
              </a:ext>
            </a:extLst>
          </p:cNvPr>
          <p:cNvSpPr/>
          <p:nvPr/>
        </p:nvSpPr>
        <p:spPr>
          <a:xfrm>
            <a:off x="3860551" y="3163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6" name="Oval 175">
            <a:extLst>
              <a:ext uri="{FF2B5EF4-FFF2-40B4-BE49-F238E27FC236}">
                <a16:creationId xmlns:a16="http://schemas.microsoft.com/office/drawing/2014/main" id="{AEFB45A6-F63F-4E86-AA03-6E571673C82C}"/>
              </a:ext>
            </a:extLst>
          </p:cNvPr>
          <p:cNvSpPr/>
          <p:nvPr/>
        </p:nvSpPr>
        <p:spPr>
          <a:xfrm>
            <a:off x="3870077" y="3163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7" name="Oval 176">
            <a:extLst>
              <a:ext uri="{FF2B5EF4-FFF2-40B4-BE49-F238E27FC236}">
                <a16:creationId xmlns:a16="http://schemas.microsoft.com/office/drawing/2014/main" id="{F507BE83-F459-4345-A6A7-9C205A24E550}"/>
              </a:ext>
            </a:extLst>
          </p:cNvPr>
          <p:cNvSpPr/>
          <p:nvPr/>
        </p:nvSpPr>
        <p:spPr>
          <a:xfrm>
            <a:off x="3876427" y="3163755"/>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8" name="Oval 177">
            <a:extLst>
              <a:ext uri="{FF2B5EF4-FFF2-40B4-BE49-F238E27FC236}">
                <a16:creationId xmlns:a16="http://schemas.microsoft.com/office/drawing/2014/main" id="{22A13AF3-2C12-478F-82AE-9E366412A0D3}"/>
              </a:ext>
            </a:extLst>
          </p:cNvPr>
          <p:cNvSpPr/>
          <p:nvPr/>
        </p:nvSpPr>
        <p:spPr>
          <a:xfrm>
            <a:off x="3892301" y="314787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79" name="Oval 178">
            <a:extLst>
              <a:ext uri="{FF2B5EF4-FFF2-40B4-BE49-F238E27FC236}">
                <a16:creationId xmlns:a16="http://schemas.microsoft.com/office/drawing/2014/main" id="{5F62214D-A553-4BC6-A6DD-68E0CE270997}"/>
              </a:ext>
            </a:extLst>
          </p:cNvPr>
          <p:cNvSpPr/>
          <p:nvPr/>
        </p:nvSpPr>
        <p:spPr>
          <a:xfrm>
            <a:off x="3914524"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0" name="Oval 179">
            <a:extLst>
              <a:ext uri="{FF2B5EF4-FFF2-40B4-BE49-F238E27FC236}">
                <a16:creationId xmlns:a16="http://schemas.microsoft.com/office/drawing/2014/main" id="{0E158F73-67EA-4031-A282-32CF7FB90665}"/>
              </a:ext>
            </a:extLst>
          </p:cNvPr>
          <p:cNvSpPr/>
          <p:nvPr/>
        </p:nvSpPr>
        <p:spPr>
          <a:xfrm>
            <a:off x="3933573"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1" name="Oval 180">
            <a:extLst>
              <a:ext uri="{FF2B5EF4-FFF2-40B4-BE49-F238E27FC236}">
                <a16:creationId xmlns:a16="http://schemas.microsoft.com/office/drawing/2014/main" id="{EB92B687-8B3B-48C3-9858-E5794166D414}"/>
              </a:ext>
            </a:extLst>
          </p:cNvPr>
          <p:cNvSpPr/>
          <p:nvPr/>
        </p:nvSpPr>
        <p:spPr>
          <a:xfrm>
            <a:off x="3949449"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2" name="Oval 181">
            <a:extLst>
              <a:ext uri="{FF2B5EF4-FFF2-40B4-BE49-F238E27FC236}">
                <a16:creationId xmlns:a16="http://schemas.microsoft.com/office/drawing/2014/main" id="{797944AC-0150-4A69-9E27-89892070C49D}"/>
              </a:ext>
            </a:extLst>
          </p:cNvPr>
          <p:cNvSpPr/>
          <p:nvPr/>
        </p:nvSpPr>
        <p:spPr>
          <a:xfrm>
            <a:off x="3968497"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3" name="Oval 182">
            <a:extLst>
              <a:ext uri="{FF2B5EF4-FFF2-40B4-BE49-F238E27FC236}">
                <a16:creationId xmlns:a16="http://schemas.microsoft.com/office/drawing/2014/main" id="{FE15FD3E-6275-4814-ABFF-A35E8491FF08}"/>
              </a:ext>
            </a:extLst>
          </p:cNvPr>
          <p:cNvSpPr/>
          <p:nvPr/>
        </p:nvSpPr>
        <p:spPr>
          <a:xfrm>
            <a:off x="3997069"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4" name="Oval 183">
            <a:extLst>
              <a:ext uri="{FF2B5EF4-FFF2-40B4-BE49-F238E27FC236}">
                <a16:creationId xmlns:a16="http://schemas.microsoft.com/office/drawing/2014/main" id="{B3EEC017-D446-4369-B740-F4968BAE2429}"/>
              </a:ext>
            </a:extLst>
          </p:cNvPr>
          <p:cNvSpPr/>
          <p:nvPr/>
        </p:nvSpPr>
        <p:spPr>
          <a:xfrm>
            <a:off x="4025644"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5" name="Oval 184">
            <a:extLst>
              <a:ext uri="{FF2B5EF4-FFF2-40B4-BE49-F238E27FC236}">
                <a16:creationId xmlns:a16="http://schemas.microsoft.com/office/drawing/2014/main" id="{1FBD90DA-A388-4055-92CD-1B3C04A908C2}"/>
              </a:ext>
            </a:extLst>
          </p:cNvPr>
          <p:cNvSpPr/>
          <p:nvPr/>
        </p:nvSpPr>
        <p:spPr>
          <a:xfrm>
            <a:off x="4051044"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6" name="Oval 185">
            <a:extLst>
              <a:ext uri="{FF2B5EF4-FFF2-40B4-BE49-F238E27FC236}">
                <a16:creationId xmlns:a16="http://schemas.microsoft.com/office/drawing/2014/main" id="{8F995A26-364E-4682-B847-9C9EFB356996}"/>
              </a:ext>
            </a:extLst>
          </p:cNvPr>
          <p:cNvSpPr/>
          <p:nvPr/>
        </p:nvSpPr>
        <p:spPr>
          <a:xfrm>
            <a:off x="4060567"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7" name="Oval 186">
            <a:extLst>
              <a:ext uri="{FF2B5EF4-FFF2-40B4-BE49-F238E27FC236}">
                <a16:creationId xmlns:a16="http://schemas.microsoft.com/office/drawing/2014/main" id="{DE1DF47C-CA84-45CA-B2CB-B6DF3BF36DED}"/>
              </a:ext>
            </a:extLst>
          </p:cNvPr>
          <p:cNvSpPr/>
          <p:nvPr/>
        </p:nvSpPr>
        <p:spPr>
          <a:xfrm>
            <a:off x="4108191"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8" name="Oval 187">
            <a:extLst>
              <a:ext uri="{FF2B5EF4-FFF2-40B4-BE49-F238E27FC236}">
                <a16:creationId xmlns:a16="http://schemas.microsoft.com/office/drawing/2014/main" id="{2BE022F4-2DAE-400F-92C7-ADAA387BE885}"/>
              </a:ext>
            </a:extLst>
          </p:cNvPr>
          <p:cNvSpPr/>
          <p:nvPr/>
        </p:nvSpPr>
        <p:spPr>
          <a:xfrm>
            <a:off x="4124064"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89" name="Oval 188">
            <a:extLst>
              <a:ext uri="{FF2B5EF4-FFF2-40B4-BE49-F238E27FC236}">
                <a16:creationId xmlns:a16="http://schemas.microsoft.com/office/drawing/2014/main" id="{063A85A2-E366-4A48-94F3-9F3F5AF85ECC}"/>
              </a:ext>
            </a:extLst>
          </p:cNvPr>
          <p:cNvSpPr/>
          <p:nvPr/>
        </p:nvSpPr>
        <p:spPr>
          <a:xfrm>
            <a:off x="4149463"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0" name="Oval 189">
            <a:extLst>
              <a:ext uri="{FF2B5EF4-FFF2-40B4-BE49-F238E27FC236}">
                <a16:creationId xmlns:a16="http://schemas.microsoft.com/office/drawing/2014/main" id="{44BF9C71-9B7F-4019-9C61-FC492DBC98A4}"/>
              </a:ext>
            </a:extLst>
          </p:cNvPr>
          <p:cNvSpPr/>
          <p:nvPr/>
        </p:nvSpPr>
        <p:spPr>
          <a:xfrm>
            <a:off x="4158983"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1" name="Oval 190">
            <a:extLst>
              <a:ext uri="{FF2B5EF4-FFF2-40B4-BE49-F238E27FC236}">
                <a16:creationId xmlns:a16="http://schemas.microsoft.com/office/drawing/2014/main" id="{75434443-193F-4372-BEC3-A0CAA351FE7E}"/>
              </a:ext>
            </a:extLst>
          </p:cNvPr>
          <p:cNvSpPr/>
          <p:nvPr/>
        </p:nvSpPr>
        <p:spPr>
          <a:xfrm>
            <a:off x="4216131"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2" name="Oval 191">
            <a:extLst>
              <a:ext uri="{FF2B5EF4-FFF2-40B4-BE49-F238E27FC236}">
                <a16:creationId xmlns:a16="http://schemas.microsoft.com/office/drawing/2014/main" id="{5D68AE58-79C6-4950-9F8A-31AA60598274}"/>
              </a:ext>
            </a:extLst>
          </p:cNvPr>
          <p:cNvSpPr/>
          <p:nvPr/>
        </p:nvSpPr>
        <p:spPr>
          <a:xfrm>
            <a:off x="4225655"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3" name="Oval 192">
            <a:extLst>
              <a:ext uri="{FF2B5EF4-FFF2-40B4-BE49-F238E27FC236}">
                <a16:creationId xmlns:a16="http://schemas.microsoft.com/office/drawing/2014/main" id="{6EEE8D19-9BC9-4916-9E92-F7EE7128454A}"/>
              </a:ext>
            </a:extLst>
          </p:cNvPr>
          <p:cNvSpPr/>
          <p:nvPr/>
        </p:nvSpPr>
        <p:spPr>
          <a:xfrm>
            <a:off x="4254227"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4" name="Oval 193">
            <a:extLst>
              <a:ext uri="{FF2B5EF4-FFF2-40B4-BE49-F238E27FC236}">
                <a16:creationId xmlns:a16="http://schemas.microsoft.com/office/drawing/2014/main" id="{9EA2C865-F726-44CB-99C5-C832FFEE9E86}"/>
              </a:ext>
            </a:extLst>
          </p:cNvPr>
          <p:cNvSpPr/>
          <p:nvPr/>
        </p:nvSpPr>
        <p:spPr>
          <a:xfrm>
            <a:off x="4317727"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5" name="Oval 194">
            <a:extLst>
              <a:ext uri="{FF2B5EF4-FFF2-40B4-BE49-F238E27FC236}">
                <a16:creationId xmlns:a16="http://schemas.microsoft.com/office/drawing/2014/main" id="{135F544C-D87E-4380-B65D-AFF41888DC92}"/>
              </a:ext>
            </a:extLst>
          </p:cNvPr>
          <p:cNvSpPr/>
          <p:nvPr/>
        </p:nvSpPr>
        <p:spPr>
          <a:xfrm>
            <a:off x="4352648"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6" name="Oval 195">
            <a:extLst>
              <a:ext uri="{FF2B5EF4-FFF2-40B4-BE49-F238E27FC236}">
                <a16:creationId xmlns:a16="http://schemas.microsoft.com/office/drawing/2014/main" id="{1E522D15-927A-4504-B060-42C17E135F80}"/>
              </a:ext>
            </a:extLst>
          </p:cNvPr>
          <p:cNvSpPr/>
          <p:nvPr/>
        </p:nvSpPr>
        <p:spPr>
          <a:xfrm>
            <a:off x="4365344" y="312562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7" name="Oval 196">
            <a:extLst>
              <a:ext uri="{FF2B5EF4-FFF2-40B4-BE49-F238E27FC236}">
                <a16:creationId xmlns:a16="http://schemas.microsoft.com/office/drawing/2014/main" id="{489CF658-5D00-460B-A7FB-E5C87EC1DBA9}"/>
              </a:ext>
            </a:extLst>
          </p:cNvPr>
          <p:cNvSpPr/>
          <p:nvPr/>
        </p:nvSpPr>
        <p:spPr>
          <a:xfrm>
            <a:off x="4371689" y="3084351"/>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8" name="Oval 197">
            <a:extLst>
              <a:ext uri="{FF2B5EF4-FFF2-40B4-BE49-F238E27FC236}">
                <a16:creationId xmlns:a16="http://schemas.microsoft.com/office/drawing/2014/main" id="{7938A982-BE55-4C8F-862E-704A63448F28}"/>
              </a:ext>
            </a:extLst>
          </p:cNvPr>
          <p:cNvSpPr/>
          <p:nvPr/>
        </p:nvSpPr>
        <p:spPr>
          <a:xfrm>
            <a:off x="4511389" y="3084351"/>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199" name="Oval 198">
            <a:extLst>
              <a:ext uri="{FF2B5EF4-FFF2-40B4-BE49-F238E27FC236}">
                <a16:creationId xmlns:a16="http://schemas.microsoft.com/office/drawing/2014/main" id="{0D389550-D0CA-47DF-8E10-7D394FE320A9}"/>
              </a:ext>
            </a:extLst>
          </p:cNvPr>
          <p:cNvSpPr/>
          <p:nvPr/>
        </p:nvSpPr>
        <p:spPr>
          <a:xfrm>
            <a:off x="4536785" y="304624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0" name="Oval 199">
            <a:extLst>
              <a:ext uri="{FF2B5EF4-FFF2-40B4-BE49-F238E27FC236}">
                <a16:creationId xmlns:a16="http://schemas.microsoft.com/office/drawing/2014/main" id="{F5922792-14C3-4F3A-99A0-6ED04183615B}"/>
              </a:ext>
            </a:extLst>
          </p:cNvPr>
          <p:cNvSpPr/>
          <p:nvPr/>
        </p:nvSpPr>
        <p:spPr>
          <a:xfrm>
            <a:off x="4555836" y="3046249"/>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1" name="Oval 200">
            <a:extLst>
              <a:ext uri="{FF2B5EF4-FFF2-40B4-BE49-F238E27FC236}">
                <a16:creationId xmlns:a16="http://schemas.microsoft.com/office/drawing/2014/main" id="{E6DC83E4-947F-4755-9241-1FFBC992BE27}"/>
              </a:ext>
            </a:extLst>
          </p:cNvPr>
          <p:cNvSpPr/>
          <p:nvPr/>
        </p:nvSpPr>
        <p:spPr>
          <a:xfrm>
            <a:off x="4600285"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2" name="Oval 201">
            <a:extLst>
              <a:ext uri="{FF2B5EF4-FFF2-40B4-BE49-F238E27FC236}">
                <a16:creationId xmlns:a16="http://schemas.microsoft.com/office/drawing/2014/main" id="{DBCCEDB6-151C-45D8-8D46-FAAC638BEADD}"/>
              </a:ext>
            </a:extLst>
          </p:cNvPr>
          <p:cNvSpPr/>
          <p:nvPr/>
        </p:nvSpPr>
        <p:spPr>
          <a:xfrm>
            <a:off x="4609808"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3" name="Oval 202">
            <a:extLst>
              <a:ext uri="{FF2B5EF4-FFF2-40B4-BE49-F238E27FC236}">
                <a16:creationId xmlns:a16="http://schemas.microsoft.com/office/drawing/2014/main" id="{C9839511-805F-430C-8F61-9222473F3402}"/>
              </a:ext>
            </a:extLst>
          </p:cNvPr>
          <p:cNvSpPr/>
          <p:nvPr/>
        </p:nvSpPr>
        <p:spPr>
          <a:xfrm>
            <a:off x="4628853"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4" name="Oval 203">
            <a:extLst>
              <a:ext uri="{FF2B5EF4-FFF2-40B4-BE49-F238E27FC236}">
                <a16:creationId xmlns:a16="http://schemas.microsoft.com/office/drawing/2014/main" id="{AD4634D8-43B9-4B20-8B73-323E9C0366CA}"/>
              </a:ext>
            </a:extLst>
          </p:cNvPr>
          <p:cNvSpPr/>
          <p:nvPr/>
        </p:nvSpPr>
        <p:spPr>
          <a:xfrm>
            <a:off x="4638377"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5" name="Oval 204">
            <a:extLst>
              <a:ext uri="{FF2B5EF4-FFF2-40B4-BE49-F238E27FC236}">
                <a16:creationId xmlns:a16="http://schemas.microsoft.com/office/drawing/2014/main" id="{5213D55C-BA8B-4858-B3AD-59AD7723E736}"/>
              </a:ext>
            </a:extLst>
          </p:cNvPr>
          <p:cNvSpPr/>
          <p:nvPr/>
        </p:nvSpPr>
        <p:spPr>
          <a:xfrm>
            <a:off x="4676473"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6" name="Oval 205">
            <a:extLst>
              <a:ext uri="{FF2B5EF4-FFF2-40B4-BE49-F238E27FC236}">
                <a16:creationId xmlns:a16="http://schemas.microsoft.com/office/drawing/2014/main" id="{D181294B-C09D-45F2-88FA-E027F097D599}"/>
              </a:ext>
            </a:extLst>
          </p:cNvPr>
          <p:cNvSpPr/>
          <p:nvPr/>
        </p:nvSpPr>
        <p:spPr>
          <a:xfrm>
            <a:off x="4695523" y="3001792"/>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7" name="Oval 206">
            <a:extLst>
              <a:ext uri="{FF2B5EF4-FFF2-40B4-BE49-F238E27FC236}">
                <a16:creationId xmlns:a16="http://schemas.microsoft.com/office/drawing/2014/main" id="{339F1577-0397-46E5-8921-E75F7E6F05B1}"/>
              </a:ext>
            </a:extLst>
          </p:cNvPr>
          <p:cNvSpPr/>
          <p:nvPr/>
        </p:nvSpPr>
        <p:spPr>
          <a:xfrm>
            <a:off x="4701871"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8" name="Oval 207">
            <a:extLst>
              <a:ext uri="{FF2B5EF4-FFF2-40B4-BE49-F238E27FC236}">
                <a16:creationId xmlns:a16="http://schemas.microsoft.com/office/drawing/2014/main" id="{7A60875B-1FC9-409C-BCAD-BED676900AAE}"/>
              </a:ext>
            </a:extLst>
          </p:cNvPr>
          <p:cNvSpPr/>
          <p:nvPr/>
        </p:nvSpPr>
        <p:spPr>
          <a:xfrm>
            <a:off x="4959903"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09" name="Oval 208">
            <a:extLst>
              <a:ext uri="{FF2B5EF4-FFF2-40B4-BE49-F238E27FC236}">
                <a16:creationId xmlns:a16="http://schemas.microsoft.com/office/drawing/2014/main" id="{68162F08-05BF-4A44-A7F6-0A4C4FE1D980}"/>
              </a:ext>
            </a:extLst>
          </p:cNvPr>
          <p:cNvSpPr/>
          <p:nvPr/>
        </p:nvSpPr>
        <p:spPr>
          <a:xfrm>
            <a:off x="5013876"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0" name="Oval 209">
            <a:extLst>
              <a:ext uri="{FF2B5EF4-FFF2-40B4-BE49-F238E27FC236}">
                <a16:creationId xmlns:a16="http://schemas.microsoft.com/office/drawing/2014/main" id="{F1022071-AC55-4A7B-92BD-4B0A80B433A5}"/>
              </a:ext>
            </a:extLst>
          </p:cNvPr>
          <p:cNvSpPr/>
          <p:nvPr/>
        </p:nvSpPr>
        <p:spPr>
          <a:xfrm>
            <a:off x="5067849"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1" name="Oval 210">
            <a:extLst>
              <a:ext uri="{FF2B5EF4-FFF2-40B4-BE49-F238E27FC236}">
                <a16:creationId xmlns:a16="http://schemas.microsoft.com/office/drawing/2014/main" id="{8AB8F94F-6629-47AA-8459-9A8E32193D79}"/>
              </a:ext>
            </a:extLst>
          </p:cNvPr>
          <p:cNvSpPr/>
          <p:nvPr/>
        </p:nvSpPr>
        <p:spPr>
          <a:xfrm>
            <a:off x="5080548"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2" name="Oval 211">
            <a:extLst>
              <a:ext uri="{FF2B5EF4-FFF2-40B4-BE49-F238E27FC236}">
                <a16:creationId xmlns:a16="http://schemas.microsoft.com/office/drawing/2014/main" id="{C9E9EEB3-A97C-416B-95BE-A1D9B5287108}"/>
              </a:ext>
            </a:extLst>
          </p:cNvPr>
          <p:cNvSpPr/>
          <p:nvPr/>
        </p:nvSpPr>
        <p:spPr>
          <a:xfrm>
            <a:off x="5090071"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3" name="Oval 212">
            <a:extLst>
              <a:ext uri="{FF2B5EF4-FFF2-40B4-BE49-F238E27FC236}">
                <a16:creationId xmlns:a16="http://schemas.microsoft.com/office/drawing/2014/main" id="{FEE8F42D-27A5-4070-A02F-1E2C327727DC}"/>
              </a:ext>
            </a:extLst>
          </p:cNvPr>
          <p:cNvSpPr/>
          <p:nvPr/>
        </p:nvSpPr>
        <p:spPr>
          <a:xfrm>
            <a:off x="5124991"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4" name="Oval 213">
            <a:extLst>
              <a:ext uri="{FF2B5EF4-FFF2-40B4-BE49-F238E27FC236}">
                <a16:creationId xmlns:a16="http://schemas.microsoft.com/office/drawing/2014/main" id="{8133C4BD-C984-43D1-BE51-DD00539A1381}"/>
              </a:ext>
            </a:extLst>
          </p:cNvPr>
          <p:cNvSpPr/>
          <p:nvPr/>
        </p:nvSpPr>
        <p:spPr>
          <a:xfrm>
            <a:off x="5261517"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5" name="Oval 214">
            <a:extLst>
              <a:ext uri="{FF2B5EF4-FFF2-40B4-BE49-F238E27FC236}">
                <a16:creationId xmlns:a16="http://schemas.microsoft.com/office/drawing/2014/main" id="{19B1A362-D0C7-4FE6-BD3B-87D104B4145B}"/>
              </a:ext>
            </a:extLst>
          </p:cNvPr>
          <p:cNvSpPr/>
          <p:nvPr/>
        </p:nvSpPr>
        <p:spPr>
          <a:xfrm>
            <a:off x="5280568"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6" name="Oval 215">
            <a:extLst>
              <a:ext uri="{FF2B5EF4-FFF2-40B4-BE49-F238E27FC236}">
                <a16:creationId xmlns:a16="http://schemas.microsoft.com/office/drawing/2014/main" id="{19FCD458-AF0C-42E5-8813-B10D2079488B}"/>
              </a:ext>
            </a:extLst>
          </p:cNvPr>
          <p:cNvSpPr/>
          <p:nvPr/>
        </p:nvSpPr>
        <p:spPr>
          <a:xfrm>
            <a:off x="5344068"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7" name="Oval 216">
            <a:extLst>
              <a:ext uri="{FF2B5EF4-FFF2-40B4-BE49-F238E27FC236}">
                <a16:creationId xmlns:a16="http://schemas.microsoft.com/office/drawing/2014/main" id="{E7559815-59E4-44FE-A712-9C985C9CCF3A}"/>
              </a:ext>
            </a:extLst>
          </p:cNvPr>
          <p:cNvSpPr/>
          <p:nvPr/>
        </p:nvSpPr>
        <p:spPr>
          <a:xfrm>
            <a:off x="5410739"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8" name="Oval 217">
            <a:extLst>
              <a:ext uri="{FF2B5EF4-FFF2-40B4-BE49-F238E27FC236}">
                <a16:creationId xmlns:a16="http://schemas.microsoft.com/office/drawing/2014/main" id="{0695381F-2F28-44AD-AE50-FDB0835043E3}"/>
              </a:ext>
            </a:extLst>
          </p:cNvPr>
          <p:cNvSpPr/>
          <p:nvPr/>
        </p:nvSpPr>
        <p:spPr>
          <a:xfrm>
            <a:off x="5474240"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19" name="Oval 218">
            <a:extLst>
              <a:ext uri="{FF2B5EF4-FFF2-40B4-BE49-F238E27FC236}">
                <a16:creationId xmlns:a16="http://schemas.microsoft.com/office/drawing/2014/main" id="{3B6A4E09-1A93-49C0-91A2-6A07A2F5AB5E}"/>
              </a:ext>
            </a:extLst>
          </p:cNvPr>
          <p:cNvSpPr/>
          <p:nvPr/>
        </p:nvSpPr>
        <p:spPr>
          <a:xfrm>
            <a:off x="5518685"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0" name="Oval 219">
            <a:extLst>
              <a:ext uri="{FF2B5EF4-FFF2-40B4-BE49-F238E27FC236}">
                <a16:creationId xmlns:a16="http://schemas.microsoft.com/office/drawing/2014/main" id="{762BA3F1-C95A-4DEA-80F1-2729298657E2}"/>
              </a:ext>
            </a:extLst>
          </p:cNvPr>
          <p:cNvSpPr/>
          <p:nvPr/>
        </p:nvSpPr>
        <p:spPr>
          <a:xfrm>
            <a:off x="5537732"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1" name="Oval 220">
            <a:extLst>
              <a:ext uri="{FF2B5EF4-FFF2-40B4-BE49-F238E27FC236}">
                <a16:creationId xmlns:a16="http://schemas.microsoft.com/office/drawing/2014/main" id="{F17A655C-E461-4B8D-9EBF-BBBB61069EA3}"/>
              </a:ext>
            </a:extLst>
          </p:cNvPr>
          <p:cNvSpPr/>
          <p:nvPr/>
        </p:nvSpPr>
        <p:spPr>
          <a:xfrm>
            <a:off x="5566303"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2" name="Oval 221">
            <a:extLst>
              <a:ext uri="{FF2B5EF4-FFF2-40B4-BE49-F238E27FC236}">
                <a16:creationId xmlns:a16="http://schemas.microsoft.com/office/drawing/2014/main" id="{8CE34408-B0D7-4BD9-8E09-A78F3B2E6632}"/>
              </a:ext>
            </a:extLst>
          </p:cNvPr>
          <p:cNvSpPr/>
          <p:nvPr/>
        </p:nvSpPr>
        <p:spPr>
          <a:xfrm>
            <a:off x="5582172"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3" name="Oval 222">
            <a:extLst>
              <a:ext uri="{FF2B5EF4-FFF2-40B4-BE49-F238E27FC236}">
                <a16:creationId xmlns:a16="http://schemas.microsoft.com/office/drawing/2014/main" id="{4B75961C-9FE6-407F-A524-34F95BA06974}"/>
              </a:ext>
            </a:extLst>
          </p:cNvPr>
          <p:cNvSpPr/>
          <p:nvPr/>
        </p:nvSpPr>
        <p:spPr>
          <a:xfrm>
            <a:off x="5591699"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4" name="Oval 223">
            <a:extLst>
              <a:ext uri="{FF2B5EF4-FFF2-40B4-BE49-F238E27FC236}">
                <a16:creationId xmlns:a16="http://schemas.microsoft.com/office/drawing/2014/main" id="{19F21984-5F82-477A-B7FE-7400EE190CB8}"/>
              </a:ext>
            </a:extLst>
          </p:cNvPr>
          <p:cNvSpPr/>
          <p:nvPr/>
        </p:nvSpPr>
        <p:spPr>
          <a:xfrm>
            <a:off x="5601223"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5" name="Oval 224">
            <a:extLst>
              <a:ext uri="{FF2B5EF4-FFF2-40B4-BE49-F238E27FC236}">
                <a16:creationId xmlns:a16="http://schemas.microsoft.com/office/drawing/2014/main" id="{133057B5-FD25-41F1-A8E9-7AB88E6813F7}"/>
              </a:ext>
            </a:extLst>
          </p:cNvPr>
          <p:cNvSpPr/>
          <p:nvPr/>
        </p:nvSpPr>
        <p:spPr>
          <a:xfrm>
            <a:off x="5848875" y="2935896"/>
            <a:ext cx="48000" cy="48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GB">
              <a:solidFill>
                <a:srgbClr val="FFFFFF"/>
              </a:solidFill>
              <a:latin typeface="Arial" panose="020B0604020202020204"/>
            </a:endParaRPr>
          </a:p>
        </p:txBody>
      </p:sp>
      <p:sp>
        <p:nvSpPr>
          <p:cNvPr id="227" name="TextBox 226">
            <a:extLst>
              <a:ext uri="{FF2B5EF4-FFF2-40B4-BE49-F238E27FC236}">
                <a16:creationId xmlns:a16="http://schemas.microsoft.com/office/drawing/2014/main" id="{DE85A420-BF1D-484E-8F93-59EC67E524B7}"/>
              </a:ext>
            </a:extLst>
          </p:cNvPr>
          <p:cNvSpPr txBox="1"/>
          <p:nvPr/>
        </p:nvSpPr>
        <p:spPr>
          <a:xfrm>
            <a:off x="3094582" y="1200272"/>
            <a:ext cx="649537" cy="379656"/>
          </a:xfrm>
          <a:prstGeom prst="rect">
            <a:avLst/>
          </a:prstGeom>
          <a:noFill/>
        </p:spPr>
        <p:txBody>
          <a:bodyPr wrap="none" rtlCol="0">
            <a:spAutoFit/>
          </a:bodyPr>
          <a:lstStyle/>
          <a:p>
            <a:pPr algn="ctr" defTabSz="914332">
              <a:defRPr/>
            </a:pPr>
            <a:r>
              <a:rPr lang="en-US" sz="1867" b="1">
                <a:solidFill>
                  <a:srgbClr val="525CA3"/>
                </a:solidFill>
                <a:latin typeface="Arial" panose="020B0604020202020204"/>
                <a:cs typeface="Arial" panose="020B0604020202020204" pitchFamily="34" charset="0"/>
              </a:rPr>
              <a:t>TNT</a:t>
            </a:r>
          </a:p>
        </p:txBody>
      </p:sp>
      <p:sp>
        <p:nvSpPr>
          <p:cNvPr id="228" name="Text Placeholder 3">
            <a:extLst>
              <a:ext uri="{FF2B5EF4-FFF2-40B4-BE49-F238E27FC236}">
                <a16:creationId xmlns:a16="http://schemas.microsoft.com/office/drawing/2014/main" id="{CD37D380-20E7-4A57-902F-10BF2A875575}"/>
              </a:ext>
            </a:extLst>
          </p:cNvPr>
          <p:cNvSpPr txBox="1">
            <a:spLocks/>
          </p:cNvSpPr>
          <p:nvPr/>
        </p:nvSpPr>
        <p:spPr>
          <a:xfrm>
            <a:off x="6486751" y="4607343"/>
            <a:ext cx="5477520" cy="435023"/>
          </a:xfrm>
          <a:prstGeom prst="rect">
            <a:avLst/>
          </a:prstGeom>
        </p:spPr>
        <p:txBody>
          <a:bodyPr vert="horz" lIns="0" tIns="0" rIns="0" bIns="0" rtlCol="0" anchor="ctr" anchorCtr="0">
            <a:noAutofit/>
          </a:bodyPr>
          <a:lstStyle>
            <a:lvl1pPr marL="0" indent="0" algn="l" defTabSz="914354" rtl="0" eaLnBrk="1" latinLnBrk="0" hangingPunct="1">
              <a:lnSpc>
                <a:spcPct val="90000"/>
              </a:lnSpc>
              <a:spcBef>
                <a:spcPts val="2400"/>
              </a:spcBef>
              <a:buClr>
                <a:schemeClr val="accent1"/>
              </a:buClr>
              <a:buFont typeface="Arial" charset="0"/>
              <a:buNone/>
              <a:tabLst/>
              <a:defRPr sz="800" b="0" strike="noStrike" kern="1200" baseline="0">
                <a:solidFill>
                  <a:schemeClr val="tx1"/>
                </a:solidFill>
                <a:latin typeface="+mn-lt"/>
                <a:ea typeface="+mn-ea"/>
                <a:cs typeface="+mn-cs"/>
              </a:defRPr>
            </a:lvl1pPr>
            <a:lvl2pPr marL="361934" indent="-182025" algn="l" defTabSz="914354" rtl="0" eaLnBrk="1" latinLnBrk="0" hangingPunct="1">
              <a:lnSpc>
                <a:spcPct val="90000"/>
              </a:lnSpc>
              <a:spcBef>
                <a:spcPts val="500"/>
              </a:spcBef>
              <a:buClr>
                <a:schemeClr val="bg2"/>
              </a:buClr>
              <a:buFont typeface="Arial" charset="0"/>
              <a:buChar char="•"/>
              <a:tabLst/>
              <a:defRPr sz="2400" kern="1200" baseline="0">
                <a:solidFill>
                  <a:schemeClr val="tx1"/>
                </a:solidFill>
                <a:latin typeface="+mn-lt"/>
                <a:ea typeface="+mn-ea"/>
                <a:cs typeface="+mn-cs"/>
              </a:defRPr>
            </a:lvl2pPr>
            <a:lvl3pPr marL="541840" indent="-179909" algn="l" defTabSz="914354" rtl="0" eaLnBrk="1" latinLnBrk="0" hangingPunct="1">
              <a:lnSpc>
                <a:spcPct val="90000"/>
              </a:lnSpc>
              <a:spcBef>
                <a:spcPts val="500"/>
              </a:spcBef>
              <a:buClr>
                <a:schemeClr val="bg2"/>
              </a:buClr>
              <a:buFont typeface="Arial" charset="0"/>
              <a:buChar char="•"/>
              <a:tabLst/>
              <a:defRPr sz="2133" kern="1200" baseline="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32">
              <a:buClr>
                <a:srgbClr val="3E90D0"/>
              </a:buClr>
              <a:defRPr/>
            </a:pPr>
            <a:r>
              <a:rPr lang="en-US" sz="1051">
                <a:solidFill>
                  <a:srgbClr val="6B747B"/>
                </a:solidFill>
                <a:latin typeface="Arial" panose="020B0604020202020204"/>
              </a:rPr>
              <a:t>*Expressed as a percentage of the number of patients in each arm receiving subsequent anti-myeloma therapy </a:t>
            </a:r>
          </a:p>
        </p:txBody>
      </p:sp>
      <p:sp>
        <p:nvSpPr>
          <p:cNvPr id="229" name="TextBox 228">
            <a:extLst>
              <a:ext uri="{FF2B5EF4-FFF2-40B4-BE49-F238E27FC236}">
                <a16:creationId xmlns:a16="http://schemas.microsoft.com/office/drawing/2014/main" id="{2ACA44D2-4C5A-4ADC-A33C-8356EA4A953B}"/>
              </a:ext>
            </a:extLst>
          </p:cNvPr>
          <p:cNvSpPr txBox="1"/>
          <p:nvPr/>
        </p:nvSpPr>
        <p:spPr>
          <a:xfrm>
            <a:off x="7905442" y="1114084"/>
            <a:ext cx="2483372" cy="379656"/>
          </a:xfrm>
          <a:prstGeom prst="rect">
            <a:avLst/>
          </a:prstGeom>
          <a:noFill/>
        </p:spPr>
        <p:txBody>
          <a:bodyPr wrap="none" rtlCol="0">
            <a:spAutoFit/>
          </a:bodyPr>
          <a:lstStyle/>
          <a:p>
            <a:pPr algn="ctr" defTabSz="914332">
              <a:defRPr/>
            </a:pPr>
            <a:r>
              <a:rPr lang="en-US" sz="1867" b="1">
                <a:solidFill>
                  <a:srgbClr val="525CA3"/>
                </a:solidFill>
                <a:latin typeface="Arial" panose="020B0604020202020204"/>
                <a:cs typeface="Arial" panose="020B0604020202020204" pitchFamily="34" charset="0"/>
              </a:rPr>
              <a:t>Subsequent therapy</a:t>
            </a:r>
          </a:p>
        </p:txBody>
      </p:sp>
      <p:sp>
        <p:nvSpPr>
          <p:cNvPr id="231" name="Rectangle 230">
            <a:extLst>
              <a:ext uri="{FF2B5EF4-FFF2-40B4-BE49-F238E27FC236}">
                <a16:creationId xmlns:a16="http://schemas.microsoft.com/office/drawing/2014/main" id="{D2311FCD-BEFB-4914-B88D-D02F8EACE1DE}"/>
              </a:ext>
            </a:extLst>
          </p:cNvPr>
          <p:cNvSpPr/>
          <p:nvPr/>
        </p:nvSpPr>
        <p:spPr>
          <a:xfrm>
            <a:off x="4664338" y="2118457"/>
            <a:ext cx="1232365" cy="255103"/>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467" b="1" kern="0">
                <a:solidFill>
                  <a:srgbClr val="8F6EAA"/>
                </a:solidFill>
                <a:latin typeface="Arial" panose="020B0604020202020204"/>
              </a:rPr>
              <a:t>Pd</a:t>
            </a:r>
          </a:p>
        </p:txBody>
      </p:sp>
      <p:sp>
        <p:nvSpPr>
          <p:cNvPr id="232" name="Rectangle 231">
            <a:extLst>
              <a:ext uri="{FF2B5EF4-FFF2-40B4-BE49-F238E27FC236}">
                <a16:creationId xmlns:a16="http://schemas.microsoft.com/office/drawing/2014/main" id="{866B61CF-8B56-40C4-A885-80DC90C0555A}"/>
              </a:ext>
            </a:extLst>
          </p:cNvPr>
          <p:cNvSpPr/>
          <p:nvPr/>
        </p:nvSpPr>
        <p:spPr>
          <a:xfrm>
            <a:off x="4627306" y="3005802"/>
            <a:ext cx="1268749" cy="229629"/>
          </a:xfrm>
          <a:prstGeom prst="rect">
            <a:avLst/>
          </a:prstGeom>
          <a:noFill/>
          <a:ln w="12700" cap="flat" cmpd="sng" algn="ctr">
            <a:noFill/>
            <a:prstDash val="solid"/>
            <a:miter lim="800000"/>
          </a:ln>
          <a:effectLst/>
        </p:spPr>
        <p:txBody>
          <a:bodyPr lIns="0" tIns="0" rIns="0" bIns="0" rtlCol="0" anchor="ctr"/>
          <a:lstStyle/>
          <a:p>
            <a:pPr algn="r" defTabSz="914082">
              <a:defRPr/>
            </a:pPr>
            <a:r>
              <a:rPr lang="en-GB" sz="1467" b="1" kern="0">
                <a:solidFill>
                  <a:srgbClr val="3E90D0"/>
                </a:solidFill>
                <a:latin typeface="Arial" panose="020B0604020202020204"/>
              </a:rPr>
              <a:t>Isa-Pd</a:t>
            </a:r>
          </a:p>
        </p:txBody>
      </p:sp>
      <p:sp>
        <p:nvSpPr>
          <p:cNvPr id="237" name="Rectangle 236">
            <a:extLst>
              <a:ext uri="{FF2B5EF4-FFF2-40B4-BE49-F238E27FC236}">
                <a16:creationId xmlns:a16="http://schemas.microsoft.com/office/drawing/2014/main" id="{0A5C7401-8EED-459F-B8A4-838BE5D24C26}"/>
              </a:ext>
            </a:extLst>
          </p:cNvPr>
          <p:cNvSpPr/>
          <p:nvPr/>
        </p:nvSpPr>
        <p:spPr>
          <a:xfrm>
            <a:off x="6484745" y="4403523"/>
            <a:ext cx="5322727" cy="218872"/>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US">
              <a:solidFill>
                <a:srgbClr val="FFFFFF"/>
              </a:solidFill>
              <a:latin typeface="Arial" panose="020B0604020202020204"/>
            </a:endParaRPr>
          </a:p>
        </p:txBody>
      </p:sp>
      <p:sp>
        <p:nvSpPr>
          <p:cNvPr id="245" name="Rectangle 244">
            <a:extLst>
              <a:ext uri="{FF2B5EF4-FFF2-40B4-BE49-F238E27FC236}">
                <a16:creationId xmlns:a16="http://schemas.microsoft.com/office/drawing/2014/main" id="{7747206B-94A2-4E26-9F9C-6AEADDB2AD15}"/>
              </a:ext>
            </a:extLst>
          </p:cNvPr>
          <p:cNvSpPr/>
          <p:nvPr/>
        </p:nvSpPr>
        <p:spPr>
          <a:xfrm>
            <a:off x="4813516" y="3313908"/>
            <a:ext cx="675333" cy="232811"/>
          </a:xfrm>
          <a:prstGeom prst="rect">
            <a:avLst/>
          </a:prstGeom>
          <a:solidFill>
            <a:srgbClr val="3685C9"/>
          </a:solidFill>
          <a:ln w="12700" cap="flat" cmpd="sng" algn="ctr">
            <a:noFill/>
            <a:prstDash val="solid"/>
            <a:miter lim="800000"/>
          </a:ln>
          <a:effectLst/>
        </p:spPr>
        <p:txBody>
          <a:bodyPr rtlCol="0" anchor="ctr"/>
          <a:lstStyle/>
          <a:p>
            <a:pPr algn="ctr" defTabSz="1219170">
              <a:defRPr/>
            </a:pPr>
            <a:r>
              <a:rPr lang="en-US" sz="1467" b="1" kern="0">
                <a:solidFill>
                  <a:srgbClr val="FFFFFF"/>
                </a:solidFill>
                <a:latin typeface="Arial"/>
              </a:rPr>
              <a:t>NR</a:t>
            </a:r>
          </a:p>
        </p:txBody>
      </p:sp>
      <p:sp>
        <p:nvSpPr>
          <p:cNvPr id="246" name="Rectangle 245">
            <a:extLst>
              <a:ext uri="{FF2B5EF4-FFF2-40B4-BE49-F238E27FC236}">
                <a16:creationId xmlns:a16="http://schemas.microsoft.com/office/drawing/2014/main" id="{E4E4CD27-E952-4CE6-AAAA-6FCC15D43D88}"/>
              </a:ext>
            </a:extLst>
          </p:cNvPr>
          <p:cNvSpPr/>
          <p:nvPr/>
        </p:nvSpPr>
        <p:spPr>
          <a:xfrm>
            <a:off x="2256412" y="2267160"/>
            <a:ext cx="1133873" cy="290664"/>
          </a:xfrm>
          <a:prstGeom prst="rect">
            <a:avLst/>
          </a:prstGeom>
          <a:solidFill>
            <a:srgbClr val="8362A0"/>
          </a:solidFill>
          <a:ln w="12700" cap="flat" cmpd="sng" algn="ctr">
            <a:noFill/>
            <a:prstDash val="solid"/>
            <a:miter lim="800000"/>
          </a:ln>
          <a:effectLst/>
        </p:spPr>
        <p:txBody>
          <a:bodyPr rtlCol="0" anchor="ctr"/>
          <a:lstStyle/>
          <a:p>
            <a:pPr algn="ctr" defTabSz="1219170">
              <a:defRPr/>
            </a:pPr>
            <a:r>
              <a:rPr lang="en-US" sz="1467" b="1" kern="0">
                <a:solidFill>
                  <a:srgbClr val="FFFFFF"/>
                </a:solidFill>
                <a:latin typeface="Arial"/>
              </a:rPr>
              <a:t>9.1 mos</a:t>
            </a:r>
          </a:p>
        </p:txBody>
      </p:sp>
      <p:cxnSp>
        <p:nvCxnSpPr>
          <p:cNvPr id="247" name="Straight Connector 246">
            <a:extLst>
              <a:ext uri="{FF2B5EF4-FFF2-40B4-BE49-F238E27FC236}">
                <a16:creationId xmlns:a16="http://schemas.microsoft.com/office/drawing/2014/main" id="{D051202B-4376-46ED-AEC9-B88060B9D71A}"/>
              </a:ext>
            </a:extLst>
          </p:cNvPr>
          <p:cNvCxnSpPr>
            <a:cxnSpLocks/>
          </p:cNvCxnSpPr>
          <p:nvPr/>
        </p:nvCxnSpPr>
        <p:spPr>
          <a:xfrm>
            <a:off x="3375047" y="2539992"/>
            <a:ext cx="304167" cy="302205"/>
          </a:xfrm>
          <a:prstGeom prst="line">
            <a:avLst/>
          </a:prstGeom>
          <a:noFill/>
          <a:ln w="9525" cap="flat" cmpd="sng" algn="ctr">
            <a:solidFill>
              <a:srgbClr val="8362A0"/>
            </a:solidFill>
            <a:prstDash val="solid"/>
            <a:miter lim="800000"/>
          </a:ln>
          <a:effectLst/>
        </p:spPr>
      </p:cxnSp>
      <p:cxnSp>
        <p:nvCxnSpPr>
          <p:cNvPr id="248" name="Straight Connector 247">
            <a:extLst>
              <a:ext uri="{FF2B5EF4-FFF2-40B4-BE49-F238E27FC236}">
                <a16:creationId xmlns:a16="http://schemas.microsoft.com/office/drawing/2014/main" id="{AB4FB8C7-E81C-4F8A-AC33-55E92FA90673}"/>
              </a:ext>
            </a:extLst>
          </p:cNvPr>
          <p:cNvCxnSpPr>
            <a:cxnSpLocks/>
          </p:cNvCxnSpPr>
          <p:nvPr/>
        </p:nvCxnSpPr>
        <p:spPr>
          <a:xfrm>
            <a:off x="4598537" y="3075074"/>
            <a:ext cx="232079" cy="255061"/>
          </a:xfrm>
          <a:prstGeom prst="line">
            <a:avLst/>
          </a:prstGeom>
          <a:noFill/>
          <a:ln w="9525" cap="flat" cmpd="sng" algn="ctr">
            <a:solidFill>
              <a:srgbClr val="3685C9"/>
            </a:solidFill>
            <a:prstDash val="solid"/>
            <a:miter lim="800000"/>
          </a:ln>
          <a:effectLst/>
        </p:spPr>
      </p:cxnSp>
      <p:cxnSp>
        <p:nvCxnSpPr>
          <p:cNvPr id="249" name="Straight Connector 248">
            <a:extLst>
              <a:ext uri="{FF2B5EF4-FFF2-40B4-BE49-F238E27FC236}">
                <a16:creationId xmlns:a16="http://schemas.microsoft.com/office/drawing/2014/main" id="{1CB9B470-B02D-49D0-AF98-5CCA83605AC2}"/>
              </a:ext>
            </a:extLst>
          </p:cNvPr>
          <p:cNvCxnSpPr>
            <a:cxnSpLocks/>
          </p:cNvCxnSpPr>
          <p:nvPr/>
        </p:nvCxnSpPr>
        <p:spPr>
          <a:xfrm flipV="1">
            <a:off x="1154459" y="2842198"/>
            <a:ext cx="4485240" cy="9041"/>
          </a:xfrm>
          <a:prstGeom prst="line">
            <a:avLst/>
          </a:prstGeom>
          <a:noFill/>
          <a:ln w="6350" cap="flat" cmpd="sng" algn="ctr">
            <a:solidFill>
              <a:srgbClr val="000000"/>
            </a:solidFill>
            <a:prstDash val="dash"/>
            <a:miter lim="800000"/>
          </a:ln>
          <a:effectLst/>
        </p:spPr>
      </p:cxnSp>
      <p:sp>
        <p:nvSpPr>
          <p:cNvPr id="234" name="Rectangle: Diagonal Corners Snipped 233">
            <a:extLst>
              <a:ext uri="{FF2B5EF4-FFF2-40B4-BE49-F238E27FC236}">
                <a16:creationId xmlns:a16="http://schemas.microsoft.com/office/drawing/2014/main" id="{DE9115E3-BA90-41B8-B995-D68373E7EA05}"/>
              </a:ext>
            </a:extLst>
          </p:cNvPr>
          <p:cNvSpPr/>
          <p:nvPr/>
        </p:nvSpPr>
        <p:spPr>
          <a:xfrm>
            <a:off x="0" y="5254284"/>
            <a:ext cx="12192000" cy="48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Time to next treatment was significantly delayed with Isa-Pd</a:t>
            </a:r>
          </a:p>
          <a:p>
            <a:pPr algn="ctr" defTabSz="914332">
              <a:defRPr/>
            </a:pPr>
            <a:r>
              <a:rPr lang="en-GB" sz="1600">
                <a:solidFill>
                  <a:srgbClr val="525CA3"/>
                </a:solidFill>
                <a:latin typeface="Arial" panose="020B0604020202020204"/>
              </a:rPr>
              <a:t>More than 50% of patients with subsequent therapy in the Pd arm were treated with daratumuma</a:t>
            </a:r>
            <a:r>
              <a:rPr lang="en-GB" sz="1400">
                <a:solidFill>
                  <a:srgbClr val="525CA3"/>
                </a:solidFill>
                <a:latin typeface="Arial" panose="020B0604020202020204"/>
              </a:rPr>
              <a:t>b</a:t>
            </a:r>
          </a:p>
        </p:txBody>
      </p:sp>
      <p:sp>
        <p:nvSpPr>
          <p:cNvPr id="235" name="Rectangle 234">
            <a:extLst>
              <a:ext uri="{FF2B5EF4-FFF2-40B4-BE49-F238E27FC236}">
                <a16:creationId xmlns:a16="http://schemas.microsoft.com/office/drawing/2014/main" id="{128381B3-F14F-4547-B1BD-8EB2A0A3D09A}"/>
              </a:ext>
            </a:extLst>
          </p:cNvPr>
          <p:cNvSpPr/>
          <p:nvPr/>
        </p:nvSpPr>
        <p:spPr>
          <a:xfrm>
            <a:off x="3382157" y="3750273"/>
            <a:ext cx="940856" cy="319739"/>
          </a:xfrm>
          <a:prstGeom prst="rect">
            <a:avLst/>
          </a:prstGeom>
        </p:spPr>
        <p:txBody>
          <a:bodyPr wrap="none" lIns="0" tIns="0" rIns="0" bIns="0">
            <a:noAutofit/>
          </a:bodyPr>
          <a:lstStyle/>
          <a:p>
            <a:pPr marL="0" lvl="1" defTabSz="914082">
              <a:defRPr/>
            </a:pPr>
            <a:r>
              <a:rPr lang="en-GB" sz="1200" kern="0">
                <a:solidFill>
                  <a:srgbClr val="000000"/>
                </a:solidFill>
                <a:latin typeface="Arial" panose="020B0604020202020204"/>
              </a:rPr>
              <a:t>HR: </a:t>
            </a:r>
            <a:r>
              <a:rPr lang="en-US" sz="1200" kern="0">
                <a:solidFill>
                  <a:srgbClr val="000000"/>
                </a:solidFill>
                <a:latin typeface="Arial" panose="020B0604020202020204"/>
              </a:rPr>
              <a:t>0.538 (95% CI: 0.382–0.758)</a:t>
            </a:r>
            <a:endParaRPr lang="en-GB" sz="1200" kern="0">
              <a:solidFill>
                <a:srgbClr val="000000"/>
              </a:solidFill>
              <a:latin typeface="Arial" panose="020B0604020202020204"/>
            </a:endParaRPr>
          </a:p>
        </p:txBody>
      </p:sp>
      <p:sp>
        <p:nvSpPr>
          <p:cNvPr id="238" name="Rectangle 237">
            <a:hlinkClick r:id="rId4" action="ppaction://hlinksldjump"/>
            <a:extLst>
              <a:ext uri="{FF2B5EF4-FFF2-40B4-BE49-F238E27FC236}">
                <a16:creationId xmlns:a16="http://schemas.microsoft.com/office/drawing/2014/main" id="{6D3B170D-57A8-4A6E-B306-2E2C5DEE8EE8}"/>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256449778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A98406-6A88-4594-8FED-93BBA0A9D92E}"/>
              </a:ext>
            </a:extLst>
          </p:cNvPr>
          <p:cNvSpPr>
            <a:spLocks noGrp="1"/>
          </p:cNvSpPr>
          <p:nvPr>
            <p:ph type="title"/>
          </p:nvPr>
        </p:nvSpPr>
        <p:spPr>
          <a:xfrm>
            <a:off x="478368" y="180488"/>
            <a:ext cx="11226801" cy="701602"/>
          </a:xfrm>
        </p:spPr>
        <p:txBody>
          <a:bodyPr/>
          <a:lstStyle/>
          <a:p>
            <a:r>
              <a:rPr lang="en-US" b="1" dirty="0">
                <a:solidFill>
                  <a:schemeClr val="bg2"/>
                </a:solidFill>
              </a:rPr>
              <a:t>ICARIA-MM</a:t>
            </a:r>
            <a:br>
              <a:rPr lang="en-US" dirty="0"/>
            </a:br>
            <a:r>
              <a:rPr lang="en-US" sz="2133" dirty="0"/>
              <a:t>Improvement in renal function (median FU: 11.6 </a:t>
            </a:r>
            <a:r>
              <a:rPr lang="en-US" sz="2133" dirty="0" err="1"/>
              <a:t>mos</a:t>
            </a:r>
            <a:r>
              <a:rPr lang="en-US" sz="2133" dirty="0"/>
              <a:t>)</a:t>
            </a:r>
            <a:endParaRPr lang="en-GB" dirty="0"/>
          </a:p>
        </p:txBody>
      </p:sp>
      <p:sp>
        <p:nvSpPr>
          <p:cNvPr id="3" name="Slide Number Placeholder 2">
            <a:extLst>
              <a:ext uri="{FF2B5EF4-FFF2-40B4-BE49-F238E27FC236}">
                <a16:creationId xmlns:a16="http://schemas.microsoft.com/office/drawing/2014/main" id="{6C09C2B1-3A88-4048-B0D3-1B97382D0B15}"/>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142</a:t>
            </a:fld>
            <a:endParaRPr lang="en-US">
              <a:solidFill>
                <a:srgbClr val="6B747B"/>
              </a:solidFill>
              <a:latin typeface="Arial" panose="020B0604020202020204"/>
            </a:endParaRPr>
          </a:p>
        </p:txBody>
      </p:sp>
      <p:sp>
        <p:nvSpPr>
          <p:cNvPr id="16" name="Text Placeholder 15">
            <a:extLst>
              <a:ext uri="{FF2B5EF4-FFF2-40B4-BE49-F238E27FC236}">
                <a16:creationId xmlns:a16="http://schemas.microsoft.com/office/drawing/2014/main" id="{0B6CB20B-5B06-1F59-D5E9-59C1EFD20479}"/>
              </a:ext>
            </a:extLst>
          </p:cNvPr>
          <p:cNvSpPr>
            <a:spLocks noGrp="1"/>
          </p:cNvSpPr>
          <p:nvPr>
            <p:ph type="body" sz="quarter" idx="13"/>
          </p:nvPr>
        </p:nvSpPr>
        <p:spPr/>
        <p:txBody>
          <a:bodyPr/>
          <a:lstStyle/>
          <a:p>
            <a:br>
              <a:rPr lang="en-GB" sz="133">
                <a:solidFill>
                  <a:srgbClr val="6B747B"/>
                </a:solidFill>
                <a:latin typeface="Arial" panose="020B0604020202020204"/>
              </a:rPr>
            </a:br>
            <a:r>
              <a:rPr lang="en-GB"/>
              <a:t>Richardson PG, et al. EHA 2019; Abstract #S824</a:t>
            </a:r>
            <a:endParaRPr lang="en-GB" sz="133">
              <a:solidFill>
                <a:srgbClr val="6B747B"/>
              </a:solidFill>
              <a:latin typeface="Arial" panose="020B0604020202020204"/>
            </a:endParaRPr>
          </a:p>
        </p:txBody>
      </p:sp>
      <p:sp>
        <p:nvSpPr>
          <p:cNvPr id="17" name="Text Placeholder 16">
            <a:extLst>
              <a:ext uri="{FF2B5EF4-FFF2-40B4-BE49-F238E27FC236}">
                <a16:creationId xmlns:a16="http://schemas.microsoft.com/office/drawing/2014/main" id="{1DE5DA2E-E52C-8B49-365A-2B95D82A037B}"/>
              </a:ext>
            </a:extLst>
          </p:cNvPr>
          <p:cNvSpPr>
            <a:spLocks noGrp="1"/>
          </p:cNvSpPr>
          <p:nvPr>
            <p:ph type="body" sz="quarter" idx="14"/>
          </p:nvPr>
        </p:nvSpPr>
        <p:spPr>
          <a:xfrm>
            <a:off x="486835" y="5880100"/>
            <a:ext cx="8368408" cy="381000"/>
          </a:xfrm>
        </p:spPr>
        <p:txBody>
          <a:bodyPr/>
          <a:lstStyle/>
          <a:p>
            <a:r>
              <a:rPr lang="en-US"/>
              <a:t>Data cut-off 11 October 2018 </a:t>
            </a:r>
          </a:p>
          <a:p>
            <a:r>
              <a:rPr lang="en-US"/>
              <a:t>*Number of patients with both baseline and at least one post-baseline assessment</a:t>
            </a:r>
          </a:p>
          <a:p>
            <a:r>
              <a:rPr lang="en-US"/>
              <a:t>d, dexamethasone; eGFR, estimated glomerular filtration rate; FU, follow-up; Isa, isatuximab; MDRD, modification of diet in renal disease; Mos, months; P, pomalidomide</a:t>
            </a:r>
          </a:p>
        </p:txBody>
      </p:sp>
      <p:graphicFrame>
        <p:nvGraphicFramePr>
          <p:cNvPr id="234" name="Content Placeholder 3">
            <a:extLst>
              <a:ext uri="{FF2B5EF4-FFF2-40B4-BE49-F238E27FC236}">
                <a16:creationId xmlns:a16="http://schemas.microsoft.com/office/drawing/2014/main" id="{3DB175E1-5CD8-47FE-8AD5-36A34B9E749C}"/>
              </a:ext>
            </a:extLst>
          </p:cNvPr>
          <p:cNvGraphicFramePr>
            <a:graphicFrameLocks/>
          </p:cNvGraphicFramePr>
          <p:nvPr/>
        </p:nvGraphicFramePr>
        <p:xfrm>
          <a:off x="489896" y="1620821"/>
          <a:ext cx="11240937" cy="1706720"/>
        </p:xfrm>
        <a:graphic>
          <a:graphicData uri="http://schemas.openxmlformats.org/drawingml/2006/table">
            <a:tbl>
              <a:tblPr firstRow="1" bandRow="1">
                <a:tableStyleId>{5C22544A-7EE6-4342-B048-85BDC9FD1C3A}</a:tableStyleId>
              </a:tblPr>
              <a:tblGrid>
                <a:gridCol w="5585785">
                  <a:extLst>
                    <a:ext uri="{9D8B030D-6E8A-4147-A177-3AD203B41FA5}">
                      <a16:colId xmlns:a16="http://schemas.microsoft.com/office/drawing/2014/main" val="20000"/>
                    </a:ext>
                  </a:extLst>
                </a:gridCol>
                <a:gridCol w="2827576">
                  <a:extLst>
                    <a:ext uri="{9D8B030D-6E8A-4147-A177-3AD203B41FA5}">
                      <a16:colId xmlns:a16="http://schemas.microsoft.com/office/drawing/2014/main" val="366543699"/>
                    </a:ext>
                  </a:extLst>
                </a:gridCol>
                <a:gridCol w="2827576">
                  <a:extLst>
                    <a:ext uri="{9D8B030D-6E8A-4147-A177-3AD203B41FA5}">
                      <a16:colId xmlns:a16="http://schemas.microsoft.com/office/drawing/2014/main" val="3811569608"/>
                    </a:ext>
                  </a:extLst>
                </a:gridCol>
              </a:tblGrid>
              <a:tr h="528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700" b="1" kern="1200">
                        <a:solidFill>
                          <a:schemeClr val="bg1"/>
                        </a:solidFill>
                        <a:latin typeface="+mn-lt"/>
                        <a:ea typeface="+mn-ea"/>
                        <a:cs typeface="+mn-cs"/>
                      </a:endParaRPr>
                    </a:p>
                  </a:txBody>
                  <a:tcPr marR="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700" b="1" kern="1200" baseline="0">
                          <a:solidFill>
                            <a:schemeClr val="bg1"/>
                          </a:solidFill>
                          <a:latin typeface="+mn-lt"/>
                          <a:ea typeface="+mn-ea"/>
                          <a:cs typeface="Arial" panose="020B0604020202020204" pitchFamily="34" charset="0"/>
                        </a:rPr>
                        <a:t>Isa-Pd</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700" b="1" kern="1200" baseline="0">
                          <a:solidFill>
                            <a:schemeClr val="bg1"/>
                          </a:solidFill>
                          <a:latin typeface="+mn-lt"/>
                          <a:ea typeface="+mn-ea"/>
                          <a:cs typeface="Arial" panose="020B0604020202020204" pitchFamily="34" charset="0"/>
                        </a:rPr>
                        <a:t> (n=154)</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25CA3"/>
                    </a:solidFill>
                  </a:tcPr>
                </a:tc>
                <a:tc>
                  <a:txBody>
                    <a:bodyPr/>
                    <a:lstStyle/>
                    <a:p>
                      <a:pPr algn="ctr"/>
                      <a:r>
                        <a:rPr lang="en-US" sz="1700" b="1" kern="1200" baseline="0">
                          <a:solidFill>
                            <a:schemeClr val="bg1"/>
                          </a:solidFill>
                          <a:latin typeface="+mn-lt"/>
                          <a:ea typeface="+mn-ea"/>
                          <a:cs typeface="Arial" panose="020B0604020202020204" pitchFamily="34" charset="0"/>
                        </a:rPr>
                        <a:t>Pd </a:t>
                      </a:r>
                    </a:p>
                    <a:p>
                      <a:pPr algn="ctr"/>
                      <a:r>
                        <a:rPr lang="en-US" sz="1700" b="1" kern="1200" baseline="0">
                          <a:solidFill>
                            <a:schemeClr val="bg1"/>
                          </a:solidFill>
                          <a:latin typeface="+mn-lt"/>
                          <a:ea typeface="+mn-ea"/>
                          <a:cs typeface="Arial" panose="020B0604020202020204" pitchFamily="34" charset="0"/>
                        </a:rPr>
                        <a:t>(n=153)</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367040400"/>
                  </a:ext>
                </a:extLst>
              </a:tr>
              <a:tr h="3936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a:ln>
                            <a:noFill/>
                          </a:ln>
                          <a:solidFill>
                            <a:srgbClr val="6B747B"/>
                          </a:solidFill>
                          <a:effectLst/>
                          <a:uLnTx/>
                          <a:uFillTx/>
                          <a:latin typeface="+mn-lt"/>
                          <a:ea typeface="+mn-ea"/>
                          <a:cs typeface="+mn-cs"/>
                        </a:rPr>
                        <a:t>Patients with eGFR [MDRD] &lt;50 mL/min/1.73m</a:t>
                      </a:r>
                      <a:r>
                        <a:rPr kumimoji="0" lang="en-US" sz="1500" b="0" i="0" u="none" strike="noStrike" kern="1200" cap="none" spc="0" normalizeH="0" baseline="30000">
                          <a:ln>
                            <a:noFill/>
                          </a:ln>
                          <a:solidFill>
                            <a:srgbClr val="6B747B"/>
                          </a:solidFill>
                          <a:effectLst/>
                          <a:uLnTx/>
                          <a:uFillTx/>
                          <a:latin typeface="+mn-lt"/>
                          <a:ea typeface="+mn-ea"/>
                          <a:cs typeface="+mn-cs"/>
                        </a:rPr>
                        <a:t>2</a:t>
                      </a:r>
                      <a:r>
                        <a:rPr kumimoji="0" lang="en-US" sz="1500" b="0" i="0" u="none" strike="noStrike" kern="1200" cap="none" spc="0" normalizeH="0" baseline="0">
                          <a:ln>
                            <a:noFill/>
                          </a:ln>
                          <a:solidFill>
                            <a:srgbClr val="6B747B"/>
                          </a:solidFill>
                          <a:effectLst/>
                          <a:uLnTx/>
                          <a:uFillTx/>
                          <a:latin typeface="+mn-lt"/>
                          <a:ea typeface="+mn-ea"/>
                          <a:cs typeface="+mn-cs"/>
                        </a:rPr>
                        <a:t> at baseline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32*</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algn="ctr"/>
                      <a:r>
                        <a:rPr kumimoji="0" lang="en-GB" sz="1500" b="0" i="0" u="none" strike="noStrike" kern="1200" cap="none" spc="0" normalizeH="0" baseline="0">
                          <a:ln>
                            <a:noFill/>
                          </a:ln>
                          <a:solidFill>
                            <a:srgbClr val="6B747B"/>
                          </a:solidFill>
                          <a:effectLst/>
                          <a:uLnTx/>
                          <a:uFillTx/>
                          <a:latin typeface="+mn-lt"/>
                          <a:ea typeface="+mn-ea"/>
                          <a:cs typeface="+mn-cs"/>
                        </a:rPr>
                        <a:t>21*</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392400">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Complete renal response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nl-BE" sz="1500" b="0" i="0" u="none" strike="noStrike" kern="1200" cap="none" spc="0" normalizeH="0" baseline="0">
                          <a:ln>
                            <a:noFill/>
                          </a:ln>
                          <a:solidFill>
                            <a:srgbClr val="6B747B"/>
                          </a:solidFill>
                          <a:effectLst/>
                          <a:uLnTx/>
                          <a:uFillTx/>
                          <a:latin typeface="+mn-lt"/>
                          <a:ea typeface="+mn-ea"/>
                          <a:cs typeface="+mn-cs"/>
                        </a:rPr>
                        <a:t>71.9%</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T="34291" marB="3429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GB" sz="1500" b="0" i="0" u="none" strike="noStrike" kern="1200" cap="none" spc="0" normalizeH="0" baseline="0">
                          <a:ln>
                            <a:noFill/>
                          </a:ln>
                          <a:solidFill>
                            <a:srgbClr val="6B747B"/>
                          </a:solidFill>
                          <a:effectLst/>
                          <a:uLnTx/>
                          <a:uFillTx/>
                          <a:latin typeface="+mn-lt"/>
                          <a:ea typeface="+mn-ea"/>
                          <a:cs typeface="+mn-cs"/>
                        </a:rPr>
                        <a:t>38.1%</a:t>
                      </a:r>
                    </a:p>
                  </a:txBody>
                  <a:tcPr marT="34291" marB="3429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580451358"/>
                  </a:ext>
                </a:extLst>
              </a:tr>
              <a:tr h="3924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a:ln>
                            <a:noFill/>
                          </a:ln>
                          <a:solidFill>
                            <a:srgbClr val="6B747B"/>
                          </a:solidFill>
                          <a:effectLst/>
                          <a:uLnTx/>
                          <a:uFillTx/>
                          <a:latin typeface="+mn-lt"/>
                          <a:ea typeface="+mn-ea"/>
                          <a:cs typeface="+mn-cs"/>
                        </a:rPr>
                        <a:t>Sustained complete renal response</a:t>
                      </a:r>
                      <a:endParaRPr kumimoji="0" lang="en-US" sz="1500" b="0" i="0" u="none" strike="noStrike" kern="1200" cap="none" spc="0" normalizeH="0" baseline="3000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nl-BE" sz="1500" b="0" i="0" u="none" strike="noStrike" kern="1200" cap="none" spc="0" normalizeH="0" baseline="0">
                          <a:ln>
                            <a:noFill/>
                          </a:ln>
                          <a:solidFill>
                            <a:srgbClr val="6B747B"/>
                          </a:solidFill>
                          <a:effectLst/>
                          <a:uLnTx/>
                          <a:uFillTx/>
                          <a:latin typeface="+mn-lt"/>
                          <a:ea typeface="+mn-ea"/>
                          <a:cs typeface="+mn-cs"/>
                        </a:rPr>
                        <a:t>31.3%</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T="34291" marB="3429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r>
                        <a:rPr kumimoji="0" lang="en-GB" sz="1500" b="0" i="0" u="none" strike="noStrike" kern="1200" cap="none" spc="0" normalizeH="0" baseline="0">
                          <a:ln>
                            <a:noFill/>
                          </a:ln>
                          <a:solidFill>
                            <a:srgbClr val="6B747B"/>
                          </a:solidFill>
                          <a:effectLst/>
                          <a:uLnTx/>
                          <a:uFillTx/>
                          <a:latin typeface="+mn-lt"/>
                          <a:ea typeface="+mn-ea"/>
                          <a:cs typeface="+mn-cs"/>
                        </a:rPr>
                        <a:t>19.0%</a:t>
                      </a:r>
                    </a:p>
                  </a:txBody>
                  <a:tcPr marL="62833" marR="62833"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3783875149"/>
                  </a:ext>
                </a:extLst>
              </a:tr>
            </a:tbl>
          </a:graphicData>
        </a:graphic>
      </p:graphicFrame>
      <p:sp>
        <p:nvSpPr>
          <p:cNvPr id="235" name="Rectangle: Rounded Corners 234">
            <a:extLst>
              <a:ext uri="{FF2B5EF4-FFF2-40B4-BE49-F238E27FC236}">
                <a16:creationId xmlns:a16="http://schemas.microsoft.com/office/drawing/2014/main" id="{56BAF022-5583-4515-9C51-97925C193DCE}"/>
              </a:ext>
            </a:extLst>
          </p:cNvPr>
          <p:cNvSpPr/>
          <p:nvPr/>
        </p:nvSpPr>
        <p:spPr>
          <a:xfrm>
            <a:off x="663477" y="3822208"/>
            <a:ext cx="5235092" cy="775467"/>
          </a:xfrm>
          <a:prstGeom prst="round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720000" rIns="96000" rtlCol="0" anchor="ctr"/>
          <a:lstStyle/>
          <a:p>
            <a:pPr defTabSz="914286">
              <a:defRPr/>
            </a:pPr>
            <a:endParaRPr lang="en-GB" sz="1600">
              <a:solidFill>
                <a:srgbClr val="6B747B">
                  <a:lumMod val="50000"/>
                </a:srgbClr>
              </a:solidFill>
              <a:latin typeface="Arial" panose="020B0604020202020204"/>
            </a:endParaRPr>
          </a:p>
        </p:txBody>
      </p:sp>
      <p:sp>
        <p:nvSpPr>
          <p:cNvPr id="239" name="Rectangle: Rounded Corners 238">
            <a:extLst>
              <a:ext uri="{FF2B5EF4-FFF2-40B4-BE49-F238E27FC236}">
                <a16:creationId xmlns:a16="http://schemas.microsoft.com/office/drawing/2014/main" id="{64FB660A-334C-4672-A022-8450C2DFE0E1}"/>
              </a:ext>
            </a:extLst>
          </p:cNvPr>
          <p:cNvSpPr/>
          <p:nvPr/>
        </p:nvSpPr>
        <p:spPr>
          <a:xfrm>
            <a:off x="6468771" y="3829425"/>
            <a:ext cx="5235092" cy="783132"/>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0" rIns="96000" rtlCol="0" anchor="ctr"/>
          <a:lstStyle/>
          <a:p>
            <a:pPr defTabSz="914286">
              <a:defRPr/>
            </a:pPr>
            <a:endParaRPr lang="en-GB" sz="1600">
              <a:solidFill>
                <a:srgbClr val="6B747B">
                  <a:lumMod val="50000"/>
                </a:srgbClr>
              </a:solidFill>
              <a:latin typeface="Arial" panose="020B0604020202020204"/>
            </a:endParaRPr>
          </a:p>
        </p:txBody>
      </p:sp>
      <p:sp>
        <p:nvSpPr>
          <p:cNvPr id="240" name="Oval 239">
            <a:extLst>
              <a:ext uri="{FF2B5EF4-FFF2-40B4-BE49-F238E27FC236}">
                <a16:creationId xmlns:a16="http://schemas.microsoft.com/office/drawing/2014/main" id="{4E336C30-4CE7-4B37-A53D-0CCAF65C3358}"/>
              </a:ext>
            </a:extLst>
          </p:cNvPr>
          <p:cNvSpPr/>
          <p:nvPr/>
        </p:nvSpPr>
        <p:spPr>
          <a:xfrm>
            <a:off x="6236479" y="3868041"/>
            <a:ext cx="673077" cy="7119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endParaRPr lang="en-GB" sz="1351">
              <a:solidFill>
                <a:srgbClr val="FFFFFF"/>
              </a:solidFill>
              <a:latin typeface="Arial" panose="020B0604020202020204"/>
            </a:endParaRPr>
          </a:p>
        </p:txBody>
      </p:sp>
      <p:grpSp>
        <p:nvGrpSpPr>
          <p:cNvPr id="241" name="Group 9">
            <a:extLst>
              <a:ext uri="{FF2B5EF4-FFF2-40B4-BE49-F238E27FC236}">
                <a16:creationId xmlns:a16="http://schemas.microsoft.com/office/drawing/2014/main" id="{2F00BBC2-02C9-4C2B-9051-65540F5117ED}"/>
              </a:ext>
            </a:extLst>
          </p:cNvPr>
          <p:cNvGrpSpPr>
            <a:grpSpLocks noChangeAspect="1"/>
          </p:cNvGrpSpPr>
          <p:nvPr/>
        </p:nvGrpSpPr>
        <p:grpSpPr bwMode="auto">
          <a:xfrm>
            <a:off x="6158620" y="3833258"/>
            <a:ext cx="818691" cy="824413"/>
            <a:chOff x="1894" y="723"/>
            <a:chExt cx="1859" cy="1872"/>
          </a:xfrm>
          <a:solidFill>
            <a:schemeClr val="accent1"/>
          </a:solidFill>
        </p:grpSpPr>
        <p:sp>
          <p:nvSpPr>
            <p:cNvPr id="242" name="Freeform 10">
              <a:extLst>
                <a:ext uri="{FF2B5EF4-FFF2-40B4-BE49-F238E27FC236}">
                  <a16:creationId xmlns:a16="http://schemas.microsoft.com/office/drawing/2014/main" id="{FAA9D520-3AB9-4C00-8031-FF8A94DBD2DA}"/>
                </a:ext>
              </a:extLst>
            </p:cNvPr>
            <p:cNvSpPr>
              <a:spLocks/>
            </p:cNvSpPr>
            <p:nvPr/>
          </p:nvSpPr>
          <p:spPr bwMode="auto">
            <a:xfrm>
              <a:off x="1894" y="723"/>
              <a:ext cx="1859" cy="1872"/>
            </a:xfrm>
            <a:custGeom>
              <a:avLst/>
              <a:gdLst>
                <a:gd name="T0" fmla="*/ 995 w 1051"/>
                <a:gd name="T1" fmla="*/ 339 h 1058"/>
                <a:gd name="T2" fmla="*/ 1051 w 1051"/>
                <a:gd name="T3" fmla="*/ 319 h 1058"/>
                <a:gd name="T4" fmla="*/ 1010 w 1051"/>
                <a:gd name="T5" fmla="*/ 546 h 1058"/>
                <a:gd name="T6" fmla="*/ 839 w 1051"/>
                <a:gd name="T7" fmla="*/ 394 h 1058"/>
                <a:gd name="T8" fmla="*/ 901 w 1051"/>
                <a:gd name="T9" fmla="*/ 372 h 1058"/>
                <a:gd name="T10" fmla="*/ 539 w 1051"/>
                <a:gd name="T11" fmla="*/ 124 h 1058"/>
                <a:gd name="T12" fmla="*/ 166 w 1051"/>
                <a:gd name="T13" fmla="*/ 446 h 1058"/>
                <a:gd name="T14" fmla="*/ 437 w 1051"/>
                <a:gd name="T15" fmla="*/ 875 h 1058"/>
                <a:gd name="T16" fmla="*/ 919 w 1051"/>
                <a:gd name="T17" fmla="*/ 601 h 1058"/>
                <a:gd name="T18" fmla="*/ 990 w 1051"/>
                <a:gd name="T19" fmla="*/ 671 h 1058"/>
                <a:gd name="T20" fmla="*/ 988 w 1051"/>
                <a:gd name="T21" fmla="*/ 691 h 1058"/>
                <a:gd name="T22" fmla="*/ 725 w 1051"/>
                <a:gd name="T23" fmla="*/ 952 h 1058"/>
                <a:gd name="T24" fmla="*/ 85 w 1051"/>
                <a:gd name="T25" fmla="*/ 646 h 1058"/>
                <a:gd name="T26" fmla="*/ 471 w 1051"/>
                <a:gd name="T27" fmla="*/ 32 h 1058"/>
                <a:gd name="T28" fmla="*/ 989 w 1051"/>
                <a:gd name="T29" fmla="*/ 324 h 1058"/>
                <a:gd name="T30" fmla="*/ 995 w 1051"/>
                <a:gd name="T31" fmla="*/ 339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1" h="1058">
                  <a:moveTo>
                    <a:pt x="995" y="339"/>
                  </a:moveTo>
                  <a:cubicBezTo>
                    <a:pt x="1014" y="332"/>
                    <a:pt x="1031" y="327"/>
                    <a:pt x="1051" y="319"/>
                  </a:cubicBezTo>
                  <a:cubicBezTo>
                    <a:pt x="1038" y="395"/>
                    <a:pt x="1024" y="469"/>
                    <a:pt x="1010" y="546"/>
                  </a:cubicBezTo>
                  <a:cubicBezTo>
                    <a:pt x="952" y="495"/>
                    <a:pt x="897" y="446"/>
                    <a:pt x="839" y="394"/>
                  </a:cubicBezTo>
                  <a:cubicBezTo>
                    <a:pt x="862" y="386"/>
                    <a:pt x="881" y="379"/>
                    <a:pt x="901" y="372"/>
                  </a:cubicBezTo>
                  <a:cubicBezTo>
                    <a:pt x="869" y="262"/>
                    <a:pt x="737" y="120"/>
                    <a:pt x="539" y="124"/>
                  </a:cubicBezTo>
                  <a:cubicBezTo>
                    <a:pt x="346" y="127"/>
                    <a:pt x="195" y="267"/>
                    <a:pt x="166" y="446"/>
                  </a:cubicBezTo>
                  <a:cubicBezTo>
                    <a:pt x="134" y="645"/>
                    <a:pt x="258" y="821"/>
                    <a:pt x="437" y="875"/>
                  </a:cubicBezTo>
                  <a:cubicBezTo>
                    <a:pt x="616" y="929"/>
                    <a:pt x="853" y="838"/>
                    <a:pt x="919" y="601"/>
                  </a:cubicBezTo>
                  <a:cubicBezTo>
                    <a:pt x="943" y="625"/>
                    <a:pt x="967" y="647"/>
                    <a:pt x="990" y="671"/>
                  </a:cubicBezTo>
                  <a:cubicBezTo>
                    <a:pt x="993" y="674"/>
                    <a:pt x="991" y="685"/>
                    <a:pt x="988" y="691"/>
                  </a:cubicBezTo>
                  <a:cubicBezTo>
                    <a:pt x="936" y="813"/>
                    <a:pt x="848" y="902"/>
                    <a:pt x="725" y="952"/>
                  </a:cubicBezTo>
                  <a:cubicBezTo>
                    <a:pt x="461" y="1058"/>
                    <a:pt x="168" y="917"/>
                    <a:pt x="85" y="646"/>
                  </a:cubicBezTo>
                  <a:cubicBezTo>
                    <a:pt x="0" y="369"/>
                    <a:pt x="186" y="73"/>
                    <a:pt x="471" y="32"/>
                  </a:cubicBezTo>
                  <a:cubicBezTo>
                    <a:pt x="693" y="0"/>
                    <a:pt x="902" y="118"/>
                    <a:pt x="989" y="324"/>
                  </a:cubicBezTo>
                  <a:cubicBezTo>
                    <a:pt x="991" y="329"/>
                    <a:pt x="993" y="333"/>
                    <a:pt x="995" y="339"/>
                  </a:cubicBezTo>
                  <a:close/>
                </a:path>
              </a:pathLst>
            </a:custGeom>
            <a:solidFill>
              <a:srgbClr val="3E90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286">
                <a:defRPr/>
              </a:pPr>
              <a:endParaRPr lang="en-GB" sz="1351">
                <a:solidFill>
                  <a:srgbClr val="6B747B"/>
                </a:solidFill>
                <a:latin typeface="Arial" panose="020B0604020202020204"/>
              </a:endParaRPr>
            </a:p>
          </p:txBody>
        </p:sp>
        <p:sp>
          <p:nvSpPr>
            <p:cNvPr id="243" name="Freeform 11">
              <a:extLst>
                <a:ext uri="{FF2B5EF4-FFF2-40B4-BE49-F238E27FC236}">
                  <a16:creationId xmlns:a16="http://schemas.microsoft.com/office/drawing/2014/main" id="{5AD22F17-ED11-42C2-977F-8DD5D823D0C9}"/>
                </a:ext>
              </a:extLst>
            </p:cNvPr>
            <p:cNvSpPr>
              <a:spLocks/>
            </p:cNvSpPr>
            <p:nvPr/>
          </p:nvSpPr>
          <p:spPr bwMode="auto">
            <a:xfrm>
              <a:off x="2699" y="1022"/>
              <a:ext cx="506" cy="911"/>
            </a:xfrm>
            <a:custGeom>
              <a:avLst/>
              <a:gdLst>
                <a:gd name="T0" fmla="*/ 286 w 286"/>
                <a:gd name="T1" fmla="*/ 465 h 515"/>
                <a:gd name="T2" fmla="*/ 245 w 286"/>
                <a:gd name="T3" fmla="*/ 515 h 515"/>
                <a:gd name="T4" fmla="*/ 188 w 286"/>
                <a:gd name="T5" fmla="*/ 469 h 515"/>
                <a:gd name="T6" fmla="*/ 152 w 286"/>
                <a:gd name="T7" fmla="*/ 439 h 515"/>
                <a:gd name="T8" fmla="*/ 90 w 286"/>
                <a:gd name="T9" fmla="*/ 417 h 515"/>
                <a:gd name="T10" fmla="*/ 11 w 286"/>
                <a:gd name="T11" fmla="*/ 363 h 515"/>
                <a:gd name="T12" fmla="*/ 42 w 286"/>
                <a:gd name="T13" fmla="*/ 272 h 515"/>
                <a:gd name="T14" fmla="*/ 55 w 286"/>
                <a:gd name="T15" fmla="*/ 246 h 515"/>
                <a:gd name="T16" fmla="*/ 55 w 286"/>
                <a:gd name="T17" fmla="*/ 23 h 515"/>
                <a:gd name="T18" fmla="*/ 55 w 286"/>
                <a:gd name="T19" fmla="*/ 0 h 515"/>
                <a:gd name="T20" fmla="*/ 119 w 286"/>
                <a:gd name="T21" fmla="*/ 0 h 515"/>
                <a:gd name="T22" fmla="*/ 119 w 286"/>
                <a:gd name="T23" fmla="*/ 20 h 515"/>
                <a:gd name="T24" fmla="*/ 119 w 286"/>
                <a:gd name="T25" fmla="*/ 248 h 515"/>
                <a:gd name="T26" fmla="*/ 131 w 286"/>
                <a:gd name="T27" fmla="*/ 272 h 515"/>
                <a:gd name="T28" fmla="*/ 167 w 286"/>
                <a:gd name="T29" fmla="*/ 353 h 515"/>
                <a:gd name="T30" fmla="*/ 173 w 286"/>
                <a:gd name="T31" fmla="*/ 372 h 515"/>
                <a:gd name="T32" fmla="*/ 286 w 286"/>
                <a:gd name="T33" fmla="*/ 46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515">
                  <a:moveTo>
                    <a:pt x="286" y="465"/>
                  </a:moveTo>
                  <a:cubicBezTo>
                    <a:pt x="272" y="483"/>
                    <a:pt x="259" y="498"/>
                    <a:pt x="245" y="515"/>
                  </a:cubicBezTo>
                  <a:cubicBezTo>
                    <a:pt x="225" y="499"/>
                    <a:pt x="207" y="484"/>
                    <a:pt x="188" y="469"/>
                  </a:cubicBezTo>
                  <a:cubicBezTo>
                    <a:pt x="176" y="459"/>
                    <a:pt x="164" y="450"/>
                    <a:pt x="152" y="439"/>
                  </a:cubicBezTo>
                  <a:cubicBezTo>
                    <a:pt x="135" y="423"/>
                    <a:pt x="118" y="412"/>
                    <a:pt x="90" y="417"/>
                  </a:cubicBezTo>
                  <a:cubicBezTo>
                    <a:pt x="54" y="423"/>
                    <a:pt x="22" y="397"/>
                    <a:pt x="11" y="363"/>
                  </a:cubicBezTo>
                  <a:cubicBezTo>
                    <a:pt x="0" y="328"/>
                    <a:pt x="11" y="292"/>
                    <a:pt x="42" y="272"/>
                  </a:cubicBezTo>
                  <a:cubicBezTo>
                    <a:pt x="53" y="265"/>
                    <a:pt x="55" y="258"/>
                    <a:pt x="55" y="246"/>
                  </a:cubicBezTo>
                  <a:cubicBezTo>
                    <a:pt x="55" y="172"/>
                    <a:pt x="55" y="97"/>
                    <a:pt x="55" y="23"/>
                  </a:cubicBezTo>
                  <a:cubicBezTo>
                    <a:pt x="55" y="15"/>
                    <a:pt x="55" y="8"/>
                    <a:pt x="55" y="0"/>
                  </a:cubicBezTo>
                  <a:cubicBezTo>
                    <a:pt x="76" y="0"/>
                    <a:pt x="96" y="0"/>
                    <a:pt x="119" y="0"/>
                  </a:cubicBezTo>
                  <a:cubicBezTo>
                    <a:pt x="119" y="6"/>
                    <a:pt x="119" y="13"/>
                    <a:pt x="119" y="20"/>
                  </a:cubicBezTo>
                  <a:cubicBezTo>
                    <a:pt x="119" y="96"/>
                    <a:pt x="119" y="172"/>
                    <a:pt x="119" y="248"/>
                  </a:cubicBezTo>
                  <a:cubicBezTo>
                    <a:pt x="119" y="259"/>
                    <a:pt x="122" y="265"/>
                    <a:pt x="131" y="272"/>
                  </a:cubicBezTo>
                  <a:cubicBezTo>
                    <a:pt x="160" y="291"/>
                    <a:pt x="170" y="319"/>
                    <a:pt x="167" y="353"/>
                  </a:cubicBezTo>
                  <a:cubicBezTo>
                    <a:pt x="166" y="359"/>
                    <a:pt x="169" y="368"/>
                    <a:pt x="173" y="372"/>
                  </a:cubicBezTo>
                  <a:cubicBezTo>
                    <a:pt x="210" y="403"/>
                    <a:pt x="247" y="433"/>
                    <a:pt x="286" y="465"/>
                  </a:cubicBezTo>
                  <a:close/>
                </a:path>
              </a:pathLst>
            </a:custGeom>
            <a:solidFill>
              <a:srgbClr val="8BBC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286">
                <a:defRPr/>
              </a:pPr>
              <a:endParaRPr lang="en-GB" sz="1351">
                <a:solidFill>
                  <a:srgbClr val="6B747B"/>
                </a:solidFill>
                <a:latin typeface="Arial" panose="020B0604020202020204"/>
              </a:endParaRPr>
            </a:p>
          </p:txBody>
        </p:sp>
      </p:grpSp>
      <p:sp>
        <p:nvSpPr>
          <p:cNvPr id="244" name="Oval 243">
            <a:extLst>
              <a:ext uri="{FF2B5EF4-FFF2-40B4-BE49-F238E27FC236}">
                <a16:creationId xmlns:a16="http://schemas.microsoft.com/office/drawing/2014/main" id="{A1C8F700-2F56-4B6D-9D83-19E458CAAAD9}"/>
              </a:ext>
            </a:extLst>
          </p:cNvPr>
          <p:cNvSpPr/>
          <p:nvPr/>
        </p:nvSpPr>
        <p:spPr>
          <a:xfrm>
            <a:off x="489895" y="3853949"/>
            <a:ext cx="673077" cy="7119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endParaRPr lang="en-GB" sz="1351">
              <a:solidFill>
                <a:srgbClr val="FFFFFF"/>
              </a:solidFill>
              <a:latin typeface="Arial" panose="020B0604020202020204"/>
            </a:endParaRPr>
          </a:p>
        </p:txBody>
      </p:sp>
      <p:sp>
        <p:nvSpPr>
          <p:cNvPr id="250" name="Text Placeholder 11">
            <a:extLst>
              <a:ext uri="{FF2B5EF4-FFF2-40B4-BE49-F238E27FC236}">
                <a16:creationId xmlns:a16="http://schemas.microsoft.com/office/drawing/2014/main" id="{DFCD0558-90DF-4E5B-B751-EC2F40B2E2AB}"/>
              </a:ext>
            </a:extLst>
          </p:cNvPr>
          <p:cNvSpPr txBox="1">
            <a:spLocks/>
          </p:cNvSpPr>
          <p:nvPr/>
        </p:nvSpPr>
        <p:spPr>
          <a:xfrm>
            <a:off x="1146850" y="3863324"/>
            <a:ext cx="3893397" cy="622995"/>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286">
              <a:buClr>
                <a:srgbClr val="3E90D0"/>
              </a:buClr>
              <a:defRPr/>
            </a:pPr>
            <a:r>
              <a:rPr lang="en-GB" sz="1333" b="1">
                <a:solidFill>
                  <a:srgbClr val="525CA3"/>
                </a:solidFill>
                <a:latin typeface="Arial" panose="020B0604020202020204"/>
              </a:rPr>
              <a:t>Complete renal response:</a:t>
            </a:r>
          </a:p>
          <a:p>
            <a:pPr defTabSz="914286">
              <a:buClr>
                <a:srgbClr val="3E90D0"/>
              </a:buClr>
              <a:defRPr/>
            </a:pPr>
            <a:r>
              <a:rPr lang="en-GB" sz="1200">
                <a:solidFill>
                  <a:srgbClr val="6B747B">
                    <a:lumMod val="50000"/>
                  </a:srgbClr>
                </a:solidFill>
                <a:latin typeface="Arial" panose="020B0604020202020204"/>
              </a:rPr>
              <a:t>An improvement from &lt;50 mL/min/1.73m</a:t>
            </a:r>
            <a:r>
              <a:rPr lang="en-GB" sz="1200" baseline="30000">
                <a:solidFill>
                  <a:srgbClr val="6B747B">
                    <a:lumMod val="50000"/>
                  </a:srgbClr>
                </a:solidFill>
                <a:latin typeface="Arial" panose="020B0604020202020204"/>
              </a:rPr>
              <a:t>2</a:t>
            </a:r>
            <a:r>
              <a:rPr lang="en-GB" sz="1200">
                <a:solidFill>
                  <a:srgbClr val="6B747B">
                    <a:lumMod val="50000"/>
                  </a:srgbClr>
                </a:solidFill>
                <a:latin typeface="Arial" panose="020B0604020202020204"/>
              </a:rPr>
              <a:t> at baseline to at least one assessment ≥60 mL/min during treatment</a:t>
            </a:r>
            <a:endParaRPr lang="en-GB" sz="1400" b="1">
              <a:solidFill>
                <a:srgbClr val="525CA3"/>
              </a:solidFill>
              <a:latin typeface="Arial" panose="020B0604020202020204"/>
            </a:endParaRPr>
          </a:p>
        </p:txBody>
      </p:sp>
      <p:grpSp>
        <p:nvGrpSpPr>
          <p:cNvPr id="251" name="Group 250">
            <a:extLst>
              <a:ext uri="{FF2B5EF4-FFF2-40B4-BE49-F238E27FC236}">
                <a16:creationId xmlns:a16="http://schemas.microsoft.com/office/drawing/2014/main" id="{8D01F6A5-3265-4457-AA63-31C3D3BF273A}"/>
              </a:ext>
            </a:extLst>
          </p:cNvPr>
          <p:cNvGrpSpPr/>
          <p:nvPr/>
        </p:nvGrpSpPr>
        <p:grpSpPr>
          <a:xfrm>
            <a:off x="489895" y="3927299"/>
            <a:ext cx="516640" cy="684059"/>
            <a:chOff x="3015504" y="5126620"/>
            <a:chExt cx="324256" cy="428683"/>
          </a:xfrm>
          <a:solidFill>
            <a:schemeClr val="tx2"/>
          </a:solidFill>
        </p:grpSpPr>
        <p:grpSp>
          <p:nvGrpSpPr>
            <p:cNvPr id="252" name="Group 251">
              <a:extLst>
                <a:ext uri="{FF2B5EF4-FFF2-40B4-BE49-F238E27FC236}">
                  <a16:creationId xmlns:a16="http://schemas.microsoft.com/office/drawing/2014/main" id="{F922211A-1595-423E-A526-AEC22348AAC9}"/>
                </a:ext>
              </a:extLst>
            </p:cNvPr>
            <p:cNvGrpSpPr/>
            <p:nvPr/>
          </p:nvGrpSpPr>
          <p:grpSpPr>
            <a:xfrm rot="21441157">
              <a:off x="3026037" y="5136633"/>
              <a:ext cx="303192" cy="329934"/>
              <a:chOff x="2219324" y="4847732"/>
              <a:chExt cx="573405" cy="563880"/>
            </a:xfrm>
            <a:grpFill/>
          </p:grpSpPr>
          <p:sp>
            <p:nvSpPr>
              <p:cNvPr id="255" name="Oval 254">
                <a:extLst>
                  <a:ext uri="{FF2B5EF4-FFF2-40B4-BE49-F238E27FC236}">
                    <a16:creationId xmlns:a16="http://schemas.microsoft.com/office/drawing/2014/main" id="{5ECEA86B-6241-4510-9053-629C9CB1B08D}"/>
                  </a:ext>
                </a:extLst>
              </p:cNvPr>
              <p:cNvSpPr/>
              <p:nvPr/>
            </p:nvSpPr>
            <p:spPr>
              <a:xfrm>
                <a:off x="2381248" y="4847732"/>
                <a:ext cx="249555" cy="227188"/>
              </a:xfrm>
              <a:prstGeom prst="ellipse">
                <a:avLst/>
              </a:pr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FFFFFF"/>
                  </a:solidFill>
                  <a:latin typeface="Arial" panose="020B0604020202020204"/>
                </a:endParaRPr>
              </a:p>
            </p:txBody>
          </p:sp>
          <p:sp>
            <p:nvSpPr>
              <p:cNvPr id="256" name="Oval 255">
                <a:extLst>
                  <a:ext uri="{FF2B5EF4-FFF2-40B4-BE49-F238E27FC236}">
                    <a16:creationId xmlns:a16="http://schemas.microsoft.com/office/drawing/2014/main" id="{791377EB-B335-4BA4-B245-D790122BA5C5}"/>
                  </a:ext>
                </a:extLst>
              </p:cNvPr>
              <p:cNvSpPr/>
              <p:nvPr/>
            </p:nvSpPr>
            <p:spPr>
              <a:xfrm>
                <a:off x="2240278" y="4983924"/>
                <a:ext cx="281940" cy="259080"/>
              </a:xfrm>
              <a:prstGeom prst="ellipse">
                <a:avLst/>
              </a:pr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FFFFFF"/>
                  </a:solidFill>
                  <a:latin typeface="Arial" panose="020B0604020202020204"/>
                </a:endParaRPr>
              </a:p>
            </p:txBody>
          </p:sp>
          <p:sp>
            <p:nvSpPr>
              <p:cNvPr id="257" name="Oval 256">
                <a:extLst>
                  <a:ext uri="{FF2B5EF4-FFF2-40B4-BE49-F238E27FC236}">
                    <a16:creationId xmlns:a16="http://schemas.microsoft.com/office/drawing/2014/main" id="{BB45EE67-7967-4347-8066-25F30F8D22CA}"/>
                  </a:ext>
                </a:extLst>
              </p:cNvPr>
              <p:cNvSpPr/>
              <p:nvPr/>
            </p:nvSpPr>
            <p:spPr>
              <a:xfrm>
                <a:off x="2308860" y="5164266"/>
                <a:ext cx="249555" cy="227188"/>
              </a:xfrm>
              <a:prstGeom prst="ellipse">
                <a:avLst/>
              </a:pr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FFFFFF"/>
                  </a:solidFill>
                  <a:latin typeface="Arial" panose="020B0604020202020204"/>
                </a:endParaRPr>
              </a:p>
            </p:txBody>
          </p:sp>
          <p:sp>
            <p:nvSpPr>
              <p:cNvPr id="258" name="Partial Circle 257">
                <a:extLst>
                  <a:ext uri="{FF2B5EF4-FFF2-40B4-BE49-F238E27FC236}">
                    <a16:creationId xmlns:a16="http://schemas.microsoft.com/office/drawing/2014/main" id="{E9DCFF49-46D5-4866-9DCA-433FFABE2DE8}"/>
                  </a:ext>
                </a:extLst>
              </p:cNvPr>
              <p:cNvSpPr/>
              <p:nvPr/>
            </p:nvSpPr>
            <p:spPr>
              <a:xfrm>
                <a:off x="2219324" y="4847732"/>
                <a:ext cx="573405" cy="563880"/>
              </a:xfrm>
              <a:prstGeom prst="pie">
                <a:avLst>
                  <a:gd name="adj1" fmla="val 7054497"/>
                  <a:gd name="adj2" fmla="val 16200000"/>
                </a:avLst>
              </a:prstGeom>
              <a:grp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GB">
                  <a:solidFill>
                    <a:srgbClr val="6B747B"/>
                  </a:solidFill>
                  <a:latin typeface="Arial" panose="020B0604020202020204"/>
                </a:endParaRPr>
              </a:p>
            </p:txBody>
          </p:sp>
        </p:grpSp>
        <p:sp>
          <p:nvSpPr>
            <p:cNvPr id="253" name="Arc 252">
              <a:extLst>
                <a:ext uri="{FF2B5EF4-FFF2-40B4-BE49-F238E27FC236}">
                  <a16:creationId xmlns:a16="http://schemas.microsoft.com/office/drawing/2014/main" id="{FA81E454-5E65-44F9-8C61-AEA28EE9D7F7}"/>
                </a:ext>
              </a:extLst>
            </p:cNvPr>
            <p:cNvSpPr/>
            <p:nvPr/>
          </p:nvSpPr>
          <p:spPr>
            <a:xfrm>
              <a:off x="3145185" y="5318716"/>
              <a:ext cx="109760" cy="236587"/>
            </a:xfrm>
            <a:prstGeom prst="arc">
              <a:avLst/>
            </a:prstGeom>
            <a:grpFill/>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7">
                <a:defRPr/>
              </a:pPr>
              <a:endParaRPr lang="en-GB">
                <a:solidFill>
                  <a:srgbClr val="6B747B"/>
                </a:solidFill>
                <a:latin typeface="Arial" panose="020B0604020202020204"/>
              </a:endParaRPr>
            </a:p>
          </p:txBody>
        </p:sp>
        <p:sp>
          <p:nvSpPr>
            <p:cNvPr id="254" name="Arc 253">
              <a:extLst>
                <a:ext uri="{FF2B5EF4-FFF2-40B4-BE49-F238E27FC236}">
                  <a16:creationId xmlns:a16="http://schemas.microsoft.com/office/drawing/2014/main" id="{89E3AEBB-6B0C-465A-B4F0-4AA63A3412C5}"/>
                </a:ext>
              </a:extLst>
            </p:cNvPr>
            <p:cNvSpPr/>
            <p:nvPr/>
          </p:nvSpPr>
          <p:spPr>
            <a:xfrm rot="4474760">
              <a:off x="3095563" y="5046561"/>
              <a:ext cx="164138" cy="324256"/>
            </a:xfrm>
            <a:prstGeom prst="arc">
              <a:avLst>
                <a:gd name="adj1" fmla="val 18648916"/>
                <a:gd name="adj2" fmla="val 0"/>
              </a:avLst>
            </a:prstGeom>
            <a:grpFill/>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7">
                <a:defRPr/>
              </a:pPr>
              <a:endParaRPr lang="en-GB">
                <a:solidFill>
                  <a:srgbClr val="6B747B"/>
                </a:solidFill>
                <a:latin typeface="Arial" panose="020B0604020202020204"/>
              </a:endParaRPr>
            </a:p>
          </p:txBody>
        </p:sp>
      </p:grpSp>
      <p:sp>
        <p:nvSpPr>
          <p:cNvPr id="259" name="Text Placeholder 11">
            <a:extLst>
              <a:ext uri="{FF2B5EF4-FFF2-40B4-BE49-F238E27FC236}">
                <a16:creationId xmlns:a16="http://schemas.microsoft.com/office/drawing/2014/main" id="{FBBC6FFD-7630-4D06-A622-C996B0874F2B}"/>
              </a:ext>
            </a:extLst>
          </p:cNvPr>
          <p:cNvSpPr txBox="1">
            <a:spLocks/>
          </p:cNvSpPr>
          <p:nvPr/>
        </p:nvSpPr>
        <p:spPr>
          <a:xfrm>
            <a:off x="7055170" y="3877429"/>
            <a:ext cx="4429429" cy="622995"/>
          </a:xfrm>
          <a:prstGeom prst="rect">
            <a:avLst/>
          </a:prstGeom>
        </p:spPr>
        <p:txBody>
          <a:bodyPr vert="horz" lIns="0" tIns="0" rIns="0" bIns="0" rtlCol="0" anchor="b">
            <a:noAutofit/>
          </a:bodyPr>
          <a:lstStyle>
            <a:lvl1pPr marL="0" indent="0" algn="l" defTabSz="685800" rtl="0" eaLnBrk="1" latinLnBrk="0" hangingPunct="1">
              <a:lnSpc>
                <a:spcPct val="100000"/>
              </a:lnSpc>
              <a:spcBef>
                <a:spcPts val="0"/>
              </a:spcBef>
              <a:buClr>
                <a:schemeClr val="accent1"/>
              </a:buClr>
              <a:buFont typeface="Arial" charset="0"/>
              <a:buNone/>
              <a:tabLst/>
              <a:defRPr sz="600" b="0" strike="noStrike" kern="1200" baseline="0">
                <a:solidFill>
                  <a:schemeClr val="tx1"/>
                </a:solidFill>
                <a:latin typeface="+mn-lt"/>
                <a:ea typeface="+mn-ea"/>
                <a:cs typeface="+mn-cs"/>
              </a:defRPr>
            </a:lvl1pPr>
            <a:lvl2pPr marL="271463" indent="-136525" algn="l" defTabSz="685800" rtl="0" eaLnBrk="1" latinLnBrk="0" hangingPunct="1">
              <a:lnSpc>
                <a:spcPct val="90000"/>
              </a:lnSpc>
              <a:spcBef>
                <a:spcPts val="375"/>
              </a:spcBef>
              <a:buClr>
                <a:schemeClr val="bg2"/>
              </a:buClr>
              <a:buFont typeface="Arial" charset="0"/>
              <a:buChar char="•"/>
              <a:tabLst/>
              <a:defRPr sz="1800" kern="1200" baseline="0">
                <a:solidFill>
                  <a:schemeClr val="tx1"/>
                </a:solidFill>
                <a:latin typeface="+mn-lt"/>
                <a:ea typeface="+mn-ea"/>
                <a:cs typeface="+mn-cs"/>
              </a:defRPr>
            </a:lvl2pPr>
            <a:lvl3pPr marL="406400" indent="-134938" algn="l" defTabSz="685800" rtl="0" eaLnBrk="1" latinLnBrk="0" hangingPunct="1">
              <a:lnSpc>
                <a:spcPct val="90000"/>
              </a:lnSpc>
              <a:spcBef>
                <a:spcPts val="375"/>
              </a:spcBef>
              <a:buClr>
                <a:schemeClr val="bg2"/>
              </a:buClr>
              <a:buFont typeface="Arial" charset="0"/>
              <a:buChar char="•"/>
              <a:tabLst/>
              <a:defRPr sz="1600" kern="1200" baseline="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914286">
              <a:buClr>
                <a:srgbClr val="3E90D0"/>
              </a:buClr>
              <a:defRPr/>
            </a:pPr>
            <a:r>
              <a:rPr lang="en-GB" sz="1333" b="1" dirty="0">
                <a:solidFill>
                  <a:srgbClr val="3E90D0"/>
                </a:solidFill>
                <a:latin typeface="Arial" panose="020B0604020202020204"/>
              </a:rPr>
              <a:t>Sustained renal response:</a:t>
            </a:r>
          </a:p>
          <a:p>
            <a:pPr defTabSz="914286">
              <a:buClr>
                <a:srgbClr val="3E90D0"/>
              </a:buClr>
              <a:defRPr/>
            </a:pPr>
            <a:r>
              <a:rPr lang="en-GB" sz="1200" dirty="0">
                <a:solidFill>
                  <a:srgbClr val="6B747B">
                    <a:lumMod val="50000"/>
                  </a:srgbClr>
                </a:solidFill>
                <a:latin typeface="Arial" panose="020B0604020202020204"/>
              </a:rPr>
              <a:t>An improvement from &lt;50 mL/min/1.73m</a:t>
            </a:r>
            <a:r>
              <a:rPr lang="en-GB" sz="1200" baseline="30000" dirty="0">
                <a:solidFill>
                  <a:srgbClr val="6B747B">
                    <a:lumMod val="50000"/>
                  </a:srgbClr>
                </a:solidFill>
                <a:latin typeface="Arial" panose="020B0604020202020204"/>
              </a:rPr>
              <a:t>2</a:t>
            </a:r>
            <a:r>
              <a:rPr lang="en-GB" sz="1200" dirty="0">
                <a:solidFill>
                  <a:srgbClr val="6B747B">
                    <a:lumMod val="50000"/>
                  </a:srgbClr>
                </a:solidFill>
                <a:latin typeface="Arial" panose="020B0604020202020204"/>
              </a:rPr>
              <a:t> at baseline to at least one assessment ≥60 mL/min during treatment for at least 60 days</a:t>
            </a:r>
          </a:p>
        </p:txBody>
      </p:sp>
      <p:sp>
        <p:nvSpPr>
          <p:cNvPr id="26" name="Rectangle: Diagonal Corners Snipped 25">
            <a:extLst>
              <a:ext uri="{FF2B5EF4-FFF2-40B4-BE49-F238E27FC236}">
                <a16:creationId xmlns:a16="http://schemas.microsoft.com/office/drawing/2014/main" id="{DBDAC617-A9E7-4CA5-A9CF-451507F5D96B}"/>
              </a:ext>
            </a:extLst>
          </p:cNvPr>
          <p:cNvSpPr/>
          <p:nvPr/>
        </p:nvSpPr>
        <p:spPr>
          <a:xfrm>
            <a:off x="0" y="5372101"/>
            <a:ext cx="12192000" cy="361951"/>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Adding Isa to Pd increases the reversal of renal impairment</a:t>
            </a:r>
          </a:p>
        </p:txBody>
      </p:sp>
      <p:sp>
        <p:nvSpPr>
          <p:cNvPr id="25" name="Rectangle 24">
            <a:hlinkClick r:id="rId4" action="ppaction://hlinksldjump"/>
            <a:extLst>
              <a:ext uri="{FF2B5EF4-FFF2-40B4-BE49-F238E27FC236}">
                <a16:creationId xmlns:a16="http://schemas.microsoft.com/office/drawing/2014/main" id="{2C03F13E-C5C6-433F-A413-86528E39BC98}"/>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216887310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F2C24255-1766-343A-1361-1E418B58274C}"/>
              </a:ext>
            </a:extLst>
          </p:cNvPr>
          <p:cNvSpPr>
            <a:spLocks noGrp="1"/>
          </p:cNvSpPr>
          <p:nvPr>
            <p:ph type="title"/>
          </p:nvPr>
        </p:nvSpPr>
        <p:spPr>
          <a:xfrm>
            <a:off x="478368" y="180488"/>
            <a:ext cx="11226801" cy="701602"/>
          </a:xfrm>
        </p:spPr>
        <p:txBody>
          <a:bodyPr/>
          <a:lstStyle/>
          <a:p>
            <a:r>
              <a:rPr lang="en-GB" b="1">
                <a:solidFill>
                  <a:schemeClr val="bg2"/>
                </a:solidFill>
              </a:rPr>
              <a:t>ICARIA-MM</a:t>
            </a:r>
            <a:br>
              <a:rPr lang="en-GB"/>
            </a:br>
            <a:r>
              <a:rPr lang="en-GB" sz="2133"/>
              <a:t>MRD analysis (median FU: 11.6 mos)</a:t>
            </a:r>
            <a:endParaRPr lang="en-US"/>
          </a:p>
        </p:txBody>
      </p:sp>
      <p:sp>
        <p:nvSpPr>
          <p:cNvPr id="5" name="Slide Number Placeholder 4">
            <a:extLst>
              <a:ext uri="{FF2B5EF4-FFF2-40B4-BE49-F238E27FC236}">
                <a16:creationId xmlns:a16="http://schemas.microsoft.com/office/drawing/2014/main" id="{0F0EAC98-F52F-4526-BCF8-FF62C8DA3A9C}"/>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143</a:t>
            </a:fld>
            <a:endParaRPr lang="en-US">
              <a:solidFill>
                <a:srgbClr val="6B747B"/>
              </a:solidFill>
              <a:latin typeface="Arial" panose="020B0604020202020204"/>
            </a:endParaRPr>
          </a:p>
        </p:txBody>
      </p:sp>
      <p:sp>
        <p:nvSpPr>
          <p:cNvPr id="10" name="Text Placeholder 9">
            <a:extLst>
              <a:ext uri="{FF2B5EF4-FFF2-40B4-BE49-F238E27FC236}">
                <a16:creationId xmlns:a16="http://schemas.microsoft.com/office/drawing/2014/main" id="{CB095A1F-2468-E312-88A1-6D2F32573A1B}"/>
              </a:ext>
            </a:extLst>
          </p:cNvPr>
          <p:cNvSpPr>
            <a:spLocks noGrp="1"/>
          </p:cNvSpPr>
          <p:nvPr>
            <p:ph type="body" sz="quarter" idx="13"/>
          </p:nvPr>
        </p:nvSpPr>
        <p:spPr/>
        <p:txBody>
          <a:bodyPr/>
          <a:lstStyle/>
          <a:p>
            <a:br>
              <a:rPr lang="en-GB" sz="133">
                <a:solidFill>
                  <a:srgbClr val="6B747B"/>
                </a:solidFill>
                <a:latin typeface="Arial" panose="020B0604020202020204"/>
              </a:rPr>
            </a:br>
            <a:r>
              <a:rPr lang="it-IT"/>
              <a:t>Attal M, et al. Lancet 2019;394:2096–107;</a:t>
            </a:r>
            <a:br>
              <a:rPr lang="it-IT"/>
            </a:br>
            <a:r>
              <a:rPr lang="it-IT">
                <a:solidFill>
                  <a:srgbClr val="6B747B"/>
                </a:solidFill>
              </a:rPr>
              <a:t>Sanofi data on file [CSR Report Date: 04-Apr-2019]</a:t>
            </a:r>
            <a:endParaRPr lang="en-GB" sz="133">
              <a:solidFill>
                <a:srgbClr val="6B747B"/>
              </a:solidFill>
              <a:latin typeface="Arial" panose="020B0604020202020204"/>
            </a:endParaRPr>
          </a:p>
        </p:txBody>
      </p:sp>
      <p:sp>
        <p:nvSpPr>
          <p:cNvPr id="11" name="Text Placeholder 10">
            <a:extLst>
              <a:ext uri="{FF2B5EF4-FFF2-40B4-BE49-F238E27FC236}">
                <a16:creationId xmlns:a16="http://schemas.microsoft.com/office/drawing/2014/main" id="{475B6A82-C8C4-5F21-03AC-1B14A439F240}"/>
              </a:ext>
            </a:extLst>
          </p:cNvPr>
          <p:cNvSpPr>
            <a:spLocks noGrp="1"/>
          </p:cNvSpPr>
          <p:nvPr>
            <p:ph type="body" sz="quarter" idx="14"/>
          </p:nvPr>
        </p:nvSpPr>
        <p:spPr>
          <a:xfrm>
            <a:off x="486835" y="5880100"/>
            <a:ext cx="7328879" cy="381000"/>
          </a:xfrm>
        </p:spPr>
        <p:txBody>
          <a:bodyPr/>
          <a:lstStyle/>
          <a:p>
            <a:r>
              <a:rPr lang="en-GB" dirty="0"/>
              <a:t>Data cut-off 11 October 2018 </a:t>
            </a:r>
          </a:p>
          <a:p>
            <a:r>
              <a:rPr lang="en-GB" dirty="0"/>
              <a:t>*MRD negativity at sensitivity level 10</a:t>
            </a:r>
            <a:r>
              <a:rPr lang="en-GB" sz="1067" baseline="30000" dirty="0">
                <a:solidFill>
                  <a:srgbClr val="525CA3"/>
                </a:solidFill>
              </a:rPr>
              <a:t>–5</a:t>
            </a:r>
            <a:r>
              <a:rPr lang="en-GB" dirty="0"/>
              <a:t> was observed in 6% of patients treated with D-Pd and not reported with Elo-Pd </a:t>
            </a:r>
          </a:p>
          <a:p>
            <a:r>
              <a:rPr lang="en-GB" dirty="0"/>
              <a:t>CR, complete response; d, dexamethasone; FU, follow-up; Isa, </a:t>
            </a:r>
            <a:r>
              <a:rPr lang="en-GB" dirty="0" err="1"/>
              <a:t>isatuximab</a:t>
            </a:r>
            <a:r>
              <a:rPr lang="en-GB" dirty="0"/>
              <a:t>; ITT, intention-to-treat; MRD, minimal residual disease; Mos, months; P, pomalidomide</a:t>
            </a:r>
          </a:p>
        </p:txBody>
      </p:sp>
      <p:sp>
        <p:nvSpPr>
          <p:cNvPr id="47" name="Rectangle: Rounded Corners 7">
            <a:extLst>
              <a:ext uri="{FF2B5EF4-FFF2-40B4-BE49-F238E27FC236}">
                <a16:creationId xmlns:a16="http://schemas.microsoft.com/office/drawing/2014/main" id="{76D41BEB-3212-4B05-801C-153E7E9EF23B}"/>
              </a:ext>
            </a:extLst>
          </p:cNvPr>
          <p:cNvSpPr/>
          <p:nvPr/>
        </p:nvSpPr>
        <p:spPr>
          <a:xfrm>
            <a:off x="1091350" y="4430001"/>
            <a:ext cx="3985989" cy="831208"/>
          </a:xfrm>
          <a:prstGeom prst="round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r>
              <a:rPr lang="en-GB" sz="1600" b="1">
                <a:solidFill>
                  <a:srgbClr val="6B747B">
                    <a:lumMod val="50000"/>
                  </a:srgbClr>
                </a:solidFill>
                <a:latin typeface="Arial" panose="020B0604020202020204"/>
              </a:rPr>
              <a:t>MRD negativity at 10</a:t>
            </a:r>
            <a:r>
              <a:rPr lang="en-GB" sz="1600" b="1" baseline="30000">
                <a:solidFill>
                  <a:srgbClr val="6B747B">
                    <a:lumMod val="50000"/>
                  </a:srgbClr>
                </a:solidFill>
                <a:latin typeface="Arial" panose="020B0604020202020204"/>
              </a:rPr>
              <a:t>–5</a:t>
            </a:r>
            <a:r>
              <a:rPr lang="en-GB" sz="1600" b="1">
                <a:solidFill>
                  <a:srgbClr val="6B747B">
                    <a:lumMod val="50000"/>
                  </a:srgbClr>
                </a:solidFill>
                <a:latin typeface="Arial" panose="020B0604020202020204"/>
              </a:rPr>
              <a:t> (ITT):</a:t>
            </a:r>
            <a:br>
              <a:rPr lang="en-GB" sz="1600" b="1">
                <a:solidFill>
                  <a:srgbClr val="6B747B">
                    <a:lumMod val="50000"/>
                  </a:srgbClr>
                </a:solidFill>
                <a:latin typeface="Arial" panose="020B0604020202020204"/>
              </a:rPr>
            </a:br>
            <a:r>
              <a:rPr lang="en-GB" sz="1600" b="1">
                <a:solidFill>
                  <a:srgbClr val="6B747B">
                    <a:lumMod val="50000"/>
                  </a:srgbClr>
                </a:solidFill>
                <a:latin typeface="Arial" panose="020B0604020202020204"/>
              </a:rPr>
              <a:t>5.2% (n=8) with Isa-Pd vs 0% with Pd</a:t>
            </a:r>
            <a:endParaRPr lang="en-US" sz="1600" b="1">
              <a:solidFill>
                <a:srgbClr val="6B747B">
                  <a:lumMod val="50000"/>
                </a:srgbClr>
              </a:solidFill>
              <a:latin typeface="Arial" panose="020B0604020202020204"/>
            </a:endParaRPr>
          </a:p>
        </p:txBody>
      </p:sp>
      <p:sp>
        <p:nvSpPr>
          <p:cNvPr id="50" name="TextBox 49">
            <a:extLst>
              <a:ext uri="{FF2B5EF4-FFF2-40B4-BE49-F238E27FC236}">
                <a16:creationId xmlns:a16="http://schemas.microsoft.com/office/drawing/2014/main" id="{9EF6460E-F506-43EF-A381-D1C1D86FA90B}"/>
              </a:ext>
            </a:extLst>
          </p:cNvPr>
          <p:cNvSpPr txBox="1"/>
          <p:nvPr/>
        </p:nvSpPr>
        <p:spPr>
          <a:xfrm>
            <a:off x="190160" y="1079039"/>
            <a:ext cx="5418161" cy="379656"/>
          </a:xfrm>
          <a:prstGeom prst="rect">
            <a:avLst/>
          </a:prstGeom>
          <a:noFill/>
        </p:spPr>
        <p:txBody>
          <a:bodyPr wrap="square" rtlCol="0">
            <a:spAutoFit/>
          </a:bodyPr>
          <a:lstStyle/>
          <a:p>
            <a:pPr algn="ctr" defTabSz="685766">
              <a:defRPr/>
            </a:pPr>
            <a:r>
              <a:rPr lang="en-US" sz="1867" b="1">
                <a:solidFill>
                  <a:srgbClr val="525CA3"/>
                </a:solidFill>
                <a:latin typeface="Arial" panose="020B0604020202020204"/>
                <a:cs typeface="Arial" panose="020B0604020202020204" pitchFamily="34" charset="0"/>
              </a:rPr>
              <a:t>MRD analysis</a:t>
            </a:r>
            <a:endParaRPr lang="en-US" sz="1867" b="1" baseline="30000">
              <a:solidFill>
                <a:srgbClr val="525CA3"/>
              </a:solidFill>
              <a:latin typeface="Arial" panose="020B0604020202020204"/>
              <a:cs typeface="Arial" panose="020B0604020202020204" pitchFamily="34" charset="0"/>
            </a:endParaRPr>
          </a:p>
        </p:txBody>
      </p:sp>
      <p:sp>
        <p:nvSpPr>
          <p:cNvPr id="51" name="Rectangle: Rounded Corners 7">
            <a:extLst>
              <a:ext uri="{FF2B5EF4-FFF2-40B4-BE49-F238E27FC236}">
                <a16:creationId xmlns:a16="http://schemas.microsoft.com/office/drawing/2014/main" id="{B72AB915-0902-4FD0-87FE-C53D50AEB623}"/>
              </a:ext>
            </a:extLst>
          </p:cNvPr>
          <p:cNvSpPr/>
          <p:nvPr/>
        </p:nvSpPr>
        <p:spPr>
          <a:xfrm>
            <a:off x="1167407" y="1586764"/>
            <a:ext cx="3815060" cy="1020601"/>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r>
              <a:rPr lang="en-GB" sz="1600">
                <a:solidFill>
                  <a:srgbClr val="FFFFFF"/>
                </a:solidFill>
                <a:latin typeface="Arial" panose="020B0604020202020204"/>
              </a:rPr>
              <a:t>Bone marrow samples for MRD assessment were collected in the event of CR or if clinically indicated</a:t>
            </a:r>
            <a:endParaRPr lang="en-US" sz="1600">
              <a:solidFill>
                <a:srgbClr val="FFFFFF"/>
              </a:solidFill>
              <a:latin typeface="Arial" panose="020B0604020202020204"/>
            </a:endParaRPr>
          </a:p>
        </p:txBody>
      </p:sp>
      <p:cxnSp>
        <p:nvCxnSpPr>
          <p:cNvPr id="23" name="Straight Arrow Connector 22">
            <a:extLst>
              <a:ext uri="{FF2B5EF4-FFF2-40B4-BE49-F238E27FC236}">
                <a16:creationId xmlns:a16="http://schemas.microsoft.com/office/drawing/2014/main" id="{EF122B55-A6E6-4590-889D-6488EE69A6DE}"/>
              </a:ext>
            </a:extLst>
          </p:cNvPr>
          <p:cNvCxnSpPr>
            <a:cxnSpLocks/>
            <a:stCxn id="51" idx="2"/>
            <a:endCxn id="53" idx="0"/>
          </p:cNvCxnSpPr>
          <p:nvPr/>
        </p:nvCxnSpPr>
        <p:spPr>
          <a:xfrm>
            <a:off x="3074937" y="2607364"/>
            <a:ext cx="0" cy="401019"/>
          </a:xfrm>
          <a:prstGeom prst="straightConnector1">
            <a:avLst/>
          </a:prstGeom>
          <a:ln w="28575">
            <a:solidFill>
              <a:schemeClr val="tx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3" name="Rectangle: Rounded Corners 7">
            <a:extLst>
              <a:ext uri="{FF2B5EF4-FFF2-40B4-BE49-F238E27FC236}">
                <a16:creationId xmlns:a16="http://schemas.microsoft.com/office/drawing/2014/main" id="{0AEA8AFA-9136-40BD-A6EB-165D6215BF07}"/>
              </a:ext>
            </a:extLst>
          </p:cNvPr>
          <p:cNvSpPr/>
          <p:nvPr/>
        </p:nvSpPr>
        <p:spPr>
          <a:xfrm>
            <a:off x="1167407" y="3008384"/>
            <a:ext cx="3815060" cy="1020601"/>
          </a:xfrm>
          <a:prstGeom prst="round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86">
              <a:defRPr/>
            </a:pPr>
            <a:r>
              <a:rPr lang="en-GB" sz="1600">
                <a:solidFill>
                  <a:sysClr val="windowText" lastClr="000000"/>
                </a:solidFill>
                <a:latin typeface="Arial" panose="020B0604020202020204"/>
              </a:rPr>
              <a:t>MRD data were available for</a:t>
            </a:r>
            <a:br>
              <a:rPr lang="en-GB" sz="1600">
                <a:solidFill>
                  <a:sysClr val="windowText" lastClr="000000"/>
                </a:solidFill>
                <a:latin typeface="Arial" panose="020B0604020202020204"/>
              </a:rPr>
            </a:br>
            <a:r>
              <a:rPr lang="en-GB" sz="1600">
                <a:solidFill>
                  <a:sysClr val="windowText" lastClr="000000"/>
                </a:solidFill>
                <a:latin typeface="Arial" panose="020B0604020202020204"/>
              </a:rPr>
              <a:t>14 patients in the Isa-Pd arm and</a:t>
            </a:r>
            <a:br>
              <a:rPr lang="en-GB" sz="1600">
                <a:solidFill>
                  <a:sysClr val="windowText" lastClr="000000"/>
                </a:solidFill>
                <a:latin typeface="Arial" panose="020B0604020202020204"/>
              </a:rPr>
            </a:br>
            <a:r>
              <a:rPr lang="en-GB" sz="1600">
                <a:solidFill>
                  <a:sysClr val="windowText" lastClr="000000"/>
                </a:solidFill>
                <a:latin typeface="Arial" panose="020B0604020202020204"/>
              </a:rPr>
              <a:t>2 patients in the Pd arm</a:t>
            </a:r>
            <a:endParaRPr lang="en-US" sz="1600">
              <a:solidFill>
                <a:sysClr val="windowText" lastClr="000000"/>
              </a:solidFill>
              <a:latin typeface="Arial" panose="020B0604020202020204"/>
            </a:endParaRPr>
          </a:p>
        </p:txBody>
      </p:sp>
      <p:cxnSp>
        <p:nvCxnSpPr>
          <p:cNvPr id="54" name="Straight Arrow Connector 53">
            <a:extLst>
              <a:ext uri="{FF2B5EF4-FFF2-40B4-BE49-F238E27FC236}">
                <a16:creationId xmlns:a16="http://schemas.microsoft.com/office/drawing/2014/main" id="{EC017038-A1B1-47A1-8423-ACA90AC1CB2E}"/>
              </a:ext>
            </a:extLst>
          </p:cNvPr>
          <p:cNvCxnSpPr>
            <a:cxnSpLocks/>
          </p:cNvCxnSpPr>
          <p:nvPr/>
        </p:nvCxnSpPr>
        <p:spPr>
          <a:xfrm>
            <a:off x="3065531" y="4028984"/>
            <a:ext cx="0" cy="401019"/>
          </a:xfrm>
          <a:prstGeom prst="straightConnector1">
            <a:avLst/>
          </a:prstGeom>
          <a:ln w="28575">
            <a:solidFill>
              <a:schemeClr val="tx2">
                <a:lumMod val="50000"/>
              </a:schemeClr>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20" name="Content Placeholder 3">
            <a:extLst>
              <a:ext uri="{FF2B5EF4-FFF2-40B4-BE49-F238E27FC236}">
                <a16:creationId xmlns:a16="http://schemas.microsoft.com/office/drawing/2014/main" id="{BC1F64FE-24D8-45FD-9959-438CDA932111}"/>
              </a:ext>
            </a:extLst>
          </p:cNvPr>
          <p:cNvGraphicFramePr>
            <a:graphicFrameLocks/>
          </p:cNvGraphicFramePr>
          <p:nvPr/>
        </p:nvGraphicFramePr>
        <p:xfrm>
          <a:off x="5917446" y="1951925"/>
          <a:ext cx="5761140" cy="2261856"/>
        </p:xfrm>
        <a:graphic>
          <a:graphicData uri="http://schemas.openxmlformats.org/drawingml/2006/table">
            <a:tbl>
              <a:tblPr firstRow="1" bandRow="1">
                <a:tableStyleId>{5C22544A-7EE6-4342-B048-85BDC9FD1C3A}</a:tableStyleId>
              </a:tblPr>
              <a:tblGrid>
                <a:gridCol w="1920380">
                  <a:extLst>
                    <a:ext uri="{9D8B030D-6E8A-4147-A177-3AD203B41FA5}">
                      <a16:colId xmlns:a16="http://schemas.microsoft.com/office/drawing/2014/main" val="20000"/>
                    </a:ext>
                  </a:extLst>
                </a:gridCol>
                <a:gridCol w="1920380">
                  <a:extLst>
                    <a:ext uri="{9D8B030D-6E8A-4147-A177-3AD203B41FA5}">
                      <a16:colId xmlns:a16="http://schemas.microsoft.com/office/drawing/2014/main" val="2266227169"/>
                    </a:ext>
                  </a:extLst>
                </a:gridCol>
                <a:gridCol w="1920380">
                  <a:extLst>
                    <a:ext uri="{9D8B030D-6E8A-4147-A177-3AD203B41FA5}">
                      <a16:colId xmlns:a16="http://schemas.microsoft.com/office/drawing/2014/main" val="366543699"/>
                    </a:ext>
                  </a:extLst>
                </a:gridCol>
              </a:tblGrid>
              <a:tr h="528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500" b="1" kern="1200">
                          <a:solidFill>
                            <a:schemeClr val="bg1"/>
                          </a:solidFill>
                          <a:latin typeface="+mn-lt"/>
                          <a:ea typeface="+mn-ea"/>
                          <a:cs typeface="+mn-cs"/>
                        </a:rPr>
                        <a:t>MRD analysis</a:t>
                      </a:r>
                    </a:p>
                  </a:txBody>
                  <a:tcPr marR="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Isa-Pd</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(n=154)</a:t>
                      </a:r>
                      <a:endParaRPr lang="en-US" sz="1500" b="0" kern="1200">
                        <a:solidFill>
                          <a:schemeClr val="bg1"/>
                        </a:solidFill>
                        <a:latin typeface="+mn-lt"/>
                        <a:ea typeface="+mn-ea"/>
                        <a:cs typeface="+mn-cs"/>
                      </a:endParaRP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kern="1200" baseline="0">
                          <a:solidFill>
                            <a:schemeClr val="bg1"/>
                          </a:solidFill>
                          <a:latin typeface="+mn-lt"/>
                          <a:ea typeface="+mn-ea"/>
                          <a:cs typeface="Arial" panose="020B0604020202020204" pitchFamily="34" charset="0"/>
                        </a:rPr>
                        <a:t>Pd</a:t>
                      </a:r>
                      <a:br>
                        <a:rPr lang="en-US" sz="1500" b="1" kern="1200" baseline="0">
                          <a:solidFill>
                            <a:schemeClr val="bg1"/>
                          </a:solidFill>
                          <a:latin typeface="+mn-lt"/>
                          <a:ea typeface="+mn-ea"/>
                          <a:cs typeface="Arial" panose="020B0604020202020204" pitchFamily="34" charset="0"/>
                        </a:rPr>
                      </a:br>
                      <a:r>
                        <a:rPr lang="en-US" sz="1500" b="1" kern="1200" baseline="0">
                          <a:solidFill>
                            <a:schemeClr val="bg1"/>
                          </a:solidFill>
                          <a:latin typeface="+mn-lt"/>
                          <a:ea typeface="+mn-ea"/>
                          <a:cs typeface="Arial" panose="020B0604020202020204" pitchFamily="34" charset="0"/>
                        </a:rPr>
                        <a:t>(n=153)</a:t>
                      </a:r>
                    </a:p>
                  </a:txBody>
                  <a:tcPr marL="90000" marR="9000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solidFill>
                      <a:srgbClr val="525CA3"/>
                    </a:solidFill>
                  </a:tcPr>
                </a:tc>
                <a:extLst>
                  <a:ext uri="{0D108BD9-81ED-4DB2-BD59-A6C34878D82A}">
                    <a16:rowId xmlns:a16="http://schemas.microsoft.com/office/drawing/2014/main" val="10000"/>
                  </a:ext>
                </a:extLst>
              </a:tr>
              <a:tr h="447040">
                <a:tc>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Patients with ≥1 sample</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14</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978266055"/>
                  </a:ext>
                </a:extLst>
              </a:tr>
              <a:tr h="319164">
                <a:tc gridSpan="3">
                  <a:txBody>
                    <a:bodyPr/>
                    <a:lstStyle/>
                    <a:p>
                      <a:pPr marL="0"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GB" sz="1500" b="0" i="0" u="none" strike="noStrike" kern="1200" cap="none" spc="0" normalizeH="0" baseline="0">
                          <a:ln>
                            <a:noFill/>
                          </a:ln>
                          <a:solidFill>
                            <a:srgbClr val="6B747B"/>
                          </a:solidFill>
                          <a:effectLst/>
                          <a:uLnTx/>
                          <a:uFillTx/>
                          <a:latin typeface="+mn-lt"/>
                          <a:ea typeface="+mn-ea"/>
                          <a:cs typeface="+mn-cs"/>
                        </a:rPr>
                        <a:t>MRD-negative patients at sensitivity level</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hMerge="1">
                  <a:txBody>
                    <a:bodyPr/>
                    <a:lstStyle/>
                    <a:p>
                      <a:pPr marL="0" algn="ctr">
                        <a:lnSpc>
                          <a:spcPct val="100000"/>
                        </a:lnSpc>
                        <a:spcBef>
                          <a:spcPts val="0"/>
                        </a:spcBef>
                        <a:spcAft>
                          <a:spcPts val="0"/>
                        </a:spcAft>
                      </a:pPr>
                      <a:endParaRPr kumimoji="0" lang="en-US" sz="11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tc hMerge="1">
                  <a:txBody>
                    <a:bodyPr/>
                    <a:lstStyle/>
                    <a:p>
                      <a:pPr marL="0" marR="0" lvl="1" indent="0" algn="ctr" defTabSz="685800" rtl="0" eaLnBrk="1" fontAlgn="auto" latinLnBrk="0" hangingPunct="1">
                        <a:lnSpc>
                          <a:spcPct val="100000"/>
                        </a:lnSpc>
                        <a:spcBef>
                          <a:spcPts val="0"/>
                        </a:spcBef>
                        <a:spcAft>
                          <a:spcPts val="0"/>
                        </a:spcAft>
                        <a:buClrTx/>
                        <a:buSzTx/>
                        <a:buFontTx/>
                        <a:buNone/>
                        <a:tabLst>
                          <a:tab pos="268288" algn="l"/>
                        </a:tabLst>
                        <a:defRPr/>
                      </a:pPr>
                      <a:endParaRPr kumimoji="0" lang="en-US" sz="1100" b="0" i="0" u="none" strike="noStrike" kern="1200" cap="none" spc="0" normalizeH="0" baseline="0">
                        <a:ln>
                          <a:noFill/>
                        </a:ln>
                        <a:solidFill>
                          <a:srgbClr val="6B747B"/>
                        </a:solidFill>
                        <a:effectLst/>
                        <a:uLnTx/>
                        <a:uFillTx/>
                        <a:latin typeface="+mn-lt"/>
                        <a:ea typeface="+mn-ea"/>
                        <a:cs typeface="+mn-cs"/>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CDEED"/>
                    </a:solidFill>
                  </a:tcPr>
                </a:tc>
                <a:extLst>
                  <a:ext uri="{0D108BD9-81ED-4DB2-BD59-A6C34878D82A}">
                    <a16:rowId xmlns:a16="http://schemas.microsoft.com/office/drawing/2014/main" val="2201142729"/>
                  </a:ext>
                </a:extLst>
              </a:tr>
              <a:tr h="319164">
                <a:tc>
                  <a:txBody>
                    <a:bodyPr/>
                    <a:lstStyle/>
                    <a:p>
                      <a:pPr marL="85725" marR="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 in 10</a:t>
                      </a:r>
                      <a:r>
                        <a:rPr kumimoji="0" lang="en-US" sz="1500" b="0" i="0" u="none" strike="noStrike" kern="1200" cap="none" spc="0" normalizeH="0" baseline="30000">
                          <a:ln>
                            <a:noFill/>
                          </a:ln>
                          <a:solidFill>
                            <a:srgbClr val="6B747B"/>
                          </a:solidFill>
                          <a:effectLst/>
                          <a:uLnTx/>
                          <a:uFillTx/>
                          <a:latin typeface="+mn-lt"/>
                          <a:ea typeface="+mn-ea"/>
                          <a:cs typeface="+mn-cs"/>
                        </a:rPr>
                        <a:t>–4</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10 (6.5)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3852969136"/>
                  </a:ext>
                </a:extLst>
              </a:tr>
              <a:tr h="319164">
                <a:tc>
                  <a:txBody>
                    <a:bodyPr/>
                    <a:lstStyle/>
                    <a:p>
                      <a:pPr marL="8572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 in 10</a:t>
                      </a:r>
                      <a:r>
                        <a:rPr kumimoji="0" lang="en-US" sz="1500" b="0" i="0" u="none" strike="noStrike" kern="1200" cap="none" spc="0" normalizeH="0" baseline="30000">
                          <a:ln>
                            <a:noFill/>
                          </a:ln>
                          <a:solidFill>
                            <a:srgbClr val="6B747B"/>
                          </a:solidFill>
                          <a:effectLst/>
                          <a:uLnTx/>
                          <a:uFillTx/>
                          <a:latin typeface="+mn-lt"/>
                          <a:ea typeface="+mn-ea"/>
                          <a:cs typeface="+mn-cs"/>
                        </a:rPr>
                        <a:t>–5</a:t>
                      </a:r>
                      <a:endParaRPr kumimoji="0" lang="en-US" sz="1500" b="0" i="0" u="none" strike="noStrike" kern="1200" cap="none" spc="0" normalizeH="0" baseline="0">
                        <a:ln>
                          <a:noFill/>
                        </a:ln>
                        <a:solidFill>
                          <a:srgbClr val="6B747B"/>
                        </a:solidFill>
                        <a:effectLst/>
                        <a:uLnTx/>
                        <a:uFillTx/>
                        <a:latin typeface="+mn-lt"/>
                        <a:ea typeface="+mn-ea"/>
                        <a:cs typeface="+mn-cs"/>
                      </a:endParaRP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8 (5.2)</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76526601"/>
                  </a:ext>
                </a:extLst>
              </a:tr>
              <a:tr h="319164">
                <a:tc>
                  <a:txBody>
                    <a:bodyPr/>
                    <a:lstStyle/>
                    <a:p>
                      <a:pPr marL="85725" marR="0" lvl="0" indent="0" algn="l"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1 in 10</a:t>
                      </a:r>
                      <a:r>
                        <a:rPr kumimoji="0" lang="en-US" sz="1500" b="0" i="0" u="none" strike="noStrike" kern="1200" cap="none" spc="0" normalizeH="0" baseline="30000">
                          <a:ln>
                            <a:noFill/>
                          </a:ln>
                          <a:solidFill>
                            <a:srgbClr val="6B747B"/>
                          </a:solidFill>
                          <a:effectLst/>
                          <a:uLnTx/>
                          <a:uFillTx/>
                          <a:latin typeface="+mn-lt"/>
                          <a:ea typeface="+mn-ea"/>
                          <a:cs typeface="+mn-cs"/>
                        </a:rPr>
                        <a:t>–6</a:t>
                      </a:r>
                    </a:p>
                  </a:txBody>
                  <a:tcPr marL="4800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2 (1.3)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tab pos="268288" algn="l"/>
                        </a:tabLst>
                        <a:defRPr/>
                      </a:pPr>
                      <a:r>
                        <a:rPr kumimoji="0" lang="en-US" sz="1500" b="0" i="0" u="none" strike="noStrike" kern="1200" cap="none" spc="0" normalizeH="0" baseline="0">
                          <a:ln>
                            <a:noFill/>
                          </a:ln>
                          <a:solidFill>
                            <a:srgbClr val="6B747B"/>
                          </a:solidFill>
                          <a:effectLst/>
                          <a:uLnTx/>
                          <a:uFillTx/>
                          <a:latin typeface="+mn-lt"/>
                          <a:ea typeface="+mn-ea"/>
                          <a:cs typeface="+mn-cs"/>
                        </a:rPr>
                        <a:t>0</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20000"/>
                        <a:lumOff val="80000"/>
                      </a:schemeClr>
                    </a:solidFill>
                  </a:tcPr>
                </a:tc>
                <a:extLst>
                  <a:ext uri="{0D108BD9-81ED-4DB2-BD59-A6C34878D82A}">
                    <a16:rowId xmlns:a16="http://schemas.microsoft.com/office/drawing/2014/main" val="1420719610"/>
                  </a:ext>
                </a:extLst>
              </a:tr>
            </a:tbl>
          </a:graphicData>
        </a:graphic>
      </p:graphicFrame>
      <p:sp>
        <p:nvSpPr>
          <p:cNvPr id="21" name="Rectangle 20">
            <a:extLst>
              <a:ext uri="{FF2B5EF4-FFF2-40B4-BE49-F238E27FC236}">
                <a16:creationId xmlns:a16="http://schemas.microsoft.com/office/drawing/2014/main" id="{F3F62430-03DB-4D75-A893-0AA54CE7E7BF}"/>
              </a:ext>
            </a:extLst>
          </p:cNvPr>
          <p:cNvSpPr/>
          <p:nvPr/>
        </p:nvSpPr>
        <p:spPr>
          <a:xfrm>
            <a:off x="5942255" y="3564965"/>
            <a:ext cx="5736331" cy="325723"/>
          </a:xfrm>
          <a:prstGeom prst="rect">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endParaRPr lang="en-US">
              <a:solidFill>
                <a:srgbClr val="FFFFFF"/>
              </a:solidFill>
              <a:latin typeface="Arial" panose="020B0604020202020204"/>
            </a:endParaRPr>
          </a:p>
        </p:txBody>
      </p:sp>
      <p:sp>
        <p:nvSpPr>
          <p:cNvPr id="22" name="Rectangle: Diagonal Corners Snipped 21">
            <a:extLst>
              <a:ext uri="{FF2B5EF4-FFF2-40B4-BE49-F238E27FC236}">
                <a16:creationId xmlns:a16="http://schemas.microsoft.com/office/drawing/2014/main" id="{6411268B-0699-4F6C-B12F-D22C342082E6}"/>
              </a:ext>
            </a:extLst>
          </p:cNvPr>
          <p:cNvSpPr/>
          <p:nvPr/>
        </p:nvSpPr>
        <p:spPr>
          <a:xfrm>
            <a:off x="0" y="5379047"/>
            <a:ext cx="12192000" cy="360000"/>
          </a:xfrm>
          <a:prstGeom prst="snip2DiagRect">
            <a:avLst>
              <a:gd name="adj1" fmla="val 0"/>
              <a:gd name="adj2" fmla="val 0"/>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32">
              <a:defRPr/>
            </a:pPr>
            <a:r>
              <a:rPr lang="en-GB" sz="1600">
                <a:solidFill>
                  <a:srgbClr val="525CA3"/>
                </a:solidFill>
                <a:latin typeface="Arial" panose="020B0604020202020204"/>
              </a:rPr>
              <a:t>MRD negativity at 10</a:t>
            </a:r>
            <a:r>
              <a:rPr lang="en-GB" sz="1600" baseline="30000">
                <a:solidFill>
                  <a:srgbClr val="525CA3"/>
                </a:solidFill>
                <a:latin typeface="Arial" panose="020B0604020202020204"/>
              </a:rPr>
              <a:t>–5</a:t>
            </a:r>
            <a:r>
              <a:rPr lang="en-GB" sz="1600">
                <a:solidFill>
                  <a:srgbClr val="525CA3"/>
                </a:solidFill>
                <a:latin typeface="Arial" panose="020B0604020202020204"/>
              </a:rPr>
              <a:t> was seen in 5.2% of patients in the Isa-Pd arm (ITT)*</a:t>
            </a:r>
          </a:p>
        </p:txBody>
      </p:sp>
      <p:sp>
        <p:nvSpPr>
          <p:cNvPr id="15" name="Rectangle 14">
            <a:hlinkClick r:id="rId4" action="ppaction://hlinksldjump"/>
            <a:extLst>
              <a:ext uri="{FF2B5EF4-FFF2-40B4-BE49-F238E27FC236}">
                <a16:creationId xmlns:a16="http://schemas.microsoft.com/office/drawing/2014/main" id="{8CD2EA56-F0BC-42B2-863C-C0A2130CD845}"/>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280551494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161FBBAC-0C30-48C8-9B40-7D0B131171BD}"/>
              </a:ext>
            </a:extLst>
          </p:cNvPr>
          <p:cNvSpPr txBox="1"/>
          <p:nvPr/>
        </p:nvSpPr>
        <p:spPr>
          <a:xfrm>
            <a:off x="486834" y="4120644"/>
            <a:ext cx="11254741" cy="1123811"/>
          </a:xfrm>
          <a:prstGeom prst="roundRect">
            <a:avLst>
              <a:gd name="adj" fmla="val 14091"/>
            </a:avLst>
          </a:prstGeom>
          <a:solidFill>
            <a:schemeClr val="accent2"/>
          </a:solidFill>
        </p:spPr>
        <p:txBody>
          <a:bodyPr wrap="square" tIns="0" bIns="0" rtlCol="0" anchor="ctr">
            <a:noAutofit/>
          </a:bodyPr>
          <a:lstStyle/>
          <a:p>
            <a:pPr marL="914377" lvl="2" defTabSz="914377">
              <a:defRPr/>
            </a:pPr>
            <a:r>
              <a:rPr lang="en-GB" sz="1600" dirty="0">
                <a:solidFill>
                  <a:srgbClr val="FFFFFF"/>
                </a:solidFill>
                <a:latin typeface="Arial" panose="020B0604020202020204"/>
              </a:rPr>
              <a:t>Isa-Pd represents a valuable treatment option for RRMM, particularly for patients who are refractory to </a:t>
            </a:r>
          </a:p>
          <a:p>
            <a:pPr marL="914377" lvl="2" defTabSz="914377">
              <a:defRPr/>
            </a:pPr>
            <a:r>
              <a:rPr lang="en-GB" sz="1600" dirty="0">
                <a:solidFill>
                  <a:srgbClr val="FFFFFF"/>
                </a:solidFill>
                <a:latin typeface="Arial" panose="020B0604020202020204"/>
              </a:rPr>
              <a:t>lenalidomide and a PI, a population that is challenging to treat in everyday clinical practice by </a:t>
            </a:r>
            <a:r>
              <a:rPr lang="en-GB" sz="1600" dirty="0" err="1">
                <a:solidFill>
                  <a:srgbClr val="FFFFFF"/>
                </a:solidFill>
                <a:latin typeface="Arial" panose="020B0604020202020204"/>
              </a:rPr>
              <a:t>treatmen</a:t>
            </a:r>
            <a:r>
              <a:rPr lang="en-GB" sz="1600" dirty="0">
                <a:solidFill>
                  <a:srgbClr val="FFFFFF"/>
                </a:solidFill>
                <a:latin typeface="Arial" panose="020B0604020202020204"/>
              </a:rPr>
              <a:t>t</a:t>
            </a:r>
          </a:p>
        </p:txBody>
      </p:sp>
      <p:sp>
        <p:nvSpPr>
          <p:cNvPr id="6" name="Title 5">
            <a:extLst>
              <a:ext uri="{FF2B5EF4-FFF2-40B4-BE49-F238E27FC236}">
                <a16:creationId xmlns:a16="http://schemas.microsoft.com/office/drawing/2014/main" id="{89A47E55-7E37-4FAA-8624-1C8965B28D18}"/>
              </a:ext>
            </a:extLst>
          </p:cNvPr>
          <p:cNvSpPr>
            <a:spLocks noGrp="1"/>
          </p:cNvSpPr>
          <p:nvPr>
            <p:ph type="title"/>
          </p:nvPr>
        </p:nvSpPr>
        <p:spPr>
          <a:xfrm>
            <a:off x="478368" y="180488"/>
            <a:ext cx="11226801" cy="701602"/>
          </a:xfrm>
        </p:spPr>
        <p:txBody>
          <a:bodyPr/>
          <a:lstStyle/>
          <a:p>
            <a:r>
              <a:rPr lang="en-GB" b="1" dirty="0">
                <a:solidFill>
                  <a:schemeClr val="bg2"/>
                </a:solidFill>
              </a:rPr>
              <a:t>ICARIA-MM vs APOLLO MAIC</a:t>
            </a:r>
            <a:br>
              <a:rPr lang="en-GB" sz="2667" dirty="0"/>
            </a:br>
            <a:r>
              <a:rPr lang="en-GB" sz="2133" dirty="0"/>
              <a:t>Key takeaways</a:t>
            </a:r>
            <a:endParaRPr lang="en-GB" sz="2667" dirty="0"/>
          </a:p>
        </p:txBody>
      </p:sp>
      <p:sp>
        <p:nvSpPr>
          <p:cNvPr id="8" name="Text Placeholder 7">
            <a:extLst>
              <a:ext uri="{FF2B5EF4-FFF2-40B4-BE49-F238E27FC236}">
                <a16:creationId xmlns:a16="http://schemas.microsoft.com/office/drawing/2014/main" id="{2AB29AD5-029D-4207-BB1A-C5B3CC145FC8}"/>
              </a:ext>
            </a:extLst>
          </p:cNvPr>
          <p:cNvSpPr>
            <a:spLocks noGrp="1"/>
          </p:cNvSpPr>
          <p:nvPr>
            <p:ph type="body" sz="quarter" idx="13"/>
          </p:nvPr>
        </p:nvSpPr>
        <p:spPr/>
        <p:txBody>
          <a:bodyPr/>
          <a:lstStyle/>
          <a:p>
            <a:r>
              <a:rPr lang="en-US" dirty="0" err="1"/>
              <a:t>Leleu</a:t>
            </a:r>
            <a:r>
              <a:rPr lang="en-US" dirty="0"/>
              <a:t> X, et al. Presented at Virtual ISPOR-EU 2021; Poster #POSC34;</a:t>
            </a:r>
          </a:p>
          <a:p>
            <a:r>
              <a:rPr lang="en-US" dirty="0" err="1">
                <a:latin typeface="+mj-lt"/>
              </a:rPr>
              <a:t>Leleu</a:t>
            </a:r>
            <a:r>
              <a:rPr lang="en-US" dirty="0">
                <a:latin typeface="+mj-lt"/>
              </a:rPr>
              <a:t> X, et al. ASH 2023 Abstract #6723</a:t>
            </a:r>
            <a:endParaRPr lang="en-US" dirty="0"/>
          </a:p>
        </p:txBody>
      </p:sp>
      <p:sp>
        <p:nvSpPr>
          <p:cNvPr id="14" name="Text Placeholder 4">
            <a:extLst>
              <a:ext uri="{FF2B5EF4-FFF2-40B4-BE49-F238E27FC236}">
                <a16:creationId xmlns:a16="http://schemas.microsoft.com/office/drawing/2014/main" id="{B9377FF3-7C11-4BBE-8147-283B1716AEA9}"/>
              </a:ext>
            </a:extLst>
          </p:cNvPr>
          <p:cNvSpPr>
            <a:spLocks noGrp="1"/>
          </p:cNvSpPr>
          <p:nvPr>
            <p:ph type="body" sz="quarter" idx="14"/>
          </p:nvPr>
        </p:nvSpPr>
        <p:spPr/>
        <p:txBody>
          <a:bodyPr/>
          <a:lstStyle/>
          <a:p>
            <a:r>
              <a:rPr lang="en-US" dirty="0">
                <a:solidFill>
                  <a:srgbClr val="6B747B"/>
                </a:solidFill>
                <a:latin typeface="Arial" panose="020B0604020202020204"/>
              </a:rPr>
              <a:t>D, daratumumab; d, dexamethasone; Isa, isatuximab; LOT, line of therapy; MAIC, matching-adjusted indirect comparison; OS, overall survival; P, pomalidomide; PI, proteasome inhibitor; RRMM, relapsed/refractory multiple myeloma</a:t>
            </a:r>
            <a:endParaRPr lang="en-GB" dirty="0"/>
          </a:p>
        </p:txBody>
      </p:sp>
      <p:sp>
        <p:nvSpPr>
          <p:cNvPr id="15" name="TextBox 14">
            <a:extLst>
              <a:ext uri="{FF2B5EF4-FFF2-40B4-BE49-F238E27FC236}">
                <a16:creationId xmlns:a16="http://schemas.microsoft.com/office/drawing/2014/main" id="{9726D15F-1F8B-49D7-A6FA-D1E9D2AD43A7}"/>
              </a:ext>
            </a:extLst>
          </p:cNvPr>
          <p:cNvSpPr txBox="1"/>
          <p:nvPr/>
        </p:nvSpPr>
        <p:spPr>
          <a:xfrm>
            <a:off x="482435" y="1587309"/>
            <a:ext cx="11254741" cy="974279"/>
          </a:xfrm>
          <a:prstGeom prst="roundRect">
            <a:avLst>
              <a:gd name="adj" fmla="val 14091"/>
            </a:avLst>
          </a:prstGeom>
          <a:solidFill>
            <a:schemeClr val="tx2"/>
          </a:solidFill>
        </p:spPr>
        <p:txBody>
          <a:bodyPr wrap="square" tIns="0" bIns="0" rtlCol="0" anchor="ctr">
            <a:noAutofit/>
          </a:bodyPr>
          <a:lstStyle/>
          <a:p>
            <a:pPr marL="914377" lvl="2" defTabSz="914354">
              <a:defRPr/>
            </a:pPr>
            <a:r>
              <a:rPr lang="en-GB" sz="1600" dirty="0">
                <a:solidFill>
                  <a:srgbClr val="FFFFFF"/>
                </a:solidFill>
                <a:latin typeface="Arial" panose="020B0604020202020204"/>
              </a:rPr>
              <a:t>This MAIC analysis demonstrated a statistically significant difference in OS and a numerical improvement in PFS, ORR, and ≥VGPR </a:t>
            </a:r>
            <a:r>
              <a:rPr lang="en-GB" sz="1600" dirty="0" err="1">
                <a:solidFill>
                  <a:srgbClr val="FFFFFF"/>
                </a:solidFill>
                <a:latin typeface="Arial" panose="020B0604020202020204"/>
              </a:rPr>
              <a:t>favoring</a:t>
            </a:r>
            <a:r>
              <a:rPr lang="en-GB" sz="1600" dirty="0">
                <a:solidFill>
                  <a:srgbClr val="FFFFFF"/>
                </a:solidFill>
                <a:latin typeface="Arial" panose="020B0604020202020204"/>
              </a:rPr>
              <a:t> Isa-Pd, along with a lower risk of pneumonia with Isa-Pd compared with DPd in patients with RRMM</a:t>
            </a:r>
          </a:p>
        </p:txBody>
      </p:sp>
      <p:sp>
        <p:nvSpPr>
          <p:cNvPr id="16" name="TextBox 15">
            <a:extLst>
              <a:ext uri="{FF2B5EF4-FFF2-40B4-BE49-F238E27FC236}">
                <a16:creationId xmlns:a16="http://schemas.microsoft.com/office/drawing/2014/main" id="{B69F5B26-6D2F-4212-BD88-7182E2B991B7}"/>
              </a:ext>
            </a:extLst>
          </p:cNvPr>
          <p:cNvSpPr txBox="1"/>
          <p:nvPr/>
        </p:nvSpPr>
        <p:spPr>
          <a:xfrm>
            <a:off x="482435" y="2810237"/>
            <a:ext cx="11254741" cy="948463"/>
          </a:xfrm>
          <a:prstGeom prst="roundRect">
            <a:avLst>
              <a:gd name="adj" fmla="val 14091"/>
            </a:avLst>
          </a:prstGeom>
          <a:solidFill>
            <a:schemeClr val="accent1"/>
          </a:solidFill>
        </p:spPr>
        <p:txBody>
          <a:bodyPr wrap="square" tIns="576000" bIns="0" rtlCol="0" anchor="b">
            <a:noAutofit/>
          </a:bodyPr>
          <a:lstStyle/>
          <a:p>
            <a:pPr marL="914377" lvl="2" defTabSz="914354">
              <a:defRPr/>
            </a:pPr>
            <a:r>
              <a:rPr lang="en-GB" sz="1600" dirty="0">
                <a:solidFill>
                  <a:srgbClr val="FFFFFF"/>
                </a:solidFill>
                <a:latin typeface="Arial" panose="020B0604020202020204"/>
              </a:rPr>
              <a:t>These data suggest that superior outcomes can be achieved by addition of </a:t>
            </a:r>
            <a:r>
              <a:rPr lang="en-GB" sz="1600" dirty="0" err="1">
                <a:solidFill>
                  <a:srgbClr val="FFFFFF"/>
                </a:solidFill>
                <a:latin typeface="Arial" panose="020B0604020202020204"/>
              </a:rPr>
              <a:t>isatuximab</a:t>
            </a:r>
            <a:r>
              <a:rPr lang="en-GB" sz="1600" dirty="0">
                <a:solidFill>
                  <a:srgbClr val="FFFFFF"/>
                </a:solidFill>
                <a:latin typeface="Arial" panose="020B0604020202020204"/>
              </a:rPr>
              <a:t> to Pd in patients with RRMM who have received at least two prior LOTs</a:t>
            </a:r>
          </a:p>
          <a:p>
            <a:pPr defTabSz="914354">
              <a:defRPr/>
            </a:pPr>
            <a:endParaRPr lang="en-US" sz="1067" dirty="0">
              <a:solidFill>
                <a:srgbClr val="3B5BA4"/>
              </a:solidFill>
              <a:latin typeface="Arial" panose="020B0604020202020204" pitchFamily="34" charset="0"/>
              <a:cs typeface="Arial" panose="020B0604020202020204" pitchFamily="34" charset="0"/>
            </a:endParaRPr>
          </a:p>
        </p:txBody>
      </p:sp>
      <p:sp>
        <p:nvSpPr>
          <p:cNvPr id="4" name="Oval 3">
            <a:extLst>
              <a:ext uri="{FF2B5EF4-FFF2-40B4-BE49-F238E27FC236}">
                <a16:creationId xmlns:a16="http://schemas.microsoft.com/office/drawing/2014/main" id="{EAF62953-7524-C8B3-BF8C-05F8D57C8360}"/>
              </a:ext>
            </a:extLst>
          </p:cNvPr>
          <p:cNvSpPr/>
          <p:nvPr/>
        </p:nvSpPr>
        <p:spPr>
          <a:xfrm>
            <a:off x="277367" y="1382966"/>
            <a:ext cx="1152447" cy="13104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sz="1351">
              <a:solidFill>
                <a:srgbClr val="FFFFFF"/>
              </a:solidFill>
              <a:latin typeface="Arial" panose="020B0604020202020204"/>
            </a:endParaRPr>
          </a:p>
        </p:txBody>
      </p:sp>
      <p:sp>
        <p:nvSpPr>
          <p:cNvPr id="5" name="Oval 4">
            <a:extLst>
              <a:ext uri="{FF2B5EF4-FFF2-40B4-BE49-F238E27FC236}">
                <a16:creationId xmlns:a16="http://schemas.microsoft.com/office/drawing/2014/main" id="{11E0E8E1-27A6-DFA3-750E-D4CB59AC4352}"/>
              </a:ext>
            </a:extLst>
          </p:cNvPr>
          <p:cNvSpPr/>
          <p:nvPr/>
        </p:nvSpPr>
        <p:spPr>
          <a:xfrm>
            <a:off x="277367" y="2665597"/>
            <a:ext cx="1152447" cy="13104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sz="1351">
              <a:solidFill>
                <a:srgbClr val="FFFFFF"/>
              </a:solidFill>
              <a:latin typeface="Arial" panose="020B0604020202020204"/>
            </a:endParaRPr>
          </a:p>
        </p:txBody>
      </p:sp>
      <p:sp>
        <p:nvSpPr>
          <p:cNvPr id="7" name="Oval 6">
            <a:extLst>
              <a:ext uri="{FF2B5EF4-FFF2-40B4-BE49-F238E27FC236}">
                <a16:creationId xmlns:a16="http://schemas.microsoft.com/office/drawing/2014/main" id="{97F7C047-7C61-F841-A0D3-6AC6491E31C0}"/>
              </a:ext>
            </a:extLst>
          </p:cNvPr>
          <p:cNvSpPr/>
          <p:nvPr/>
        </p:nvSpPr>
        <p:spPr>
          <a:xfrm>
            <a:off x="133813" y="4027346"/>
            <a:ext cx="1296000" cy="131040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09">
              <a:defRPr/>
            </a:pPr>
            <a:endParaRPr lang="en-GB" sz="1351">
              <a:solidFill>
                <a:srgbClr val="FFFFFF"/>
              </a:solidFill>
              <a:latin typeface="Arial" panose="020B0604020202020204"/>
            </a:endParaRPr>
          </a:p>
        </p:txBody>
      </p:sp>
      <p:grpSp>
        <p:nvGrpSpPr>
          <p:cNvPr id="23" name="Group 22">
            <a:extLst>
              <a:ext uri="{FF2B5EF4-FFF2-40B4-BE49-F238E27FC236}">
                <a16:creationId xmlns:a16="http://schemas.microsoft.com/office/drawing/2014/main" id="{7BA7AA80-FDC2-485C-9982-5E23C6C171B5}"/>
              </a:ext>
            </a:extLst>
          </p:cNvPr>
          <p:cNvGrpSpPr/>
          <p:nvPr/>
        </p:nvGrpSpPr>
        <p:grpSpPr>
          <a:xfrm>
            <a:off x="413543" y="4331020"/>
            <a:ext cx="816000" cy="624000"/>
            <a:chOff x="375919" y="3740926"/>
            <a:chExt cx="838200" cy="666750"/>
          </a:xfrm>
          <a:solidFill>
            <a:schemeClr val="accent2"/>
          </a:solidFill>
        </p:grpSpPr>
        <p:sp>
          <p:nvSpPr>
            <p:cNvPr id="21" name="Freeform: Shape 20">
              <a:extLst>
                <a:ext uri="{FF2B5EF4-FFF2-40B4-BE49-F238E27FC236}">
                  <a16:creationId xmlns:a16="http://schemas.microsoft.com/office/drawing/2014/main" id="{1400B465-6221-7A5D-BC17-DCE4155CEB68}"/>
                </a:ext>
              </a:extLst>
            </p:cNvPr>
            <p:cNvSpPr/>
            <p:nvPr/>
          </p:nvSpPr>
          <p:spPr>
            <a:xfrm>
              <a:off x="375919" y="4055254"/>
              <a:ext cx="838200" cy="352422"/>
            </a:xfrm>
            <a:custGeom>
              <a:avLst/>
              <a:gdLst>
                <a:gd name="connsiteX0" fmla="*/ 838200 w 838200"/>
                <a:gd name="connsiteY0" fmla="*/ 38098 h 352422"/>
                <a:gd name="connsiteX1" fmla="*/ 800479 w 838200"/>
                <a:gd name="connsiteY1" fmla="*/ 0 h 352422"/>
                <a:gd name="connsiteX2" fmla="*/ 780402 w 838200"/>
                <a:gd name="connsiteY2" fmla="*/ 5636 h 352422"/>
                <a:gd name="connsiteX3" fmla="*/ 617525 w 838200"/>
                <a:gd name="connsiteY3" fmla="*/ 98762 h 352422"/>
                <a:gd name="connsiteX4" fmla="*/ 617325 w 838200"/>
                <a:gd name="connsiteY4" fmla="*/ 130871 h 352422"/>
                <a:gd name="connsiteX5" fmla="*/ 540506 w 838200"/>
                <a:gd name="connsiteY5" fmla="*/ 190498 h 352422"/>
                <a:gd name="connsiteX6" fmla="*/ 371475 w 838200"/>
                <a:gd name="connsiteY6" fmla="*/ 190498 h 352422"/>
                <a:gd name="connsiteX7" fmla="*/ 371475 w 838200"/>
                <a:gd name="connsiteY7" fmla="*/ 152398 h 352422"/>
                <a:gd name="connsiteX8" fmla="*/ 542925 w 838200"/>
                <a:gd name="connsiteY8" fmla="*/ 152398 h 352422"/>
                <a:gd name="connsiteX9" fmla="*/ 581025 w 838200"/>
                <a:gd name="connsiteY9" fmla="*/ 114298 h 352422"/>
                <a:gd name="connsiteX10" fmla="*/ 542925 w 838200"/>
                <a:gd name="connsiteY10" fmla="*/ 76198 h 352422"/>
                <a:gd name="connsiteX11" fmla="*/ 314325 w 838200"/>
                <a:gd name="connsiteY11" fmla="*/ 76198 h 352422"/>
                <a:gd name="connsiteX12" fmla="*/ 269357 w 838200"/>
                <a:gd name="connsiteY12" fmla="*/ 89037 h 352422"/>
                <a:gd name="connsiteX13" fmla="*/ 0 w 838200"/>
                <a:gd name="connsiteY13" fmla="*/ 219073 h 352422"/>
                <a:gd name="connsiteX14" fmla="*/ 133350 w 838200"/>
                <a:gd name="connsiteY14" fmla="*/ 352423 h 352422"/>
                <a:gd name="connsiteX15" fmla="*/ 361950 w 838200"/>
                <a:gd name="connsiteY15" fmla="*/ 266698 h 352422"/>
                <a:gd name="connsiteX16" fmla="*/ 539972 w 838200"/>
                <a:gd name="connsiteY16" fmla="*/ 266698 h 352422"/>
                <a:gd name="connsiteX17" fmla="*/ 562508 w 838200"/>
                <a:gd name="connsiteY17" fmla="*/ 259316 h 352422"/>
                <a:gd name="connsiteX18" fmla="*/ 824132 w 838200"/>
                <a:gd name="connsiteY18" fmla="*/ 67435 h 352422"/>
                <a:gd name="connsiteX19" fmla="*/ 838200 w 838200"/>
                <a:gd name="connsiteY19" fmla="*/ 38098 h 35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8200" h="352422">
                  <a:moveTo>
                    <a:pt x="838200" y="38098"/>
                  </a:moveTo>
                  <a:cubicBezTo>
                    <a:pt x="838304" y="17161"/>
                    <a:pt x="821415" y="104"/>
                    <a:pt x="800479" y="0"/>
                  </a:cubicBezTo>
                  <a:cubicBezTo>
                    <a:pt x="793392" y="-35"/>
                    <a:pt x="786436" y="1918"/>
                    <a:pt x="780402" y="5636"/>
                  </a:cubicBezTo>
                  <a:lnTo>
                    <a:pt x="617525" y="98762"/>
                  </a:lnTo>
                  <a:cubicBezTo>
                    <a:pt x="619724" y="109360"/>
                    <a:pt x="619656" y="120302"/>
                    <a:pt x="617325" y="130871"/>
                  </a:cubicBezTo>
                  <a:cubicBezTo>
                    <a:pt x="608780" y="166244"/>
                    <a:pt x="576892" y="190995"/>
                    <a:pt x="540506" y="190498"/>
                  </a:cubicBezTo>
                  <a:lnTo>
                    <a:pt x="371475" y="190498"/>
                  </a:lnTo>
                  <a:lnTo>
                    <a:pt x="371475" y="152398"/>
                  </a:lnTo>
                  <a:lnTo>
                    <a:pt x="542925" y="152398"/>
                  </a:lnTo>
                  <a:cubicBezTo>
                    <a:pt x="563967" y="152398"/>
                    <a:pt x="581025" y="135339"/>
                    <a:pt x="581025" y="114298"/>
                  </a:cubicBezTo>
                  <a:cubicBezTo>
                    <a:pt x="581025" y="93256"/>
                    <a:pt x="563967" y="76198"/>
                    <a:pt x="542925" y="76198"/>
                  </a:cubicBezTo>
                  <a:lnTo>
                    <a:pt x="314325" y="76198"/>
                  </a:lnTo>
                  <a:cubicBezTo>
                    <a:pt x="298432" y="76201"/>
                    <a:pt x="282856" y="80649"/>
                    <a:pt x="269357" y="89037"/>
                  </a:cubicBezTo>
                  <a:lnTo>
                    <a:pt x="0" y="219073"/>
                  </a:lnTo>
                  <a:lnTo>
                    <a:pt x="133350" y="352423"/>
                  </a:lnTo>
                  <a:cubicBezTo>
                    <a:pt x="194967" y="290805"/>
                    <a:pt x="275034" y="266698"/>
                    <a:pt x="361950" y="266698"/>
                  </a:cubicBezTo>
                  <a:lnTo>
                    <a:pt x="539972" y="266698"/>
                  </a:lnTo>
                  <a:cubicBezTo>
                    <a:pt x="548078" y="266697"/>
                    <a:pt x="555973" y="264111"/>
                    <a:pt x="562508" y="259316"/>
                  </a:cubicBezTo>
                  <a:lnTo>
                    <a:pt x="824132" y="67435"/>
                  </a:lnTo>
                  <a:cubicBezTo>
                    <a:pt x="833002" y="60276"/>
                    <a:pt x="838171" y="49497"/>
                    <a:pt x="838200" y="38098"/>
                  </a:cubicBezTo>
                  <a:close/>
                </a:path>
              </a:pathLst>
            </a:custGeom>
            <a:grpFill/>
            <a:ln w="9525" cap="flat">
              <a:noFill/>
              <a:prstDash val="solid"/>
              <a:miter/>
            </a:ln>
          </p:spPr>
          <p:txBody>
            <a:bodyPr rtlCol="0" anchor="ctr"/>
            <a:lstStyle/>
            <a:p>
              <a:pPr defTabSz="914377"/>
              <a:endParaRPr lang="en-US" dirty="0">
                <a:solidFill>
                  <a:srgbClr val="6B747B"/>
                </a:solidFill>
                <a:latin typeface="Arial" panose="020B0604020202020204"/>
              </a:endParaRPr>
            </a:p>
          </p:txBody>
        </p:sp>
        <p:sp>
          <p:nvSpPr>
            <p:cNvPr id="22" name="Freeform: Shape 21">
              <a:extLst>
                <a:ext uri="{FF2B5EF4-FFF2-40B4-BE49-F238E27FC236}">
                  <a16:creationId xmlns:a16="http://schemas.microsoft.com/office/drawing/2014/main" id="{FAC5FC9F-810C-0376-8E5F-15E54B178C56}"/>
                </a:ext>
              </a:extLst>
            </p:cNvPr>
            <p:cNvSpPr/>
            <p:nvPr/>
          </p:nvSpPr>
          <p:spPr>
            <a:xfrm>
              <a:off x="671194" y="3740926"/>
              <a:ext cx="323850" cy="306848"/>
            </a:xfrm>
            <a:custGeom>
              <a:avLst/>
              <a:gdLst>
                <a:gd name="connsiteX0" fmla="*/ 161925 w 323850"/>
                <a:gd name="connsiteY0" fmla="*/ 63961 h 306848"/>
                <a:gd name="connsiteX1" fmla="*/ 0 w 323850"/>
                <a:gd name="connsiteY1" fmla="*/ 83011 h 306848"/>
                <a:gd name="connsiteX2" fmla="*/ 161925 w 323850"/>
                <a:gd name="connsiteY2" fmla="*/ 306848 h 306848"/>
                <a:gd name="connsiteX3" fmla="*/ 323850 w 323850"/>
                <a:gd name="connsiteY3" fmla="*/ 83011 h 306848"/>
                <a:gd name="connsiteX4" fmla="*/ 161925 w 323850"/>
                <a:gd name="connsiteY4" fmla="*/ 63961 h 30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850" h="306848">
                  <a:moveTo>
                    <a:pt x="161925" y="63961"/>
                  </a:moveTo>
                  <a:cubicBezTo>
                    <a:pt x="101918" y="-55102"/>
                    <a:pt x="0" y="16336"/>
                    <a:pt x="0" y="83011"/>
                  </a:cubicBezTo>
                  <a:cubicBezTo>
                    <a:pt x="0" y="183023"/>
                    <a:pt x="161925" y="306848"/>
                    <a:pt x="161925" y="306848"/>
                  </a:cubicBezTo>
                  <a:cubicBezTo>
                    <a:pt x="161925" y="306848"/>
                    <a:pt x="323850" y="183023"/>
                    <a:pt x="323850" y="83011"/>
                  </a:cubicBezTo>
                  <a:cubicBezTo>
                    <a:pt x="323850" y="16336"/>
                    <a:pt x="221933" y="-55102"/>
                    <a:pt x="161925" y="63961"/>
                  </a:cubicBezTo>
                  <a:close/>
                </a:path>
              </a:pathLst>
            </a:custGeom>
            <a:grpFill/>
            <a:ln w="9525" cap="flat">
              <a:noFill/>
              <a:prstDash val="solid"/>
              <a:miter/>
            </a:ln>
          </p:spPr>
          <p:txBody>
            <a:bodyPr rtlCol="0" anchor="ctr"/>
            <a:lstStyle/>
            <a:p>
              <a:pPr defTabSz="914377"/>
              <a:endParaRPr lang="en-US">
                <a:solidFill>
                  <a:srgbClr val="6B747B"/>
                </a:solidFill>
                <a:latin typeface="Arial" panose="020B0604020202020204"/>
              </a:endParaRPr>
            </a:p>
          </p:txBody>
        </p:sp>
      </p:grpSp>
      <p:sp>
        <p:nvSpPr>
          <p:cNvPr id="19" name="Freeform 15">
            <a:extLst>
              <a:ext uri="{FF2B5EF4-FFF2-40B4-BE49-F238E27FC236}">
                <a16:creationId xmlns:a16="http://schemas.microsoft.com/office/drawing/2014/main" id="{E31C96A7-F99D-D7CE-3F9D-DEC562810EE6}"/>
              </a:ext>
            </a:extLst>
          </p:cNvPr>
          <p:cNvSpPr>
            <a:spLocks/>
          </p:cNvSpPr>
          <p:nvPr/>
        </p:nvSpPr>
        <p:spPr bwMode="auto">
          <a:xfrm>
            <a:off x="454824" y="3138120"/>
            <a:ext cx="782163" cy="424312"/>
          </a:xfrm>
          <a:custGeom>
            <a:avLst/>
            <a:gdLst>
              <a:gd name="T0" fmla="*/ 0 w 344"/>
              <a:gd name="T1" fmla="*/ 168 h 185"/>
              <a:gd name="T2" fmla="*/ 8 w 344"/>
              <a:gd name="T3" fmla="*/ 160 h 185"/>
              <a:gd name="T4" fmla="*/ 116 w 344"/>
              <a:gd name="T5" fmla="*/ 58 h 185"/>
              <a:gd name="T6" fmla="*/ 134 w 344"/>
              <a:gd name="T7" fmla="*/ 58 h 185"/>
              <a:gd name="T8" fmla="*/ 216 w 344"/>
              <a:gd name="T9" fmla="*/ 123 h 185"/>
              <a:gd name="T10" fmla="*/ 218 w 344"/>
              <a:gd name="T11" fmla="*/ 124 h 185"/>
              <a:gd name="T12" fmla="*/ 308 w 344"/>
              <a:gd name="T13" fmla="*/ 21 h 185"/>
              <a:gd name="T14" fmla="*/ 292 w 344"/>
              <a:gd name="T15" fmla="*/ 21 h 185"/>
              <a:gd name="T16" fmla="*/ 269 w 344"/>
              <a:gd name="T17" fmla="*/ 21 h 185"/>
              <a:gd name="T18" fmla="*/ 258 w 344"/>
              <a:gd name="T19" fmla="*/ 10 h 185"/>
              <a:gd name="T20" fmla="*/ 269 w 344"/>
              <a:gd name="T21" fmla="*/ 0 h 185"/>
              <a:gd name="T22" fmla="*/ 333 w 344"/>
              <a:gd name="T23" fmla="*/ 0 h 185"/>
              <a:gd name="T24" fmla="*/ 344 w 344"/>
              <a:gd name="T25" fmla="*/ 11 h 185"/>
              <a:gd name="T26" fmla="*/ 344 w 344"/>
              <a:gd name="T27" fmla="*/ 75 h 185"/>
              <a:gd name="T28" fmla="*/ 333 w 344"/>
              <a:gd name="T29" fmla="*/ 85 h 185"/>
              <a:gd name="T30" fmla="*/ 322 w 344"/>
              <a:gd name="T31" fmla="*/ 75 h 185"/>
              <a:gd name="T32" fmla="*/ 322 w 344"/>
              <a:gd name="T33" fmla="*/ 42 h 185"/>
              <a:gd name="T34" fmla="*/ 322 w 344"/>
              <a:gd name="T35" fmla="*/ 38 h 185"/>
              <a:gd name="T36" fmla="*/ 311 w 344"/>
              <a:gd name="T37" fmla="*/ 51 h 185"/>
              <a:gd name="T38" fmla="*/ 229 w 344"/>
              <a:gd name="T39" fmla="*/ 143 h 185"/>
              <a:gd name="T40" fmla="*/ 221 w 344"/>
              <a:gd name="T41" fmla="*/ 150 h 185"/>
              <a:gd name="T42" fmla="*/ 210 w 344"/>
              <a:gd name="T43" fmla="*/ 146 h 185"/>
              <a:gd name="T44" fmla="*/ 142 w 344"/>
              <a:gd name="T45" fmla="*/ 92 h 185"/>
              <a:gd name="T46" fmla="*/ 126 w 344"/>
              <a:gd name="T47" fmla="*/ 78 h 185"/>
              <a:gd name="T48" fmla="*/ 122 w 344"/>
              <a:gd name="T49" fmla="*/ 81 h 185"/>
              <a:gd name="T50" fmla="*/ 21 w 344"/>
              <a:gd name="T51" fmla="*/ 177 h 185"/>
              <a:gd name="T52" fmla="*/ 0 w 344"/>
              <a:gd name="T53" fmla="*/ 175 h 185"/>
              <a:gd name="T54" fmla="*/ 0 w 344"/>
              <a:gd name="T55" fmla="*/ 16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4" h="185">
                <a:moveTo>
                  <a:pt x="0" y="168"/>
                </a:moveTo>
                <a:cubicBezTo>
                  <a:pt x="3" y="165"/>
                  <a:pt x="5" y="162"/>
                  <a:pt x="8" y="160"/>
                </a:cubicBezTo>
                <a:cubicBezTo>
                  <a:pt x="44" y="126"/>
                  <a:pt x="80" y="92"/>
                  <a:pt x="116" y="58"/>
                </a:cubicBezTo>
                <a:cubicBezTo>
                  <a:pt x="123" y="51"/>
                  <a:pt x="127" y="51"/>
                  <a:pt x="134" y="58"/>
                </a:cubicBezTo>
                <a:cubicBezTo>
                  <a:pt x="161" y="79"/>
                  <a:pt x="189" y="101"/>
                  <a:pt x="216" y="123"/>
                </a:cubicBezTo>
                <a:cubicBezTo>
                  <a:pt x="216" y="123"/>
                  <a:pt x="217" y="123"/>
                  <a:pt x="218" y="124"/>
                </a:cubicBezTo>
                <a:cubicBezTo>
                  <a:pt x="248" y="90"/>
                  <a:pt x="278" y="56"/>
                  <a:pt x="308" y="21"/>
                </a:cubicBezTo>
                <a:cubicBezTo>
                  <a:pt x="302" y="21"/>
                  <a:pt x="297" y="21"/>
                  <a:pt x="292" y="21"/>
                </a:cubicBezTo>
                <a:cubicBezTo>
                  <a:pt x="284" y="21"/>
                  <a:pt x="277" y="21"/>
                  <a:pt x="269" y="21"/>
                </a:cubicBezTo>
                <a:cubicBezTo>
                  <a:pt x="262" y="21"/>
                  <a:pt x="258" y="16"/>
                  <a:pt x="258" y="10"/>
                </a:cubicBezTo>
                <a:cubicBezTo>
                  <a:pt x="258" y="4"/>
                  <a:pt x="262" y="0"/>
                  <a:pt x="269" y="0"/>
                </a:cubicBezTo>
                <a:cubicBezTo>
                  <a:pt x="290" y="0"/>
                  <a:pt x="311" y="0"/>
                  <a:pt x="333" y="0"/>
                </a:cubicBezTo>
                <a:cubicBezTo>
                  <a:pt x="339" y="0"/>
                  <a:pt x="344" y="4"/>
                  <a:pt x="344" y="11"/>
                </a:cubicBezTo>
                <a:cubicBezTo>
                  <a:pt x="344" y="32"/>
                  <a:pt x="344" y="53"/>
                  <a:pt x="344" y="75"/>
                </a:cubicBezTo>
                <a:cubicBezTo>
                  <a:pt x="344" y="81"/>
                  <a:pt x="339" y="85"/>
                  <a:pt x="333" y="85"/>
                </a:cubicBezTo>
                <a:cubicBezTo>
                  <a:pt x="327" y="85"/>
                  <a:pt x="322" y="81"/>
                  <a:pt x="322" y="75"/>
                </a:cubicBezTo>
                <a:cubicBezTo>
                  <a:pt x="322" y="64"/>
                  <a:pt x="322" y="53"/>
                  <a:pt x="322" y="42"/>
                </a:cubicBezTo>
                <a:cubicBezTo>
                  <a:pt x="322" y="41"/>
                  <a:pt x="322" y="40"/>
                  <a:pt x="322" y="38"/>
                </a:cubicBezTo>
                <a:cubicBezTo>
                  <a:pt x="318" y="43"/>
                  <a:pt x="314" y="47"/>
                  <a:pt x="311" y="51"/>
                </a:cubicBezTo>
                <a:cubicBezTo>
                  <a:pt x="284" y="82"/>
                  <a:pt x="257" y="113"/>
                  <a:pt x="229" y="143"/>
                </a:cubicBezTo>
                <a:cubicBezTo>
                  <a:pt x="227" y="146"/>
                  <a:pt x="224" y="148"/>
                  <a:pt x="221" y="150"/>
                </a:cubicBezTo>
                <a:cubicBezTo>
                  <a:pt x="217" y="151"/>
                  <a:pt x="214" y="149"/>
                  <a:pt x="210" y="146"/>
                </a:cubicBezTo>
                <a:cubicBezTo>
                  <a:pt x="188" y="128"/>
                  <a:pt x="165" y="110"/>
                  <a:pt x="142" y="92"/>
                </a:cubicBezTo>
                <a:cubicBezTo>
                  <a:pt x="137" y="87"/>
                  <a:pt x="131" y="83"/>
                  <a:pt x="126" y="78"/>
                </a:cubicBezTo>
                <a:cubicBezTo>
                  <a:pt x="124" y="79"/>
                  <a:pt x="123" y="80"/>
                  <a:pt x="122" y="81"/>
                </a:cubicBezTo>
                <a:cubicBezTo>
                  <a:pt x="89" y="113"/>
                  <a:pt x="55" y="145"/>
                  <a:pt x="21" y="177"/>
                </a:cubicBezTo>
                <a:cubicBezTo>
                  <a:pt x="12" y="185"/>
                  <a:pt x="7" y="184"/>
                  <a:pt x="0" y="175"/>
                </a:cubicBezTo>
                <a:cubicBezTo>
                  <a:pt x="0" y="172"/>
                  <a:pt x="0" y="170"/>
                  <a:pt x="0" y="168"/>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09">
              <a:defRPr/>
            </a:pPr>
            <a:endParaRPr lang="en-GB" sz="1351">
              <a:solidFill>
                <a:srgbClr val="FFFFFF"/>
              </a:solidFill>
              <a:latin typeface="Arial" panose="020B0604020202020204"/>
            </a:endParaRPr>
          </a:p>
        </p:txBody>
      </p:sp>
      <p:sp>
        <p:nvSpPr>
          <p:cNvPr id="24" name="Freeform 5">
            <a:extLst>
              <a:ext uri="{FF2B5EF4-FFF2-40B4-BE49-F238E27FC236}">
                <a16:creationId xmlns:a16="http://schemas.microsoft.com/office/drawing/2014/main" id="{9E7064E6-368D-423E-9CEB-B5DFE7DAB11C}"/>
              </a:ext>
            </a:extLst>
          </p:cNvPr>
          <p:cNvSpPr>
            <a:spLocks noEditPoints="1"/>
          </p:cNvSpPr>
          <p:nvPr/>
        </p:nvSpPr>
        <p:spPr bwMode="auto">
          <a:xfrm>
            <a:off x="675373" y="1709479"/>
            <a:ext cx="480000" cy="672000"/>
          </a:xfrm>
          <a:custGeom>
            <a:avLst/>
            <a:gdLst>
              <a:gd name="T0" fmla="*/ 676 w 676"/>
              <a:gd name="T1" fmla="*/ 536 h 953"/>
              <a:gd name="T2" fmla="*/ 676 w 676"/>
              <a:gd name="T3" fmla="*/ 886 h 953"/>
              <a:gd name="T4" fmla="*/ 630 w 676"/>
              <a:gd name="T5" fmla="*/ 950 h 953"/>
              <a:gd name="T6" fmla="*/ 608 w 676"/>
              <a:gd name="T7" fmla="*/ 953 h 953"/>
              <a:gd name="T8" fmla="*/ 67 w 676"/>
              <a:gd name="T9" fmla="*/ 953 h 953"/>
              <a:gd name="T10" fmla="*/ 1 w 676"/>
              <a:gd name="T11" fmla="*/ 887 h 953"/>
              <a:gd name="T12" fmla="*/ 1 w 676"/>
              <a:gd name="T13" fmla="*/ 189 h 953"/>
              <a:gd name="T14" fmla="*/ 69 w 676"/>
              <a:gd name="T15" fmla="*/ 120 h 953"/>
              <a:gd name="T16" fmla="*/ 163 w 676"/>
              <a:gd name="T17" fmla="*/ 120 h 953"/>
              <a:gd name="T18" fmla="*/ 177 w 676"/>
              <a:gd name="T19" fmla="*/ 113 h 953"/>
              <a:gd name="T20" fmla="*/ 499 w 676"/>
              <a:gd name="T21" fmla="*/ 112 h 953"/>
              <a:gd name="T22" fmla="*/ 515 w 676"/>
              <a:gd name="T23" fmla="*/ 120 h 953"/>
              <a:gd name="T24" fmla="*/ 608 w 676"/>
              <a:gd name="T25" fmla="*/ 120 h 953"/>
              <a:gd name="T26" fmla="*/ 676 w 676"/>
              <a:gd name="T27" fmla="*/ 188 h 953"/>
              <a:gd name="T28" fmla="*/ 676 w 676"/>
              <a:gd name="T29" fmla="*/ 536 h 953"/>
              <a:gd name="T30" fmla="*/ 480 w 676"/>
              <a:gd name="T31" fmla="*/ 226 h 953"/>
              <a:gd name="T32" fmla="*/ 339 w 676"/>
              <a:gd name="T33" fmla="*/ 84 h 953"/>
              <a:gd name="T34" fmla="*/ 196 w 676"/>
              <a:gd name="T35" fmla="*/ 227 h 953"/>
              <a:gd name="T36" fmla="*/ 338 w 676"/>
              <a:gd name="T37" fmla="*/ 368 h 953"/>
              <a:gd name="T38" fmla="*/ 480 w 676"/>
              <a:gd name="T39" fmla="*/ 226 h 953"/>
              <a:gd name="T40" fmla="*/ 562 w 676"/>
              <a:gd name="T41" fmla="*/ 782 h 953"/>
              <a:gd name="T42" fmla="*/ 264 w 676"/>
              <a:gd name="T43" fmla="*/ 782 h 953"/>
              <a:gd name="T44" fmla="*/ 264 w 676"/>
              <a:gd name="T45" fmla="*/ 813 h 953"/>
              <a:gd name="T46" fmla="*/ 562 w 676"/>
              <a:gd name="T47" fmla="*/ 813 h 953"/>
              <a:gd name="T48" fmla="*/ 562 w 676"/>
              <a:gd name="T49" fmla="*/ 782 h 953"/>
              <a:gd name="T50" fmla="*/ 264 w 676"/>
              <a:gd name="T51" fmla="*/ 480 h 953"/>
              <a:gd name="T52" fmla="*/ 264 w 676"/>
              <a:gd name="T53" fmla="*/ 511 h 953"/>
              <a:gd name="T54" fmla="*/ 562 w 676"/>
              <a:gd name="T55" fmla="*/ 511 h 953"/>
              <a:gd name="T56" fmla="*/ 562 w 676"/>
              <a:gd name="T57" fmla="*/ 480 h 953"/>
              <a:gd name="T58" fmla="*/ 264 w 676"/>
              <a:gd name="T59" fmla="*/ 480 h 953"/>
              <a:gd name="T60" fmla="*/ 264 w 676"/>
              <a:gd name="T61" fmla="*/ 662 h 953"/>
              <a:gd name="T62" fmla="*/ 562 w 676"/>
              <a:gd name="T63" fmla="*/ 662 h 953"/>
              <a:gd name="T64" fmla="*/ 562 w 676"/>
              <a:gd name="T65" fmla="*/ 631 h 953"/>
              <a:gd name="T66" fmla="*/ 264 w 676"/>
              <a:gd name="T67" fmla="*/ 631 h 953"/>
              <a:gd name="T68" fmla="*/ 264 w 676"/>
              <a:gd name="T69" fmla="*/ 662 h 953"/>
              <a:gd name="T70" fmla="*/ 145 w 676"/>
              <a:gd name="T71" fmla="*/ 818 h 953"/>
              <a:gd name="T72" fmla="*/ 165 w 676"/>
              <a:gd name="T73" fmla="*/ 841 h 953"/>
              <a:gd name="T74" fmla="*/ 190 w 676"/>
              <a:gd name="T75" fmla="*/ 816 h 953"/>
              <a:gd name="T76" fmla="*/ 168 w 676"/>
              <a:gd name="T77" fmla="*/ 798 h 953"/>
              <a:gd name="T78" fmla="*/ 187 w 676"/>
              <a:gd name="T79" fmla="*/ 778 h 953"/>
              <a:gd name="T80" fmla="*/ 163 w 676"/>
              <a:gd name="T81" fmla="*/ 754 h 953"/>
              <a:gd name="T82" fmla="*/ 146 w 676"/>
              <a:gd name="T83" fmla="*/ 775 h 953"/>
              <a:gd name="T84" fmla="*/ 126 w 676"/>
              <a:gd name="T85" fmla="*/ 756 h 953"/>
              <a:gd name="T86" fmla="*/ 104 w 676"/>
              <a:gd name="T87" fmla="*/ 778 h 953"/>
              <a:gd name="T88" fmla="*/ 124 w 676"/>
              <a:gd name="T89" fmla="*/ 799 h 953"/>
              <a:gd name="T90" fmla="*/ 103 w 676"/>
              <a:gd name="T91" fmla="*/ 816 h 953"/>
              <a:gd name="T92" fmla="*/ 127 w 676"/>
              <a:gd name="T93" fmla="*/ 841 h 953"/>
              <a:gd name="T94" fmla="*/ 145 w 676"/>
              <a:gd name="T95" fmla="*/ 818 h 953"/>
              <a:gd name="T96" fmla="*/ 178 w 676"/>
              <a:gd name="T97" fmla="*/ 448 h 953"/>
              <a:gd name="T98" fmla="*/ 134 w 676"/>
              <a:gd name="T99" fmla="*/ 493 h 953"/>
              <a:gd name="T100" fmla="*/ 113 w 676"/>
              <a:gd name="T101" fmla="*/ 468 h 953"/>
              <a:gd name="T102" fmla="*/ 90 w 676"/>
              <a:gd name="T103" fmla="*/ 491 h 953"/>
              <a:gd name="T104" fmla="*/ 135 w 676"/>
              <a:gd name="T105" fmla="*/ 535 h 953"/>
              <a:gd name="T106" fmla="*/ 199 w 676"/>
              <a:gd name="T107" fmla="*/ 470 h 953"/>
              <a:gd name="T108" fmla="*/ 178 w 676"/>
              <a:gd name="T109" fmla="*/ 448 h 953"/>
              <a:gd name="T110" fmla="*/ 113 w 676"/>
              <a:gd name="T111" fmla="*/ 619 h 953"/>
              <a:gd name="T112" fmla="*/ 90 w 676"/>
              <a:gd name="T113" fmla="*/ 641 h 953"/>
              <a:gd name="T114" fmla="*/ 136 w 676"/>
              <a:gd name="T115" fmla="*/ 687 h 953"/>
              <a:gd name="T116" fmla="*/ 199 w 676"/>
              <a:gd name="T117" fmla="*/ 623 h 953"/>
              <a:gd name="T118" fmla="*/ 177 w 676"/>
              <a:gd name="T119" fmla="*/ 598 h 953"/>
              <a:gd name="T120" fmla="*/ 134 w 676"/>
              <a:gd name="T121" fmla="*/ 643 h 953"/>
              <a:gd name="T122" fmla="*/ 113 w 676"/>
              <a:gd name="T123" fmla="*/ 619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953">
                <a:moveTo>
                  <a:pt x="676" y="536"/>
                </a:moveTo>
                <a:cubicBezTo>
                  <a:pt x="676" y="653"/>
                  <a:pt x="676" y="769"/>
                  <a:pt x="676" y="886"/>
                </a:cubicBezTo>
                <a:cubicBezTo>
                  <a:pt x="675" y="919"/>
                  <a:pt x="659" y="942"/>
                  <a:pt x="630" y="950"/>
                </a:cubicBezTo>
                <a:cubicBezTo>
                  <a:pt x="623" y="952"/>
                  <a:pt x="616" y="953"/>
                  <a:pt x="608" y="953"/>
                </a:cubicBezTo>
                <a:cubicBezTo>
                  <a:pt x="428" y="953"/>
                  <a:pt x="247" y="953"/>
                  <a:pt x="67" y="953"/>
                </a:cubicBezTo>
                <a:cubicBezTo>
                  <a:pt x="27" y="953"/>
                  <a:pt x="1" y="926"/>
                  <a:pt x="1" y="887"/>
                </a:cubicBezTo>
                <a:cubicBezTo>
                  <a:pt x="1" y="654"/>
                  <a:pt x="1" y="422"/>
                  <a:pt x="1" y="189"/>
                </a:cubicBezTo>
                <a:cubicBezTo>
                  <a:pt x="0" y="149"/>
                  <a:pt x="28" y="119"/>
                  <a:pt x="69" y="120"/>
                </a:cubicBezTo>
                <a:cubicBezTo>
                  <a:pt x="101" y="121"/>
                  <a:pt x="132" y="120"/>
                  <a:pt x="163" y="120"/>
                </a:cubicBezTo>
                <a:cubicBezTo>
                  <a:pt x="169" y="120"/>
                  <a:pt x="173" y="118"/>
                  <a:pt x="177" y="113"/>
                </a:cubicBezTo>
                <a:cubicBezTo>
                  <a:pt x="256" y="1"/>
                  <a:pt x="419" y="0"/>
                  <a:pt x="499" y="112"/>
                </a:cubicBezTo>
                <a:cubicBezTo>
                  <a:pt x="503" y="118"/>
                  <a:pt x="507" y="120"/>
                  <a:pt x="515" y="120"/>
                </a:cubicBezTo>
                <a:cubicBezTo>
                  <a:pt x="546" y="120"/>
                  <a:pt x="577" y="121"/>
                  <a:pt x="608" y="120"/>
                </a:cubicBezTo>
                <a:cubicBezTo>
                  <a:pt x="648" y="119"/>
                  <a:pt x="676" y="150"/>
                  <a:pt x="676" y="188"/>
                </a:cubicBezTo>
                <a:cubicBezTo>
                  <a:pt x="675" y="304"/>
                  <a:pt x="676" y="420"/>
                  <a:pt x="676" y="536"/>
                </a:cubicBezTo>
                <a:close/>
                <a:moveTo>
                  <a:pt x="480" y="226"/>
                </a:moveTo>
                <a:cubicBezTo>
                  <a:pt x="480" y="148"/>
                  <a:pt x="417" y="84"/>
                  <a:pt x="339" y="84"/>
                </a:cubicBezTo>
                <a:cubicBezTo>
                  <a:pt x="259" y="84"/>
                  <a:pt x="196" y="147"/>
                  <a:pt x="196" y="227"/>
                </a:cubicBezTo>
                <a:cubicBezTo>
                  <a:pt x="196" y="305"/>
                  <a:pt x="260" y="368"/>
                  <a:pt x="338" y="368"/>
                </a:cubicBezTo>
                <a:cubicBezTo>
                  <a:pt x="417" y="368"/>
                  <a:pt x="480" y="305"/>
                  <a:pt x="480" y="226"/>
                </a:cubicBezTo>
                <a:close/>
                <a:moveTo>
                  <a:pt x="562" y="782"/>
                </a:moveTo>
                <a:cubicBezTo>
                  <a:pt x="462" y="782"/>
                  <a:pt x="363" y="782"/>
                  <a:pt x="264" y="782"/>
                </a:cubicBezTo>
                <a:cubicBezTo>
                  <a:pt x="264" y="793"/>
                  <a:pt x="264" y="803"/>
                  <a:pt x="264" y="813"/>
                </a:cubicBezTo>
                <a:cubicBezTo>
                  <a:pt x="363" y="813"/>
                  <a:pt x="462" y="813"/>
                  <a:pt x="562" y="813"/>
                </a:cubicBezTo>
                <a:cubicBezTo>
                  <a:pt x="562" y="802"/>
                  <a:pt x="562" y="793"/>
                  <a:pt x="562" y="782"/>
                </a:cubicBezTo>
                <a:close/>
                <a:moveTo>
                  <a:pt x="264" y="480"/>
                </a:moveTo>
                <a:cubicBezTo>
                  <a:pt x="264" y="491"/>
                  <a:pt x="264" y="501"/>
                  <a:pt x="264" y="511"/>
                </a:cubicBezTo>
                <a:cubicBezTo>
                  <a:pt x="363" y="511"/>
                  <a:pt x="462" y="511"/>
                  <a:pt x="562" y="511"/>
                </a:cubicBezTo>
                <a:cubicBezTo>
                  <a:pt x="562" y="501"/>
                  <a:pt x="562" y="490"/>
                  <a:pt x="562" y="480"/>
                </a:cubicBezTo>
                <a:cubicBezTo>
                  <a:pt x="462" y="480"/>
                  <a:pt x="363" y="480"/>
                  <a:pt x="264" y="480"/>
                </a:cubicBezTo>
                <a:close/>
                <a:moveTo>
                  <a:pt x="264" y="662"/>
                </a:moveTo>
                <a:cubicBezTo>
                  <a:pt x="364" y="662"/>
                  <a:pt x="463" y="662"/>
                  <a:pt x="562" y="662"/>
                </a:cubicBezTo>
                <a:cubicBezTo>
                  <a:pt x="562" y="651"/>
                  <a:pt x="562" y="641"/>
                  <a:pt x="562" y="631"/>
                </a:cubicBezTo>
                <a:cubicBezTo>
                  <a:pt x="462" y="631"/>
                  <a:pt x="363" y="631"/>
                  <a:pt x="264" y="631"/>
                </a:cubicBezTo>
                <a:cubicBezTo>
                  <a:pt x="264" y="641"/>
                  <a:pt x="264" y="651"/>
                  <a:pt x="264" y="662"/>
                </a:cubicBezTo>
                <a:close/>
                <a:moveTo>
                  <a:pt x="145" y="818"/>
                </a:moveTo>
                <a:cubicBezTo>
                  <a:pt x="153" y="827"/>
                  <a:pt x="159" y="834"/>
                  <a:pt x="165" y="841"/>
                </a:cubicBezTo>
                <a:cubicBezTo>
                  <a:pt x="173" y="832"/>
                  <a:pt x="180" y="825"/>
                  <a:pt x="190" y="816"/>
                </a:cubicBezTo>
                <a:cubicBezTo>
                  <a:pt x="183" y="810"/>
                  <a:pt x="175" y="804"/>
                  <a:pt x="168" y="798"/>
                </a:cubicBezTo>
                <a:cubicBezTo>
                  <a:pt x="175" y="790"/>
                  <a:pt x="182" y="784"/>
                  <a:pt x="187" y="778"/>
                </a:cubicBezTo>
                <a:cubicBezTo>
                  <a:pt x="179" y="770"/>
                  <a:pt x="172" y="763"/>
                  <a:pt x="163" y="754"/>
                </a:cubicBezTo>
                <a:cubicBezTo>
                  <a:pt x="158" y="761"/>
                  <a:pt x="152" y="767"/>
                  <a:pt x="146" y="775"/>
                </a:cubicBezTo>
                <a:cubicBezTo>
                  <a:pt x="138" y="767"/>
                  <a:pt x="132" y="761"/>
                  <a:pt x="126" y="756"/>
                </a:cubicBezTo>
                <a:cubicBezTo>
                  <a:pt x="118" y="764"/>
                  <a:pt x="111" y="771"/>
                  <a:pt x="104" y="778"/>
                </a:cubicBezTo>
                <a:cubicBezTo>
                  <a:pt x="109" y="784"/>
                  <a:pt x="116" y="791"/>
                  <a:pt x="124" y="799"/>
                </a:cubicBezTo>
                <a:cubicBezTo>
                  <a:pt x="116" y="806"/>
                  <a:pt x="109" y="811"/>
                  <a:pt x="103" y="816"/>
                </a:cubicBezTo>
                <a:cubicBezTo>
                  <a:pt x="111" y="825"/>
                  <a:pt x="118" y="832"/>
                  <a:pt x="127" y="841"/>
                </a:cubicBezTo>
                <a:cubicBezTo>
                  <a:pt x="132" y="834"/>
                  <a:pt x="138" y="827"/>
                  <a:pt x="145" y="818"/>
                </a:cubicBezTo>
                <a:close/>
                <a:moveTo>
                  <a:pt x="178" y="448"/>
                </a:moveTo>
                <a:cubicBezTo>
                  <a:pt x="163" y="463"/>
                  <a:pt x="150" y="477"/>
                  <a:pt x="134" y="493"/>
                </a:cubicBezTo>
                <a:cubicBezTo>
                  <a:pt x="127" y="484"/>
                  <a:pt x="120" y="476"/>
                  <a:pt x="113" y="468"/>
                </a:cubicBezTo>
                <a:cubicBezTo>
                  <a:pt x="104" y="477"/>
                  <a:pt x="97" y="484"/>
                  <a:pt x="90" y="491"/>
                </a:cubicBezTo>
                <a:cubicBezTo>
                  <a:pt x="106" y="506"/>
                  <a:pt x="121" y="521"/>
                  <a:pt x="135" y="535"/>
                </a:cubicBezTo>
                <a:cubicBezTo>
                  <a:pt x="156" y="513"/>
                  <a:pt x="178" y="492"/>
                  <a:pt x="199" y="470"/>
                </a:cubicBezTo>
                <a:cubicBezTo>
                  <a:pt x="193" y="464"/>
                  <a:pt x="186" y="457"/>
                  <a:pt x="178" y="448"/>
                </a:cubicBezTo>
                <a:close/>
                <a:moveTo>
                  <a:pt x="113" y="619"/>
                </a:moveTo>
                <a:cubicBezTo>
                  <a:pt x="104" y="628"/>
                  <a:pt x="97" y="635"/>
                  <a:pt x="90" y="641"/>
                </a:cubicBezTo>
                <a:cubicBezTo>
                  <a:pt x="106" y="657"/>
                  <a:pt x="121" y="672"/>
                  <a:pt x="136" y="687"/>
                </a:cubicBezTo>
                <a:cubicBezTo>
                  <a:pt x="157" y="666"/>
                  <a:pt x="179" y="644"/>
                  <a:pt x="199" y="623"/>
                </a:cubicBezTo>
                <a:cubicBezTo>
                  <a:pt x="193" y="616"/>
                  <a:pt x="186" y="608"/>
                  <a:pt x="177" y="598"/>
                </a:cubicBezTo>
                <a:cubicBezTo>
                  <a:pt x="163" y="613"/>
                  <a:pt x="149" y="628"/>
                  <a:pt x="134" y="643"/>
                </a:cubicBezTo>
                <a:cubicBezTo>
                  <a:pt x="127" y="635"/>
                  <a:pt x="120" y="627"/>
                  <a:pt x="113" y="619"/>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914286">
              <a:defRPr/>
            </a:pPr>
            <a:endParaRPr lang="en-GB" sz="1351">
              <a:solidFill>
                <a:srgbClr val="6B747B"/>
              </a:solidFill>
              <a:latin typeface="Arial" panose="020B0604020202020204"/>
            </a:endParaRPr>
          </a:p>
        </p:txBody>
      </p:sp>
      <p:sp>
        <p:nvSpPr>
          <p:cNvPr id="3" name="Slide Number Placeholder 2">
            <a:extLst>
              <a:ext uri="{FF2B5EF4-FFF2-40B4-BE49-F238E27FC236}">
                <a16:creationId xmlns:a16="http://schemas.microsoft.com/office/drawing/2014/main" id="{850D340E-2155-D6EF-2C23-8505E3A4EE51}"/>
              </a:ext>
            </a:extLst>
          </p:cNvPr>
          <p:cNvSpPr>
            <a:spLocks noGrp="1"/>
          </p:cNvSpPr>
          <p:nvPr>
            <p:ph type="sldNum" sz="quarter" idx="12"/>
          </p:nvPr>
        </p:nvSpPr>
        <p:spPr>
          <a:xfrm>
            <a:off x="11289994" y="6441567"/>
            <a:ext cx="414748" cy="164212"/>
          </a:xfrm>
        </p:spPr>
        <p:txBody>
          <a:bodyPr/>
          <a:lstStyle/>
          <a:p>
            <a:pPr defTabSz="914377"/>
            <a:fld id="{970B1DE9-DF1E-478B-8EAC-D83EF13FF69C}" type="slidenum">
              <a:rPr lang="en-US">
                <a:solidFill>
                  <a:srgbClr val="6B747B"/>
                </a:solidFill>
                <a:latin typeface="Arial" panose="020B0604020202020204"/>
              </a:rPr>
              <a:pPr defTabSz="914377"/>
              <a:t>144</a:t>
            </a:fld>
            <a:endParaRPr lang="en-US" dirty="0">
              <a:solidFill>
                <a:srgbClr val="6B747B"/>
              </a:solidFill>
              <a:latin typeface="Arial" panose="020B0604020202020204"/>
            </a:endParaRPr>
          </a:p>
        </p:txBody>
      </p:sp>
      <p:sp>
        <p:nvSpPr>
          <p:cNvPr id="9" name="Rectangle 8">
            <a:hlinkClick r:id="rId3" action="ppaction://hlinksldjump"/>
            <a:extLst>
              <a:ext uri="{FF2B5EF4-FFF2-40B4-BE49-F238E27FC236}">
                <a16:creationId xmlns:a16="http://schemas.microsoft.com/office/drawing/2014/main" id="{3FDA1B09-44A3-EEC8-2E45-9AE5E32C8147}"/>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extLst>
      <p:ext uri="{BB962C8B-B14F-4D97-AF65-F5344CB8AC3E}">
        <p14:creationId xmlns:p14="http://schemas.microsoft.com/office/powerpoint/2010/main" val="387506994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D10E5F3C-2EFF-4AE3-9D09-A2FDDD365966}"/>
              </a:ext>
            </a:extLst>
          </p:cNvPr>
          <p:cNvSpPr>
            <a:spLocks noGrp="1"/>
          </p:cNvSpPr>
          <p:nvPr>
            <p:ph type="title"/>
          </p:nvPr>
        </p:nvSpPr>
        <p:spPr/>
        <p:txBody>
          <a:bodyPr/>
          <a:lstStyle/>
          <a:p>
            <a:r>
              <a:rPr lang="en-GB"/>
              <a:t>Clinical challenges associated with CD38-directed therapy</a:t>
            </a:r>
            <a:endParaRPr lang="en-US"/>
          </a:p>
        </p:txBody>
      </p:sp>
      <p:sp>
        <p:nvSpPr>
          <p:cNvPr id="2" name="Slide Number Placeholder 1">
            <a:extLst>
              <a:ext uri="{FF2B5EF4-FFF2-40B4-BE49-F238E27FC236}">
                <a16:creationId xmlns:a16="http://schemas.microsoft.com/office/drawing/2014/main" id="{BDEBD004-AF11-427F-9C25-7DE883944721}"/>
              </a:ext>
            </a:extLst>
          </p:cNvPr>
          <p:cNvSpPr>
            <a:spLocks noGrp="1"/>
          </p:cNvSpPr>
          <p:nvPr>
            <p:ph type="sldNum" sz="quarter" idx="12"/>
          </p:nvPr>
        </p:nvSpPr>
        <p:spPr/>
        <p:txBody>
          <a:bodyPr/>
          <a:lstStyle/>
          <a:p>
            <a:pPr defTabSz="914377"/>
            <a:fld id="{980E94A8-0648-D043-B8F7-3AFA110B04BE}" type="slidenum">
              <a:rPr lang="fr-FR">
                <a:solidFill>
                  <a:srgbClr val="6B747B"/>
                </a:solidFill>
                <a:latin typeface="Arial" panose="020B0604020202020204"/>
              </a:rPr>
              <a:pPr defTabSz="914377"/>
              <a:t>145</a:t>
            </a:fld>
            <a:endParaRPr lang="fr-FR">
              <a:solidFill>
                <a:srgbClr val="6B747B"/>
              </a:solidFill>
              <a:latin typeface="Arial" panose="020B0604020202020204"/>
            </a:endParaRPr>
          </a:p>
        </p:txBody>
      </p:sp>
      <p:sp>
        <p:nvSpPr>
          <p:cNvPr id="5" name="Text Placeholder 4">
            <a:extLst>
              <a:ext uri="{FF2B5EF4-FFF2-40B4-BE49-F238E27FC236}">
                <a16:creationId xmlns:a16="http://schemas.microsoft.com/office/drawing/2014/main" id="{B715CE62-F87C-44A8-92A3-C2028698AF90}"/>
              </a:ext>
            </a:extLst>
          </p:cNvPr>
          <p:cNvSpPr>
            <a:spLocks noGrp="1"/>
          </p:cNvSpPr>
          <p:nvPr>
            <p:ph type="body" sz="quarter" idx="13"/>
          </p:nvPr>
        </p:nvSpPr>
        <p:spPr/>
        <p:txBody>
          <a:bodyPr/>
          <a:lstStyle/>
          <a:p>
            <a:r>
              <a:rPr lang="en-GB" dirty="0"/>
              <a:t>1. </a:t>
            </a:r>
            <a:r>
              <a:rPr lang="en-GB" dirty="0" err="1"/>
              <a:t>Darzalex</a:t>
            </a:r>
            <a:r>
              <a:rPr lang="en-GB" dirty="0"/>
              <a:t> prescribing information. https://www.janssenmd.com/pdf/darzalex/darzalex_pi.pdf; 2. </a:t>
            </a:r>
            <a:r>
              <a:rPr lang="en-GB" dirty="0" err="1"/>
              <a:t>Darzalex</a:t>
            </a:r>
            <a:r>
              <a:rPr lang="en-GB" dirty="0"/>
              <a:t> </a:t>
            </a:r>
            <a:r>
              <a:rPr lang="en-GB" dirty="0" err="1"/>
              <a:t>Faspro</a:t>
            </a:r>
            <a:r>
              <a:rPr lang="en-GB" dirty="0"/>
              <a:t> prescribing information. https://www.janssenlabels.com/package-insert/product-monograph/prescribing-information/DARZALEX+Faspro-pi.pdf; 3.</a:t>
            </a:r>
            <a:r>
              <a:rPr lang="nl-NL" dirty="0"/>
              <a:t> NCCN guidelines V7. 2021–April 2021. Multiple myeloma. http://www.nccn.org;</a:t>
            </a:r>
            <a:r>
              <a:rPr lang="en-GB" dirty="0"/>
              <a:t> 4. Suzuki K, et al. Cancers 2021;13:215; 5. van de Donk NWCJ, Usmani SZ.</a:t>
            </a:r>
            <a:r>
              <a:rPr lang="fr-FR" dirty="0"/>
              <a:t> Front </a:t>
            </a:r>
            <a:r>
              <a:rPr lang="fr-FR" dirty="0" err="1"/>
              <a:t>Immunol</a:t>
            </a:r>
            <a:r>
              <a:rPr lang="fr-FR" dirty="0"/>
              <a:t> 2018;9:2134;</a:t>
            </a:r>
            <a:r>
              <a:rPr lang="en-GB" dirty="0"/>
              <a:t> 6. Costello C. </a:t>
            </a:r>
            <a:r>
              <a:rPr lang="en-GB" dirty="0" err="1"/>
              <a:t>Ther</a:t>
            </a:r>
            <a:r>
              <a:rPr lang="en-GB" dirty="0"/>
              <a:t> Adv </a:t>
            </a:r>
            <a:r>
              <a:rPr lang="en-GB" dirty="0" err="1"/>
              <a:t>Hematol</a:t>
            </a:r>
            <a:r>
              <a:rPr lang="en-GB" dirty="0"/>
              <a:t>. 2017;8:28–37; 7. Mikhael J, et al. </a:t>
            </a:r>
            <a:r>
              <a:rPr lang="en-GB" dirty="0" err="1"/>
              <a:t>Leukemia</a:t>
            </a:r>
            <a:r>
              <a:rPr lang="en-GB" dirty="0"/>
              <a:t> </a:t>
            </a:r>
            <a:r>
              <a:rPr lang="en-GB" dirty="0">
                <a:solidFill>
                  <a:schemeClr val="bg1">
                    <a:lumMod val="50000"/>
                  </a:schemeClr>
                </a:solidFill>
              </a:rPr>
              <a:t>2020</a:t>
            </a:r>
            <a:r>
              <a:rPr lang="en-GB" dirty="0"/>
              <a:t>;34:3298‒309; 8. Martin TG, et al. Blood Cancer J 2019;9:41 </a:t>
            </a:r>
          </a:p>
        </p:txBody>
      </p:sp>
      <p:sp>
        <p:nvSpPr>
          <p:cNvPr id="6" name="Text Placeholder 5">
            <a:extLst>
              <a:ext uri="{FF2B5EF4-FFF2-40B4-BE49-F238E27FC236}">
                <a16:creationId xmlns:a16="http://schemas.microsoft.com/office/drawing/2014/main" id="{121E812E-F6D8-44BA-8B6C-52EF15CB8C52}"/>
              </a:ext>
            </a:extLst>
          </p:cNvPr>
          <p:cNvSpPr>
            <a:spLocks noGrp="1"/>
          </p:cNvSpPr>
          <p:nvPr>
            <p:ph type="body" sz="quarter" idx="14"/>
          </p:nvPr>
        </p:nvSpPr>
        <p:spPr>
          <a:xfrm>
            <a:off x="486836" y="5880100"/>
            <a:ext cx="4768557" cy="381000"/>
          </a:xfrm>
        </p:spPr>
        <p:txBody>
          <a:bodyPr/>
          <a:lstStyle/>
          <a:p>
            <a:endParaRPr lang="en-GB"/>
          </a:p>
          <a:p>
            <a:r>
              <a:rPr lang="en-GB"/>
              <a:t>*Medications include corticosteroids, antihistamine and antipyretics; IR, infusion reaction;</a:t>
            </a:r>
            <a:br>
              <a:rPr lang="en-GB"/>
            </a:br>
            <a:r>
              <a:rPr lang="en-GB"/>
              <a:t>mAb, monoclonal antibody; MM, multiple myeloma; MoA mechanism of action; SOC standard of care</a:t>
            </a:r>
          </a:p>
        </p:txBody>
      </p:sp>
      <p:sp>
        <p:nvSpPr>
          <p:cNvPr id="39" name="TextBox 38">
            <a:extLst>
              <a:ext uri="{FF2B5EF4-FFF2-40B4-BE49-F238E27FC236}">
                <a16:creationId xmlns:a16="http://schemas.microsoft.com/office/drawing/2014/main" id="{0E44587D-5F63-4F5A-8EDA-E98D8A40CE8A}"/>
              </a:ext>
            </a:extLst>
          </p:cNvPr>
          <p:cNvSpPr txBox="1"/>
          <p:nvPr/>
        </p:nvSpPr>
        <p:spPr>
          <a:xfrm>
            <a:off x="7864307" y="3371827"/>
            <a:ext cx="3605267" cy="904863"/>
          </a:xfrm>
          <a:prstGeom prst="rect">
            <a:avLst/>
          </a:prstGeom>
          <a:noFill/>
        </p:spPr>
        <p:txBody>
          <a:bodyPr wrap="square" rtlCol="0">
            <a:spAutoFit/>
          </a:bodyPr>
          <a:lstStyle/>
          <a:p>
            <a:pPr defTabSz="933427">
              <a:lnSpc>
                <a:spcPct val="90000"/>
              </a:lnSpc>
              <a:spcBef>
                <a:spcPct val="0"/>
              </a:spcBef>
              <a:spcAft>
                <a:spcPct val="35000"/>
              </a:spcAft>
            </a:pPr>
            <a:r>
              <a:rPr lang="en-US" sz="1600" dirty="0">
                <a:solidFill>
                  <a:srgbClr val="3E90D0"/>
                </a:solidFill>
                <a:latin typeface="Arial" panose="020B0604020202020204"/>
              </a:rPr>
              <a:t>Lack of evidence to support algorithms for retreatment or switching between anti-CD38 </a:t>
            </a:r>
            <a:r>
              <a:rPr lang="en-US" sz="1600" dirty="0" err="1">
                <a:solidFill>
                  <a:srgbClr val="3E90D0"/>
                </a:solidFill>
                <a:latin typeface="Arial" panose="020B0604020202020204"/>
              </a:rPr>
              <a:t>mAbs</a:t>
            </a:r>
            <a:br>
              <a:rPr lang="en-US" sz="1600" baseline="30000" dirty="0">
                <a:solidFill>
                  <a:srgbClr val="3E90D0"/>
                </a:solidFill>
                <a:latin typeface="Arial" panose="020B0604020202020204"/>
              </a:rPr>
            </a:br>
            <a:endParaRPr lang="en-US" sz="1600" baseline="30000" dirty="0">
              <a:solidFill>
                <a:srgbClr val="3E90D0"/>
              </a:solidFill>
              <a:latin typeface="Arial" panose="020B0604020202020204"/>
            </a:endParaRPr>
          </a:p>
        </p:txBody>
      </p:sp>
      <p:sp>
        <p:nvSpPr>
          <p:cNvPr id="40" name="TextBox 39">
            <a:extLst>
              <a:ext uri="{FF2B5EF4-FFF2-40B4-BE49-F238E27FC236}">
                <a16:creationId xmlns:a16="http://schemas.microsoft.com/office/drawing/2014/main" id="{528BD36B-BFF9-4E38-B186-457AA78CC85F}"/>
              </a:ext>
            </a:extLst>
          </p:cNvPr>
          <p:cNvSpPr txBox="1"/>
          <p:nvPr/>
        </p:nvSpPr>
        <p:spPr>
          <a:xfrm>
            <a:off x="722428" y="3371827"/>
            <a:ext cx="3506581" cy="757130"/>
          </a:xfrm>
          <a:prstGeom prst="rect">
            <a:avLst/>
          </a:prstGeom>
          <a:noFill/>
        </p:spPr>
        <p:txBody>
          <a:bodyPr wrap="square" rtlCol="0">
            <a:spAutoFit/>
          </a:bodyPr>
          <a:lstStyle/>
          <a:p>
            <a:pPr algn="r" defTabSz="933427">
              <a:lnSpc>
                <a:spcPct val="90000"/>
              </a:lnSpc>
              <a:spcBef>
                <a:spcPct val="0"/>
              </a:spcBef>
              <a:spcAft>
                <a:spcPct val="35000"/>
              </a:spcAft>
            </a:pPr>
            <a:r>
              <a:rPr lang="en-US" sz="1600">
                <a:solidFill>
                  <a:srgbClr val="BCBC1C">
                    <a:lumMod val="75000"/>
                  </a:srgbClr>
                </a:solidFill>
                <a:latin typeface="Arial" panose="020B0604020202020204"/>
              </a:rPr>
              <a:t>To prevent IRs, pre- and post-infusion medications* are required along with careful monitoring</a:t>
            </a:r>
            <a:r>
              <a:rPr lang="en-US" sz="1600" baseline="30000">
                <a:solidFill>
                  <a:srgbClr val="BCBC1C">
                    <a:lumMod val="75000"/>
                  </a:srgbClr>
                </a:solidFill>
                <a:latin typeface="Arial" panose="020B0604020202020204"/>
              </a:rPr>
              <a:t>6</a:t>
            </a:r>
          </a:p>
        </p:txBody>
      </p:sp>
      <p:sp>
        <p:nvSpPr>
          <p:cNvPr id="51" name="TextBox 50">
            <a:extLst>
              <a:ext uri="{FF2B5EF4-FFF2-40B4-BE49-F238E27FC236}">
                <a16:creationId xmlns:a16="http://schemas.microsoft.com/office/drawing/2014/main" id="{89E50CBC-B34A-410D-9401-AFFDE3BB9A73}"/>
              </a:ext>
            </a:extLst>
          </p:cNvPr>
          <p:cNvSpPr txBox="1"/>
          <p:nvPr/>
        </p:nvSpPr>
        <p:spPr>
          <a:xfrm>
            <a:off x="169958" y="1061593"/>
            <a:ext cx="11852085" cy="338554"/>
          </a:xfrm>
          <a:prstGeom prst="rect">
            <a:avLst/>
          </a:prstGeom>
          <a:noFill/>
        </p:spPr>
        <p:txBody>
          <a:bodyPr wrap="square" rtlCol="0">
            <a:spAutoFit/>
          </a:bodyPr>
          <a:lstStyle/>
          <a:p>
            <a:pPr algn="ctr" defTabSz="914377"/>
            <a:r>
              <a:rPr lang="en-US" sz="1600">
                <a:solidFill>
                  <a:srgbClr val="525CA3"/>
                </a:solidFill>
                <a:latin typeface="Arial" panose="020B0604020202020204"/>
              </a:rPr>
              <a:t>Combinations including anti-CD38 mAbs are increasingly approved and recommended in guidelines, with limited differentiation</a:t>
            </a:r>
            <a:r>
              <a:rPr lang="en-US" sz="1600" baseline="30000">
                <a:solidFill>
                  <a:srgbClr val="525CA3"/>
                </a:solidFill>
                <a:latin typeface="Arial" panose="020B0604020202020204"/>
              </a:rPr>
              <a:t>1-3</a:t>
            </a:r>
            <a:endParaRPr lang="en-US" sz="1600">
              <a:solidFill>
                <a:srgbClr val="525CA3"/>
              </a:solidFill>
              <a:latin typeface="Arial" panose="020B0604020202020204"/>
            </a:endParaRPr>
          </a:p>
        </p:txBody>
      </p:sp>
      <p:grpSp>
        <p:nvGrpSpPr>
          <p:cNvPr id="22" name="Group 21">
            <a:extLst>
              <a:ext uri="{FF2B5EF4-FFF2-40B4-BE49-F238E27FC236}">
                <a16:creationId xmlns:a16="http://schemas.microsoft.com/office/drawing/2014/main" id="{EEDEB195-082C-4C3C-85F5-105311AE3171}"/>
              </a:ext>
            </a:extLst>
          </p:cNvPr>
          <p:cNvGrpSpPr/>
          <p:nvPr/>
        </p:nvGrpSpPr>
        <p:grpSpPr>
          <a:xfrm>
            <a:off x="4383272" y="2560250"/>
            <a:ext cx="3218136" cy="3226025"/>
            <a:chOff x="2888806" y="851361"/>
            <a:chExt cx="3435794" cy="3444218"/>
          </a:xfrm>
        </p:grpSpPr>
        <p:grpSp>
          <p:nvGrpSpPr>
            <p:cNvPr id="23" name="Group 22">
              <a:extLst>
                <a:ext uri="{FF2B5EF4-FFF2-40B4-BE49-F238E27FC236}">
                  <a16:creationId xmlns:a16="http://schemas.microsoft.com/office/drawing/2014/main" id="{A56677F2-F26E-429C-8B39-2618BDFD4AE7}"/>
                </a:ext>
              </a:extLst>
            </p:cNvPr>
            <p:cNvGrpSpPr/>
            <p:nvPr/>
          </p:nvGrpSpPr>
          <p:grpSpPr>
            <a:xfrm>
              <a:off x="2888806" y="851361"/>
              <a:ext cx="3435794" cy="3444218"/>
              <a:chOff x="3173135" y="1169450"/>
              <a:chExt cx="2801167" cy="2808039"/>
            </a:xfrm>
          </p:grpSpPr>
          <p:sp>
            <p:nvSpPr>
              <p:cNvPr id="29" name="Freeform 5">
                <a:extLst>
                  <a:ext uri="{FF2B5EF4-FFF2-40B4-BE49-F238E27FC236}">
                    <a16:creationId xmlns:a16="http://schemas.microsoft.com/office/drawing/2014/main" id="{7B11F449-10D2-4881-8A27-2E3FF2CD4AAA}"/>
                  </a:ext>
                </a:extLst>
              </p:cNvPr>
              <p:cNvSpPr>
                <a:spLocks/>
              </p:cNvSpPr>
              <p:nvPr/>
            </p:nvSpPr>
            <p:spPr bwMode="auto">
              <a:xfrm rot="10800000">
                <a:off x="4572000" y="1863727"/>
                <a:ext cx="1402302" cy="2113762"/>
              </a:xfrm>
              <a:custGeom>
                <a:avLst/>
                <a:gdLst>
                  <a:gd name="T0" fmla="*/ 230 w 230"/>
                  <a:gd name="T1" fmla="*/ 0 h 346"/>
                  <a:gd name="T2" fmla="*/ 0 w 230"/>
                  <a:gd name="T3" fmla="*/ 230 h 346"/>
                  <a:gd name="T4" fmla="*/ 31 w 230"/>
                  <a:gd name="T5" fmla="*/ 346 h 346"/>
                  <a:gd name="T6" fmla="*/ 230 w 230"/>
                  <a:gd name="T7" fmla="*/ 230 h 346"/>
                  <a:gd name="T8" fmla="*/ 230 w 230"/>
                  <a:gd name="T9" fmla="*/ 0 h 346"/>
                </a:gdLst>
                <a:ahLst/>
                <a:cxnLst>
                  <a:cxn ang="0">
                    <a:pos x="T0" y="T1"/>
                  </a:cxn>
                  <a:cxn ang="0">
                    <a:pos x="T2" y="T3"/>
                  </a:cxn>
                  <a:cxn ang="0">
                    <a:pos x="T4" y="T5"/>
                  </a:cxn>
                  <a:cxn ang="0">
                    <a:pos x="T6" y="T7"/>
                  </a:cxn>
                  <a:cxn ang="0">
                    <a:pos x="T8" y="T9"/>
                  </a:cxn>
                </a:cxnLst>
                <a:rect l="0" t="0" r="r" b="b"/>
                <a:pathLst>
                  <a:path w="230" h="346">
                    <a:moveTo>
                      <a:pt x="230" y="0"/>
                    </a:moveTo>
                    <a:cubicBezTo>
                      <a:pt x="103" y="0"/>
                      <a:pt x="0" y="103"/>
                      <a:pt x="0" y="230"/>
                    </a:cubicBezTo>
                    <a:cubicBezTo>
                      <a:pt x="0" y="272"/>
                      <a:pt x="11" y="312"/>
                      <a:pt x="31" y="346"/>
                    </a:cubicBezTo>
                    <a:cubicBezTo>
                      <a:pt x="230" y="230"/>
                      <a:pt x="230" y="230"/>
                      <a:pt x="230" y="230"/>
                    </a:cubicBezTo>
                    <a:lnTo>
                      <a:pt x="230" y="0"/>
                    </a:lnTo>
                    <a:close/>
                  </a:path>
                </a:pathLst>
              </a:custGeom>
              <a:solidFill>
                <a:schemeClr val="accent1">
                  <a:alpha val="20000"/>
                </a:schemeClr>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1" name="Freeform 6">
                <a:extLst>
                  <a:ext uri="{FF2B5EF4-FFF2-40B4-BE49-F238E27FC236}">
                    <a16:creationId xmlns:a16="http://schemas.microsoft.com/office/drawing/2014/main" id="{490BC800-B208-48D8-9AAA-0334CD1EC61C}"/>
                  </a:ext>
                </a:extLst>
              </p:cNvPr>
              <p:cNvSpPr>
                <a:spLocks/>
              </p:cNvSpPr>
              <p:nvPr/>
            </p:nvSpPr>
            <p:spPr bwMode="auto">
              <a:xfrm rot="10800000">
                <a:off x="3173135" y="1863727"/>
                <a:ext cx="1398865" cy="2113762"/>
              </a:xfrm>
              <a:custGeom>
                <a:avLst/>
                <a:gdLst>
                  <a:gd name="T0" fmla="*/ 0 w 230"/>
                  <a:gd name="T1" fmla="*/ 0 h 346"/>
                  <a:gd name="T2" fmla="*/ 0 w 230"/>
                  <a:gd name="T3" fmla="*/ 230 h 346"/>
                  <a:gd name="T4" fmla="*/ 198 w 230"/>
                  <a:gd name="T5" fmla="*/ 346 h 346"/>
                  <a:gd name="T6" fmla="*/ 230 w 230"/>
                  <a:gd name="T7" fmla="*/ 230 h 346"/>
                  <a:gd name="T8" fmla="*/ 0 w 230"/>
                  <a:gd name="T9" fmla="*/ 0 h 346"/>
                </a:gdLst>
                <a:ahLst/>
                <a:cxnLst>
                  <a:cxn ang="0">
                    <a:pos x="T0" y="T1"/>
                  </a:cxn>
                  <a:cxn ang="0">
                    <a:pos x="T2" y="T3"/>
                  </a:cxn>
                  <a:cxn ang="0">
                    <a:pos x="T4" y="T5"/>
                  </a:cxn>
                  <a:cxn ang="0">
                    <a:pos x="T6" y="T7"/>
                  </a:cxn>
                  <a:cxn ang="0">
                    <a:pos x="T8" y="T9"/>
                  </a:cxn>
                </a:cxnLst>
                <a:rect l="0" t="0" r="r" b="b"/>
                <a:pathLst>
                  <a:path w="230" h="346">
                    <a:moveTo>
                      <a:pt x="0" y="0"/>
                    </a:moveTo>
                    <a:cubicBezTo>
                      <a:pt x="0" y="230"/>
                      <a:pt x="0" y="230"/>
                      <a:pt x="0" y="230"/>
                    </a:cubicBezTo>
                    <a:cubicBezTo>
                      <a:pt x="198" y="346"/>
                      <a:pt x="198" y="346"/>
                      <a:pt x="198" y="346"/>
                    </a:cubicBezTo>
                    <a:cubicBezTo>
                      <a:pt x="218" y="312"/>
                      <a:pt x="230" y="272"/>
                      <a:pt x="230" y="230"/>
                    </a:cubicBezTo>
                    <a:cubicBezTo>
                      <a:pt x="230" y="103"/>
                      <a:pt x="127" y="0"/>
                      <a:pt x="0" y="0"/>
                    </a:cubicBezTo>
                    <a:close/>
                  </a:path>
                </a:pathLst>
              </a:custGeom>
              <a:solidFill>
                <a:schemeClr val="bg2">
                  <a:alpha val="20000"/>
                </a:schemeClr>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5" name="Freeform 7">
                <a:extLst>
                  <a:ext uri="{FF2B5EF4-FFF2-40B4-BE49-F238E27FC236}">
                    <a16:creationId xmlns:a16="http://schemas.microsoft.com/office/drawing/2014/main" id="{2858A4CF-02B9-43F7-901C-FC0B7DB093A7}"/>
                  </a:ext>
                </a:extLst>
              </p:cNvPr>
              <p:cNvSpPr>
                <a:spLocks/>
              </p:cNvSpPr>
              <p:nvPr/>
            </p:nvSpPr>
            <p:spPr bwMode="auto">
              <a:xfrm rot="10800000">
                <a:off x="3365608" y="1169450"/>
                <a:ext cx="2419658" cy="1402301"/>
              </a:xfrm>
              <a:custGeom>
                <a:avLst/>
                <a:gdLst>
                  <a:gd name="T0" fmla="*/ 0 w 397"/>
                  <a:gd name="T1" fmla="*/ 116 h 230"/>
                  <a:gd name="T2" fmla="*/ 199 w 397"/>
                  <a:gd name="T3" fmla="*/ 230 h 230"/>
                  <a:gd name="T4" fmla="*/ 397 w 397"/>
                  <a:gd name="T5" fmla="*/ 116 h 230"/>
                  <a:gd name="T6" fmla="*/ 199 w 397"/>
                  <a:gd name="T7" fmla="*/ 0 h 230"/>
                  <a:gd name="T8" fmla="*/ 0 w 397"/>
                  <a:gd name="T9" fmla="*/ 116 h 230"/>
                </a:gdLst>
                <a:ahLst/>
                <a:cxnLst>
                  <a:cxn ang="0">
                    <a:pos x="T0" y="T1"/>
                  </a:cxn>
                  <a:cxn ang="0">
                    <a:pos x="T2" y="T3"/>
                  </a:cxn>
                  <a:cxn ang="0">
                    <a:pos x="T4" y="T5"/>
                  </a:cxn>
                  <a:cxn ang="0">
                    <a:pos x="T6" y="T7"/>
                  </a:cxn>
                  <a:cxn ang="0">
                    <a:pos x="T8" y="T9"/>
                  </a:cxn>
                </a:cxnLst>
                <a:rect l="0" t="0" r="r" b="b"/>
                <a:pathLst>
                  <a:path w="397" h="230">
                    <a:moveTo>
                      <a:pt x="0" y="116"/>
                    </a:moveTo>
                    <a:cubicBezTo>
                      <a:pt x="40" y="184"/>
                      <a:pt x="114" y="230"/>
                      <a:pt x="199" y="230"/>
                    </a:cubicBezTo>
                    <a:cubicBezTo>
                      <a:pt x="283" y="230"/>
                      <a:pt x="357" y="184"/>
                      <a:pt x="397" y="116"/>
                    </a:cubicBezTo>
                    <a:cubicBezTo>
                      <a:pt x="199" y="0"/>
                      <a:pt x="199" y="0"/>
                      <a:pt x="199" y="0"/>
                    </a:cubicBezTo>
                    <a:lnTo>
                      <a:pt x="0" y="116"/>
                    </a:lnTo>
                    <a:close/>
                  </a:path>
                </a:pathLst>
              </a:custGeom>
              <a:solidFill>
                <a:schemeClr val="tx2">
                  <a:alpha val="20000"/>
                </a:schemeClr>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24" name="Group 23">
              <a:extLst>
                <a:ext uri="{FF2B5EF4-FFF2-40B4-BE49-F238E27FC236}">
                  <a16:creationId xmlns:a16="http://schemas.microsoft.com/office/drawing/2014/main" id="{551C3AA0-E7E5-4C95-98AA-84FB4F66AAE2}"/>
                </a:ext>
              </a:extLst>
            </p:cNvPr>
            <p:cNvGrpSpPr/>
            <p:nvPr/>
          </p:nvGrpSpPr>
          <p:grpSpPr>
            <a:xfrm>
              <a:off x="3008221" y="971068"/>
              <a:ext cx="3196964" cy="3204804"/>
              <a:chOff x="3173135" y="1169450"/>
              <a:chExt cx="2801167" cy="2808039"/>
            </a:xfrm>
          </p:grpSpPr>
          <p:sp>
            <p:nvSpPr>
              <p:cNvPr id="26" name="Freeform 5">
                <a:extLst>
                  <a:ext uri="{FF2B5EF4-FFF2-40B4-BE49-F238E27FC236}">
                    <a16:creationId xmlns:a16="http://schemas.microsoft.com/office/drawing/2014/main" id="{B073909E-644A-4F89-A6A9-D131E05C0EF3}"/>
                  </a:ext>
                </a:extLst>
              </p:cNvPr>
              <p:cNvSpPr>
                <a:spLocks/>
              </p:cNvSpPr>
              <p:nvPr/>
            </p:nvSpPr>
            <p:spPr bwMode="auto">
              <a:xfrm rot="10800000">
                <a:off x="4572000" y="1863727"/>
                <a:ext cx="1402302" cy="2113762"/>
              </a:xfrm>
              <a:custGeom>
                <a:avLst/>
                <a:gdLst>
                  <a:gd name="T0" fmla="*/ 230 w 230"/>
                  <a:gd name="T1" fmla="*/ 0 h 346"/>
                  <a:gd name="T2" fmla="*/ 0 w 230"/>
                  <a:gd name="T3" fmla="*/ 230 h 346"/>
                  <a:gd name="T4" fmla="*/ 31 w 230"/>
                  <a:gd name="T5" fmla="*/ 346 h 346"/>
                  <a:gd name="T6" fmla="*/ 230 w 230"/>
                  <a:gd name="T7" fmla="*/ 230 h 346"/>
                  <a:gd name="T8" fmla="*/ 230 w 230"/>
                  <a:gd name="T9" fmla="*/ 0 h 346"/>
                </a:gdLst>
                <a:ahLst/>
                <a:cxnLst>
                  <a:cxn ang="0">
                    <a:pos x="T0" y="T1"/>
                  </a:cxn>
                  <a:cxn ang="0">
                    <a:pos x="T2" y="T3"/>
                  </a:cxn>
                  <a:cxn ang="0">
                    <a:pos x="T4" y="T5"/>
                  </a:cxn>
                  <a:cxn ang="0">
                    <a:pos x="T6" y="T7"/>
                  </a:cxn>
                  <a:cxn ang="0">
                    <a:pos x="T8" y="T9"/>
                  </a:cxn>
                </a:cxnLst>
                <a:rect l="0" t="0" r="r" b="b"/>
                <a:pathLst>
                  <a:path w="230" h="346">
                    <a:moveTo>
                      <a:pt x="230" y="0"/>
                    </a:moveTo>
                    <a:cubicBezTo>
                      <a:pt x="103" y="0"/>
                      <a:pt x="0" y="103"/>
                      <a:pt x="0" y="230"/>
                    </a:cubicBezTo>
                    <a:cubicBezTo>
                      <a:pt x="0" y="272"/>
                      <a:pt x="11" y="312"/>
                      <a:pt x="31" y="346"/>
                    </a:cubicBezTo>
                    <a:cubicBezTo>
                      <a:pt x="230" y="230"/>
                      <a:pt x="230" y="230"/>
                      <a:pt x="230" y="230"/>
                    </a:cubicBezTo>
                    <a:lnTo>
                      <a:pt x="230" y="0"/>
                    </a:lnTo>
                    <a:close/>
                  </a:path>
                </a:pathLst>
              </a:custGeom>
              <a:solidFill>
                <a:schemeClr val="accent1"/>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27" name="Freeform 6">
                <a:extLst>
                  <a:ext uri="{FF2B5EF4-FFF2-40B4-BE49-F238E27FC236}">
                    <a16:creationId xmlns:a16="http://schemas.microsoft.com/office/drawing/2014/main" id="{EDE22DC6-FC0D-44B2-A8A7-DEE2E212EE41}"/>
                  </a:ext>
                </a:extLst>
              </p:cNvPr>
              <p:cNvSpPr>
                <a:spLocks/>
              </p:cNvSpPr>
              <p:nvPr/>
            </p:nvSpPr>
            <p:spPr bwMode="auto">
              <a:xfrm rot="10800000">
                <a:off x="3173135" y="1863727"/>
                <a:ext cx="1398865" cy="2113762"/>
              </a:xfrm>
              <a:custGeom>
                <a:avLst/>
                <a:gdLst>
                  <a:gd name="T0" fmla="*/ 0 w 230"/>
                  <a:gd name="T1" fmla="*/ 0 h 346"/>
                  <a:gd name="T2" fmla="*/ 0 w 230"/>
                  <a:gd name="T3" fmla="*/ 230 h 346"/>
                  <a:gd name="T4" fmla="*/ 198 w 230"/>
                  <a:gd name="T5" fmla="*/ 346 h 346"/>
                  <a:gd name="T6" fmla="*/ 230 w 230"/>
                  <a:gd name="T7" fmla="*/ 230 h 346"/>
                  <a:gd name="T8" fmla="*/ 0 w 230"/>
                  <a:gd name="T9" fmla="*/ 0 h 346"/>
                </a:gdLst>
                <a:ahLst/>
                <a:cxnLst>
                  <a:cxn ang="0">
                    <a:pos x="T0" y="T1"/>
                  </a:cxn>
                  <a:cxn ang="0">
                    <a:pos x="T2" y="T3"/>
                  </a:cxn>
                  <a:cxn ang="0">
                    <a:pos x="T4" y="T5"/>
                  </a:cxn>
                  <a:cxn ang="0">
                    <a:pos x="T6" y="T7"/>
                  </a:cxn>
                  <a:cxn ang="0">
                    <a:pos x="T8" y="T9"/>
                  </a:cxn>
                </a:cxnLst>
                <a:rect l="0" t="0" r="r" b="b"/>
                <a:pathLst>
                  <a:path w="230" h="346">
                    <a:moveTo>
                      <a:pt x="0" y="0"/>
                    </a:moveTo>
                    <a:cubicBezTo>
                      <a:pt x="0" y="230"/>
                      <a:pt x="0" y="230"/>
                      <a:pt x="0" y="230"/>
                    </a:cubicBezTo>
                    <a:cubicBezTo>
                      <a:pt x="198" y="346"/>
                      <a:pt x="198" y="346"/>
                      <a:pt x="198" y="346"/>
                    </a:cubicBezTo>
                    <a:cubicBezTo>
                      <a:pt x="218" y="312"/>
                      <a:pt x="230" y="272"/>
                      <a:pt x="230" y="230"/>
                    </a:cubicBezTo>
                    <a:cubicBezTo>
                      <a:pt x="230" y="103"/>
                      <a:pt x="127" y="0"/>
                      <a:pt x="0" y="0"/>
                    </a:cubicBezTo>
                    <a:close/>
                  </a:path>
                </a:pathLst>
              </a:custGeom>
              <a:solidFill>
                <a:schemeClr val="bg2"/>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28" name="Freeform 7">
                <a:extLst>
                  <a:ext uri="{FF2B5EF4-FFF2-40B4-BE49-F238E27FC236}">
                    <a16:creationId xmlns:a16="http://schemas.microsoft.com/office/drawing/2014/main" id="{F3B9A70F-B6E7-43B1-AD52-A0605934EF69}"/>
                  </a:ext>
                </a:extLst>
              </p:cNvPr>
              <p:cNvSpPr>
                <a:spLocks/>
              </p:cNvSpPr>
              <p:nvPr/>
            </p:nvSpPr>
            <p:spPr bwMode="auto">
              <a:xfrm rot="10800000">
                <a:off x="3365608" y="1169450"/>
                <a:ext cx="2419658" cy="1402301"/>
              </a:xfrm>
              <a:custGeom>
                <a:avLst/>
                <a:gdLst>
                  <a:gd name="T0" fmla="*/ 0 w 397"/>
                  <a:gd name="T1" fmla="*/ 116 h 230"/>
                  <a:gd name="T2" fmla="*/ 199 w 397"/>
                  <a:gd name="T3" fmla="*/ 230 h 230"/>
                  <a:gd name="T4" fmla="*/ 397 w 397"/>
                  <a:gd name="T5" fmla="*/ 116 h 230"/>
                  <a:gd name="T6" fmla="*/ 199 w 397"/>
                  <a:gd name="T7" fmla="*/ 0 h 230"/>
                  <a:gd name="T8" fmla="*/ 0 w 397"/>
                  <a:gd name="T9" fmla="*/ 116 h 230"/>
                </a:gdLst>
                <a:ahLst/>
                <a:cxnLst>
                  <a:cxn ang="0">
                    <a:pos x="T0" y="T1"/>
                  </a:cxn>
                  <a:cxn ang="0">
                    <a:pos x="T2" y="T3"/>
                  </a:cxn>
                  <a:cxn ang="0">
                    <a:pos x="T4" y="T5"/>
                  </a:cxn>
                  <a:cxn ang="0">
                    <a:pos x="T6" y="T7"/>
                  </a:cxn>
                  <a:cxn ang="0">
                    <a:pos x="T8" y="T9"/>
                  </a:cxn>
                </a:cxnLst>
                <a:rect l="0" t="0" r="r" b="b"/>
                <a:pathLst>
                  <a:path w="397" h="230">
                    <a:moveTo>
                      <a:pt x="0" y="116"/>
                    </a:moveTo>
                    <a:cubicBezTo>
                      <a:pt x="40" y="184"/>
                      <a:pt x="114" y="230"/>
                      <a:pt x="199" y="230"/>
                    </a:cubicBezTo>
                    <a:cubicBezTo>
                      <a:pt x="283" y="230"/>
                      <a:pt x="357" y="184"/>
                      <a:pt x="397" y="116"/>
                    </a:cubicBezTo>
                    <a:cubicBezTo>
                      <a:pt x="199" y="0"/>
                      <a:pt x="199" y="0"/>
                      <a:pt x="199" y="0"/>
                    </a:cubicBezTo>
                    <a:lnTo>
                      <a:pt x="0" y="116"/>
                    </a:lnTo>
                    <a:close/>
                  </a:path>
                </a:pathLst>
              </a:custGeom>
              <a:solidFill>
                <a:schemeClr val="tx2"/>
              </a:solidFill>
              <a:ln w="34925"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sp>
        <p:nvSpPr>
          <p:cNvPr id="41" name="Oval 40">
            <a:extLst>
              <a:ext uri="{FF2B5EF4-FFF2-40B4-BE49-F238E27FC236}">
                <a16:creationId xmlns:a16="http://schemas.microsoft.com/office/drawing/2014/main" id="{0C035D2A-DC27-485A-8953-287B7E367D84}"/>
              </a:ext>
            </a:extLst>
          </p:cNvPr>
          <p:cNvSpPr/>
          <p:nvPr/>
        </p:nvSpPr>
        <p:spPr>
          <a:xfrm>
            <a:off x="4806108" y="2993405"/>
            <a:ext cx="2359717" cy="235971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377"/>
            <a:endParaRPr lang="en-US" sz="2400" b="1">
              <a:solidFill>
                <a:srgbClr val="6B747B"/>
              </a:solidFill>
              <a:latin typeface="Arial" panose="020B0604020202020204"/>
            </a:endParaRPr>
          </a:p>
        </p:txBody>
      </p:sp>
      <p:sp>
        <p:nvSpPr>
          <p:cNvPr id="42" name="Oval 41">
            <a:extLst>
              <a:ext uri="{FF2B5EF4-FFF2-40B4-BE49-F238E27FC236}">
                <a16:creationId xmlns:a16="http://schemas.microsoft.com/office/drawing/2014/main" id="{66BB0A78-3488-4911-8544-F75089015DE2}"/>
              </a:ext>
            </a:extLst>
          </p:cNvPr>
          <p:cNvSpPr/>
          <p:nvPr/>
        </p:nvSpPr>
        <p:spPr>
          <a:xfrm>
            <a:off x="4649382" y="2830304"/>
            <a:ext cx="2685916" cy="268591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377"/>
            <a:r>
              <a:rPr lang="en-US" sz="2667" b="1">
                <a:solidFill>
                  <a:srgbClr val="6B747B"/>
                </a:solidFill>
                <a:latin typeface="Arial" panose="020B0604020202020204"/>
              </a:rPr>
              <a:t>Challenges</a:t>
            </a:r>
          </a:p>
        </p:txBody>
      </p:sp>
      <p:sp>
        <p:nvSpPr>
          <p:cNvPr id="43" name="Oval 42">
            <a:extLst>
              <a:ext uri="{FF2B5EF4-FFF2-40B4-BE49-F238E27FC236}">
                <a16:creationId xmlns:a16="http://schemas.microsoft.com/office/drawing/2014/main" id="{773D3EA4-FA32-4CC4-9B72-26A4CBE92B19}"/>
              </a:ext>
            </a:extLst>
          </p:cNvPr>
          <p:cNvSpPr/>
          <p:nvPr/>
        </p:nvSpPr>
        <p:spPr>
          <a:xfrm>
            <a:off x="5478127" y="2314527"/>
            <a:ext cx="1011631" cy="10116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377"/>
            <a:endParaRPr lang="en-US" sz="2400" b="1">
              <a:solidFill>
                <a:srgbClr val="6B747B"/>
              </a:solidFill>
              <a:latin typeface="Arial" panose="020B0604020202020204"/>
            </a:endParaRPr>
          </a:p>
        </p:txBody>
      </p:sp>
      <p:sp>
        <p:nvSpPr>
          <p:cNvPr id="50" name="Oval 49">
            <a:extLst>
              <a:ext uri="{FF2B5EF4-FFF2-40B4-BE49-F238E27FC236}">
                <a16:creationId xmlns:a16="http://schemas.microsoft.com/office/drawing/2014/main" id="{7C9642A1-DE1A-4B58-AED8-0B72A2001360}"/>
              </a:ext>
            </a:extLst>
          </p:cNvPr>
          <p:cNvSpPr/>
          <p:nvPr/>
        </p:nvSpPr>
        <p:spPr>
          <a:xfrm>
            <a:off x="4302715" y="4347546"/>
            <a:ext cx="1011631" cy="10116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377"/>
            <a:endParaRPr lang="en-US" sz="2400" b="1">
              <a:solidFill>
                <a:srgbClr val="6B747B"/>
              </a:solidFill>
              <a:latin typeface="Arial" panose="020B0604020202020204"/>
            </a:endParaRPr>
          </a:p>
        </p:txBody>
      </p:sp>
      <p:grpSp>
        <p:nvGrpSpPr>
          <p:cNvPr id="52" name="Group 51">
            <a:extLst>
              <a:ext uri="{FF2B5EF4-FFF2-40B4-BE49-F238E27FC236}">
                <a16:creationId xmlns:a16="http://schemas.microsoft.com/office/drawing/2014/main" id="{59F13B6B-49EE-4BEE-8C9C-C49281E94A45}"/>
              </a:ext>
            </a:extLst>
          </p:cNvPr>
          <p:cNvGrpSpPr/>
          <p:nvPr/>
        </p:nvGrpSpPr>
        <p:grpSpPr>
          <a:xfrm>
            <a:off x="4426411" y="4514951"/>
            <a:ext cx="764240" cy="676819"/>
            <a:chOff x="2987388" y="2918607"/>
            <a:chExt cx="1224000" cy="1083987"/>
          </a:xfrm>
          <a:solidFill>
            <a:schemeClr val="bg2"/>
          </a:solidFill>
        </p:grpSpPr>
        <p:pic>
          <p:nvPicPr>
            <p:cNvPr id="53" name="Graphic 52" descr="Medical">
              <a:extLst>
                <a:ext uri="{FF2B5EF4-FFF2-40B4-BE49-F238E27FC236}">
                  <a16:creationId xmlns:a16="http://schemas.microsoft.com/office/drawing/2014/main" id="{F43EE8D8-7A7D-4A93-BFDF-94C578CE5242}"/>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327504" y="2918607"/>
              <a:ext cx="540000" cy="540000"/>
            </a:xfrm>
            <a:prstGeom prst="rect">
              <a:avLst/>
            </a:prstGeom>
          </p:spPr>
        </p:pic>
        <p:pic>
          <p:nvPicPr>
            <p:cNvPr id="54" name="Graphic 53" descr="Medicine">
              <a:extLst>
                <a:ext uri="{FF2B5EF4-FFF2-40B4-BE49-F238E27FC236}">
                  <a16:creationId xmlns:a16="http://schemas.microsoft.com/office/drawing/2014/main" id="{70705B2D-9616-4F00-A913-5E567BEFCA5D}"/>
                </a:ext>
              </a:extLst>
            </p:cNvPr>
            <p:cNvPicPr>
              <a:picLocks noChangeAspect="1"/>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35388" y="3412928"/>
              <a:ext cx="576000" cy="576000"/>
            </a:xfrm>
            <a:prstGeom prst="rect">
              <a:avLst/>
            </a:prstGeom>
          </p:spPr>
        </p:pic>
        <p:pic>
          <p:nvPicPr>
            <p:cNvPr id="55" name="Graphic 54" descr="Stethoscope">
              <a:extLst>
                <a:ext uri="{FF2B5EF4-FFF2-40B4-BE49-F238E27FC236}">
                  <a16:creationId xmlns:a16="http://schemas.microsoft.com/office/drawing/2014/main" id="{43191097-F088-48DC-A252-9265AFCC17C9}"/>
                </a:ext>
              </a:extLst>
            </p:cNvPr>
            <p:cNvPicPr>
              <a:picLocks noChangeAspect="1"/>
            </p:cNvPicPr>
            <p:nvPr/>
          </p:nvPicPr>
          <p: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87388" y="3354594"/>
              <a:ext cx="648000" cy="648000"/>
            </a:xfrm>
            <a:prstGeom prst="rect">
              <a:avLst/>
            </a:prstGeom>
          </p:spPr>
        </p:pic>
      </p:grpSp>
      <p:sp>
        <p:nvSpPr>
          <p:cNvPr id="66" name="TextBox 65">
            <a:extLst>
              <a:ext uri="{FF2B5EF4-FFF2-40B4-BE49-F238E27FC236}">
                <a16:creationId xmlns:a16="http://schemas.microsoft.com/office/drawing/2014/main" id="{7D7EAEBD-9392-4D66-9723-DFA54C789719}"/>
              </a:ext>
            </a:extLst>
          </p:cNvPr>
          <p:cNvSpPr txBox="1"/>
          <p:nvPr/>
        </p:nvSpPr>
        <p:spPr>
          <a:xfrm>
            <a:off x="1325607" y="1497938"/>
            <a:ext cx="9514108" cy="788670"/>
          </a:xfrm>
          <a:prstGeom prst="roundRect">
            <a:avLst>
              <a:gd name="adj" fmla="val 11314"/>
            </a:avLst>
          </a:prstGeom>
          <a:noFill/>
          <a:ln>
            <a:solidFill>
              <a:srgbClr val="525CA3"/>
            </a:solidFill>
          </a:ln>
        </p:spPr>
        <p:txBody>
          <a:bodyPr wrap="square" rtlCol="0">
            <a:spAutoFit/>
          </a:bodyPr>
          <a:lstStyle/>
          <a:p>
            <a:pPr algn="ctr" defTabSz="914377"/>
            <a:r>
              <a:rPr lang="en-US" sz="1400" b="1">
                <a:solidFill>
                  <a:srgbClr val="525CA3"/>
                </a:solidFill>
                <a:latin typeface="Arial" panose="020B0604020202020204"/>
              </a:rPr>
              <a:t>Differences in MoA exist between anti-CD38 antibodies, but the relevance of these mechanistic differences to treatment selection has yet to be determined; thus, choice of starting regimen, including rational selection of first anti-CD38 based on tumor and patient characteristics,</a:t>
            </a:r>
            <a:r>
              <a:rPr lang="en-US" sz="1400" b="1" baseline="30000">
                <a:solidFill>
                  <a:srgbClr val="525CA3"/>
                </a:solidFill>
                <a:latin typeface="Arial" panose="020B0604020202020204"/>
              </a:rPr>
              <a:t>4</a:t>
            </a:r>
            <a:r>
              <a:rPr lang="en-US" sz="1400" b="1">
                <a:solidFill>
                  <a:srgbClr val="525CA3"/>
                </a:solidFill>
                <a:latin typeface="Arial" panose="020B0604020202020204"/>
              </a:rPr>
              <a:t> is unclear</a:t>
            </a:r>
            <a:endParaRPr lang="en-US" sz="1400" b="1" baseline="30000">
              <a:solidFill>
                <a:srgbClr val="525CA3"/>
              </a:solidFill>
              <a:latin typeface="Arial" panose="020B0604020202020204"/>
            </a:endParaRPr>
          </a:p>
        </p:txBody>
      </p:sp>
      <p:sp>
        <p:nvSpPr>
          <p:cNvPr id="3" name="Rectangle: Rounded Corners 2">
            <a:extLst>
              <a:ext uri="{FF2B5EF4-FFF2-40B4-BE49-F238E27FC236}">
                <a16:creationId xmlns:a16="http://schemas.microsoft.com/office/drawing/2014/main" id="{4E2065AD-14D3-402E-9F5A-CD037A819567}"/>
              </a:ext>
            </a:extLst>
          </p:cNvPr>
          <p:cNvSpPr/>
          <p:nvPr/>
        </p:nvSpPr>
        <p:spPr>
          <a:xfrm>
            <a:off x="7864306" y="4202880"/>
            <a:ext cx="3880009" cy="1174790"/>
          </a:xfrm>
          <a:prstGeom prst="roundRect">
            <a:avLst/>
          </a:prstGeom>
          <a:ln>
            <a:solidFill>
              <a:srgbClr val="3E90D0"/>
            </a:solidFill>
          </a:ln>
        </p:spPr>
        <p:txBody>
          <a:bodyPr wrap="square">
            <a:spAutoFit/>
          </a:bodyPr>
          <a:lstStyle/>
          <a:p>
            <a:pPr defTabSz="933427">
              <a:lnSpc>
                <a:spcPct val="90000"/>
              </a:lnSpc>
              <a:spcBef>
                <a:spcPct val="0"/>
              </a:spcBef>
              <a:spcAft>
                <a:spcPct val="35000"/>
              </a:spcAft>
            </a:pPr>
            <a:r>
              <a:rPr lang="en-GB" sz="1400" b="1">
                <a:solidFill>
                  <a:srgbClr val="3E90D0"/>
                </a:solidFill>
                <a:latin typeface="Arial" panose="020B0604020202020204"/>
              </a:rPr>
              <a:t>Mechanisms of primary and acquired anti-CD38 resistance are partly understood,</a:t>
            </a:r>
            <a:r>
              <a:rPr lang="en-GB" sz="1400" b="1" baseline="30000">
                <a:solidFill>
                  <a:srgbClr val="3E90D0"/>
                </a:solidFill>
                <a:latin typeface="Arial" panose="020B0604020202020204"/>
              </a:rPr>
              <a:t>5</a:t>
            </a:r>
            <a:r>
              <a:rPr lang="en-GB" sz="1400" b="1">
                <a:solidFill>
                  <a:srgbClr val="3E90D0"/>
                </a:solidFill>
                <a:latin typeface="Arial" panose="020B0604020202020204"/>
              </a:rPr>
              <a:t> but there are currently no data or guidelines for sequencing and retreatment with anti-CD38 mAbs</a:t>
            </a:r>
            <a:endParaRPr lang="en-GB" sz="1400" b="1" baseline="30000">
              <a:solidFill>
                <a:srgbClr val="3E90D0"/>
              </a:solidFill>
              <a:latin typeface="Arial" panose="020B0604020202020204"/>
            </a:endParaRPr>
          </a:p>
        </p:txBody>
      </p:sp>
      <p:sp>
        <p:nvSpPr>
          <p:cNvPr id="7" name="Rectangle: Rounded Corners 6">
            <a:extLst>
              <a:ext uri="{FF2B5EF4-FFF2-40B4-BE49-F238E27FC236}">
                <a16:creationId xmlns:a16="http://schemas.microsoft.com/office/drawing/2014/main" id="{775C4393-E42D-4611-8E9F-8E24413754F3}"/>
              </a:ext>
            </a:extLst>
          </p:cNvPr>
          <p:cNvSpPr/>
          <p:nvPr/>
        </p:nvSpPr>
        <p:spPr>
          <a:xfrm>
            <a:off x="377842" y="4221682"/>
            <a:ext cx="3777069" cy="960263"/>
          </a:xfrm>
          <a:prstGeom prst="roundRect">
            <a:avLst/>
          </a:prstGeom>
          <a:ln>
            <a:solidFill>
              <a:srgbClr val="BCBC1C"/>
            </a:solidFill>
          </a:ln>
        </p:spPr>
        <p:txBody>
          <a:bodyPr wrap="square">
            <a:spAutoFit/>
          </a:bodyPr>
          <a:lstStyle/>
          <a:p>
            <a:pPr algn="r" defTabSz="933427">
              <a:lnSpc>
                <a:spcPct val="90000"/>
              </a:lnSpc>
              <a:spcBef>
                <a:spcPct val="0"/>
              </a:spcBef>
              <a:spcAft>
                <a:spcPct val="35000"/>
              </a:spcAft>
            </a:pPr>
            <a:r>
              <a:rPr lang="en-GB" sz="1400" b="1" dirty="0">
                <a:solidFill>
                  <a:srgbClr val="BCBC1C">
                    <a:lumMod val="75000"/>
                  </a:srgbClr>
                </a:solidFill>
                <a:latin typeface="Arial" panose="020B0604020202020204"/>
              </a:rPr>
              <a:t>Mandatory prophylaxis before infusion with </a:t>
            </a:r>
            <a:r>
              <a:rPr lang="en-GB" sz="1400" b="1" dirty="0" err="1">
                <a:solidFill>
                  <a:srgbClr val="BCBC1C">
                    <a:lumMod val="75000"/>
                  </a:srgbClr>
                </a:solidFill>
                <a:latin typeface="Arial" panose="020B0604020202020204"/>
              </a:rPr>
              <a:t>isatuximab</a:t>
            </a:r>
            <a:r>
              <a:rPr lang="en-GB" sz="1400" b="1" dirty="0">
                <a:solidFill>
                  <a:srgbClr val="BCBC1C">
                    <a:lumMod val="75000"/>
                  </a:srgbClr>
                </a:solidFill>
                <a:latin typeface="Arial" panose="020B0604020202020204"/>
              </a:rPr>
              <a:t> limited the incidence of IRs to around 50% and occurrences of events Grade ≥3 were rare</a:t>
            </a:r>
            <a:r>
              <a:rPr lang="en-GB" sz="1400" b="1" baseline="30000" dirty="0">
                <a:solidFill>
                  <a:srgbClr val="BCBC1C">
                    <a:lumMod val="75000"/>
                  </a:srgbClr>
                </a:solidFill>
                <a:latin typeface="Arial" panose="020B0604020202020204"/>
              </a:rPr>
              <a:t>7,8</a:t>
            </a:r>
          </a:p>
        </p:txBody>
      </p:sp>
      <p:pic>
        <p:nvPicPr>
          <p:cNvPr id="11" name="Graphic 10" descr="Decision chart outline">
            <a:extLst>
              <a:ext uri="{FF2B5EF4-FFF2-40B4-BE49-F238E27FC236}">
                <a16:creationId xmlns:a16="http://schemas.microsoft.com/office/drawing/2014/main" id="{AA16EC8D-9377-4DCA-979E-584C363EB24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4913" y="2371087"/>
            <a:ext cx="791183" cy="791183"/>
          </a:xfrm>
          <a:prstGeom prst="rect">
            <a:avLst/>
          </a:prstGeom>
        </p:spPr>
      </p:pic>
      <p:sp>
        <p:nvSpPr>
          <p:cNvPr id="68" name="Oval 67">
            <a:extLst>
              <a:ext uri="{FF2B5EF4-FFF2-40B4-BE49-F238E27FC236}">
                <a16:creationId xmlns:a16="http://schemas.microsoft.com/office/drawing/2014/main" id="{77B65CFA-A63F-4126-B51F-D47CED46023E}"/>
              </a:ext>
            </a:extLst>
          </p:cNvPr>
          <p:cNvSpPr/>
          <p:nvPr/>
        </p:nvSpPr>
        <p:spPr>
          <a:xfrm>
            <a:off x="6837907" y="4067515"/>
            <a:ext cx="1011631" cy="10116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377"/>
            <a:endParaRPr lang="en-US" sz="2400" b="1">
              <a:solidFill>
                <a:srgbClr val="6B747B"/>
              </a:solidFill>
              <a:latin typeface="Arial" panose="020B0604020202020204"/>
            </a:endParaRPr>
          </a:p>
        </p:txBody>
      </p:sp>
      <p:pic>
        <p:nvPicPr>
          <p:cNvPr id="14" name="Graphic 13" descr="Construction Barricade with solid fill">
            <a:extLst>
              <a:ext uri="{FF2B5EF4-FFF2-40B4-BE49-F238E27FC236}">
                <a16:creationId xmlns:a16="http://schemas.microsoft.com/office/drawing/2014/main" id="{0FD733D5-18CE-4479-BFBE-7B548B2D8F5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7043156" y="4266811"/>
            <a:ext cx="634083" cy="634083"/>
          </a:xfrm>
          <a:prstGeom prst="rect">
            <a:avLst/>
          </a:prstGeom>
        </p:spPr>
      </p:pic>
      <p:sp>
        <p:nvSpPr>
          <p:cNvPr id="32" name="Rectangle 31">
            <a:hlinkClick r:id="rId14" action="ppaction://hlinksldjump"/>
            <a:extLst>
              <a:ext uri="{FF2B5EF4-FFF2-40B4-BE49-F238E27FC236}">
                <a16:creationId xmlns:a16="http://schemas.microsoft.com/office/drawing/2014/main" id="{809858C8-64C3-4CE0-A102-1B365D68030C}"/>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49432990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7EC2FCA-949F-D556-B756-C6E481298206}"/>
              </a:ext>
            </a:extLst>
          </p:cNvPr>
          <p:cNvSpPr>
            <a:spLocks noGrp="1"/>
          </p:cNvSpPr>
          <p:nvPr>
            <p:ph type="title"/>
          </p:nvPr>
        </p:nvSpPr>
        <p:spPr>
          <a:xfrm>
            <a:off x="609600" y="274638"/>
            <a:ext cx="1799968" cy="457198"/>
          </a:xfrm>
          <a:solidFill>
            <a:schemeClr val="accent1">
              <a:lumMod val="40000"/>
              <a:lumOff val="60000"/>
            </a:schemeClr>
          </a:solidFill>
        </p:spPr>
        <p:txBody>
          <a:bodyPr>
            <a:normAutofit fontScale="90000"/>
          </a:bodyPr>
          <a:lstStyle/>
          <a:p>
            <a:br>
              <a:rPr lang="en-US" dirty="0"/>
            </a:br>
            <a:r>
              <a:rPr lang="en-US" dirty="0"/>
              <a:t>ICARIA</a:t>
            </a:r>
            <a:br>
              <a:rPr lang="en-US" dirty="0"/>
            </a:br>
            <a:endParaRPr lang="tr-TR" dirty="0"/>
          </a:p>
        </p:txBody>
      </p:sp>
      <p:pic>
        <p:nvPicPr>
          <p:cNvPr id="5" name="İçerik Yer Tutucusu 4">
            <a:extLst>
              <a:ext uri="{FF2B5EF4-FFF2-40B4-BE49-F238E27FC236}">
                <a16:creationId xmlns:a16="http://schemas.microsoft.com/office/drawing/2014/main" id="{D97FF818-E5C8-5D33-4659-72BF32D73CC5}"/>
              </a:ext>
            </a:extLst>
          </p:cNvPr>
          <p:cNvPicPr>
            <a:picLocks noGrp="1" noChangeAspect="1"/>
          </p:cNvPicPr>
          <p:nvPr>
            <p:ph idx="1"/>
          </p:nvPr>
        </p:nvPicPr>
        <p:blipFill>
          <a:blip r:embed="rId2"/>
          <a:stretch>
            <a:fillRect/>
          </a:stretch>
        </p:blipFill>
        <p:spPr>
          <a:xfrm>
            <a:off x="609599" y="1166018"/>
            <a:ext cx="9436443" cy="4525963"/>
          </a:xfrm>
        </p:spPr>
      </p:pic>
    </p:spTree>
    <p:extLst>
      <p:ext uri="{BB962C8B-B14F-4D97-AF65-F5344CB8AC3E}">
        <p14:creationId xmlns:p14="http://schemas.microsoft.com/office/powerpoint/2010/main" val="297248697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EA06EA-2CA0-4EC2-BAA5-051990870302}"/>
              </a:ext>
            </a:extLst>
          </p:cNvPr>
          <p:cNvSpPr>
            <a:spLocks noGrp="1"/>
          </p:cNvSpPr>
          <p:nvPr>
            <p:ph type="title"/>
          </p:nvPr>
        </p:nvSpPr>
        <p:spPr>
          <a:xfrm>
            <a:off x="478368" y="180488"/>
            <a:ext cx="11226801" cy="701602"/>
          </a:xfrm>
        </p:spPr>
        <p:txBody>
          <a:bodyPr anchor="b"/>
          <a:lstStyle/>
          <a:p>
            <a:r>
              <a:rPr lang="en-US" b="1" dirty="0">
                <a:solidFill>
                  <a:schemeClr val="bg2"/>
                </a:solidFill>
              </a:rPr>
              <a:t>BENEFIT</a:t>
            </a:r>
            <a:br>
              <a:rPr lang="en-US" b="1" dirty="0">
                <a:solidFill>
                  <a:schemeClr val="bg2"/>
                </a:solidFill>
              </a:rPr>
            </a:br>
            <a:r>
              <a:rPr lang="en-GB" sz="2133" dirty="0">
                <a:cs typeface="Arial" panose="020B0604020202020204" pitchFamily="34" charset="0"/>
              </a:rPr>
              <a:t>Key takeaways</a:t>
            </a:r>
            <a:endParaRPr lang="en-US" dirty="0"/>
          </a:p>
        </p:txBody>
      </p:sp>
      <p:sp>
        <p:nvSpPr>
          <p:cNvPr id="94" name="Slide Number Placeholder 2">
            <a:extLst>
              <a:ext uri="{FF2B5EF4-FFF2-40B4-BE49-F238E27FC236}">
                <a16:creationId xmlns:a16="http://schemas.microsoft.com/office/drawing/2014/main" id="{E9498BD5-62D8-40BB-BB1D-1360D1D042F4}"/>
              </a:ext>
            </a:extLst>
          </p:cNvPr>
          <p:cNvSpPr>
            <a:spLocks noGrp="1"/>
          </p:cNvSpPr>
          <p:nvPr>
            <p:ph type="sldNum" sz="quarter" idx="12"/>
          </p:nvPr>
        </p:nvSpPr>
        <p:spPr/>
        <p:txBody>
          <a:bodyPr/>
          <a:lstStyle/>
          <a:p>
            <a:pPr defTabSz="914377"/>
            <a:fld id="{970B1DE9-DF1E-478B-8EAC-D83EF13FF69C}" type="slidenum">
              <a:rPr lang="en-US">
                <a:solidFill>
                  <a:srgbClr val="6B747B"/>
                </a:solidFill>
                <a:latin typeface="Arial" panose="020B0604020202020204"/>
              </a:rPr>
              <a:pPr defTabSz="914377"/>
              <a:t>147</a:t>
            </a:fld>
            <a:endParaRPr lang="en-US">
              <a:solidFill>
                <a:srgbClr val="6B747B"/>
              </a:solidFill>
              <a:latin typeface="Arial" panose="020B0604020202020204"/>
            </a:endParaRPr>
          </a:p>
        </p:txBody>
      </p:sp>
      <p:sp>
        <p:nvSpPr>
          <p:cNvPr id="8" name="Text Placeholder 7">
            <a:extLst>
              <a:ext uri="{FF2B5EF4-FFF2-40B4-BE49-F238E27FC236}">
                <a16:creationId xmlns:a16="http://schemas.microsoft.com/office/drawing/2014/main" id="{E5176404-16D0-442F-B830-C6EBA516F8D4}"/>
              </a:ext>
            </a:extLst>
          </p:cNvPr>
          <p:cNvSpPr>
            <a:spLocks noGrp="1"/>
          </p:cNvSpPr>
          <p:nvPr>
            <p:ph type="body" sz="quarter" idx="13"/>
          </p:nvPr>
        </p:nvSpPr>
        <p:spPr>
          <a:xfrm>
            <a:off x="6108702" y="5848347"/>
            <a:ext cx="5609167" cy="381000"/>
          </a:xfrm>
        </p:spPr>
        <p:txBody>
          <a:bodyPr/>
          <a:lstStyle/>
          <a:p>
            <a:r>
              <a:rPr lang="en-GB" dirty="0"/>
              <a:t>Leleu X, et al. ASCO 2024; OA 7501</a:t>
            </a:r>
            <a:endParaRPr lang="en-US" dirty="0"/>
          </a:p>
        </p:txBody>
      </p:sp>
      <p:sp>
        <p:nvSpPr>
          <p:cNvPr id="14" name="Rectangle: Rounded Corners 13">
            <a:extLst>
              <a:ext uri="{FF2B5EF4-FFF2-40B4-BE49-F238E27FC236}">
                <a16:creationId xmlns:a16="http://schemas.microsoft.com/office/drawing/2014/main" id="{CAD3997F-60D9-4F6C-AE55-82A1B63E0DA7}"/>
              </a:ext>
            </a:extLst>
          </p:cNvPr>
          <p:cNvSpPr/>
          <p:nvPr/>
        </p:nvSpPr>
        <p:spPr>
          <a:xfrm>
            <a:off x="608535" y="3331657"/>
            <a:ext cx="11113565" cy="902163"/>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algn="just" defTabSz="914377">
              <a:spcBef>
                <a:spcPts val="1000"/>
              </a:spcBef>
              <a:buClr>
                <a:srgbClr val="007BA7"/>
              </a:buClr>
              <a:buSzPct val="150000"/>
            </a:pPr>
            <a:r>
              <a:rPr lang="en-US" altLang="en-US" sz="1467" dirty="0">
                <a:solidFill>
                  <a:srgbClr val="FFFFFF"/>
                </a:solidFill>
                <a:latin typeface="Arial" panose="020B0604020202020204"/>
                <a:cs typeface="Times New Roman" panose="02020603050405020304" pitchFamily="18" charset="0"/>
              </a:rPr>
              <a:t>A consistent MRD benefit was observed with Isa-</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vs Isa-Rd across most subgroups, including difficult-to-treat patient populations with negative prognostic factors. Isa-Rd MRD– data are comparable to previously reported data with anti-CD38 Rd regimens</a:t>
            </a:r>
            <a:endParaRPr lang="en-US" altLang="en-US" sz="1467" dirty="0">
              <a:solidFill>
                <a:srgbClr val="FFFFFF"/>
              </a:solidFill>
              <a:latin typeface="Arial" panose="020B0604020202020204"/>
              <a:ea typeface="Times New Roman" panose="02020603050405020304" pitchFamily="18" charset="0"/>
              <a:cs typeface="Arial" panose="020B0604020202020204" pitchFamily="34" charset="0"/>
            </a:endParaRPr>
          </a:p>
        </p:txBody>
      </p:sp>
      <p:sp>
        <p:nvSpPr>
          <p:cNvPr id="16" name="Rectangle: Rounded Corners 15">
            <a:extLst>
              <a:ext uri="{FF2B5EF4-FFF2-40B4-BE49-F238E27FC236}">
                <a16:creationId xmlns:a16="http://schemas.microsoft.com/office/drawing/2014/main" id="{6AE70AB3-28CF-4A29-846D-675D162735F8}"/>
              </a:ext>
            </a:extLst>
          </p:cNvPr>
          <p:cNvSpPr/>
          <p:nvPr/>
        </p:nvSpPr>
        <p:spPr>
          <a:xfrm>
            <a:off x="608537" y="1082833"/>
            <a:ext cx="11113563" cy="688145"/>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algn="just" defTabSz="914377">
              <a:spcBef>
                <a:spcPts val="1000"/>
              </a:spcBef>
              <a:buClr>
                <a:srgbClr val="007BA7"/>
              </a:buClr>
              <a:buSzPct val="150000"/>
            </a:pPr>
            <a:r>
              <a:rPr lang="en-US" altLang="en-US" sz="1467" dirty="0">
                <a:solidFill>
                  <a:srgbClr val="FFFFFF"/>
                </a:solidFill>
                <a:latin typeface="Arial" panose="020B0604020202020204"/>
                <a:cs typeface="Times New Roman" panose="02020603050405020304" pitchFamily="18" charset="0"/>
              </a:rPr>
              <a:t>BENEFIT is the first academic Phase III study of an anti-CD38 in combination with </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in patients with Ti NDMM</a:t>
            </a:r>
            <a:endParaRPr lang="en-US" altLang="en-US" sz="1467" dirty="0">
              <a:solidFill>
                <a:srgbClr val="FFFFFF"/>
              </a:solidFill>
              <a:latin typeface="Arial" panose="020B0604020202020204"/>
            </a:endParaRPr>
          </a:p>
        </p:txBody>
      </p:sp>
      <p:sp>
        <p:nvSpPr>
          <p:cNvPr id="18" name="Rectangle: Rounded Corners 17">
            <a:extLst>
              <a:ext uri="{FF2B5EF4-FFF2-40B4-BE49-F238E27FC236}">
                <a16:creationId xmlns:a16="http://schemas.microsoft.com/office/drawing/2014/main" id="{E0913E88-7F7A-4328-9F6C-5FBAC4EA84E4}"/>
              </a:ext>
            </a:extLst>
          </p:cNvPr>
          <p:cNvSpPr/>
          <p:nvPr/>
        </p:nvSpPr>
        <p:spPr>
          <a:xfrm>
            <a:off x="608537" y="1890809"/>
            <a:ext cx="11113564" cy="65406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defTabSz="914354">
              <a:defRPr/>
            </a:pPr>
            <a:r>
              <a:rPr lang="en-US" altLang="en-US" sz="1467" dirty="0">
                <a:solidFill>
                  <a:srgbClr val="FFFFFF"/>
                </a:solidFill>
                <a:latin typeface="Arial" panose="020B0604020202020204"/>
                <a:cs typeface="Times New Roman" panose="02020603050405020304" pitchFamily="18" charset="0"/>
              </a:rPr>
              <a:t>Isa-</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resulted in deep response rates vs. Isa-Rd at 18 months, with a statistically significant improvement in the MRD–</a:t>
            </a:r>
            <a:br>
              <a:rPr lang="en-US" altLang="en-US" sz="1467" dirty="0">
                <a:solidFill>
                  <a:srgbClr val="FFFFFF"/>
                </a:solidFill>
                <a:latin typeface="Arial" panose="020B0604020202020204"/>
                <a:cs typeface="Times New Roman" panose="02020603050405020304" pitchFamily="18" charset="0"/>
              </a:rPr>
            </a:br>
            <a:r>
              <a:rPr lang="en-US" altLang="en-US" sz="1467" dirty="0">
                <a:solidFill>
                  <a:srgbClr val="FFFFFF"/>
                </a:solidFill>
                <a:latin typeface="Arial" panose="020B0604020202020204"/>
                <a:cs typeface="Times New Roman" panose="02020603050405020304" pitchFamily="18" charset="0"/>
              </a:rPr>
              <a:t>(NGS, 10</a:t>
            </a:r>
            <a:r>
              <a:rPr lang="en-US" altLang="en-US" sz="1467" baseline="30000" dirty="0">
                <a:solidFill>
                  <a:srgbClr val="FFFFFF"/>
                </a:solidFill>
                <a:latin typeface="Arial" panose="020B0604020202020204"/>
                <a:cs typeface="Times New Roman" panose="02020603050405020304" pitchFamily="18" charset="0"/>
              </a:rPr>
              <a:t>–5</a:t>
            </a:r>
            <a:r>
              <a:rPr lang="en-US" altLang="en-US" sz="1467" dirty="0">
                <a:solidFill>
                  <a:srgbClr val="FFFFFF"/>
                </a:solidFill>
                <a:latin typeface="Arial" panose="020B0604020202020204"/>
                <a:cs typeface="Times New Roman" panose="02020603050405020304" pitchFamily="18" charset="0"/>
              </a:rPr>
              <a:t>) rate (53% vs 26%; </a:t>
            </a:r>
            <a:r>
              <a:rPr lang="en-US" altLang="en-US" sz="1467" i="1" dirty="0">
                <a:solidFill>
                  <a:srgbClr val="FFFFFF"/>
                </a:solidFill>
                <a:latin typeface="Arial" panose="020B0604020202020204"/>
                <a:cs typeface="Times New Roman" panose="02020603050405020304" pitchFamily="18" charset="0"/>
              </a:rPr>
              <a:t>P</a:t>
            </a:r>
            <a:r>
              <a:rPr lang="en-US" altLang="en-US" sz="1467" dirty="0">
                <a:solidFill>
                  <a:srgbClr val="FFFFFF"/>
                </a:solidFill>
                <a:latin typeface="Arial" panose="020B0604020202020204"/>
                <a:cs typeface="Times New Roman" panose="02020603050405020304" pitchFamily="18" charset="0"/>
              </a:rPr>
              <a:t>&lt;0.0001) </a:t>
            </a:r>
          </a:p>
        </p:txBody>
      </p:sp>
      <p:sp>
        <p:nvSpPr>
          <p:cNvPr id="25" name="Rectangle: Rounded Corners 24">
            <a:extLst>
              <a:ext uri="{FF2B5EF4-FFF2-40B4-BE49-F238E27FC236}">
                <a16:creationId xmlns:a16="http://schemas.microsoft.com/office/drawing/2014/main" id="{7BD05FFC-5552-4B87-8AC3-91579243D7B7}"/>
              </a:ext>
            </a:extLst>
          </p:cNvPr>
          <p:cNvSpPr/>
          <p:nvPr/>
        </p:nvSpPr>
        <p:spPr>
          <a:xfrm>
            <a:off x="608535" y="2664704"/>
            <a:ext cx="11113565" cy="54712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algn="just" defTabSz="914377">
              <a:spcBef>
                <a:spcPts val="1000"/>
              </a:spcBef>
              <a:buClr>
                <a:srgbClr val="007BA7"/>
              </a:buClr>
              <a:buSzPct val="150000"/>
            </a:pPr>
            <a:r>
              <a:rPr lang="en-US" altLang="en-US" sz="1467" dirty="0">
                <a:solidFill>
                  <a:srgbClr val="FFFFFF"/>
                </a:solidFill>
                <a:latin typeface="Arial" panose="020B0604020202020204"/>
                <a:cs typeface="Times New Roman" panose="02020603050405020304" pitchFamily="18" charset="0"/>
              </a:rPr>
              <a:t>Isa-</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resulted in deep response rates vs Isa-Rd already at 12 months, including even </a:t>
            </a:r>
            <a:r>
              <a:rPr lang="en-US" altLang="en-US" sz="1467" dirty="0">
                <a:solidFill>
                  <a:srgbClr val="FFFFFF"/>
                </a:solidFill>
                <a:latin typeface="Arial" panose="020B0604020202020204"/>
              </a:rPr>
              <a:t>more stringent 10</a:t>
            </a:r>
            <a:r>
              <a:rPr lang="en-US" altLang="en-US" sz="1467" baseline="30000" dirty="0">
                <a:solidFill>
                  <a:srgbClr val="FFFFFF"/>
                </a:solidFill>
                <a:latin typeface="Arial" panose="020B0604020202020204"/>
              </a:rPr>
              <a:t>–6</a:t>
            </a:r>
            <a:r>
              <a:rPr lang="en-US" altLang="en-US" sz="1467" dirty="0">
                <a:solidFill>
                  <a:srgbClr val="FFFFFF"/>
                </a:solidFill>
                <a:latin typeface="Arial" panose="020B0604020202020204"/>
              </a:rPr>
              <a:t> threshold MRD</a:t>
            </a:r>
            <a:r>
              <a:rPr lang="en-US" altLang="en-US" sz="1467" dirty="0">
                <a:solidFill>
                  <a:srgbClr val="FFFFFF"/>
                </a:solidFill>
                <a:latin typeface="Arial" panose="020B0604020202020204"/>
                <a:cs typeface="Times New Roman" panose="02020603050405020304" pitchFamily="18" charset="0"/>
              </a:rPr>
              <a:t>–</a:t>
            </a:r>
            <a:r>
              <a:rPr lang="en-US" altLang="en-US" sz="1467" dirty="0">
                <a:solidFill>
                  <a:srgbClr val="FFFFFF"/>
                </a:solidFill>
                <a:latin typeface="Arial" panose="020B0604020202020204"/>
              </a:rPr>
              <a:t> rate vs Isa-Rd at 12 (32% vs 13%) and 18 months (36% vs 17%)</a:t>
            </a:r>
          </a:p>
        </p:txBody>
      </p:sp>
      <p:sp>
        <p:nvSpPr>
          <p:cNvPr id="28" name="Rectangle 27">
            <a:hlinkClick r:id="rId4" action="ppaction://hlinksldjump"/>
            <a:extLst>
              <a:ext uri="{FF2B5EF4-FFF2-40B4-BE49-F238E27FC236}">
                <a16:creationId xmlns:a16="http://schemas.microsoft.com/office/drawing/2014/main" id="{3B540A56-E4E3-4984-BF04-7E636CCFCB2E}"/>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
        <p:nvSpPr>
          <p:cNvPr id="44" name="Rectangle: Rounded Corners 43">
            <a:extLst>
              <a:ext uri="{FF2B5EF4-FFF2-40B4-BE49-F238E27FC236}">
                <a16:creationId xmlns:a16="http://schemas.microsoft.com/office/drawing/2014/main" id="{570FC8CF-1278-48EA-B826-DF302A1E5C90}"/>
              </a:ext>
            </a:extLst>
          </p:cNvPr>
          <p:cNvSpPr/>
          <p:nvPr/>
        </p:nvSpPr>
        <p:spPr>
          <a:xfrm>
            <a:off x="591601" y="4353651"/>
            <a:ext cx="11130499" cy="6864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algn="just" defTabSz="914377">
              <a:spcBef>
                <a:spcPts val="1000"/>
              </a:spcBef>
              <a:buClr>
                <a:srgbClr val="007BA7"/>
              </a:buClr>
              <a:buSzPct val="150000"/>
            </a:pPr>
            <a:r>
              <a:rPr lang="en-US" altLang="en-US" sz="1467" dirty="0">
                <a:solidFill>
                  <a:srgbClr val="FFFFFF"/>
                </a:solidFill>
                <a:latin typeface="Arial" panose="020B0604020202020204"/>
                <a:cs typeface="Times New Roman" panose="02020603050405020304" pitchFamily="18" charset="0"/>
              </a:rPr>
              <a:t>Isa-</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was well tolerated, and the safety profile remains consistent with the known safety profiles of each agent</a:t>
            </a:r>
          </a:p>
        </p:txBody>
      </p:sp>
      <p:sp>
        <p:nvSpPr>
          <p:cNvPr id="45" name="Rectangle: Rounded Corners 44">
            <a:extLst>
              <a:ext uri="{FF2B5EF4-FFF2-40B4-BE49-F238E27FC236}">
                <a16:creationId xmlns:a16="http://schemas.microsoft.com/office/drawing/2014/main" id="{E7AFC4F6-21E0-4A43-9603-2EE1FD52548C}"/>
              </a:ext>
            </a:extLst>
          </p:cNvPr>
          <p:cNvSpPr/>
          <p:nvPr/>
        </p:nvSpPr>
        <p:spPr>
          <a:xfrm>
            <a:off x="591601" y="5134260"/>
            <a:ext cx="11130499" cy="649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0" rtlCol="0" anchor="ctr"/>
          <a:lstStyle/>
          <a:p>
            <a:pPr marL="0" lvl="1" algn="just" defTabSz="914377">
              <a:spcBef>
                <a:spcPts val="1000"/>
              </a:spcBef>
              <a:buClr>
                <a:srgbClr val="007BA7"/>
              </a:buClr>
              <a:buSzPct val="150000"/>
            </a:pPr>
            <a:r>
              <a:rPr lang="en-US" altLang="en-US" sz="1467" dirty="0">
                <a:solidFill>
                  <a:srgbClr val="FFFFFF"/>
                </a:solidFill>
                <a:latin typeface="Arial" panose="020B0604020202020204"/>
                <a:cs typeface="Times New Roman" panose="02020603050405020304" pitchFamily="18" charset="0"/>
              </a:rPr>
              <a:t>This study provides evidence that a QW V regimen in Isa-</a:t>
            </a:r>
            <a:r>
              <a:rPr lang="en-US" altLang="en-US" sz="1467" dirty="0" err="1">
                <a:solidFill>
                  <a:srgbClr val="FFFFFF"/>
                </a:solidFill>
                <a:latin typeface="Arial" panose="020B0604020202020204"/>
                <a:cs typeface="Times New Roman" panose="02020603050405020304" pitchFamily="18" charset="0"/>
              </a:rPr>
              <a:t>VRd</a:t>
            </a:r>
            <a:r>
              <a:rPr lang="en-US" altLang="en-US" sz="1467" dirty="0">
                <a:solidFill>
                  <a:srgbClr val="FFFFFF"/>
                </a:solidFill>
                <a:latin typeface="Arial" panose="020B0604020202020204"/>
                <a:cs typeface="Times New Roman" panose="02020603050405020304" pitchFamily="18" charset="0"/>
              </a:rPr>
              <a:t> can be an effective and feasible option in Ti NDMM</a:t>
            </a:r>
          </a:p>
        </p:txBody>
      </p:sp>
      <p:sp>
        <p:nvSpPr>
          <p:cNvPr id="46" name="Oval 45">
            <a:extLst>
              <a:ext uri="{FF2B5EF4-FFF2-40B4-BE49-F238E27FC236}">
                <a16:creationId xmlns:a16="http://schemas.microsoft.com/office/drawing/2014/main" id="{082E9219-A8CD-4FD3-BD86-5F24262DD2D0}"/>
              </a:ext>
            </a:extLst>
          </p:cNvPr>
          <p:cNvSpPr/>
          <p:nvPr/>
        </p:nvSpPr>
        <p:spPr>
          <a:xfrm>
            <a:off x="237491" y="1793206"/>
            <a:ext cx="905509" cy="89648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49" name="Oval 48">
            <a:extLst>
              <a:ext uri="{FF2B5EF4-FFF2-40B4-BE49-F238E27FC236}">
                <a16:creationId xmlns:a16="http://schemas.microsoft.com/office/drawing/2014/main" id="{AD12E82F-525F-42AA-9047-00935AD366C0}"/>
              </a:ext>
            </a:extLst>
          </p:cNvPr>
          <p:cNvSpPr/>
          <p:nvPr/>
        </p:nvSpPr>
        <p:spPr>
          <a:xfrm>
            <a:off x="305115" y="2553089"/>
            <a:ext cx="783064" cy="77343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0" name="Oval 49">
            <a:extLst>
              <a:ext uri="{FF2B5EF4-FFF2-40B4-BE49-F238E27FC236}">
                <a16:creationId xmlns:a16="http://schemas.microsoft.com/office/drawing/2014/main" id="{4BA300B9-090F-4C8C-B1C6-7C55B9062B31}"/>
              </a:ext>
            </a:extLst>
          </p:cNvPr>
          <p:cNvSpPr/>
          <p:nvPr/>
        </p:nvSpPr>
        <p:spPr>
          <a:xfrm>
            <a:off x="162179" y="3226707"/>
            <a:ext cx="960331" cy="1102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1" name="Oval 50">
            <a:extLst>
              <a:ext uri="{FF2B5EF4-FFF2-40B4-BE49-F238E27FC236}">
                <a16:creationId xmlns:a16="http://schemas.microsoft.com/office/drawing/2014/main" id="{CDF6349A-CA3A-4C9C-B3D4-F7F5978E425D}"/>
              </a:ext>
            </a:extLst>
          </p:cNvPr>
          <p:cNvSpPr/>
          <p:nvPr/>
        </p:nvSpPr>
        <p:spPr>
          <a:xfrm>
            <a:off x="195370" y="4251169"/>
            <a:ext cx="905509" cy="9378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sp>
        <p:nvSpPr>
          <p:cNvPr id="52" name="Oval 51">
            <a:extLst>
              <a:ext uri="{FF2B5EF4-FFF2-40B4-BE49-F238E27FC236}">
                <a16:creationId xmlns:a16="http://schemas.microsoft.com/office/drawing/2014/main" id="{D75C27F7-C825-4DAE-BAB3-BE7FA0A2BA8C}"/>
              </a:ext>
            </a:extLst>
          </p:cNvPr>
          <p:cNvSpPr/>
          <p:nvPr/>
        </p:nvSpPr>
        <p:spPr>
          <a:xfrm>
            <a:off x="182670" y="5073557"/>
            <a:ext cx="905509" cy="9378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grpSp>
        <p:nvGrpSpPr>
          <p:cNvPr id="64" name="Group 63">
            <a:extLst>
              <a:ext uri="{FF2B5EF4-FFF2-40B4-BE49-F238E27FC236}">
                <a16:creationId xmlns:a16="http://schemas.microsoft.com/office/drawing/2014/main" id="{2000DA1C-4C3F-4471-BE4F-8112A2D0CE1B}"/>
              </a:ext>
            </a:extLst>
          </p:cNvPr>
          <p:cNvGrpSpPr/>
          <p:nvPr/>
        </p:nvGrpSpPr>
        <p:grpSpPr>
          <a:xfrm>
            <a:off x="396522" y="3518183"/>
            <a:ext cx="510612" cy="510612"/>
            <a:chOff x="613038" y="1885583"/>
            <a:chExt cx="427500" cy="427500"/>
          </a:xfrm>
          <a:solidFill>
            <a:schemeClr val="accent2"/>
          </a:solidFill>
        </p:grpSpPr>
        <p:sp>
          <p:nvSpPr>
            <p:cNvPr id="65" name="Freeform: Shape 64">
              <a:extLst>
                <a:ext uri="{FF2B5EF4-FFF2-40B4-BE49-F238E27FC236}">
                  <a16:creationId xmlns:a16="http://schemas.microsoft.com/office/drawing/2014/main" id="{F4579225-0A1F-403C-980A-12F154DCA9B9}"/>
                </a:ext>
              </a:extLst>
            </p:cNvPr>
            <p:cNvSpPr/>
            <p:nvPr/>
          </p:nvSpPr>
          <p:spPr>
            <a:xfrm>
              <a:off x="613038" y="2043083"/>
              <a:ext cx="90000" cy="270000"/>
            </a:xfrm>
            <a:custGeom>
              <a:avLst/>
              <a:gdLst>
                <a:gd name="connsiteX0" fmla="*/ 4395 w 90000"/>
                <a:gd name="connsiteY0" fmla="*/ 4395 h 270000"/>
                <a:gd name="connsiteX1" fmla="*/ 86895 w 90000"/>
                <a:gd name="connsiteY1" fmla="*/ 4395 h 270000"/>
                <a:gd name="connsiteX2" fmla="*/ 86895 w 90000"/>
                <a:gd name="connsiteY2" fmla="*/ 266895 h 270000"/>
                <a:gd name="connsiteX3" fmla="*/ 4395 w 90000"/>
                <a:gd name="connsiteY3" fmla="*/ 266895 h 270000"/>
              </a:gdLst>
              <a:ahLst/>
              <a:cxnLst>
                <a:cxn ang="0">
                  <a:pos x="connsiteX0" y="connsiteY0"/>
                </a:cxn>
                <a:cxn ang="0">
                  <a:pos x="connsiteX1" y="connsiteY1"/>
                </a:cxn>
                <a:cxn ang="0">
                  <a:pos x="connsiteX2" y="connsiteY2"/>
                </a:cxn>
                <a:cxn ang="0">
                  <a:pos x="connsiteX3" y="connsiteY3"/>
                </a:cxn>
              </a:cxnLst>
              <a:rect l="l" t="t" r="r" b="b"/>
              <a:pathLst>
                <a:path w="90000" h="270000">
                  <a:moveTo>
                    <a:pt x="4395" y="4395"/>
                  </a:moveTo>
                  <a:lnTo>
                    <a:pt x="86895" y="4395"/>
                  </a:lnTo>
                  <a:lnTo>
                    <a:pt x="86895" y="266895"/>
                  </a:lnTo>
                  <a:lnTo>
                    <a:pt x="4395" y="2668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6" name="Freeform: Shape 65">
              <a:extLst>
                <a:ext uri="{FF2B5EF4-FFF2-40B4-BE49-F238E27FC236}">
                  <a16:creationId xmlns:a16="http://schemas.microsoft.com/office/drawing/2014/main" id="{768168D3-38BF-4E80-8C21-DC098775B9EB}"/>
                </a:ext>
              </a:extLst>
            </p:cNvPr>
            <p:cNvSpPr/>
            <p:nvPr/>
          </p:nvSpPr>
          <p:spPr>
            <a:xfrm>
              <a:off x="725538" y="1885583"/>
              <a:ext cx="90000" cy="427500"/>
            </a:xfrm>
            <a:custGeom>
              <a:avLst/>
              <a:gdLst>
                <a:gd name="connsiteX0" fmla="*/ 4395 w 90000"/>
                <a:gd name="connsiteY0" fmla="*/ 4395 h 427500"/>
                <a:gd name="connsiteX1" fmla="*/ 86895 w 90000"/>
                <a:gd name="connsiteY1" fmla="*/ 4395 h 427500"/>
                <a:gd name="connsiteX2" fmla="*/ 86895 w 90000"/>
                <a:gd name="connsiteY2" fmla="*/ 424395 h 427500"/>
                <a:gd name="connsiteX3" fmla="*/ 4395 w 90000"/>
                <a:gd name="connsiteY3" fmla="*/ 424395 h 427500"/>
              </a:gdLst>
              <a:ahLst/>
              <a:cxnLst>
                <a:cxn ang="0">
                  <a:pos x="connsiteX0" y="connsiteY0"/>
                </a:cxn>
                <a:cxn ang="0">
                  <a:pos x="connsiteX1" y="connsiteY1"/>
                </a:cxn>
                <a:cxn ang="0">
                  <a:pos x="connsiteX2" y="connsiteY2"/>
                </a:cxn>
                <a:cxn ang="0">
                  <a:pos x="connsiteX3" y="connsiteY3"/>
                </a:cxn>
              </a:cxnLst>
              <a:rect l="l" t="t" r="r" b="b"/>
              <a:pathLst>
                <a:path w="90000" h="427500">
                  <a:moveTo>
                    <a:pt x="4395" y="4395"/>
                  </a:moveTo>
                  <a:lnTo>
                    <a:pt x="86895" y="4395"/>
                  </a:lnTo>
                  <a:lnTo>
                    <a:pt x="86895" y="424395"/>
                  </a:lnTo>
                  <a:lnTo>
                    <a:pt x="4395" y="4243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7" name="Freeform: Shape 66">
              <a:extLst>
                <a:ext uri="{FF2B5EF4-FFF2-40B4-BE49-F238E27FC236}">
                  <a16:creationId xmlns:a16="http://schemas.microsoft.com/office/drawing/2014/main" id="{7ADD328C-5DD1-4FF2-8159-222EE201CA40}"/>
                </a:ext>
              </a:extLst>
            </p:cNvPr>
            <p:cNvSpPr/>
            <p:nvPr/>
          </p:nvSpPr>
          <p:spPr>
            <a:xfrm>
              <a:off x="838038" y="2043083"/>
              <a:ext cx="90000" cy="270000"/>
            </a:xfrm>
            <a:custGeom>
              <a:avLst/>
              <a:gdLst>
                <a:gd name="connsiteX0" fmla="*/ 4395 w 90000"/>
                <a:gd name="connsiteY0" fmla="*/ 4395 h 270000"/>
                <a:gd name="connsiteX1" fmla="*/ 86895 w 90000"/>
                <a:gd name="connsiteY1" fmla="*/ 4395 h 270000"/>
                <a:gd name="connsiteX2" fmla="*/ 86895 w 90000"/>
                <a:gd name="connsiteY2" fmla="*/ 266895 h 270000"/>
                <a:gd name="connsiteX3" fmla="*/ 4395 w 90000"/>
                <a:gd name="connsiteY3" fmla="*/ 266895 h 270000"/>
              </a:gdLst>
              <a:ahLst/>
              <a:cxnLst>
                <a:cxn ang="0">
                  <a:pos x="connsiteX0" y="connsiteY0"/>
                </a:cxn>
                <a:cxn ang="0">
                  <a:pos x="connsiteX1" y="connsiteY1"/>
                </a:cxn>
                <a:cxn ang="0">
                  <a:pos x="connsiteX2" y="connsiteY2"/>
                </a:cxn>
                <a:cxn ang="0">
                  <a:pos x="connsiteX3" y="connsiteY3"/>
                </a:cxn>
              </a:cxnLst>
              <a:rect l="l" t="t" r="r" b="b"/>
              <a:pathLst>
                <a:path w="90000" h="270000">
                  <a:moveTo>
                    <a:pt x="4395" y="4395"/>
                  </a:moveTo>
                  <a:lnTo>
                    <a:pt x="86895" y="4395"/>
                  </a:lnTo>
                  <a:lnTo>
                    <a:pt x="86895" y="266895"/>
                  </a:lnTo>
                  <a:lnTo>
                    <a:pt x="4395" y="2668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sp>
          <p:nvSpPr>
            <p:cNvPr id="68" name="Freeform: Shape 67">
              <a:extLst>
                <a:ext uri="{FF2B5EF4-FFF2-40B4-BE49-F238E27FC236}">
                  <a16:creationId xmlns:a16="http://schemas.microsoft.com/office/drawing/2014/main" id="{6269356B-2D6F-44F7-A37C-B701BED7B9D4}"/>
                </a:ext>
              </a:extLst>
            </p:cNvPr>
            <p:cNvSpPr/>
            <p:nvPr/>
          </p:nvSpPr>
          <p:spPr>
            <a:xfrm>
              <a:off x="950538" y="2170583"/>
              <a:ext cx="90000" cy="142500"/>
            </a:xfrm>
            <a:custGeom>
              <a:avLst/>
              <a:gdLst>
                <a:gd name="connsiteX0" fmla="*/ 4395 w 90000"/>
                <a:gd name="connsiteY0" fmla="*/ 4395 h 142500"/>
                <a:gd name="connsiteX1" fmla="*/ 86895 w 90000"/>
                <a:gd name="connsiteY1" fmla="*/ 4395 h 142500"/>
                <a:gd name="connsiteX2" fmla="*/ 86895 w 90000"/>
                <a:gd name="connsiteY2" fmla="*/ 139395 h 142500"/>
                <a:gd name="connsiteX3" fmla="*/ 4395 w 90000"/>
                <a:gd name="connsiteY3" fmla="*/ 139395 h 142500"/>
              </a:gdLst>
              <a:ahLst/>
              <a:cxnLst>
                <a:cxn ang="0">
                  <a:pos x="connsiteX0" y="connsiteY0"/>
                </a:cxn>
                <a:cxn ang="0">
                  <a:pos x="connsiteX1" y="connsiteY1"/>
                </a:cxn>
                <a:cxn ang="0">
                  <a:pos x="connsiteX2" y="connsiteY2"/>
                </a:cxn>
                <a:cxn ang="0">
                  <a:pos x="connsiteX3" y="connsiteY3"/>
                </a:cxn>
              </a:cxnLst>
              <a:rect l="l" t="t" r="r" b="b"/>
              <a:pathLst>
                <a:path w="90000" h="142500">
                  <a:moveTo>
                    <a:pt x="4395" y="4395"/>
                  </a:moveTo>
                  <a:lnTo>
                    <a:pt x="86895" y="4395"/>
                  </a:lnTo>
                  <a:lnTo>
                    <a:pt x="86895" y="139395"/>
                  </a:lnTo>
                  <a:lnTo>
                    <a:pt x="4395" y="139395"/>
                  </a:lnTo>
                  <a:close/>
                </a:path>
              </a:pathLst>
            </a:custGeom>
            <a:grpFill/>
            <a:ln w="7441" cap="flat">
              <a:noFill/>
              <a:prstDash val="solid"/>
              <a:miter/>
            </a:ln>
          </p:spPr>
          <p:txBody>
            <a:bodyPr rtlCol="0" anchor="ctr"/>
            <a:lstStyle/>
            <a:p>
              <a:pPr defTabSz="914309">
                <a:defRPr/>
              </a:pPr>
              <a:endParaRPr lang="en-GB" sz="1351">
                <a:solidFill>
                  <a:srgbClr val="FFFFFF"/>
                </a:solidFill>
                <a:latin typeface="Arial" panose="020B0604020202020204"/>
              </a:endParaRPr>
            </a:p>
          </p:txBody>
        </p:sp>
      </p:grpSp>
      <p:sp>
        <p:nvSpPr>
          <p:cNvPr id="71" name="Freeform 5">
            <a:extLst>
              <a:ext uri="{FF2B5EF4-FFF2-40B4-BE49-F238E27FC236}">
                <a16:creationId xmlns:a16="http://schemas.microsoft.com/office/drawing/2014/main" id="{F3FA37E7-ACAF-402A-905E-34EC45508426}"/>
              </a:ext>
            </a:extLst>
          </p:cNvPr>
          <p:cNvSpPr>
            <a:spLocks noEditPoints="1"/>
          </p:cNvSpPr>
          <p:nvPr/>
        </p:nvSpPr>
        <p:spPr bwMode="auto">
          <a:xfrm>
            <a:off x="432866" y="4376759"/>
            <a:ext cx="437924" cy="617043"/>
          </a:xfrm>
          <a:custGeom>
            <a:avLst/>
            <a:gdLst>
              <a:gd name="T0" fmla="*/ 676 w 676"/>
              <a:gd name="T1" fmla="*/ 536 h 953"/>
              <a:gd name="T2" fmla="*/ 676 w 676"/>
              <a:gd name="T3" fmla="*/ 886 h 953"/>
              <a:gd name="T4" fmla="*/ 630 w 676"/>
              <a:gd name="T5" fmla="*/ 950 h 953"/>
              <a:gd name="T6" fmla="*/ 608 w 676"/>
              <a:gd name="T7" fmla="*/ 953 h 953"/>
              <a:gd name="T8" fmla="*/ 67 w 676"/>
              <a:gd name="T9" fmla="*/ 953 h 953"/>
              <a:gd name="T10" fmla="*/ 1 w 676"/>
              <a:gd name="T11" fmla="*/ 887 h 953"/>
              <a:gd name="T12" fmla="*/ 1 w 676"/>
              <a:gd name="T13" fmla="*/ 189 h 953"/>
              <a:gd name="T14" fmla="*/ 69 w 676"/>
              <a:gd name="T15" fmla="*/ 120 h 953"/>
              <a:gd name="T16" fmla="*/ 163 w 676"/>
              <a:gd name="T17" fmla="*/ 120 h 953"/>
              <a:gd name="T18" fmla="*/ 177 w 676"/>
              <a:gd name="T19" fmla="*/ 113 h 953"/>
              <a:gd name="T20" fmla="*/ 499 w 676"/>
              <a:gd name="T21" fmla="*/ 112 h 953"/>
              <a:gd name="T22" fmla="*/ 515 w 676"/>
              <a:gd name="T23" fmla="*/ 120 h 953"/>
              <a:gd name="T24" fmla="*/ 608 w 676"/>
              <a:gd name="T25" fmla="*/ 120 h 953"/>
              <a:gd name="T26" fmla="*/ 676 w 676"/>
              <a:gd name="T27" fmla="*/ 188 h 953"/>
              <a:gd name="T28" fmla="*/ 676 w 676"/>
              <a:gd name="T29" fmla="*/ 536 h 953"/>
              <a:gd name="T30" fmla="*/ 480 w 676"/>
              <a:gd name="T31" fmla="*/ 226 h 953"/>
              <a:gd name="T32" fmla="*/ 339 w 676"/>
              <a:gd name="T33" fmla="*/ 84 h 953"/>
              <a:gd name="T34" fmla="*/ 196 w 676"/>
              <a:gd name="T35" fmla="*/ 227 h 953"/>
              <a:gd name="T36" fmla="*/ 338 w 676"/>
              <a:gd name="T37" fmla="*/ 368 h 953"/>
              <a:gd name="T38" fmla="*/ 480 w 676"/>
              <a:gd name="T39" fmla="*/ 226 h 953"/>
              <a:gd name="T40" fmla="*/ 562 w 676"/>
              <a:gd name="T41" fmla="*/ 782 h 953"/>
              <a:gd name="T42" fmla="*/ 264 w 676"/>
              <a:gd name="T43" fmla="*/ 782 h 953"/>
              <a:gd name="T44" fmla="*/ 264 w 676"/>
              <a:gd name="T45" fmla="*/ 813 h 953"/>
              <a:gd name="T46" fmla="*/ 562 w 676"/>
              <a:gd name="T47" fmla="*/ 813 h 953"/>
              <a:gd name="T48" fmla="*/ 562 w 676"/>
              <a:gd name="T49" fmla="*/ 782 h 953"/>
              <a:gd name="T50" fmla="*/ 264 w 676"/>
              <a:gd name="T51" fmla="*/ 480 h 953"/>
              <a:gd name="T52" fmla="*/ 264 w 676"/>
              <a:gd name="T53" fmla="*/ 511 h 953"/>
              <a:gd name="T54" fmla="*/ 562 w 676"/>
              <a:gd name="T55" fmla="*/ 511 h 953"/>
              <a:gd name="T56" fmla="*/ 562 w 676"/>
              <a:gd name="T57" fmla="*/ 480 h 953"/>
              <a:gd name="T58" fmla="*/ 264 w 676"/>
              <a:gd name="T59" fmla="*/ 480 h 953"/>
              <a:gd name="T60" fmla="*/ 264 w 676"/>
              <a:gd name="T61" fmla="*/ 662 h 953"/>
              <a:gd name="T62" fmla="*/ 562 w 676"/>
              <a:gd name="T63" fmla="*/ 662 h 953"/>
              <a:gd name="T64" fmla="*/ 562 w 676"/>
              <a:gd name="T65" fmla="*/ 631 h 953"/>
              <a:gd name="T66" fmla="*/ 264 w 676"/>
              <a:gd name="T67" fmla="*/ 631 h 953"/>
              <a:gd name="T68" fmla="*/ 264 w 676"/>
              <a:gd name="T69" fmla="*/ 662 h 953"/>
              <a:gd name="T70" fmla="*/ 145 w 676"/>
              <a:gd name="T71" fmla="*/ 818 h 953"/>
              <a:gd name="T72" fmla="*/ 165 w 676"/>
              <a:gd name="T73" fmla="*/ 841 h 953"/>
              <a:gd name="T74" fmla="*/ 190 w 676"/>
              <a:gd name="T75" fmla="*/ 816 h 953"/>
              <a:gd name="T76" fmla="*/ 168 w 676"/>
              <a:gd name="T77" fmla="*/ 798 h 953"/>
              <a:gd name="T78" fmla="*/ 187 w 676"/>
              <a:gd name="T79" fmla="*/ 778 h 953"/>
              <a:gd name="T80" fmla="*/ 163 w 676"/>
              <a:gd name="T81" fmla="*/ 754 h 953"/>
              <a:gd name="T82" fmla="*/ 146 w 676"/>
              <a:gd name="T83" fmla="*/ 775 h 953"/>
              <a:gd name="T84" fmla="*/ 126 w 676"/>
              <a:gd name="T85" fmla="*/ 756 h 953"/>
              <a:gd name="T86" fmla="*/ 104 w 676"/>
              <a:gd name="T87" fmla="*/ 778 h 953"/>
              <a:gd name="T88" fmla="*/ 124 w 676"/>
              <a:gd name="T89" fmla="*/ 799 h 953"/>
              <a:gd name="T90" fmla="*/ 103 w 676"/>
              <a:gd name="T91" fmla="*/ 816 h 953"/>
              <a:gd name="T92" fmla="*/ 127 w 676"/>
              <a:gd name="T93" fmla="*/ 841 h 953"/>
              <a:gd name="T94" fmla="*/ 145 w 676"/>
              <a:gd name="T95" fmla="*/ 818 h 953"/>
              <a:gd name="T96" fmla="*/ 178 w 676"/>
              <a:gd name="T97" fmla="*/ 448 h 953"/>
              <a:gd name="T98" fmla="*/ 134 w 676"/>
              <a:gd name="T99" fmla="*/ 493 h 953"/>
              <a:gd name="T100" fmla="*/ 113 w 676"/>
              <a:gd name="T101" fmla="*/ 468 h 953"/>
              <a:gd name="T102" fmla="*/ 90 w 676"/>
              <a:gd name="T103" fmla="*/ 491 h 953"/>
              <a:gd name="T104" fmla="*/ 135 w 676"/>
              <a:gd name="T105" fmla="*/ 535 h 953"/>
              <a:gd name="T106" fmla="*/ 199 w 676"/>
              <a:gd name="T107" fmla="*/ 470 h 953"/>
              <a:gd name="T108" fmla="*/ 178 w 676"/>
              <a:gd name="T109" fmla="*/ 448 h 953"/>
              <a:gd name="T110" fmla="*/ 113 w 676"/>
              <a:gd name="T111" fmla="*/ 619 h 953"/>
              <a:gd name="T112" fmla="*/ 90 w 676"/>
              <a:gd name="T113" fmla="*/ 641 h 953"/>
              <a:gd name="T114" fmla="*/ 136 w 676"/>
              <a:gd name="T115" fmla="*/ 687 h 953"/>
              <a:gd name="T116" fmla="*/ 199 w 676"/>
              <a:gd name="T117" fmla="*/ 623 h 953"/>
              <a:gd name="T118" fmla="*/ 177 w 676"/>
              <a:gd name="T119" fmla="*/ 598 h 953"/>
              <a:gd name="T120" fmla="*/ 134 w 676"/>
              <a:gd name="T121" fmla="*/ 643 h 953"/>
              <a:gd name="T122" fmla="*/ 113 w 676"/>
              <a:gd name="T123" fmla="*/ 619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953">
                <a:moveTo>
                  <a:pt x="676" y="536"/>
                </a:moveTo>
                <a:cubicBezTo>
                  <a:pt x="676" y="653"/>
                  <a:pt x="676" y="769"/>
                  <a:pt x="676" y="886"/>
                </a:cubicBezTo>
                <a:cubicBezTo>
                  <a:pt x="675" y="919"/>
                  <a:pt x="659" y="942"/>
                  <a:pt x="630" y="950"/>
                </a:cubicBezTo>
                <a:cubicBezTo>
                  <a:pt x="623" y="952"/>
                  <a:pt x="616" y="953"/>
                  <a:pt x="608" y="953"/>
                </a:cubicBezTo>
                <a:cubicBezTo>
                  <a:pt x="428" y="953"/>
                  <a:pt x="247" y="953"/>
                  <a:pt x="67" y="953"/>
                </a:cubicBezTo>
                <a:cubicBezTo>
                  <a:pt x="27" y="953"/>
                  <a:pt x="1" y="926"/>
                  <a:pt x="1" y="887"/>
                </a:cubicBezTo>
                <a:cubicBezTo>
                  <a:pt x="1" y="654"/>
                  <a:pt x="1" y="422"/>
                  <a:pt x="1" y="189"/>
                </a:cubicBezTo>
                <a:cubicBezTo>
                  <a:pt x="0" y="149"/>
                  <a:pt x="28" y="119"/>
                  <a:pt x="69" y="120"/>
                </a:cubicBezTo>
                <a:cubicBezTo>
                  <a:pt x="101" y="121"/>
                  <a:pt x="132" y="120"/>
                  <a:pt x="163" y="120"/>
                </a:cubicBezTo>
                <a:cubicBezTo>
                  <a:pt x="169" y="120"/>
                  <a:pt x="173" y="118"/>
                  <a:pt x="177" y="113"/>
                </a:cubicBezTo>
                <a:cubicBezTo>
                  <a:pt x="256" y="1"/>
                  <a:pt x="419" y="0"/>
                  <a:pt x="499" y="112"/>
                </a:cubicBezTo>
                <a:cubicBezTo>
                  <a:pt x="503" y="118"/>
                  <a:pt x="507" y="120"/>
                  <a:pt x="515" y="120"/>
                </a:cubicBezTo>
                <a:cubicBezTo>
                  <a:pt x="546" y="120"/>
                  <a:pt x="577" y="121"/>
                  <a:pt x="608" y="120"/>
                </a:cubicBezTo>
                <a:cubicBezTo>
                  <a:pt x="648" y="119"/>
                  <a:pt x="676" y="150"/>
                  <a:pt x="676" y="188"/>
                </a:cubicBezTo>
                <a:cubicBezTo>
                  <a:pt x="675" y="304"/>
                  <a:pt x="676" y="420"/>
                  <a:pt x="676" y="536"/>
                </a:cubicBezTo>
                <a:close/>
                <a:moveTo>
                  <a:pt x="480" y="226"/>
                </a:moveTo>
                <a:cubicBezTo>
                  <a:pt x="480" y="148"/>
                  <a:pt x="417" y="84"/>
                  <a:pt x="339" y="84"/>
                </a:cubicBezTo>
                <a:cubicBezTo>
                  <a:pt x="259" y="84"/>
                  <a:pt x="196" y="147"/>
                  <a:pt x="196" y="227"/>
                </a:cubicBezTo>
                <a:cubicBezTo>
                  <a:pt x="196" y="305"/>
                  <a:pt x="260" y="368"/>
                  <a:pt x="338" y="368"/>
                </a:cubicBezTo>
                <a:cubicBezTo>
                  <a:pt x="417" y="368"/>
                  <a:pt x="480" y="305"/>
                  <a:pt x="480" y="226"/>
                </a:cubicBezTo>
                <a:close/>
                <a:moveTo>
                  <a:pt x="562" y="782"/>
                </a:moveTo>
                <a:cubicBezTo>
                  <a:pt x="462" y="782"/>
                  <a:pt x="363" y="782"/>
                  <a:pt x="264" y="782"/>
                </a:cubicBezTo>
                <a:cubicBezTo>
                  <a:pt x="264" y="793"/>
                  <a:pt x="264" y="803"/>
                  <a:pt x="264" y="813"/>
                </a:cubicBezTo>
                <a:cubicBezTo>
                  <a:pt x="363" y="813"/>
                  <a:pt x="462" y="813"/>
                  <a:pt x="562" y="813"/>
                </a:cubicBezTo>
                <a:cubicBezTo>
                  <a:pt x="562" y="802"/>
                  <a:pt x="562" y="793"/>
                  <a:pt x="562" y="782"/>
                </a:cubicBezTo>
                <a:close/>
                <a:moveTo>
                  <a:pt x="264" y="480"/>
                </a:moveTo>
                <a:cubicBezTo>
                  <a:pt x="264" y="491"/>
                  <a:pt x="264" y="501"/>
                  <a:pt x="264" y="511"/>
                </a:cubicBezTo>
                <a:cubicBezTo>
                  <a:pt x="363" y="511"/>
                  <a:pt x="462" y="511"/>
                  <a:pt x="562" y="511"/>
                </a:cubicBezTo>
                <a:cubicBezTo>
                  <a:pt x="562" y="501"/>
                  <a:pt x="562" y="490"/>
                  <a:pt x="562" y="480"/>
                </a:cubicBezTo>
                <a:cubicBezTo>
                  <a:pt x="462" y="480"/>
                  <a:pt x="363" y="480"/>
                  <a:pt x="264" y="480"/>
                </a:cubicBezTo>
                <a:close/>
                <a:moveTo>
                  <a:pt x="264" y="662"/>
                </a:moveTo>
                <a:cubicBezTo>
                  <a:pt x="364" y="662"/>
                  <a:pt x="463" y="662"/>
                  <a:pt x="562" y="662"/>
                </a:cubicBezTo>
                <a:cubicBezTo>
                  <a:pt x="562" y="651"/>
                  <a:pt x="562" y="641"/>
                  <a:pt x="562" y="631"/>
                </a:cubicBezTo>
                <a:cubicBezTo>
                  <a:pt x="462" y="631"/>
                  <a:pt x="363" y="631"/>
                  <a:pt x="264" y="631"/>
                </a:cubicBezTo>
                <a:cubicBezTo>
                  <a:pt x="264" y="641"/>
                  <a:pt x="264" y="651"/>
                  <a:pt x="264" y="662"/>
                </a:cubicBezTo>
                <a:close/>
                <a:moveTo>
                  <a:pt x="145" y="818"/>
                </a:moveTo>
                <a:cubicBezTo>
                  <a:pt x="153" y="827"/>
                  <a:pt x="159" y="834"/>
                  <a:pt x="165" y="841"/>
                </a:cubicBezTo>
                <a:cubicBezTo>
                  <a:pt x="173" y="832"/>
                  <a:pt x="180" y="825"/>
                  <a:pt x="190" y="816"/>
                </a:cubicBezTo>
                <a:cubicBezTo>
                  <a:pt x="183" y="810"/>
                  <a:pt x="175" y="804"/>
                  <a:pt x="168" y="798"/>
                </a:cubicBezTo>
                <a:cubicBezTo>
                  <a:pt x="175" y="790"/>
                  <a:pt x="182" y="784"/>
                  <a:pt x="187" y="778"/>
                </a:cubicBezTo>
                <a:cubicBezTo>
                  <a:pt x="179" y="770"/>
                  <a:pt x="172" y="763"/>
                  <a:pt x="163" y="754"/>
                </a:cubicBezTo>
                <a:cubicBezTo>
                  <a:pt x="158" y="761"/>
                  <a:pt x="152" y="767"/>
                  <a:pt x="146" y="775"/>
                </a:cubicBezTo>
                <a:cubicBezTo>
                  <a:pt x="138" y="767"/>
                  <a:pt x="132" y="761"/>
                  <a:pt x="126" y="756"/>
                </a:cubicBezTo>
                <a:cubicBezTo>
                  <a:pt x="118" y="764"/>
                  <a:pt x="111" y="771"/>
                  <a:pt x="104" y="778"/>
                </a:cubicBezTo>
                <a:cubicBezTo>
                  <a:pt x="109" y="784"/>
                  <a:pt x="116" y="791"/>
                  <a:pt x="124" y="799"/>
                </a:cubicBezTo>
                <a:cubicBezTo>
                  <a:pt x="116" y="806"/>
                  <a:pt x="109" y="811"/>
                  <a:pt x="103" y="816"/>
                </a:cubicBezTo>
                <a:cubicBezTo>
                  <a:pt x="111" y="825"/>
                  <a:pt x="118" y="832"/>
                  <a:pt x="127" y="841"/>
                </a:cubicBezTo>
                <a:cubicBezTo>
                  <a:pt x="132" y="834"/>
                  <a:pt x="138" y="827"/>
                  <a:pt x="145" y="818"/>
                </a:cubicBezTo>
                <a:close/>
                <a:moveTo>
                  <a:pt x="178" y="448"/>
                </a:moveTo>
                <a:cubicBezTo>
                  <a:pt x="163" y="463"/>
                  <a:pt x="150" y="477"/>
                  <a:pt x="134" y="493"/>
                </a:cubicBezTo>
                <a:cubicBezTo>
                  <a:pt x="127" y="484"/>
                  <a:pt x="120" y="476"/>
                  <a:pt x="113" y="468"/>
                </a:cubicBezTo>
                <a:cubicBezTo>
                  <a:pt x="104" y="477"/>
                  <a:pt x="97" y="484"/>
                  <a:pt x="90" y="491"/>
                </a:cubicBezTo>
                <a:cubicBezTo>
                  <a:pt x="106" y="506"/>
                  <a:pt x="121" y="521"/>
                  <a:pt x="135" y="535"/>
                </a:cubicBezTo>
                <a:cubicBezTo>
                  <a:pt x="156" y="513"/>
                  <a:pt x="178" y="492"/>
                  <a:pt x="199" y="470"/>
                </a:cubicBezTo>
                <a:cubicBezTo>
                  <a:pt x="193" y="464"/>
                  <a:pt x="186" y="457"/>
                  <a:pt x="178" y="448"/>
                </a:cubicBezTo>
                <a:close/>
                <a:moveTo>
                  <a:pt x="113" y="619"/>
                </a:moveTo>
                <a:cubicBezTo>
                  <a:pt x="104" y="628"/>
                  <a:pt x="97" y="635"/>
                  <a:pt x="90" y="641"/>
                </a:cubicBezTo>
                <a:cubicBezTo>
                  <a:pt x="106" y="657"/>
                  <a:pt x="121" y="672"/>
                  <a:pt x="136" y="687"/>
                </a:cubicBezTo>
                <a:cubicBezTo>
                  <a:pt x="157" y="666"/>
                  <a:pt x="179" y="644"/>
                  <a:pt x="199" y="623"/>
                </a:cubicBezTo>
                <a:cubicBezTo>
                  <a:pt x="193" y="616"/>
                  <a:pt x="186" y="608"/>
                  <a:pt x="177" y="598"/>
                </a:cubicBezTo>
                <a:cubicBezTo>
                  <a:pt x="163" y="613"/>
                  <a:pt x="149" y="628"/>
                  <a:pt x="134" y="643"/>
                </a:cubicBezTo>
                <a:cubicBezTo>
                  <a:pt x="127" y="635"/>
                  <a:pt x="120" y="627"/>
                  <a:pt x="113" y="619"/>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pPr defTabSz="914309">
              <a:defRPr/>
            </a:pPr>
            <a:endParaRPr lang="en-GB" sz="1351">
              <a:solidFill>
                <a:srgbClr val="FFFFFF"/>
              </a:solidFill>
              <a:latin typeface="Arial" panose="020B0604020202020204"/>
            </a:endParaRPr>
          </a:p>
        </p:txBody>
      </p:sp>
      <p:pic>
        <p:nvPicPr>
          <p:cNvPr id="72" name="Graphic 71" descr="Medical">
            <a:extLst>
              <a:ext uri="{FF2B5EF4-FFF2-40B4-BE49-F238E27FC236}">
                <a16:creationId xmlns:a16="http://schemas.microsoft.com/office/drawing/2014/main" id="{4CBBA2F0-0DCF-44AC-9EAE-4504DAC123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5116" y="5134260"/>
            <a:ext cx="693425" cy="693425"/>
          </a:xfrm>
          <a:prstGeom prst="rect">
            <a:avLst/>
          </a:prstGeom>
        </p:spPr>
      </p:pic>
      <p:sp>
        <p:nvSpPr>
          <p:cNvPr id="73" name="Freeform 15">
            <a:extLst>
              <a:ext uri="{FF2B5EF4-FFF2-40B4-BE49-F238E27FC236}">
                <a16:creationId xmlns:a16="http://schemas.microsoft.com/office/drawing/2014/main" id="{9B7953DE-5EA1-41C1-A672-7C9415918F16}"/>
              </a:ext>
            </a:extLst>
          </p:cNvPr>
          <p:cNvSpPr>
            <a:spLocks/>
          </p:cNvSpPr>
          <p:nvPr/>
        </p:nvSpPr>
        <p:spPr bwMode="auto">
          <a:xfrm rot="21044469">
            <a:off x="446818" y="2810261"/>
            <a:ext cx="538831" cy="243284"/>
          </a:xfrm>
          <a:custGeom>
            <a:avLst/>
            <a:gdLst>
              <a:gd name="T0" fmla="*/ 0 w 344"/>
              <a:gd name="T1" fmla="*/ 168 h 185"/>
              <a:gd name="T2" fmla="*/ 8 w 344"/>
              <a:gd name="T3" fmla="*/ 160 h 185"/>
              <a:gd name="T4" fmla="*/ 116 w 344"/>
              <a:gd name="T5" fmla="*/ 58 h 185"/>
              <a:gd name="T6" fmla="*/ 134 w 344"/>
              <a:gd name="T7" fmla="*/ 58 h 185"/>
              <a:gd name="T8" fmla="*/ 216 w 344"/>
              <a:gd name="T9" fmla="*/ 123 h 185"/>
              <a:gd name="T10" fmla="*/ 218 w 344"/>
              <a:gd name="T11" fmla="*/ 124 h 185"/>
              <a:gd name="T12" fmla="*/ 308 w 344"/>
              <a:gd name="T13" fmla="*/ 21 h 185"/>
              <a:gd name="T14" fmla="*/ 292 w 344"/>
              <a:gd name="T15" fmla="*/ 21 h 185"/>
              <a:gd name="T16" fmla="*/ 269 w 344"/>
              <a:gd name="T17" fmla="*/ 21 h 185"/>
              <a:gd name="T18" fmla="*/ 258 w 344"/>
              <a:gd name="T19" fmla="*/ 10 h 185"/>
              <a:gd name="T20" fmla="*/ 269 w 344"/>
              <a:gd name="T21" fmla="*/ 0 h 185"/>
              <a:gd name="T22" fmla="*/ 333 w 344"/>
              <a:gd name="T23" fmla="*/ 0 h 185"/>
              <a:gd name="T24" fmla="*/ 344 w 344"/>
              <a:gd name="T25" fmla="*/ 11 h 185"/>
              <a:gd name="T26" fmla="*/ 344 w 344"/>
              <a:gd name="T27" fmla="*/ 75 h 185"/>
              <a:gd name="T28" fmla="*/ 333 w 344"/>
              <a:gd name="T29" fmla="*/ 85 h 185"/>
              <a:gd name="T30" fmla="*/ 322 w 344"/>
              <a:gd name="T31" fmla="*/ 75 h 185"/>
              <a:gd name="T32" fmla="*/ 322 w 344"/>
              <a:gd name="T33" fmla="*/ 42 h 185"/>
              <a:gd name="T34" fmla="*/ 322 w 344"/>
              <a:gd name="T35" fmla="*/ 38 h 185"/>
              <a:gd name="T36" fmla="*/ 311 w 344"/>
              <a:gd name="T37" fmla="*/ 51 h 185"/>
              <a:gd name="T38" fmla="*/ 229 w 344"/>
              <a:gd name="T39" fmla="*/ 143 h 185"/>
              <a:gd name="T40" fmla="*/ 221 w 344"/>
              <a:gd name="T41" fmla="*/ 150 h 185"/>
              <a:gd name="T42" fmla="*/ 210 w 344"/>
              <a:gd name="T43" fmla="*/ 146 h 185"/>
              <a:gd name="T44" fmla="*/ 142 w 344"/>
              <a:gd name="T45" fmla="*/ 92 h 185"/>
              <a:gd name="T46" fmla="*/ 126 w 344"/>
              <a:gd name="T47" fmla="*/ 78 h 185"/>
              <a:gd name="T48" fmla="*/ 122 w 344"/>
              <a:gd name="T49" fmla="*/ 81 h 185"/>
              <a:gd name="T50" fmla="*/ 21 w 344"/>
              <a:gd name="T51" fmla="*/ 177 h 185"/>
              <a:gd name="T52" fmla="*/ 0 w 344"/>
              <a:gd name="T53" fmla="*/ 175 h 185"/>
              <a:gd name="T54" fmla="*/ 0 w 344"/>
              <a:gd name="T55" fmla="*/ 16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4" h="185">
                <a:moveTo>
                  <a:pt x="0" y="168"/>
                </a:moveTo>
                <a:cubicBezTo>
                  <a:pt x="3" y="165"/>
                  <a:pt x="5" y="162"/>
                  <a:pt x="8" y="160"/>
                </a:cubicBezTo>
                <a:cubicBezTo>
                  <a:pt x="44" y="126"/>
                  <a:pt x="80" y="92"/>
                  <a:pt x="116" y="58"/>
                </a:cubicBezTo>
                <a:cubicBezTo>
                  <a:pt x="123" y="51"/>
                  <a:pt x="127" y="51"/>
                  <a:pt x="134" y="58"/>
                </a:cubicBezTo>
                <a:cubicBezTo>
                  <a:pt x="161" y="79"/>
                  <a:pt x="189" y="101"/>
                  <a:pt x="216" y="123"/>
                </a:cubicBezTo>
                <a:cubicBezTo>
                  <a:pt x="216" y="123"/>
                  <a:pt x="217" y="123"/>
                  <a:pt x="218" y="124"/>
                </a:cubicBezTo>
                <a:cubicBezTo>
                  <a:pt x="248" y="90"/>
                  <a:pt x="278" y="56"/>
                  <a:pt x="308" y="21"/>
                </a:cubicBezTo>
                <a:cubicBezTo>
                  <a:pt x="302" y="21"/>
                  <a:pt x="297" y="21"/>
                  <a:pt x="292" y="21"/>
                </a:cubicBezTo>
                <a:cubicBezTo>
                  <a:pt x="284" y="21"/>
                  <a:pt x="277" y="21"/>
                  <a:pt x="269" y="21"/>
                </a:cubicBezTo>
                <a:cubicBezTo>
                  <a:pt x="262" y="21"/>
                  <a:pt x="258" y="16"/>
                  <a:pt x="258" y="10"/>
                </a:cubicBezTo>
                <a:cubicBezTo>
                  <a:pt x="258" y="4"/>
                  <a:pt x="262" y="0"/>
                  <a:pt x="269" y="0"/>
                </a:cubicBezTo>
                <a:cubicBezTo>
                  <a:pt x="290" y="0"/>
                  <a:pt x="311" y="0"/>
                  <a:pt x="333" y="0"/>
                </a:cubicBezTo>
                <a:cubicBezTo>
                  <a:pt x="339" y="0"/>
                  <a:pt x="344" y="4"/>
                  <a:pt x="344" y="11"/>
                </a:cubicBezTo>
                <a:cubicBezTo>
                  <a:pt x="344" y="32"/>
                  <a:pt x="344" y="53"/>
                  <a:pt x="344" y="75"/>
                </a:cubicBezTo>
                <a:cubicBezTo>
                  <a:pt x="344" y="81"/>
                  <a:pt x="339" y="85"/>
                  <a:pt x="333" y="85"/>
                </a:cubicBezTo>
                <a:cubicBezTo>
                  <a:pt x="327" y="85"/>
                  <a:pt x="322" y="81"/>
                  <a:pt x="322" y="75"/>
                </a:cubicBezTo>
                <a:cubicBezTo>
                  <a:pt x="322" y="64"/>
                  <a:pt x="322" y="53"/>
                  <a:pt x="322" y="42"/>
                </a:cubicBezTo>
                <a:cubicBezTo>
                  <a:pt x="322" y="41"/>
                  <a:pt x="322" y="40"/>
                  <a:pt x="322" y="38"/>
                </a:cubicBezTo>
                <a:cubicBezTo>
                  <a:pt x="318" y="43"/>
                  <a:pt x="314" y="47"/>
                  <a:pt x="311" y="51"/>
                </a:cubicBezTo>
                <a:cubicBezTo>
                  <a:pt x="284" y="82"/>
                  <a:pt x="257" y="113"/>
                  <a:pt x="229" y="143"/>
                </a:cubicBezTo>
                <a:cubicBezTo>
                  <a:pt x="227" y="146"/>
                  <a:pt x="224" y="148"/>
                  <a:pt x="221" y="150"/>
                </a:cubicBezTo>
                <a:cubicBezTo>
                  <a:pt x="217" y="151"/>
                  <a:pt x="214" y="149"/>
                  <a:pt x="210" y="146"/>
                </a:cubicBezTo>
                <a:cubicBezTo>
                  <a:pt x="188" y="128"/>
                  <a:pt x="165" y="110"/>
                  <a:pt x="142" y="92"/>
                </a:cubicBezTo>
                <a:cubicBezTo>
                  <a:pt x="137" y="87"/>
                  <a:pt x="131" y="83"/>
                  <a:pt x="126" y="78"/>
                </a:cubicBezTo>
                <a:cubicBezTo>
                  <a:pt x="124" y="79"/>
                  <a:pt x="123" y="80"/>
                  <a:pt x="122" y="81"/>
                </a:cubicBezTo>
                <a:cubicBezTo>
                  <a:pt x="89" y="113"/>
                  <a:pt x="55" y="145"/>
                  <a:pt x="21" y="177"/>
                </a:cubicBezTo>
                <a:cubicBezTo>
                  <a:pt x="12" y="185"/>
                  <a:pt x="7" y="184"/>
                  <a:pt x="0" y="175"/>
                </a:cubicBezTo>
                <a:cubicBezTo>
                  <a:pt x="0" y="172"/>
                  <a:pt x="0" y="170"/>
                  <a:pt x="0" y="168"/>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914309">
              <a:defRPr/>
            </a:pPr>
            <a:endParaRPr lang="en-GB" sz="1351">
              <a:solidFill>
                <a:srgbClr val="FFFFFF"/>
              </a:solidFill>
              <a:latin typeface="Arial" panose="020B0604020202020204"/>
            </a:endParaRPr>
          </a:p>
        </p:txBody>
      </p:sp>
      <p:grpSp>
        <p:nvGrpSpPr>
          <p:cNvPr id="80" name="Group 106">
            <a:extLst>
              <a:ext uri="{FF2B5EF4-FFF2-40B4-BE49-F238E27FC236}">
                <a16:creationId xmlns:a16="http://schemas.microsoft.com/office/drawing/2014/main" id="{B29E9794-DB3C-4C22-9869-C29BC79F89BF}"/>
              </a:ext>
            </a:extLst>
          </p:cNvPr>
          <p:cNvGrpSpPr>
            <a:grpSpLocks noChangeAspect="1"/>
          </p:cNvGrpSpPr>
          <p:nvPr/>
        </p:nvGrpSpPr>
        <p:grpSpPr bwMode="auto">
          <a:xfrm>
            <a:off x="407637" y="1976923"/>
            <a:ext cx="514567" cy="536943"/>
            <a:chOff x="5007" y="241"/>
            <a:chExt cx="437" cy="456"/>
          </a:xfrm>
          <a:solidFill>
            <a:schemeClr val="accent1"/>
          </a:solidFill>
        </p:grpSpPr>
        <p:sp>
          <p:nvSpPr>
            <p:cNvPr id="81" name="Freeform 107">
              <a:extLst>
                <a:ext uri="{FF2B5EF4-FFF2-40B4-BE49-F238E27FC236}">
                  <a16:creationId xmlns:a16="http://schemas.microsoft.com/office/drawing/2014/main" id="{06C9BF79-6CE1-42D8-9F37-5D8E45DB69DB}"/>
                </a:ext>
              </a:extLst>
            </p:cNvPr>
            <p:cNvSpPr>
              <a:spLocks/>
            </p:cNvSpPr>
            <p:nvPr/>
          </p:nvSpPr>
          <p:spPr bwMode="auto">
            <a:xfrm>
              <a:off x="5007" y="241"/>
              <a:ext cx="437" cy="318"/>
            </a:xfrm>
            <a:custGeom>
              <a:avLst/>
              <a:gdLst>
                <a:gd name="T0" fmla="*/ 81 w 245"/>
                <a:gd name="T1" fmla="*/ 119 h 178"/>
                <a:gd name="T2" fmla="*/ 63 w 245"/>
                <a:gd name="T3" fmla="*/ 138 h 178"/>
                <a:gd name="T4" fmla="*/ 31 w 245"/>
                <a:gd name="T5" fmla="*/ 174 h 178"/>
                <a:gd name="T6" fmla="*/ 21 w 245"/>
                <a:gd name="T7" fmla="*/ 174 h 178"/>
                <a:gd name="T8" fmla="*/ 3 w 245"/>
                <a:gd name="T9" fmla="*/ 157 h 178"/>
                <a:gd name="T10" fmla="*/ 3 w 245"/>
                <a:gd name="T11" fmla="*/ 147 h 178"/>
                <a:gd name="T12" fmla="*/ 72 w 245"/>
                <a:gd name="T13" fmla="*/ 72 h 178"/>
                <a:gd name="T14" fmla="*/ 82 w 245"/>
                <a:gd name="T15" fmla="*/ 72 h 178"/>
                <a:gd name="T16" fmla="*/ 117 w 245"/>
                <a:gd name="T17" fmla="*/ 104 h 178"/>
                <a:gd name="T18" fmla="*/ 121 w 245"/>
                <a:gd name="T19" fmla="*/ 107 h 178"/>
                <a:gd name="T20" fmla="*/ 185 w 245"/>
                <a:gd name="T21" fmla="*/ 36 h 178"/>
                <a:gd name="T22" fmla="*/ 179 w 245"/>
                <a:gd name="T23" fmla="*/ 30 h 178"/>
                <a:gd name="T24" fmla="*/ 160 w 245"/>
                <a:gd name="T25" fmla="*/ 10 h 178"/>
                <a:gd name="T26" fmla="*/ 158 w 245"/>
                <a:gd name="T27" fmla="*/ 3 h 178"/>
                <a:gd name="T28" fmla="*/ 164 w 245"/>
                <a:gd name="T29" fmla="*/ 0 h 178"/>
                <a:gd name="T30" fmla="*/ 238 w 245"/>
                <a:gd name="T31" fmla="*/ 0 h 178"/>
                <a:gd name="T32" fmla="*/ 245 w 245"/>
                <a:gd name="T33" fmla="*/ 7 h 178"/>
                <a:gd name="T34" fmla="*/ 245 w 245"/>
                <a:gd name="T35" fmla="*/ 78 h 178"/>
                <a:gd name="T36" fmla="*/ 245 w 245"/>
                <a:gd name="T37" fmla="*/ 82 h 178"/>
                <a:gd name="T38" fmla="*/ 242 w 245"/>
                <a:gd name="T39" fmla="*/ 88 h 178"/>
                <a:gd name="T40" fmla="*/ 235 w 245"/>
                <a:gd name="T41" fmla="*/ 86 h 178"/>
                <a:gd name="T42" fmla="*/ 217 w 245"/>
                <a:gd name="T43" fmla="*/ 68 h 178"/>
                <a:gd name="T44" fmla="*/ 213 w 245"/>
                <a:gd name="T45" fmla="*/ 63 h 178"/>
                <a:gd name="T46" fmla="*/ 194 w 245"/>
                <a:gd name="T47" fmla="*/ 82 h 178"/>
                <a:gd name="T48" fmla="*/ 129 w 245"/>
                <a:gd name="T49" fmla="*/ 153 h 178"/>
                <a:gd name="T50" fmla="*/ 118 w 245"/>
                <a:gd name="T51" fmla="*/ 154 h 178"/>
                <a:gd name="T52" fmla="*/ 85 w 245"/>
                <a:gd name="T53" fmla="*/ 123 h 178"/>
                <a:gd name="T54" fmla="*/ 81 w 245"/>
                <a:gd name="T55" fmla="*/ 11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5" h="178">
                  <a:moveTo>
                    <a:pt x="81" y="119"/>
                  </a:moveTo>
                  <a:cubicBezTo>
                    <a:pt x="75" y="126"/>
                    <a:pt x="69" y="132"/>
                    <a:pt x="63" y="138"/>
                  </a:cubicBezTo>
                  <a:cubicBezTo>
                    <a:pt x="53" y="150"/>
                    <a:pt x="42" y="162"/>
                    <a:pt x="31" y="174"/>
                  </a:cubicBezTo>
                  <a:cubicBezTo>
                    <a:pt x="27" y="178"/>
                    <a:pt x="25" y="178"/>
                    <a:pt x="21" y="174"/>
                  </a:cubicBezTo>
                  <a:cubicBezTo>
                    <a:pt x="15" y="168"/>
                    <a:pt x="9" y="163"/>
                    <a:pt x="3" y="157"/>
                  </a:cubicBezTo>
                  <a:cubicBezTo>
                    <a:pt x="0" y="153"/>
                    <a:pt x="0" y="151"/>
                    <a:pt x="3" y="147"/>
                  </a:cubicBezTo>
                  <a:cubicBezTo>
                    <a:pt x="26" y="122"/>
                    <a:pt x="49" y="97"/>
                    <a:pt x="72" y="72"/>
                  </a:cubicBezTo>
                  <a:cubicBezTo>
                    <a:pt x="75" y="68"/>
                    <a:pt x="78" y="68"/>
                    <a:pt x="82" y="72"/>
                  </a:cubicBezTo>
                  <a:cubicBezTo>
                    <a:pt x="94" y="83"/>
                    <a:pt x="105" y="93"/>
                    <a:pt x="117" y="104"/>
                  </a:cubicBezTo>
                  <a:cubicBezTo>
                    <a:pt x="118" y="105"/>
                    <a:pt x="119" y="106"/>
                    <a:pt x="121" y="107"/>
                  </a:cubicBezTo>
                  <a:cubicBezTo>
                    <a:pt x="142" y="83"/>
                    <a:pt x="163" y="60"/>
                    <a:pt x="185" y="36"/>
                  </a:cubicBezTo>
                  <a:cubicBezTo>
                    <a:pt x="183" y="34"/>
                    <a:pt x="181" y="32"/>
                    <a:pt x="179" y="30"/>
                  </a:cubicBezTo>
                  <a:cubicBezTo>
                    <a:pt x="172" y="23"/>
                    <a:pt x="166" y="17"/>
                    <a:pt x="160" y="10"/>
                  </a:cubicBezTo>
                  <a:cubicBezTo>
                    <a:pt x="158" y="8"/>
                    <a:pt x="156" y="6"/>
                    <a:pt x="158" y="3"/>
                  </a:cubicBezTo>
                  <a:cubicBezTo>
                    <a:pt x="159" y="1"/>
                    <a:pt x="161" y="0"/>
                    <a:pt x="164" y="0"/>
                  </a:cubicBezTo>
                  <a:cubicBezTo>
                    <a:pt x="189" y="0"/>
                    <a:pt x="213" y="0"/>
                    <a:pt x="238" y="0"/>
                  </a:cubicBezTo>
                  <a:cubicBezTo>
                    <a:pt x="243" y="0"/>
                    <a:pt x="245" y="2"/>
                    <a:pt x="245" y="7"/>
                  </a:cubicBezTo>
                  <a:cubicBezTo>
                    <a:pt x="245" y="31"/>
                    <a:pt x="245" y="55"/>
                    <a:pt x="245" y="78"/>
                  </a:cubicBezTo>
                  <a:cubicBezTo>
                    <a:pt x="245" y="80"/>
                    <a:pt x="245" y="81"/>
                    <a:pt x="245" y="82"/>
                  </a:cubicBezTo>
                  <a:cubicBezTo>
                    <a:pt x="245" y="85"/>
                    <a:pt x="244" y="87"/>
                    <a:pt x="242" y="88"/>
                  </a:cubicBezTo>
                  <a:cubicBezTo>
                    <a:pt x="239" y="89"/>
                    <a:pt x="237" y="88"/>
                    <a:pt x="235" y="86"/>
                  </a:cubicBezTo>
                  <a:cubicBezTo>
                    <a:pt x="229" y="80"/>
                    <a:pt x="223" y="74"/>
                    <a:pt x="217" y="68"/>
                  </a:cubicBezTo>
                  <a:cubicBezTo>
                    <a:pt x="216" y="67"/>
                    <a:pt x="214" y="65"/>
                    <a:pt x="213" y="63"/>
                  </a:cubicBezTo>
                  <a:cubicBezTo>
                    <a:pt x="206" y="70"/>
                    <a:pt x="200" y="76"/>
                    <a:pt x="194" y="82"/>
                  </a:cubicBezTo>
                  <a:cubicBezTo>
                    <a:pt x="173" y="106"/>
                    <a:pt x="151" y="130"/>
                    <a:pt x="129" y="153"/>
                  </a:cubicBezTo>
                  <a:cubicBezTo>
                    <a:pt x="125" y="158"/>
                    <a:pt x="123" y="158"/>
                    <a:pt x="118" y="154"/>
                  </a:cubicBezTo>
                  <a:cubicBezTo>
                    <a:pt x="107" y="143"/>
                    <a:pt x="96" y="133"/>
                    <a:pt x="85" y="123"/>
                  </a:cubicBezTo>
                  <a:cubicBezTo>
                    <a:pt x="84" y="121"/>
                    <a:pt x="82" y="120"/>
                    <a:pt x="81"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2" name="Freeform 108">
              <a:extLst>
                <a:ext uri="{FF2B5EF4-FFF2-40B4-BE49-F238E27FC236}">
                  <a16:creationId xmlns:a16="http://schemas.microsoft.com/office/drawing/2014/main" id="{4CDDE00F-1D5F-4F05-A5DD-1E733B303228}"/>
                </a:ext>
              </a:extLst>
            </p:cNvPr>
            <p:cNvSpPr>
              <a:spLocks/>
            </p:cNvSpPr>
            <p:nvPr/>
          </p:nvSpPr>
          <p:spPr bwMode="auto">
            <a:xfrm>
              <a:off x="5323" y="404"/>
              <a:ext cx="121" cy="293"/>
            </a:xfrm>
            <a:custGeom>
              <a:avLst/>
              <a:gdLst>
                <a:gd name="T0" fmla="*/ 36 w 68"/>
                <a:gd name="T1" fmla="*/ 0 h 164"/>
                <a:gd name="T2" fmla="*/ 43 w 68"/>
                <a:gd name="T3" fmla="*/ 8 h 164"/>
                <a:gd name="T4" fmla="*/ 68 w 68"/>
                <a:gd name="T5" fmla="*/ 16 h 164"/>
                <a:gd name="T6" fmla="*/ 68 w 68"/>
                <a:gd name="T7" fmla="*/ 23 h 164"/>
                <a:gd name="T8" fmla="*/ 68 w 68"/>
                <a:gd name="T9" fmla="*/ 150 h 164"/>
                <a:gd name="T10" fmla="*/ 55 w 68"/>
                <a:gd name="T11" fmla="*/ 164 h 164"/>
                <a:gd name="T12" fmla="*/ 14 w 68"/>
                <a:gd name="T13" fmla="*/ 164 h 164"/>
                <a:gd name="T14" fmla="*/ 0 w 68"/>
                <a:gd name="T15" fmla="*/ 150 h 164"/>
                <a:gd name="T16" fmla="*/ 0 w 68"/>
                <a:gd name="T17" fmla="*/ 43 h 164"/>
                <a:gd name="T18" fmla="*/ 2 w 68"/>
                <a:gd name="T19" fmla="*/ 37 h 164"/>
                <a:gd name="T20" fmla="*/ 34 w 68"/>
                <a:gd name="T21" fmla="*/ 2 h 164"/>
                <a:gd name="T22" fmla="*/ 36 w 68"/>
                <a:gd name="T2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64">
                  <a:moveTo>
                    <a:pt x="36" y="0"/>
                  </a:moveTo>
                  <a:cubicBezTo>
                    <a:pt x="38" y="3"/>
                    <a:pt x="41" y="6"/>
                    <a:pt x="43" y="8"/>
                  </a:cubicBezTo>
                  <a:cubicBezTo>
                    <a:pt x="50" y="15"/>
                    <a:pt x="58" y="18"/>
                    <a:pt x="68" y="16"/>
                  </a:cubicBezTo>
                  <a:cubicBezTo>
                    <a:pt x="68" y="19"/>
                    <a:pt x="68" y="21"/>
                    <a:pt x="68" y="23"/>
                  </a:cubicBezTo>
                  <a:cubicBezTo>
                    <a:pt x="68" y="66"/>
                    <a:pt x="68" y="108"/>
                    <a:pt x="68" y="150"/>
                  </a:cubicBezTo>
                  <a:cubicBezTo>
                    <a:pt x="68" y="159"/>
                    <a:pt x="64" y="164"/>
                    <a:pt x="55" y="164"/>
                  </a:cubicBezTo>
                  <a:cubicBezTo>
                    <a:pt x="41" y="164"/>
                    <a:pt x="28" y="164"/>
                    <a:pt x="14" y="164"/>
                  </a:cubicBezTo>
                  <a:cubicBezTo>
                    <a:pt x="4" y="164"/>
                    <a:pt x="0" y="160"/>
                    <a:pt x="0" y="150"/>
                  </a:cubicBezTo>
                  <a:cubicBezTo>
                    <a:pt x="0" y="114"/>
                    <a:pt x="0" y="78"/>
                    <a:pt x="0" y="43"/>
                  </a:cubicBezTo>
                  <a:cubicBezTo>
                    <a:pt x="0" y="40"/>
                    <a:pt x="0" y="38"/>
                    <a:pt x="2" y="37"/>
                  </a:cubicBezTo>
                  <a:cubicBezTo>
                    <a:pt x="13" y="25"/>
                    <a:pt x="23" y="14"/>
                    <a:pt x="34" y="2"/>
                  </a:cubicBezTo>
                  <a:cubicBezTo>
                    <a:pt x="34" y="2"/>
                    <a:pt x="35" y="1"/>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3" name="Freeform 109">
              <a:extLst>
                <a:ext uri="{FF2B5EF4-FFF2-40B4-BE49-F238E27FC236}">
                  <a16:creationId xmlns:a16="http://schemas.microsoft.com/office/drawing/2014/main" id="{929077C5-8958-47E3-89AB-0C3363AED00C}"/>
                </a:ext>
              </a:extLst>
            </p:cNvPr>
            <p:cNvSpPr>
              <a:spLocks/>
            </p:cNvSpPr>
            <p:nvPr/>
          </p:nvSpPr>
          <p:spPr bwMode="auto">
            <a:xfrm>
              <a:off x="5164" y="513"/>
              <a:ext cx="123" cy="184"/>
            </a:xfrm>
            <a:custGeom>
              <a:avLst/>
              <a:gdLst>
                <a:gd name="T0" fmla="*/ 69 w 69"/>
                <a:gd name="T1" fmla="*/ 1 h 103"/>
                <a:gd name="T2" fmla="*/ 69 w 69"/>
                <a:gd name="T3" fmla="*/ 15 h 103"/>
                <a:gd name="T4" fmla="*/ 69 w 69"/>
                <a:gd name="T5" fmla="*/ 88 h 103"/>
                <a:gd name="T6" fmla="*/ 69 w 69"/>
                <a:gd name="T7" fmla="*/ 94 h 103"/>
                <a:gd name="T8" fmla="*/ 57 w 69"/>
                <a:gd name="T9" fmla="*/ 103 h 103"/>
                <a:gd name="T10" fmla="*/ 12 w 69"/>
                <a:gd name="T11" fmla="*/ 103 h 103"/>
                <a:gd name="T12" fmla="*/ 1 w 69"/>
                <a:gd name="T13" fmla="*/ 90 h 103"/>
                <a:gd name="T14" fmla="*/ 0 w 69"/>
                <a:gd name="T15" fmla="*/ 26 h 103"/>
                <a:gd name="T16" fmla="*/ 0 w 69"/>
                <a:gd name="T17" fmla="*/ 2 h 103"/>
                <a:gd name="T18" fmla="*/ 6 w 69"/>
                <a:gd name="T19" fmla="*/ 6 h 103"/>
                <a:gd name="T20" fmla="*/ 18 w 69"/>
                <a:gd name="T21" fmla="*/ 18 h 103"/>
                <a:gd name="T22" fmla="*/ 54 w 69"/>
                <a:gd name="T23" fmla="*/ 16 h 103"/>
                <a:gd name="T24" fmla="*/ 66 w 69"/>
                <a:gd name="T25" fmla="*/ 3 h 103"/>
                <a:gd name="T26" fmla="*/ 68 w 69"/>
                <a:gd name="T27" fmla="*/ 0 h 103"/>
                <a:gd name="T28" fmla="*/ 69 w 69"/>
                <a:gd name="T29" fmla="*/ 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03">
                  <a:moveTo>
                    <a:pt x="69" y="1"/>
                  </a:moveTo>
                  <a:cubicBezTo>
                    <a:pt x="69" y="6"/>
                    <a:pt x="69" y="10"/>
                    <a:pt x="69" y="15"/>
                  </a:cubicBezTo>
                  <a:cubicBezTo>
                    <a:pt x="69" y="40"/>
                    <a:pt x="69" y="64"/>
                    <a:pt x="69" y="88"/>
                  </a:cubicBezTo>
                  <a:cubicBezTo>
                    <a:pt x="69" y="90"/>
                    <a:pt x="69" y="92"/>
                    <a:pt x="69" y="94"/>
                  </a:cubicBezTo>
                  <a:cubicBezTo>
                    <a:pt x="67" y="99"/>
                    <a:pt x="63" y="103"/>
                    <a:pt x="57" y="103"/>
                  </a:cubicBezTo>
                  <a:cubicBezTo>
                    <a:pt x="42" y="103"/>
                    <a:pt x="27" y="103"/>
                    <a:pt x="12" y="103"/>
                  </a:cubicBezTo>
                  <a:cubicBezTo>
                    <a:pt x="5" y="103"/>
                    <a:pt x="1" y="98"/>
                    <a:pt x="1" y="90"/>
                  </a:cubicBezTo>
                  <a:cubicBezTo>
                    <a:pt x="0" y="69"/>
                    <a:pt x="0" y="47"/>
                    <a:pt x="0" y="26"/>
                  </a:cubicBezTo>
                  <a:cubicBezTo>
                    <a:pt x="0" y="18"/>
                    <a:pt x="0" y="10"/>
                    <a:pt x="0" y="2"/>
                  </a:cubicBezTo>
                  <a:cubicBezTo>
                    <a:pt x="2" y="4"/>
                    <a:pt x="4" y="5"/>
                    <a:pt x="6" y="6"/>
                  </a:cubicBezTo>
                  <a:cubicBezTo>
                    <a:pt x="10" y="10"/>
                    <a:pt x="14" y="14"/>
                    <a:pt x="18" y="18"/>
                  </a:cubicBezTo>
                  <a:cubicBezTo>
                    <a:pt x="29" y="27"/>
                    <a:pt x="44" y="27"/>
                    <a:pt x="54" y="16"/>
                  </a:cubicBezTo>
                  <a:cubicBezTo>
                    <a:pt x="58" y="12"/>
                    <a:pt x="62" y="7"/>
                    <a:pt x="66" y="3"/>
                  </a:cubicBezTo>
                  <a:cubicBezTo>
                    <a:pt x="67" y="2"/>
                    <a:pt x="67" y="1"/>
                    <a:pt x="68" y="0"/>
                  </a:cubicBezTo>
                  <a:cubicBezTo>
                    <a:pt x="68" y="0"/>
                    <a:pt x="69" y="0"/>
                    <a:pt x="6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4" name="Freeform 110">
              <a:extLst>
                <a:ext uri="{FF2B5EF4-FFF2-40B4-BE49-F238E27FC236}">
                  <a16:creationId xmlns:a16="http://schemas.microsoft.com/office/drawing/2014/main" id="{8CE92F4F-16B4-40F5-B7CB-41E459473947}"/>
                </a:ext>
              </a:extLst>
            </p:cNvPr>
            <p:cNvSpPr>
              <a:spLocks/>
            </p:cNvSpPr>
            <p:nvPr/>
          </p:nvSpPr>
          <p:spPr bwMode="auto">
            <a:xfrm>
              <a:off x="5007" y="530"/>
              <a:ext cx="123" cy="167"/>
            </a:xfrm>
            <a:custGeom>
              <a:avLst/>
              <a:gdLst>
                <a:gd name="T0" fmla="*/ 0 w 69"/>
                <a:gd name="T1" fmla="*/ 21 h 93"/>
                <a:gd name="T2" fmla="*/ 10 w 69"/>
                <a:gd name="T3" fmla="*/ 29 h 93"/>
                <a:gd name="T4" fmla="*/ 44 w 69"/>
                <a:gd name="T5" fmla="*/ 26 h 93"/>
                <a:gd name="T6" fmla="*/ 65 w 69"/>
                <a:gd name="T7" fmla="*/ 4 h 93"/>
                <a:gd name="T8" fmla="*/ 69 w 69"/>
                <a:gd name="T9" fmla="*/ 0 h 93"/>
                <a:gd name="T10" fmla="*/ 69 w 69"/>
                <a:gd name="T11" fmla="*/ 19 h 93"/>
                <a:gd name="T12" fmla="*/ 69 w 69"/>
                <a:gd name="T13" fmla="*/ 80 h 93"/>
                <a:gd name="T14" fmla="*/ 56 w 69"/>
                <a:gd name="T15" fmla="*/ 93 h 93"/>
                <a:gd name="T16" fmla="*/ 13 w 69"/>
                <a:gd name="T17" fmla="*/ 93 h 93"/>
                <a:gd name="T18" fmla="*/ 0 w 69"/>
                <a:gd name="T19" fmla="*/ 81 h 93"/>
                <a:gd name="T20" fmla="*/ 0 w 69"/>
                <a:gd name="T21" fmla="*/ 22 h 93"/>
                <a:gd name="T22" fmla="*/ 0 w 69"/>
                <a:gd name="T23" fmla="*/ 2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93">
                  <a:moveTo>
                    <a:pt x="0" y="21"/>
                  </a:moveTo>
                  <a:cubicBezTo>
                    <a:pt x="4" y="24"/>
                    <a:pt x="6" y="27"/>
                    <a:pt x="10" y="29"/>
                  </a:cubicBezTo>
                  <a:cubicBezTo>
                    <a:pt x="21" y="38"/>
                    <a:pt x="35" y="36"/>
                    <a:pt x="44" y="26"/>
                  </a:cubicBezTo>
                  <a:cubicBezTo>
                    <a:pt x="51" y="19"/>
                    <a:pt x="58" y="11"/>
                    <a:pt x="65" y="4"/>
                  </a:cubicBezTo>
                  <a:cubicBezTo>
                    <a:pt x="66" y="2"/>
                    <a:pt x="67" y="1"/>
                    <a:pt x="69" y="0"/>
                  </a:cubicBezTo>
                  <a:cubicBezTo>
                    <a:pt x="69" y="7"/>
                    <a:pt x="69" y="13"/>
                    <a:pt x="69" y="19"/>
                  </a:cubicBezTo>
                  <a:cubicBezTo>
                    <a:pt x="69" y="40"/>
                    <a:pt x="69" y="60"/>
                    <a:pt x="69" y="80"/>
                  </a:cubicBezTo>
                  <a:cubicBezTo>
                    <a:pt x="69" y="88"/>
                    <a:pt x="64" y="93"/>
                    <a:pt x="56" y="93"/>
                  </a:cubicBezTo>
                  <a:cubicBezTo>
                    <a:pt x="41" y="93"/>
                    <a:pt x="27" y="93"/>
                    <a:pt x="13" y="93"/>
                  </a:cubicBezTo>
                  <a:cubicBezTo>
                    <a:pt x="5" y="93"/>
                    <a:pt x="0" y="88"/>
                    <a:pt x="0" y="81"/>
                  </a:cubicBezTo>
                  <a:cubicBezTo>
                    <a:pt x="0" y="61"/>
                    <a:pt x="0" y="42"/>
                    <a:pt x="0" y="22"/>
                  </a:cubicBezTo>
                  <a:cubicBezTo>
                    <a:pt x="0" y="22"/>
                    <a:pt x="0" y="21"/>
                    <a:pt x="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grpSp>
      <p:sp>
        <p:nvSpPr>
          <p:cNvPr id="86" name="Oval 85">
            <a:extLst>
              <a:ext uri="{FF2B5EF4-FFF2-40B4-BE49-F238E27FC236}">
                <a16:creationId xmlns:a16="http://schemas.microsoft.com/office/drawing/2014/main" id="{E34CFD13-0430-4225-A4CF-B93A1E7D32B7}"/>
              </a:ext>
            </a:extLst>
          </p:cNvPr>
          <p:cNvSpPr/>
          <p:nvPr/>
        </p:nvSpPr>
        <p:spPr>
          <a:xfrm>
            <a:off x="182670" y="966047"/>
            <a:ext cx="905509" cy="93782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defRPr/>
            </a:pPr>
            <a:endParaRPr lang="en-GB">
              <a:solidFill>
                <a:srgbClr val="FFFFFF"/>
              </a:solidFill>
              <a:latin typeface="Arial" panose="020B0604020202020204"/>
            </a:endParaRPr>
          </a:p>
        </p:txBody>
      </p:sp>
      <p:grpSp>
        <p:nvGrpSpPr>
          <p:cNvPr id="87" name="Group 86">
            <a:extLst>
              <a:ext uri="{FF2B5EF4-FFF2-40B4-BE49-F238E27FC236}">
                <a16:creationId xmlns:a16="http://schemas.microsoft.com/office/drawing/2014/main" id="{1200315B-CA54-492D-AAE2-18D60C35FCEB}"/>
              </a:ext>
            </a:extLst>
          </p:cNvPr>
          <p:cNvGrpSpPr/>
          <p:nvPr/>
        </p:nvGrpSpPr>
        <p:grpSpPr>
          <a:xfrm>
            <a:off x="286161" y="1142370"/>
            <a:ext cx="668200" cy="531005"/>
            <a:chOff x="2406650" y="4730750"/>
            <a:chExt cx="835026" cy="663576"/>
          </a:xfrm>
          <a:solidFill>
            <a:schemeClr val="tx2"/>
          </a:solidFill>
        </p:grpSpPr>
        <p:sp>
          <p:nvSpPr>
            <p:cNvPr id="88" name="Freeform 140">
              <a:extLst>
                <a:ext uri="{FF2B5EF4-FFF2-40B4-BE49-F238E27FC236}">
                  <a16:creationId xmlns:a16="http://schemas.microsoft.com/office/drawing/2014/main" id="{01D8AC10-254D-4735-BE31-E102AE4DC5C9}"/>
                </a:ext>
              </a:extLst>
            </p:cNvPr>
            <p:cNvSpPr>
              <a:spLocks/>
            </p:cNvSpPr>
            <p:nvPr/>
          </p:nvSpPr>
          <p:spPr bwMode="auto">
            <a:xfrm>
              <a:off x="2703513" y="4843463"/>
              <a:ext cx="250825" cy="379413"/>
            </a:xfrm>
            <a:custGeom>
              <a:avLst/>
              <a:gdLst>
                <a:gd name="T0" fmla="*/ 62 w 74"/>
                <a:gd name="T1" fmla="*/ 111 h 111"/>
                <a:gd name="T2" fmla="*/ 61 w 74"/>
                <a:gd name="T3" fmla="*/ 110 h 111"/>
                <a:gd name="T4" fmla="*/ 67 w 74"/>
                <a:gd name="T5" fmla="*/ 108 h 111"/>
                <a:gd name="T6" fmla="*/ 74 w 74"/>
                <a:gd name="T7" fmla="*/ 104 h 111"/>
                <a:gd name="T8" fmla="*/ 72 w 74"/>
                <a:gd name="T9" fmla="*/ 97 h 111"/>
                <a:gd name="T10" fmla="*/ 29 w 74"/>
                <a:gd name="T11" fmla="*/ 76 h 111"/>
                <a:gd name="T12" fmla="*/ 19 w 74"/>
                <a:gd name="T13" fmla="*/ 71 h 111"/>
                <a:gd name="T14" fmla="*/ 15 w 74"/>
                <a:gd name="T15" fmla="*/ 62 h 111"/>
                <a:gd name="T16" fmla="*/ 26 w 74"/>
                <a:gd name="T17" fmla="*/ 31 h 111"/>
                <a:gd name="T18" fmla="*/ 30 w 74"/>
                <a:gd name="T19" fmla="*/ 14 h 111"/>
                <a:gd name="T20" fmla="*/ 30 w 74"/>
                <a:gd name="T21" fmla="*/ 0 h 111"/>
                <a:gd name="T22" fmla="*/ 15 w 74"/>
                <a:gd name="T23" fmla="*/ 9 h 111"/>
                <a:gd name="T24" fmla="*/ 12 w 74"/>
                <a:gd name="T25" fmla="*/ 13 h 111"/>
                <a:gd name="T26" fmla="*/ 11 w 74"/>
                <a:gd name="T27" fmla="*/ 15 h 111"/>
                <a:gd name="T28" fmla="*/ 3 w 74"/>
                <a:gd name="T29" fmla="*/ 85 h 111"/>
                <a:gd name="T30" fmla="*/ 21 w 74"/>
                <a:gd name="T31" fmla="*/ 107 h 111"/>
                <a:gd name="T32" fmla="*/ 26 w 74"/>
                <a:gd name="T33" fmla="*/ 109 h 111"/>
                <a:gd name="T34" fmla="*/ 25 w 74"/>
                <a:gd name="T35" fmla="*/ 111 h 111"/>
                <a:gd name="T36" fmla="*/ 62 w 7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11">
                  <a:moveTo>
                    <a:pt x="62" y="111"/>
                  </a:moveTo>
                  <a:cubicBezTo>
                    <a:pt x="61" y="110"/>
                    <a:pt x="61" y="110"/>
                    <a:pt x="61" y="110"/>
                  </a:cubicBezTo>
                  <a:cubicBezTo>
                    <a:pt x="67" y="108"/>
                    <a:pt x="67" y="108"/>
                    <a:pt x="67" y="108"/>
                  </a:cubicBezTo>
                  <a:cubicBezTo>
                    <a:pt x="69" y="107"/>
                    <a:pt x="71" y="106"/>
                    <a:pt x="74" y="104"/>
                  </a:cubicBezTo>
                  <a:cubicBezTo>
                    <a:pt x="74" y="101"/>
                    <a:pt x="73" y="99"/>
                    <a:pt x="72" y="97"/>
                  </a:cubicBezTo>
                  <a:cubicBezTo>
                    <a:pt x="68" y="86"/>
                    <a:pt x="50" y="78"/>
                    <a:pt x="29" y="76"/>
                  </a:cubicBezTo>
                  <a:cubicBezTo>
                    <a:pt x="27" y="75"/>
                    <a:pt x="22" y="75"/>
                    <a:pt x="19" y="71"/>
                  </a:cubicBezTo>
                  <a:cubicBezTo>
                    <a:pt x="18" y="69"/>
                    <a:pt x="16" y="64"/>
                    <a:pt x="15" y="62"/>
                  </a:cubicBezTo>
                  <a:cubicBezTo>
                    <a:pt x="20" y="54"/>
                    <a:pt x="24" y="44"/>
                    <a:pt x="26" y="31"/>
                  </a:cubicBezTo>
                  <a:cubicBezTo>
                    <a:pt x="26" y="30"/>
                    <a:pt x="34" y="14"/>
                    <a:pt x="30" y="14"/>
                  </a:cubicBezTo>
                  <a:cubicBezTo>
                    <a:pt x="30" y="12"/>
                    <a:pt x="31" y="6"/>
                    <a:pt x="30" y="0"/>
                  </a:cubicBezTo>
                  <a:cubicBezTo>
                    <a:pt x="24" y="1"/>
                    <a:pt x="19" y="4"/>
                    <a:pt x="15" y="9"/>
                  </a:cubicBezTo>
                  <a:cubicBezTo>
                    <a:pt x="14" y="10"/>
                    <a:pt x="13" y="11"/>
                    <a:pt x="12" y="13"/>
                  </a:cubicBezTo>
                  <a:cubicBezTo>
                    <a:pt x="12" y="13"/>
                    <a:pt x="12" y="14"/>
                    <a:pt x="11" y="15"/>
                  </a:cubicBezTo>
                  <a:cubicBezTo>
                    <a:pt x="0" y="37"/>
                    <a:pt x="3" y="85"/>
                    <a:pt x="3" y="85"/>
                  </a:cubicBezTo>
                  <a:cubicBezTo>
                    <a:pt x="5" y="100"/>
                    <a:pt x="17" y="106"/>
                    <a:pt x="21" y="107"/>
                  </a:cubicBezTo>
                  <a:cubicBezTo>
                    <a:pt x="26" y="109"/>
                    <a:pt x="26" y="109"/>
                    <a:pt x="26" y="109"/>
                  </a:cubicBezTo>
                  <a:cubicBezTo>
                    <a:pt x="25" y="111"/>
                    <a:pt x="25" y="111"/>
                    <a:pt x="25" y="111"/>
                  </a:cubicBezTo>
                  <a:lnTo>
                    <a:pt x="62"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89" name="Freeform 141">
              <a:extLst>
                <a:ext uri="{FF2B5EF4-FFF2-40B4-BE49-F238E27FC236}">
                  <a16:creationId xmlns:a16="http://schemas.microsoft.com/office/drawing/2014/main" id="{B397C342-6CA6-4181-8221-DEC5CAB90426}"/>
                </a:ext>
              </a:extLst>
            </p:cNvPr>
            <p:cNvSpPr>
              <a:spLocks/>
            </p:cNvSpPr>
            <p:nvPr/>
          </p:nvSpPr>
          <p:spPr bwMode="auto">
            <a:xfrm>
              <a:off x="2406650" y="4730750"/>
              <a:ext cx="392113" cy="492125"/>
            </a:xfrm>
            <a:custGeom>
              <a:avLst/>
              <a:gdLst>
                <a:gd name="T0" fmla="*/ 83 w 116"/>
                <a:gd name="T1" fmla="*/ 119 h 144"/>
                <a:gd name="T2" fmla="*/ 93 w 116"/>
                <a:gd name="T3" fmla="*/ 44 h 144"/>
                <a:gd name="T4" fmla="*/ 94 w 116"/>
                <a:gd name="T5" fmla="*/ 42 h 144"/>
                <a:gd name="T6" fmla="*/ 98 w 116"/>
                <a:gd name="T7" fmla="*/ 36 h 144"/>
                <a:gd name="T8" fmla="*/ 116 w 116"/>
                <a:gd name="T9" fmla="*/ 25 h 144"/>
                <a:gd name="T10" fmla="*/ 111 w 116"/>
                <a:gd name="T11" fmla="*/ 16 h 144"/>
                <a:gd name="T12" fmla="*/ 103 w 116"/>
                <a:gd name="T13" fmla="*/ 10 h 144"/>
                <a:gd name="T14" fmla="*/ 106 w 116"/>
                <a:gd name="T15" fmla="*/ 10 h 144"/>
                <a:gd name="T16" fmla="*/ 82 w 116"/>
                <a:gd name="T17" fmla="*/ 4 h 144"/>
                <a:gd name="T18" fmla="*/ 82 w 116"/>
                <a:gd name="T19" fmla="*/ 2 h 144"/>
                <a:gd name="T20" fmla="*/ 75 w 116"/>
                <a:gd name="T21" fmla="*/ 4 h 144"/>
                <a:gd name="T22" fmla="*/ 76 w 116"/>
                <a:gd name="T23" fmla="*/ 0 h 144"/>
                <a:gd name="T24" fmla="*/ 72 w 116"/>
                <a:gd name="T25" fmla="*/ 6 h 144"/>
                <a:gd name="T26" fmla="*/ 51 w 116"/>
                <a:gd name="T27" fmla="*/ 16 h 144"/>
                <a:gd name="T28" fmla="*/ 45 w 116"/>
                <a:gd name="T29" fmla="*/ 47 h 144"/>
                <a:gd name="T30" fmla="*/ 48 w 116"/>
                <a:gd name="T31" fmla="*/ 64 h 144"/>
                <a:gd name="T32" fmla="*/ 52 w 116"/>
                <a:gd name="T33" fmla="*/ 75 h 144"/>
                <a:gd name="T34" fmla="*/ 59 w 116"/>
                <a:gd name="T35" fmla="*/ 94 h 144"/>
                <a:gd name="T36" fmla="*/ 56 w 116"/>
                <a:gd name="T37" fmla="*/ 105 h 144"/>
                <a:gd name="T38" fmla="*/ 56 w 116"/>
                <a:gd name="T39" fmla="*/ 104 h 144"/>
                <a:gd name="T40" fmla="*/ 46 w 116"/>
                <a:gd name="T41" fmla="*/ 108 h 144"/>
                <a:gd name="T42" fmla="*/ 2 w 116"/>
                <a:gd name="T43" fmla="*/ 130 h 144"/>
                <a:gd name="T44" fmla="*/ 0 w 116"/>
                <a:gd name="T45" fmla="*/ 144 h 144"/>
                <a:gd name="T46" fmla="*/ 100 w 116"/>
                <a:gd name="T47" fmla="*/ 144 h 144"/>
                <a:gd name="T48" fmla="*/ 83 w 116"/>
                <a:gd name="T49"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44">
                  <a:moveTo>
                    <a:pt x="83" y="119"/>
                  </a:moveTo>
                  <a:cubicBezTo>
                    <a:pt x="83" y="117"/>
                    <a:pt x="81" y="69"/>
                    <a:pt x="93" y="44"/>
                  </a:cubicBezTo>
                  <a:cubicBezTo>
                    <a:pt x="94" y="42"/>
                    <a:pt x="94" y="42"/>
                    <a:pt x="94" y="42"/>
                  </a:cubicBezTo>
                  <a:cubicBezTo>
                    <a:pt x="95" y="40"/>
                    <a:pt x="96" y="38"/>
                    <a:pt x="98" y="36"/>
                  </a:cubicBezTo>
                  <a:cubicBezTo>
                    <a:pt x="103" y="31"/>
                    <a:pt x="109" y="27"/>
                    <a:pt x="116" y="25"/>
                  </a:cubicBezTo>
                  <a:cubicBezTo>
                    <a:pt x="115" y="22"/>
                    <a:pt x="114" y="18"/>
                    <a:pt x="111" y="16"/>
                  </a:cubicBezTo>
                  <a:cubicBezTo>
                    <a:pt x="109" y="13"/>
                    <a:pt x="107" y="12"/>
                    <a:pt x="103" y="10"/>
                  </a:cubicBezTo>
                  <a:cubicBezTo>
                    <a:pt x="104" y="10"/>
                    <a:pt x="105" y="10"/>
                    <a:pt x="106" y="10"/>
                  </a:cubicBezTo>
                  <a:cubicBezTo>
                    <a:pt x="96" y="3"/>
                    <a:pt x="85" y="4"/>
                    <a:pt x="82" y="4"/>
                  </a:cubicBezTo>
                  <a:cubicBezTo>
                    <a:pt x="81" y="3"/>
                    <a:pt x="82" y="2"/>
                    <a:pt x="82" y="2"/>
                  </a:cubicBezTo>
                  <a:cubicBezTo>
                    <a:pt x="80" y="2"/>
                    <a:pt x="78" y="2"/>
                    <a:pt x="75" y="4"/>
                  </a:cubicBezTo>
                  <a:cubicBezTo>
                    <a:pt x="75" y="3"/>
                    <a:pt x="75" y="0"/>
                    <a:pt x="76" y="0"/>
                  </a:cubicBezTo>
                  <a:cubicBezTo>
                    <a:pt x="73" y="0"/>
                    <a:pt x="71" y="3"/>
                    <a:pt x="72" y="6"/>
                  </a:cubicBezTo>
                  <a:cubicBezTo>
                    <a:pt x="63" y="7"/>
                    <a:pt x="56" y="11"/>
                    <a:pt x="51" y="16"/>
                  </a:cubicBezTo>
                  <a:cubicBezTo>
                    <a:pt x="43" y="24"/>
                    <a:pt x="43" y="43"/>
                    <a:pt x="45" y="47"/>
                  </a:cubicBezTo>
                  <a:cubicBezTo>
                    <a:pt x="40" y="47"/>
                    <a:pt x="48" y="64"/>
                    <a:pt x="48" y="64"/>
                  </a:cubicBezTo>
                  <a:cubicBezTo>
                    <a:pt x="49" y="67"/>
                    <a:pt x="52" y="74"/>
                    <a:pt x="52" y="75"/>
                  </a:cubicBezTo>
                  <a:cubicBezTo>
                    <a:pt x="54" y="83"/>
                    <a:pt x="56" y="89"/>
                    <a:pt x="59" y="94"/>
                  </a:cubicBezTo>
                  <a:cubicBezTo>
                    <a:pt x="58" y="101"/>
                    <a:pt x="56" y="105"/>
                    <a:pt x="56" y="105"/>
                  </a:cubicBezTo>
                  <a:cubicBezTo>
                    <a:pt x="56" y="104"/>
                    <a:pt x="56" y="104"/>
                    <a:pt x="56" y="104"/>
                  </a:cubicBezTo>
                  <a:cubicBezTo>
                    <a:pt x="53" y="108"/>
                    <a:pt x="47" y="108"/>
                    <a:pt x="46" y="108"/>
                  </a:cubicBezTo>
                  <a:cubicBezTo>
                    <a:pt x="25" y="111"/>
                    <a:pt x="6" y="119"/>
                    <a:pt x="2" y="130"/>
                  </a:cubicBezTo>
                  <a:cubicBezTo>
                    <a:pt x="0" y="134"/>
                    <a:pt x="0" y="139"/>
                    <a:pt x="0" y="144"/>
                  </a:cubicBezTo>
                  <a:cubicBezTo>
                    <a:pt x="100" y="144"/>
                    <a:pt x="100" y="144"/>
                    <a:pt x="100" y="144"/>
                  </a:cubicBezTo>
                  <a:cubicBezTo>
                    <a:pt x="93" y="140"/>
                    <a:pt x="85" y="133"/>
                    <a:pt x="83"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0" name="Freeform 142">
              <a:extLst>
                <a:ext uri="{FF2B5EF4-FFF2-40B4-BE49-F238E27FC236}">
                  <a16:creationId xmlns:a16="http://schemas.microsoft.com/office/drawing/2014/main" id="{82E3A723-6794-4A0A-B985-51961FE63129}"/>
                </a:ext>
              </a:extLst>
            </p:cNvPr>
            <p:cNvSpPr>
              <a:spLocks/>
            </p:cNvSpPr>
            <p:nvPr/>
          </p:nvSpPr>
          <p:spPr bwMode="auto">
            <a:xfrm>
              <a:off x="2822575" y="4843463"/>
              <a:ext cx="182563" cy="379413"/>
            </a:xfrm>
            <a:custGeom>
              <a:avLst/>
              <a:gdLst>
                <a:gd name="T0" fmla="*/ 51 w 54"/>
                <a:gd name="T1" fmla="*/ 85 h 111"/>
                <a:gd name="T2" fmla="*/ 39 w 54"/>
                <a:gd name="T3" fmla="*/ 10 h 111"/>
                <a:gd name="T4" fmla="*/ 39 w 54"/>
                <a:gd name="T5" fmla="*/ 10 h 111"/>
                <a:gd name="T6" fmla="*/ 36 w 54"/>
                <a:gd name="T7" fmla="*/ 7 h 111"/>
                <a:gd name="T8" fmla="*/ 24 w 54"/>
                <a:gd name="T9" fmla="*/ 0 h 111"/>
                <a:gd name="T10" fmla="*/ 20 w 54"/>
                <a:gd name="T11" fmla="*/ 18 h 111"/>
                <a:gd name="T12" fmla="*/ 16 w 54"/>
                <a:gd name="T13" fmla="*/ 37 h 111"/>
                <a:gd name="T14" fmla="*/ 21 w 54"/>
                <a:gd name="T15" fmla="*/ 37 h 111"/>
                <a:gd name="T16" fmla="*/ 26 w 54"/>
                <a:gd name="T17" fmla="*/ 55 h 111"/>
                <a:gd name="T18" fmla="*/ 37 w 54"/>
                <a:gd name="T19" fmla="*/ 55 h 111"/>
                <a:gd name="T20" fmla="*/ 40 w 54"/>
                <a:gd name="T21" fmla="*/ 49 h 111"/>
                <a:gd name="T22" fmla="*/ 40 w 54"/>
                <a:gd name="T23" fmla="*/ 37 h 111"/>
                <a:gd name="T24" fmla="*/ 41 w 54"/>
                <a:gd name="T25" fmla="*/ 39 h 111"/>
                <a:gd name="T26" fmla="*/ 46 w 54"/>
                <a:gd name="T27" fmla="*/ 54 h 111"/>
                <a:gd name="T28" fmla="*/ 44 w 54"/>
                <a:gd name="T29" fmla="*/ 61 h 111"/>
                <a:gd name="T30" fmla="*/ 44 w 54"/>
                <a:gd name="T31" fmla="*/ 61 h 111"/>
                <a:gd name="T32" fmla="*/ 36 w 54"/>
                <a:gd name="T33" fmla="*/ 64 h 111"/>
                <a:gd name="T34" fmla="*/ 4 w 54"/>
                <a:gd name="T35" fmla="*/ 80 h 111"/>
                <a:gd name="T36" fmla="*/ 3 w 54"/>
                <a:gd name="T37" fmla="*/ 110 h 111"/>
                <a:gd name="T38" fmla="*/ 3 w 54"/>
                <a:gd name="T39" fmla="*/ 111 h 111"/>
                <a:gd name="T40" fmla="*/ 27 w 54"/>
                <a:gd name="T41" fmla="*/ 111 h 111"/>
                <a:gd name="T42" fmla="*/ 26 w 54"/>
                <a:gd name="T43" fmla="*/ 110 h 111"/>
                <a:gd name="T44" fmla="*/ 32 w 54"/>
                <a:gd name="T45" fmla="*/ 108 h 111"/>
                <a:gd name="T46" fmla="*/ 51 w 54"/>
                <a:gd name="T47" fmla="*/ 8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11">
                  <a:moveTo>
                    <a:pt x="51" y="85"/>
                  </a:moveTo>
                  <a:cubicBezTo>
                    <a:pt x="51" y="85"/>
                    <a:pt x="54" y="30"/>
                    <a:pt x="39" y="10"/>
                  </a:cubicBezTo>
                  <a:cubicBezTo>
                    <a:pt x="39" y="10"/>
                    <a:pt x="39" y="10"/>
                    <a:pt x="39" y="10"/>
                  </a:cubicBezTo>
                  <a:cubicBezTo>
                    <a:pt x="36" y="7"/>
                    <a:pt x="36" y="7"/>
                    <a:pt x="36" y="7"/>
                  </a:cubicBezTo>
                  <a:cubicBezTo>
                    <a:pt x="33" y="4"/>
                    <a:pt x="29" y="1"/>
                    <a:pt x="24" y="0"/>
                  </a:cubicBezTo>
                  <a:cubicBezTo>
                    <a:pt x="22" y="6"/>
                    <a:pt x="21" y="12"/>
                    <a:pt x="20" y="18"/>
                  </a:cubicBezTo>
                  <a:cubicBezTo>
                    <a:pt x="20" y="24"/>
                    <a:pt x="18" y="30"/>
                    <a:pt x="16" y="37"/>
                  </a:cubicBezTo>
                  <a:cubicBezTo>
                    <a:pt x="17" y="37"/>
                    <a:pt x="19" y="37"/>
                    <a:pt x="21" y="37"/>
                  </a:cubicBezTo>
                  <a:cubicBezTo>
                    <a:pt x="20" y="42"/>
                    <a:pt x="22" y="50"/>
                    <a:pt x="26" y="55"/>
                  </a:cubicBezTo>
                  <a:cubicBezTo>
                    <a:pt x="29" y="59"/>
                    <a:pt x="34" y="57"/>
                    <a:pt x="37" y="55"/>
                  </a:cubicBezTo>
                  <a:cubicBezTo>
                    <a:pt x="39" y="55"/>
                    <a:pt x="41" y="51"/>
                    <a:pt x="40" y="49"/>
                  </a:cubicBezTo>
                  <a:cubicBezTo>
                    <a:pt x="40" y="45"/>
                    <a:pt x="40" y="41"/>
                    <a:pt x="40" y="37"/>
                  </a:cubicBezTo>
                  <a:cubicBezTo>
                    <a:pt x="40" y="38"/>
                    <a:pt x="40" y="39"/>
                    <a:pt x="41" y="39"/>
                  </a:cubicBezTo>
                  <a:cubicBezTo>
                    <a:pt x="42" y="45"/>
                    <a:pt x="44" y="50"/>
                    <a:pt x="46" y="54"/>
                  </a:cubicBezTo>
                  <a:cubicBezTo>
                    <a:pt x="45" y="58"/>
                    <a:pt x="44" y="61"/>
                    <a:pt x="44" y="61"/>
                  </a:cubicBezTo>
                  <a:cubicBezTo>
                    <a:pt x="44" y="61"/>
                    <a:pt x="44" y="61"/>
                    <a:pt x="44" y="61"/>
                  </a:cubicBezTo>
                  <a:cubicBezTo>
                    <a:pt x="41" y="63"/>
                    <a:pt x="37" y="64"/>
                    <a:pt x="36" y="64"/>
                  </a:cubicBezTo>
                  <a:cubicBezTo>
                    <a:pt x="20" y="66"/>
                    <a:pt x="7" y="72"/>
                    <a:pt x="4" y="80"/>
                  </a:cubicBezTo>
                  <a:cubicBezTo>
                    <a:pt x="0" y="88"/>
                    <a:pt x="2" y="110"/>
                    <a:pt x="3" y="110"/>
                  </a:cubicBezTo>
                  <a:cubicBezTo>
                    <a:pt x="3" y="110"/>
                    <a:pt x="3" y="111"/>
                    <a:pt x="3" y="111"/>
                  </a:cubicBezTo>
                  <a:cubicBezTo>
                    <a:pt x="13" y="111"/>
                    <a:pt x="20" y="111"/>
                    <a:pt x="27" y="111"/>
                  </a:cubicBezTo>
                  <a:cubicBezTo>
                    <a:pt x="26" y="110"/>
                    <a:pt x="26" y="110"/>
                    <a:pt x="26" y="110"/>
                  </a:cubicBezTo>
                  <a:cubicBezTo>
                    <a:pt x="32" y="108"/>
                    <a:pt x="32" y="108"/>
                    <a:pt x="32" y="108"/>
                  </a:cubicBezTo>
                  <a:cubicBezTo>
                    <a:pt x="37" y="106"/>
                    <a:pt x="48" y="100"/>
                    <a:pt x="51"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1" name="Freeform 143">
              <a:extLst>
                <a:ext uri="{FF2B5EF4-FFF2-40B4-BE49-F238E27FC236}">
                  <a16:creationId xmlns:a16="http://schemas.microsoft.com/office/drawing/2014/main" id="{AAF213B8-298E-4472-A25F-3F7339179BFB}"/>
                </a:ext>
              </a:extLst>
            </p:cNvPr>
            <p:cNvSpPr>
              <a:spLocks/>
            </p:cNvSpPr>
            <p:nvPr/>
          </p:nvSpPr>
          <p:spPr bwMode="auto">
            <a:xfrm>
              <a:off x="2913063" y="4740275"/>
              <a:ext cx="328613" cy="482600"/>
            </a:xfrm>
            <a:custGeom>
              <a:avLst/>
              <a:gdLst>
                <a:gd name="T0" fmla="*/ 94 w 97"/>
                <a:gd name="T1" fmla="*/ 110 h 141"/>
                <a:gd name="T2" fmla="*/ 62 w 97"/>
                <a:gd name="T3" fmla="*/ 94 h 141"/>
                <a:gd name="T4" fmla="*/ 54 w 97"/>
                <a:gd name="T5" fmla="*/ 91 h 141"/>
                <a:gd name="T6" fmla="*/ 51 w 97"/>
                <a:gd name="T7" fmla="*/ 84 h 141"/>
                <a:gd name="T8" fmla="*/ 58 w 97"/>
                <a:gd name="T9" fmla="*/ 83 h 141"/>
                <a:gd name="T10" fmla="*/ 67 w 97"/>
                <a:gd name="T11" fmla="*/ 85 h 141"/>
                <a:gd name="T12" fmla="*/ 67 w 97"/>
                <a:gd name="T13" fmla="*/ 78 h 141"/>
                <a:gd name="T14" fmla="*/ 78 w 97"/>
                <a:gd name="T15" fmla="*/ 78 h 141"/>
                <a:gd name="T16" fmla="*/ 72 w 97"/>
                <a:gd name="T17" fmla="*/ 72 h 141"/>
                <a:gd name="T18" fmla="*/ 79 w 97"/>
                <a:gd name="T19" fmla="*/ 62 h 141"/>
                <a:gd name="T20" fmla="*/ 73 w 97"/>
                <a:gd name="T21" fmla="*/ 52 h 141"/>
                <a:gd name="T22" fmla="*/ 53 w 97"/>
                <a:gd name="T23" fmla="*/ 6 h 141"/>
                <a:gd name="T24" fmla="*/ 37 w 97"/>
                <a:gd name="T25" fmla="*/ 1 h 141"/>
                <a:gd name="T26" fmla="*/ 27 w 97"/>
                <a:gd name="T27" fmla="*/ 2 h 141"/>
                <a:gd name="T28" fmla="*/ 10 w 97"/>
                <a:gd name="T29" fmla="*/ 9 h 141"/>
                <a:gd name="T30" fmla="*/ 0 w 97"/>
                <a:gd name="T31" fmla="*/ 23 h 141"/>
                <a:gd name="T32" fmla="*/ 14 w 97"/>
                <a:gd name="T33" fmla="*/ 31 h 141"/>
                <a:gd name="T34" fmla="*/ 16 w 97"/>
                <a:gd name="T35" fmla="*/ 33 h 141"/>
                <a:gd name="T36" fmla="*/ 17 w 97"/>
                <a:gd name="T37" fmla="*/ 34 h 141"/>
                <a:gd name="T38" fmla="*/ 31 w 97"/>
                <a:gd name="T39" fmla="*/ 116 h 141"/>
                <a:gd name="T40" fmla="*/ 15 w 97"/>
                <a:gd name="T41" fmla="*/ 141 h 141"/>
                <a:gd name="T42" fmla="*/ 43 w 97"/>
                <a:gd name="T43" fmla="*/ 141 h 141"/>
                <a:gd name="T44" fmla="*/ 76 w 97"/>
                <a:gd name="T45" fmla="*/ 141 h 141"/>
                <a:gd name="T46" fmla="*/ 94 w 97"/>
                <a:gd name="T47" fmla="*/ 141 h 141"/>
                <a:gd name="T48" fmla="*/ 95 w 97"/>
                <a:gd name="T49" fmla="*/ 140 h 141"/>
                <a:gd name="T50" fmla="*/ 94 w 97"/>
                <a:gd name="T51" fmla="*/ 1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7" h="141">
                  <a:moveTo>
                    <a:pt x="94" y="110"/>
                  </a:moveTo>
                  <a:cubicBezTo>
                    <a:pt x="91" y="102"/>
                    <a:pt x="77" y="96"/>
                    <a:pt x="62" y="94"/>
                  </a:cubicBezTo>
                  <a:cubicBezTo>
                    <a:pt x="60" y="94"/>
                    <a:pt x="56" y="93"/>
                    <a:pt x="54" y="91"/>
                  </a:cubicBezTo>
                  <a:cubicBezTo>
                    <a:pt x="53" y="89"/>
                    <a:pt x="52" y="85"/>
                    <a:pt x="51" y="84"/>
                  </a:cubicBezTo>
                  <a:cubicBezTo>
                    <a:pt x="51" y="84"/>
                    <a:pt x="57" y="83"/>
                    <a:pt x="58" y="83"/>
                  </a:cubicBezTo>
                  <a:cubicBezTo>
                    <a:pt x="61" y="84"/>
                    <a:pt x="64" y="86"/>
                    <a:pt x="67" y="85"/>
                  </a:cubicBezTo>
                  <a:cubicBezTo>
                    <a:pt x="68" y="85"/>
                    <a:pt x="63" y="80"/>
                    <a:pt x="67" y="78"/>
                  </a:cubicBezTo>
                  <a:cubicBezTo>
                    <a:pt x="70" y="79"/>
                    <a:pt x="75" y="80"/>
                    <a:pt x="78" y="78"/>
                  </a:cubicBezTo>
                  <a:cubicBezTo>
                    <a:pt x="78" y="78"/>
                    <a:pt x="72" y="76"/>
                    <a:pt x="72" y="72"/>
                  </a:cubicBezTo>
                  <a:cubicBezTo>
                    <a:pt x="77" y="71"/>
                    <a:pt x="78" y="68"/>
                    <a:pt x="79" y="62"/>
                  </a:cubicBezTo>
                  <a:cubicBezTo>
                    <a:pt x="74" y="66"/>
                    <a:pt x="73" y="57"/>
                    <a:pt x="73" y="52"/>
                  </a:cubicBezTo>
                  <a:cubicBezTo>
                    <a:pt x="72" y="34"/>
                    <a:pt x="67" y="18"/>
                    <a:pt x="53" y="6"/>
                  </a:cubicBezTo>
                  <a:cubicBezTo>
                    <a:pt x="49" y="2"/>
                    <a:pt x="44" y="0"/>
                    <a:pt x="37" y="1"/>
                  </a:cubicBezTo>
                  <a:cubicBezTo>
                    <a:pt x="34" y="1"/>
                    <a:pt x="31" y="2"/>
                    <a:pt x="27" y="2"/>
                  </a:cubicBezTo>
                  <a:cubicBezTo>
                    <a:pt x="21" y="2"/>
                    <a:pt x="15" y="4"/>
                    <a:pt x="10" y="9"/>
                  </a:cubicBezTo>
                  <a:cubicBezTo>
                    <a:pt x="6" y="13"/>
                    <a:pt x="2" y="18"/>
                    <a:pt x="0" y="23"/>
                  </a:cubicBezTo>
                  <a:cubicBezTo>
                    <a:pt x="5" y="25"/>
                    <a:pt x="10" y="28"/>
                    <a:pt x="14" y="31"/>
                  </a:cubicBezTo>
                  <a:cubicBezTo>
                    <a:pt x="15" y="32"/>
                    <a:pt x="15" y="32"/>
                    <a:pt x="16" y="33"/>
                  </a:cubicBezTo>
                  <a:cubicBezTo>
                    <a:pt x="17" y="34"/>
                    <a:pt x="17" y="34"/>
                    <a:pt x="17" y="34"/>
                  </a:cubicBezTo>
                  <a:cubicBezTo>
                    <a:pt x="34" y="55"/>
                    <a:pt x="31" y="113"/>
                    <a:pt x="31" y="116"/>
                  </a:cubicBezTo>
                  <a:cubicBezTo>
                    <a:pt x="29" y="129"/>
                    <a:pt x="21" y="137"/>
                    <a:pt x="15" y="141"/>
                  </a:cubicBezTo>
                  <a:cubicBezTo>
                    <a:pt x="43" y="141"/>
                    <a:pt x="43" y="141"/>
                    <a:pt x="43" y="141"/>
                  </a:cubicBezTo>
                  <a:cubicBezTo>
                    <a:pt x="76" y="141"/>
                    <a:pt x="76" y="141"/>
                    <a:pt x="76" y="141"/>
                  </a:cubicBezTo>
                  <a:cubicBezTo>
                    <a:pt x="94" y="141"/>
                    <a:pt x="94" y="141"/>
                    <a:pt x="94" y="141"/>
                  </a:cubicBezTo>
                  <a:cubicBezTo>
                    <a:pt x="94" y="141"/>
                    <a:pt x="95" y="141"/>
                    <a:pt x="95" y="140"/>
                  </a:cubicBezTo>
                  <a:cubicBezTo>
                    <a:pt x="95" y="140"/>
                    <a:pt x="97" y="119"/>
                    <a:pt x="94"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sp>
          <p:nvSpPr>
            <p:cNvPr id="92" name="Freeform 144">
              <a:extLst>
                <a:ext uri="{FF2B5EF4-FFF2-40B4-BE49-F238E27FC236}">
                  <a16:creationId xmlns:a16="http://schemas.microsoft.com/office/drawing/2014/main" id="{A57CAD1D-CB03-40F0-989D-23E039B2234F}"/>
                </a:ext>
              </a:extLst>
            </p:cNvPr>
            <p:cNvSpPr>
              <a:spLocks/>
            </p:cNvSpPr>
            <p:nvPr/>
          </p:nvSpPr>
          <p:spPr bwMode="auto">
            <a:xfrm>
              <a:off x="2589213" y="4837113"/>
              <a:ext cx="520700" cy="557213"/>
            </a:xfrm>
            <a:custGeom>
              <a:avLst/>
              <a:gdLst>
                <a:gd name="T0" fmla="*/ 0 w 154"/>
                <a:gd name="T1" fmla="*/ 163 h 163"/>
                <a:gd name="T2" fmla="*/ 154 w 154"/>
                <a:gd name="T3" fmla="*/ 163 h 163"/>
                <a:gd name="T4" fmla="*/ 150 w 154"/>
                <a:gd name="T5" fmla="*/ 144 h 163"/>
                <a:gd name="T6" fmla="*/ 115 w 154"/>
                <a:gd name="T7" fmla="*/ 123 h 163"/>
                <a:gd name="T8" fmla="*/ 115 w 154"/>
                <a:gd name="T9" fmla="*/ 123 h 163"/>
                <a:gd name="T10" fmla="*/ 100 w 154"/>
                <a:gd name="T11" fmla="*/ 116 h 163"/>
                <a:gd name="T12" fmla="*/ 95 w 154"/>
                <a:gd name="T13" fmla="*/ 112 h 163"/>
                <a:gd name="T14" fmla="*/ 101 w 154"/>
                <a:gd name="T15" fmla="*/ 110 h 163"/>
                <a:gd name="T16" fmla="*/ 120 w 154"/>
                <a:gd name="T17" fmla="*/ 87 h 163"/>
                <a:gd name="T18" fmla="*/ 108 w 154"/>
                <a:gd name="T19" fmla="*/ 12 h 163"/>
                <a:gd name="T20" fmla="*/ 108 w 154"/>
                <a:gd name="T21" fmla="*/ 12 h 163"/>
                <a:gd name="T22" fmla="*/ 105 w 154"/>
                <a:gd name="T23" fmla="*/ 9 h 163"/>
                <a:gd name="T24" fmla="*/ 80 w 154"/>
                <a:gd name="T25" fmla="*/ 0 h 163"/>
                <a:gd name="T26" fmla="*/ 76 w 154"/>
                <a:gd name="T27" fmla="*/ 0 h 163"/>
                <a:gd name="T28" fmla="*/ 49 w 154"/>
                <a:gd name="T29" fmla="*/ 11 h 163"/>
                <a:gd name="T30" fmla="*/ 46 w 154"/>
                <a:gd name="T31" fmla="*/ 15 h 163"/>
                <a:gd name="T32" fmla="*/ 45 w 154"/>
                <a:gd name="T33" fmla="*/ 17 h 163"/>
                <a:gd name="T34" fmla="*/ 37 w 154"/>
                <a:gd name="T35" fmla="*/ 87 h 163"/>
                <a:gd name="T36" fmla="*/ 55 w 154"/>
                <a:gd name="T37" fmla="*/ 109 h 163"/>
                <a:gd name="T38" fmla="*/ 60 w 154"/>
                <a:gd name="T39" fmla="*/ 111 h 163"/>
                <a:gd name="T40" fmla="*/ 56 w 154"/>
                <a:gd name="T41" fmla="*/ 115 h 163"/>
                <a:gd name="T42" fmla="*/ 40 w 154"/>
                <a:gd name="T43" fmla="*/ 123 h 163"/>
                <a:gd name="T44" fmla="*/ 3 w 154"/>
                <a:gd name="T45" fmla="*/ 144 h 163"/>
                <a:gd name="T46" fmla="*/ 0 w 1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63">
                  <a:moveTo>
                    <a:pt x="0" y="163"/>
                  </a:moveTo>
                  <a:cubicBezTo>
                    <a:pt x="154" y="163"/>
                    <a:pt x="154" y="163"/>
                    <a:pt x="154" y="163"/>
                  </a:cubicBezTo>
                  <a:cubicBezTo>
                    <a:pt x="153" y="155"/>
                    <a:pt x="152" y="148"/>
                    <a:pt x="150" y="144"/>
                  </a:cubicBezTo>
                  <a:cubicBezTo>
                    <a:pt x="146" y="132"/>
                    <a:pt x="136" y="126"/>
                    <a:pt x="115" y="123"/>
                  </a:cubicBezTo>
                  <a:cubicBezTo>
                    <a:pt x="115" y="123"/>
                    <a:pt x="115" y="123"/>
                    <a:pt x="115" y="123"/>
                  </a:cubicBezTo>
                  <a:cubicBezTo>
                    <a:pt x="112" y="123"/>
                    <a:pt x="104" y="120"/>
                    <a:pt x="100" y="116"/>
                  </a:cubicBezTo>
                  <a:cubicBezTo>
                    <a:pt x="95" y="112"/>
                    <a:pt x="95" y="112"/>
                    <a:pt x="95" y="112"/>
                  </a:cubicBezTo>
                  <a:cubicBezTo>
                    <a:pt x="101" y="110"/>
                    <a:pt x="101" y="110"/>
                    <a:pt x="101" y="110"/>
                  </a:cubicBezTo>
                  <a:cubicBezTo>
                    <a:pt x="106" y="108"/>
                    <a:pt x="117" y="102"/>
                    <a:pt x="120" y="87"/>
                  </a:cubicBezTo>
                  <a:cubicBezTo>
                    <a:pt x="120" y="87"/>
                    <a:pt x="123" y="32"/>
                    <a:pt x="108" y="12"/>
                  </a:cubicBezTo>
                  <a:cubicBezTo>
                    <a:pt x="108" y="12"/>
                    <a:pt x="108" y="12"/>
                    <a:pt x="108" y="12"/>
                  </a:cubicBezTo>
                  <a:cubicBezTo>
                    <a:pt x="105" y="9"/>
                    <a:pt x="105" y="9"/>
                    <a:pt x="105" y="9"/>
                  </a:cubicBezTo>
                  <a:cubicBezTo>
                    <a:pt x="99" y="3"/>
                    <a:pt x="91" y="0"/>
                    <a:pt x="80" y="0"/>
                  </a:cubicBezTo>
                  <a:cubicBezTo>
                    <a:pt x="76" y="0"/>
                    <a:pt x="76" y="0"/>
                    <a:pt x="76" y="0"/>
                  </a:cubicBezTo>
                  <a:cubicBezTo>
                    <a:pt x="65" y="0"/>
                    <a:pt x="56" y="3"/>
                    <a:pt x="49" y="11"/>
                  </a:cubicBezTo>
                  <a:cubicBezTo>
                    <a:pt x="48" y="12"/>
                    <a:pt x="47" y="13"/>
                    <a:pt x="46" y="15"/>
                  </a:cubicBezTo>
                  <a:cubicBezTo>
                    <a:pt x="46" y="15"/>
                    <a:pt x="46" y="16"/>
                    <a:pt x="45" y="17"/>
                  </a:cubicBezTo>
                  <a:cubicBezTo>
                    <a:pt x="34" y="39"/>
                    <a:pt x="37" y="87"/>
                    <a:pt x="37" y="87"/>
                  </a:cubicBezTo>
                  <a:cubicBezTo>
                    <a:pt x="39" y="102"/>
                    <a:pt x="51" y="108"/>
                    <a:pt x="55" y="109"/>
                  </a:cubicBezTo>
                  <a:cubicBezTo>
                    <a:pt x="60" y="111"/>
                    <a:pt x="60" y="111"/>
                    <a:pt x="60" y="111"/>
                  </a:cubicBezTo>
                  <a:cubicBezTo>
                    <a:pt x="56" y="115"/>
                    <a:pt x="56" y="115"/>
                    <a:pt x="56" y="115"/>
                  </a:cubicBezTo>
                  <a:cubicBezTo>
                    <a:pt x="51" y="120"/>
                    <a:pt x="43" y="123"/>
                    <a:pt x="40" y="123"/>
                  </a:cubicBezTo>
                  <a:cubicBezTo>
                    <a:pt x="18" y="126"/>
                    <a:pt x="6" y="133"/>
                    <a:pt x="3" y="144"/>
                  </a:cubicBezTo>
                  <a:cubicBezTo>
                    <a:pt x="1" y="148"/>
                    <a:pt x="0" y="154"/>
                    <a:pt x="0" y="1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endParaRPr lang="en-GB">
                <a:solidFill>
                  <a:srgbClr val="FFFFFF"/>
                </a:solidFill>
                <a:latin typeface="Arial" panose="020B0604020202020204"/>
              </a:endParaRPr>
            </a:p>
          </p:txBody>
        </p:sp>
      </p:grpSp>
      <p:sp>
        <p:nvSpPr>
          <p:cNvPr id="4" name="Text Placeholder 3">
            <a:extLst>
              <a:ext uri="{FF2B5EF4-FFF2-40B4-BE49-F238E27FC236}">
                <a16:creationId xmlns:a16="http://schemas.microsoft.com/office/drawing/2014/main" id="{6851A63D-2335-2FC4-01D7-CBDD8880EF33}"/>
              </a:ext>
            </a:extLst>
          </p:cNvPr>
          <p:cNvSpPr>
            <a:spLocks noGrp="1"/>
          </p:cNvSpPr>
          <p:nvPr>
            <p:ph type="body" sz="quarter" idx="14"/>
          </p:nvPr>
        </p:nvSpPr>
        <p:spPr>
          <a:xfrm>
            <a:off x="482602" y="5858933"/>
            <a:ext cx="7405881" cy="381000"/>
          </a:xfrm>
        </p:spPr>
        <p:txBody>
          <a:bodyPr/>
          <a:lstStyle/>
          <a:p>
            <a:r>
              <a:rPr lang="en-GB" dirty="0"/>
              <a:t>d, dexamethasone; Isa, </a:t>
            </a:r>
            <a:r>
              <a:rPr lang="en-GB" dirty="0" err="1"/>
              <a:t>isatuximab</a:t>
            </a:r>
            <a:r>
              <a:rPr lang="en-GB" dirty="0"/>
              <a:t>; </a:t>
            </a:r>
            <a:r>
              <a:rPr lang="en-GB" dirty="0" err="1"/>
              <a:t>mAb</a:t>
            </a:r>
            <a:r>
              <a:rPr lang="en-GB" dirty="0"/>
              <a:t>, monoclonal antibody; MRD, minimal residual disease; NDMM, newly diagnosed multiple myeloma; NGS, next-generation sequencing; QW, once-weekly; R, lenalidomide; Ti, transplant ineligible; V, bortezomib</a:t>
            </a:r>
          </a:p>
        </p:txBody>
      </p:sp>
    </p:spTree>
    <p:custDataLst>
      <p:tags r:id="rId1"/>
    </p:custDataLst>
    <p:extLst>
      <p:ext uri="{BB962C8B-B14F-4D97-AF65-F5344CB8AC3E}">
        <p14:creationId xmlns:p14="http://schemas.microsoft.com/office/powerpoint/2010/main" val="3598171631"/>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İçerik Yer Tutucusu 4">
            <a:extLst>
              <a:ext uri="{FF2B5EF4-FFF2-40B4-BE49-F238E27FC236}">
                <a16:creationId xmlns:a16="http://schemas.microsoft.com/office/drawing/2014/main" id="{D5842937-FBD2-4CF1-AFFC-9FF82400AB09}"/>
              </a:ext>
            </a:extLst>
          </p:cNvPr>
          <p:cNvPicPr>
            <a:picLocks noGrp="1" noChangeAspect="1"/>
          </p:cNvPicPr>
          <p:nvPr>
            <p:ph idx="1"/>
          </p:nvPr>
        </p:nvPicPr>
        <p:blipFill>
          <a:blip r:embed="rId3"/>
          <a:stretch>
            <a:fillRect/>
          </a:stretch>
        </p:blipFill>
        <p:spPr>
          <a:xfrm>
            <a:off x="495300" y="992981"/>
            <a:ext cx="10685844" cy="4586016"/>
          </a:xfrm>
          <a:ln w="57150">
            <a:solidFill>
              <a:schemeClr val="tx1"/>
            </a:solidFill>
          </a:ln>
        </p:spPr>
      </p:pic>
      <p:sp>
        <p:nvSpPr>
          <p:cNvPr id="3" name="Metin kutusu 2">
            <a:extLst>
              <a:ext uri="{FF2B5EF4-FFF2-40B4-BE49-F238E27FC236}">
                <a16:creationId xmlns:a16="http://schemas.microsoft.com/office/drawing/2014/main" id="{B9746E9F-7275-1F8C-5A19-A7351E584EF0}"/>
              </a:ext>
            </a:extLst>
          </p:cNvPr>
          <p:cNvSpPr txBox="1"/>
          <p:nvPr/>
        </p:nvSpPr>
        <p:spPr>
          <a:xfrm>
            <a:off x="495299" y="2083443"/>
            <a:ext cx="10685843" cy="208344"/>
          </a:xfrm>
          <a:prstGeom prst="rect">
            <a:avLst/>
          </a:prstGeom>
          <a:no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Metin kutusu 3">
            <a:extLst>
              <a:ext uri="{FF2B5EF4-FFF2-40B4-BE49-F238E27FC236}">
                <a16:creationId xmlns:a16="http://schemas.microsoft.com/office/drawing/2014/main" id="{C3746632-3F5E-2C8E-7C00-3E4CED1141E3}"/>
              </a:ext>
            </a:extLst>
          </p:cNvPr>
          <p:cNvSpPr txBox="1"/>
          <p:nvPr/>
        </p:nvSpPr>
        <p:spPr>
          <a:xfrm>
            <a:off x="495298" y="2502061"/>
            <a:ext cx="10685843" cy="208344"/>
          </a:xfrm>
          <a:prstGeom prst="rect">
            <a:avLst/>
          </a:prstGeom>
          <a:noFill/>
          <a:ln w="28575">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Metin kutusu 5">
            <a:extLst>
              <a:ext uri="{FF2B5EF4-FFF2-40B4-BE49-F238E27FC236}">
                <a16:creationId xmlns:a16="http://schemas.microsoft.com/office/drawing/2014/main" id="{DA49E293-AB22-1201-67B5-196E098F1FC1}"/>
              </a:ext>
            </a:extLst>
          </p:cNvPr>
          <p:cNvSpPr txBox="1"/>
          <p:nvPr/>
        </p:nvSpPr>
        <p:spPr>
          <a:xfrm>
            <a:off x="495298" y="4872942"/>
            <a:ext cx="1345077" cy="208344"/>
          </a:xfrm>
          <a:prstGeom prst="rect">
            <a:avLst/>
          </a:prstGeom>
          <a:noFill/>
          <a:ln w="1905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Halka 6">
            <a:extLst>
              <a:ext uri="{FF2B5EF4-FFF2-40B4-BE49-F238E27FC236}">
                <a16:creationId xmlns:a16="http://schemas.microsoft.com/office/drawing/2014/main" id="{BDC128E8-B744-0811-B22B-3ABFB1E4B793}"/>
              </a:ext>
            </a:extLst>
          </p:cNvPr>
          <p:cNvSpPr/>
          <p:nvPr/>
        </p:nvSpPr>
        <p:spPr>
          <a:xfrm>
            <a:off x="2789499" y="4750895"/>
            <a:ext cx="1608881" cy="992077"/>
          </a:xfrm>
          <a:prstGeom prst="donut">
            <a:avLst>
              <a:gd name="adj" fmla="val 754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
        <p:nvSpPr>
          <p:cNvPr id="8" name="Halka 7">
            <a:extLst>
              <a:ext uri="{FF2B5EF4-FFF2-40B4-BE49-F238E27FC236}">
                <a16:creationId xmlns:a16="http://schemas.microsoft.com/office/drawing/2014/main" id="{0AD605B1-5FFB-D723-510A-1B5DD6F93328}"/>
              </a:ext>
            </a:extLst>
          </p:cNvPr>
          <p:cNvSpPr/>
          <p:nvPr/>
        </p:nvSpPr>
        <p:spPr>
          <a:xfrm>
            <a:off x="6985321" y="4704596"/>
            <a:ext cx="1608881" cy="992077"/>
          </a:xfrm>
          <a:prstGeom prst="donut">
            <a:avLst>
              <a:gd name="adj" fmla="val 637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
        <p:nvSpPr>
          <p:cNvPr id="9" name="Çerçeve 8">
            <a:extLst>
              <a:ext uri="{FF2B5EF4-FFF2-40B4-BE49-F238E27FC236}">
                <a16:creationId xmlns:a16="http://schemas.microsoft.com/office/drawing/2014/main" id="{E862488C-3CA9-9041-59E3-A958486F28BD}"/>
              </a:ext>
            </a:extLst>
          </p:cNvPr>
          <p:cNvSpPr/>
          <p:nvPr/>
        </p:nvSpPr>
        <p:spPr>
          <a:xfrm>
            <a:off x="5926238" y="4872942"/>
            <a:ext cx="1059083" cy="208344"/>
          </a:xfrm>
          <a:prstGeom prst="frame">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
        <p:nvSpPr>
          <p:cNvPr id="10" name="Çerçeve 9">
            <a:extLst>
              <a:ext uri="{FF2B5EF4-FFF2-40B4-BE49-F238E27FC236}">
                <a16:creationId xmlns:a16="http://schemas.microsoft.com/office/drawing/2014/main" id="{B96E25B8-1860-C6C2-6742-009C1C9A9F17}"/>
              </a:ext>
            </a:extLst>
          </p:cNvPr>
          <p:cNvSpPr/>
          <p:nvPr/>
        </p:nvSpPr>
        <p:spPr>
          <a:xfrm>
            <a:off x="9696689" y="4872942"/>
            <a:ext cx="1191712" cy="208344"/>
          </a:xfrm>
          <a:prstGeom prst="frame">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8317852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BF4FBE4-A965-5E02-EE8B-AE2A8D9CA3AE}"/>
              </a:ext>
            </a:extLst>
          </p:cNvPr>
          <p:cNvSpPr>
            <a:spLocks noGrp="1"/>
          </p:cNvSpPr>
          <p:nvPr>
            <p:ph type="title"/>
          </p:nvPr>
        </p:nvSpPr>
        <p:spPr>
          <a:xfrm>
            <a:off x="609600" y="139565"/>
            <a:ext cx="1985319" cy="457198"/>
          </a:xfrm>
          <a:solidFill>
            <a:schemeClr val="accent1">
              <a:lumMod val="40000"/>
              <a:lumOff val="60000"/>
            </a:schemeClr>
          </a:solidFill>
        </p:spPr>
        <p:txBody>
          <a:bodyPr>
            <a:normAutofit fontScale="90000"/>
          </a:bodyPr>
          <a:lstStyle/>
          <a:p>
            <a:br>
              <a:rPr lang="en-US" dirty="0"/>
            </a:br>
            <a:r>
              <a:rPr lang="en-US" dirty="0"/>
              <a:t>APOLLO</a:t>
            </a:r>
            <a:br>
              <a:rPr lang="en-US" dirty="0"/>
            </a:br>
            <a:endParaRPr lang="tr-TR" dirty="0"/>
          </a:p>
        </p:txBody>
      </p:sp>
      <p:sp>
        <p:nvSpPr>
          <p:cNvPr id="7" name="Metin kutusu 6">
            <a:extLst>
              <a:ext uri="{FF2B5EF4-FFF2-40B4-BE49-F238E27FC236}">
                <a16:creationId xmlns:a16="http://schemas.microsoft.com/office/drawing/2014/main" id="{480B7973-D0EE-AC6C-E7D0-CDCE0A4C5B6E}"/>
              </a:ext>
            </a:extLst>
          </p:cNvPr>
          <p:cNvSpPr txBox="1"/>
          <p:nvPr/>
        </p:nvSpPr>
        <p:spPr>
          <a:xfrm>
            <a:off x="335692" y="5062816"/>
            <a:ext cx="3470189" cy="14773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1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prior</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line</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of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therapy</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with</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lenalidomide</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and</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 PI</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ECOG ≤ 2</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Creatinine</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clearance</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 ≥ 30 </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mL</a:t>
            </a:r>
            <a:r>
              <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rPr>
              <a:t>/</a:t>
            </a:r>
            <a:r>
              <a:rPr kumimoji="0" lang="tr-TR" sz="1800" b="0" i="0" u="none" strike="noStrike" kern="1200" cap="none" spc="0" normalizeH="0" baseline="0" noProof="0" dirty="0" err="1">
                <a:ln>
                  <a:noFill/>
                </a:ln>
                <a:solidFill>
                  <a:srgbClr val="4E485C"/>
                </a:solidFill>
                <a:effectLst/>
                <a:uLnTx/>
                <a:uFillTx/>
                <a:latin typeface="Source Sans Pro" panose="020B0503030403020204" pitchFamily="34" charset="0"/>
                <a:ea typeface="+mn-ea"/>
                <a:cs typeface="+mn-cs"/>
              </a:rPr>
              <a:t>min</a:t>
            </a:r>
            <a:endParaRPr kumimoji="0" lang="tr-TR" sz="1800" b="0" i="0" u="none" strike="noStrike" kern="1200" cap="none" spc="0" normalizeH="0" baseline="0" noProof="0" dirty="0">
              <a:ln>
                <a:noFill/>
              </a:ln>
              <a:solidFill>
                <a:srgbClr val="4E485C"/>
              </a:solidFill>
              <a:effectLst/>
              <a:uLnTx/>
              <a:uFillTx/>
              <a:latin typeface="Source Sans Pro" panose="020B0503030403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p:txBody>
      </p:sp>
      <p:pic>
        <p:nvPicPr>
          <p:cNvPr id="9" name="Resim 8">
            <a:extLst>
              <a:ext uri="{FF2B5EF4-FFF2-40B4-BE49-F238E27FC236}">
                <a16:creationId xmlns:a16="http://schemas.microsoft.com/office/drawing/2014/main" id="{DDC26CC2-62EA-3F35-F5B8-3FD4C241D723}"/>
              </a:ext>
            </a:extLst>
          </p:cNvPr>
          <p:cNvPicPr>
            <a:picLocks noChangeAspect="1"/>
          </p:cNvPicPr>
          <p:nvPr/>
        </p:nvPicPr>
        <p:blipFill>
          <a:blip r:embed="rId2"/>
          <a:stretch>
            <a:fillRect/>
          </a:stretch>
        </p:blipFill>
        <p:spPr>
          <a:xfrm>
            <a:off x="8884508" y="105913"/>
            <a:ext cx="3311611" cy="4469537"/>
          </a:xfrm>
          <a:prstGeom prst="rect">
            <a:avLst/>
          </a:prstGeom>
        </p:spPr>
      </p:pic>
      <p:pic>
        <p:nvPicPr>
          <p:cNvPr id="11" name="Resim 10">
            <a:extLst>
              <a:ext uri="{FF2B5EF4-FFF2-40B4-BE49-F238E27FC236}">
                <a16:creationId xmlns:a16="http://schemas.microsoft.com/office/drawing/2014/main" id="{154937C5-4AB9-130F-D09E-986AED52DE2D}"/>
              </a:ext>
            </a:extLst>
          </p:cNvPr>
          <p:cNvPicPr>
            <a:picLocks noChangeAspect="1"/>
          </p:cNvPicPr>
          <p:nvPr/>
        </p:nvPicPr>
        <p:blipFill>
          <a:blip r:embed="rId3"/>
          <a:stretch>
            <a:fillRect/>
          </a:stretch>
        </p:blipFill>
        <p:spPr>
          <a:xfrm>
            <a:off x="4223950" y="4819133"/>
            <a:ext cx="7632357" cy="509191"/>
          </a:xfrm>
          <a:prstGeom prst="rect">
            <a:avLst/>
          </a:prstGeom>
          <a:ln w="28575">
            <a:solidFill>
              <a:schemeClr val="tx1"/>
            </a:solidFill>
          </a:ln>
        </p:spPr>
      </p:pic>
      <p:pic>
        <p:nvPicPr>
          <p:cNvPr id="17" name="Resim 16">
            <a:extLst>
              <a:ext uri="{FF2B5EF4-FFF2-40B4-BE49-F238E27FC236}">
                <a16:creationId xmlns:a16="http://schemas.microsoft.com/office/drawing/2014/main" id="{84597951-FD75-9A8F-30C1-DCFEAD33E020}"/>
              </a:ext>
            </a:extLst>
          </p:cNvPr>
          <p:cNvPicPr>
            <a:picLocks noChangeAspect="1"/>
          </p:cNvPicPr>
          <p:nvPr/>
        </p:nvPicPr>
        <p:blipFill>
          <a:blip r:embed="rId4"/>
          <a:stretch>
            <a:fillRect/>
          </a:stretch>
        </p:blipFill>
        <p:spPr>
          <a:xfrm>
            <a:off x="4223951" y="5328324"/>
            <a:ext cx="7632356" cy="1423762"/>
          </a:xfrm>
          <a:prstGeom prst="rect">
            <a:avLst/>
          </a:prstGeom>
          <a:ln w="28575">
            <a:solidFill>
              <a:schemeClr val="tx1"/>
            </a:solidFill>
          </a:ln>
        </p:spPr>
      </p:pic>
      <p:pic>
        <p:nvPicPr>
          <p:cNvPr id="21" name="İçerik Yer Tutucusu 20">
            <a:extLst>
              <a:ext uri="{FF2B5EF4-FFF2-40B4-BE49-F238E27FC236}">
                <a16:creationId xmlns:a16="http://schemas.microsoft.com/office/drawing/2014/main" id="{9AB7BC0C-A342-E240-92A7-0FB5E00ECDB9}"/>
              </a:ext>
            </a:extLst>
          </p:cNvPr>
          <p:cNvPicPr>
            <a:picLocks noGrp="1" noChangeAspect="1"/>
          </p:cNvPicPr>
          <p:nvPr>
            <p:ph idx="1"/>
          </p:nvPr>
        </p:nvPicPr>
        <p:blipFill>
          <a:blip r:embed="rId5"/>
          <a:stretch>
            <a:fillRect/>
          </a:stretch>
        </p:blipFill>
        <p:spPr>
          <a:xfrm>
            <a:off x="500785" y="596763"/>
            <a:ext cx="8383724" cy="4098805"/>
          </a:xfrm>
          <a:ln w="38100">
            <a:solidFill>
              <a:schemeClr val="tx1"/>
            </a:solidFill>
          </a:ln>
        </p:spPr>
      </p:pic>
    </p:spTree>
    <p:extLst>
      <p:ext uri="{BB962C8B-B14F-4D97-AF65-F5344CB8AC3E}">
        <p14:creationId xmlns:p14="http://schemas.microsoft.com/office/powerpoint/2010/main" val="33948310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Başlık 3">
            <a:extLst>
              <a:ext uri="{FF2B5EF4-FFF2-40B4-BE49-F238E27FC236}">
                <a16:creationId xmlns:a16="http://schemas.microsoft.com/office/drawing/2014/main" id="{F0D129C7-082B-2EC8-EC49-63C893023100}"/>
              </a:ext>
            </a:extLst>
          </p:cNvPr>
          <p:cNvSpPr>
            <a:spLocks noGrp="1"/>
          </p:cNvSpPr>
          <p:nvPr>
            <p:ph type="title"/>
          </p:nvPr>
        </p:nvSpPr>
        <p:spPr/>
        <p:txBody>
          <a:bodyPr/>
          <a:lstStyle/>
          <a:p>
            <a:r>
              <a:rPr lang="tr-TR" dirty="0" err="1"/>
              <a:t>Daratumumab</a:t>
            </a:r>
            <a:r>
              <a:rPr lang="tr-TR" dirty="0"/>
              <a:t>: Etki Mekanizması</a:t>
            </a:r>
          </a:p>
        </p:txBody>
      </p:sp>
      <p:graphicFrame>
        <p:nvGraphicFramePr>
          <p:cNvPr id="9" name="İçerik Yer Tutucusu 8">
            <a:extLst>
              <a:ext uri="{FF2B5EF4-FFF2-40B4-BE49-F238E27FC236}">
                <a16:creationId xmlns:a16="http://schemas.microsoft.com/office/drawing/2014/main" id="{8B9E310E-5EC6-8E70-290B-4D05626B97D7}"/>
              </a:ext>
            </a:extLst>
          </p:cNvPr>
          <p:cNvGraphicFramePr>
            <a:graphicFrameLocks noGrp="1"/>
          </p:cNvGraphicFramePr>
          <p:nvPr>
            <p:ph sz="half" idx="1"/>
            <p:extLst>
              <p:ext uri="{D42A27DB-BD31-4B8C-83A1-F6EECF244321}">
                <p14:modId xmlns:p14="http://schemas.microsoft.com/office/powerpoint/2010/main" val="290110532"/>
              </p:ext>
            </p:extLst>
          </p:nvPr>
        </p:nvGraphicFramePr>
        <p:xfrm>
          <a:off x="5525728" y="1740310"/>
          <a:ext cx="5437239" cy="443665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İçerik Yer Tutucusu 2">
            <a:extLst>
              <a:ext uri="{FF2B5EF4-FFF2-40B4-BE49-F238E27FC236}">
                <a16:creationId xmlns:a16="http://schemas.microsoft.com/office/drawing/2014/main" id="{BC5D2AB4-71F0-490E-1779-34073DCF83C1}"/>
              </a:ext>
            </a:extLst>
          </p:cNvPr>
          <p:cNvPicPr>
            <a:picLocks noGrp="1" noChangeAspect="1"/>
          </p:cNvPicPr>
          <p:nvPr>
            <p:ph sz="half" idx="2"/>
          </p:nvPr>
        </p:nvPicPr>
        <p:blipFill>
          <a:blip r:embed="rId8"/>
          <a:stretch>
            <a:fillRect/>
          </a:stretch>
        </p:blipFill>
        <p:spPr>
          <a:xfrm>
            <a:off x="639588" y="2253142"/>
            <a:ext cx="4684713" cy="3535632"/>
          </a:xfrm>
        </p:spPr>
      </p:pic>
    </p:spTree>
    <p:extLst>
      <p:ext uri="{BB962C8B-B14F-4D97-AF65-F5344CB8AC3E}">
        <p14:creationId xmlns:p14="http://schemas.microsoft.com/office/powerpoint/2010/main" val="332344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Lst>
  </p:timing>
</p:sld>
</file>

<file path=ppt/slides/slide15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5321EBF-6736-D277-0AEC-FDD23B6222A1}"/>
              </a:ext>
            </a:extLst>
          </p:cNvPr>
          <p:cNvSpPr>
            <a:spLocks noGrp="1"/>
          </p:cNvSpPr>
          <p:nvPr>
            <p:ph type="title"/>
          </p:nvPr>
        </p:nvSpPr>
        <p:spPr/>
        <p:txBody>
          <a:bodyPr/>
          <a:lstStyle/>
          <a:p>
            <a:endParaRPr lang="tr-TR"/>
          </a:p>
        </p:txBody>
      </p:sp>
      <p:pic>
        <p:nvPicPr>
          <p:cNvPr id="7" name="Resim 6">
            <a:extLst>
              <a:ext uri="{FF2B5EF4-FFF2-40B4-BE49-F238E27FC236}">
                <a16:creationId xmlns:a16="http://schemas.microsoft.com/office/drawing/2014/main" id="{5ECC88D6-6DBE-D6E7-A9C4-E77AE6F93B36}"/>
              </a:ext>
            </a:extLst>
          </p:cNvPr>
          <p:cNvPicPr>
            <a:picLocks noChangeAspect="1"/>
          </p:cNvPicPr>
          <p:nvPr/>
        </p:nvPicPr>
        <p:blipFill>
          <a:blip r:embed="rId2"/>
          <a:stretch>
            <a:fillRect/>
          </a:stretch>
        </p:blipFill>
        <p:spPr>
          <a:xfrm>
            <a:off x="0" y="2789"/>
            <a:ext cx="6474941" cy="3564581"/>
          </a:xfrm>
          <a:prstGeom prst="rect">
            <a:avLst/>
          </a:prstGeom>
        </p:spPr>
      </p:pic>
      <p:pic>
        <p:nvPicPr>
          <p:cNvPr id="11" name="İçerik Yer Tutucusu 10">
            <a:extLst>
              <a:ext uri="{FF2B5EF4-FFF2-40B4-BE49-F238E27FC236}">
                <a16:creationId xmlns:a16="http://schemas.microsoft.com/office/drawing/2014/main" id="{E562B1D9-F42E-0F5D-9CF1-855790583A4E}"/>
              </a:ext>
            </a:extLst>
          </p:cNvPr>
          <p:cNvPicPr>
            <a:picLocks noGrp="1" noChangeAspect="1"/>
          </p:cNvPicPr>
          <p:nvPr>
            <p:ph idx="1"/>
          </p:nvPr>
        </p:nvPicPr>
        <p:blipFill>
          <a:blip r:embed="rId3"/>
          <a:stretch>
            <a:fillRect/>
          </a:stretch>
        </p:blipFill>
        <p:spPr>
          <a:xfrm>
            <a:off x="6096000" y="2329248"/>
            <a:ext cx="6096000" cy="4525963"/>
          </a:xfrm>
        </p:spPr>
      </p:pic>
    </p:spTree>
    <p:extLst>
      <p:ext uri="{BB962C8B-B14F-4D97-AF65-F5344CB8AC3E}">
        <p14:creationId xmlns:p14="http://schemas.microsoft.com/office/powerpoint/2010/main" val="415979597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D227C38-162F-FA23-9B57-F0E869EDF495}"/>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7459E091-81E9-D2F4-D5B0-FCF26209A00D}"/>
              </a:ext>
            </a:extLst>
          </p:cNvPr>
          <p:cNvPicPr>
            <a:picLocks noGrp="1" noChangeAspect="1"/>
          </p:cNvPicPr>
          <p:nvPr>
            <p:ph idx="1"/>
          </p:nvPr>
        </p:nvPicPr>
        <p:blipFill>
          <a:blip r:embed="rId2"/>
          <a:stretch>
            <a:fillRect/>
          </a:stretch>
        </p:blipFill>
        <p:spPr>
          <a:xfrm>
            <a:off x="355600" y="274638"/>
            <a:ext cx="8064500" cy="5531643"/>
          </a:xfrm>
          <a:ln w="57150">
            <a:solidFill>
              <a:schemeClr val="tx1"/>
            </a:solidFill>
          </a:ln>
        </p:spPr>
      </p:pic>
      <p:sp>
        <p:nvSpPr>
          <p:cNvPr id="6" name="Metin kutusu 5">
            <a:extLst>
              <a:ext uri="{FF2B5EF4-FFF2-40B4-BE49-F238E27FC236}">
                <a16:creationId xmlns:a16="http://schemas.microsoft.com/office/drawing/2014/main" id="{E1753B09-0BD1-28EC-65E1-1E5C65FDF1BB}"/>
              </a:ext>
            </a:extLst>
          </p:cNvPr>
          <p:cNvSpPr txBox="1"/>
          <p:nvPr/>
        </p:nvSpPr>
        <p:spPr>
          <a:xfrm>
            <a:off x="8686800" y="1828800"/>
            <a:ext cx="2214965" cy="1200329"/>
          </a:xfrm>
          <a:prstGeom prst="rect">
            <a:avLst/>
          </a:prstGeom>
          <a:solidFill>
            <a:schemeClr val="accent1">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a:ea typeface="+mn-ea"/>
                <a:cs typeface="+mn-cs"/>
              </a:rPr>
              <a:t>                   </a:t>
            </a:r>
            <a:r>
              <a:rPr kumimoji="0" lang="tr-TR" sz="1800" b="0" i="0" u="none" strike="noStrike" kern="1200" cap="none" spc="0" normalizeH="0" baseline="0" noProof="0" dirty="0" err="1">
                <a:ln>
                  <a:noFill/>
                </a:ln>
                <a:solidFill>
                  <a:prstClr val="black"/>
                </a:solidFill>
                <a:effectLst/>
                <a:uLnTx/>
                <a:uFillTx/>
                <a:latin typeface="Calibri"/>
                <a:ea typeface="+mn-ea"/>
                <a:cs typeface="+mn-cs"/>
              </a:rPr>
              <a:t>DPd</a:t>
            </a:r>
            <a:r>
              <a:rPr kumimoji="0" lang="tr-TR" sz="1800" b="0" i="0" u="none" strike="noStrike" kern="1200" cap="none" spc="0" normalizeH="0" baseline="0" noProof="0" dirty="0">
                <a:ln>
                  <a:noFill/>
                </a:ln>
                <a:solidFill>
                  <a:prstClr val="black"/>
                </a:solidFill>
                <a:effectLst/>
                <a:uLnTx/>
                <a:uFillTx/>
                <a:latin typeface="Calibri"/>
                <a:ea typeface="+mn-ea"/>
                <a:cs typeface="+mn-cs"/>
              </a:rPr>
              <a:t> - Pd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prstClr val="black"/>
                </a:solidFill>
                <a:effectLst/>
                <a:uLnTx/>
                <a:uFillTx/>
                <a:latin typeface="Calibri"/>
                <a:ea typeface="+mn-ea"/>
                <a:cs typeface="+mn-cs"/>
              </a:rPr>
              <a:t>Nötropeni</a:t>
            </a:r>
            <a:r>
              <a:rPr kumimoji="0" lang="tr-TR" sz="1800" b="0" i="0" u="none" strike="noStrike" kern="1200" cap="none" spc="0" normalizeH="0" baseline="0" noProof="0" dirty="0">
                <a:ln>
                  <a:noFill/>
                </a:ln>
                <a:solidFill>
                  <a:prstClr val="black"/>
                </a:solidFill>
                <a:effectLst/>
                <a:uLnTx/>
                <a:uFillTx/>
                <a:latin typeface="Calibri"/>
                <a:ea typeface="+mn-ea"/>
                <a:cs typeface="+mn-cs"/>
              </a:rPr>
              <a:t> %71 - %54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a:ea typeface="+mn-ea"/>
                <a:cs typeface="+mn-cs"/>
              </a:rPr>
              <a:t>Enfeksiyon %65 - %52</a:t>
            </a:r>
          </a:p>
        </p:txBody>
      </p:sp>
    </p:spTree>
    <p:extLst>
      <p:ext uri="{BB962C8B-B14F-4D97-AF65-F5344CB8AC3E}">
        <p14:creationId xmlns:p14="http://schemas.microsoft.com/office/powerpoint/2010/main" val="286726263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F9E22-1870-4C4D-A4E2-C3EEAD2D6A68}"/>
              </a:ext>
            </a:extLst>
          </p:cNvPr>
          <p:cNvSpPr>
            <a:spLocks noGrp="1"/>
          </p:cNvSpPr>
          <p:nvPr>
            <p:ph type="title"/>
          </p:nvPr>
        </p:nvSpPr>
        <p:spPr>
          <a:xfrm>
            <a:off x="478366" y="69561"/>
            <a:ext cx="2223157" cy="527340"/>
          </a:xfrm>
          <a:solidFill>
            <a:schemeClr val="accent1">
              <a:lumMod val="40000"/>
              <a:lumOff val="60000"/>
            </a:schemeClr>
          </a:solidFill>
        </p:spPr>
        <p:txBody>
          <a:bodyPr anchor="b"/>
          <a:lstStyle/>
          <a:p>
            <a:pPr rtl="0"/>
            <a:br>
              <a:rPr lang="tr-TR" sz="2667" dirty="0"/>
            </a:br>
            <a:r>
              <a:rPr lang="tr-TR" sz="2667" dirty="0">
                <a:solidFill>
                  <a:schemeClr val="tx1">
                    <a:lumMod val="50000"/>
                  </a:schemeClr>
                </a:solidFill>
                <a:cs typeface="Arial" panose="020B0604020202020204" pitchFamily="34" charset="0"/>
              </a:rPr>
              <a:t>GMMG HD7</a:t>
            </a:r>
          </a:p>
        </p:txBody>
      </p:sp>
      <p:sp>
        <p:nvSpPr>
          <p:cNvPr id="175" name="TextBox 174">
            <a:extLst>
              <a:ext uri="{FF2B5EF4-FFF2-40B4-BE49-F238E27FC236}">
                <a16:creationId xmlns:a16="http://schemas.microsoft.com/office/drawing/2014/main" id="{D4940829-D48D-44B8-AF5E-14BA16893D58}"/>
              </a:ext>
            </a:extLst>
          </p:cNvPr>
          <p:cNvSpPr txBox="1"/>
          <p:nvPr/>
        </p:nvSpPr>
        <p:spPr>
          <a:xfrm>
            <a:off x="3326389"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15</a:t>
            </a:r>
          </a:p>
        </p:txBody>
      </p:sp>
      <p:sp>
        <p:nvSpPr>
          <p:cNvPr id="183" name="TextBox 182">
            <a:extLst>
              <a:ext uri="{FF2B5EF4-FFF2-40B4-BE49-F238E27FC236}">
                <a16:creationId xmlns:a16="http://schemas.microsoft.com/office/drawing/2014/main" id="{BCD68EB3-D262-4117-AFAD-4CC5BDE187B7}"/>
              </a:ext>
            </a:extLst>
          </p:cNvPr>
          <p:cNvSpPr txBox="1"/>
          <p:nvPr/>
        </p:nvSpPr>
        <p:spPr>
          <a:xfrm>
            <a:off x="4940061"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33</a:t>
            </a:r>
          </a:p>
        </p:txBody>
      </p:sp>
      <p:sp>
        <p:nvSpPr>
          <p:cNvPr id="182" name="TextBox 181">
            <a:extLst>
              <a:ext uri="{FF2B5EF4-FFF2-40B4-BE49-F238E27FC236}">
                <a16:creationId xmlns:a16="http://schemas.microsoft.com/office/drawing/2014/main" id="{BC2BE8BF-780B-4A45-8F89-ED45D6AEAFE0}"/>
              </a:ext>
            </a:extLst>
          </p:cNvPr>
          <p:cNvSpPr txBox="1"/>
          <p:nvPr/>
        </p:nvSpPr>
        <p:spPr>
          <a:xfrm>
            <a:off x="4325951"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26</a:t>
            </a:r>
          </a:p>
        </p:txBody>
      </p:sp>
      <p:sp>
        <p:nvSpPr>
          <p:cNvPr id="179" name="TextBox 178">
            <a:extLst>
              <a:ext uri="{FF2B5EF4-FFF2-40B4-BE49-F238E27FC236}">
                <a16:creationId xmlns:a16="http://schemas.microsoft.com/office/drawing/2014/main" id="{8831CE9C-DD19-4B69-A716-CD8148F31FED}"/>
              </a:ext>
            </a:extLst>
          </p:cNvPr>
          <p:cNvSpPr txBox="1"/>
          <p:nvPr/>
        </p:nvSpPr>
        <p:spPr>
          <a:xfrm>
            <a:off x="4521847"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29</a:t>
            </a:r>
          </a:p>
        </p:txBody>
      </p:sp>
      <p:sp>
        <p:nvSpPr>
          <p:cNvPr id="180" name="TextBox 179">
            <a:extLst>
              <a:ext uri="{FF2B5EF4-FFF2-40B4-BE49-F238E27FC236}">
                <a16:creationId xmlns:a16="http://schemas.microsoft.com/office/drawing/2014/main" id="{A7496539-CCE6-48A8-A9FA-29F572800712}"/>
              </a:ext>
            </a:extLst>
          </p:cNvPr>
          <p:cNvSpPr txBox="1"/>
          <p:nvPr/>
        </p:nvSpPr>
        <p:spPr>
          <a:xfrm>
            <a:off x="4202373"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25</a:t>
            </a:r>
          </a:p>
        </p:txBody>
      </p:sp>
      <p:sp>
        <p:nvSpPr>
          <p:cNvPr id="178" name="TextBox 177">
            <a:extLst>
              <a:ext uri="{FF2B5EF4-FFF2-40B4-BE49-F238E27FC236}">
                <a16:creationId xmlns:a16="http://schemas.microsoft.com/office/drawing/2014/main" id="{D5F2A367-9202-49C6-95FB-F109D3FE1CC5}"/>
              </a:ext>
            </a:extLst>
          </p:cNvPr>
          <p:cNvSpPr txBox="1"/>
          <p:nvPr/>
        </p:nvSpPr>
        <p:spPr>
          <a:xfrm>
            <a:off x="4044581"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23</a:t>
            </a:r>
          </a:p>
        </p:txBody>
      </p:sp>
      <p:sp>
        <p:nvSpPr>
          <p:cNvPr id="177" name="TextBox 176">
            <a:extLst>
              <a:ext uri="{FF2B5EF4-FFF2-40B4-BE49-F238E27FC236}">
                <a16:creationId xmlns:a16="http://schemas.microsoft.com/office/drawing/2014/main" id="{A8949785-59CC-49CE-A15B-903A9F6D4E69}"/>
              </a:ext>
            </a:extLst>
          </p:cNvPr>
          <p:cNvSpPr txBox="1"/>
          <p:nvPr/>
        </p:nvSpPr>
        <p:spPr>
          <a:xfrm>
            <a:off x="3923919"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22</a:t>
            </a:r>
          </a:p>
        </p:txBody>
      </p:sp>
      <p:sp>
        <p:nvSpPr>
          <p:cNvPr id="173" name="TextBox 172">
            <a:extLst>
              <a:ext uri="{FF2B5EF4-FFF2-40B4-BE49-F238E27FC236}">
                <a16:creationId xmlns:a16="http://schemas.microsoft.com/office/drawing/2014/main" id="{50F18211-3BB1-41A5-B8CA-761859DBD257}"/>
              </a:ext>
            </a:extLst>
          </p:cNvPr>
          <p:cNvSpPr txBox="1"/>
          <p:nvPr/>
        </p:nvSpPr>
        <p:spPr>
          <a:xfrm>
            <a:off x="2877392" y="5305459"/>
            <a:ext cx="276037"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9</a:t>
            </a:r>
          </a:p>
        </p:txBody>
      </p:sp>
      <p:grpSp>
        <p:nvGrpSpPr>
          <p:cNvPr id="13" name="Group 12">
            <a:extLst>
              <a:ext uri="{FF2B5EF4-FFF2-40B4-BE49-F238E27FC236}">
                <a16:creationId xmlns:a16="http://schemas.microsoft.com/office/drawing/2014/main" id="{9B58FE13-C75E-4196-88F9-22647A704584}"/>
              </a:ext>
            </a:extLst>
          </p:cNvPr>
          <p:cNvGrpSpPr/>
          <p:nvPr/>
        </p:nvGrpSpPr>
        <p:grpSpPr>
          <a:xfrm>
            <a:off x="2224869" y="4444146"/>
            <a:ext cx="3264744" cy="103869"/>
            <a:chOff x="1556264" y="3501933"/>
            <a:chExt cx="2448558" cy="77902"/>
          </a:xfrm>
        </p:grpSpPr>
        <p:cxnSp>
          <p:nvCxnSpPr>
            <p:cNvPr id="10" name="Straight Arrow Connector 9">
              <a:extLst>
                <a:ext uri="{FF2B5EF4-FFF2-40B4-BE49-F238E27FC236}">
                  <a16:creationId xmlns:a16="http://schemas.microsoft.com/office/drawing/2014/main" id="{D6C92700-508F-4304-9A2B-5A8C0A63C39C}"/>
                </a:ext>
              </a:extLst>
            </p:cNvPr>
            <p:cNvCxnSpPr/>
            <p:nvPr/>
          </p:nvCxnSpPr>
          <p:spPr>
            <a:xfrm>
              <a:off x="1556264" y="3579835"/>
              <a:ext cx="2448558"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C73D079E-72E9-4F8F-82AD-649459158A92}"/>
                </a:ext>
              </a:extLst>
            </p:cNvPr>
            <p:cNvCxnSpPr/>
            <p:nvPr/>
          </p:nvCxnSpPr>
          <p:spPr>
            <a:xfrm flipV="1">
              <a:off x="1563884"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C3B1A90-59EE-4728-AA45-7A361F22E7C0}"/>
                </a:ext>
              </a:extLst>
            </p:cNvPr>
            <p:cNvCxnSpPr/>
            <p:nvPr/>
          </p:nvCxnSpPr>
          <p:spPr>
            <a:xfrm flipV="1">
              <a:off x="3795550"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08DA299A-D9A0-4A8B-B6B9-ECB9897BC595}"/>
                </a:ext>
              </a:extLst>
            </p:cNvPr>
            <p:cNvCxnSpPr/>
            <p:nvPr/>
          </p:nvCxnSpPr>
          <p:spPr>
            <a:xfrm flipV="1">
              <a:off x="2010217"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EDCB622-AE79-4337-8A67-16079E1C4731}"/>
                </a:ext>
              </a:extLst>
            </p:cNvPr>
            <p:cNvCxnSpPr/>
            <p:nvPr/>
          </p:nvCxnSpPr>
          <p:spPr>
            <a:xfrm flipV="1">
              <a:off x="2456550"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71E95F3D-27D3-44BD-8F9D-24A599C84D25}"/>
                </a:ext>
              </a:extLst>
            </p:cNvPr>
            <p:cNvCxnSpPr/>
            <p:nvPr/>
          </p:nvCxnSpPr>
          <p:spPr>
            <a:xfrm flipV="1">
              <a:off x="2902883"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DFA48A84-E366-47DA-9661-06644157ADAB}"/>
                </a:ext>
              </a:extLst>
            </p:cNvPr>
            <p:cNvCxnSpPr/>
            <p:nvPr/>
          </p:nvCxnSpPr>
          <p:spPr>
            <a:xfrm flipV="1">
              <a:off x="3349216" y="3501933"/>
              <a:ext cx="0" cy="72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14" name="TextBox 13">
            <a:extLst>
              <a:ext uri="{FF2B5EF4-FFF2-40B4-BE49-F238E27FC236}">
                <a16:creationId xmlns:a16="http://schemas.microsoft.com/office/drawing/2014/main" id="{4A471EE7-E51B-4365-80AC-FC29062BCAD5}"/>
              </a:ext>
            </a:extLst>
          </p:cNvPr>
          <p:cNvSpPr txBox="1"/>
          <p:nvPr/>
        </p:nvSpPr>
        <p:spPr>
          <a:xfrm>
            <a:off x="1967282"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1. Hafta</a:t>
            </a:r>
          </a:p>
        </p:txBody>
      </p:sp>
      <p:sp>
        <p:nvSpPr>
          <p:cNvPr id="121" name="TextBox 120">
            <a:extLst>
              <a:ext uri="{FF2B5EF4-FFF2-40B4-BE49-F238E27FC236}">
                <a16:creationId xmlns:a16="http://schemas.microsoft.com/office/drawing/2014/main" id="{AEB9BEA8-8D2C-4D6D-AB52-EDE90B508C55}"/>
              </a:ext>
            </a:extLst>
          </p:cNvPr>
          <p:cNvSpPr txBox="1"/>
          <p:nvPr/>
        </p:nvSpPr>
        <p:spPr>
          <a:xfrm>
            <a:off x="2556668"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2. Hafta</a:t>
            </a:r>
          </a:p>
        </p:txBody>
      </p:sp>
      <p:sp>
        <p:nvSpPr>
          <p:cNvPr id="122" name="TextBox 121">
            <a:extLst>
              <a:ext uri="{FF2B5EF4-FFF2-40B4-BE49-F238E27FC236}">
                <a16:creationId xmlns:a16="http://schemas.microsoft.com/office/drawing/2014/main" id="{718E62A0-1131-443F-89EA-B314FB5ADB75}"/>
              </a:ext>
            </a:extLst>
          </p:cNvPr>
          <p:cNvSpPr txBox="1"/>
          <p:nvPr/>
        </p:nvSpPr>
        <p:spPr>
          <a:xfrm>
            <a:off x="3146055"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3. Hafta</a:t>
            </a:r>
          </a:p>
        </p:txBody>
      </p:sp>
      <p:sp>
        <p:nvSpPr>
          <p:cNvPr id="123" name="TextBox 122">
            <a:extLst>
              <a:ext uri="{FF2B5EF4-FFF2-40B4-BE49-F238E27FC236}">
                <a16:creationId xmlns:a16="http://schemas.microsoft.com/office/drawing/2014/main" id="{41E9A975-1698-441B-82CF-27872356FC11}"/>
              </a:ext>
            </a:extLst>
          </p:cNvPr>
          <p:cNvSpPr txBox="1"/>
          <p:nvPr/>
        </p:nvSpPr>
        <p:spPr>
          <a:xfrm>
            <a:off x="3735442"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4. Hafta</a:t>
            </a:r>
          </a:p>
        </p:txBody>
      </p:sp>
      <p:sp>
        <p:nvSpPr>
          <p:cNvPr id="125" name="TextBox 124">
            <a:extLst>
              <a:ext uri="{FF2B5EF4-FFF2-40B4-BE49-F238E27FC236}">
                <a16:creationId xmlns:a16="http://schemas.microsoft.com/office/drawing/2014/main" id="{93A399DD-E130-4087-9BA5-19D316CB3099}"/>
              </a:ext>
            </a:extLst>
          </p:cNvPr>
          <p:cNvSpPr txBox="1"/>
          <p:nvPr/>
        </p:nvSpPr>
        <p:spPr>
          <a:xfrm>
            <a:off x="4324828"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5. Hafta</a:t>
            </a:r>
          </a:p>
        </p:txBody>
      </p:sp>
      <p:sp>
        <p:nvSpPr>
          <p:cNvPr id="127" name="TextBox 126">
            <a:extLst>
              <a:ext uri="{FF2B5EF4-FFF2-40B4-BE49-F238E27FC236}">
                <a16:creationId xmlns:a16="http://schemas.microsoft.com/office/drawing/2014/main" id="{EE6C7E9F-D617-410B-AE34-45459E649290}"/>
              </a:ext>
            </a:extLst>
          </p:cNvPr>
          <p:cNvSpPr txBox="1"/>
          <p:nvPr/>
        </p:nvSpPr>
        <p:spPr>
          <a:xfrm>
            <a:off x="4914215" y="4258876"/>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6. Hafta</a:t>
            </a:r>
          </a:p>
        </p:txBody>
      </p:sp>
      <p:sp>
        <p:nvSpPr>
          <p:cNvPr id="128" name="TextBox 127">
            <a:extLst>
              <a:ext uri="{FF2B5EF4-FFF2-40B4-BE49-F238E27FC236}">
                <a16:creationId xmlns:a16="http://schemas.microsoft.com/office/drawing/2014/main" id="{D4552078-D5B7-4F03-8E51-E5FDE05025DB}"/>
              </a:ext>
            </a:extLst>
          </p:cNvPr>
          <p:cNvSpPr txBox="1"/>
          <p:nvPr/>
        </p:nvSpPr>
        <p:spPr>
          <a:xfrm>
            <a:off x="944338" y="4653263"/>
            <a:ext cx="1330813" cy="21544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rPr>
              <a:t>Isatuximab (İV) 10 mg/kg</a:t>
            </a:r>
          </a:p>
        </p:txBody>
      </p:sp>
      <p:sp>
        <p:nvSpPr>
          <p:cNvPr id="15" name="TextBox 14">
            <a:extLst>
              <a:ext uri="{FF2B5EF4-FFF2-40B4-BE49-F238E27FC236}">
                <a16:creationId xmlns:a16="http://schemas.microsoft.com/office/drawing/2014/main" id="{81CFF4E6-AAD5-4BC1-9B01-0248D67D256D}"/>
              </a:ext>
            </a:extLst>
          </p:cNvPr>
          <p:cNvSpPr txBox="1"/>
          <p:nvPr/>
        </p:nvSpPr>
        <p:spPr>
          <a:xfrm>
            <a:off x="2124747" y="4530152"/>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D1</a:t>
            </a:r>
          </a:p>
        </p:txBody>
      </p:sp>
      <p:sp>
        <p:nvSpPr>
          <p:cNvPr id="129" name="TextBox 128">
            <a:extLst>
              <a:ext uri="{FF2B5EF4-FFF2-40B4-BE49-F238E27FC236}">
                <a16:creationId xmlns:a16="http://schemas.microsoft.com/office/drawing/2014/main" id="{9CA00CF1-D9AD-493D-B9E4-F3E0BE259A58}"/>
              </a:ext>
            </a:extLst>
          </p:cNvPr>
          <p:cNvSpPr txBox="1"/>
          <p:nvPr/>
        </p:nvSpPr>
        <p:spPr>
          <a:xfrm>
            <a:off x="2701523" y="4530152"/>
            <a:ext cx="356188"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D8*</a:t>
            </a:r>
          </a:p>
        </p:txBody>
      </p:sp>
      <p:sp>
        <p:nvSpPr>
          <p:cNvPr id="131" name="TextBox 130">
            <a:extLst>
              <a:ext uri="{FF2B5EF4-FFF2-40B4-BE49-F238E27FC236}">
                <a16:creationId xmlns:a16="http://schemas.microsoft.com/office/drawing/2014/main" id="{4BDA31A5-CA25-413F-B453-4FA65F09B2A7}"/>
              </a:ext>
            </a:extLst>
          </p:cNvPr>
          <p:cNvSpPr txBox="1"/>
          <p:nvPr/>
        </p:nvSpPr>
        <p:spPr>
          <a:xfrm>
            <a:off x="3289520" y="4530152"/>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D15</a:t>
            </a:r>
          </a:p>
        </p:txBody>
      </p:sp>
      <p:sp>
        <p:nvSpPr>
          <p:cNvPr id="132" name="TextBox 131">
            <a:extLst>
              <a:ext uri="{FF2B5EF4-FFF2-40B4-BE49-F238E27FC236}">
                <a16:creationId xmlns:a16="http://schemas.microsoft.com/office/drawing/2014/main" id="{083D8E26-DC27-4F5A-B041-DD1E0FE4C68E}"/>
              </a:ext>
            </a:extLst>
          </p:cNvPr>
          <p:cNvSpPr txBox="1"/>
          <p:nvPr/>
        </p:nvSpPr>
        <p:spPr>
          <a:xfrm>
            <a:off x="3866300" y="4530152"/>
            <a:ext cx="413896"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D22*</a:t>
            </a:r>
          </a:p>
        </p:txBody>
      </p:sp>
      <p:sp>
        <p:nvSpPr>
          <p:cNvPr id="133" name="TextBox 132">
            <a:extLst>
              <a:ext uri="{FF2B5EF4-FFF2-40B4-BE49-F238E27FC236}">
                <a16:creationId xmlns:a16="http://schemas.microsoft.com/office/drawing/2014/main" id="{A45C15C5-FE2A-412F-9B2B-8552B69F369F}"/>
              </a:ext>
            </a:extLst>
          </p:cNvPr>
          <p:cNvSpPr txBox="1"/>
          <p:nvPr/>
        </p:nvSpPr>
        <p:spPr>
          <a:xfrm>
            <a:off x="4483151" y="4530152"/>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D29</a:t>
            </a:r>
          </a:p>
        </p:txBody>
      </p:sp>
      <p:sp>
        <p:nvSpPr>
          <p:cNvPr id="144" name="TextBox 143">
            <a:extLst>
              <a:ext uri="{FF2B5EF4-FFF2-40B4-BE49-F238E27FC236}">
                <a16:creationId xmlns:a16="http://schemas.microsoft.com/office/drawing/2014/main" id="{CA429E49-DB3E-402E-94ED-B0E27FAFE358}"/>
              </a:ext>
            </a:extLst>
          </p:cNvPr>
          <p:cNvSpPr txBox="1"/>
          <p:nvPr/>
        </p:nvSpPr>
        <p:spPr>
          <a:xfrm>
            <a:off x="838539" y="4930048"/>
            <a:ext cx="1436612" cy="21544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rPr>
              <a:t>Bortezomib (SC) 1,3 mg/m²</a:t>
            </a:r>
          </a:p>
        </p:txBody>
      </p:sp>
      <p:sp>
        <p:nvSpPr>
          <p:cNvPr id="145" name="TextBox 144">
            <a:extLst>
              <a:ext uri="{FF2B5EF4-FFF2-40B4-BE49-F238E27FC236}">
                <a16:creationId xmlns:a16="http://schemas.microsoft.com/office/drawing/2014/main" id="{6FEDE4A7-FA03-45C9-B8D1-9D12EEC0B7EB}"/>
              </a:ext>
            </a:extLst>
          </p:cNvPr>
          <p:cNvSpPr txBox="1"/>
          <p:nvPr/>
        </p:nvSpPr>
        <p:spPr>
          <a:xfrm>
            <a:off x="2124747" y="4806938"/>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D1</a:t>
            </a:r>
          </a:p>
        </p:txBody>
      </p:sp>
      <p:sp>
        <p:nvSpPr>
          <p:cNvPr id="146" name="TextBox 145">
            <a:extLst>
              <a:ext uri="{FF2B5EF4-FFF2-40B4-BE49-F238E27FC236}">
                <a16:creationId xmlns:a16="http://schemas.microsoft.com/office/drawing/2014/main" id="{99C33BC0-F905-40CA-AD4D-0AD24B354192}"/>
              </a:ext>
            </a:extLst>
          </p:cNvPr>
          <p:cNvSpPr txBox="1"/>
          <p:nvPr/>
        </p:nvSpPr>
        <p:spPr>
          <a:xfrm>
            <a:off x="2721561" y="4806938"/>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D8</a:t>
            </a:r>
          </a:p>
        </p:txBody>
      </p:sp>
      <p:sp>
        <p:nvSpPr>
          <p:cNvPr id="147" name="TextBox 146">
            <a:extLst>
              <a:ext uri="{FF2B5EF4-FFF2-40B4-BE49-F238E27FC236}">
                <a16:creationId xmlns:a16="http://schemas.microsoft.com/office/drawing/2014/main" id="{B6EDEC23-B2B5-4EB3-A2C4-6F8FC281E506}"/>
              </a:ext>
            </a:extLst>
          </p:cNvPr>
          <p:cNvSpPr txBox="1"/>
          <p:nvPr/>
        </p:nvSpPr>
        <p:spPr>
          <a:xfrm>
            <a:off x="3886336" y="4806938"/>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D22</a:t>
            </a:r>
          </a:p>
        </p:txBody>
      </p:sp>
      <p:sp>
        <p:nvSpPr>
          <p:cNvPr id="148" name="TextBox 147">
            <a:extLst>
              <a:ext uri="{FF2B5EF4-FFF2-40B4-BE49-F238E27FC236}">
                <a16:creationId xmlns:a16="http://schemas.microsoft.com/office/drawing/2014/main" id="{26ECC4A3-14E4-4063-B775-0DEFF19D51AE}"/>
              </a:ext>
            </a:extLst>
          </p:cNvPr>
          <p:cNvSpPr txBox="1"/>
          <p:nvPr/>
        </p:nvSpPr>
        <p:spPr>
          <a:xfrm>
            <a:off x="4483151" y="4806938"/>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D29</a:t>
            </a:r>
          </a:p>
        </p:txBody>
      </p:sp>
      <p:sp>
        <p:nvSpPr>
          <p:cNvPr id="149" name="TextBox 148">
            <a:extLst>
              <a:ext uri="{FF2B5EF4-FFF2-40B4-BE49-F238E27FC236}">
                <a16:creationId xmlns:a16="http://schemas.microsoft.com/office/drawing/2014/main" id="{25D7D3D4-BF44-4C68-862A-C2AAF564C234}"/>
              </a:ext>
            </a:extLst>
          </p:cNvPr>
          <p:cNvSpPr txBox="1"/>
          <p:nvPr/>
        </p:nvSpPr>
        <p:spPr>
          <a:xfrm>
            <a:off x="2406207" y="4806938"/>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D4</a:t>
            </a:r>
          </a:p>
        </p:txBody>
      </p:sp>
      <p:sp>
        <p:nvSpPr>
          <p:cNvPr id="150" name="TextBox 149">
            <a:extLst>
              <a:ext uri="{FF2B5EF4-FFF2-40B4-BE49-F238E27FC236}">
                <a16:creationId xmlns:a16="http://schemas.microsoft.com/office/drawing/2014/main" id="{DCF369B9-14D8-4DD2-B7F6-B46BEFF86435}"/>
              </a:ext>
            </a:extLst>
          </p:cNvPr>
          <p:cNvSpPr txBox="1"/>
          <p:nvPr/>
        </p:nvSpPr>
        <p:spPr>
          <a:xfrm>
            <a:off x="3000960" y="4806938"/>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D11</a:t>
            </a:r>
          </a:p>
        </p:txBody>
      </p:sp>
      <p:sp>
        <p:nvSpPr>
          <p:cNvPr id="151" name="TextBox 150">
            <a:extLst>
              <a:ext uri="{FF2B5EF4-FFF2-40B4-BE49-F238E27FC236}">
                <a16:creationId xmlns:a16="http://schemas.microsoft.com/office/drawing/2014/main" id="{4D876E06-7F1D-4159-A064-0DDCDD55B180}"/>
              </a:ext>
            </a:extLst>
          </p:cNvPr>
          <p:cNvSpPr txBox="1"/>
          <p:nvPr/>
        </p:nvSpPr>
        <p:spPr>
          <a:xfrm>
            <a:off x="4165736" y="4806938"/>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D25</a:t>
            </a:r>
          </a:p>
        </p:txBody>
      </p:sp>
      <p:sp>
        <p:nvSpPr>
          <p:cNvPr id="152" name="TextBox 151">
            <a:extLst>
              <a:ext uri="{FF2B5EF4-FFF2-40B4-BE49-F238E27FC236}">
                <a16:creationId xmlns:a16="http://schemas.microsoft.com/office/drawing/2014/main" id="{FA083C1B-AFA3-4984-AE75-53BD32DABADD}"/>
              </a:ext>
            </a:extLst>
          </p:cNvPr>
          <p:cNvSpPr txBox="1"/>
          <p:nvPr/>
        </p:nvSpPr>
        <p:spPr>
          <a:xfrm>
            <a:off x="4771019" y="4806938"/>
            <a:ext cx="37382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lumMod val="75000"/>
                  </a:srgbClr>
                </a:solidFill>
                <a:effectLst/>
                <a:uLnTx/>
                <a:uFillTx/>
                <a:latin typeface="Arial" panose="020B0604020202020204"/>
                <a:ea typeface="+mn-ea"/>
                <a:cs typeface="+mn-cs"/>
                <a:sym typeface="Wingdings" panose="05000000000000000000" pitchFamily="2" charset="2"/>
              </a:rPr>
              <a:t>D32</a:t>
            </a:r>
          </a:p>
        </p:txBody>
      </p:sp>
      <p:sp>
        <p:nvSpPr>
          <p:cNvPr id="153" name="TextBox 152">
            <a:extLst>
              <a:ext uri="{FF2B5EF4-FFF2-40B4-BE49-F238E27FC236}">
                <a16:creationId xmlns:a16="http://schemas.microsoft.com/office/drawing/2014/main" id="{C57CCF9F-FC39-4FC3-8BC5-3F492FA74DFC}"/>
              </a:ext>
            </a:extLst>
          </p:cNvPr>
          <p:cNvSpPr txBox="1"/>
          <p:nvPr/>
        </p:nvSpPr>
        <p:spPr>
          <a:xfrm>
            <a:off x="928308" y="5168648"/>
            <a:ext cx="1346843" cy="21544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8F6EAA"/>
                </a:solidFill>
                <a:effectLst/>
                <a:uLnTx/>
                <a:uFillTx/>
                <a:latin typeface="Arial" panose="020B0604020202020204"/>
                <a:ea typeface="+mn-ea"/>
                <a:cs typeface="+mn-cs"/>
              </a:rPr>
              <a:t>Lenalidomid (Oral) 25 mg</a:t>
            </a:r>
          </a:p>
        </p:txBody>
      </p:sp>
      <p:sp>
        <p:nvSpPr>
          <p:cNvPr id="16" name="Rectangle 15">
            <a:extLst>
              <a:ext uri="{FF2B5EF4-FFF2-40B4-BE49-F238E27FC236}">
                <a16:creationId xmlns:a16="http://schemas.microsoft.com/office/drawing/2014/main" id="{81C8BE7C-FA66-469E-B757-B42AD6BEEC1A}"/>
              </a:ext>
            </a:extLst>
          </p:cNvPr>
          <p:cNvSpPr/>
          <p:nvPr/>
        </p:nvSpPr>
        <p:spPr>
          <a:xfrm>
            <a:off x="2235030" y="5231759"/>
            <a:ext cx="1190221" cy="1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Arial" panose="020B0604020202020204"/>
                <a:ea typeface="+mn-ea"/>
                <a:cs typeface="+mn-cs"/>
              </a:rPr>
              <a:t>1–14. Günler</a:t>
            </a:r>
          </a:p>
        </p:txBody>
      </p:sp>
      <p:sp>
        <p:nvSpPr>
          <p:cNvPr id="154" name="Rectangle 153">
            <a:extLst>
              <a:ext uri="{FF2B5EF4-FFF2-40B4-BE49-F238E27FC236}">
                <a16:creationId xmlns:a16="http://schemas.microsoft.com/office/drawing/2014/main" id="{56A5E4DA-75DC-4138-A0C5-41B3394C7BE1}"/>
              </a:ext>
            </a:extLst>
          </p:cNvPr>
          <p:cNvSpPr/>
          <p:nvPr/>
        </p:nvSpPr>
        <p:spPr>
          <a:xfrm>
            <a:off x="4003190" y="5231759"/>
            <a:ext cx="1190221" cy="1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Arial" panose="020B0604020202020204"/>
                <a:ea typeface="+mn-ea"/>
                <a:cs typeface="+mn-cs"/>
              </a:rPr>
              <a:t>22–35. Günler</a:t>
            </a:r>
          </a:p>
        </p:txBody>
      </p:sp>
      <p:sp>
        <p:nvSpPr>
          <p:cNvPr id="155" name="TextBox 154">
            <a:extLst>
              <a:ext uri="{FF2B5EF4-FFF2-40B4-BE49-F238E27FC236}">
                <a16:creationId xmlns:a16="http://schemas.microsoft.com/office/drawing/2014/main" id="{D3A0985C-A743-4E23-AB2E-382F06A7AAF0}"/>
              </a:ext>
            </a:extLst>
          </p:cNvPr>
          <p:cNvSpPr txBox="1"/>
          <p:nvPr/>
        </p:nvSpPr>
        <p:spPr>
          <a:xfrm>
            <a:off x="841746" y="5428569"/>
            <a:ext cx="1433405" cy="21544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rPr>
              <a:t>Deksametazon (PO) 20 mg</a:t>
            </a:r>
          </a:p>
        </p:txBody>
      </p:sp>
      <p:sp>
        <p:nvSpPr>
          <p:cNvPr id="160" name="TextBox 159">
            <a:extLst>
              <a:ext uri="{FF2B5EF4-FFF2-40B4-BE49-F238E27FC236}">
                <a16:creationId xmlns:a16="http://schemas.microsoft.com/office/drawing/2014/main" id="{35BB8A75-002B-449C-B8DF-005A82B74087}"/>
              </a:ext>
            </a:extLst>
          </p:cNvPr>
          <p:cNvSpPr txBox="1"/>
          <p:nvPr/>
        </p:nvSpPr>
        <p:spPr>
          <a:xfrm>
            <a:off x="2127752" y="5305459"/>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D1</a:t>
            </a:r>
          </a:p>
        </p:txBody>
      </p:sp>
      <p:sp>
        <p:nvSpPr>
          <p:cNvPr id="164" name="TextBox 163">
            <a:extLst>
              <a:ext uri="{FF2B5EF4-FFF2-40B4-BE49-F238E27FC236}">
                <a16:creationId xmlns:a16="http://schemas.microsoft.com/office/drawing/2014/main" id="{E6BC2163-5669-4507-A7AE-D6AA98A043D0}"/>
              </a:ext>
            </a:extLst>
          </p:cNvPr>
          <p:cNvSpPr txBox="1"/>
          <p:nvPr/>
        </p:nvSpPr>
        <p:spPr>
          <a:xfrm>
            <a:off x="2268451" y="5305459"/>
            <a:ext cx="276037"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2</a:t>
            </a:r>
          </a:p>
        </p:txBody>
      </p:sp>
      <p:sp>
        <p:nvSpPr>
          <p:cNvPr id="169" name="TextBox 168">
            <a:extLst>
              <a:ext uri="{FF2B5EF4-FFF2-40B4-BE49-F238E27FC236}">
                <a16:creationId xmlns:a16="http://schemas.microsoft.com/office/drawing/2014/main" id="{729BFEA4-34F6-4B7D-B3D6-8A5C72F3BAF5}"/>
              </a:ext>
            </a:extLst>
          </p:cNvPr>
          <p:cNvSpPr txBox="1"/>
          <p:nvPr/>
        </p:nvSpPr>
        <p:spPr>
          <a:xfrm>
            <a:off x="2745716" y="5305459"/>
            <a:ext cx="276037"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8</a:t>
            </a:r>
          </a:p>
        </p:txBody>
      </p:sp>
      <p:sp>
        <p:nvSpPr>
          <p:cNvPr id="170" name="TextBox 169">
            <a:extLst>
              <a:ext uri="{FF2B5EF4-FFF2-40B4-BE49-F238E27FC236}">
                <a16:creationId xmlns:a16="http://schemas.microsoft.com/office/drawing/2014/main" id="{9733D333-D172-4C52-AFEA-E111F4A04213}"/>
              </a:ext>
            </a:extLst>
          </p:cNvPr>
          <p:cNvSpPr txBox="1"/>
          <p:nvPr/>
        </p:nvSpPr>
        <p:spPr>
          <a:xfrm>
            <a:off x="2426243" y="5305459"/>
            <a:ext cx="276037"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4</a:t>
            </a:r>
          </a:p>
        </p:txBody>
      </p:sp>
      <p:sp>
        <p:nvSpPr>
          <p:cNvPr id="171" name="TextBox 170">
            <a:extLst>
              <a:ext uri="{FF2B5EF4-FFF2-40B4-BE49-F238E27FC236}">
                <a16:creationId xmlns:a16="http://schemas.microsoft.com/office/drawing/2014/main" id="{E73CDF3B-FEAC-48E9-BF0F-C8E398A03CCB}"/>
              </a:ext>
            </a:extLst>
          </p:cNvPr>
          <p:cNvSpPr txBox="1"/>
          <p:nvPr/>
        </p:nvSpPr>
        <p:spPr>
          <a:xfrm>
            <a:off x="3041948"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11</a:t>
            </a:r>
          </a:p>
        </p:txBody>
      </p:sp>
      <p:sp>
        <p:nvSpPr>
          <p:cNvPr id="172" name="TextBox 171">
            <a:extLst>
              <a:ext uri="{FF2B5EF4-FFF2-40B4-BE49-F238E27FC236}">
                <a16:creationId xmlns:a16="http://schemas.microsoft.com/office/drawing/2014/main" id="{2BC23796-7DA5-48E9-A3FB-8A6B8B94F9A1}"/>
              </a:ext>
            </a:extLst>
          </p:cNvPr>
          <p:cNvSpPr txBox="1"/>
          <p:nvPr/>
        </p:nvSpPr>
        <p:spPr>
          <a:xfrm>
            <a:off x="2551680" y="5305459"/>
            <a:ext cx="276037"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5</a:t>
            </a:r>
          </a:p>
        </p:txBody>
      </p:sp>
      <p:sp>
        <p:nvSpPr>
          <p:cNvPr id="174" name="TextBox 173">
            <a:extLst>
              <a:ext uri="{FF2B5EF4-FFF2-40B4-BE49-F238E27FC236}">
                <a16:creationId xmlns:a16="http://schemas.microsoft.com/office/drawing/2014/main" id="{94E1891B-7752-47C9-8FFC-2E4710D3CFFE}"/>
              </a:ext>
            </a:extLst>
          </p:cNvPr>
          <p:cNvSpPr txBox="1"/>
          <p:nvPr/>
        </p:nvSpPr>
        <p:spPr>
          <a:xfrm>
            <a:off x="3167559"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12</a:t>
            </a:r>
          </a:p>
        </p:txBody>
      </p:sp>
      <p:sp>
        <p:nvSpPr>
          <p:cNvPr id="176" name="TextBox 175">
            <a:extLst>
              <a:ext uri="{FF2B5EF4-FFF2-40B4-BE49-F238E27FC236}">
                <a16:creationId xmlns:a16="http://schemas.microsoft.com/office/drawing/2014/main" id="{A8DDFD12-C003-4E19-8FBB-2674168E926E}"/>
              </a:ext>
            </a:extLst>
          </p:cNvPr>
          <p:cNvSpPr txBox="1"/>
          <p:nvPr/>
        </p:nvSpPr>
        <p:spPr>
          <a:xfrm>
            <a:off x="4645312"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30</a:t>
            </a:r>
          </a:p>
        </p:txBody>
      </p:sp>
      <p:sp>
        <p:nvSpPr>
          <p:cNvPr id="181" name="TextBox 180">
            <a:extLst>
              <a:ext uri="{FF2B5EF4-FFF2-40B4-BE49-F238E27FC236}">
                <a16:creationId xmlns:a16="http://schemas.microsoft.com/office/drawing/2014/main" id="{38121643-0561-44CA-8717-4B7D1091A1C1}"/>
              </a:ext>
            </a:extLst>
          </p:cNvPr>
          <p:cNvSpPr txBox="1"/>
          <p:nvPr/>
        </p:nvSpPr>
        <p:spPr>
          <a:xfrm>
            <a:off x="4809575" y="5305459"/>
            <a:ext cx="30008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BCBC1C"/>
                </a:solidFill>
                <a:effectLst/>
                <a:uLnTx/>
                <a:uFillTx/>
                <a:latin typeface="Arial" panose="020B0604020202020204"/>
                <a:ea typeface="+mn-ea"/>
                <a:cs typeface="+mn-cs"/>
                <a:sym typeface="Wingdings" panose="05000000000000000000" pitchFamily="2" charset="2"/>
              </a:rPr>
              <a:t>32</a:t>
            </a:r>
          </a:p>
        </p:txBody>
      </p:sp>
      <p:cxnSp>
        <p:nvCxnSpPr>
          <p:cNvPr id="192" name="Straight Arrow Connector 191">
            <a:extLst>
              <a:ext uri="{FF2B5EF4-FFF2-40B4-BE49-F238E27FC236}">
                <a16:creationId xmlns:a16="http://schemas.microsoft.com/office/drawing/2014/main" id="{9C16124C-2833-4177-9AAF-AEFA66EF4AE8}"/>
              </a:ext>
            </a:extLst>
          </p:cNvPr>
          <p:cNvCxnSpPr/>
          <p:nvPr/>
        </p:nvCxnSpPr>
        <p:spPr>
          <a:xfrm>
            <a:off x="7573647" y="4543805"/>
            <a:ext cx="2064000" cy="0"/>
          </a:xfrm>
          <a:prstGeom prst="straightConnector1">
            <a:avLst/>
          </a:prstGeom>
          <a:ln w="19050" cap="sq">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FB370E9E-A534-4CD0-BB90-782ECB9D6C41}"/>
              </a:ext>
            </a:extLst>
          </p:cNvPr>
          <p:cNvCxnSpPr/>
          <p:nvPr/>
        </p:nvCxnSpPr>
        <p:spPr>
          <a:xfrm flipV="1">
            <a:off x="7573647" y="4439936"/>
            <a:ext cx="0" cy="96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66E24725-FFA7-46B4-BD37-80AD3F9D152F}"/>
              </a:ext>
            </a:extLst>
          </p:cNvPr>
          <p:cNvCxnSpPr/>
          <p:nvPr/>
        </p:nvCxnSpPr>
        <p:spPr>
          <a:xfrm flipV="1">
            <a:off x="8168757" y="4439936"/>
            <a:ext cx="0" cy="96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4EC95C18-542D-41B2-8D10-D74230C24147}"/>
              </a:ext>
            </a:extLst>
          </p:cNvPr>
          <p:cNvCxnSpPr/>
          <p:nvPr/>
        </p:nvCxnSpPr>
        <p:spPr>
          <a:xfrm flipV="1">
            <a:off x="8763868" y="4439936"/>
            <a:ext cx="0" cy="96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3798D955-C404-473E-9811-0EF191A5919B}"/>
              </a:ext>
            </a:extLst>
          </p:cNvPr>
          <p:cNvCxnSpPr/>
          <p:nvPr/>
        </p:nvCxnSpPr>
        <p:spPr>
          <a:xfrm flipV="1">
            <a:off x="9358979" y="4439936"/>
            <a:ext cx="0" cy="9600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99" name="TextBox 198">
            <a:extLst>
              <a:ext uri="{FF2B5EF4-FFF2-40B4-BE49-F238E27FC236}">
                <a16:creationId xmlns:a16="http://schemas.microsoft.com/office/drawing/2014/main" id="{CAC873D1-B558-473F-AAC1-9452FD513F3E}"/>
              </a:ext>
            </a:extLst>
          </p:cNvPr>
          <p:cNvSpPr txBox="1"/>
          <p:nvPr/>
        </p:nvSpPr>
        <p:spPr>
          <a:xfrm>
            <a:off x="7305899" y="4254667"/>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1. Hafta</a:t>
            </a:r>
          </a:p>
        </p:txBody>
      </p:sp>
      <p:sp>
        <p:nvSpPr>
          <p:cNvPr id="200" name="TextBox 199">
            <a:extLst>
              <a:ext uri="{FF2B5EF4-FFF2-40B4-BE49-F238E27FC236}">
                <a16:creationId xmlns:a16="http://schemas.microsoft.com/office/drawing/2014/main" id="{8F820E10-3989-48E8-844C-8F99ED8D9BFE}"/>
              </a:ext>
            </a:extLst>
          </p:cNvPr>
          <p:cNvSpPr txBox="1"/>
          <p:nvPr/>
        </p:nvSpPr>
        <p:spPr>
          <a:xfrm>
            <a:off x="7895286" y="4254667"/>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2. Hafta</a:t>
            </a:r>
          </a:p>
        </p:txBody>
      </p:sp>
      <p:sp>
        <p:nvSpPr>
          <p:cNvPr id="201" name="TextBox 200">
            <a:extLst>
              <a:ext uri="{FF2B5EF4-FFF2-40B4-BE49-F238E27FC236}">
                <a16:creationId xmlns:a16="http://schemas.microsoft.com/office/drawing/2014/main" id="{FEDB6DF5-C8C3-4052-AEA3-3DE0011A0EBA}"/>
              </a:ext>
            </a:extLst>
          </p:cNvPr>
          <p:cNvSpPr txBox="1"/>
          <p:nvPr/>
        </p:nvSpPr>
        <p:spPr>
          <a:xfrm>
            <a:off x="8484672" y="4254667"/>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3. Hafta</a:t>
            </a:r>
          </a:p>
        </p:txBody>
      </p:sp>
      <p:sp>
        <p:nvSpPr>
          <p:cNvPr id="202" name="TextBox 201">
            <a:extLst>
              <a:ext uri="{FF2B5EF4-FFF2-40B4-BE49-F238E27FC236}">
                <a16:creationId xmlns:a16="http://schemas.microsoft.com/office/drawing/2014/main" id="{7B032343-CD3D-4A56-AF5C-9502B5D7ED6D}"/>
              </a:ext>
            </a:extLst>
          </p:cNvPr>
          <p:cNvSpPr txBox="1"/>
          <p:nvPr/>
        </p:nvSpPr>
        <p:spPr>
          <a:xfrm>
            <a:off x="9074059" y="4254667"/>
            <a:ext cx="546945" cy="21544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lumMod val="50000"/>
                  </a:srgbClr>
                </a:solidFill>
                <a:effectLst/>
                <a:uLnTx/>
                <a:uFillTx/>
                <a:latin typeface="Arial" panose="020B0604020202020204"/>
                <a:ea typeface="+mn-ea"/>
                <a:cs typeface="+mn-cs"/>
              </a:rPr>
              <a:t>4. Hafta</a:t>
            </a:r>
          </a:p>
        </p:txBody>
      </p:sp>
      <p:sp>
        <p:nvSpPr>
          <p:cNvPr id="205" name="TextBox 204">
            <a:extLst>
              <a:ext uri="{FF2B5EF4-FFF2-40B4-BE49-F238E27FC236}">
                <a16:creationId xmlns:a16="http://schemas.microsoft.com/office/drawing/2014/main" id="{EE557551-8DEE-4640-AFCA-42873E88D990}"/>
              </a:ext>
            </a:extLst>
          </p:cNvPr>
          <p:cNvSpPr txBox="1"/>
          <p:nvPr/>
        </p:nvSpPr>
        <p:spPr>
          <a:xfrm>
            <a:off x="6282955" y="4649053"/>
            <a:ext cx="1330813" cy="21544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rPr>
              <a:t>Isatuximab (İV) 10 mg/kg</a:t>
            </a:r>
          </a:p>
        </p:txBody>
      </p:sp>
      <p:sp>
        <p:nvSpPr>
          <p:cNvPr id="206" name="TextBox 205">
            <a:extLst>
              <a:ext uri="{FF2B5EF4-FFF2-40B4-BE49-F238E27FC236}">
                <a16:creationId xmlns:a16="http://schemas.microsoft.com/office/drawing/2014/main" id="{D3BC75D7-AAFF-4458-AE25-1C62BEC36599}"/>
              </a:ext>
            </a:extLst>
          </p:cNvPr>
          <p:cNvSpPr txBox="1"/>
          <p:nvPr/>
        </p:nvSpPr>
        <p:spPr>
          <a:xfrm>
            <a:off x="7463364" y="4525943"/>
            <a:ext cx="316112"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D1</a:t>
            </a:r>
          </a:p>
        </p:txBody>
      </p:sp>
      <p:sp>
        <p:nvSpPr>
          <p:cNvPr id="208" name="TextBox 207">
            <a:extLst>
              <a:ext uri="{FF2B5EF4-FFF2-40B4-BE49-F238E27FC236}">
                <a16:creationId xmlns:a16="http://schemas.microsoft.com/office/drawing/2014/main" id="{17DE14F7-342E-4899-B8D9-706D29299711}"/>
              </a:ext>
            </a:extLst>
          </p:cNvPr>
          <p:cNvSpPr txBox="1"/>
          <p:nvPr/>
        </p:nvSpPr>
        <p:spPr>
          <a:xfrm>
            <a:off x="8588065" y="4525943"/>
            <a:ext cx="453970"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D15**</a:t>
            </a:r>
          </a:p>
        </p:txBody>
      </p:sp>
      <p:sp>
        <p:nvSpPr>
          <p:cNvPr id="220" name="TextBox 219">
            <a:extLst>
              <a:ext uri="{FF2B5EF4-FFF2-40B4-BE49-F238E27FC236}">
                <a16:creationId xmlns:a16="http://schemas.microsoft.com/office/drawing/2014/main" id="{A7A49B9F-4049-46BB-8774-018F17D33F84}"/>
              </a:ext>
            </a:extLst>
          </p:cNvPr>
          <p:cNvSpPr txBox="1"/>
          <p:nvPr/>
        </p:nvSpPr>
        <p:spPr>
          <a:xfrm>
            <a:off x="5994415" y="5164439"/>
            <a:ext cx="1619353" cy="338554"/>
          </a:xfrm>
          <a:prstGeom prst="rect">
            <a:avLst/>
          </a:prstGeom>
          <a:noFill/>
        </p:spPr>
        <p:txBody>
          <a:bodyPr wrap="none" rtlCol="0">
            <a:spAutoFit/>
          </a:bodyPr>
          <a:lstStyle/>
          <a:p>
            <a:pPr marL="0" marR="0" lvl="0" indent="0" algn="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8F6EAA"/>
                </a:solidFill>
                <a:effectLst/>
                <a:uLnTx/>
                <a:uFillTx/>
                <a:latin typeface="Arial" panose="020B0604020202020204"/>
                <a:ea typeface="+mn-ea"/>
                <a:cs typeface="+mn-cs"/>
              </a:rPr>
              <a:t>Lenalidomid (oral) 10 mg dozu</a:t>
            </a:r>
            <a:br>
              <a:rPr kumimoji="0" lang="tr-TR" sz="800" b="0" i="0" u="none" strike="noStrike" kern="1200" cap="none" spc="0" normalizeH="0" baseline="0" noProof="0" dirty="0">
                <a:ln>
                  <a:noFill/>
                </a:ln>
                <a:solidFill>
                  <a:srgbClr val="8F6EAA"/>
                </a:solidFill>
                <a:effectLst/>
                <a:uLnTx/>
                <a:uFillTx/>
                <a:latin typeface="Arial" panose="020B0604020202020204"/>
                <a:ea typeface="+mn-ea"/>
                <a:cs typeface="+mn-cs"/>
              </a:rPr>
            </a:br>
            <a:r>
              <a:rPr kumimoji="0" lang="tr-TR" sz="800" b="0" i="0" u="none" strike="noStrike" kern="1200" cap="none" spc="0" normalizeH="0" baseline="0" noProof="0" dirty="0">
                <a:ln>
                  <a:noFill/>
                </a:ln>
                <a:solidFill>
                  <a:srgbClr val="8F6EAA"/>
                </a:solidFill>
                <a:effectLst/>
                <a:uLnTx/>
                <a:uFillTx/>
                <a:latin typeface="Arial" panose="020B0604020202020204"/>
                <a:ea typeface="+mn-ea"/>
                <a:cs typeface="+mn-cs"/>
              </a:rPr>
              <a:t>3 ay sonra 15 mg'a çıkarılmıştır</a:t>
            </a:r>
          </a:p>
        </p:txBody>
      </p:sp>
      <p:sp>
        <p:nvSpPr>
          <p:cNvPr id="221" name="Rectangle 220">
            <a:extLst>
              <a:ext uri="{FF2B5EF4-FFF2-40B4-BE49-F238E27FC236}">
                <a16:creationId xmlns:a16="http://schemas.microsoft.com/office/drawing/2014/main" id="{9454A96A-C75E-4009-A640-D08988094DEE}"/>
              </a:ext>
            </a:extLst>
          </p:cNvPr>
          <p:cNvSpPr/>
          <p:nvPr/>
        </p:nvSpPr>
        <p:spPr>
          <a:xfrm>
            <a:off x="7573646" y="5230476"/>
            <a:ext cx="2071189" cy="1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Arial" panose="020B0604020202020204"/>
                <a:ea typeface="+mn-ea"/>
                <a:cs typeface="+mn-cs"/>
              </a:rPr>
              <a:t>1-28. Gün</a:t>
            </a:r>
          </a:p>
        </p:txBody>
      </p:sp>
      <p:grpSp>
        <p:nvGrpSpPr>
          <p:cNvPr id="103" name="Group 102">
            <a:extLst>
              <a:ext uri="{FF2B5EF4-FFF2-40B4-BE49-F238E27FC236}">
                <a16:creationId xmlns:a16="http://schemas.microsoft.com/office/drawing/2014/main" id="{CC08EEB2-A8FD-45F9-BC11-E3F8E1A07C46}"/>
              </a:ext>
            </a:extLst>
          </p:cNvPr>
          <p:cNvGrpSpPr/>
          <p:nvPr/>
        </p:nvGrpSpPr>
        <p:grpSpPr>
          <a:xfrm>
            <a:off x="152552" y="2335981"/>
            <a:ext cx="1741209" cy="905955"/>
            <a:chOff x="3601279" y="2672176"/>
            <a:chExt cx="1305907" cy="679466"/>
          </a:xfrm>
        </p:grpSpPr>
        <p:sp>
          <p:nvSpPr>
            <p:cNvPr id="104" name="Arrow: Pentagon 103">
              <a:extLst>
                <a:ext uri="{FF2B5EF4-FFF2-40B4-BE49-F238E27FC236}">
                  <a16:creationId xmlns:a16="http://schemas.microsoft.com/office/drawing/2014/main" id="{B6963F97-6640-42DB-AFD2-D39EFEEF4082}"/>
                </a:ext>
              </a:extLst>
            </p:cNvPr>
            <p:cNvSpPr/>
            <p:nvPr/>
          </p:nvSpPr>
          <p:spPr>
            <a:xfrm>
              <a:off x="3967882" y="2782368"/>
              <a:ext cx="939304" cy="452501"/>
            </a:xfrm>
            <a:prstGeom prst="homePlat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05" name="Chevron 374">
              <a:extLst>
                <a:ext uri="{FF2B5EF4-FFF2-40B4-BE49-F238E27FC236}">
                  <a16:creationId xmlns:a16="http://schemas.microsoft.com/office/drawing/2014/main" id="{96B1006B-9A69-4B4A-99D3-D7D9580D6DF3}"/>
                </a:ext>
              </a:extLst>
            </p:cNvPr>
            <p:cNvSpPr/>
            <p:nvPr/>
          </p:nvSpPr>
          <p:spPr>
            <a:xfrm rot="10800000" flipH="1">
              <a:off x="4369484" y="2782368"/>
              <a:ext cx="400228" cy="453050"/>
            </a:xfrm>
            <a:prstGeom prst="chevron">
              <a:avLst>
                <a:gd name="adj" fmla="val 56589"/>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106" name="Oval 105">
              <a:extLst>
                <a:ext uri="{FF2B5EF4-FFF2-40B4-BE49-F238E27FC236}">
                  <a16:creationId xmlns:a16="http://schemas.microsoft.com/office/drawing/2014/main" id="{35BA98EC-A8BA-43AB-A9EB-F648D00F26AE}"/>
                </a:ext>
              </a:extLst>
            </p:cNvPr>
            <p:cNvSpPr/>
            <p:nvPr/>
          </p:nvSpPr>
          <p:spPr>
            <a:xfrm>
              <a:off x="3601279" y="2672176"/>
              <a:ext cx="679466" cy="67946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2400" b="1" i="0" u="none" strike="noStrike" kern="1200" cap="none" spc="0" normalizeH="0" baseline="0" noProof="0" dirty="0">
                <a:ln>
                  <a:noFill/>
                </a:ln>
                <a:solidFill>
                  <a:srgbClr val="525CA3"/>
                </a:solidFill>
                <a:effectLst/>
                <a:uLnTx/>
                <a:uFillTx/>
                <a:latin typeface="Arial" panose="020B0604020202020204"/>
                <a:ea typeface="+mn-ea"/>
                <a:cs typeface="+mn-cs"/>
              </a:endParaRPr>
            </a:p>
          </p:txBody>
        </p:sp>
      </p:grpSp>
      <p:pic>
        <p:nvPicPr>
          <p:cNvPr id="107" name="Graphic 106" descr="Man and Woman">
            <a:extLst>
              <a:ext uri="{FF2B5EF4-FFF2-40B4-BE49-F238E27FC236}">
                <a16:creationId xmlns:a16="http://schemas.microsoft.com/office/drawing/2014/main" id="{FA1EBCE5-394A-44D4-AAE4-8BD7D92EAC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83933" y="2493995"/>
            <a:ext cx="596579" cy="596579"/>
          </a:xfrm>
          <a:prstGeom prst="rect">
            <a:avLst/>
          </a:prstGeom>
        </p:spPr>
      </p:pic>
      <p:sp>
        <p:nvSpPr>
          <p:cNvPr id="209" name="Rectangle: Rounded Corners 208">
            <a:extLst>
              <a:ext uri="{FF2B5EF4-FFF2-40B4-BE49-F238E27FC236}">
                <a16:creationId xmlns:a16="http://schemas.microsoft.com/office/drawing/2014/main" id="{8D6DE2BA-9A39-4445-8574-07030BF67A46}"/>
              </a:ext>
            </a:extLst>
          </p:cNvPr>
          <p:cNvSpPr/>
          <p:nvPr/>
        </p:nvSpPr>
        <p:spPr>
          <a:xfrm>
            <a:off x="10127038" y="2015929"/>
            <a:ext cx="1573233" cy="1528408"/>
          </a:xfrm>
          <a:prstGeom prst="roundRect">
            <a:avLst>
              <a:gd name="adj" fmla="val 13261"/>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30394" marR="0" lvl="0" indent="-230394" algn="ctr" defTabSz="1219170" rtl="0" eaLnBrk="1" fontAlgn="auto" latinLnBrk="0" hangingPunct="1">
              <a:lnSpc>
                <a:spcPct val="100000"/>
              </a:lnSpc>
              <a:spcBef>
                <a:spcPts val="0"/>
              </a:spcBef>
              <a:spcAft>
                <a:spcPts val="0"/>
              </a:spcAft>
              <a:buClrTx/>
              <a:buSzTx/>
              <a:buFontTx/>
              <a:buNone/>
              <a:tabLst/>
              <a:defRPr/>
            </a:pPr>
            <a:r>
              <a:rPr kumimoji="0" lang="tr-TR" sz="1400" b="1" i="0" u="none" strike="noStrike" kern="0" cap="none" spc="0" normalizeH="0" baseline="0" noProof="0" dirty="0">
                <a:ln>
                  <a:noFill/>
                </a:ln>
                <a:solidFill>
                  <a:srgbClr val="525CA3"/>
                </a:solidFill>
                <a:effectLst/>
                <a:uLnTx/>
                <a:uFillTx/>
                <a:latin typeface="Arial" panose="020B0604020202020204"/>
                <a:ea typeface="+mn-ea"/>
                <a:cs typeface="+mn-cs"/>
              </a:rPr>
              <a:t>3 yıl ya da PD</a:t>
            </a:r>
          </a:p>
        </p:txBody>
      </p:sp>
      <p:sp>
        <p:nvSpPr>
          <p:cNvPr id="210" name="Arrow: Pentagon 209">
            <a:extLst>
              <a:ext uri="{FF2B5EF4-FFF2-40B4-BE49-F238E27FC236}">
                <a16:creationId xmlns:a16="http://schemas.microsoft.com/office/drawing/2014/main" id="{3DC601F3-06E2-4D12-8D1B-F378B76A7C65}"/>
              </a:ext>
            </a:extLst>
          </p:cNvPr>
          <p:cNvSpPr/>
          <p:nvPr/>
        </p:nvSpPr>
        <p:spPr>
          <a:xfrm>
            <a:off x="2502146" y="2940271"/>
            <a:ext cx="2691844" cy="603335"/>
          </a:xfrm>
          <a:prstGeom prst="homePlate">
            <a:avLst/>
          </a:prstGeom>
          <a:solidFill>
            <a:srgbClr val="E362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11" name="Arrow: Pentagon 210">
            <a:extLst>
              <a:ext uri="{FF2B5EF4-FFF2-40B4-BE49-F238E27FC236}">
                <a16:creationId xmlns:a16="http://schemas.microsoft.com/office/drawing/2014/main" id="{D0641EB1-AD7B-4BFA-B1D7-3A1A850C4876}"/>
              </a:ext>
            </a:extLst>
          </p:cNvPr>
          <p:cNvSpPr/>
          <p:nvPr/>
        </p:nvSpPr>
        <p:spPr>
          <a:xfrm>
            <a:off x="2502146" y="2028270"/>
            <a:ext cx="2691844" cy="603335"/>
          </a:xfrm>
          <a:prstGeom prst="homePlate">
            <a:avLst/>
          </a:prstGeom>
          <a:solidFill>
            <a:srgbClr val="8DA9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12" name="TextBox 211">
            <a:extLst>
              <a:ext uri="{FF2B5EF4-FFF2-40B4-BE49-F238E27FC236}">
                <a16:creationId xmlns:a16="http://schemas.microsoft.com/office/drawing/2014/main" id="{744D2028-9F35-4367-A3EB-FEC0B776FE1C}"/>
              </a:ext>
            </a:extLst>
          </p:cNvPr>
          <p:cNvSpPr txBox="1"/>
          <p:nvPr/>
        </p:nvSpPr>
        <p:spPr>
          <a:xfrm>
            <a:off x="160242" y="1663213"/>
            <a:ext cx="1161397" cy="76963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467" b="1" i="0" u="none" strike="noStrike" kern="1200" cap="none" spc="0" normalizeH="0" baseline="0" noProof="0" dirty="0">
                <a:ln>
                  <a:noFill/>
                </a:ln>
                <a:solidFill>
                  <a:srgbClr val="6B747B"/>
                </a:solidFill>
                <a:effectLst/>
                <a:uLnTx/>
                <a:uFillTx/>
                <a:latin typeface="Arial" panose="020B0604020202020204"/>
                <a:ea typeface="+mn-ea"/>
                <a:cs typeface="+mn-cs"/>
              </a:rPr>
              <a:t>Yeni tanı MM</a:t>
            </a:r>
            <a:br>
              <a:rPr kumimoji="0" lang="tr-TR" sz="1467" b="1" i="0" u="none" strike="noStrike" kern="1200" cap="none" spc="0" normalizeH="0" baseline="0" noProof="0" dirty="0">
                <a:ln>
                  <a:noFill/>
                </a:ln>
                <a:solidFill>
                  <a:srgbClr val="6B747B"/>
                </a:solidFill>
                <a:effectLst/>
                <a:uLnTx/>
                <a:uFillTx/>
                <a:latin typeface="Arial" panose="020B0604020202020204"/>
                <a:ea typeface="+mn-ea"/>
                <a:cs typeface="+mn-cs"/>
              </a:rPr>
            </a:br>
            <a:r>
              <a:rPr kumimoji="0" lang="tr-TR" sz="1467" b="1" i="0" u="none" strike="noStrike" kern="1200" cap="none" spc="0" normalizeH="0" baseline="0" noProof="0" dirty="0">
                <a:ln>
                  <a:noFill/>
                </a:ln>
                <a:solidFill>
                  <a:srgbClr val="6B747B"/>
                </a:solidFill>
                <a:effectLst/>
                <a:uLnTx/>
                <a:uFillTx/>
                <a:latin typeface="Arial" panose="020B0604020202020204"/>
                <a:ea typeface="+mn-ea"/>
                <a:cs typeface="+mn-cs"/>
              </a:rPr>
              <a:t>N~662</a:t>
            </a:r>
          </a:p>
        </p:txBody>
      </p:sp>
      <p:sp>
        <p:nvSpPr>
          <p:cNvPr id="213" name="TextBox 212">
            <a:extLst>
              <a:ext uri="{FF2B5EF4-FFF2-40B4-BE49-F238E27FC236}">
                <a16:creationId xmlns:a16="http://schemas.microsoft.com/office/drawing/2014/main" id="{D6664E95-71DC-4679-ABD4-E361963D148A}"/>
              </a:ext>
            </a:extLst>
          </p:cNvPr>
          <p:cNvSpPr txBox="1"/>
          <p:nvPr/>
        </p:nvSpPr>
        <p:spPr>
          <a:xfrm>
            <a:off x="2433891" y="2493995"/>
            <a:ext cx="571915" cy="571547"/>
          </a:xfrm>
          <a:prstGeom prst="ellipse">
            <a:avLst/>
          </a:prstGeom>
          <a:noFill/>
        </p:spPr>
        <p:txBody>
          <a:bodyPr wrap="square" lIns="0" tIns="0" rIns="0" bIns="0" rtlCol="0" anchor="ctr" anchorCtr="0">
            <a:no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tr-TR" sz="1467" b="1" i="0" u="none" strike="noStrike" kern="1200" cap="none" spc="0" normalizeH="0" baseline="0" noProof="0" dirty="0">
                <a:ln>
                  <a:noFill/>
                </a:ln>
                <a:solidFill>
                  <a:srgbClr val="6B747B"/>
                </a:solidFill>
                <a:effectLst/>
                <a:uLnTx/>
                <a:uFillTx/>
                <a:latin typeface="Arial" panose="020B0604020202020204"/>
                <a:ea typeface="+mn-ea"/>
                <a:cs typeface="+mn-cs"/>
              </a:rPr>
              <a:t>1:1</a:t>
            </a:r>
          </a:p>
        </p:txBody>
      </p:sp>
      <p:sp>
        <p:nvSpPr>
          <p:cNvPr id="214" name="TextBox 213">
            <a:extLst>
              <a:ext uri="{FF2B5EF4-FFF2-40B4-BE49-F238E27FC236}">
                <a16:creationId xmlns:a16="http://schemas.microsoft.com/office/drawing/2014/main" id="{6116D446-14C8-494B-A0B1-792F50403F0F}"/>
              </a:ext>
            </a:extLst>
          </p:cNvPr>
          <p:cNvSpPr txBox="1"/>
          <p:nvPr/>
        </p:nvSpPr>
        <p:spPr>
          <a:xfrm>
            <a:off x="2735688" y="2143191"/>
            <a:ext cx="1840795" cy="2974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Isa + VRd</a:t>
            </a:r>
          </a:p>
        </p:txBody>
      </p:sp>
      <p:sp>
        <p:nvSpPr>
          <p:cNvPr id="215" name="Chevron 374">
            <a:extLst>
              <a:ext uri="{FF2B5EF4-FFF2-40B4-BE49-F238E27FC236}">
                <a16:creationId xmlns:a16="http://schemas.microsoft.com/office/drawing/2014/main" id="{1A77B4BE-21D8-4A30-8F7E-40D684899013}"/>
              </a:ext>
            </a:extLst>
          </p:cNvPr>
          <p:cNvSpPr/>
          <p:nvPr/>
        </p:nvSpPr>
        <p:spPr>
          <a:xfrm rot="10800000" flipH="1">
            <a:off x="4477055" y="2939537"/>
            <a:ext cx="533637" cy="604800"/>
          </a:xfrm>
          <a:prstGeom prst="chevron">
            <a:avLst>
              <a:gd name="adj" fmla="val 56589"/>
            </a:avLst>
          </a:prstGeom>
          <a:solidFill>
            <a:srgbClr val="F8C8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16" name="Chevron 374">
            <a:extLst>
              <a:ext uri="{FF2B5EF4-FFF2-40B4-BE49-F238E27FC236}">
                <a16:creationId xmlns:a16="http://schemas.microsoft.com/office/drawing/2014/main" id="{4906BF6F-98E3-4829-8936-F3D4E48E45BD}"/>
              </a:ext>
            </a:extLst>
          </p:cNvPr>
          <p:cNvSpPr/>
          <p:nvPr/>
        </p:nvSpPr>
        <p:spPr>
          <a:xfrm rot="10800000" flipH="1">
            <a:off x="4477055" y="2027488"/>
            <a:ext cx="533637" cy="604067"/>
          </a:xfrm>
          <a:prstGeom prst="chevron">
            <a:avLst>
              <a:gd name="adj" fmla="val 56589"/>
            </a:avLst>
          </a:prstGeom>
          <a:solidFill>
            <a:srgbClr val="DEE6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17" name="TextBox 216">
            <a:extLst>
              <a:ext uri="{FF2B5EF4-FFF2-40B4-BE49-F238E27FC236}">
                <a16:creationId xmlns:a16="http://schemas.microsoft.com/office/drawing/2014/main" id="{33A1EAEB-2688-4A78-A5D1-E43DE6D9393C}"/>
              </a:ext>
            </a:extLst>
          </p:cNvPr>
          <p:cNvSpPr txBox="1"/>
          <p:nvPr/>
        </p:nvSpPr>
        <p:spPr>
          <a:xfrm>
            <a:off x="2735689" y="3067531"/>
            <a:ext cx="1359788" cy="2974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VRd</a:t>
            </a:r>
          </a:p>
        </p:txBody>
      </p:sp>
      <p:sp>
        <p:nvSpPr>
          <p:cNvPr id="218" name="Rectangle 217">
            <a:extLst>
              <a:ext uri="{FF2B5EF4-FFF2-40B4-BE49-F238E27FC236}">
                <a16:creationId xmlns:a16="http://schemas.microsoft.com/office/drawing/2014/main" id="{910BF46E-7C13-4C55-A05B-469EBC59F7DD}"/>
              </a:ext>
            </a:extLst>
          </p:cNvPr>
          <p:cNvSpPr/>
          <p:nvPr/>
        </p:nvSpPr>
        <p:spPr>
          <a:xfrm rot="16200000">
            <a:off x="1424039" y="2583430"/>
            <a:ext cx="1514000" cy="4078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Randomizasyon</a:t>
            </a:r>
          </a:p>
        </p:txBody>
      </p:sp>
      <p:sp>
        <p:nvSpPr>
          <p:cNvPr id="219" name="Arrow: Pentagon 218">
            <a:extLst>
              <a:ext uri="{FF2B5EF4-FFF2-40B4-BE49-F238E27FC236}">
                <a16:creationId xmlns:a16="http://schemas.microsoft.com/office/drawing/2014/main" id="{224A412C-D8CE-4FF4-B310-7F238684C592}"/>
              </a:ext>
            </a:extLst>
          </p:cNvPr>
          <p:cNvSpPr/>
          <p:nvPr/>
        </p:nvSpPr>
        <p:spPr>
          <a:xfrm>
            <a:off x="7233771" y="2940271"/>
            <a:ext cx="2691844" cy="603335"/>
          </a:xfrm>
          <a:prstGeom prst="homePlate">
            <a:avLst/>
          </a:prstGeom>
          <a:solidFill>
            <a:srgbClr val="CD2D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2" name="Arrow: Pentagon 221">
            <a:extLst>
              <a:ext uri="{FF2B5EF4-FFF2-40B4-BE49-F238E27FC236}">
                <a16:creationId xmlns:a16="http://schemas.microsoft.com/office/drawing/2014/main" id="{1FF24829-0D16-4C7B-8D39-31ABFCF09008}"/>
              </a:ext>
            </a:extLst>
          </p:cNvPr>
          <p:cNvSpPr/>
          <p:nvPr/>
        </p:nvSpPr>
        <p:spPr>
          <a:xfrm>
            <a:off x="7233771" y="2028270"/>
            <a:ext cx="2691844" cy="603335"/>
          </a:xfrm>
          <a:prstGeom prst="homePlate">
            <a:avLst/>
          </a:prstGeom>
          <a:solidFill>
            <a:srgbClr val="7F84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1802C161-9A13-4AE4-A68B-3B7404496253}"/>
              </a:ext>
            </a:extLst>
          </p:cNvPr>
          <p:cNvSpPr txBox="1"/>
          <p:nvPr/>
        </p:nvSpPr>
        <p:spPr>
          <a:xfrm>
            <a:off x="7467313" y="2143191"/>
            <a:ext cx="1840795" cy="2974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Isa + R</a:t>
            </a:r>
          </a:p>
        </p:txBody>
      </p:sp>
      <p:sp>
        <p:nvSpPr>
          <p:cNvPr id="228" name="Chevron 374">
            <a:extLst>
              <a:ext uri="{FF2B5EF4-FFF2-40B4-BE49-F238E27FC236}">
                <a16:creationId xmlns:a16="http://schemas.microsoft.com/office/drawing/2014/main" id="{3C9E1335-76F1-4643-98D2-BCDFF24C385D}"/>
              </a:ext>
            </a:extLst>
          </p:cNvPr>
          <p:cNvSpPr/>
          <p:nvPr/>
        </p:nvSpPr>
        <p:spPr>
          <a:xfrm rot="10800000" flipH="1">
            <a:off x="9208680" y="2939537"/>
            <a:ext cx="533637" cy="604800"/>
          </a:xfrm>
          <a:prstGeom prst="chevron">
            <a:avLst>
              <a:gd name="adj" fmla="val 56589"/>
            </a:avLst>
          </a:prstGeom>
          <a:solidFill>
            <a:srgbClr val="F0B7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29" name="Chevron 374">
            <a:extLst>
              <a:ext uri="{FF2B5EF4-FFF2-40B4-BE49-F238E27FC236}">
                <a16:creationId xmlns:a16="http://schemas.microsoft.com/office/drawing/2014/main" id="{2BFC67BC-10FF-47E3-9D67-3E4F6EA8C13F}"/>
              </a:ext>
            </a:extLst>
          </p:cNvPr>
          <p:cNvSpPr/>
          <p:nvPr/>
        </p:nvSpPr>
        <p:spPr>
          <a:xfrm rot="10800000" flipH="1">
            <a:off x="9208680" y="2027488"/>
            <a:ext cx="533637" cy="604067"/>
          </a:xfrm>
          <a:prstGeom prst="chevron">
            <a:avLst>
              <a:gd name="adj" fmla="val 56589"/>
            </a:avLst>
          </a:prstGeom>
          <a:solidFill>
            <a:srgbClr val="E2E3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30" name="TextBox 229">
            <a:extLst>
              <a:ext uri="{FF2B5EF4-FFF2-40B4-BE49-F238E27FC236}">
                <a16:creationId xmlns:a16="http://schemas.microsoft.com/office/drawing/2014/main" id="{13E027F7-35F2-4D8B-B28A-09455BA67020}"/>
              </a:ext>
            </a:extLst>
          </p:cNvPr>
          <p:cNvSpPr txBox="1"/>
          <p:nvPr/>
        </p:nvSpPr>
        <p:spPr>
          <a:xfrm>
            <a:off x="7467314" y="3067531"/>
            <a:ext cx="1359788" cy="29745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R</a:t>
            </a:r>
          </a:p>
        </p:txBody>
      </p:sp>
      <p:grpSp>
        <p:nvGrpSpPr>
          <p:cNvPr id="237" name="Group 236">
            <a:extLst>
              <a:ext uri="{FF2B5EF4-FFF2-40B4-BE49-F238E27FC236}">
                <a16:creationId xmlns:a16="http://schemas.microsoft.com/office/drawing/2014/main" id="{A436E65C-B143-490B-B261-A506A87C5F5A}"/>
              </a:ext>
            </a:extLst>
          </p:cNvPr>
          <p:cNvGrpSpPr/>
          <p:nvPr/>
        </p:nvGrpSpPr>
        <p:grpSpPr>
          <a:xfrm>
            <a:off x="3513957" y="3734993"/>
            <a:ext cx="395305" cy="443691"/>
            <a:chOff x="6940393" y="3232346"/>
            <a:chExt cx="424958" cy="476974"/>
          </a:xfrm>
        </p:grpSpPr>
        <p:sp>
          <p:nvSpPr>
            <p:cNvPr id="238" name="Chevron 374">
              <a:extLst>
                <a:ext uri="{FF2B5EF4-FFF2-40B4-BE49-F238E27FC236}">
                  <a16:creationId xmlns:a16="http://schemas.microsoft.com/office/drawing/2014/main" id="{57414296-7DE9-40C3-8C7C-8ADEECD373B3}"/>
                </a:ext>
              </a:extLst>
            </p:cNvPr>
            <p:cNvSpPr/>
            <p:nvPr/>
          </p:nvSpPr>
          <p:spPr>
            <a:xfrm rot="16200000" flipH="1">
              <a:off x="7022673" y="3150066"/>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39" name="Chevron 374">
              <a:extLst>
                <a:ext uri="{FF2B5EF4-FFF2-40B4-BE49-F238E27FC236}">
                  <a16:creationId xmlns:a16="http://schemas.microsoft.com/office/drawing/2014/main" id="{C4581113-6304-4E41-8BB1-10C631275FB6}"/>
                </a:ext>
              </a:extLst>
            </p:cNvPr>
            <p:cNvSpPr/>
            <p:nvPr/>
          </p:nvSpPr>
          <p:spPr>
            <a:xfrm rot="16200000" flipH="1">
              <a:off x="7022675" y="3366645"/>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grpSp>
      <p:grpSp>
        <p:nvGrpSpPr>
          <p:cNvPr id="240" name="Group 239">
            <a:extLst>
              <a:ext uri="{FF2B5EF4-FFF2-40B4-BE49-F238E27FC236}">
                <a16:creationId xmlns:a16="http://schemas.microsoft.com/office/drawing/2014/main" id="{C75CBDB5-B3CD-4EA6-A4E9-25AB329C381D}"/>
              </a:ext>
            </a:extLst>
          </p:cNvPr>
          <p:cNvGrpSpPr/>
          <p:nvPr/>
        </p:nvGrpSpPr>
        <p:grpSpPr>
          <a:xfrm>
            <a:off x="8282742" y="3645592"/>
            <a:ext cx="395305" cy="443691"/>
            <a:chOff x="6940393" y="3232346"/>
            <a:chExt cx="424958" cy="476974"/>
          </a:xfrm>
        </p:grpSpPr>
        <p:sp>
          <p:nvSpPr>
            <p:cNvPr id="241" name="Chevron 374">
              <a:extLst>
                <a:ext uri="{FF2B5EF4-FFF2-40B4-BE49-F238E27FC236}">
                  <a16:creationId xmlns:a16="http://schemas.microsoft.com/office/drawing/2014/main" id="{E9667F88-192A-4426-8514-EB551DB91757}"/>
                </a:ext>
              </a:extLst>
            </p:cNvPr>
            <p:cNvSpPr/>
            <p:nvPr/>
          </p:nvSpPr>
          <p:spPr>
            <a:xfrm rot="16200000" flipH="1">
              <a:off x="7022673" y="3150066"/>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sp>
          <p:nvSpPr>
            <p:cNvPr id="242" name="Chevron 374">
              <a:extLst>
                <a:ext uri="{FF2B5EF4-FFF2-40B4-BE49-F238E27FC236}">
                  <a16:creationId xmlns:a16="http://schemas.microsoft.com/office/drawing/2014/main" id="{0A1F5289-25B3-4873-9E68-633BABBD5129}"/>
                </a:ext>
              </a:extLst>
            </p:cNvPr>
            <p:cNvSpPr/>
            <p:nvPr/>
          </p:nvSpPr>
          <p:spPr>
            <a:xfrm rot="16200000" flipH="1">
              <a:off x="7022675" y="3366645"/>
              <a:ext cx="260395" cy="424956"/>
            </a:xfrm>
            <a:prstGeom prst="chevron">
              <a:avLst>
                <a:gd name="adj" fmla="val 56589"/>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endParaRPr>
            </a:p>
          </p:txBody>
        </p:sp>
      </p:grpSp>
      <p:sp>
        <p:nvSpPr>
          <p:cNvPr id="243" name="TextBox 242">
            <a:extLst>
              <a:ext uri="{FF2B5EF4-FFF2-40B4-BE49-F238E27FC236}">
                <a16:creationId xmlns:a16="http://schemas.microsoft.com/office/drawing/2014/main" id="{B8C5F42C-99AE-497A-89AA-9C8FBACB7C13}"/>
              </a:ext>
            </a:extLst>
          </p:cNvPr>
          <p:cNvSpPr txBox="1"/>
          <p:nvPr/>
        </p:nvSpPr>
        <p:spPr>
          <a:xfrm>
            <a:off x="2453494" y="1409382"/>
            <a:ext cx="2691844" cy="54386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İndüksiyon fazı</a:t>
            </a:r>
            <a:b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b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(3x6 haftalık </a:t>
            </a:r>
            <a:r>
              <a:rPr kumimoji="0" lang="tr-TR" sz="1467" b="0" i="0" u="none" strike="noStrike" kern="1200" cap="none" spc="0" normalizeH="0" baseline="0" noProof="0" dirty="0" err="1">
                <a:ln>
                  <a:noFill/>
                </a:ln>
                <a:solidFill>
                  <a:srgbClr val="6B747B"/>
                </a:solidFill>
                <a:effectLst/>
                <a:uLnTx/>
                <a:uFillTx/>
                <a:latin typeface="Arial" panose="020B0604020202020204"/>
                <a:ea typeface="+mn-ea"/>
                <a:cs typeface="+mn-cs"/>
              </a:rPr>
              <a:t>siklus</a:t>
            </a: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a:t>
            </a:r>
          </a:p>
        </p:txBody>
      </p:sp>
      <p:sp>
        <p:nvSpPr>
          <p:cNvPr id="244" name="TextBox 243">
            <a:extLst>
              <a:ext uri="{FF2B5EF4-FFF2-40B4-BE49-F238E27FC236}">
                <a16:creationId xmlns:a16="http://schemas.microsoft.com/office/drawing/2014/main" id="{5B54D7E5-FCDA-45AA-9F6F-9D4D9CF3EDFF}"/>
              </a:ext>
            </a:extLst>
          </p:cNvPr>
          <p:cNvSpPr txBox="1"/>
          <p:nvPr/>
        </p:nvSpPr>
        <p:spPr>
          <a:xfrm>
            <a:off x="7223146" y="1409382"/>
            <a:ext cx="2691844" cy="543867"/>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İdame fazı</a:t>
            </a:r>
            <a:b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b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(4 haftalık </a:t>
            </a:r>
            <a:r>
              <a:rPr kumimoji="0" lang="tr-TR" sz="1467" b="0" i="0" u="none" strike="noStrike" kern="1200" cap="none" spc="0" normalizeH="0" baseline="0" noProof="0" dirty="0" err="1">
                <a:ln>
                  <a:noFill/>
                </a:ln>
                <a:solidFill>
                  <a:srgbClr val="6B747B"/>
                </a:solidFill>
                <a:effectLst/>
                <a:uLnTx/>
                <a:uFillTx/>
                <a:latin typeface="Arial" panose="020B0604020202020204"/>
                <a:ea typeface="+mn-ea"/>
                <a:cs typeface="+mn-cs"/>
              </a:rPr>
              <a:t>sikluslar</a:t>
            </a:r>
            <a:r>
              <a:rPr kumimoji="0" lang="tr-TR" sz="1467" b="0" i="0" u="none" strike="noStrike" kern="1200" cap="none" spc="0" normalizeH="0" baseline="0" noProof="0" dirty="0">
                <a:ln>
                  <a:noFill/>
                </a:ln>
                <a:solidFill>
                  <a:srgbClr val="6B747B"/>
                </a:solidFill>
                <a:effectLst/>
                <a:uLnTx/>
                <a:uFillTx/>
                <a:latin typeface="Arial" panose="020B0604020202020204"/>
                <a:ea typeface="+mn-ea"/>
                <a:cs typeface="+mn-cs"/>
              </a:rPr>
              <a:t>)</a:t>
            </a:r>
          </a:p>
        </p:txBody>
      </p:sp>
      <p:sp>
        <p:nvSpPr>
          <p:cNvPr id="108" name="Rectangle 107">
            <a:extLst>
              <a:ext uri="{FF2B5EF4-FFF2-40B4-BE49-F238E27FC236}">
                <a16:creationId xmlns:a16="http://schemas.microsoft.com/office/drawing/2014/main" id="{67D865B8-F8BB-4984-B29B-5D4A06BC4359}"/>
              </a:ext>
            </a:extLst>
          </p:cNvPr>
          <p:cNvSpPr/>
          <p:nvPr/>
        </p:nvSpPr>
        <p:spPr>
          <a:xfrm rot="16200000">
            <a:off x="5953601" y="2580581"/>
            <a:ext cx="1514000" cy="40781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Randomizasyon</a:t>
            </a:r>
          </a:p>
        </p:txBody>
      </p:sp>
      <p:sp>
        <p:nvSpPr>
          <p:cNvPr id="109" name="Rectangle 108">
            <a:extLst>
              <a:ext uri="{FF2B5EF4-FFF2-40B4-BE49-F238E27FC236}">
                <a16:creationId xmlns:a16="http://schemas.microsoft.com/office/drawing/2014/main" id="{E19C57BB-D2A3-4F65-99A1-80F49F8B15C7}"/>
              </a:ext>
            </a:extLst>
          </p:cNvPr>
          <p:cNvSpPr/>
          <p:nvPr/>
        </p:nvSpPr>
        <p:spPr>
          <a:xfrm>
            <a:off x="5360955" y="2030336"/>
            <a:ext cx="918357" cy="151400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1333" b="1" i="0" u="none" strike="noStrike" kern="1200" cap="none" spc="0" normalizeH="0" baseline="0" noProof="0" dirty="0">
                <a:ln>
                  <a:noFill/>
                </a:ln>
                <a:solidFill>
                  <a:srgbClr val="FFFFFF"/>
                </a:solidFill>
                <a:effectLst/>
                <a:uLnTx/>
                <a:uFillTx/>
                <a:latin typeface="Arial" panose="020B0604020202020204"/>
                <a:ea typeface="+mn-ea"/>
                <a:cs typeface="+mn-cs"/>
              </a:rPr>
              <a:t>HDT + ASCT</a:t>
            </a:r>
          </a:p>
        </p:txBody>
      </p:sp>
      <p:sp>
        <p:nvSpPr>
          <p:cNvPr id="110" name="TextBox 109">
            <a:extLst>
              <a:ext uri="{FF2B5EF4-FFF2-40B4-BE49-F238E27FC236}">
                <a16:creationId xmlns:a16="http://schemas.microsoft.com/office/drawing/2014/main" id="{6F8F8D91-9EDD-4ED0-B4DE-AD60F5136C60}"/>
              </a:ext>
            </a:extLst>
          </p:cNvPr>
          <p:cNvSpPr txBox="1"/>
          <p:nvPr/>
        </p:nvSpPr>
        <p:spPr>
          <a:xfrm>
            <a:off x="8056391" y="4525943"/>
            <a:ext cx="356188"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D8*</a:t>
            </a:r>
          </a:p>
        </p:txBody>
      </p:sp>
      <p:sp>
        <p:nvSpPr>
          <p:cNvPr id="111" name="TextBox 110">
            <a:extLst>
              <a:ext uri="{FF2B5EF4-FFF2-40B4-BE49-F238E27FC236}">
                <a16:creationId xmlns:a16="http://schemas.microsoft.com/office/drawing/2014/main" id="{F4B71434-23BE-4FD4-AAEA-67B105E10B16}"/>
              </a:ext>
            </a:extLst>
          </p:cNvPr>
          <p:cNvSpPr txBox="1"/>
          <p:nvPr/>
        </p:nvSpPr>
        <p:spPr>
          <a:xfrm>
            <a:off x="9221168" y="4525943"/>
            <a:ext cx="413896" cy="338554"/>
          </a:xfrm>
          <a:prstGeom prst="rect">
            <a:avLst/>
          </a:prstGeom>
          <a:noFill/>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a:t>
            </a:r>
            <a:b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br>
            <a:r>
              <a:rPr kumimoji="0" lang="tr-TR" sz="800" b="0" i="0" u="none" strike="noStrike" kern="1200" cap="none" spc="0" normalizeH="0" baseline="0" noProof="0" dirty="0">
                <a:ln>
                  <a:noFill/>
                </a:ln>
                <a:solidFill>
                  <a:srgbClr val="525CA3"/>
                </a:solidFill>
                <a:effectLst/>
                <a:uLnTx/>
                <a:uFillTx/>
                <a:latin typeface="Arial" panose="020B0604020202020204"/>
                <a:ea typeface="+mn-ea"/>
                <a:cs typeface="+mn-cs"/>
                <a:sym typeface="Wingdings" panose="05000000000000000000" pitchFamily="2" charset="2"/>
              </a:rPr>
              <a:t>D22*</a:t>
            </a:r>
          </a:p>
        </p:txBody>
      </p:sp>
      <p:sp>
        <p:nvSpPr>
          <p:cNvPr id="3" name="Metin kutusu 2">
            <a:extLst>
              <a:ext uri="{FF2B5EF4-FFF2-40B4-BE49-F238E27FC236}">
                <a16:creationId xmlns:a16="http://schemas.microsoft.com/office/drawing/2014/main" id="{60C972C6-B144-C95F-62D8-D356D63836E9}"/>
              </a:ext>
            </a:extLst>
          </p:cNvPr>
          <p:cNvSpPr txBox="1"/>
          <p:nvPr/>
        </p:nvSpPr>
        <p:spPr>
          <a:xfrm>
            <a:off x="3000960" y="69561"/>
            <a:ext cx="434578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rPr>
              <a:t>FAZ III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6B747B"/>
                </a:solidFill>
                <a:effectLst/>
                <a:uLnTx/>
                <a:uFillTx/>
                <a:latin typeface="Arial" panose="020B0604020202020204"/>
                <a:ea typeface="+mn-ea"/>
                <a:cs typeface="+mn-cs"/>
              </a:rPr>
              <a:t>ÇOK MERKEZLİ, RANDOMİZE </a:t>
            </a:r>
          </a:p>
        </p:txBody>
      </p:sp>
    </p:spTree>
    <p:custDataLst>
      <p:tags r:id="rId1"/>
    </p:custDataLst>
    <p:extLst>
      <p:ext uri="{BB962C8B-B14F-4D97-AF65-F5344CB8AC3E}">
        <p14:creationId xmlns:p14="http://schemas.microsoft.com/office/powerpoint/2010/main" val="428219751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234A473F-9ECD-8943-B9D1-1CD8E285D482}"/>
              </a:ext>
            </a:extLst>
          </p:cNvPr>
          <p:cNvGrpSpPr/>
          <p:nvPr/>
        </p:nvGrpSpPr>
        <p:grpSpPr>
          <a:xfrm>
            <a:off x="6866793" y="4114006"/>
            <a:ext cx="992502" cy="510575"/>
            <a:chOff x="6866793" y="4085725"/>
            <a:chExt cx="992502" cy="510575"/>
          </a:xfrm>
        </p:grpSpPr>
        <p:sp>
          <p:nvSpPr>
            <p:cNvPr id="93" name="Rectangle 92">
              <a:extLst>
                <a:ext uri="{FF2B5EF4-FFF2-40B4-BE49-F238E27FC236}">
                  <a16:creationId xmlns:a16="http://schemas.microsoft.com/office/drawing/2014/main" id="{2E7BD69B-3623-D64F-AB58-9961516BEF45}"/>
                </a:ext>
              </a:extLst>
            </p:cNvPr>
            <p:cNvSpPr/>
            <p:nvPr/>
          </p:nvSpPr>
          <p:spPr bwMode="auto">
            <a:xfrm>
              <a:off x="6866793" y="4085725"/>
              <a:ext cx="448530" cy="50602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4" name="Rectangle 93">
              <a:extLst>
                <a:ext uri="{FF2B5EF4-FFF2-40B4-BE49-F238E27FC236}">
                  <a16:creationId xmlns:a16="http://schemas.microsoft.com/office/drawing/2014/main" id="{0C327FAD-C751-F64F-A3AC-2F5BA5D07639}"/>
                </a:ext>
              </a:extLst>
            </p:cNvPr>
            <p:cNvSpPr/>
            <p:nvPr/>
          </p:nvSpPr>
          <p:spPr bwMode="auto">
            <a:xfrm>
              <a:off x="7410765" y="4127543"/>
              <a:ext cx="448530" cy="468757"/>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95" name="Group 94">
            <a:extLst>
              <a:ext uri="{FF2B5EF4-FFF2-40B4-BE49-F238E27FC236}">
                <a16:creationId xmlns:a16="http://schemas.microsoft.com/office/drawing/2014/main" id="{07507485-4446-6B45-9460-6926975C856B}"/>
              </a:ext>
            </a:extLst>
          </p:cNvPr>
          <p:cNvGrpSpPr/>
          <p:nvPr/>
        </p:nvGrpSpPr>
        <p:grpSpPr>
          <a:xfrm>
            <a:off x="8127376" y="3729476"/>
            <a:ext cx="992502" cy="896299"/>
            <a:chOff x="6866793" y="3701195"/>
            <a:chExt cx="992502" cy="896299"/>
          </a:xfrm>
        </p:grpSpPr>
        <p:sp>
          <p:nvSpPr>
            <p:cNvPr id="96" name="Rectangle 95">
              <a:extLst>
                <a:ext uri="{FF2B5EF4-FFF2-40B4-BE49-F238E27FC236}">
                  <a16:creationId xmlns:a16="http://schemas.microsoft.com/office/drawing/2014/main" id="{504AB144-F069-AC45-B32C-0645AF3ECF4C}"/>
                </a:ext>
              </a:extLst>
            </p:cNvPr>
            <p:cNvSpPr/>
            <p:nvPr/>
          </p:nvSpPr>
          <p:spPr bwMode="auto">
            <a:xfrm>
              <a:off x="6866793" y="3701195"/>
              <a:ext cx="448530" cy="89629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7" name="Rectangle 96">
              <a:extLst>
                <a:ext uri="{FF2B5EF4-FFF2-40B4-BE49-F238E27FC236}">
                  <a16:creationId xmlns:a16="http://schemas.microsoft.com/office/drawing/2014/main" id="{5BB2C196-CF46-494F-AF86-FE8D7D738B06}"/>
                </a:ext>
              </a:extLst>
            </p:cNvPr>
            <p:cNvSpPr/>
            <p:nvPr/>
          </p:nvSpPr>
          <p:spPr bwMode="auto">
            <a:xfrm>
              <a:off x="7410765" y="3830199"/>
              <a:ext cx="448530" cy="76651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98" name="Group 97">
            <a:extLst>
              <a:ext uri="{FF2B5EF4-FFF2-40B4-BE49-F238E27FC236}">
                <a16:creationId xmlns:a16="http://schemas.microsoft.com/office/drawing/2014/main" id="{E290557D-1C57-9440-88B5-1C332744D62C}"/>
              </a:ext>
            </a:extLst>
          </p:cNvPr>
          <p:cNvGrpSpPr/>
          <p:nvPr/>
        </p:nvGrpSpPr>
        <p:grpSpPr>
          <a:xfrm>
            <a:off x="9387959" y="2991645"/>
            <a:ext cx="992502" cy="1640740"/>
            <a:chOff x="6866793" y="2963364"/>
            <a:chExt cx="992502" cy="1640740"/>
          </a:xfrm>
        </p:grpSpPr>
        <p:sp>
          <p:nvSpPr>
            <p:cNvPr id="99" name="Rectangle 98">
              <a:extLst>
                <a:ext uri="{FF2B5EF4-FFF2-40B4-BE49-F238E27FC236}">
                  <a16:creationId xmlns:a16="http://schemas.microsoft.com/office/drawing/2014/main" id="{1229AD4F-C995-1045-AA5B-96AF2ED5C8BB}"/>
                </a:ext>
              </a:extLst>
            </p:cNvPr>
            <p:cNvSpPr/>
            <p:nvPr/>
          </p:nvSpPr>
          <p:spPr bwMode="auto">
            <a:xfrm>
              <a:off x="6866793" y="2963364"/>
              <a:ext cx="448530" cy="162837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DC45CDB9-0F20-574D-8C36-0E21CD76B70F}"/>
                </a:ext>
              </a:extLst>
            </p:cNvPr>
            <p:cNvSpPr/>
            <p:nvPr/>
          </p:nvSpPr>
          <p:spPr bwMode="auto">
            <a:xfrm>
              <a:off x="7410765" y="3311729"/>
              <a:ext cx="448530" cy="1292375"/>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101" name="Group 100">
            <a:extLst>
              <a:ext uri="{FF2B5EF4-FFF2-40B4-BE49-F238E27FC236}">
                <a16:creationId xmlns:a16="http://schemas.microsoft.com/office/drawing/2014/main" id="{423B37B7-1419-FC4C-B989-2FAEA6B22715}"/>
              </a:ext>
            </a:extLst>
          </p:cNvPr>
          <p:cNvGrpSpPr/>
          <p:nvPr/>
        </p:nvGrpSpPr>
        <p:grpSpPr>
          <a:xfrm>
            <a:off x="10648543" y="2717731"/>
            <a:ext cx="992502" cy="1909689"/>
            <a:chOff x="6866793" y="2689450"/>
            <a:chExt cx="992502" cy="1909689"/>
          </a:xfrm>
        </p:grpSpPr>
        <p:sp>
          <p:nvSpPr>
            <p:cNvPr id="102" name="Rectangle 101">
              <a:extLst>
                <a:ext uri="{FF2B5EF4-FFF2-40B4-BE49-F238E27FC236}">
                  <a16:creationId xmlns:a16="http://schemas.microsoft.com/office/drawing/2014/main" id="{0D6506FE-D742-D841-8E2B-8A1306579E95}"/>
                </a:ext>
              </a:extLst>
            </p:cNvPr>
            <p:cNvSpPr/>
            <p:nvPr/>
          </p:nvSpPr>
          <p:spPr bwMode="auto">
            <a:xfrm>
              <a:off x="6866793" y="2689450"/>
              <a:ext cx="448530" cy="190968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03" name="Rectangle 102">
              <a:extLst>
                <a:ext uri="{FF2B5EF4-FFF2-40B4-BE49-F238E27FC236}">
                  <a16:creationId xmlns:a16="http://schemas.microsoft.com/office/drawing/2014/main" id="{703EA7DB-7B53-DC4C-A4DA-C263D2FCEB48}"/>
                </a:ext>
              </a:extLst>
            </p:cNvPr>
            <p:cNvSpPr/>
            <p:nvPr/>
          </p:nvSpPr>
          <p:spPr bwMode="auto">
            <a:xfrm>
              <a:off x="7410765" y="2829301"/>
              <a:ext cx="448530" cy="1769838"/>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20" name="Rectangle 19">
            <a:extLst>
              <a:ext uri="{FF2B5EF4-FFF2-40B4-BE49-F238E27FC236}">
                <a16:creationId xmlns:a16="http://schemas.microsoft.com/office/drawing/2014/main" id="{4D4EEE32-0D24-4947-86D9-121B1860023C}"/>
              </a:ext>
            </a:extLst>
          </p:cNvPr>
          <p:cNvSpPr/>
          <p:nvPr/>
        </p:nvSpPr>
        <p:spPr bwMode="auto">
          <a:xfrm>
            <a:off x="1662196" y="2811523"/>
            <a:ext cx="1302531" cy="179262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75" name="Rectangle 74">
            <a:extLst>
              <a:ext uri="{FF2B5EF4-FFF2-40B4-BE49-F238E27FC236}">
                <a16:creationId xmlns:a16="http://schemas.microsoft.com/office/drawing/2014/main" id="{0ADDEEB4-93F8-B646-A6C0-01F39E7E8BD5}"/>
              </a:ext>
            </a:extLst>
          </p:cNvPr>
          <p:cNvSpPr/>
          <p:nvPr/>
        </p:nvSpPr>
        <p:spPr bwMode="auto">
          <a:xfrm>
            <a:off x="3618903" y="3321035"/>
            <a:ext cx="1302531" cy="127655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31746" name="Rectangle 2">
            <a:extLst>
              <a:ext uri="{FF2B5EF4-FFF2-40B4-BE49-F238E27FC236}">
                <a16:creationId xmlns:a16="http://schemas.microsoft.com/office/drawing/2014/main" id="{A1457023-DE41-402D-A931-2A013B742D40}"/>
              </a:ext>
            </a:extLst>
          </p:cNvPr>
          <p:cNvSpPr>
            <a:spLocks noGrp="1" noChangeArrowheads="1"/>
          </p:cNvSpPr>
          <p:nvPr>
            <p:ph type="title"/>
          </p:nvPr>
        </p:nvSpPr>
        <p:spPr>
          <a:xfrm>
            <a:off x="609759" y="238127"/>
            <a:ext cx="10872445" cy="1103313"/>
          </a:xfrm>
        </p:spPr>
        <p:txBody>
          <a:bodyPr/>
          <a:lstStyle/>
          <a:p>
            <a:r>
              <a:rPr lang="en-US" dirty="0"/>
              <a:t>GMMG-HD7: MRD Negativity (Primary Endpoint) and Response Rates at End of Induction </a:t>
            </a:r>
            <a:endParaRPr lang="en-US" altLang="en-US" dirty="0"/>
          </a:p>
        </p:txBody>
      </p:sp>
      <p:sp>
        <p:nvSpPr>
          <p:cNvPr id="15" name="Content Placeholder 2">
            <a:extLst>
              <a:ext uri="{FF2B5EF4-FFF2-40B4-BE49-F238E27FC236}">
                <a16:creationId xmlns:a16="http://schemas.microsoft.com/office/drawing/2014/main" id="{886BD04B-943B-2645-887B-473365D8A400}"/>
              </a:ext>
            </a:extLst>
          </p:cNvPr>
          <p:cNvSpPr>
            <a:spLocks noGrp="1"/>
          </p:cNvSpPr>
          <p:nvPr>
            <p:ph sz="half" idx="1"/>
          </p:nvPr>
        </p:nvSpPr>
        <p:spPr>
          <a:xfrm>
            <a:off x="601663" y="5313745"/>
            <a:ext cx="5310187" cy="999488"/>
          </a:xfrm>
        </p:spPr>
        <p:txBody>
          <a:bodyPr/>
          <a:lstStyle/>
          <a:p>
            <a:r>
              <a:rPr lang="en-US" sz="2200" dirty="0"/>
              <a:t>Not assessable/missing* MRD status low: Isa-VRd, 10.6%; VRd, 15.2%</a:t>
            </a:r>
          </a:p>
          <a:p>
            <a:endParaRPr lang="en-US" sz="2200" dirty="0"/>
          </a:p>
        </p:txBody>
      </p:sp>
      <p:sp>
        <p:nvSpPr>
          <p:cNvPr id="6" name="Content Placeholder 5">
            <a:extLst>
              <a:ext uri="{FF2B5EF4-FFF2-40B4-BE49-F238E27FC236}">
                <a16:creationId xmlns:a16="http://schemas.microsoft.com/office/drawing/2014/main" id="{C52581E3-E35B-BD48-9575-E4DD9F630101}"/>
              </a:ext>
            </a:extLst>
          </p:cNvPr>
          <p:cNvSpPr>
            <a:spLocks noGrp="1"/>
          </p:cNvSpPr>
          <p:nvPr>
            <p:ph sz="half" idx="2"/>
          </p:nvPr>
        </p:nvSpPr>
        <p:spPr>
          <a:xfrm>
            <a:off x="6252634" y="5314038"/>
            <a:ext cx="5549988" cy="999723"/>
          </a:xfrm>
        </p:spPr>
        <p:txBody>
          <a:bodyPr/>
          <a:lstStyle/>
          <a:p>
            <a:pPr marL="285750" indent="-285750">
              <a:lnSpc>
                <a:spcPct val="100000"/>
              </a:lnSpc>
              <a:spcBef>
                <a:spcPct val="50000"/>
              </a:spcBef>
              <a:spcAft>
                <a:spcPct val="0"/>
              </a:spcAft>
              <a:buClrTx/>
            </a:pPr>
            <a:r>
              <a:rPr lang="en-US" sz="2200" dirty="0"/>
              <a:t>Significant increase in ≥VGPR with Isa-</a:t>
            </a:r>
            <a:r>
              <a:rPr lang="en-US" sz="2200" dirty="0" err="1"/>
              <a:t>VRd</a:t>
            </a:r>
            <a:endParaRPr lang="en-US" sz="2200" dirty="0"/>
          </a:p>
          <a:p>
            <a:pPr marL="285750" indent="-285750">
              <a:lnSpc>
                <a:spcPct val="100000"/>
              </a:lnSpc>
              <a:spcBef>
                <a:spcPct val="50000"/>
              </a:spcBef>
              <a:spcAft>
                <a:spcPct val="0"/>
              </a:spcAft>
              <a:buClrTx/>
            </a:pPr>
            <a:r>
              <a:rPr lang="en-US" sz="2200" dirty="0"/>
              <a:t>Significant increase in ORR</a:t>
            </a:r>
          </a:p>
          <a:p>
            <a:endParaRPr lang="en-US" sz="2200" dirty="0"/>
          </a:p>
        </p:txBody>
      </p:sp>
      <p:sp>
        <p:nvSpPr>
          <p:cNvPr id="10" name="TextBox 9">
            <a:extLst>
              <a:ext uri="{FF2B5EF4-FFF2-40B4-BE49-F238E27FC236}">
                <a16:creationId xmlns:a16="http://schemas.microsoft.com/office/drawing/2014/main" id="{1D260AC2-CC70-CD4C-BE48-7791D19D38AF}"/>
              </a:ext>
            </a:extLst>
          </p:cNvPr>
          <p:cNvSpPr txBox="1"/>
          <p:nvPr/>
        </p:nvSpPr>
        <p:spPr bwMode="auto">
          <a:xfrm>
            <a:off x="512946" y="5935462"/>
            <a:ext cx="53618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*Due either to loss to follow-up, missing bone marrow samples, or technical failures in measurement counted as nonresponders.</a:t>
            </a:r>
          </a:p>
        </p:txBody>
      </p:sp>
      <p:sp>
        <p:nvSpPr>
          <p:cNvPr id="33" name="TextBox 32">
            <a:extLst>
              <a:ext uri="{FF2B5EF4-FFF2-40B4-BE49-F238E27FC236}">
                <a16:creationId xmlns:a16="http://schemas.microsoft.com/office/drawing/2014/main" id="{C9302F20-5453-44AE-88B4-717C3EBBD7F6}"/>
              </a:ext>
            </a:extLst>
          </p:cNvPr>
          <p:cNvSpPr txBox="1"/>
          <p:nvPr/>
        </p:nvSpPr>
        <p:spPr>
          <a:xfrm>
            <a:off x="2455065" y="2353664"/>
            <a:ext cx="1964877" cy="338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a:ea typeface="+mn-ea"/>
                <a:cs typeface="Arial" panose="020B0604020202020204" pitchFamily="34" charset="0"/>
              </a:rPr>
              <a:t>P </a:t>
            </a:r>
            <a:r>
              <a:rPr kumimoji="0" lang="en-US" sz="1600" b="0" i="0" u="none" strike="noStrike" kern="0" cap="none" spc="0" normalizeH="0" baseline="0" noProof="0" dirty="0">
                <a:ln>
                  <a:noFill/>
                </a:ln>
                <a:solidFill>
                  <a:srgbClr val="000000"/>
                </a:solidFill>
                <a:effectLst/>
                <a:uLnTx/>
                <a:uFillTx/>
                <a:latin typeface="Calibri"/>
                <a:ea typeface="+mn-ea"/>
                <a:cs typeface="Arial" panose="020B0604020202020204" pitchFamily="34" charset="0"/>
              </a:rPr>
              <a:t>&lt;.001*</a:t>
            </a:r>
          </a:p>
        </p:txBody>
      </p:sp>
      <p:sp>
        <p:nvSpPr>
          <p:cNvPr id="34" name="TextBox 33">
            <a:extLst>
              <a:ext uri="{FF2B5EF4-FFF2-40B4-BE49-F238E27FC236}">
                <a16:creationId xmlns:a16="http://schemas.microsoft.com/office/drawing/2014/main" id="{54A6407B-DE44-4EC3-8992-7EABD3A9D34F}"/>
              </a:ext>
            </a:extLst>
          </p:cNvPr>
          <p:cNvSpPr txBox="1"/>
          <p:nvPr/>
        </p:nvSpPr>
        <p:spPr>
          <a:xfrm>
            <a:off x="955281" y="1536092"/>
            <a:ext cx="4964444"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altLang="de-DE"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Patients with MRD Negativity at End of Induction</a:t>
            </a:r>
            <a:endPar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5" name="TextBox 34">
            <a:extLst>
              <a:ext uri="{FF2B5EF4-FFF2-40B4-BE49-F238E27FC236}">
                <a16:creationId xmlns:a16="http://schemas.microsoft.com/office/drawing/2014/main" id="{FABFE5A4-7040-4BF6-A609-94BE0C7BF9AA}"/>
              </a:ext>
            </a:extLst>
          </p:cNvPr>
          <p:cNvSpPr txBox="1"/>
          <p:nvPr/>
        </p:nvSpPr>
        <p:spPr>
          <a:xfrm>
            <a:off x="1136989" y="2041165"/>
            <a:ext cx="460102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Arial" panose="020B0604020202020204" pitchFamily="34" charset="0"/>
              </a:rPr>
              <a:t>OR 1.83 (95% CI 1.34–2.51)</a:t>
            </a:r>
          </a:p>
        </p:txBody>
      </p:sp>
      <p:sp>
        <p:nvSpPr>
          <p:cNvPr id="36" name="TextBox 35">
            <a:extLst>
              <a:ext uri="{FF2B5EF4-FFF2-40B4-BE49-F238E27FC236}">
                <a16:creationId xmlns:a16="http://schemas.microsoft.com/office/drawing/2014/main" id="{BB6EB8BB-38D7-4E0A-830E-6548E3C329E3}"/>
              </a:ext>
            </a:extLst>
          </p:cNvPr>
          <p:cNvSpPr txBox="1"/>
          <p:nvPr/>
        </p:nvSpPr>
        <p:spPr bwMode="auto">
          <a:xfrm>
            <a:off x="1668397" y="4671504"/>
            <a:ext cx="12963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Isa-VRd </a:t>
            </a:r>
            <a:b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331)</a:t>
            </a:r>
          </a:p>
        </p:txBody>
      </p:sp>
      <p:sp>
        <p:nvSpPr>
          <p:cNvPr id="37" name="TextBox 36">
            <a:extLst>
              <a:ext uri="{FF2B5EF4-FFF2-40B4-BE49-F238E27FC236}">
                <a16:creationId xmlns:a16="http://schemas.microsoft.com/office/drawing/2014/main" id="{3D1D3884-1B5D-4209-AA2E-EE7DCD17BDE1}"/>
              </a:ext>
            </a:extLst>
          </p:cNvPr>
          <p:cNvSpPr txBox="1"/>
          <p:nvPr/>
        </p:nvSpPr>
        <p:spPr bwMode="auto">
          <a:xfrm>
            <a:off x="3612892" y="4671504"/>
            <a:ext cx="12963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VRd </a:t>
            </a:r>
            <a:b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329)</a:t>
            </a:r>
          </a:p>
        </p:txBody>
      </p:sp>
      <p:sp>
        <p:nvSpPr>
          <p:cNvPr id="38" name="TextBox 37">
            <a:extLst>
              <a:ext uri="{FF2B5EF4-FFF2-40B4-BE49-F238E27FC236}">
                <a16:creationId xmlns:a16="http://schemas.microsoft.com/office/drawing/2014/main" id="{4FDAE97C-6A98-4E5E-984A-96C7DBB841A4}"/>
              </a:ext>
            </a:extLst>
          </p:cNvPr>
          <p:cNvSpPr txBox="1"/>
          <p:nvPr/>
        </p:nvSpPr>
        <p:spPr>
          <a:xfrm rot="16200000">
            <a:off x="-319130" y="3355003"/>
            <a:ext cx="21289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000000"/>
                </a:solidFill>
                <a:effectLst/>
                <a:uLnTx/>
                <a:uFillTx/>
                <a:latin typeface="Calibri"/>
                <a:ea typeface="+mn-ea"/>
                <a:cs typeface="Arial" panose="020B0604020202020204" pitchFamily="34" charset="0"/>
              </a:rPr>
              <a:t>Patients (%)</a:t>
            </a:r>
          </a:p>
        </p:txBody>
      </p:sp>
      <p:sp>
        <p:nvSpPr>
          <p:cNvPr id="46" name="TextBox 45">
            <a:extLst>
              <a:ext uri="{FF2B5EF4-FFF2-40B4-BE49-F238E27FC236}">
                <a16:creationId xmlns:a16="http://schemas.microsoft.com/office/drawing/2014/main" id="{F9EAB5EF-BFB8-4E25-9D07-B85F67D66F22}"/>
              </a:ext>
            </a:extLst>
          </p:cNvPr>
          <p:cNvSpPr txBox="1"/>
          <p:nvPr/>
        </p:nvSpPr>
        <p:spPr>
          <a:xfrm>
            <a:off x="6942905" y="3175939"/>
            <a:ext cx="84830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0" cap="none" spc="0" normalizeH="0" baseline="0" noProof="0" dirty="0">
                <a:ln>
                  <a:noFill/>
                </a:ln>
                <a:solidFill>
                  <a:prstClr val="black"/>
                </a:solidFill>
                <a:effectLst/>
                <a:uLnTx/>
                <a:uFillTx/>
                <a:latin typeface="Calibri"/>
                <a:ea typeface="+mn-ea"/>
                <a:cs typeface="Arial" panose="020B0604020202020204" pitchFamily="34" charset="0"/>
              </a:rPr>
              <a:t>P </a:t>
            </a:r>
            <a:r>
              <a:rPr kumimoji="0" lang="en-US" sz="16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 .46*</a:t>
            </a:r>
          </a:p>
        </p:txBody>
      </p:sp>
      <p:sp>
        <p:nvSpPr>
          <p:cNvPr id="48" name="TextBox 47">
            <a:extLst>
              <a:ext uri="{FF2B5EF4-FFF2-40B4-BE49-F238E27FC236}">
                <a16:creationId xmlns:a16="http://schemas.microsoft.com/office/drawing/2014/main" id="{53CC5C43-0362-40F2-8532-39CC028299E1}"/>
              </a:ext>
            </a:extLst>
          </p:cNvPr>
          <p:cNvSpPr txBox="1"/>
          <p:nvPr/>
        </p:nvSpPr>
        <p:spPr>
          <a:xfrm>
            <a:off x="8200325" y="2873272"/>
            <a:ext cx="84830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0" cap="none" spc="0" normalizeH="0" baseline="0" noProof="0" dirty="0">
                <a:ln>
                  <a:noFill/>
                </a:ln>
                <a:solidFill>
                  <a:prstClr val="black"/>
                </a:solidFill>
                <a:effectLst/>
                <a:uLnTx/>
                <a:uFillTx/>
                <a:latin typeface="Calibri"/>
                <a:ea typeface="+mn-ea"/>
                <a:cs typeface="Arial" panose="020B0604020202020204" pitchFamily="34" charset="0"/>
              </a:rPr>
              <a:t>P </a:t>
            </a:r>
            <a:r>
              <a:rPr kumimoji="0" lang="en-US" sz="16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 .15*</a:t>
            </a:r>
          </a:p>
        </p:txBody>
      </p:sp>
      <p:sp>
        <p:nvSpPr>
          <p:cNvPr id="50" name="TextBox 49">
            <a:extLst>
              <a:ext uri="{FF2B5EF4-FFF2-40B4-BE49-F238E27FC236}">
                <a16:creationId xmlns:a16="http://schemas.microsoft.com/office/drawing/2014/main" id="{D3D63FEA-E8C9-4714-A18E-14032284742E}"/>
              </a:ext>
            </a:extLst>
          </p:cNvPr>
          <p:cNvSpPr txBox="1"/>
          <p:nvPr/>
        </p:nvSpPr>
        <p:spPr>
          <a:xfrm>
            <a:off x="9427468" y="2218815"/>
            <a:ext cx="90601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0" cap="none" spc="0" normalizeH="0" baseline="0" noProof="0" dirty="0">
                <a:ln>
                  <a:noFill/>
                </a:ln>
                <a:solidFill>
                  <a:prstClr val="black"/>
                </a:solidFill>
                <a:effectLst/>
                <a:uLnTx/>
                <a:uFillTx/>
                <a:latin typeface="Calibri"/>
                <a:ea typeface="+mn-ea"/>
                <a:cs typeface="Arial" panose="020B0604020202020204" pitchFamily="34" charset="0"/>
              </a:rPr>
              <a:t>P </a:t>
            </a:r>
            <a:r>
              <a:rPr kumimoji="0" lang="en-US" sz="16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&lt;.001*</a:t>
            </a:r>
          </a:p>
        </p:txBody>
      </p:sp>
      <p:sp>
        <p:nvSpPr>
          <p:cNvPr id="51" name="Right Bracket 50">
            <a:extLst>
              <a:ext uri="{FF2B5EF4-FFF2-40B4-BE49-F238E27FC236}">
                <a16:creationId xmlns:a16="http://schemas.microsoft.com/office/drawing/2014/main" id="{C938753E-CCD5-4458-88B5-A1736E0F5F3D}"/>
              </a:ext>
            </a:extLst>
          </p:cNvPr>
          <p:cNvSpPr/>
          <p:nvPr/>
        </p:nvSpPr>
        <p:spPr>
          <a:xfrm rot="16200000">
            <a:off x="11085142" y="1884860"/>
            <a:ext cx="101635" cy="914400"/>
          </a:xfrm>
          <a:prstGeom prst="rightBracket">
            <a:avLst/>
          </a:prstGeom>
          <a:noFill/>
          <a:ln w="190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52" name="TextBox 51">
            <a:extLst>
              <a:ext uri="{FF2B5EF4-FFF2-40B4-BE49-F238E27FC236}">
                <a16:creationId xmlns:a16="http://schemas.microsoft.com/office/drawing/2014/main" id="{94357CF8-55A5-4908-B598-2EA84FF1F8A2}"/>
              </a:ext>
            </a:extLst>
          </p:cNvPr>
          <p:cNvSpPr txBox="1"/>
          <p:nvPr/>
        </p:nvSpPr>
        <p:spPr>
          <a:xfrm>
            <a:off x="10729367" y="1979068"/>
            <a:ext cx="84830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0" cap="none" spc="0" normalizeH="0" baseline="0" noProof="0" dirty="0">
                <a:ln>
                  <a:noFill/>
                </a:ln>
                <a:solidFill>
                  <a:prstClr val="black"/>
                </a:solidFill>
                <a:effectLst/>
                <a:uLnTx/>
                <a:uFillTx/>
                <a:latin typeface="Calibri"/>
                <a:ea typeface="+mn-ea"/>
                <a:cs typeface="Arial" panose="020B0604020202020204" pitchFamily="34" charset="0"/>
              </a:rPr>
              <a:t>P </a:t>
            </a:r>
            <a:r>
              <a:rPr kumimoji="0" lang="en-US" sz="1600" b="0" i="0" u="none" strike="noStrike" kern="0" cap="none" spc="0" normalizeH="0" baseline="0" noProof="0" dirty="0">
                <a:ln>
                  <a:noFill/>
                </a:ln>
                <a:solidFill>
                  <a:prstClr val="black"/>
                </a:solidFill>
                <a:effectLst/>
                <a:uLnTx/>
                <a:uFillTx/>
                <a:latin typeface="Calibri"/>
                <a:ea typeface="+mn-ea"/>
                <a:cs typeface="Arial" panose="020B0604020202020204" pitchFamily="34" charset="0"/>
              </a:rPr>
              <a:t>= .02*</a:t>
            </a:r>
          </a:p>
        </p:txBody>
      </p:sp>
      <p:sp>
        <p:nvSpPr>
          <p:cNvPr id="58" name="Right Bracket 57">
            <a:extLst>
              <a:ext uri="{FF2B5EF4-FFF2-40B4-BE49-F238E27FC236}">
                <a16:creationId xmlns:a16="http://schemas.microsoft.com/office/drawing/2014/main" id="{7F2114C2-1B70-457F-AABD-211BF6B0234E}"/>
              </a:ext>
            </a:extLst>
          </p:cNvPr>
          <p:cNvSpPr/>
          <p:nvPr/>
        </p:nvSpPr>
        <p:spPr>
          <a:xfrm rot="16200000">
            <a:off x="9799293" y="2126599"/>
            <a:ext cx="101635" cy="914400"/>
          </a:xfrm>
          <a:prstGeom prst="rightBracket">
            <a:avLst/>
          </a:prstGeom>
          <a:noFill/>
          <a:ln w="190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59" name="Right Bracket 58">
            <a:extLst>
              <a:ext uri="{FF2B5EF4-FFF2-40B4-BE49-F238E27FC236}">
                <a16:creationId xmlns:a16="http://schemas.microsoft.com/office/drawing/2014/main" id="{27CEBDCD-8A4B-4837-9623-C7C90B244548}"/>
              </a:ext>
            </a:extLst>
          </p:cNvPr>
          <p:cNvSpPr/>
          <p:nvPr/>
        </p:nvSpPr>
        <p:spPr>
          <a:xfrm rot="16200000">
            <a:off x="8571318" y="2778239"/>
            <a:ext cx="101635" cy="914400"/>
          </a:xfrm>
          <a:prstGeom prst="rightBracket">
            <a:avLst/>
          </a:prstGeom>
          <a:noFill/>
          <a:ln w="190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60" name="Right Bracket 59">
            <a:extLst>
              <a:ext uri="{FF2B5EF4-FFF2-40B4-BE49-F238E27FC236}">
                <a16:creationId xmlns:a16="http://schemas.microsoft.com/office/drawing/2014/main" id="{3B4EA8AD-4B9B-4CA0-B358-BB92C02905C2}"/>
              </a:ext>
            </a:extLst>
          </p:cNvPr>
          <p:cNvSpPr/>
          <p:nvPr/>
        </p:nvSpPr>
        <p:spPr>
          <a:xfrm rot="16200000">
            <a:off x="7252194" y="3114569"/>
            <a:ext cx="101635" cy="914400"/>
          </a:xfrm>
          <a:prstGeom prst="rightBracket">
            <a:avLst/>
          </a:prstGeom>
          <a:noFill/>
          <a:ln w="190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black"/>
              </a:solidFill>
              <a:effectLst/>
              <a:uLnTx/>
              <a:uFillTx/>
              <a:latin typeface="Calibri"/>
              <a:ea typeface="+mn-ea"/>
              <a:cs typeface="Arial" panose="020B0604020202020204" pitchFamily="34" charset="0"/>
            </a:endParaRPr>
          </a:p>
        </p:txBody>
      </p:sp>
      <p:sp>
        <p:nvSpPr>
          <p:cNvPr id="53" name="TextBox 52">
            <a:extLst>
              <a:ext uri="{FF2B5EF4-FFF2-40B4-BE49-F238E27FC236}">
                <a16:creationId xmlns:a16="http://schemas.microsoft.com/office/drawing/2014/main" id="{CE98D553-A8EC-41F5-A780-41FEA0007F2A}"/>
              </a:ext>
            </a:extLst>
          </p:cNvPr>
          <p:cNvSpPr txBox="1"/>
          <p:nvPr/>
        </p:nvSpPr>
        <p:spPr>
          <a:xfrm>
            <a:off x="6671683" y="1536092"/>
            <a:ext cx="4933833"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altLang="de-DE"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Response Rates at End of Induction</a:t>
            </a:r>
            <a:endPar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4" name="TextBox 53">
            <a:extLst>
              <a:ext uri="{FF2B5EF4-FFF2-40B4-BE49-F238E27FC236}">
                <a16:creationId xmlns:a16="http://schemas.microsoft.com/office/drawing/2014/main" id="{22FE7393-92AD-4DD5-A5FA-2B2B3E0FE674}"/>
              </a:ext>
            </a:extLst>
          </p:cNvPr>
          <p:cNvSpPr txBox="1"/>
          <p:nvPr/>
        </p:nvSpPr>
        <p:spPr bwMode="auto">
          <a:xfrm>
            <a:off x="6703571" y="4740862"/>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CR</a:t>
            </a:r>
          </a:p>
        </p:txBody>
      </p:sp>
      <p:sp>
        <p:nvSpPr>
          <p:cNvPr id="55" name="TextBox 54">
            <a:extLst>
              <a:ext uri="{FF2B5EF4-FFF2-40B4-BE49-F238E27FC236}">
                <a16:creationId xmlns:a16="http://schemas.microsoft.com/office/drawing/2014/main" id="{F809F3E2-0470-4264-9D6C-F2BB43F96290}"/>
              </a:ext>
            </a:extLst>
          </p:cNvPr>
          <p:cNvSpPr txBox="1"/>
          <p:nvPr/>
        </p:nvSpPr>
        <p:spPr bwMode="auto">
          <a:xfrm>
            <a:off x="7977779" y="4740862"/>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sz="18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nCR</a:t>
            </a: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3D79EA2F-1D5C-4EBC-AFA2-9886C2455B78}"/>
              </a:ext>
            </a:extLst>
          </p:cNvPr>
          <p:cNvSpPr txBox="1"/>
          <p:nvPr/>
        </p:nvSpPr>
        <p:spPr bwMode="auto">
          <a:xfrm>
            <a:off x="9237733" y="4740862"/>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≥VGPR</a:t>
            </a:r>
          </a:p>
        </p:txBody>
      </p:sp>
      <p:sp>
        <p:nvSpPr>
          <p:cNvPr id="57" name="TextBox 56">
            <a:extLst>
              <a:ext uri="{FF2B5EF4-FFF2-40B4-BE49-F238E27FC236}">
                <a16:creationId xmlns:a16="http://schemas.microsoft.com/office/drawing/2014/main" id="{BCA79B9C-3DE4-4DAE-84A8-E75B5BBC509A}"/>
              </a:ext>
            </a:extLst>
          </p:cNvPr>
          <p:cNvSpPr txBox="1"/>
          <p:nvPr/>
        </p:nvSpPr>
        <p:spPr bwMode="auto">
          <a:xfrm>
            <a:off x="10506527" y="4740862"/>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a:t>
            </a:r>
          </a:p>
        </p:txBody>
      </p:sp>
      <p:cxnSp>
        <p:nvCxnSpPr>
          <p:cNvPr id="4" name="Straight Connector 3">
            <a:extLst>
              <a:ext uri="{FF2B5EF4-FFF2-40B4-BE49-F238E27FC236}">
                <a16:creationId xmlns:a16="http://schemas.microsoft.com/office/drawing/2014/main" id="{EE356C71-DB68-499E-A5E6-2D680A5B9389}"/>
              </a:ext>
            </a:extLst>
          </p:cNvPr>
          <p:cNvCxnSpPr>
            <a:cxnSpLocks/>
          </p:cNvCxnSpPr>
          <p:nvPr/>
        </p:nvCxnSpPr>
        <p:spPr bwMode="auto">
          <a:xfrm>
            <a:off x="6659326" y="4632385"/>
            <a:ext cx="5120640" cy="0"/>
          </a:xfrm>
          <a:prstGeom prst="line">
            <a:avLst/>
          </a:prstGeom>
          <a:noFill/>
          <a:ln w="28575" cap="flat" cmpd="sng" algn="ctr">
            <a:solidFill>
              <a:schemeClr val="bg1"/>
            </a:solidFill>
            <a:prstDash val="solid"/>
            <a:round/>
            <a:headEnd type="none" w="med" len="med"/>
            <a:tailEnd type="none" w="med" len="med"/>
          </a:ln>
          <a:effectLst/>
        </p:spPr>
      </p:cxnSp>
      <p:sp>
        <p:nvSpPr>
          <p:cNvPr id="62" name="TextBox 61">
            <a:extLst>
              <a:ext uri="{FF2B5EF4-FFF2-40B4-BE49-F238E27FC236}">
                <a16:creationId xmlns:a16="http://schemas.microsoft.com/office/drawing/2014/main" id="{4111CAD3-5EC5-4F50-8FD8-B2871692ED29}"/>
              </a:ext>
            </a:extLst>
          </p:cNvPr>
          <p:cNvSpPr txBox="1"/>
          <p:nvPr/>
        </p:nvSpPr>
        <p:spPr>
          <a:xfrm rot="16200000">
            <a:off x="4899902" y="3369072"/>
            <a:ext cx="220671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000000"/>
                </a:solidFill>
                <a:effectLst/>
                <a:uLnTx/>
                <a:uFillTx/>
                <a:latin typeface="Calibri"/>
                <a:ea typeface="+mn-ea"/>
                <a:cs typeface="Arial" panose="020B0604020202020204" pitchFamily="34" charset="0"/>
              </a:rPr>
              <a:t>Patients (%)</a:t>
            </a:r>
          </a:p>
        </p:txBody>
      </p:sp>
      <p:cxnSp>
        <p:nvCxnSpPr>
          <p:cNvPr id="39" name="Straight Connector 38">
            <a:extLst>
              <a:ext uri="{FF2B5EF4-FFF2-40B4-BE49-F238E27FC236}">
                <a16:creationId xmlns:a16="http://schemas.microsoft.com/office/drawing/2014/main" id="{61806ADC-BA43-9B47-8A6A-AF9DA89E9993}"/>
              </a:ext>
            </a:extLst>
          </p:cNvPr>
          <p:cNvCxnSpPr>
            <a:cxnSpLocks/>
          </p:cNvCxnSpPr>
          <p:nvPr/>
        </p:nvCxnSpPr>
        <p:spPr bwMode="auto">
          <a:xfrm>
            <a:off x="1340892" y="4604152"/>
            <a:ext cx="3892379" cy="0"/>
          </a:xfrm>
          <a:prstGeom prst="line">
            <a:avLst/>
          </a:prstGeom>
          <a:noFill/>
          <a:ln w="28575" cap="flat" cmpd="sng" algn="ctr">
            <a:solidFill>
              <a:schemeClr val="bg1"/>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4B7F360B-2CE4-6842-8FE0-16E73C6D8700}"/>
              </a:ext>
            </a:extLst>
          </p:cNvPr>
          <p:cNvCxnSpPr/>
          <p:nvPr/>
        </p:nvCxnSpPr>
        <p:spPr bwMode="auto">
          <a:xfrm flipV="1">
            <a:off x="1371600" y="2462828"/>
            <a:ext cx="0" cy="2128967"/>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20985F14-1A33-3844-B254-C833B084B707}"/>
              </a:ext>
            </a:extLst>
          </p:cNvPr>
          <p:cNvCxnSpPr>
            <a:cxnSpLocks/>
          </p:cNvCxnSpPr>
          <p:nvPr/>
        </p:nvCxnSpPr>
        <p:spPr bwMode="auto">
          <a:xfrm flipH="1">
            <a:off x="1303821" y="2462828"/>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7B687107-33BC-2C40-9F7D-4B070F9B41C1}"/>
              </a:ext>
            </a:extLst>
          </p:cNvPr>
          <p:cNvCxnSpPr>
            <a:cxnSpLocks/>
          </p:cNvCxnSpPr>
          <p:nvPr/>
        </p:nvCxnSpPr>
        <p:spPr bwMode="auto">
          <a:xfrm flipH="1">
            <a:off x="1303821" y="2819715"/>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6146F9D7-EDDE-8548-95AA-CD0C6C675858}"/>
              </a:ext>
            </a:extLst>
          </p:cNvPr>
          <p:cNvCxnSpPr>
            <a:cxnSpLocks/>
          </p:cNvCxnSpPr>
          <p:nvPr/>
        </p:nvCxnSpPr>
        <p:spPr bwMode="auto">
          <a:xfrm flipH="1">
            <a:off x="1303821" y="3176602"/>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8ADDB0D5-9B34-FC47-A43C-B67823C5A4F0}"/>
              </a:ext>
            </a:extLst>
          </p:cNvPr>
          <p:cNvCxnSpPr>
            <a:cxnSpLocks/>
          </p:cNvCxnSpPr>
          <p:nvPr/>
        </p:nvCxnSpPr>
        <p:spPr bwMode="auto">
          <a:xfrm flipH="1">
            <a:off x="1303821" y="3533489"/>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36D5FE82-F63C-E643-AB95-F36C77E6A2FC}"/>
              </a:ext>
            </a:extLst>
          </p:cNvPr>
          <p:cNvCxnSpPr>
            <a:cxnSpLocks/>
          </p:cNvCxnSpPr>
          <p:nvPr/>
        </p:nvCxnSpPr>
        <p:spPr bwMode="auto">
          <a:xfrm flipH="1">
            <a:off x="1303821" y="3890376"/>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386A3998-2946-2B4D-8F2E-553A16380969}"/>
              </a:ext>
            </a:extLst>
          </p:cNvPr>
          <p:cNvCxnSpPr>
            <a:cxnSpLocks/>
          </p:cNvCxnSpPr>
          <p:nvPr/>
        </p:nvCxnSpPr>
        <p:spPr bwMode="auto">
          <a:xfrm flipH="1">
            <a:off x="1303821" y="4247263"/>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0240BF60-26DC-7241-92D4-8DBAA8E3BC7D}"/>
              </a:ext>
            </a:extLst>
          </p:cNvPr>
          <p:cNvCxnSpPr>
            <a:cxnSpLocks/>
          </p:cNvCxnSpPr>
          <p:nvPr/>
        </p:nvCxnSpPr>
        <p:spPr bwMode="auto">
          <a:xfrm flipH="1">
            <a:off x="1303821" y="4604152"/>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36D07729-0A93-D543-ACF7-56B8F3CECD53}"/>
              </a:ext>
            </a:extLst>
          </p:cNvPr>
          <p:cNvCxnSpPr>
            <a:cxnSpLocks/>
          </p:cNvCxnSpPr>
          <p:nvPr/>
        </p:nvCxnSpPr>
        <p:spPr bwMode="auto">
          <a:xfrm>
            <a:off x="2310714" y="4604152"/>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545D8029-2DC9-3A4F-8B40-5C38356A3BE4}"/>
              </a:ext>
            </a:extLst>
          </p:cNvPr>
          <p:cNvCxnSpPr>
            <a:cxnSpLocks/>
          </p:cNvCxnSpPr>
          <p:nvPr/>
        </p:nvCxnSpPr>
        <p:spPr bwMode="auto">
          <a:xfrm>
            <a:off x="4254844" y="4604152"/>
            <a:ext cx="0" cy="64008"/>
          </a:xfrm>
          <a:prstGeom prst="line">
            <a:avLst/>
          </a:prstGeom>
          <a:noFill/>
          <a:ln w="28575" cap="flat" cmpd="sng" algn="ctr">
            <a:solidFill>
              <a:schemeClr val="bg1"/>
            </a:solidFill>
            <a:prstDash val="solid"/>
            <a:round/>
            <a:headEnd type="none" w="med" len="med"/>
            <a:tailEnd type="none" w="med" len="med"/>
          </a:ln>
          <a:effectLst/>
        </p:spPr>
      </p:cxnSp>
      <p:sp>
        <p:nvSpPr>
          <p:cNvPr id="19" name="TextBox 18">
            <a:extLst>
              <a:ext uri="{FF2B5EF4-FFF2-40B4-BE49-F238E27FC236}">
                <a16:creationId xmlns:a16="http://schemas.microsoft.com/office/drawing/2014/main" id="{44E6E27D-8B75-204A-9023-1DBEF7632129}"/>
              </a:ext>
            </a:extLst>
          </p:cNvPr>
          <p:cNvSpPr txBox="1"/>
          <p:nvPr/>
        </p:nvSpPr>
        <p:spPr bwMode="auto">
          <a:xfrm>
            <a:off x="1864943" y="2450383"/>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50.1%</a:t>
            </a:r>
          </a:p>
        </p:txBody>
      </p:sp>
      <p:sp>
        <p:nvSpPr>
          <p:cNvPr id="67" name="TextBox 66">
            <a:extLst>
              <a:ext uri="{FF2B5EF4-FFF2-40B4-BE49-F238E27FC236}">
                <a16:creationId xmlns:a16="http://schemas.microsoft.com/office/drawing/2014/main" id="{E2074357-F483-3145-A4D3-7BFBAD918406}"/>
              </a:ext>
            </a:extLst>
          </p:cNvPr>
          <p:cNvSpPr txBox="1"/>
          <p:nvPr/>
        </p:nvSpPr>
        <p:spPr bwMode="auto">
          <a:xfrm>
            <a:off x="3823727" y="2975170"/>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35.6%</a:t>
            </a:r>
          </a:p>
        </p:txBody>
      </p:sp>
      <p:sp>
        <p:nvSpPr>
          <p:cNvPr id="68" name="TextBox 67">
            <a:extLst>
              <a:ext uri="{FF2B5EF4-FFF2-40B4-BE49-F238E27FC236}">
                <a16:creationId xmlns:a16="http://schemas.microsoft.com/office/drawing/2014/main" id="{30C06FD8-BC7C-9C42-A7AE-34C10343DF09}"/>
              </a:ext>
            </a:extLst>
          </p:cNvPr>
          <p:cNvSpPr txBox="1"/>
          <p:nvPr/>
        </p:nvSpPr>
        <p:spPr bwMode="auto">
          <a:xfrm>
            <a:off x="741714" y="2276171"/>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69" name="TextBox 68">
            <a:extLst>
              <a:ext uri="{FF2B5EF4-FFF2-40B4-BE49-F238E27FC236}">
                <a16:creationId xmlns:a16="http://schemas.microsoft.com/office/drawing/2014/main" id="{F03354D2-B2D5-9E4E-A921-57FE18714F9D}"/>
              </a:ext>
            </a:extLst>
          </p:cNvPr>
          <p:cNvSpPr txBox="1"/>
          <p:nvPr/>
        </p:nvSpPr>
        <p:spPr bwMode="auto">
          <a:xfrm>
            <a:off x="741714" y="2634619"/>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50</a:t>
            </a:r>
          </a:p>
        </p:txBody>
      </p:sp>
      <p:sp>
        <p:nvSpPr>
          <p:cNvPr id="70" name="TextBox 69">
            <a:extLst>
              <a:ext uri="{FF2B5EF4-FFF2-40B4-BE49-F238E27FC236}">
                <a16:creationId xmlns:a16="http://schemas.microsoft.com/office/drawing/2014/main" id="{81609231-16EE-3E48-A985-0F7031EDDBB7}"/>
              </a:ext>
            </a:extLst>
          </p:cNvPr>
          <p:cNvSpPr txBox="1"/>
          <p:nvPr/>
        </p:nvSpPr>
        <p:spPr bwMode="auto">
          <a:xfrm>
            <a:off x="741714" y="2993067"/>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71" name="TextBox 70">
            <a:extLst>
              <a:ext uri="{FF2B5EF4-FFF2-40B4-BE49-F238E27FC236}">
                <a16:creationId xmlns:a16="http://schemas.microsoft.com/office/drawing/2014/main" id="{0D6D4271-D51B-CB4C-877B-5038148C7DD0}"/>
              </a:ext>
            </a:extLst>
          </p:cNvPr>
          <p:cNvSpPr txBox="1"/>
          <p:nvPr/>
        </p:nvSpPr>
        <p:spPr bwMode="auto">
          <a:xfrm>
            <a:off x="741714" y="3351515"/>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72" name="TextBox 71">
            <a:extLst>
              <a:ext uri="{FF2B5EF4-FFF2-40B4-BE49-F238E27FC236}">
                <a16:creationId xmlns:a16="http://schemas.microsoft.com/office/drawing/2014/main" id="{864956B8-193A-2F41-B5AF-525C58EE1890}"/>
              </a:ext>
            </a:extLst>
          </p:cNvPr>
          <p:cNvSpPr txBox="1"/>
          <p:nvPr/>
        </p:nvSpPr>
        <p:spPr bwMode="auto">
          <a:xfrm>
            <a:off x="741714" y="3709963"/>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73" name="TextBox 72">
            <a:extLst>
              <a:ext uri="{FF2B5EF4-FFF2-40B4-BE49-F238E27FC236}">
                <a16:creationId xmlns:a16="http://schemas.microsoft.com/office/drawing/2014/main" id="{CA3DF062-2B02-D746-BB6A-507C48AEE7C5}"/>
              </a:ext>
            </a:extLst>
          </p:cNvPr>
          <p:cNvSpPr txBox="1"/>
          <p:nvPr/>
        </p:nvSpPr>
        <p:spPr bwMode="auto">
          <a:xfrm>
            <a:off x="741714" y="4068411"/>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a:t>
            </a:r>
          </a:p>
        </p:txBody>
      </p:sp>
      <p:sp>
        <p:nvSpPr>
          <p:cNvPr id="74" name="TextBox 73">
            <a:extLst>
              <a:ext uri="{FF2B5EF4-FFF2-40B4-BE49-F238E27FC236}">
                <a16:creationId xmlns:a16="http://schemas.microsoft.com/office/drawing/2014/main" id="{8BE05BBE-074B-B348-968B-A661513ABFDB}"/>
              </a:ext>
            </a:extLst>
          </p:cNvPr>
          <p:cNvSpPr txBox="1"/>
          <p:nvPr/>
        </p:nvSpPr>
        <p:spPr bwMode="auto">
          <a:xfrm>
            <a:off x="741714" y="4426858"/>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cxnSp>
        <p:nvCxnSpPr>
          <p:cNvPr id="23" name="Straight Connector 22">
            <a:extLst>
              <a:ext uri="{FF2B5EF4-FFF2-40B4-BE49-F238E27FC236}">
                <a16:creationId xmlns:a16="http://schemas.microsoft.com/office/drawing/2014/main" id="{4F03C8F5-305A-C34A-9C88-7432630F0242}"/>
              </a:ext>
            </a:extLst>
          </p:cNvPr>
          <p:cNvCxnSpPr/>
          <p:nvPr/>
        </p:nvCxnSpPr>
        <p:spPr bwMode="auto">
          <a:xfrm flipV="1">
            <a:off x="6671684" y="2475185"/>
            <a:ext cx="0" cy="2160971"/>
          </a:xfrm>
          <a:prstGeom prst="line">
            <a:avLst/>
          </a:prstGeom>
          <a:noFill/>
          <a:ln w="28575" cap="flat" cmpd="sng" algn="ctr">
            <a:solidFill>
              <a:schemeClr val="bg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11FD5BFB-2CF9-2346-A886-5B94356ED300}"/>
              </a:ext>
            </a:extLst>
          </p:cNvPr>
          <p:cNvCxnSpPr>
            <a:cxnSpLocks/>
          </p:cNvCxnSpPr>
          <p:nvPr/>
        </p:nvCxnSpPr>
        <p:spPr bwMode="auto">
          <a:xfrm flipH="1">
            <a:off x="6610866" y="2487542"/>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E1688C94-F372-2147-8344-DB3FAAE1BB87}"/>
              </a:ext>
            </a:extLst>
          </p:cNvPr>
          <p:cNvCxnSpPr>
            <a:cxnSpLocks/>
          </p:cNvCxnSpPr>
          <p:nvPr/>
        </p:nvCxnSpPr>
        <p:spPr bwMode="auto">
          <a:xfrm flipH="1">
            <a:off x="6610866" y="2911568"/>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B053BAEE-6669-6F48-91B4-987E95543FDC}"/>
              </a:ext>
            </a:extLst>
          </p:cNvPr>
          <p:cNvCxnSpPr>
            <a:cxnSpLocks/>
          </p:cNvCxnSpPr>
          <p:nvPr/>
        </p:nvCxnSpPr>
        <p:spPr bwMode="auto">
          <a:xfrm flipH="1">
            <a:off x="6610866" y="3335594"/>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ADBAE917-C077-A241-BFBA-CEC572BB5513}"/>
              </a:ext>
            </a:extLst>
          </p:cNvPr>
          <p:cNvCxnSpPr>
            <a:cxnSpLocks/>
          </p:cNvCxnSpPr>
          <p:nvPr/>
        </p:nvCxnSpPr>
        <p:spPr bwMode="auto">
          <a:xfrm flipH="1">
            <a:off x="6610866" y="3759620"/>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65C6BD4E-DB26-6345-9BF6-5F11275F0506}"/>
              </a:ext>
            </a:extLst>
          </p:cNvPr>
          <p:cNvCxnSpPr>
            <a:cxnSpLocks/>
          </p:cNvCxnSpPr>
          <p:nvPr/>
        </p:nvCxnSpPr>
        <p:spPr bwMode="auto">
          <a:xfrm flipH="1">
            <a:off x="6610866" y="4183646"/>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5FA47BBA-3009-F542-AD4A-EFB431470F3B}"/>
              </a:ext>
            </a:extLst>
          </p:cNvPr>
          <p:cNvCxnSpPr>
            <a:cxnSpLocks/>
          </p:cNvCxnSpPr>
          <p:nvPr/>
        </p:nvCxnSpPr>
        <p:spPr bwMode="auto">
          <a:xfrm flipH="1">
            <a:off x="6610866" y="4632385"/>
            <a:ext cx="64008" cy="0"/>
          </a:xfrm>
          <a:prstGeom prst="line">
            <a:avLst/>
          </a:prstGeom>
          <a:noFill/>
          <a:ln w="28575" cap="flat" cmpd="sng" algn="ctr">
            <a:solidFill>
              <a:schemeClr val="bg1"/>
            </a:solidFill>
            <a:prstDash val="solid"/>
            <a:round/>
            <a:headEnd type="none" w="med" len="med"/>
            <a:tailEnd type="none" w="med" len="med"/>
          </a:ln>
          <a:effectLst/>
        </p:spPr>
      </p:cxnSp>
      <p:sp>
        <p:nvSpPr>
          <p:cNvPr id="81" name="TextBox 80">
            <a:extLst>
              <a:ext uri="{FF2B5EF4-FFF2-40B4-BE49-F238E27FC236}">
                <a16:creationId xmlns:a16="http://schemas.microsoft.com/office/drawing/2014/main" id="{7E446B70-C2BD-984F-9FE9-AFE49ED08966}"/>
              </a:ext>
            </a:extLst>
          </p:cNvPr>
          <p:cNvSpPr txBox="1"/>
          <p:nvPr/>
        </p:nvSpPr>
        <p:spPr bwMode="auto">
          <a:xfrm>
            <a:off x="6056638" y="2304965"/>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82" name="TextBox 81">
            <a:extLst>
              <a:ext uri="{FF2B5EF4-FFF2-40B4-BE49-F238E27FC236}">
                <a16:creationId xmlns:a16="http://schemas.microsoft.com/office/drawing/2014/main" id="{E867CD1B-A4E6-464F-9B69-7CD9DB9A8A7D}"/>
              </a:ext>
            </a:extLst>
          </p:cNvPr>
          <p:cNvSpPr txBox="1"/>
          <p:nvPr/>
        </p:nvSpPr>
        <p:spPr bwMode="auto">
          <a:xfrm>
            <a:off x="6056638" y="2734678"/>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83" name="TextBox 82">
            <a:extLst>
              <a:ext uri="{FF2B5EF4-FFF2-40B4-BE49-F238E27FC236}">
                <a16:creationId xmlns:a16="http://schemas.microsoft.com/office/drawing/2014/main" id="{58B2D45D-ADB2-5245-958D-164EB7DC78E5}"/>
              </a:ext>
            </a:extLst>
          </p:cNvPr>
          <p:cNvSpPr txBox="1"/>
          <p:nvPr/>
        </p:nvSpPr>
        <p:spPr bwMode="auto">
          <a:xfrm>
            <a:off x="6056638" y="3164391"/>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84" name="TextBox 83">
            <a:extLst>
              <a:ext uri="{FF2B5EF4-FFF2-40B4-BE49-F238E27FC236}">
                <a16:creationId xmlns:a16="http://schemas.microsoft.com/office/drawing/2014/main" id="{A7EB08B8-268C-EC44-B071-CB7ECF3C7DDA}"/>
              </a:ext>
            </a:extLst>
          </p:cNvPr>
          <p:cNvSpPr txBox="1"/>
          <p:nvPr/>
        </p:nvSpPr>
        <p:spPr bwMode="auto">
          <a:xfrm>
            <a:off x="6056638" y="3594104"/>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85" name="TextBox 84">
            <a:extLst>
              <a:ext uri="{FF2B5EF4-FFF2-40B4-BE49-F238E27FC236}">
                <a16:creationId xmlns:a16="http://schemas.microsoft.com/office/drawing/2014/main" id="{D6DB45DD-ADA6-CC47-86DF-72500F20488C}"/>
              </a:ext>
            </a:extLst>
          </p:cNvPr>
          <p:cNvSpPr txBox="1"/>
          <p:nvPr/>
        </p:nvSpPr>
        <p:spPr bwMode="auto">
          <a:xfrm>
            <a:off x="6056638" y="4023817"/>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86" name="TextBox 85">
            <a:extLst>
              <a:ext uri="{FF2B5EF4-FFF2-40B4-BE49-F238E27FC236}">
                <a16:creationId xmlns:a16="http://schemas.microsoft.com/office/drawing/2014/main" id="{A8162BFA-B987-EC4D-B05D-CB508DEEBC1E}"/>
              </a:ext>
            </a:extLst>
          </p:cNvPr>
          <p:cNvSpPr txBox="1"/>
          <p:nvPr/>
        </p:nvSpPr>
        <p:spPr bwMode="auto">
          <a:xfrm>
            <a:off x="6056638" y="4453530"/>
            <a:ext cx="5835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cxnSp>
        <p:nvCxnSpPr>
          <p:cNvPr id="27" name="Straight Connector 26">
            <a:extLst>
              <a:ext uri="{FF2B5EF4-FFF2-40B4-BE49-F238E27FC236}">
                <a16:creationId xmlns:a16="http://schemas.microsoft.com/office/drawing/2014/main" id="{39DD7DCD-1062-944D-AA38-D8B2E510C9FB}"/>
              </a:ext>
            </a:extLst>
          </p:cNvPr>
          <p:cNvCxnSpPr>
            <a:cxnSpLocks/>
          </p:cNvCxnSpPr>
          <p:nvPr/>
        </p:nvCxnSpPr>
        <p:spPr bwMode="auto">
          <a:xfrm>
            <a:off x="7352193" y="4644742"/>
            <a:ext cx="0" cy="60658"/>
          </a:xfrm>
          <a:prstGeom prst="line">
            <a:avLst/>
          </a:prstGeom>
          <a:noFill/>
          <a:ln w="28575" cap="flat" cmpd="sng" algn="ctr">
            <a:solidFill>
              <a:schemeClr val="bg1"/>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ABA099AE-2077-8641-9219-F287B05369FD}"/>
              </a:ext>
            </a:extLst>
          </p:cNvPr>
          <p:cNvCxnSpPr>
            <a:cxnSpLocks/>
          </p:cNvCxnSpPr>
          <p:nvPr/>
        </p:nvCxnSpPr>
        <p:spPr bwMode="auto">
          <a:xfrm>
            <a:off x="8617235" y="4644742"/>
            <a:ext cx="0" cy="60658"/>
          </a:xfrm>
          <a:prstGeom prst="line">
            <a:avLst/>
          </a:prstGeom>
          <a:noFill/>
          <a:ln w="28575" cap="flat" cmpd="sng" algn="ctr">
            <a:solidFill>
              <a:schemeClr val="bg1"/>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6CA9043C-8AC5-1D4C-A2CA-44EE6728F02C}"/>
              </a:ext>
            </a:extLst>
          </p:cNvPr>
          <p:cNvCxnSpPr>
            <a:cxnSpLocks/>
          </p:cNvCxnSpPr>
          <p:nvPr/>
        </p:nvCxnSpPr>
        <p:spPr bwMode="auto">
          <a:xfrm>
            <a:off x="9882277" y="4644742"/>
            <a:ext cx="0" cy="60658"/>
          </a:xfrm>
          <a:prstGeom prst="line">
            <a:avLst/>
          </a:prstGeom>
          <a:noFill/>
          <a:ln w="28575" cap="flat" cmpd="sng" algn="ctr">
            <a:solidFill>
              <a:schemeClr val="bg1"/>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636E1951-E003-3644-9B61-0F92E97EE07A}"/>
              </a:ext>
            </a:extLst>
          </p:cNvPr>
          <p:cNvCxnSpPr>
            <a:cxnSpLocks/>
          </p:cNvCxnSpPr>
          <p:nvPr/>
        </p:nvCxnSpPr>
        <p:spPr bwMode="auto">
          <a:xfrm>
            <a:off x="11147318" y="4644742"/>
            <a:ext cx="0" cy="60658"/>
          </a:xfrm>
          <a:prstGeom prst="line">
            <a:avLst/>
          </a:prstGeom>
          <a:noFill/>
          <a:ln w="28575" cap="flat" cmpd="sng" algn="ctr">
            <a:solidFill>
              <a:schemeClr val="bg1"/>
            </a:solidFill>
            <a:prstDash val="solid"/>
            <a:round/>
            <a:headEnd type="none" w="med" len="med"/>
            <a:tailEnd type="none" w="med" len="med"/>
          </a:ln>
          <a:effectLst/>
        </p:spPr>
      </p:cxnSp>
      <p:grpSp>
        <p:nvGrpSpPr>
          <p:cNvPr id="31" name="Group 30">
            <a:extLst>
              <a:ext uri="{FF2B5EF4-FFF2-40B4-BE49-F238E27FC236}">
                <a16:creationId xmlns:a16="http://schemas.microsoft.com/office/drawing/2014/main" id="{FD41917C-4ACE-3B4B-869F-CEA0062BF6D7}"/>
              </a:ext>
            </a:extLst>
          </p:cNvPr>
          <p:cNvGrpSpPr/>
          <p:nvPr/>
        </p:nvGrpSpPr>
        <p:grpSpPr>
          <a:xfrm>
            <a:off x="7955658" y="1949684"/>
            <a:ext cx="2777224" cy="369332"/>
            <a:chOff x="7980371" y="-1365494"/>
            <a:chExt cx="2777224" cy="369332"/>
          </a:xfrm>
        </p:grpSpPr>
        <p:sp>
          <p:nvSpPr>
            <p:cNvPr id="90" name="TextBox 89">
              <a:extLst>
                <a:ext uri="{FF2B5EF4-FFF2-40B4-BE49-F238E27FC236}">
                  <a16:creationId xmlns:a16="http://schemas.microsoft.com/office/drawing/2014/main" id="{9205DA48-591A-BD44-818B-604A3E1B461C}"/>
                </a:ext>
              </a:extLst>
            </p:cNvPr>
            <p:cNvSpPr txBox="1"/>
            <p:nvPr/>
          </p:nvSpPr>
          <p:spPr bwMode="auto">
            <a:xfrm>
              <a:off x="8164935" y="-1365494"/>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Isa-</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RVd</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t>
              </a:r>
            </a:p>
          </p:txBody>
        </p:sp>
        <p:sp>
          <p:nvSpPr>
            <p:cNvPr id="91" name="TextBox 90">
              <a:extLst>
                <a:ext uri="{FF2B5EF4-FFF2-40B4-BE49-F238E27FC236}">
                  <a16:creationId xmlns:a16="http://schemas.microsoft.com/office/drawing/2014/main" id="{1E608241-30FB-ED4B-B792-B2CFDF9B4618}"/>
                </a:ext>
              </a:extLst>
            </p:cNvPr>
            <p:cNvSpPr txBox="1"/>
            <p:nvPr/>
          </p:nvSpPr>
          <p:spPr bwMode="auto">
            <a:xfrm>
              <a:off x="9461265" y="-1365494"/>
              <a:ext cx="12963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0"/>
                </a:spcBef>
                <a:spcAft>
                  <a:spcPct val="0"/>
                </a:spcAft>
                <a:buClr>
                  <a:srgbClr val="4DA1BB"/>
                </a:buClr>
                <a:buSzTx/>
                <a:buFont typeface="Wingdings" pitchFamily="2" charset="2"/>
                <a:buNone/>
                <a:tabLst/>
                <a:defRPr/>
              </a:pP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RVd</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963EF7DC-BC0F-654F-8609-CABDB38AD6B5}"/>
                </a:ext>
              </a:extLst>
            </p:cNvPr>
            <p:cNvSpPr/>
            <p:nvPr/>
          </p:nvSpPr>
          <p:spPr bwMode="auto">
            <a:xfrm>
              <a:off x="7980371" y="-1278995"/>
              <a:ext cx="184666" cy="18466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92" name="Rectangle 91">
              <a:extLst>
                <a:ext uri="{FF2B5EF4-FFF2-40B4-BE49-F238E27FC236}">
                  <a16:creationId xmlns:a16="http://schemas.microsoft.com/office/drawing/2014/main" id="{EFB99E13-17C8-3C4F-BBE9-4FF3DCCE9E83}"/>
                </a:ext>
              </a:extLst>
            </p:cNvPr>
            <p:cNvSpPr/>
            <p:nvPr/>
          </p:nvSpPr>
          <p:spPr bwMode="auto">
            <a:xfrm>
              <a:off x="9276599" y="-1278995"/>
              <a:ext cx="184666" cy="184666"/>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104" name="TextBox 103">
            <a:extLst>
              <a:ext uri="{FF2B5EF4-FFF2-40B4-BE49-F238E27FC236}">
                <a16:creationId xmlns:a16="http://schemas.microsoft.com/office/drawing/2014/main" id="{28ECF11A-4509-4173-885B-00EFB04598FC}"/>
              </a:ext>
            </a:extLst>
          </p:cNvPr>
          <p:cNvSpPr txBox="1"/>
          <p:nvPr/>
        </p:nvSpPr>
        <p:spPr bwMode="auto">
          <a:xfrm>
            <a:off x="10418538" y="2346783"/>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90.0%</a:t>
            </a:r>
          </a:p>
        </p:txBody>
      </p:sp>
      <p:sp>
        <p:nvSpPr>
          <p:cNvPr id="105" name="TextBox 104">
            <a:extLst>
              <a:ext uri="{FF2B5EF4-FFF2-40B4-BE49-F238E27FC236}">
                <a16:creationId xmlns:a16="http://schemas.microsoft.com/office/drawing/2014/main" id="{76273B10-623B-44E6-B02C-D0F097C1A644}"/>
              </a:ext>
            </a:extLst>
          </p:cNvPr>
          <p:cNvSpPr txBox="1"/>
          <p:nvPr/>
        </p:nvSpPr>
        <p:spPr bwMode="auto">
          <a:xfrm>
            <a:off x="10980594" y="2485546"/>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Arial" panose="020B0604020202020204" pitchFamily="34" charset="0"/>
              </a:rPr>
              <a:t>83.6%</a:t>
            </a: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06" name="TextBox 105">
            <a:extLst>
              <a:ext uri="{FF2B5EF4-FFF2-40B4-BE49-F238E27FC236}">
                <a16:creationId xmlns:a16="http://schemas.microsoft.com/office/drawing/2014/main" id="{5C1FADA9-1102-462B-B0A5-FB1DE4722216}"/>
              </a:ext>
            </a:extLst>
          </p:cNvPr>
          <p:cNvSpPr txBox="1"/>
          <p:nvPr/>
        </p:nvSpPr>
        <p:spPr bwMode="auto">
          <a:xfrm>
            <a:off x="9178458" y="2614617"/>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77.3%</a:t>
            </a:r>
          </a:p>
        </p:txBody>
      </p:sp>
      <p:sp>
        <p:nvSpPr>
          <p:cNvPr id="107" name="TextBox 106">
            <a:extLst>
              <a:ext uri="{FF2B5EF4-FFF2-40B4-BE49-F238E27FC236}">
                <a16:creationId xmlns:a16="http://schemas.microsoft.com/office/drawing/2014/main" id="{49046960-E4EC-45DB-A984-75B3F8817EBF}"/>
              </a:ext>
            </a:extLst>
          </p:cNvPr>
          <p:cNvSpPr txBox="1"/>
          <p:nvPr/>
        </p:nvSpPr>
        <p:spPr bwMode="auto">
          <a:xfrm>
            <a:off x="9740464" y="2970968"/>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60.5%</a:t>
            </a:r>
          </a:p>
        </p:txBody>
      </p:sp>
      <p:sp>
        <p:nvSpPr>
          <p:cNvPr id="108" name="TextBox 107">
            <a:extLst>
              <a:ext uri="{FF2B5EF4-FFF2-40B4-BE49-F238E27FC236}">
                <a16:creationId xmlns:a16="http://schemas.microsoft.com/office/drawing/2014/main" id="{839B85AF-98E9-4127-8D73-29BA33BFBD22}"/>
              </a:ext>
            </a:extLst>
          </p:cNvPr>
          <p:cNvSpPr txBox="1"/>
          <p:nvPr/>
        </p:nvSpPr>
        <p:spPr bwMode="auto">
          <a:xfrm>
            <a:off x="7896330" y="3356416"/>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41.7%</a:t>
            </a:r>
          </a:p>
        </p:txBody>
      </p:sp>
      <p:sp>
        <p:nvSpPr>
          <p:cNvPr id="109" name="TextBox 108">
            <a:extLst>
              <a:ext uri="{FF2B5EF4-FFF2-40B4-BE49-F238E27FC236}">
                <a16:creationId xmlns:a16="http://schemas.microsoft.com/office/drawing/2014/main" id="{3D4A3522-E483-47E5-BD6B-DAA02A31D877}"/>
              </a:ext>
            </a:extLst>
          </p:cNvPr>
          <p:cNvSpPr txBox="1"/>
          <p:nvPr/>
        </p:nvSpPr>
        <p:spPr bwMode="auto">
          <a:xfrm>
            <a:off x="8470152" y="3481950"/>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36.2%</a:t>
            </a:r>
          </a:p>
        </p:txBody>
      </p:sp>
      <p:sp>
        <p:nvSpPr>
          <p:cNvPr id="110" name="TextBox 109">
            <a:extLst>
              <a:ext uri="{FF2B5EF4-FFF2-40B4-BE49-F238E27FC236}">
                <a16:creationId xmlns:a16="http://schemas.microsoft.com/office/drawing/2014/main" id="{A8DF65AC-5172-4093-9E47-86F5DE70C094}"/>
              </a:ext>
            </a:extLst>
          </p:cNvPr>
          <p:cNvSpPr txBox="1"/>
          <p:nvPr/>
        </p:nvSpPr>
        <p:spPr bwMode="auto">
          <a:xfrm>
            <a:off x="6642100" y="3729096"/>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24.2%</a:t>
            </a:r>
          </a:p>
        </p:txBody>
      </p:sp>
      <p:sp>
        <p:nvSpPr>
          <p:cNvPr id="111" name="TextBox 110">
            <a:extLst>
              <a:ext uri="{FF2B5EF4-FFF2-40B4-BE49-F238E27FC236}">
                <a16:creationId xmlns:a16="http://schemas.microsoft.com/office/drawing/2014/main" id="{987EBDC5-0618-4633-B512-0A167C84F628}"/>
              </a:ext>
            </a:extLst>
          </p:cNvPr>
          <p:cNvSpPr txBox="1"/>
          <p:nvPr/>
        </p:nvSpPr>
        <p:spPr bwMode="auto">
          <a:xfrm>
            <a:off x="7208195" y="3784154"/>
            <a:ext cx="91062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21.6%</a:t>
            </a:r>
          </a:p>
        </p:txBody>
      </p:sp>
      <p:sp>
        <p:nvSpPr>
          <p:cNvPr id="112" name="Text Box 15">
            <a:extLst>
              <a:ext uri="{FF2B5EF4-FFF2-40B4-BE49-F238E27FC236}">
                <a16:creationId xmlns:a16="http://schemas.microsoft.com/office/drawing/2014/main" id="{8C045A68-CFF2-4482-8192-95A2D935CB41}"/>
              </a:ext>
            </a:extLst>
          </p:cNvPr>
          <p:cNvSpPr txBox="1">
            <a:spLocks noChangeArrowheads="1"/>
          </p:cNvSpPr>
          <p:nvPr/>
        </p:nvSpPr>
        <p:spPr bwMode="auto">
          <a:xfrm>
            <a:off x="325400" y="6420592"/>
            <a:ext cx="7058566"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e-DE"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Goldschmidt. ASH 2021. Abstr 463.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2" name="Rounded Rectangle 1">
            <a:extLst>
              <a:ext uri="{FF2B5EF4-FFF2-40B4-BE49-F238E27FC236}">
                <a16:creationId xmlns:a16="http://schemas.microsoft.com/office/drawing/2014/main" id="{30DBB88A-6C1B-5C48-87F9-44ACBF464E60}"/>
              </a:ext>
            </a:extLst>
          </p:cNvPr>
          <p:cNvSpPr/>
          <p:nvPr/>
        </p:nvSpPr>
        <p:spPr bwMode="auto">
          <a:xfrm>
            <a:off x="1519881" y="1905424"/>
            <a:ext cx="3713390" cy="3408321"/>
          </a:xfrm>
          <a:prstGeom prst="roundRect">
            <a:avLst/>
          </a:prstGeom>
          <a:solidFill>
            <a:srgbClr val="FF0000">
              <a:alpha val="10000"/>
            </a:srgb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85340534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B1AAF2F-6A56-25DB-BFAE-CCBDBF69D15F}"/>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59E5F14B-1882-C93F-8E52-BD25778B6056}"/>
              </a:ext>
            </a:extLst>
          </p:cNvPr>
          <p:cNvPicPr>
            <a:picLocks noGrp="1" noChangeAspect="1"/>
          </p:cNvPicPr>
          <p:nvPr>
            <p:ph idx="1"/>
          </p:nvPr>
        </p:nvPicPr>
        <p:blipFill>
          <a:blip r:embed="rId2"/>
          <a:stretch>
            <a:fillRect/>
          </a:stretch>
        </p:blipFill>
        <p:spPr>
          <a:xfrm>
            <a:off x="518230" y="229996"/>
            <a:ext cx="10003155" cy="4351338"/>
          </a:xfrm>
        </p:spPr>
      </p:pic>
      <p:pic>
        <p:nvPicPr>
          <p:cNvPr id="9" name="Resim 8">
            <a:extLst>
              <a:ext uri="{FF2B5EF4-FFF2-40B4-BE49-F238E27FC236}">
                <a16:creationId xmlns:a16="http://schemas.microsoft.com/office/drawing/2014/main" id="{149219C9-9B10-C891-8492-57D91CA0FF77}"/>
              </a:ext>
            </a:extLst>
          </p:cNvPr>
          <p:cNvPicPr>
            <a:picLocks noChangeAspect="1"/>
          </p:cNvPicPr>
          <p:nvPr/>
        </p:nvPicPr>
        <p:blipFill>
          <a:blip r:embed="rId3"/>
          <a:stretch>
            <a:fillRect/>
          </a:stretch>
        </p:blipFill>
        <p:spPr>
          <a:xfrm>
            <a:off x="752353" y="4452335"/>
            <a:ext cx="6713317" cy="1701129"/>
          </a:xfrm>
          <a:prstGeom prst="rect">
            <a:avLst/>
          </a:prstGeom>
        </p:spPr>
      </p:pic>
      <p:sp>
        <p:nvSpPr>
          <p:cNvPr id="10" name="Halka 9">
            <a:extLst>
              <a:ext uri="{FF2B5EF4-FFF2-40B4-BE49-F238E27FC236}">
                <a16:creationId xmlns:a16="http://schemas.microsoft.com/office/drawing/2014/main" id="{5B0938D7-1E59-48DF-E7DE-235393B92DF6}"/>
              </a:ext>
            </a:extLst>
          </p:cNvPr>
          <p:cNvSpPr/>
          <p:nvPr/>
        </p:nvSpPr>
        <p:spPr>
          <a:xfrm>
            <a:off x="752353" y="4896499"/>
            <a:ext cx="914400" cy="406400"/>
          </a:xfrm>
          <a:prstGeom prst="donut">
            <a:avLst>
              <a:gd name="adj" fmla="val 72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Sağ Ok 10">
            <a:extLst>
              <a:ext uri="{FF2B5EF4-FFF2-40B4-BE49-F238E27FC236}">
                <a16:creationId xmlns:a16="http://schemas.microsoft.com/office/drawing/2014/main" id="{1028109D-D878-D2A9-74D2-9DF2F5BC1B15}"/>
              </a:ext>
            </a:extLst>
          </p:cNvPr>
          <p:cNvSpPr/>
          <p:nvPr/>
        </p:nvSpPr>
        <p:spPr>
          <a:xfrm>
            <a:off x="183500" y="2177561"/>
            <a:ext cx="586669" cy="31684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Sağ Ok 11">
            <a:extLst>
              <a:ext uri="{FF2B5EF4-FFF2-40B4-BE49-F238E27FC236}">
                <a16:creationId xmlns:a16="http://schemas.microsoft.com/office/drawing/2014/main" id="{132948D3-BEC7-9112-155D-5EC77F6687F5}"/>
              </a:ext>
            </a:extLst>
          </p:cNvPr>
          <p:cNvSpPr/>
          <p:nvPr/>
        </p:nvSpPr>
        <p:spPr>
          <a:xfrm>
            <a:off x="161981" y="1641607"/>
            <a:ext cx="586669" cy="31684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Sağ Ok 12">
            <a:extLst>
              <a:ext uri="{FF2B5EF4-FFF2-40B4-BE49-F238E27FC236}">
                <a16:creationId xmlns:a16="http://schemas.microsoft.com/office/drawing/2014/main" id="{96308845-1147-7904-50C5-5428549C6776}"/>
              </a:ext>
            </a:extLst>
          </p:cNvPr>
          <p:cNvSpPr/>
          <p:nvPr/>
        </p:nvSpPr>
        <p:spPr>
          <a:xfrm>
            <a:off x="175915" y="2480229"/>
            <a:ext cx="586669" cy="31684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807100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7C72E71-8F8E-841C-ECDE-E8E0D26D48FC}"/>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822A8550-98A9-1620-C47E-5B5DE4722B8E}"/>
              </a:ext>
            </a:extLst>
          </p:cNvPr>
          <p:cNvPicPr>
            <a:picLocks noGrp="1" noChangeAspect="1"/>
          </p:cNvPicPr>
          <p:nvPr>
            <p:ph idx="1"/>
          </p:nvPr>
        </p:nvPicPr>
        <p:blipFill>
          <a:blip r:embed="rId2"/>
          <a:stretch>
            <a:fillRect/>
          </a:stretch>
        </p:blipFill>
        <p:spPr>
          <a:xfrm>
            <a:off x="838200" y="469888"/>
            <a:ext cx="10515600" cy="2959112"/>
          </a:xfrm>
        </p:spPr>
      </p:pic>
      <p:sp>
        <p:nvSpPr>
          <p:cNvPr id="6" name="Metin kutusu 5">
            <a:extLst>
              <a:ext uri="{FF2B5EF4-FFF2-40B4-BE49-F238E27FC236}">
                <a16:creationId xmlns:a16="http://schemas.microsoft.com/office/drawing/2014/main" id="{CE7523A0-E2AA-6451-750C-5830FCBAD1EC}"/>
              </a:ext>
            </a:extLst>
          </p:cNvPr>
          <p:cNvSpPr txBox="1"/>
          <p:nvPr/>
        </p:nvSpPr>
        <p:spPr>
          <a:xfrm>
            <a:off x="1466811" y="4305781"/>
            <a:ext cx="9057288" cy="1200329"/>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1" i="0" u="none" strike="noStrike" kern="1200" cap="none" spc="0" normalizeH="0" baseline="0" noProof="0" dirty="0">
              <a:ln>
                <a:noFill/>
              </a:ln>
              <a:solidFill>
                <a:srgbClr val="00206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002060"/>
                </a:solidFill>
                <a:effectLst/>
                <a:uLnTx/>
                <a:uFillTx/>
                <a:latin typeface="Arial" panose="020B0604020202020204"/>
                <a:ea typeface="+mn-ea"/>
                <a:cs typeface="+mn-cs"/>
              </a:rPr>
              <a:t>Daha fazla derece ≥3 TEAE ortaya çıkmasına karşın, Pd tedavisine Isa eklenmesi </a:t>
            </a:r>
            <a:br>
              <a:rPr kumimoji="0" lang="tr-TR" sz="1800" b="1" i="0" u="none" strike="noStrike" kern="1200" cap="none" spc="0" normalizeH="0" baseline="0" noProof="0" dirty="0">
                <a:ln>
                  <a:noFill/>
                </a:ln>
                <a:solidFill>
                  <a:srgbClr val="002060"/>
                </a:solidFill>
                <a:effectLst/>
                <a:uLnTx/>
                <a:uFillTx/>
                <a:latin typeface="Arial" panose="020B0604020202020204"/>
                <a:ea typeface="+mn-ea"/>
                <a:cs typeface="+mn-cs"/>
              </a:rPr>
            </a:br>
            <a:r>
              <a:rPr kumimoji="0" lang="tr-TR" sz="1800" b="1" i="0" u="none" strike="noStrike" kern="1200" cap="none" spc="0" normalizeH="0" baseline="0" noProof="0" dirty="0" err="1">
                <a:ln>
                  <a:noFill/>
                </a:ln>
                <a:solidFill>
                  <a:srgbClr val="002060"/>
                </a:solidFill>
                <a:effectLst/>
                <a:uLnTx/>
                <a:uFillTx/>
                <a:latin typeface="Arial" panose="020B0604020202020204"/>
                <a:ea typeface="+mn-ea"/>
                <a:cs typeface="+mn-cs"/>
              </a:rPr>
              <a:t>mortaliteyi</a:t>
            </a:r>
            <a:r>
              <a:rPr kumimoji="0" lang="tr-TR" sz="1800" b="1" i="0" u="none" strike="noStrike" kern="1200" cap="none" spc="0" normalizeH="0" baseline="0" noProof="0" dirty="0">
                <a:ln>
                  <a:noFill/>
                </a:ln>
                <a:solidFill>
                  <a:srgbClr val="002060"/>
                </a:solidFill>
                <a:effectLst/>
                <a:uLnTx/>
                <a:uFillTx/>
                <a:latin typeface="Arial" panose="020B0604020202020204"/>
                <a:ea typeface="+mn-ea"/>
                <a:cs typeface="+mn-cs"/>
              </a:rPr>
              <a:t> ya da tedavinin bırakılmasına yol açan olayları arttırmamıştır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0856447"/>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Content Placeholder 4" descr="Diagram&#10;&#10;Description automatically generated">
            <a:extLst>
              <a:ext uri="{FF2B5EF4-FFF2-40B4-BE49-F238E27FC236}">
                <a16:creationId xmlns:a16="http://schemas.microsoft.com/office/drawing/2014/main" id="{EE39771F-F9A6-E94A-B054-7F9FD503A268}"/>
              </a:ext>
            </a:extLst>
          </p:cNvPr>
          <p:cNvPicPr>
            <a:picLocks noGrp="1" noChangeAspect="1"/>
          </p:cNvPicPr>
          <p:nvPr>
            <p:ph idx="1"/>
          </p:nvPr>
        </p:nvPicPr>
        <p:blipFill rotWithShape="1">
          <a:blip r:embed="rId2"/>
          <a:srcRect l="26224" t="8612" r="1010" b="4744"/>
          <a:stretch/>
        </p:blipFill>
        <p:spPr>
          <a:xfrm>
            <a:off x="1151466" y="1042120"/>
            <a:ext cx="9381068" cy="5328626"/>
          </a:xfrm>
        </p:spPr>
      </p:pic>
      <p:sp>
        <p:nvSpPr>
          <p:cNvPr id="6" name="TextBox 5">
            <a:extLst>
              <a:ext uri="{FF2B5EF4-FFF2-40B4-BE49-F238E27FC236}">
                <a16:creationId xmlns:a16="http://schemas.microsoft.com/office/drawing/2014/main" id="{5A879067-1721-294D-9BD6-435FCAA04F0D}"/>
              </a:ext>
            </a:extLst>
          </p:cNvPr>
          <p:cNvSpPr txBox="1"/>
          <p:nvPr/>
        </p:nvSpPr>
        <p:spPr bwMode="auto">
          <a:xfrm>
            <a:off x="270933" y="177800"/>
            <a:ext cx="2027424" cy="369332"/>
          </a:xfrm>
          <a:prstGeom prst="rect">
            <a:avLst/>
          </a:prstGeom>
          <a:solidFill>
            <a:schemeClr val="accent2">
              <a:lumMod val="40000"/>
              <a:lumOff val="60000"/>
            </a:schemeClr>
          </a:solidFill>
          <a:ln>
            <a:noFill/>
          </a:ln>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MIDAS </a:t>
            </a:r>
            <a:r>
              <a:rPr kumimoji="0" lang="en-US" sz="18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Çalışması</a:t>
            </a: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pic>
        <p:nvPicPr>
          <p:cNvPr id="9" name="Resim 8">
            <a:extLst>
              <a:ext uri="{FF2B5EF4-FFF2-40B4-BE49-F238E27FC236}">
                <a16:creationId xmlns:a16="http://schemas.microsoft.com/office/drawing/2014/main" id="{B9CBD4DD-1802-8205-D063-74146F3733C5}"/>
              </a:ext>
            </a:extLst>
          </p:cNvPr>
          <p:cNvPicPr>
            <a:picLocks noChangeAspect="1"/>
          </p:cNvPicPr>
          <p:nvPr/>
        </p:nvPicPr>
        <p:blipFill>
          <a:blip r:embed="rId3"/>
          <a:stretch>
            <a:fillRect/>
          </a:stretch>
        </p:blipFill>
        <p:spPr>
          <a:xfrm>
            <a:off x="2697143" y="177800"/>
            <a:ext cx="5524500" cy="1066800"/>
          </a:xfrm>
          <a:prstGeom prst="rect">
            <a:avLst/>
          </a:prstGeom>
        </p:spPr>
      </p:pic>
    </p:spTree>
    <p:extLst>
      <p:ext uri="{BB962C8B-B14F-4D97-AF65-F5344CB8AC3E}">
        <p14:creationId xmlns:p14="http://schemas.microsoft.com/office/powerpoint/2010/main" val="242662902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6C81F25-9811-CDB1-A1BF-3FFC3009C22D}"/>
              </a:ext>
            </a:extLst>
          </p:cNvPr>
          <p:cNvSpPr>
            <a:spLocks noGrp="1"/>
          </p:cNvSpPr>
          <p:nvPr>
            <p:ph type="title"/>
          </p:nvPr>
        </p:nvSpPr>
        <p:spPr/>
        <p:txBody>
          <a:bodyPr/>
          <a:lstStyle/>
          <a:p>
            <a:r>
              <a:rPr lang="tr-TR" dirty="0" err="1"/>
              <a:t>Elatuzumab</a:t>
            </a:r>
            <a:r>
              <a:rPr lang="tr-TR" dirty="0"/>
              <a:t>: Etki Mekanizması</a:t>
            </a:r>
          </a:p>
        </p:txBody>
      </p:sp>
      <p:pic>
        <p:nvPicPr>
          <p:cNvPr id="6" name="İçerik Yer Tutucusu 5">
            <a:extLst>
              <a:ext uri="{FF2B5EF4-FFF2-40B4-BE49-F238E27FC236}">
                <a16:creationId xmlns:a16="http://schemas.microsoft.com/office/drawing/2014/main" id="{A2960D30-B06E-62A1-2AE9-912365DEEF09}"/>
              </a:ext>
            </a:extLst>
          </p:cNvPr>
          <p:cNvPicPr>
            <a:picLocks noGrp="1" noChangeAspect="1"/>
          </p:cNvPicPr>
          <p:nvPr>
            <p:ph sz="half" idx="1"/>
          </p:nvPr>
        </p:nvPicPr>
        <p:blipFill>
          <a:blip r:embed="rId2"/>
          <a:stretch>
            <a:fillRect/>
          </a:stretch>
        </p:blipFill>
        <p:spPr>
          <a:xfrm>
            <a:off x="891548" y="1928813"/>
            <a:ext cx="5074903" cy="4252912"/>
          </a:xfrm>
          <a:prstGeom prst="rect">
            <a:avLst/>
          </a:prstGeom>
        </p:spPr>
      </p:pic>
      <p:sp>
        <p:nvSpPr>
          <p:cNvPr id="5" name="İçerik Yer Tutucusu 4">
            <a:extLst>
              <a:ext uri="{FF2B5EF4-FFF2-40B4-BE49-F238E27FC236}">
                <a16:creationId xmlns:a16="http://schemas.microsoft.com/office/drawing/2014/main" id="{F3C95E6E-DB32-64A8-1F29-D43E0DEFDC4C}"/>
              </a:ext>
            </a:extLst>
          </p:cNvPr>
          <p:cNvSpPr>
            <a:spLocks noGrp="1"/>
          </p:cNvSpPr>
          <p:nvPr>
            <p:ph sz="half" idx="2"/>
          </p:nvPr>
        </p:nvSpPr>
        <p:spPr/>
        <p:txBody>
          <a:bodyP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Elotuzumab</a:t>
            </a:r>
            <a:r>
              <a:rPr kumimoji="0" lang="tr-TR"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IG G1 monoklonal ab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SLAMF7-</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yi hedefler-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signaling</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lymphocytic</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activation</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molecule</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family</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member</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7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SLAMF7: MM hücrelerinde, NK hücrelerde ve diğer bazı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immun</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sistem hücrelerinde yüksek oranda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exprese</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edilen, ancak normal dokularda minimal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exprese</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olan bir hücresel glikoproteindir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Elotuzumabın</a:t>
            </a:r>
            <a:r>
              <a:rPr kumimoji="0" lang="tr-TR"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etki mekanizması:</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-NK hücre aracılı- antikora bağlı hücresel sitotoksisite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-miyelom hücrelerinin kemik iliği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stromal</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hücrelerine yapışmasını engeller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-NK hücreleri üzerinde ifade edilen CS1’e bağlayarak NK hücresi aktivasyonunu indükleyebilir</a:t>
            </a:r>
          </a:p>
          <a:p>
            <a:endParaRPr lang="tr-TR" dirty="0"/>
          </a:p>
        </p:txBody>
      </p:sp>
    </p:spTree>
    <p:extLst>
      <p:ext uri="{BB962C8B-B14F-4D97-AF65-F5344CB8AC3E}">
        <p14:creationId xmlns:p14="http://schemas.microsoft.com/office/powerpoint/2010/main" val="66391401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E7CEE099-38D0-4B77-19BF-6873638E5CC0}"/>
              </a:ext>
            </a:extLst>
          </p:cNvPr>
          <p:cNvSpPr>
            <a:spLocks noGrp="1"/>
          </p:cNvSpPr>
          <p:nvPr>
            <p:ph type="title"/>
          </p:nvPr>
        </p:nvSpPr>
        <p:spPr>
          <a:xfrm>
            <a:off x="838200" y="365126"/>
            <a:ext cx="3288957" cy="759340"/>
          </a:xfrm>
          <a:solidFill>
            <a:srgbClr val="FFFF00"/>
          </a:solidFill>
        </p:spPr>
        <p:txBody>
          <a:bodyPr>
            <a:normAutofit fontScale="90000"/>
          </a:bodyPr>
          <a:lstStyle/>
          <a:p>
            <a:br>
              <a:rPr lang="en-US" dirty="0"/>
            </a:br>
            <a:r>
              <a:rPr lang="en-US" dirty="0"/>
              <a:t>ELOQUENT-2</a:t>
            </a:r>
            <a:br>
              <a:rPr lang="en-US" dirty="0"/>
            </a:br>
            <a:endParaRPr lang="tr-TR" dirty="0"/>
          </a:p>
        </p:txBody>
      </p:sp>
      <p:pic>
        <p:nvPicPr>
          <p:cNvPr id="5" name="İçerik Yer Tutucusu 4">
            <a:extLst>
              <a:ext uri="{FF2B5EF4-FFF2-40B4-BE49-F238E27FC236}">
                <a16:creationId xmlns:a16="http://schemas.microsoft.com/office/drawing/2014/main" id="{CEBF854F-BC6C-6FF4-3DED-AF26D3EB0D46}"/>
              </a:ext>
            </a:extLst>
          </p:cNvPr>
          <p:cNvPicPr>
            <a:picLocks noGrp="1" noChangeAspect="1"/>
          </p:cNvPicPr>
          <p:nvPr>
            <p:ph idx="1"/>
          </p:nvPr>
        </p:nvPicPr>
        <p:blipFill>
          <a:blip r:embed="rId2"/>
          <a:stretch>
            <a:fillRect/>
          </a:stretch>
        </p:blipFill>
        <p:spPr>
          <a:xfrm>
            <a:off x="652850" y="1541419"/>
            <a:ext cx="5193153" cy="4351338"/>
          </a:xfrm>
        </p:spPr>
      </p:pic>
      <p:sp>
        <p:nvSpPr>
          <p:cNvPr id="6" name="Metin kutusu 5">
            <a:extLst>
              <a:ext uri="{FF2B5EF4-FFF2-40B4-BE49-F238E27FC236}">
                <a16:creationId xmlns:a16="http://schemas.microsoft.com/office/drawing/2014/main" id="{7095B1C2-3A45-CC92-41C3-D30F8506F46F}"/>
              </a:ext>
            </a:extLst>
          </p:cNvPr>
          <p:cNvSpPr txBox="1"/>
          <p:nvPr/>
        </p:nvSpPr>
        <p:spPr>
          <a:xfrm>
            <a:off x="4127157" y="375464"/>
            <a:ext cx="574490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ELOTUZUMAB’IN RR-MM DA değerlendirildiği, faz III çalışma</a:t>
            </a:r>
          </a:p>
        </p:txBody>
      </p:sp>
      <p:sp>
        <p:nvSpPr>
          <p:cNvPr id="7" name="Metin kutusu 6">
            <a:extLst>
              <a:ext uri="{FF2B5EF4-FFF2-40B4-BE49-F238E27FC236}">
                <a16:creationId xmlns:a16="http://schemas.microsoft.com/office/drawing/2014/main" id="{AE4EC22A-45EF-B757-DA4A-17046B49CAF8}"/>
              </a:ext>
            </a:extLst>
          </p:cNvPr>
          <p:cNvSpPr txBox="1"/>
          <p:nvPr/>
        </p:nvSpPr>
        <p:spPr>
          <a:xfrm>
            <a:off x="5846003" y="965243"/>
            <a:ext cx="6345997" cy="480131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Elotuzumab</a:t>
            </a:r>
            <a:r>
              <a:rPr kumimoji="0" lang="tr-TR"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IG G1 </a:t>
            </a:r>
            <a:r>
              <a:rPr kumimoji="0" lang="tr-TR" sz="18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monoklonal</a:t>
            </a:r>
            <a:r>
              <a:rPr kumimoji="0" lang="tr-TR"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SLAMF7-</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yi hedefler-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signaling</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lymphocytic</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activation</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molecule</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family</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2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member</a:t>
            </a:r>
            <a:r>
              <a:rPr kumimoji="0" lang="tr-TR" sz="12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7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SLAMF7: MM hücrelerinde, NK hücrelerde ve diğer bazı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immun</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sistem hücrelerinde yüksek oranda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exprese</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edilen, ancak normal dokularda minimal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exprese</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olan bir hücresel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glikoproteindir</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r>
              <a:rPr kumimoji="0" lang="tr-TR" sz="1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Elotuzumabın</a:t>
            </a:r>
            <a:r>
              <a:rPr kumimoji="0" lang="tr-TR"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etki mekanizması:</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-NK hücre aracılı- antikora bağlı hücresel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sitotoksisite</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miyelom</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hücrelerinin kemik iliği </a:t>
            </a:r>
            <a:r>
              <a:rPr kumimoji="0" lang="tr-TR" sz="1800" b="0" i="0" u="none" strike="noStrike" kern="1200" cap="none" spc="0" normalizeH="0" baseline="0" noProof="0" dirty="0" err="1">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stromal</a:t>
            </a: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 hücrelerine yapışmasını engeller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Arial" panose="020B0604020202020204" pitchFamily="34" charset="0"/>
              </a:rPr>
              <a:t>-NK hücreleri üzerinde ifade edilen CS1’e bağlayarak NK hücresi aktivasyonunu indükleyebilir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041432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FAD0EE70-BB97-BE4E-F4F4-9C3922F864E4}"/>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752C53AF-613B-BF4D-13F1-C5F0ABF5CC27}"/>
              </a:ext>
            </a:extLst>
          </p:cNvPr>
          <p:cNvPicPr>
            <a:picLocks noGrp="1" noChangeAspect="1"/>
          </p:cNvPicPr>
          <p:nvPr>
            <p:ph idx="1"/>
          </p:nvPr>
        </p:nvPicPr>
        <p:blipFill>
          <a:blip r:embed="rId2"/>
          <a:stretch>
            <a:fillRect/>
          </a:stretch>
        </p:blipFill>
        <p:spPr>
          <a:xfrm>
            <a:off x="504567" y="365125"/>
            <a:ext cx="5871519" cy="5484985"/>
          </a:xfrm>
        </p:spPr>
      </p:pic>
      <p:pic>
        <p:nvPicPr>
          <p:cNvPr id="7" name="Resim 6">
            <a:extLst>
              <a:ext uri="{FF2B5EF4-FFF2-40B4-BE49-F238E27FC236}">
                <a16:creationId xmlns:a16="http://schemas.microsoft.com/office/drawing/2014/main" id="{FC404959-92EE-D6DB-A699-8B1D81BE953E}"/>
              </a:ext>
            </a:extLst>
          </p:cNvPr>
          <p:cNvPicPr>
            <a:picLocks noChangeAspect="1"/>
          </p:cNvPicPr>
          <p:nvPr/>
        </p:nvPicPr>
        <p:blipFill>
          <a:blip r:embed="rId3"/>
          <a:stretch>
            <a:fillRect/>
          </a:stretch>
        </p:blipFill>
        <p:spPr>
          <a:xfrm>
            <a:off x="6530546" y="365124"/>
            <a:ext cx="5461686" cy="5484985"/>
          </a:xfrm>
          <a:prstGeom prst="rect">
            <a:avLst/>
          </a:prstGeom>
          <a:solidFill>
            <a:schemeClr val="accent2">
              <a:lumMod val="20000"/>
              <a:lumOff val="80000"/>
            </a:schemeClr>
          </a:solidFill>
          <a:ln>
            <a:solidFill>
              <a:srgbClr val="00B0F0"/>
            </a:solidFill>
          </a:ln>
        </p:spPr>
      </p:pic>
      <p:sp>
        <p:nvSpPr>
          <p:cNvPr id="8" name="Çerçeve 7">
            <a:extLst>
              <a:ext uri="{FF2B5EF4-FFF2-40B4-BE49-F238E27FC236}">
                <a16:creationId xmlns:a16="http://schemas.microsoft.com/office/drawing/2014/main" id="{C4314234-3110-B06E-52DE-020D1F6D0B91}"/>
              </a:ext>
            </a:extLst>
          </p:cNvPr>
          <p:cNvSpPr/>
          <p:nvPr/>
        </p:nvSpPr>
        <p:spPr>
          <a:xfrm>
            <a:off x="6499654" y="2940908"/>
            <a:ext cx="5523470" cy="395416"/>
          </a:xfrm>
          <a:prstGeom prst="fram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Çerçeve 9">
            <a:extLst>
              <a:ext uri="{FF2B5EF4-FFF2-40B4-BE49-F238E27FC236}">
                <a16:creationId xmlns:a16="http://schemas.microsoft.com/office/drawing/2014/main" id="{A5EA2161-A7C9-DFAB-FA98-1037B8AA1E27}"/>
              </a:ext>
            </a:extLst>
          </p:cNvPr>
          <p:cNvSpPr/>
          <p:nvPr/>
        </p:nvSpPr>
        <p:spPr>
          <a:xfrm>
            <a:off x="6530546" y="4191128"/>
            <a:ext cx="5523470" cy="395416"/>
          </a:xfrm>
          <a:prstGeom prst="fram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345523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55F2354-700D-9A41-5EC4-37D26C8EE39D}"/>
              </a:ext>
            </a:extLst>
          </p:cNvPr>
          <p:cNvSpPr>
            <a:spLocks noGrp="1"/>
          </p:cNvSpPr>
          <p:nvPr>
            <p:ph type="title"/>
          </p:nvPr>
        </p:nvSpPr>
        <p:spPr/>
        <p:txBody>
          <a:bodyPr/>
          <a:lstStyle/>
          <a:p>
            <a:r>
              <a:rPr lang="tr-TR" dirty="0"/>
              <a:t> Birkaç başka hedef daha araştırılıyor</a:t>
            </a:r>
          </a:p>
        </p:txBody>
      </p:sp>
      <p:graphicFrame>
        <p:nvGraphicFramePr>
          <p:cNvPr id="4" name="İçerik Yer Tutucusu 3">
            <a:extLst>
              <a:ext uri="{FF2B5EF4-FFF2-40B4-BE49-F238E27FC236}">
                <a16:creationId xmlns:a16="http://schemas.microsoft.com/office/drawing/2014/main" id="{E33B1B58-6CDC-9EF6-922B-C78C87272A4C}"/>
              </a:ext>
            </a:extLst>
          </p:cNvPr>
          <p:cNvGraphicFramePr>
            <a:graphicFrameLocks noGrp="1"/>
          </p:cNvGraphicFramePr>
          <p:nvPr>
            <p:ph idx="1"/>
            <p:extLst>
              <p:ext uri="{D42A27DB-BD31-4B8C-83A1-F6EECF244321}">
                <p14:modId xmlns:p14="http://schemas.microsoft.com/office/powerpoint/2010/main" val="972028551"/>
              </p:ext>
            </p:extLst>
          </p:nvPr>
        </p:nvGraphicFramePr>
        <p:xfrm>
          <a:off x="1069848" y="1874520"/>
          <a:ext cx="9634011"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2059403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F4409B3C-686E-4622-7456-E10302ED1BDB}"/>
              </a:ext>
            </a:extLst>
          </p:cNvPr>
          <p:cNvSpPr>
            <a:spLocks noGrp="1"/>
          </p:cNvSpPr>
          <p:nvPr>
            <p:ph type="title"/>
          </p:nvPr>
        </p:nvSpPr>
        <p:spPr/>
        <p:txBody>
          <a:bodyPr/>
          <a:lstStyle/>
          <a:p>
            <a:endParaRPr lang="tr-TR"/>
          </a:p>
        </p:txBody>
      </p:sp>
      <p:pic>
        <p:nvPicPr>
          <p:cNvPr id="9" name="İçerik Yer Tutucusu 8">
            <a:extLst>
              <a:ext uri="{FF2B5EF4-FFF2-40B4-BE49-F238E27FC236}">
                <a16:creationId xmlns:a16="http://schemas.microsoft.com/office/drawing/2014/main" id="{6218B0C8-73D2-86E1-6E7A-0A48E218F26B}"/>
              </a:ext>
            </a:extLst>
          </p:cNvPr>
          <p:cNvPicPr>
            <a:picLocks noGrp="1" noChangeAspect="1"/>
          </p:cNvPicPr>
          <p:nvPr>
            <p:ph idx="1"/>
          </p:nvPr>
        </p:nvPicPr>
        <p:blipFill>
          <a:blip r:embed="rId2"/>
          <a:stretch>
            <a:fillRect/>
          </a:stretch>
        </p:blipFill>
        <p:spPr>
          <a:xfrm>
            <a:off x="838200" y="254000"/>
            <a:ext cx="7903588" cy="5922963"/>
          </a:xfrm>
          <a:ln w="38100">
            <a:solidFill>
              <a:schemeClr val="tx1"/>
            </a:solidFill>
          </a:ln>
        </p:spPr>
      </p:pic>
      <p:sp>
        <p:nvSpPr>
          <p:cNvPr id="10" name="Metin kutusu 9">
            <a:extLst>
              <a:ext uri="{FF2B5EF4-FFF2-40B4-BE49-F238E27FC236}">
                <a16:creationId xmlns:a16="http://schemas.microsoft.com/office/drawing/2014/main" id="{565712E4-6B6E-BA2F-9565-C245F3B45FCB}"/>
              </a:ext>
            </a:extLst>
          </p:cNvPr>
          <p:cNvSpPr txBox="1"/>
          <p:nvPr/>
        </p:nvSpPr>
        <p:spPr>
          <a:xfrm>
            <a:off x="9055101" y="2628900"/>
            <a:ext cx="2667000" cy="1200329"/>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Herpes </a:t>
            </a:r>
            <a:r>
              <a:rPr kumimoji="0" lang="tr-TR" sz="1800" b="0" i="0" u="none" strike="noStrike" kern="1200" cap="none" spc="0" normalizeH="0" baseline="0" noProof="0" dirty="0" err="1">
                <a:ln>
                  <a:noFill/>
                </a:ln>
                <a:solidFill>
                  <a:prstClr val="black"/>
                </a:solidFill>
                <a:effectLst/>
                <a:uLnTx/>
                <a:uFillTx/>
                <a:latin typeface="Calibri" panose="020F0502020204030204"/>
                <a:ea typeface="+mn-ea"/>
                <a:cs typeface="+mn-cs"/>
              </a:rPr>
              <a:t>zoster</a:t>
            </a: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 ve </a:t>
            </a:r>
            <a:r>
              <a:rPr kumimoji="0" lang="tr-TR" sz="1800" b="0" i="0" u="none" strike="noStrike" kern="1200" cap="none" spc="0" normalizeH="0" baseline="0" noProof="0" dirty="0" err="1">
                <a:ln>
                  <a:noFill/>
                </a:ln>
                <a:solidFill>
                  <a:prstClr val="black"/>
                </a:solidFill>
                <a:effectLst/>
                <a:uLnTx/>
                <a:uFillTx/>
                <a:latin typeface="Calibri" panose="020F0502020204030204"/>
                <a:ea typeface="+mn-ea"/>
                <a:cs typeface="+mn-cs"/>
              </a:rPr>
              <a:t>fungal</a:t>
            </a: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 enfeksiyon gibi fırsatçı enfeksiyonlar </a:t>
            </a:r>
            <a:r>
              <a:rPr lang="tr-TR" dirty="0">
                <a:solidFill>
                  <a:prstClr val="black"/>
                </a:solidFill>
                <a:latin typeface="Calibri" panose="020F0502020204030204"/>
              </a:rPr>
              <a:t>daha fazla oranda görülmüş</a:t>
            </a: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912455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72F4C85C-4C7F-69B0-16CB-0F8E20FD49A3}"/>
              </a:ext>
            </a:extLst>
          </p:cNvPr>
          <p:cNvSpPr>
            <a:spLocks noGrp="1"/>
          </p:cNvSpPr>
          <p:nvPr>
            <p:ph type="title"/>
          </p:nvPr>
        </p:nvSpPr>
        <p:spPr>
          <a:xfrm>
            <a:off x="609600" y="274638"/>
            <a:ext cx="3085070" cy="1143000"/>
          </a:xfrm>
          <a:solidFill>
            <a:schemeClr val="accent1">
              <a:lumMod val="40000"/>
              <a:lumOff val="60000"/>
            </a:schemeClr>
          </a:solidFill>
        </p:spPr>
        <p:txBody>
          <a:bodyPr>
            <a:normAutofit fontScale="90000"/>
          </a:bodyPr>
          <a:lstStyle/>
          <a:p>
            <a:r>
              <a:rPr lang="tr-TR" dirty="0"/>
              <a:t>ELOQUENT-3</a:t>
            </a:r>
          </a:p>
        </p:txBody>
      </p:sp>
      <p:pic>
        <p:nvPicPr>
          <p:cNvPr id="5" name="İçerik Yer Tutucusu 4">
            <a:extLst>
              <a:ext uri="{FF2B5EF4-FFF2-40B4-BE49-F238E27FC236}">
                <a16:creationId xmlns:a16="http://schemas.microsoft.com/office/drawing/2014/main" id="{741BFF07-D36D-2019-2B99-BD7FFF53567E}"/>
              </a:ext>
            </a:extLst>
          </p:cNvPr>
          <p:cNvPicPr>
            <a:picLocks noGrp="1" noChangeAspect="1"/>
          </p:cNvPicPr>
          <p:nvPr>
            <p:ph idx="1"/>
          </p:nvPr>
        </p:nvPicPr>
        <p:blipFill>
          <a:blip r:embed="rId2"/>
          <a:stretch>
            <a:fillRect/>
          </a:stretch>
        </p:blipFill>
        <p:spPr>
          <a:xfrm>
            <a:off x="609600" y="1417638"/>
            <a:ext cx="7941276" cy="4847237"/>
          </a:xfrm>
        </p:spPr>
      </p:pic>
      <p:pic>
        <p:nvPicPr>
          <p:cNvPr id="4" name="Resim 3">
            <a:extLst>
              <a:ext uri="{FF2B5EF4-FFF2-40B4-BE49-F238E27FC236}">
                <a16:creationId xmlns:a16="http://schemas.microsoft.com/office/drawing/2014/main" id="{63AFBBC1-07E9-B2EE-BFE2-C8651C1A36DC}"/>
              </a:ext>
            </a:extLst>
          </p:cNvPr>
          <p:cNvPicPr>
            <a:picLocks noChangeAspect="1"/>
          </p:cNvPicPr>
          <p:nvPr/>
        </p:nvPicPr>
        <p:blipFill>
          <a:blip r:embed="rId3"/>
          <a:stretch>
            <a:fillRect/>
          </a:stretch>
        </p:blipFill>
        <p:spPr>
          <a:xfrm>
            <a:off x="2823706" y="2866946"/>
            <a:ext cx="6544588" cy="2501467"/>
          </a:xfrm>
          <a:prstGeom prst="rect">
            <a:avLst/>
          </a:prstGeom>
        </p:spPr>
      </p:pic>
    </p:spTree>
    <p:extLst>
      <p:ext uri="{BB962C8B-B14F-4D97-AF65-F5344CB8AC3E}">
        <p14:creationId xmlns:p14="http://schemas.microsoft.com/office/powerpoint/2010/main" val="4199487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21F5445-AAFF-C2DC-1427-E0FD9C33B091}"/>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9E652BC8-8262-B225-7529-1EC8D2762D08}"/>
              </a:ext>
            </a:extLst>
          </p:cNvPr>
          <p:cNvPicPr>
            <a:picLocks noGrp="1" noChangeAspect="1"/>
          </p:cNvPicPr>
          <p:nvPr>
            <p:ph idx="1"/>
          </p:nvPr>
        </p:nvPicPr>
        <p:blipFill>
          <a:blip r:embed="rId2"/>
          <a:stretch>
            <a:fillRect/>
          </a:stretch>
        </p:blipFill>
        <p:spPr>
          <a:xfrm>
            <a:off x="1547452" y="1600200"/>
            <a:ext cx="9097095" cy="4525963"/>
          </a:xfrm>
        </p:spPr>
      </p:pic>
      <p:pic>
        <p:nvPicPr>
          <p:cNvPr id="7" name="Resim 6">
            <a:extLst>
              <a:ext uri="{FF2B5EF4-FFF2-40B4-BE49-F238E27FC236}">
                <a16:creationId xmlns:a16="http://schemas.microsoft.com/office/drawing/2014/main" id="{EF1D7719-C502-9119-300C-1B466753E1F1}"/>
              </a:ext>
            </a:extLst>
          </p:cNvPr>
          <p:cNvPicPr>
            <a:picLocks noChangeAspect="1"/>
          </p:cNvPicPr>
          <p:nvPr/>
        </p:nvPicPr>
        <p:blipFill>
          <a:blip r:embed="rId3"/>
          <a:stretch>
            <a:fillRect/>
          </a:stretch>
        </p:blipFill>
        <p:spPr>
          <a:xfrm>
            <a:off x="9398000" y="6489700"/>
            <a:ext cx="2794000" cy="368300"/>
          </a:xfrm>
          <a:prstGeom prst="rect">
            <a:avLst/>
          </a:prstGeom>
        </p:spPr>
      </p:pic>
      <p:sp>
        <p:nvSpPr>
          <p:cNvPr id="9" name="Metin kutusu 8">
            <a:extLst>
              <a:ext uri="{FF2B5EF4-FFF2-40B4-BE49-F238E27FC236}">
                <a16:creationId xmlns:a16="http://schemas.microsoft.com/office/drawing/2014/main" id="{066BC4B4-7F62-16C2-D19F-B60DCB694760}"/>
              </a:ext>
            </a:extLst>
          </p:cNvPr>
          <p:cNvSpPr txBox="1"/>
          <p:nvPr/>
        </p:nvSpPr>
        <p:spPr>
          <a:xfrm>
            <a:off x="2496066" y="6214030"/>
            <a:ext cx="32656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333333"/>
                </a:solidFill>
                <a:effectLst/>
                <a:uLnTx/>
                <a:uFillTx/>
                <a:latin typeface="Roboto" panose="02000000000000000000" pitchFamily="2" charset="0"/>
                <a:ea typeface="+mn-ea"/>
                <a:cs typeface="+mn-cs"/>
              </a:rPr>
              <a:t>PFS  Epd-10.3 ay </a:t>
            </a:r>
            <a:r>
              <a:rPr kumimoji="0" lang="tr-TR" sz="1800" b="0" i="0" u="none" strike="noStrike" kern="1200" cap="none" spc="0" normalizeH="0" baseline="0" noProof="0" dirty="0" err="1">
                <a:ln>
                  <a:noFill/>
                </a:ln>
                <a:solidFill>
                  <a:srgbClr val="333333"/>
                </a:solidFill>
                <a:effectLst/>
                <a:uLnTx/>
                <a:uFillTx/>
                <a:latin typeface="Roboto" panose="02000000000000000000" pitchFamily="2" charset="0"/>
                <a:ea typeface="+mn-ea"/>
                <a:cs typeface="+mn-cs"/>
              </a:rPr>
              <a:t>vs</a:t>
            </a:r>
            <a:r>
              <a:rPr kumimoji="0" lang="tr-TR" sz="1800" b="0" i="0" u="none" strike="noStrike" kern="1200" cap="none" spc="0" normalizeH="0" baseline="0" noProof="0" dirty="0">
                <a:ln>
                  <a:noFill/>
                </a:ln>
                <a:solidFill>
                  <a:srgbClr val="333333"/>
                </a:solidFill>
                <a:effectLst/>
                <a:uLnTx/>
                <a:uFillTx/>
                <a:latin typeface="Roboto" panose="02000000000000000000" pitchFamily="2" charset="0"/>
                <a:ea typeface="+mn-ea"/>
                <a:cs typeface="+mn-cs"/>
              </a:rPr>
              <a:t> Pd -4.7 ay</a:t>
            </a:r>
            <a:endParaRPr kumimoji="0" lang="tr-TR" sz="18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64670632"/>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C00E4ED-2F19-4833-8A77-85EF5CB0158F}"/>
              </a:ext>
            </a:extLst>
          </p:cNvPr>
          <p:cNvSpPr>
            <a:spLocks noGrp="1"/>
          </p:cNvSpPr>
          <p:nvPr>
            <p:ph type="title"/>
          </p:nvPr>
        </p:nvSpPr>
        <p:spPr>
          <a:xfrm>
            <a:off x="1069848" y="398206"/>
            <a:ext cx="9634011" cy="1430277"/>
          </a:xfrm>
        </p:spPr>
        <p:txBody>
          <a:bodyPr>
            <a:normAutofit/>
          </a:bodyPr>
          <a:lstStyle/>
          <a:p>
            <a:r>
              <a:rPr lang="tr-TR" dirty="0"/>
              <a:t>Antikor-İlaç Konjugatları: </a:t>
            </a:r>
            <a:r>
              <a:rPr lang="tr-TR" dirty="0" err="1"/>
              <a:t>Belantamab-Mafodotin</a:t>
            </a:r>
            <a:endParaRPr lang="tr-TR" dirty="0"/>
          </a:p>
        </p:txBody>
      </p:sp>
      <p:graphicFrame>
        <p:nvGraphicFramePr>
          <p:cNvPr id="7" name="İçerik Yer Tutucusu 6">
            <a:extLst>
              <a:ext uri="{FF2B5EF4-FFF2-40B4-BE49-F238E27FC236}">
                <a16:creationId xmlns:a16="http://schemas.microsoft.com/office/drawing/2014/main" id="{31B61AA0-A2D8-21F8-46F2-A64CE6F92599}"/>
              </a:ext>
            </a:extLst>
          </p:cNvPr>
          <p:cNvGraphicFramePr>
            <a:graphicFrameLocks noGrp="1"/>
          </p:cNvGraphicFramePr>
          <p:nvPr>
            <p:ph sz="half" idx="1"/>
            <p:extLst>
              <p:ext uri="{D42A27DB-BD31-4B8C-83A1-F6EECF244321}">
                <p14:modId xmlns:p14="http://schemas.microsoft.com/office/powerpoint/2010/main" val="1153440097"/>
              </p:ext>
            </p:extLst>
          </p:nvPr>
        </p:nvGraphicFramePr>
        <p:xfrm>
          <a:off x="1069848" y="1825625"/>
          <a:ext cx="4684057"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İçerik Yer Tutucusu 3">
            <a:extLst>
              <a:ext uri="{FF2B5EF4-FFF2-40B4-BE49-F238E27FC236}">
                <a16:creationId xmlns:a16="http://schemas.microsoft.com/office/drawing/2014/main" id="{90F1ACAE-C07A-0114-4D3E-FBE23E7C686E}"/>
              </a:ext>
            </a:extLst>
          </p:cNvPr>
          <p:cNvSpPr>
            <a:spLocks noGrp="1"/>
          </p:cNvSpPr>
          <p:nvPr>
            <p:ph sz="half" idx="2"/>
          </p:nvPr>
        </p:nvSpPr>
        <p:spPr/>
        <p:txBody>
          <a:bodyPr>
            <a:normAutofit/>
          </a:bodyPr>
          <a:lstStyle/>
          <a:p>
            <a:r>
              <a:rPr lang="tr-TR" dirty="0" err="1"/>
              <a:t>Belantamab-mafodotin</a:t>
            </a:r>
            <a:r>
              <a:rPr lang="tr-TR" dirty="0"/>
              <a:t>, mikrotübül bozucu ajan </a:t>
            </a:r>
            <a:r>
              <a:rPr lang="tr-TR" dirty="0" err="1"/>
              <a:t>monometil</a:t>
            </a:r>
            <a:r>
              <a:rPr lang="tr-TR" dirty="0"/>
              <a:t>-</a:t>
            </a:r>
            <a:r>
              <a:rPr lang="tr-TR" dirty="0" err="1"/>
              <a:t>auristatin</a:t>
            </a:r>
            <a:r>
              <a:rPr lang="tr-TR" dirty="0"/>
              <a:t>-F'ye bağlı, sınıfında ilk tamamen insanlaştırılmış anti-BCMA IgG1'dir. </a:t>
            </a:r>
          </a:p>
        </p:txBody>
      </p:sp>
      <p:pic>
        <p:nvPicPr>
          <p:cNvPr id="6" name="Resim 5">
            <a:extLst>
              <a:ext uri="{FF2B5EF4-FFF2-40B4-BE49-F238E27FC236}">
                <a16:creationId xmlns:a16="http://schemas.microsoft.com/office/drawing/2014/main" id="{5C546089-C8B4-645E-73A0-B23184E885E5}"/>
              </a:ext>
            </a:extLst>
          </p:cNvPr>
          <p:cNvPicPr>
            <a:picLocks noChangeAspect="1"/>
          </p:cNvPicPr>
          <p:nvPr/>
        </p:nvPicPr>
        <p:blipFill>
          <a:blip r:embed="rId8"/>
          <a:stretch>
            <a:fillRect/>
          </a:stretch>
        </p:blipFill>
        <p:spPr>
          <a:xfrm>
            <a:off x="6019802" y="3795251"/>
            <a:ext cx="5358581" cy="2664543"/>
          </a:xfrm>
          <a:prstGeom prst="rect">
            <a:avLst/>
          </a:prstGeom>
        </p:spPr>
      </p:pic>
    </p:spTree>
    <p:extLst>
      <p:ext uri="{BB962C8B-B14F-4D97-AF65-F5344CB8AC3E}">
        <p14:creationId xmlns:p14="http://schemas.microsoft.com/office/powerpoint/2010/main" val="163354848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Başlık 4">
            <a:extLst>
              <a:ext uri="{FF2B5EF4-FFF2-40B4-BE49-F238E27FC236}">
                <a16:creationId xmlns:a16="http://schemas.microsoft.com/office/drawing/2014/main" id="{E33371BB-86F7-DCD8-540B-B66DDBA384E0}"/>
              </a:ext>
            </a:extLst>
          </p:cNvPr>
          <p:cNvSpPr>
            <a:spLocks noGrp="1"/>
          </p:cNvSpPr>
          <p:nvPr>
            <p:ph type="title"/>
          </p:nvPr>
        </p:nvSpPr>
        <p:spPr/>
        <p:txBody>
          <a:bodyPr/>
          <a:lstStyle/>
          <a:p>
            <a:endParaRPr lang="tr-TR"/>
          </a:p>
        </p:txBody>
      </p:sp>
      <p:pic>
        <p:nvPicPr>
          <p:cNvPr id="8" name="İçerik Yer Tutucusu 7">
            <a:extLst>
              <a:ext uri="{FF2B5EF4-FFF2-40B4-BE49-F238E27FC236}">
                <a16:creationId xmlns:a16="http://schemas.microsoft.com/office/drawing/2014/main" id="{0C8F0154-8ABF-2A53-1928-7A2820ECE32E}"/>
              </a:ext>
            </a:extLst>
          </p:cNvPr>
          <p:cNvPicPr>
            <a:picLocks noGrp="1" noChangeAspect="1"/>
          </p:cNvPicPr>
          <p:nvPr>
            <p:ph idx="1"/>
          </p:nvPr>
        </p:nvPicPr>
        <p:blipFill>
          <a:blip r:embed="rId2"/>
          <a:stretch>
            <a:fillRect/>
          </a:stretch>
        </p:blipFill>
        <p:spPr>
          <a:xfrm>
            <a:off x="1613610" y="1874838"/>
            <a:ext cx="8547268" cy="4351337"/>
          </a:xfrm>
        </p:spPr>
      </p:pic>
    </p:spTree>
    <p:extLst>
      <p:ext uri="{BB962C8B-B14F-4D97-AF65-F5344CB8AC3E}">
        <p14:creationId xmlns:p14="http://schemas.microsoft.com/office/powerpoint/2010/main" val="90946480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3D14705-A82A-477E-8652-5841AA630C87}"/>
              </a:ext>
            </a:extLst>
          </p:cNvPr>
          <p:cNvSpPr txBox="1"/>
          <p:nvPr/>
        </p:nvSpPr>
        <p:spPr>
          <a:xfrm>
            <a:off x="1511559" y="242596"/>
            <a:ext cx="8556172"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srgbClr val="4F81BD">
                    <a:lumMod val="75000"/>
                  </a:srgbClr>
                </a:solidFill>
                <a:effectLst/>
                <a:uLnTx/>
                <a:uFillTx/>
                <a:latin typeface="Calibri"/>
                <a:ea typeface="+mn-ea"/>
                <a:cs typeface="+mn-cs"/>
              </a:rPr>
              <a:t>Yenilikçi Tedaviler</a:t>
            </a:r>
          </a:p>
        </p:txBody>
      </p:sp>
      <p:sp>
        <p:nvSpPr>
          <p:cNvPr id="3" name="TextBox 2">
            <a:extLst>
              <a:ext uri="{FF2B5EF4-FFF2-40B4-BE49-F238E27FC236}">
                <a16:creationId xmlns:a16="http://schemas.microsoft.com/office/drawing/2014/main" id="{73585550-59E1-43C7-BF6F-1918DBE66D21}"/>
              </a:ext>
            </a:extLst>
          </p:cNvPr>
          <p:cNvSpPr txBox="1"/>
          <p:nvPr/>
        </p:nvSpPr>
        <p:spPr>
          <a:xfrm>
            <a:off x="785744" y="889843"/>
            <a:ext cx="9628094" cy="4801314"/>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FF0000"/>
                </a:solidFill>
                <a:effectLst/>
                <a:uLnTx/>
                <a:uFillTx/>
                <a:latin typeface="Calibri"/>
                <a:ea typeface="+mn-ea"/>
                <a:cs typeface="+mn-cs"/>
              </a:rPr>
              <a:t>XPO inhibitörleri – </a:t>
            </a:r>
            <a:r>
              <a:rPr kumimoji="0" lang="tr-TR" sz="1800" b="1" i="0" u="none" strike="noStrike" kern="1200" cap="none" spc="0" normalizeH="0" baseline="0" noProof="0" dirty="0" err="1">
                <a:ln>
                  <a:noFill/>
                </a:ln>
                <a:solidFill>
                  <a:srgbClr val="FF0000"/>
                </a:solidFill>
                <a:effectLst/>
                <a:uLnTx/>
                <a:uFillTx/>
                <a:latin typeface="Calibri"/>
                <a:ea typeface="+mn-ea"/>
                <a:cs typeface="+mn-cs"/>
              </a:rPr>
              <a:t>Selinexor</a:t>
            </a:r>
            <a:r>
              <a:rPr kumimoji="0" lang="tr-TR" sz="1800" b="1" i="0" u="none" strike="noStrike" kern="1200" cap="none" spc="0" normalizeH="0" baseline="0" noProof="0" dirty="0">
                <a:ln>
                  <a:noFill/>
                </a:ln>
                <a:solidFill>
                  <a:srgbClr val="FF0000"/>
                </a:solidFill>
                <a:effectLst/>
                <a:uLnTx/>
                <a:uFillTx/>
                <a:latin typeface="Calibri"/>
                <a:ea typeface="+mn-ea"/>
                <a:cs typeface="+mn-cs"/>
              </a:rPr>
              <a:t> – STORM - BOSTON Çalışmaları</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1" i="0" u="none" strike="noStrike" kern="1200" cap="none" spc="0" normalizeH="0" baseline="0" noProof="0" dirty="0">
              <a:ln>
                <a:noFill/>
              </a:ln>
              <a:solidFill>
                <a:srgbClr val="FF0000"/>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FF0000"/>
                </a:solidFill>
                <a:effectLst/>
                <a:uLnTx/>
                <a:uFillTx/>
                <a:latin typeface="Calibri"/>
                <a:ea typeface="+mn-ea"/>
                <a:cs typeface="+mn-cs"/>
              </a:rPr>
              <a:t>Yeni </a:t>
            </a:r>
            <a:r>
              <a:rPr kumimoji="0" lang="tr-TR" sz="1800" b="1" i="0" u="none" strike="noStrike" kern="1200" cap="none" spc="0" normalizeH="0" baseline="0" noProof="0" dirty="0" err="1">
                <a:ln>
                  <a:noFill/>
                </a:ln>
                <a:solidFill>
                  <a:srgbClr val="FF0000"/>
                </a:solidFill>
                <a:effectLst/>
                <a:uLnTx/>
                <a:uFillTx/>
                <a:latin typeface="Calibri"/>
                <a:ea typeface="+mn-ea"/>
                <a:cs typeface="+mn-cs"/>
              </a:rPr>
              <a:t>Alkilleyiciler</a:t>
            </a:r>
            <a:r>
              <a:rPr kumimoji="0" lang="tr-TR" sz="1800" b="1" i="0" u="none" strike="noStrike" kern="1200" cap="none" spc="0" normalizeH="0" baseline="0" noProof="0" dirty="0">
                <a:ln>
                  <a:noFill/>
                </a:ln>
                <a:solidFill>
                  <a:srgbClr val="FF0000"/>
                </a:solidFill>
                <a:effectLst/>
                <a:uLnTx/>
                <a:uFillTx/>
                <a:latin typeface="Calibri"/>
                <a:ea typeface="+mn-ea"/>
                <a:cs typeface="+mn-cs"/>
              </a:rPr>
              <a:t> – </a:t>
            </a:r>
            <a:r>
              <a:rPr kumimoji="0" lang="tr-TR" sz="1800" b="1" i="0" u="none" strike="noStrike" kern="1200" cap="none" spc="0" normalizeH="0" baseline="0" noProof="0" dirty="0" err="1">
                <a:ln>
                  <a:noFill/>
                </a:ln>
                <a:solidFill>
                  <a:srgbClr val="FF0000"/>
                </a:solidFill>
                <a:effectLst/>
                <a:uLnTx/>
                <a:uFillTx/>
                <a:latin typeface="Calibri"/>
                <a:ea typeface="+mn-ea"/>
                <a:cs typeface="+mn-cs"/>
              </a:rPr>
              <a:t>Melflufen</a:t>
            </a:r>
            <a:r>
              <a:rPr kumimoji="0" lang="tr-TR" sz="1800" b="1" i="0" u="none" strike="noStrike" kern="1200" cap="none" spc="0" normalizeH="0" baseline="0" noProof="0" dirty="0">
                <a:ln>
                  <a:noFill/>
                </a:ln>
                <a:solidFill>
                  <a:srgbClr val="FF0000"/>
                </a:solidFill>
                <a:effectLst/>
                <a:uLnTx/>
                <a:uFillTx/>
                <a:latin typeface="Calibri"/>
                <a:ea typeface="+mn-ea"/>
                <a:cs typeface="+mn-cs"/>
              </a:rPr>
              <a:t> – HORIZON Çalışması</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1" i="0" u="none" strike="noStrike" kern="1200" cap="none" spc="0" normalizeH="0" baseline="0" noProof="0" dirty="0">
              <a:ln>
                <a:noFill/>
              </a:ln>
              <a:solidFill>
                <a:srgbClr val="FF0000"/>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7030A0"/>
                </a:solidFill>
                <a:effectLst/>
                <a:uLnTx/>
                <a:uFillTx/>
                <a:latin typeface="Calibri"/>
                <a:ea typeface="+mn-ea"/>
                <a:cs typeface="+mn-cs"/>
              </a:rPr>
              <a:t>Antikor – İlaç </a:t>
            </a:r>
            <a:r>
              <a:rPr kumimoji="0" lang="tr-TR" sz="1800" b="1" i="0" u="none" strike="noStrike" kern="1200" cap="none" spc="0" normalizeH="0" baseline="0" noProof="0" dirty="0" err="1">
                <a:ln>
                  <a:noFill/>
                </a:ln>
                <a:solidFill>
                  <a:srgbClr val="7030A0"/>
                </a:solidFill>
                <a:effectLst/>
                <a:uLnTx/>
                <a:uFillTx/>
                <a:latin typeface="Calibri"/>
                <a:ea typeface="+mn-ea"/>
                <a:cs typeface="+mn-cs"/>
              </a:rPr>
              <a:t>Konjugatları</a:t>
            </a:r>
            <a:r>
              <a:rPr kumimoji="0" lang="tr-TR" sz="1800" b="1" i="0" u="none" strike="noStrike" kern="1200" cap="none" spc="0" normalizeH="0" baseline="0" noProof="0" dirty="0">
                <a:ln>
                  <a:noFill/>
                </a:ln>
                <a:solidFill>
                  <a:srgbClr val="7030A0"/>
                </a:solidFill>
                <a:effectLst/>
                <a:uLnTx/>
                <a:uFillTx/>
                <a:latin typeface="Calibri"/>
                <a:ea typeface="+mn-ea"/>
                <a:cs typeface="+mn-cs"/>
              </a:rPr>
              <a:t> – </a:t>
            </a:r>
            <a:r>
              <a:rPr kumimoji="0" lang="tr-TR" sz="1800" b="1" i="0" u="none" strike="noStrike" kern="1200" cap="none" spc="0" normalizeH="0" baseline="0" noProof="0" dirty="0" err="1">
                <a:ln>
                  <a:noFill/>
                </a:ln>
                <a:solidFill>
                  <a:srgbClr val="7030A0"/>
                </a:solidFill>
                <a:effectLst/>
                <a:uLnTx/>
                <a:uFillTx/>
                <a:latin typeface="Calibri"/>
                <a:ea typeface="+mn-ea"/>
                <a:cs typeface="+mn-cs"/>
              </a:rPr>
              <a:t>Belantamab</a:t>
            </a:r>
            <a:r>
              <a:rPr kumimoji="0" lang="tr-TR" sz="1800" b="1" i="0" u="none" strike="noStrike" kern="1200" cap="none" spc="0" normalizeH="0" baseline="0" noProof="0" dirty="0">
                <a:ln>
                  <a:noFill/>
                </a:ln>
                <a:solidFill>
                  <a:srgbClr val="7030A0"/>
                </a:solidFill>
                <a:effectLst/>
                <a:uLnTx/>
                <a:uFillTx/>
                <a:latin typeface="Calibri"/>
                <a:ea typeface="+mn-ea"/>
                <a:cs typeface="+mn-cs"/>
              </a:rPr>
              <a:t> </a:t>
            </a:r>
            <a:r>
              <a:rPr kumimoji="0" lang="tr-TR" sz="1800" b="1" i="0" u="none" strike="noStrike" kern="1200" cap="none" spc="0" normalizeH="0" baseline="0" noProof="0" dirty="0" err="1">
                <a:ln>
                  <a:noFill/>
                </a:ln>
                <a:solidFill>
                  <a:srgbClr val="7030A0"/>
                </a:solidFill>
                <a:effectLst/>
                <a:uLnTx/>
                <a:uFillTx/>
                <a:latin typeface="Calibri"/>
                <a:ea typeface="+mn-ea"/>
                <a:cs typeface="+mn-cs"/>
              </a:rPr>
              <a:t>Mafodotin</a:t>
            </a:r>
            <a:r>
              <a:rPr kumimoji="0" lang="tr-TR" sz="1800" b="1" i="0" u="none" strike="noStrike" kern="1200" cap="none" spc="0" normalizeH="0" baseline="0" noProof="0" dirty="0">
                <a:ln>
                  <a:noFill/>
                </a:ln>
                <a:solidFill>
                  <a:srgbClr val="7030A0"/>
                </a:solidFill>
                <a:effectLst/>
                <a:uLnTx/>
                <a:uFillTx/>
                <a:latin typeface="Calibri"/>
                <a:ea typeface="+mn-ea"/>
                <a:cs typeface="+mn-cs"/>
              </a:rPr>
              <a:t> – DREAMM Çalışmaları</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1" i="0" u="none" strike="noStrike" kern="1200" cap="none" spc="0" normalizeH="0" baseline="0" noProof="0" dirty="0">
              <a:ln>
                <a:noFill/>
              </a:ln>
              <a:solidFill>
                <a:srgbClr val="1F497D">
                  <a:lumMod val="50000"/>
                </a:srgbClr>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err="1">
                <a:ln>
                  <a:noFill/>
                </a:ln>
                <a:solidFill>
                  <a:srgbClr val="7030A0"/>
                </a:solidFill>
                <a:effectLst/>
                <a:uLnTx/>
                <a:uFillTx/>
                <a:latin typeface="Calibri"/>
                <a:ea typeface="+mn-ea"/>
                <a:cs typeface="+mn-cs"/>
              </a:rPr>
              <a:t>BiTE’lar</a:t>
            </a:r>
            <a:r>
              <a:rPr kumimoji="0" lang="tr-TR" sz="1800" b="1" i="0" u="none" strike="noStrike" kern="1200" cap="none" spc="0" normalizeH="0" baseline="0" noProof="0" dirty="0">
                <a:ln>
                  <a:noFill/>
                </a:ln>
                <a:solidFill>
                  <a:srgbClr val="7030A0"/>
                </a:solidFill>
                <a:effectLst/>
                <a:uLnTx/>
                <a:uFillTx/>
                <a:latin typeface="Calibri"/>
                <a:ea typeface="+mn-ea"/>
                <a:cs typeface="+mn-cs"/>
              </a:rPr>
              <a:t> – AMG 420 – 701 – Faz 1 Çalışmalar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1" i="0" u="none" strike="noStrike" kern="1200" cap="none" spc="0" normalizeH="0" baseline="0" noProof="0" dirty="0">
              <a:ln>
                <a:noFill/>
              </a:ln>
              <a:solidFill>
                <a:srgbClr val="7030A0"/>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0070C0"/>
                </a:solidFill>
                <a:effectLst/>
                <a:uLnTx/>
                <a:uFillTx/>
                <a:latin typeface="Calibri"/>
                <a:ea typeface="+mn-ea"/>
                <a:cs typeface="+mn-cs"/>
              </a:rPr>
              <a:t>Yeni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IMID’ler</a:t>
            </a:r>
            <a:r>
              <a:rPr kumimoji="0" lang="tr-TR" sz="1800" b="1" i="0" u="none" strike="noStrike" kern="1200" cap="none" spc="0" normalizeH="0" baseline="0" noProof="0" dirty="0">
                <a:ln>
                  <a:noFill/>
                </a:ln>
                <a:solidFill>
                  <a:srgbClr val="0070C0"/>
                </a:solidFill>
                <a:effectLst/>
                <a:uLnTx/>
                <a:uFillTx/>
                <a:latin typeface="Calibri"/>
                <a:ea typeface="+mn-ea"/>
                <a:cs typeface="+mn-cs"/>
              </a:rPr>
              <a:t> –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Iberdomide</a:t>
            </a:r>
            <a:r>
              <a:rPr kumimoji="0" lang="tr-TR" sz="1800" b="1" i="0" u="none" strike="noStrike" kern="1200" cap="none" spc="0" normalizeH="0" baseline="0" noProof="0" dirty="0">
                <a:ln>
                  <a:noFill/>
                </a:ln>
                <a:solidFill>
                  <a:srgbClr val="0070C0"/>
                </a:solidFill>
                <a:effectLst/>
                <a:uLnTx/>
                <a:uFillTx/>
                <a:latin typeface="Calibri"/>
                <a:ea typeface="+mn-ea"/>
                <a:cs typeface="+mn-cs"/>
              </a:rPr>
              <a:t> – Faz ½ Çalışmalar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1" i="0" u="none" strike="noStrike" kern="1200" cap="none" spc="0" normalizeH="0" baseline="0" noProof="0" dirty="0">
              <a:ln>
                <a:noFill/>
              </a:ln>
              <a:solidFill>
                <a:srgbClr val="1F497D">
                  <a:lumMod val="50000"/>
                </a:srgbClr>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0070C0"/>
                </a:solidFill>
                <a:effectLst/>
                <a:uLnTx/>
                <a:uFillTx/>
                <a:latin typeface="Calibri"/>
                <a:ea typeface="+mn-ea"/>
                <a:cs typeface="+mn-cs"/>
              </a:rPr>
              <a:t>BCL2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inhibisyonu</a:t>
            </a:r>
            <a:r>
              <a:rPr kumimoji="0" lang="tr-TR" sz="1800" b="1" i="0" u="none" strike="noStrike" kern="1200" cap="none" spc="0" normalizeH="0" baseline="0" noProof="0" dirty="0">
                <a:ln>
                  <a:noFill/>
                </a:ln>
                <a:solidFill>
                  <a:srgbClr val="0070C0"/>
                </a:solidFill>
                <a:effectLst/>
                <a:uLnTx/>
                <a:uFillTx/>
                <a:latin typeface="Calibri"/>
                <a:ea typeface="+mn-ea"/>
                <a:cs typeface="+mn-cs"/>
              </a:rPr>
              <a:t> –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Venetoclax</a:t>
            </a:r>
            <a:r>
              <a:rPr kumimoji="0" lang="tr-TR" sz="1800" b="1" i="0" u="none" strike="noStrike" kern="1200" cap="none" spc="0" normalizeH="0" baseline="0" noProof="0" dirty="0">
                <a:ln>
                  <a:noFill/>
                </a:ln>
                <a:solidFill>
                  <a:srgbClr val="0070C0"/>
                </a:solidFill>
                <a:effectLst/>
                <a:uLnTx/>
                <a:uFillTx/>
                <a:latin typeface="Calibri"/>
                <a:ea typeface="+mn-ea"/>
                <a:cs typeface="+mn-cs"/>
              </a:rPr>
              <a:t> – BELLINI Çalışması – t(11;14) özelinde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1" i="0" u="none" strike="noStrike" kern="1200" cap="none" spc="0" normalizeH="0" baseline="0" noProof="0" dirty="0">
              <a:ln>
                <a:noFill/>
              </a:ln>
              <a:solidFill>
                <a:srgbClr val="1F497D">
                  <a:lumMod val="50000"/>
                </a:srgbClr>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err="1">
                <a:ln>
                  <a:noFill/>
                </a:ln>
                <a:solidFill>
                  <a:srgbClr val="0070C0"/>
                </a:solidFill>
                <a:effectLst/>
                <a:uLnTx/>
                <a:uFillTx/>
                <a:latin typeface="Calibri"/>
                <a:ea typeface="+mn-ea"/>
                <a:cs typeface="+mn-cs"/>
              </a:rPr>
              <a:t>BiSpesifik</a:t>
            </a:r>
            <a:r>
              <a:rPr kumimoji="0" lang="tr-TR" sz="1800" b="1" i="0" u="none" strike="noStrike" kern="1200" cap="none" spc="0" normalizeH="0" baseline="0" noProof="0" dirty="0">
                <a:ln>
                  <a:noFill/>
                </a:ln>
                <a:solidFill>
                  <a:srgbClr val="0070C0"/>
                </a:solidFill>
                <a:effectLst/>
                <a:uLnTx/>
                <a:uFillTx/>
                <a:latin typeface="Calibri"/>
                <a:ea typeface="+mn-ea"/>
                <a:cs typeface="+mn-cs"/>
              </a:rPr>
              <a:t> Antikorlar –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Teclistamab</a:t>
            </a:r>
            <a:r>
              <a:rPr kumimoji="0" lang="tr-TR" sz="1800" b="1" i="0" u="none" strike="noStrike" kern="1200" cap="none" spc="0" normalizeH="0" baseline="0" noProof="0" dirty="0">
                <a:ln>
                  <a:noFill/>
                </a:ln>
                <a:solidFill>
                  <a:srgbClr val="0070C0"/>
                </a:solidFill>
                <a:effectLst/>
                <a:uLnTx/>
                <a:uFillTx/>
                <a:latin typeface="Calibri"/>
                <a:ea typeface="+mn-ea"/>
                <a:cs typeface="+mn-cs"/>
              </a:rPr>
              <a:t>,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Talquetamab</a:t>
            </a:r>
            <a:r>
              <a:rPr kumimoji="0" lang="tr-TR" sz="1800" b="1" i="0" u="none" strike="noStrike" kern="1200" cap="none" spc="0" normalizeH="0" baseline="0" noProof="0" dirty="0">
                <a:ln>
                  <a:noFill/>
                </a:ln>
                <a:solidFill>
                  <a:srgbClr val="0070C0"/>
                </a:solidFill>
                <a:effectLst/>
                <a:uLnTx/>
                <a:uFillTx/>
                <a:latin typeface="Calibri"/>
                <a:ea typeface="+mn-ea"/>
                <a:cs typeface="+mn-cs"/>
              </a:rPr>
              <a:t>,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Cevostamab</a:t>
            </a:r>
            <a:r>
              <a:rPr kumimoji="0" lang="tr-TR" sz="1800" b="1" i="0" u="none" strike="noStrike" kern="1200" cap="none" spc="0" normalizeH="0" baseline="0" noProof="0" dirty="0">
                <a:ln>
                  <a:noFill/>
                </a:ln>
                <a:solidFill>
                  <a:srgbClr val="0070C0"/>
                </a:solidFill>
                <a:effectLst/>
                <a:uLnTx/>
                <a:uFillTx/>
                <a:latin typeface="Calibri"/>
                <a:ea typeface="+mn-ea"/>
                <a:cs typeface="+mn-cs"/>
              </a:rPr>
              <a:t>,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Elranatamab</a:t>
            </a:r>
            <a:r>
              <a:rPr kumimoji="0" lang="tr-TR" sz="1800" b="1" i="0" u="none" strike="noStrike" kern="1200" cap="none" spc="0" normalizeH="0" baseline="0" noProof="0" dirty="0">
                <a:ln>
                  <a:noFill/>
                </a:ln>
                <a:solidFill>
                  <a:srgbClr val="0070C0"/>
                </a:solidFill>
                <a:effectLst/>
                <a:uLnTx/>
                <a:uFillTx/>
                <a:latin typeface="Calibri"/>
                <a:ea typeface="+mn-ea"/>
                <a:cs typeface="+mn-cs"/>
              </a:rPr>
              <a:t> – Faz ½ Çalışmalar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1" i="0" u="none" strike="noStrike" kern="1200" cap="none" spc="0" normalizeH="0" baseline="0" noProof="0" dirty="0">
              <a:ln>
                <a:noFill/>
              </a:ln>
              <a:solidFill>
                <a:srgbClr val="1F497D">
                  <a:lumMod val="50000"/>
                </a:srgbClr>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tr-TR" sz="1800" b="1" i="0" u="none" strike="noStrike" kern="1200" cap="none" spc="0" normalizeH="0" baseline="0" noProof="0" dirty="0">
                <a:ln>
                  <a:noFill/>
                </a:ln>
                <a:solidFill>
                  <a:srgbClr val="0070C0"/>
                </a:solidFill>
                <a:effectLst/>
                <a:uLnTx/>
                <a:uFillTx/>
                <a:latin typeface="Calibri"/>
                <a:ea typeface="+mn-ea"/>
                <a:cs typeface="+mn-cs"/>
              </a:rPr>
              <a:t>CAR-T Hücre Tedavileri –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Ide-Cel</a:t>
            </a:r>
            <a:r>
              <a:rPr kumimoji="0" lang="tr-TR" sz="1800" b="1" i="0" u="none" strike="noStrike" kern="1200" cap="none" spc="0" normalizeH="0" baseline="0" noProof="0" dirty="0">
                <a:ln>
                  <a:noFill/>
                </a:ln>
                <a:solidFill>
                  <a:srgbClr val="0070C0"/>
                </a:solidFill>
                <a:effectLst/>
                <a:uLnTx/>
                <a:uFillTx/>
                <a:latin typeface="Calibri"/>
                <a:ea typeface="+mn-ea"/>
                <a:cs typeface="+mn-cs"/>
              </a:rPr>
              <a:t>,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Cilta-Cel</a:t>
            </a:r>
            <a:r>
              <a:rPr kumimoji="0" lang="tr-TR" sz="1800" b="1" i="0" u="none" strike="noStrike" kern="1200" cap="none" spc="0" normalizeH="0" baseline="0" noProof="0" dirty="0">
                <a:ln>
                  <a:noFill/>
                </a:ln>
                <a:solidFill>
                  <a:srgbClr val="0070C0"/>
                </a:solidFill>
                <a:effectLst/>
                <a:uLnTx/>
                <a:uFillTx/>
                <a:latin typeface="Calibri"/>
                <a:ea typeface="+mn-ea"/>
                <a:cs typeface="+mn-cs"/>
              </a:rPr>
              <a:t>,  </a:t>
            </a:r>
            <a:r>
              <a:rPr kumimoji="0" lang="tr-TR" sz="1800" b="1" i="0" u="none" strike="noStrike" kern="1200" cap="none" spc="0" normalizeH="0" baseline="0" noProof="0" dirty="0" err="1">
                <a:ln>
                  <a:noFill/>
                </a:ln>
                <a:solidFill>
                  <a:srgbClr val="0070C0"/>
                </a:solidFill>
                <a:effectLst/>
                <a:uLnTx/>
                <a:uFillTx/>
                <a:latin typeface="Calibri"/>
                <a:ea typeface="+mn-ea"/>
                <a:cs typeface="+mn-cs"/>
              </a:rPr>
              <a:t>Lummicar</a:t>
            </a:r>
            <a:r>
              <a:rPr kumimoji="0" lang="tr-TR" sz="1800" b="1" i="0" u="none" strike="noStrike" kern="1200" cap="none" spc="0" normalizeH="0" baseline="0" noProof="0" dirty="0">
                <a:ln>
                  <a:noFill/>
                </a:ln>
                <a:solidFill>
                  <a:srgbClr val="0070C0"/>
                </a:solidFill>
                <a:effectLst/>
                <a:uLnTx/>
                <a:uFillTx/>
                <a:latin typeface="Calibri"/>
                <a:ea typeface="+mn-ea"/>
                <a:cs typeface="+mn-cs"/>
              </a:rPr>
              <a:t>.. Faz ½ Çalışmalar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0" i="0" u="none" strike="noStrike" kern="1200" cap="none" spc="0" normalizeH="0" baseline="0" noProof="0" dirty="0">
              <a:ln>
                <a:noFill/>
              </a:ln>
              <a:solidFill>
                <a:srgbClr val="0070C0"/>
              </a:solidFill>
              <a:effectLst/>
              <a:uLnTx/>
              <a:uFillTx/>
              <a:latin typeface="Calibri"/>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tr-TR" sz="1800" b="0" i="0" u="none" strike="noStrike" kern="1200" cap="none" spc="0" normalizeH="0" baseline="0" noProof="0" dirty="0">
              <a:ln>
                <a:noFill/>
              </a:ln>
              <a:solidFill>
                <a:srgbClr val="FF0000"/>
              </a:solidFill>
              <a:effectLst/>
              <a:uLnTx/>
              <a:uFillTx/>
              <a:latin typeface="Calibri"/>
              <a:ea typeface="+mn-ea"/>
              <a:cs typeface="+mn-cs"/>
            </a:endParaRPr>
          </a:p>
        </p:txBody>
      </p:sp>
      <p:sp>
        <p:nvSpPr>
          <p:cNvPr id="4" name="Rounded Rectangle 3">
            <a:extLst>
              <a:ext uri="{FF2B5EF4-FFF2-40B4-BE49-F238E27FC236}">
                <a16:creationId xmlns:a16="http://schemas.microsoft.com/office/drawing/2014/main" id="{65B4281D-1E85-514F-83E4-C7B0F49429E7}"/>
              </a:ext>
            </a:extLst>
          </p:cNvPr>
          <p:cNvSpPr/>
          <p:nvPr/>
        </p:nvSpPr>
        <p:spPr>
          <a:xfrm>
            <a:off x="708212" y="1954306"/>
            <a:ext cx="7906870" cy="1004047"/>
          </a:xfrm>
          <a:prstGeom prst="roundRect">
            <a:avLst/>
          </a:prstGeom>
          <a:solidFill>
            <a:schemeClr val="accent1">
              <a:alpha val="8571"/>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Rounded Rectangle 4">
            <a:extLst>
              <a:ext uri="{FF2B5EF4-FFF2-40B4-BE49-F238E27FC236}">
                <a16:creationId xmlns:a16="http://schemas.microsoft.com/office/drawing/2014/main" id="{893B4C0B-C21E-D049-A30D-11170AC83E87}"/>
              </a:ext>
            </a:extLst>
          </p:cNvPr>
          <p:cNvSpPr/>
          <p:nvPr/>
        </p:nvSpPr>
        <p:spPr>
          <a:xfrm>
            <a:off x="708212" y="4177553"/>
            <a:ext cx="9628094" cy="959223"/>
          </a:xfrm>
          <a:prstGeom prst="roundRect">
            <a:avLst/>
          </a:prstGeom>
          <a:solidFill>
            <a:schemeClr val="accent1">
              <a:alpha val="9102"/>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7" name="Straight Arrow Connector 6">
            <a:extLst>
              <a:ext uri="{FF2B5EF4-FFF2-40B4-BE49-F238E27FC236}">
                <a16:creationId xmlns:a16="http://schemas.microsoft.com/office/drawing/2014/main" id="{45E35A43-4C9B-3140-ABFF-7734B4D6C238}"/>
              </a:ext>
            </a:extLst>
          </p:cNvPr>
          <p:cNvCxnSpPr/>
          <p:nvPr/>
        </p:nvCxnSpPr>
        <p:spPr>
          <a:xfrm>
            <a:off x="8615082" y="2447365"/>
            <a:ext cx="1524000" cy="3765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DEE90D58-4092-B048-944E-58CB8A62D0E8}"/>
              </a:ext>
            </a:extLst>
          </p:cNvPr>
          <p:cNvCxnSpPr>
            <a:stCxn id="5" idx="3"/>
          </p:cNvCxnSpPr>
          <p:nvPr/>
        </p:nvCxnSpPr>
        <p:spPr>
          <a:xfrm flipV="1">
            <a:off x="10336306" y="3675529"/>
            <a:ext cx="179294" cy="98163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7CE2872B-2345-254C-8743-41833367EEF2}"/>
              </a:ext>
            </a:extLst>
          </p:cNvPr>
          <p:cNvSpPr txBox="1"/>
          <p:nvPr/>
        </p:nvSpPr>
        <p:spPr>
          <a:xfrm>
            <a:off x="9343406" y="3061448"/>
            <a:ext cx="253701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MoAB</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Temelli</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Tedaviler</a:t>
            </a: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Metin kutusu 7">
            <a:extLst>
              <a:ext uri="{FF2B5EF4-FFF2-40B4-BE49-F238E27FC236}">
                <a16:creationId xmlns:a16="http://schemas.microsoft.com/office/drawing/2014/main" id="{0F341773-6168-A6B2-47F5-8948A5B7BB8F}"/>
              </a:ext>
            </a:extLst>
          </p:cNvPr>
          <p:cNvSpPr txBox="1"/>
          <p:nvPr/>
        </p:nvSpPr>
        <p:spPr>
          <a:xfrm>
            <a:off x="2615513" y="5152633"/>
            <a:ext cx="496430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70C0"/>
                </a:solidFill>
                <a:effectLst/>
                <a:uLnTx/>
                <a:uFillTx/>
                <a:latin typeface="Calibri"/>
                <a:ea typeface="+mn-ea"/>
                <a:cs typeface="+mn-cs"/>
              </a:rPr>
              <a:t>Ümit vadeden ve kullanımı hızla artacak seçenekler</a:t>
            </a:r>
          </a:p>
        </p:txBody>
      </p:sp>
    </p:spTree>
    <p:extLst>
      <p:ext uri="{BB962C8B-B14F-4D97-AF65-F5344CB8AC3E}">
        <p14:creationId xmlns:p14="http://schemas.microsoft.com/office/powerpoint/2010/main" val="271286514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600B418-BC4C-49C2-B651-17B524F642C0}"/>
              </a:ext>
            </a:extLst>
          </p:cNvPr>
          <p:cNvSpPr>
            <a:spLocks noGrp="1"/>
          </p:cNvSpPr>
          <p:nvPr>
            <p:ph type="title"/>
          </p:nvPr>
        </p:nvSpPr>
        <p:spPr>
          <a:xfrm>
            <a:off x="252189" y="-74790"/>
            <a:ext cx="10872444" cy="1103313"/>
          </a:xfrm>
        </p:spPr>
        <p:txBody>
          <a:bodyPr/>
          <a:lstStyle/>
          <a:p>
            <a:r>
              <a:rPr lang="en-US" altLang="en-US" dirty="0" err="1">
                <a:solidFill>
                  <a:schemeClr val="accent1">
                    <a:lumMod val="50000"/>
                  </a:schemeClr>
                </a:solidFill>
              </a:rPr>
              <a:t>Myelom</a:t>
            </a:r>
            <a:r>
              <a:rPr lang="en-US" altLang="en-US" dirty="0">
                <a:solidFill>
                  <a:schemeClr val="accent1">
                    <a:lumMod val="50000"/>
                  </a:schemeClr>
                </a:solidFill>
              </a:rPr>
              <a:t> </a:t>
            </a:r>
            <a:r>
              <a:rPr lang="en-US" altLang="en-US" dirty="0" err="1">
                <a:solidFill>
                  <a:schemeClr val="accent1">
                    <a:lumMod val="50000"/>
                  </a:schemeClr>
                </a:solidFill>
              </a:rPr>
              <a:t>Tedavisinde</a:t>
            </a:r>
            <a:r>
              <a:rPr lang="en-US" altLang="en-US" dirty="0">
                <a:solidFill>
                  <a:schemeClr val="accent1">
                    <a:lumMod val="50000"/>
                  </a:schemeClr>
                </a:solidFill>
              </a:rPr>
              <a:t> </a:t>
            </a:r>
            <a:r>
              <a:rPr lang="en-US" altLang="en-US" dirty="0" err="1">
                <a:solidFill>
                  <a:schemeClr val="accent1">
                    <a:lumMod val="50000"/>
                  </a:schemeClr>
                </a:solidFill>
              </a:rPr>
              <a:t>Yeni</a:t>
            </a:r>
            <a:r>
              <a:rPr lang="en-US" altLang="en-US" dirty="0">
                <a:solidFill>
                  <a:schemeClr val="accent1">
                    <a:lumMod val="50000"/>
                  </a:schemeClr>
                </a:solidFill>
              </a:rPr>
              <a:t> </a:t>
            </a:r>
            <a:r>
              <a:rPr lang="en-US" altLang="en-US" dirty="0" err="1">
                <a:solidFill>
                  <a:schemeClr val="accent1">
                    <a:lumMod val="50000"/>
                  </a:schemeClr>
                </a:solidFill>
              </a:rPr>
              <a:t>Hedef</a:t>
            </a:r>
            <a:r>
              <a:rPr lang="en-US" altLang="en-US" dirty="0">
                <a:solidFill>
                  <a:schemeClr val="accent1">
                    <a:lumMod val="50000"/>
                  </a:schemeClr>
                </a:solidFill>
              </a:rPr>
              <a:t> BCMA</a:t>
            </a:r>
            <a:endParaRPr lang="en-US" dirty="0">
              <a:solidFill>
                <a:schemeClr val="accent1">
                  <a:lumMod val="50000"/>
                </a:schemeClr>
              </a:solidFill>
            </a:endParaRPr>
          </a:p>
        </p:txBody>
      </p:sp>
      <p:sp>
        <p:nvSpPr>
          <p:cNvPr id="4" name="Content Placeholder 3">
            <a:extLst>
              <a:ext uri="{FF2B5EF4-FFF2-40B4-BE49-F238E27FC236}">
                <a16:creationId xmlns:a16="http://schemas.microsoft.com/office/drawing/2014/main" id="{1C1EBBFD-9DFF-4621-A2B3-22BD389FB52A}"/>
              </a:ext>
            </a:extLst>
          </p:cNvPr>
          <p:cNvSpPr>
            <a:spLocks noGrp="1"/>
          </p:cNvSpPr>
          <p:nvPr>
            <p:ph idx="1"/>
          </p:nvPr>
        </p:nvSpPr>
        <p:spPr>
          <a:xfrm>
            <a:off x="4015372" y="2983139"/>
            <a:ext cx="7788768" cy="3180595"/>
          </a:xfrm>
        </p:spPr>
        <p:txBody>
          <a:bodyPr/>
          <a:lstStyle/>
          <a:p>
            <a:pPr marL="296862" indent="-285750" defTabSz="1219140" fontAlgn="auto">
              <a:spcBef>
                <a:spcPts val="400"/>
              </a:spcBef>
              <a:spcAft>
                <a:spcPts val="400"/>
              </a:spcAft>
              <a:buClr>
                <a:srgbClr val="000D15"/>
              </a:buClr>
              <a:defRPr/>
            </a:pPr>
            <a:r>
              <a:rPr lang="en-GB" sz="1800" dirty="0">
                <a:solidFill>
                  <a:srgbClr val="000D15"/>
                </a:solidFill>
                <a:cs typeface="Calibri" panose="020F0502020204030204" pitchFamily="34" charset="0"/>
              </a:rPr>
              <a:t>BCMA: </a:t>
            </a:r>
            <a:r>
              <a:rPr lang="en-GB" sz="1800" dirty="0" err="1">
                <a:solidFill>
                  <a:srgbClr val="000D15"/>
                </a:solidFill>
                <a:cs typeface="Calibri" panose="020F0502020204030204" pitchFamily="34" charset="0"/>
              </a:rPr>
              <a:t>Spesifik</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olarak</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plazma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hücrelerinde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ve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myelom</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hücrelerinde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ifade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edilmekte</a:t>
            </a:r>
            <a:endParaRPr lang="en-GB" sz="1800" dirty="0">
              <a:solidFill>
                <a:srgbClr val="000D15"/>
              </a:solidFill>
              <a:cs typeface="Calibri" panose="020F0502020204030204" pitchFamily="34" charset="0"/>
            </a:endParaRPr>
          </a:p>
          <a:p>
            <a:pPr marL="296862" indent="-285750" defTabSz="1219140" fontAlgn="auto">
              <a:spcBef>
                <a:spcPts val="400"/>
              </a:spcBef>
              <a:spcAft>
                <a:spcPts val="400"/>
              </a:spcAft>
              <a:buClr>
                <a:srgbClr val="000D15"/>
              </a:buClr>
              <a:defRPr/>
            </a:pPr>
            <a:r>
              <a:rPr lang="en-GB" sz="1800" dirty="0">
                <a:solidFill>
                  <a:srgbClr val="000D15"/>
                </a:solidFill>
                <a:cs typeface="Calibri" panose="020F0502020204030204" pitchFamily="34" charset="0"/>
              </a:rPr>
              <a:t>TNF </a:t>
            </a:r>
            <a:r>
              <a:rPr lang="en-GB" sz="1800" dirty="0" err="1">
                <a:solidFill>
                  <a:srgbClr val="000D15"/>
                </a:solidFill>
                <a:cs typeface="Calibri" panose="020F0502020204030204" pitchFamily="34" charset="0"/>
              </a:rPr>
              <a:t>süper</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ailesinin</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yüzey</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reseptörü</a:t>
            </a:r>
            <a:r>
              <a:rPr lang="en-GB" sz="1800" dirty="0">
                <a:solidFill>
                  <a:srgbClr val="000D15"/>
                </a:solidFill>
                <a:cs typeface="Calibri" panose="020F0502020204030204" pitchFamily="34" charset="0"/>
              </a:rPr>
              <a:t> </a:t>
            </a:r>
          </a:p>
          <a:p>
            <a:pPr marL="296862" indent="-285750" defTabSz="1219140" fontAlgn="auto">
              <a:spcBef>
                <a:spcPts val="400"/>
              </a:spcBef>
              <a:spcAft>
                <a:spcPts val="400"/>
              </a:spcAft>
              <a:buClr>
                <a:srgbClr val="000D15"/>
              </a:buClr>
              <a:defRPr/>
            </a:pPr>
            <a:r>
              <a:rPr lang="en-GB" sz="1800" dirty="0" err="1">
                <a:solidFill>
                  <a:srgbClr val="000D15"/>
                </a:solidFill>
                <a:cs typeface="Calibri" panose="020F0502020204030204" pitchFamily="34" charset="0"/>
              </a:rPr>
              <a:t>Myelom</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hücrelerinde</a:t>
            </a:r>
            <a:r>
              <a:rPr lang="en-GB" sz="1800" dirty="0">
                <a:solidFill>
                  <a:srgbClr val="000D15"/>
                </a:solidFill>
                <a:cs typeface="Calibri" panose="020F0502020204030204" pitchFamily="34" charset="0"/>
              </a:rPr>
              <a:t> normal </a:t>
            </a:r>
            <a:r>
              <a:rPr lang="en-GB" sz="1800" dirty="0" err="1">
                <a:solidFill>
                  <a:srgbClr val="000D15"/>
                </a:solidFill>
                <a:cs typeface="Calibri" panose="020F0502020204030204" pitchFamily="34" charset="0"/>
              </a:rPr>
              <a:t>plazma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hücrelerinden</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daha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fazla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ifade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edilmekte</a:t>
            </a:r>
            <a:endParaRPr lang="en-GB" sz="1800" dirty="0">
              <a:solidFill>
                <a:srgbClr val="000D15"/>
              </a:solidFill>
              <a:cs typeface="Calibri" panose="020F0502020204030204" pitchFamily="34" charset="0"/>
            </a:endParaRPr>
          </a:p>
          <a:p>
            <a:pPr marL="296862" indent="-285750" defTabSz="1219140" fontAlgn="auto">
              <a:spcBef>
                <a:spcPts val="400"/>
              </a:spcBef>
              <a:spcAft>
                <a:spcPts val="400"/>
              </a:spcAft>
              <a:buClr>
                <a:srgbClr val="000D15"/>
              </a:buClr>
              <a:defRPr/>
            </a:pPr>
            <a:r>
              <a:rPr lang="en-GB" sz="1800" dirty="0" err="1">
                <a:solidFill>
                  <a:srgbClr val="000D15"/>
                </a:solidFill>
                <a:cs typeface="Calibri" panose="020F0502020204030204" pitchFamily="34" charset="0"/>
              </a:rPr>
              <a:t>Diğer</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dokularda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ifadesi</a:t>
            </a:r>
            <a:r>
              <a:rPr lang="en-GB" sz="1800" dirty="0">
                <a:solidFill>
                  <a:srgbClr val="000D15"/>
                </a:solidFill>
                <a:cs typeface="Calibri" panose="020F0502020204030204" pitchFamily="34" charset="0"/>
              </a:rPr>
              <a:t> yok</a:t>
            </a:r>
          </a:p>
          <a:p>
            <a:pPr marL="296862" indent="-285750" defTabSz="1219140" fontAlgn="auto">
              <a:spcBef>
                <a:spcPts val="400"/>
              </a:spcBef>
              <a:spcAft>
                <a:spcPts val="400"/>
              </a:spcAft>
              <a:buClr>
                <a:srgbClr val="000D15"/>
              </a:buClr>
              <a:defRPr/>
            </a:pPr>
            <a:r>
              <a:rPr lang="en-GB" sz="1800" dirty="0">
                <a:solidFill>
                  <a:srgbClr val="000D15"/>
                </a:solidFill>
                <a:cs typeface="Calibri" panose="020F0502020204030204" pitchFamily="34" charset="0"/>
              </a:rPr>
              <a:t>B </a:t>
            </a:r>
            <a:r>
              <a:rPr lang="en-GB" sz="1800" dirty="0" err="1">
                <a:solidFill>
                  <a:srgbClr val="000D15"/>
                </a:solidFill>
                <a:cs typeface="Calibri" panose="020F0502020204030204" pitchFamily="34" charset="0"/>
              </a:rPr>
              <a:t>hücre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olgunlaşmasında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ve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farklılaşmasında</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anahtar</a:t>
            </a:r>
            <a:r>
              <a:rPr lang="en-GB" sz="1800" dirty="0">
                <a:solidFill>
                  <a:srgbClr val="000D15"/>
                </a:solidFill>
                <a:cs typeface="Calibri" panose="020F0502020204030204" pitchFamily="34" charset="0"/>
              </a:rPr>
              <a:t> role </a:t>
            </a:r>
            <a:r>
              <a:rPr lang="en-GB" sz="1800" dirty="0" err="1">
                <a:solidFill>
                  <a:srgbClr val="000D15"/>
                </a:solidFill>
                <a:cs typeface="Calibri" panose="020F0502020204030204" pitchFamily="34" charset="0"/>
              </a:rPr>
              <a:t>sahip</a:t>
            </a:r>
            <a:endParaRPr lang="en-GB" sz="1800" dirty="0">
              <a:solidFill>
                <a:srgbClr val="000D15"/>
              </a:solidFill>
              <a:cs typeface="Calibri" panose="020F0502020204030204" pitchFamily="34" charset="0"/>
            </a:endParaRPr>
          </a:p>
          <a:p>
            <a:pPr marL="296862" indent="-285750" defTabSz="1219140" fontAlgn="auto">
              <a:spcBef>
                <a:spcPts val="400"/>
              </a:spcBef>
              <a:spcAft>
                <a:spcPts val="400"/>
              </a:spcAft>
              <a:buClr>
                <a:srgbClr val="000D15"/>
              </a:buClr>
              <a:defRPr/>
            </a:pPr>
            <a:r>
              <a:rPr lang="en-GB" sz="1800" dirty="0" err="1">
                <a:solidFill>
                  <a:srgbClr val="000D15"/>
                </a:solidFill>
                <a:cs typeface="Calibri" panose="020F0502020204030204" pitchFamily="34" charset="0"/>
              </a:rPr>
              <a:t>Myelom</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hücre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büyümesini</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sağkalımını</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kemoterapi</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direncini</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ve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kemik</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iliği</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mikroçevresinde</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immün</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baskılanmayı</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tetiklemekte</a:t>
            </a:r>
            <a:r>
              <a:rPr lang="en-GB" sz="1800" dirty="0">
                <a:solidFill>
                  <a:srgbClr val="000D15"/>
                </a:solidFill>
                <a:cs typeface="Calibri" panose="020F0502020204030204" pitchFamily="34" charset="0"/>
              </a:rPr>
              <a:t> </a:t>
            </a:r>
          </a:p>
          <a:p>
            <a:pPr marL="296862" indent="-285750" defTabSz="1219140" fontAlgn="auto">
              <a:spcBef>
                <a:spcPts val="400"/>
              </a:spcBef>
              <a:spcAft>
                <a:spcPts val="400"/>
              </a:spcAft>
              <a:buClr>
                <a:srgbClr val="000D15"/>
              </a:buClr>
              <a:defRPr/>
            </a:pPr>
            <a:r>
              <a:rPr lang="en-GB" sz="1800" dirty="0">
                <a:solidFill>
                  <a:srgbClr val="000D15"/>
                </a:solidFill>
                <a:cs typeface="Calibri" panose="020F0502020204030204" pitchFamily="34" charset="0"/>
              </a:rPr>
              <a:t>BCMA </a:t>
            </a:r>
            <a:r>
              <a:rPr lang="en-GB" sz="1800" dirty="0" err="1">
                <a:solidFill>
                  <a:srgbClr val="000D15"/>
                </a:solidFill>
                <a:cs typeface="Calibri" panose="020F0502020204030204" pitchFamily="34" charset="0"/>
              </a:rPr>
              <a:t>ifadesi</a:t>
            </a:r>
            <a:r>
              <a:rPr lang="en-GB" sz="1800" dirty="0">
                <a:solidFill>
                  <a:srgbClr val="000D15"/>
                </a:solidFill>
                <a:cs typeface="Calibri" panose="020F0502020204030204" pitchFamily="34" charset="0"/>
              </a:rPr>
              <a:t> MGUS </a:t>
            </a:r>
            <a:r>
              <a:rPr lang="en-GB" sz="1800" dirty="0" err="1">
                <a:solidFill>
                  <a:srgbClr val="000D15"/>
                </a:solidFill>
                <a:cs typeface="Calibri" panose="020F0502020204030204" pitchFamily="34" charset="0"/>
              </a:rPr>
              <a:t>durumundan</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ileri</a:t>
            </a:r>
            <a:r>
              <a:rPr lang="en-GB" sz="1800" dirty="0">
                <a:solidFill>
                  <a:srgbClr val="000D15"/>
                </a:solidFill>
                <a:cs typeface="Calibri" panose="020F0502020204030204" pitchFamily="34" charset="0"/>
              </a:rPr>
              <a:t> myeloma </a:t>
            </a:r>
            <a:r>
              <a:rPr lang="en-GB" sz="1800" dirty="0" err="1">
                <a:solidFill>
                  <a:srgbClr val="000D15"/>
                </a:solidFill>
                <a:cs typeface="Calibri" panose="020F0502020204030204" pitchFamily="34" charset="0"/>
              </a:rPr>
              <a:t>doğru</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artmakta</a:t>
            </a:r>
            <a:endParaRPr lang="en-GB" sz="1800" dirty="0">
              <a:solidFill>
                <a:srgbClr val="000D15"/>
              </a:solidFill>
              <a:cs typeface="Calibri" panose="020F0502020204030204" pitchFamily="34" charset="0"/>
            </a:endParaRPr>
          </a:p>
          <a:p>
            <a:pPr marL="296862" indent="-285750" defTabSz="1219140" fontAlgn="auto">
              <a:spcBef>
                <a:spcPts val="400"/>
              </a:spcBef>
              <a:spcAft>
                <a:spcPts val="400"/>
              </a:spcAft>
              <a:buClr>
                <a:srgbClr val="000D15"/>
              </a:buClr>
              <a:defRPr/>
            </a:pPr>
            <a:r>
              <a:rPr lang="en-GB" sz="1800" dirty="0" err="1">
                <a:solidFill>
                  <a:srgbClr val="000D15"/>
                </a:solidFill>
                <a:cs typeface="Calibri" panose="020F0502020204030204" pitchFamily="34" charset="0"/>
              </a:rPr>
              <a:t>Ek</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ligandları</a:t>
            </a:r>
            <a:r>
              <a:rPr lang="en-GB" sz="1800" dirty="0">
                <a:solidFill>
                  <a:srgbClr val="000D15"/>
                </a:solidFill>
                <a:cs typeface="Calibri" panose="020F0502020204030204" pitchFamily="34" charset="0"/>
              </a:rPr>
              <a:t> </a:t>
            </a:r>
            <a:r>
              <a:rPr lang="en-GB" sz="1800" dirty="0" err="1">
                <a:solidFill>
                  <a:srgbClr val="000D15"/>
                </a:solidFill>
                <a:cs typeface="Calibri" panose="020F0502020204030204" pitchFamily="34" charset="0"/>
              </a:rPr>
              <a:t>arasında</a:t>
            </a:r>
            <a:r>
              <a:rPr lang="en-GB" sz="1800" dirty="0">
                <a:solidFill>
                  <a:srgbClr val="000D15"/>
                </a:solidFill>
                <a:cs typeface="Calibri" panose="020F0502020204030204" pitchFamily="34" charset="0"/>
              </a:rPr>
              <a:t> APRIL </a:t>
            </a:r>
            <a:r>
              <a:rPr lang="en-GB" sz="1800" dirty="0" err="1">
                <a:solidFill>
                  <a:srgbClr val="000D15"/>
                </a:solidFill>
                <a:cs typeface="Calibri" panose="020F0502020204030204" pitchFamily="34" charset="0"/>
              </a:rPr>
              <a:t>ve</a:t>
            </a:r>
            <a:r>
              <a:rPr lang="en-GB" sz="1800" dirty="0">
                <a:solidFill>
                  <a:srgbClr val="000D15"/>
                </a:solidFill>
                <a:cs typeface="Calibri" panose="020F0502020204030204" pitchFamily="34" charset="0"/>
              </a:rPr>
              <a:t> BAFF </a:t>
            </a:r>
            <a:r>
              <a:rPr lang="en-GB" sz="1800" dirty="0" err="1">
                <a:solidFill>
                  <a:srgbClr val="000D15"/>
                </a:solidFill>
                <a:cs typeface="Calibri" panose="020F0502020204030204" pitchFamily="34" charset="0"/>
              </a:rPr>
              <a:t>mevcut</a:t>
            </a:r>
            <a:endParaRPr lang="en-GB" sz="1800" dirty="0">
              <a:solidFill>
                <a:srgbClr val="000D15"/>
              </a:solidFill>
              <a:cs typeface="Calibri" panose="020F0502020204030204" pitchFamily="34" charset="0"/>
            </a:endParaRPr>
          </a:p>
        </p:txBody>
      </p:sp>
      <p:sp>
        <p:nvSpPr>
          <p:cNvPr id="13" name="Rounded Rectangle 429">
            <a:extLst>
              <a:ext uri="{FF2B5EF4-FFF2-40B4-BE49-F238E27FC236}">
                <a16:creationId xmlns:a16="http://schemas.microsoft.com/office/drawing/2014/main" id="{8B10BC95-E7D5-4741-9F19-583A19845389}"/>
              </a:ext>
            </a:extLst>
          </p:cNvPr>
          <p:cNvSpPr/>
          <p:nvPr/>
        </p:nvSpPr>
        <p:spPr>
          <a:xfrm>
            <a:off x="1344626" y="1463748"/>
            <a:ext cx="1940609" cy="803767"/>
          </a:xfrm>
          <a:prstGeom prst="roundRect">
            <a:avLst/>
          </a:prstGeom>
          <a:solidFill>
            <a:schemeClr val="accent5">
              <a:lumMod val="20000"/>
              <a:lumOff val="80000"/>
            </a:schemeClr>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4" name="Rounded Rectangle 430">
            <a:extLst>
              <a:ext uri="{FF2B5EF4-FFF2-40B4-BE49-F238E27FC236}">
                <a16:creationId xmlns:a16="http://schemas.microsoft.com/office/drawing/2014/main" id="{6599EBF5-606C-4AB5-8176-79B96E9B6BA6}"/>
              </a:ext>
            </a:extLst>
          </p:cNvPr>
          <p:cNvSpPr/>
          <p:nvPr/>
        </p:nvSpPr>
        <p:spPr>
          <a:xfrm>
            <a:off x="3345880" y="1463748"/>
            <a:ext cx="2799733" cy="803767"/>
          </a:xfrm>
          <a:prstGeom prst="roundRect">
            <a:avLst/>
          </a:prstGeom>
          <a:solidFill>
            <a:schemeClr val="accent5">
              <a:lumMod val="20000"/>
              <a:lumOff val="80000"/>
            </a:schemeClr>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5" name="Rounded Rectangle 431">
            <a:extLst>
              <a:ext uri="{FF2B5EF4-FFF2-40B4-BE49-F238E27FC236}">
                <a16:creationId xmlns:a16="http://schemas.microsoft.com/office/drawing/2014/main" id="{05B9E767-C325-46BD-B55F-99088DA75A2B}"/>
              </a:ext>
            </a:extLst>
          </p:cNvPr>
          <p:cNvSpPr/>
          <p:nvPr/>
        </p:nvSpPr>
        <p:spPr>
          <a:xfrm>
            <a:off x="6266902" y="1463748"/>
            <a:ext cx="778266" cy="803767"/>
          </a:xfrm>
          <a:prstGeom prst="roundRect">
            <a:avLst/>
          </a:prstGeom>
          <a:solidFill>
            <a:schemeClr val="accent5">
              <a:lumMod val="60000"/>
              <a:lumOff val="40000"/>
            </a:schemeClr>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6" name="Rounded Rectangle 432">
            <a:extLst>
              <a:ext uri="{FF2B5EF4-FFF2-40B4-BE49-F238E27FC236}">
                <a16:creationId xmlns:a16="http://schemas.microsoft.com/office/drawing/2014/main" id="{5C4B543D-94E7-481F-9327-0B6686F8DA18}"/>
              </a:ext>
            </a:extLst>
          </p:cNvPr>
          <p:cNvSpPr/>
          <p:nvPr/>
        </p:nvSpPr>
        <p:spPr>
          <a:xfrm>
            <a:off x="7126027" y="1126385"/>
            <a:ext cx="1051161" cy="658869"/>
          </a:xfrm>
          <a:prstGeom prst="roundRect">
            <a:avLst/>
          </a:prstGeom>
          <a:solidFill>
            <a:schemeClr val="accent5"/>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7" name="Rounded Rectangle 433">
            <a:extLst>
              <a:ext uri="{FF2B5EF4-FFF2-40B4-BE49-F238E27FC236}">
                <a16:creationId xmlns:a16="http://schemas.microsoft.com/office/drawing/2014/main" id="{92E81302-AA91-44C5-9E65-A52A643FA82C}"/>
              </a:ext>
            </a:extLst>
          </p:cNvPr>
          <p:cNvSpPr/>
          <p:nvPr/>
        </p:nvSpPr>
        <p:spPr>
          <a:xfrm>
            <a:off x="7126027" y="1855149"/>
            <a:ext cx="1051161" cy="629023"/>
          </a:xfrm>
          <a:prstGeom prst="roundRect">
            <a:avLst/>
          </a:prstGeom>
          <a:solidFill>
            <a:schemeClr val="accent5"/>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8" name="Rounded Rectangle 434">
            <a:extLst>
              <a:ext uri="{FF2B5EF4-FFF2-40B4-BE49-F238E27FC236}">
                <a16:creationId xmlns:a16="http://schemas.microsoft.com/office/drawing/2014/main" id="{973A92A9-6DB0-4F13-8E6E-ACBF5582638F}"/>
              </a:ext>
            </a:extLst>
          </p:cNvPr>
          <p:cNvSpPr/>
          <p:nvPr/>
        </p:nvSpPr>
        <p:spPr>
          <a:xfrm>
            <a:off x="8217619" y="1855149"/>
            <a:ext cx="960195" cy="629023"/>
          </a:xfrm>
          <a:prstGeom prst="roundRect">
            <a:avLst/>
          </a:prstGeom>
          <a:solidFill>
            <a:schemeClr val="accent2">
              <a:lumMod val="60000"/>
              <a:lumOff val="40000"/>
            </a:schemeClr>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nvGrpSpPr>
          <p:cNvPr id="20" name="Group 436">
            <a:extLst>
              <a:ext uri="{FF2B5EF4-FFF2-40B4-BE49-F238E27FC236}">
                <a16:creationId xmlns:a16="http://schemas.microsoft.com/office/drawing/2014/main" id="{CE12AB14-16DF-4922-9857-9F673B3D842C}"/>
              </a:ext>
            </a:extLst>
          </p:cNvPr>
          <p:cNvGrpSpPr/>
          <p:nvPr/>
        </p:nvGrpSpPr>
        <p:grpSpPr>
          <a:xfrm>
            <a:off x="2017459" y="1757801"/>
            <a:ext cx="381508" cy="296155"/>
            <a:chOff x="2077071" y="1860550"/>
            <a:chExt cx="186703" cy="215900"/>
          </a:xfrm>
        </p:grpSpPr>
        <p:sp>
          <p:nvSpPr>
            <p:cNvPr id="218" name="Oval 632">
              <a:extLst>
                <a:ext uri="{FF2B5EF4-FFF2-40B4-BE49-F238E27FC236}">
                  <a16:creationId xmlns:a16="http://schemas.microsoft.com/office/drawing/2014/main" id="{C2EB096D-2A18-4F96-B02F-3D345E47980D}"/>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19" name="Oval 633">
              <a:extLst>
                <a:ext uri="{FF2B5EF4-FFF2-40B4-BE49-F238E27FC236}">
                  <a16:creationId xmlns:a16="http://schemas.microsoft.com/office/drawing/2014/main" id="{42FC32CC-503E-4B36-9523-917E007DC8DD}"/>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grpSp>
        <p:nvGrpSpPr>
          <p:cNvPr id="21" name="Group 437">
            <a:extLst>
              <a:ext uri="{FF2B5EF4-FFF2-40B4-BE49-F238E27FC236}">
                <a16:creationId xmlns:a16="http://schemas.microsoft.com/office/drawing/2014/main" id="{B58ED833-2FE3-48E2-9072-081A09033540}"/>
              </a:ext>
            </a:extLst>
          </p:cNvPr>
          <p:cNvGrpSpPr/>
          <p:nvPr/>
        </p:nvGrpSpPr>
        <p:grpSpPr>
          <a:xfrm>
            <a:off x="2668492" y="1757801"/>
            <a:ext cx="381508" cy="296155"/>
            <a:chOff x="2077071" y="1860550"/>
            <a:chExt cx="186703" cy="215900"/>
          </a:xfrm>
        </p:grpSpPr>
        <p:sp>
          <p:nvSpPr>
            <p:cNvPr id="216" name="Oval 630">
              <a:extLst>
                <a:ext uri="{FF2B5EF4-FFF2-40B4-BE49-F238E27FC236}">
                  <a16:creationId xmlns:a16="http://schemas.microsoft.com/office/drawing/2014/main" id="{2B53AF5F-5456-4494-9654-C1D25BE3772D}"/>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17" name="Oval 631">
              <a:extLst>
                <a:ext uri="{FF2B5EF4-FFF2-40B4-BE49-F238E27FC236}">
                  <a16:creationId xmlns:a16="http://schemas.microsoft.com/office/drawing/2014/main" id="{E94ADD7C-5A22-4406-B0FD-2CCB86849819}"/>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grpSp>
        <p:nvGrpSpPr>
          <p:cNvPr id="22" name="Group 438">
            <a:extLst>
              <a:ext uri="{FF2B5EF4-FFF2-40B4-BE49-F238E27FC236}">
                <a16:creationId xmlns:a16="http://schemas.microsoft.com/office/drawing/2014/main" id="{93664049-CD6F-4F19-B409-4EF6591F1A4C}"/>
              </a:ext>
            </a:extLst>
          </p:cNvPr>
          <p:cNvGrpSpPr/>
          <p:nvPr/>
        </p:nvGrpSpPr>
        <p:grpSpPr>
          <a:xfrm>
            <a:off x="3388055" y="1757801"/>
            <a:ext cx="381508" cy="296155"/>
            <a:chOff x="2077071" y="1860550"/>
            <a:chExt cx="186703" cy="215900"/>
          </a:xfrm>
        </p:grpSpPr>
        <p:sp>
          <p:nvSpPr>
            <p:cNvPr id="214" name="Oval 628">
              <a:extLst>
                <a:ext uri="{FF2B5EF4-FFF2-40B4-BE49-F238E27FC236}">
                  <a16:creationId xmlns:a16="http://schemas.microsoft.com/office/drawing/2014/main" id="{9871F6B0-EFED-40E4-A148-6461AAC08A1B}"/>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15" name="Oval 629">
              <a:extLst>
                <a:ext uri="{FF2B5EF4-FFF2-40B4-BE49-F238E27FC236}">
                  <a16:creationId xmlns:a16="http://schemas.microsoft.com/office/drawing/2014/main" id="{27E82E34-F2C9-4F97-9AC4-A944E4880994}"/>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grpSp>
        <p:nvGrpSpPr>
          <p:cNvPr id="23" name="Group 439">
            <a:extLst>
              <a:ext uri="{FF2B5EF4-FFF2-40B4-BE49-F238E27FC236}">
                <a16:creationId xmlns:a16="http://schemas.microsoft.com/office/drawing/2014/main" id="{0B89FD16-ECEC-4747-9851-E030B794FDC8}"/>
              </a:ext>
            </a:extLst>
          </p:cNvPr>
          <p:cNvGrpSpPr/>
          <p:nvPr/>
        </p:nvGrpSpPr>
        <p:grpSpPr>
          <a:xfrm>
            <a:off x="4044800" y="1757801"/>
            <a:ext cx="381508" cy="296155"/>
            <a:chOff x="2077071" y="1860550"/>
            <a:chExt cx="186703" cy="215900"/>
          </a:xfrm>
        </p:grpSpPr>
        <p:sp>
          <p:nvSpPr>
            <p:cNvPr id="212" name="Oval 626">
              <a:extLst>
                <a:ext uri="{FF2B5EF4-FFF2-40B4-BE49-F238E27FC236}">
                  <a16:creationId xmlns:a16="http://schemas.microsoft.com/office/drawing/2014/main" id="{80FA2BF1-56CA-4436-AD5E-F02D9C3D0888}"/>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13" name="Oval 627">
              <a:extLst>
                <a:ext uri="{FF2B5EF4-FFF2-40B4-BE49-F238E27FC236}">
                  <a16:creationId xmlns:a16="http://schemas.microsoft.com/office/drawing/2014/main" id="{D2F9AAF8-7A56-4C5D-A71C-D206EFA84805}"/>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grpSp>
        <p:nvGrpSpPr>
          <p:cNvPr id="24" name="Group 440">
            <a:extLst>
              <a:ext uri="{FF2B5EF4-FFF2-40B4-BE49-F238E27FC236}">
                <a16:creationId xmlns:a16="http://schemas.microsoft.com/office/drawing/2014/main" id="{D56820C6-C706-4DC6-A85C-BA0F5B4D07C9}"/>
              </a:ext>
            </a:extLst>
          </p:cNvPr>
          <p:cNvGrpSpPr/>
          <p:nvPr/>
        </p:nvGrpSpPr>
        <p:grpSpPr>
          <a:xfrm>
            <a:off x="4712967" y="1757801"/>
            <a:ext cx="381508" cy="296155"/>
            <a:chOff x="2077071" y="1860550"/>
            <a:chExt cx="186703" cy="215900"/>
          </a:xfrm>
        </p:grpSpPr>
        <p:sp>
          <p:nvSpPr>
            <p:cNvPr id="210" name="Oval 624">
              <a:extLst>
                <a:ext uri="{FF2B5EF4-FFF2-40B4-BE49-F238E27FC236}">
                  <a16:creationId xmlns:a16="http://schemas.microsoft.com/office/drawing/2014/main" id="{688020A2-38D2-4794-ACAD-242DCC583618}"/>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11" name="Oval 625">
              <a:extLst>
                <a:ext uri="{FF2B5EF4-FFF2-40B4-BE49-F238E27FC236}">
                  <a16:creationId xmlns:a16="http://schemas.microsoft.com/office/drawing/2014/main" id="{C985A6F0-2893-4FFF-88F0-05664F142ABF}"/>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grpSp>
        <p:nvGrpSpPr>
          <p:cNvPr id="25" name="Group 441">
            <a:extLst>
              <a:ext uri="{FF2B5EF4-FFF2-40B4-BE49-F238E27FC236}">
                <a16:creationId xmlns:a16="http://schemas.microsoft.com/office/drawing/2014/main" id="{17EED488-DD41-48A6-AFAE-2928A3400DBF}"/>
              </a:ext>
            </a:extLst>
          </p:cNvPr>
          <p:cNvGrpSpPr/>
          <p:nvPr/>
        </p:nvGrpSpPr>
        <p:grpSpPr>
          <a:xfrm>
            <a:off x="5415397" y="1781494"/>
            <a:ext cx="507146" cy="296155"/>
            <a:chOff x="4280521" y="1879600"/>
            <a:chExt cx="281954" cy="238126"/>
          </a:xfrm>
        </p:grpSpPr>
        <p:grpSp>
          <p:nvGrpSpPr>
            <p:cNvPr id="205" name="Group 619">
              <a:extLst>
                <a:ext uri="{FF2B5EF4-FFF2-40B4-BE49-F238E27FC236}">
                  <a16:creationId xmlns:a16="http://schemas.microsoft.com/office/drawing/2014/main" id="{429137F7-C485-472C-9F4E-0291E66508C6}"/>
                </a:ext>
              </a:extLst>
            </p:cNvPr>
            <p:cNvGrpSpPr/>
            <p:nvPr/>
          </p:nvGrpSpPr>
          <p:grpSpPr>
            <a:xfrm>
              <a:off x="4280521" y="1879600"/>
              <a:ext cx="281954" cy="238126"/>
              <a:chOff x="2077071" y="1860550"/>
              <a:chExt cx="248188" cy="215900"/>
            </a:xfrm>
          </p:grpSpPr>
          <p:sp>
            <p:nvSpPr>
              <p:cNvPr id="208" name="Oval 622">
                <a:extLst>
                  <a:ext uri="{FF2B5EF4-FFF2-40B4-BE49-F238E27FC236}">
                    <a16:creationId xmlns:a16="http://schemas.microsoft.com/office/drawing/2014/main" id="{46C8BBE5-C17F-4BF0-8F55-02F39B062061}"/>
                  </a:ext>
                </a:extLst>
              </p:cNvPr>
              <p:cNvSpPr/>
              <p:nvPr/>
            </p:nvSpPr>
            <p:spPr>
              <a:xfrm>
                <a:off x="2077071" y="1860550"/>
                <a:ext cx="248188"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09" name="Oval 623">
                <a:extLst>
                  <a:ext uri="{FF2B5EF4-FFF2-40B4-BE49-F238E27FC236}">
                    <a16:creationId xmlns:a16="http://schemas.microsoft.com/office/drawing/2014/main" id="{1ECA4104-8CBA-41B4-A7A5-4C521E7AEE1E}"/>
                  </a:ext>
                </a:extLst>
              </p:cNvPr>
              <p:cNvSpPr/>
              <p:nvPr/>
            </p:nvSpPr>
            <p:spPr>
              <a:xfrm>
                <a:off x="2082268" y="1897973"/>
                <a:ext cx="139585" cy="135298"/>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sp>
          <p:nvSpPr>
            <p:cNvPr id="206" name="Freeform 620">
              <a:extLst>
                <a:ext uri="{FF2B5EF4-FFF2-40B4-BE49-F238E27FC236}">
                  <a16:creationId xmlns:a16="http://schemas.microsoft.com/office/drawing/2014/main" id="{93E0457C-2525-487E-806F-85DC984834AC}"/>
                </a:ext>
              </a:extLst>
            </p:cNvPr>
            <p:cNvSpPr/>
            <p:nvPr/>
          </p:nvSpPr>
          <p:spPr>
            <a:xfrm>
              <a:off x="4445000"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207" name="Freeform 621">
              <a:extLst>
                <a:ext uri="{FF2B5EF4-FFF2-40B4-BE49-F238E27FC236}">
                  <a16:creationId xmlns:a16="http://schemas.microsoft.com/office/drawing/2014/main" id="{73B77351-1F68-4983-A30B-F50D54085EDA}"/>
                </a:ext>
              </a:extLst>
            </p:cNvPr>
            <p:cNvSpPr/>
            <p:nvPr/>
          </p:nvSpPr>
          <p:spPr>
            <a:xfrm>
              <a:off x="4467225"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grpSp>
        <p:nvGrpSpPr>
          <p:cNvPr id="26" name="Group 442">
            <a:extLst>
              <a:ext uri="{FF2B5EF4-FFF2-40B4-BE49-F238E27FC236}">
                <a16:creationId xmlns:a16="http://schemas.microsoft.com/office/drawing/2014/main" id="{EA1C70D0-B2A3-4162-ACA2-B823AB741250}"/>
              </a:ext>
            </a:extLst>
          </p:cNvPr>
          <p:cNvGrpSpPr/>
          <p:nvPr/>
        </p:nvGrpSpPr>
        <p:grpSpPr>
          <a:xfrm>
            <a:off x="7294258" y="1968309"/>
            <a:ext cx="621363" cy="339590"/>
            <a:chOff x="4280521" y="1879600"/>
            <a:chExt cx="281954" cy="238126"/>
          </a:xfrm>
        </p:grpSpPr>
        <p:grpSp>
          <p:nvGrpSpPr>
            <p:cNvPr id="200" name="Group 614">
              <a:extLst>
                <a:ext uri="{FF2B5EF4-FFF2-40B4-BE49-F238E27FC236}">
                  <a16:creationId xmlns:a16="http://schemas.microsoft.com/office/drawing/2014/main" id="{327A9DDE-035E-493B-92D9-CCC87472B736}"/>
                </a:ext>
              </a:extLst>
            </p:cNvPr>
            <p:cNvGrpSpPr/>
            <p:nvPr/>
          </p:nvGrpSpPr>
          <p:grpSpPr>
            <a:xfrm>
              <a:off x="4280521" y="1879600"/>
              <a:ext cx="281954" cy="238126"/>
              <a:chOff x="2077071" y="1860550"/>
              <a:chExt cx="248188" cy="215900"/>
            </a:xfrm>
          </p:grpSpPr>
          <p:sp>
            <p:nvSpPr>
              <p:cNvPr id="203" name="Oval 617">
                <a:extLst>
                  <a:ext uri="{FF2B5EF4-FFF2-40B4-BE49-F238E27FC236}">
                    <a16:creationId xmlns:a16="http://schemas.microsoft.com/office/drawing/2014/main" id="{2BFDEC15-4C79-4C75-AF54-90F8F304426E}"/>
                  </a:ext>
                </a:extLst>
              </p:cNvPr>
              <p:cNvSpPr/>
              <p:nvPr/>
            </p:nvSpPr>
            <p:spPr>
              <a:xfrm>
                <a:off x="2077071" y="1860550"/>
                <a:ext cx="248188"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04" name="Oval 618">
                <a:extLst>
                  <a:ext uri="{FF2B5EF4-FFF2-40B4-BE49-F238E27FC236}">
                    <a16:creationId xmlns:a16="http://schemas.microsoft.com/office/drawing/2014/main" id="{4742D4E7-3CA2-47F5-8F31-CBD17881ABB0}"/>
                  </a:ext>
                </a:extLst>
              </p:cNvPr>
              <p:cNvSpPr/>
              <p:nvPr/>
            </p:nvSpPr>
            <p:spPr>
              <a:xfrm>
                <a:off x="2082268" y="1897972"/>
                <a:ext cx="139585" cy="143331"/>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sp>
          <p:nvSpPr>
            <p:cNvPr id="201" name="Freeform 615">
              <a:extLst>
                <a:ext uri="{FF2B5EF4-FFF2-40B4-BE49-F238E27FC236}">
                  <a16:creationId xmlns:a16="http://schemas.microsoft.com/office/drawing/2014/main" id="{EDA72D85-B175-4012-9607-B9D5A5E54799}"/>
                </a:ext>
              </a:extLst>
            </p:cNvPr>
            <p:cNvSpPr/>
            <p:nvPr/>
          </p:nvSpPr>
          <p:spPr>
            <a:xfrm>
              <a:off x="4445000"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202" name="Freeform 616">
              <a:extLst>
                <a:ext uri="{FF2B5EF4-FFF2-40B4-BE49-F238E27FC236}">
                  <a16:creationId xmlns:a16="http://schemas.microsoft.com/office/drawing/2014/main" id="{54FEEE68-B216-4FCD-9A3B-0B22DAE60B8D}"/>
                </a:ext>
              </a:extLst>
            </p:cNvPr>
            <p:cNvSpPr/>
            <p:nvPr/>
          </p:nvSpPr>
          <p:spPr>
            <a:xfrm>
              <a:off x="4467225"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grpSp>
        <p:nvGrpSpPr>
          <p:cNvPr id="27" name="Group 443">
            <a:extLst>
              <a:ext uri="{FF2B5EF4-FFF2-40B4-BE49-F238E27FC236}">
                <a16:creationId xmlns:a16="http://schemas.microsoft.com/office/drawing/2014/main" id="{5666832C-C820-4972-B710-18D0B2AA0D4C}"/>
              </a:ext>
            </a:extLst>
          </p:cNvPr>
          <p:cNvGrpSpPr/>
          <p:nvPr/>
        </p:nvGrpSpPr>
        <p:grpSpPr>
          <a:xfrm>
            <a:off x="6426212" y="1781494"/>
            <a:ext cx="507146" cy="296155"/>
            <a:chOff x="4280521" y="1879600"/>
            <a:chExt cx="281954" cy="238126"/>
          </a:xfrm>
        </p:grpSpPr>
        <p:grpSp>
          <p:nvGrpSpPr>
            <p:cNvPr id="195" name="Group 609">
              <a:extLst>
                <a:ext uri="{FF2B5EF4-FFF2-40B4-BE49-F238E27FC236}">
                  <a16:creationId xmlns:a16="http://schemas.microsoft.com/office/drawing/2014/main" id="{FAA45187-4D6D-4F46-BF2F-FB260ADEB4E7}"/>
                </a:ext>
              </a:extLst>
            </p:cNvPr>
            <p:cNvGrpSpPr/>
            <p:nvPr/>
          </p:nvGrpSpPr>
          <p:grpSpPr>
            <a:xfrm>
              <a:off x="4280521" y="1879600"/>
              <a:ext cx="281954" cy="238126"/>
              <a:chOff x="2077071" y="1860550"/>
              <a:chExt cx="248188" cy="215900"/>
            </a:xfrm>
          </p:grpSpPr>
          <p:sp>
            <p:nvSpPr>
              <p:cNvPr id="198" name="Oval 612">
                <a:extLst>
                  <a:ext uri="{FF2B5EF4-FFF2-40B4-BE49-F238E27FC236}">
                    <a16:creationId xmlns:a16="http://schemas.microsoft.com/office/drawing/2014/main" id="{BEE6A3C7-DB90-4221-9045-D96AE3830498}"/>
                  </a:ext>
                </a:extLst>
              </p:cNvPr>
              <p:cNvSpPr/>
              <p:nvPr/>
            </p:nvSpPr>
            <p:spPr>
              <a:xfrm>
                <a:off x="2077071" y="1860550"/>
                <a:ext cx="248188"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99" name="Oval 613">
                <a:extLst>
                  <a:ext uri="{FF2B5EF4-FFF2-40B4-BE49-F238E27FC236}">
                    <a16:creationId xmlns:a16="http://schemas.microsoft.com/office/drawing/2014/main" id="{EBEDF4F9-62F7-4614-8A5A-ECBA102AC95B}"/>
                  </a:ext>
                </a:extLst>
              </p:cNvPr>
              <p:cNvSpPr/>
              <p:nvPr/>
            </p:nvSpPr>
            <p:spPr>
              <a:xfrm>
                <a:off x="2082268" y="1897973"/>
                <a:ext cx="139585" cy="135298"/>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sp>
          <p:nvSpPr>
            <p:cNvPr id="196" name="Freeform 610">
              <a:extLst>
                <a:ext uri="{FF2B5EF4-FFF2-40B4-BE49-F238E27FC236}">
                  <a16:creationId xmlns:a16="http://schemas.microsoft.com/office/drawing/2014/main" id="{3737BD6F-95C6-44C1-90FD-3EAF7E652F3D}"/>
                </a:ext>
              </a:extLst>
            </p:cNvPr>
            <p:cNvSpPr/>
            <p:nvPr/>
          </p:nvSpPr>
          <p:spPr>
            <a:xfrm>
              <a:off x="4445000"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197" name="Freeform 611">
              <a:extLst>
                <a:ext uri="{FF2B5EF4-FFF2-40B4-BE49-F238E27FC236}">
                  <a16:creationId xmlns:a16="http://schemas.microsoft.com/office/drawing/2014/main" id="{FCBF7F26-1253-4F65-962E-A773C05F3EAE}"/>
                </a:ext>
              </a:extLst>
            </p:cNvPr>
            <p:cNvSpPr/>
            <p:nvPr/>
          </p:nvSpPr>
          <p:spPr>
            <a:xfrm>
              <a:off x="4467225"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grpSp>
        <p:nvGrpSpPr>
          <p:cNvPr id="28" name="Group 444">
            <a:extLst>
              <a:ext uri="{FF2B5EF4-FFF2-40B4-BE49-F238E27FC236}">
                <a16:creationId xmlns:a16="http://schemas.microsoft.com/office/drawing/2014/main" id="{CD8C7C62-A71A-4B3A-9300-1210DAD01EEF}"/>
              </a:ext>
            </a:extLst>
          </p:cNvPr>
          <p:cNvGrpSpPr/>
          <p:nvPr/>
        </p:nvGrpSpPr>
        <p:grpSpPr>
          <a:xfrm>
            <a:off x="7294258" y="1284890"/>
            <a:ext cx="621363" cy="339590"/>
            <a:chOff x="4280521" y="1879600"/>
            <a:chExt cx="281954" cy="238126"/>
          </a:xfrm>
        </p:grpSpPr>
        <p:grpSp>
          <p:nvGrpSpPr>
            <p:cNvPr id="190" name="Group 604">
              <a:extLst>
                <a:ext uri="{FF2B5EF4-FFF2-40B4-BE49-F238E27FC236}">
                  <a16:creationId xmlns:a16="http://schemas.microsoft.com/office/drawing/2014/main" id="{3D54F975-43D0-44FA-A363-8254982B6794}"/>
                </a:ext>
              </a:extLst>
            </p:cNvPr>
            <p:cNvGrpSpPr/>
            <p:nvPr/>
          </p:nvGrpSpPr>
          <p:grpSpPr>
            <a:xfrm>
              <a:off x="4280521" y="1879600"/>
              <a:ext cx="281954" cy="238126"/>
              <a:chOff x="2077071" y="1860550"/>
              <a:chExt cx="248188" cy="215900"/>
            </a:xfrm>
          </p:grpSpPr>
          <p:sp>
            <p:nvSpPr>
              <p:cNvPr id="193" name="Oval 607">
                <a:extLst>
                  <a:ext uri="{FF2B5EF4-FFF2-40B4-BE49-F238E27FC236}">
                    <a16:creationId xmlns:a16="http://schemas.microsoft.com/office/drawing/2014/main" id="{2AE668CD-065C-4834-8642-7C236665D308}"/>
                  </a:ext>
                </a:extLst>
              </p:cNvPr>
              <p:cNvSpPr/>
              <p:nvPr/>
            </p:nvSpPr>
            <p:spPr>
              <a:xfrm>
                <a:off x="2077071" y="1860550"/>
                <a:ext cx="248188"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94" name="Oval 608">
                <a:extLst>
                  <a:ext uri="{FF2B5EF4-FFF2-40B4-BE49-F238E27FC236}">
                    <a16:creationId xmlns:a16="http://schemas.microsoft.com/office/drawing/2014/main" id="{B279B100-D31E-47A2-B7DA-CC2A130C1898}"/>
                  </a:ext>
                </a:extLst>
              </p:cNvPr>
              <p:cNvSpPr/>
              <p:nvPr/>
            </p:nvSpPr>
            <p:spPr>
              <a:xfrm>
                <a:off x="2082268" y="1897972"/>
                <a:ext cx="139585" cy="143331"/>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sp>
          <p:nvSpPr>
            <p:cNvPr id="191" name="Freeform 605">
              <a:extLst>
                <a:ext uri="{FF2B5EF4-FFF2-40B4-BE49-F238E27FC236}">
                  <a16:creationId xmlns:a16="http://schemas.microsoft.com/office/drawing/2014/main" id="{B0C136CC-F440-4C6D-A04E-1B427CABC7BF}"/>
                </a:ext>
              </a:extLst>
            </p:cNvPr>
            <p:cNvSpPr/>
            <p:nvPr/>
          </p:nvSpPr>
          <p:spPr>
            <a:xfrm>
              <a:off x="4445000"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192" name="Freeform 606">
              <a:extLst>
                <a:ext uri="{FF2B5EF4-FFF2-40B4-BE49-F238E27FC236}">
                  <a16:creationId xmlns:a16="http://schemas.microsoft.com/office/drawing/2014/main" id="{52175DBF-AD75-47A4-8791-7EAE6B738C22}"/>
                </a:ext>
              </a:extLst>
            </p:cNvPr>
            <p:cNvSpPr/>
            <p:nvPr/>
          </p:nvSpPr>
          <p:spPr>
            <a:xfrm>
              <a:off x="4467225" y="1936750"/>
              <a:ext cx="22329" cy="104775"/>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noFill/>
            <a:ln w="12700" cap="flat" cmpd="sng" algn="ctr">
              <a:solidFill>
                <a:srgbClr val="44546A"/>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grpSp>
        <p:nvGrpSpPr>
          <p:cNvPr id="232" name="Group 231">
            <a:extLst>
              <a:ext uri="{FF2B5EF4-FFF2-40B4-BE49-F238E27FC236}">
                <a16:creationId xmlns:a16="http://schemas.microsoft.com/office/drawing/2014/main" id="{B3258B7D-1F42-4D71-B9F5-2BE78389AFC3}"/>
              </a:ext>
            </a:extLst>
          </p:cNvPr>
          <p:cNvGrpSpPr/>
          <p:nvPr/>
        </p:nvGrpSpPr>
        <p:grpSpPr>
          <a:xfrm>
            <a:off x="8355766" y="1986917"/>
            <a:ext cx="621363" cy="339590"/>
            <a:chOff x="9630234" y="1878862"/>
            <a:chExt cx="621363" cy="339590"/>
          </a:xfrm>
        </p:grpSpPr>
        <p:grpSp>
          <p:nvGrpSpPr>
            <p:cNvPr id="184" name="Group 598">
              <a:extLst>
                <a:ext uri="{FF2B5EF4-FFF2-40B4-BE49-F238E27FC236}">
                  <a16:creationId xmlns:a16="http://schemas.microsoft.com/office/drawing/2014/main" id="{28640E35-7B7F-4F1C-9D64-EB04139E1F73}"/>
                </a:ext>
              </a:extLst>
            </p:cNvPr>
            <p:cNvGrpSpPr/>
            <p:nvPr/>
          </p:nvGrpSpPr>
          <p:grpSpPr>
            <a:xfrm>
              <a:off x="9630234" y="1878862"/>
              <a:ext cx="621363" cy="339590"/>
              <a:chOff x="2077071" y="1860550"/>
              <a:chExt cx="248188" cy="215900"/>
            </a:xfrm>
            <a:solidFill>
              <a:schemeClr val="accent6"/>
            </a:solidFill>
          </p:grpSpPr>
          <p:sp>
            <p:nvSpPr>
              <p:cNvPr id="188" name="Oval 602">
                <a:extLst>
                  <a:ext uri="{FF2B5EF4-FFF2-40B4-BE49-F238E27FC236}">
                    <a16:creationId xmlns:a16="http://schemas.microsoft.com/office/drawing/2014/main" id="{A07AF611-02F6-4ECB-9D88-54DC07ED26CD}"/>
                  </a:ext>
                </a:extLst>
              </p:cNvPr>
              <p:cNvSpPr/>
              <p:nvPr/>
            </p:nvSpPr>
            <p:spPr>
              <a:xfrm>
                <a:off x="2077071" y="1860550"/>
                <a:ext cx="248188" cy="215900"/>
              </a:xfrm>
              <a:prstGeom prst="ellipse">
                <a:avLst/>
              </a:prstGeom>
              <a:grp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189" name="Oval 603">
                <a:extLst>
                  <a:ext uri="{FF2B5EF4-FFF2-40B4-BE49-F238E27FC236}">
                    <a16:creationId xmlns:a16="http://schemas.microsoft.com/office/drawing/2014/main" id="{8E1E9619-59B4-48EC-BB9D-B4E296F53F82}"/>
                  </a:ext>
                </a:extLst>
              </p:cNvPr>
              <p:cNvSpPr/>
              <p:nvPr/>
            </p:nvSpPr>
            <p:spPr>
              <a:xfrm>
                <a:off x="2082268" y="1897972"/>
                <a:ext cx="139585" cy="143331"/>
              </a:xfrm>
              <a:prstGeom prst="ellipse">
                <a:avLst/>
              </a:prstGeom>
              <a:solidFill>
                <a:schemeClr val="accent6">
                  <a:lumMod val="60000"/>
                  <a:lumOff val="40000"/>
                </a:schemeClr>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sp>
          <p:nvSpPr>
            <p:cNvPr id="185" name="Freeform 599">
              <a:extLst>
                <a:ext uri="{FF2B5EF4-FFF2-40B4-BE49-F238E27FC236}">
                  <a16:creationId xmlns:a16="http://schemas.microsoft.com/office/drawing/2014/main" id="{6151CE79-174D-4486-8C0D-A63731D9A36E}"/>
                </a:ext>
              </a:extLst>
            </p:cNvPr>
            <p:cNvSpPr/>
            <p:nvPr/>
          </p:nvSpPr>
          <p:spPr>
            <a:xfrm>
              <a:off x="9992709" y="1960363"/>
              <a:ext cx="49208" cy="149419"/>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solidFill>
              <a:schemeClr val="accent6"/>
            </a:solidFill>
            <a:ln w="12700" cap="flat" cmpd="sng" algn="ctr">
              <a:solidFill>
                <a:schemeClr val="accent6">
                  <a:lumMod val="40000"/>
                  <a:lumOff val="60000"/>
                </a:schemeClr>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186" name="Freeform 600">
              <a:extLst>
                <a:ext uri="{FF2B5EF4-FFF2-40B4-BE49-F238E27FC236}">
                  <a16:creationId xmlns:a16="http://schemas.microsoft.com/office/drawing/2014/main" id="{AC1C0C24-28F1-407E-8DA4-C1B1E5CA114D}"/>
                </a:ext>
              </a:extLst>
            </p:cNvPr>
            <p:cNvSpPr/>
            <p:nvPr/>
          </p:nvSpPr>
          <p:spPr>
            <a:xfrm>
              <a:off x="10041687" y="1960363"/>
              <a:ext cx="49208" cy="149419"/>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solidFill>
              <a:schemeClr val="accent6"/>
            </a:solidFill>
            <a:ln w="12700" cap="flat" cmpd="sng" algn="ctr">
              <a:solidFill>
                <a:schemeClr val="accent6">
                  <a:lumMod val="40000"/>
                  <a:lumOff val="60000"/>
                </a:schemeClr>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187" name="Freeform 601">
              <a:extLst>
                <a:ext uri="{FF2B5EF4-FFF2-40B4-BE49-F238E27FC236}">
                  <a16:creationId xmlns:a16="http://schemas.microsoft.com/office/drawing/2014/main" id="{67FE155A-62DA-491A-A82F-AAA972D2AFA0}"/>
                </a:ext>
              </a:extLst>
            </p:cNvPr>
            <p:cNvSpPr/>
            <p:nvPr/>
          </p:nvSpPr>
          <p:spPr>
            <a:xfrm>
              <a:off x="10104506" y="1960363"/>
              <a:ext cx="49208" cy="149419"/>
            </a:xfrm>
            <a:custGeom>
              <a:avLst/>
              <a:gdLst>
                <a:gd name="connsiteX0" fmla="*/ 0 w 22329"/>
                <a:gd name="connsiteY0" fmla="*/ 0 h 104775"/>
                <a:gd name="connsiteX1" fmla="*/ 3175 w 22329"/>
                <a:gd name="connsiteY1" fmla="*/ 104775 h 104775"/>
              </a:gdLst>
              <a:ahLst/>
              <a:cxnLst>
                <a:cxn ang="0">
                  <a:pos x="connsiteX0" y="connsiteY0"/>
                </a:cxn>
                <a:cxn ang="0">
                  <a:pos x="connsiteX1" y="connsiteY1"/>
                </a:cxn>
              </a:cxnLst>
              <a:rect l="l" t="t" r="r" b="b"/>
              <a:pathLst>
                <a:path w="22329" h="104775">
                  <a:moveTo>
                    <a:pt x="0" y="0"/>
                  </a:moveTo>
                  <a:cubicBezTo>
                    <a:pt x="18785" y="26194"/>
                    <a:pt x="37571" y="52388"/>
                    <a:pt x="3175" y="104775"/>
                  </a:cubicBezTo>
                </a:path>
              </a:pathLst>
            </a:custGeom>
            <a:solidFill>
              <a:schemeClr val="accent6"/>
            </a:solidFill>
            <a:ln w="12700" cap="flat" cmpd="sng" algn="ctr">
              <a:solidFill>
                <a:schemeClr val="accent6">
                  <a:lumMod val="40000"/>
                  <a:lumOff val="60000"/>
                </a:schemeClr>
              </a:solid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grpSp>
        <p:nvGrpSpPr>
          <p:cNvPr id="40" name="Group 456">
            <a:extLst>
              <a:ext uri="{FF2B5EF4-FFF2-40B4-BE49-F238E27FC236}">
                <a16:creationId xmlns:a16="http://schemas.microsoft.com/office/drawing/2014/main" id="{1CA4B04E-A83E-4DA6-BFBD-C124FFAF1DC5}"/>
              </a:ext>
            </a:extLst>
          </p:cNvPr>
          <p:cNvGrpSpPr/>
          <p:nvPr/>
        </p:nvGrpSpPr>
        <p:grpSpPr>
          <a:xfrm>
            <a:off x="9775705" y="1651581"/>
            <a:ext cx="108507" cy="114626"/>
            <a:chOff x="3695700" y="1311275"/>
            <a:chExt cx="228600" cy="349250"/>
          </a:xfrm>
        </p:grpSpPr>
        <p:cxnSp>
          <p:nvCxnSpPr>
            <p:cNvPr id="181" name="Straight Connector 595">
              <a:extLst>
                <a:ext uri="{FF2B5EF4-FFF2-40B4-BE49-F238E27FC236}">
                  <a16:creationId xmlns:a16="http://schemas.microsoft.com/office/drawing/2014/main" id="{5BF7D51D-CAB5-4605-BAF9-0743EB0E9BF8}"/>
                </a:ext>
              </a:extLst>
            </p:cNvPr>
            <p:cNvCxnSpPr/>
            <p:nvPr/>
          </p:nvCxnSpPr>
          <p:spPr>
            <a:xfrm>
              <a:off x="3695700" y="1311275"/>
              <a:ext cx="117475" cy="130175"/>
            </a:xfrm>
            <a:prstGeom prst="line">
              <a:avLst/>
            </a:prstGeom>
            <a:noFill/>
            <a:ln w="28575" cap="flat" cmpd="sng" algn="ctr">
              <a:solidFill>
                <a:schemeClr val="accent3"/>
              </a:solidFill>
              <a:prstDash val="solid"/>
              <a:miter lim="800000"/>
            </a:ln>
            <a:effectLst/>
          </p:spPr>
        </p:cxnSp>
        <p:cxnSp>
          <p:nvCxnSpPr>
            <p:cNvPr id="182" name="Straight Connector 596">
              <a:extLst>
                <a:ext uri="{FF2B5EF4-FFF2-40B4-BE49-F238E27FC236}">
                  <a16:creationId xmlns:a16="http://schemas.microsoft.com/office/drawing/2014/main" id="{23C8E993-B767-418F-9109-0C817E383915}"/>
                </a:ext>
              </a:extLst>
            </p:cNvPr>
            <p:cNvCxnSpPr/>
            <p:nvPr/>
          </p:nvCxnSpPr>
          <p:spPr>
            <a:xfrm flipH="1">
              <a:off x="3806825" y="1311275"/>
              <a:ext cx="117475" cy="130175"/>
            </a:xfrm>
            <a:prstGeom prst="line">
              <a:avLst/>
            </a:prstGeom>
            <a:noFill/>
            <a:ln w="28575" cap="flat" cmpd="sng" algn="ctr">
              <a:solidFill>
                <a:schemeClr val="accent3"/>
              </a:solidFill>
              <a:prstDash val="solid"/>
              <a:miter lim="800000"/>
            </a:ln>
            <a:effectLst/>
          </p:spPr>
        </p:cxnSp>
        <p:cxnSp>
          <p:nvCxnSpPr>
            <p:cNvPr id="183" name="Straight Connector 597">
              <a:extLst>
                <a:ext uri="{FF2B5EF4-FFF2-40B4-BE49-F238E27FC236}">
                  <a16:creationId xmlns:a16="http://schemas.microsoft.com/office/drawing/2014/main" id="{4F157718-D823-45AB-B158-1F18CC49418E}"/>
                </a:ext>
              </a:extLst>
            </p:cNvPr>
            <p:cNvCxnSpPr/>
            <p:nvPr/>
          </p:nvCxnSpPr>
          <p:spPr>
            <a:xfrm>
              <a:off x="3810000" y="1435100"/>
              <a:ext cx="0" cy="225425"/>
            </a:xfrm>
            <a:prstGeom prst="line">
              <a:avLst/>
            </a:prstGeom>
            <a:noFill/>
            <a:ln w="28575" cap="flat" cmpd="sng" algn="ctr">
              <a:solidFill>
                <a:schemeClr val="accent3"/>
              </a:solidFill>
              <a:prstDash val="solid"/>
              <a:miter lim="800000"/>
            </a:ln>
            <a:effectLst/>
          </p:spPr>
        </p:cxnSp>
      </p:grpSp>
      <p:sp>
        <p:nvSpPr>
          <p:cNvPr id="42" name="Rectangle 458">
            <a:extLst>
              <a:ext uri="{FF2B5EF4-FFF2-40B4-BE49-F238E27FC236}">
                <a16:creationId xmlns:a16="http://schemas.microsoft.com/office/drawing/2014/main" id="{A500A120-5C8C-4459-A461-D90F5A6A9CEB}"/>
              </a:ext>
            </a:extLst>
          </p:cNvPr>
          <p:cNvSpPr/>
          <p:nvPr/>
        </p:nvSpPr>
        <p:spPr>
          <a:xfrm>
            <a:off x="9967487" y="1564559"/>
            <a:ext cx="514564" cy="246221"/>
          </a:xfrm>
          <a:prstGeom prst="rect">
            <a:avLst/>
          </a:prstGeom>
        </p:spPr>
        <p:txBody>
          <a:bodyPr wrap="none" lIns="0" tIns="0" rIns="0" bIns="0">
            <a:spAutoFit/>
          </a:bodyPr>
          <a:lstStyle/>
          <a:p>
            <a:pPr marL="0" marR="0" lvl="0" indent="0" algn="l" defTabSz="1219140" rtl="0" eaLnBrk="0" fontAlgn="auto" latinLnBrk="0" hangingPunct="0">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BCMA</a:t>
            </a:r>
            <a:endParaRPr kumimoji="0" lang="en-US" sz="16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43" name="Rectangle 459">
            <a:extLst>
              <a:ext uri="{FF2B5EF4-FFF2-40B4-BE49-F238E27FC236}">
                <a16:creationId xmlns:a16="http://schemas.microsoft.com/office/drawing/2014/main" id="{359422C4-07CA-464D-AD8B-02CC86947D66}"/>
              </a:ext>
            </a:extLst>
          </p:cNvPr>
          <p:cNvSpPr/>
          <p:nvPr/>
        </p:nvSpPr>
        <p:spPr>
          <a:xfrm>
            <a:off x="9967487" y="1787230"/>
            <a:ext cx="1259960" cy="246221"/>
          </a:xfrm>
          <a:prstGeom prst="rect">
            <a:avLst/>
          </a:prstGeom>
        </p:spPr>
        <p:txBody>
          <a:bodyPr wrap="none" lIns="0" tIns="0" rIns="0" bIns="0">
            <a:spAutoFit/>
          </a:bodyPr>
          <a:lstStyle/>
          <a:p>
            <a:pPr marL="0" marR="0" lvl="0" indent="0" algn="l" defTabSz="1219140" rtl="0" eaLnBrk="0" fontAlgn="auto" latinLnBrk="0" hangingPunct="0">
              <a:lnSpc>
                <a:spcPct val="100000"/>
              </a:lnSpc>
              <a:spcBef>
                <a:spcPts val="0"/>
              </a:spcBef>
              <a:spcAft>
                <a:spcPts val="0"/>
              </a:spcAft>
              <a:buClrTx/>
              <a:buSzTx/>
              <a:buFontTx/>
              <a:buNone/>
              <a:tabLst/>
              <a:defRPr/>
            </a:pPr>
            <a:r>
              <a:rPr kumimoji="0" lang="en-GB" sz="16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İmmünglobulin</a:t>
            </a:r>
            <a:endParaRPr kumimoji="0" lang="en-US" sz="16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44" name="Rectangle 460">
            <a:extLst>
              <a:ext uri="{FF2B5EF4-FFF2-40B4-BE49-F238E27FC236}">
                <a16:creationId xmlns:a16="http://schemas.microsoft.com/office/drawing/2014/main" id="{E61509D9-654E-41CD-BA6C-D94FD8212EFB}"/>
              </a:ext>
            </a:extLst>
          </p:cNvPr>
          <p:cNvSpPr/>
          <p:nvPr/>
        </p:nvSpPr>
        <p:spPr>
          <a:xfrm>
            <a:off x="2181759" y="1473229"/>
            <a:ext cx="251673"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BM</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cxnSp>
        <p:nvCxnSpPr>
          <p:cNvPr id="45" name="Straight Connector 461">
            <a:extLst>
              <a:ext uri="{FF2B5EF4-FFF2-40B4-BE49-F238E27FC236}">
                <a16:creationId xmlns:a16="http://schemas.microsoft.com/office/drawing/2014/main" id="{19FAD770-1FA8-418C-8852-25D371B041AE}"/>
              </a:ext>
            </a:extLst>
          </p:cNvPr>
          <p:cNvCxnSpPr/>
          <p:nvPr/>
        </p:nvCxnSpPr>
        <p:spPr>
          <a:xfrm>
            <a:off x="1376729" y="1655135"/>
            <a:ext cx="1861727" cy="0"/>
          </a:xfrm>
          <a:prstGeom prst="line">
            <a:avLst/>
          </a:prstGeom>
          <a:noFill/>
          <a:ln w="12700" cap="flat" cmpd="sng" algn="ctr">
            <a:solidFill>
              <a:srgbClr val="44546A"/>
            </a:solidFill>
            <a:prstDash val="solid"/>
            <a:miter lim="800000"/>
          </a:ln>
          <a:effectLst/>
        </p:spPr>
      </p:cxnSp>
      <p:cxnSp>
        <p:nvCxnSpPr>
          <p:cNvPr id="46" name="Straight Connector 462">
            <a:extLst>
              <a:ext uri="{FF2B5EF4-FFF2-40B4-BE49-F238E27FC236}">
                <a16:creationId xmlns:a16="http://schemas.microsoft.com/office/drawing/2014/main" id="{E637F41F-7E9B-468F-9B2E-173B9100A858}"/>
              </a:ext>
            </a:extLst>
          </p:cNvPr>
          <p:cNvCxnSpPr/>
          <p:nvPr/>
        </p:nvCxnSpPr>
        <p:spPr>
          <a:xfrm>
            <a:off x="3358384" y="1655135"/>
            <a:ext cx="2792592" cy="0"/>
          </a:xfrm>
          <a:prstGeom prst="line">
            <a:avLst/>
          </a:prstGeom>
          <a:noFill/>
          <a:ln w="12700" cap="flat" cmpd="sng" algn="ctr">
            <a:solidFill>
              <a:srgbClr val="44546A"/>
            </a:solidFill>
            <a:prstDash val="solid"/>
            <a:miter lim="800000"/>
          </a:ln>
          <a:effectLst/>
        </p:spPr>
      </p:cxnSp>
      <p:sp>
        <p:nvSpPr>
          <p:cNvPr id="47" name="Rectangle 463">
            <a:extLst>
              <a:ext uri="{FF2B5EF4-FFF2-40B4-BE49-F238E27FC236}">
                <a16:creationId xmlns:a16="http://schemas.microsoft.com/office/drawing/2014/main" id="{E0D00E0A-AADD-48F1-8C26-6B7EF769E19D}"/>
              </a:ext>
            </a:extLst>
          </p:cNvPr>
          <p:cNvSpPr/>
          <p:nvPr/>
        </p:nvSpPr>
        <p:spPr>
          <a:xfrm>
            <a:off x="4693455" y="1479864"/>
            <a:ext cx="190758"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LN</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48" name="Rectangle 464">
            <a:extLst>
              <a:ext uri="{FF2B5EF4-FFF2-40B4-BE49-F238E27FC236}">
                <a16:creationId xmlns:a16="http://schemas.microsoft.com/office/drawing/2014/main" id="{111E7E1D-5129-426F-BE4D-7E71979135BE}"/>
              </a:ext>
            </a:extLst>
          </p:cNvPr>
          <p:cNvSpPr/>
          <p:nvPr/>
        </p:nvSpPr>
        <p:spPr>
          <a:xfrm>
            <a:off x="6446741" y="1473229"/>
            <a:ext cx="413576"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Kİ, LN</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cxnSp>
        <p:nvCxnSpPr>
          <p:cNvPr id="49" name="Straight Connector 465">
            <a:extLst>
              <a:ext uri="{FF2B5EF4-FFF2-40B4-BE49-F238E27FC236}">
                <a16:creationId xmlns:a16="http://schemas.microsoft.com/office/drawing/2014/main" id="{9A00E94F-038B-4FB1-8825-22D94D3B0301}"/>
              </a:ext>
            </a:extLst>
          </p:cNvPr>
          <p:cNvCxnSpPr/>
          <p:nvPr/>
        </p:nvCxnSpPr>
        <p:spPr>
          <a:xfrm>
            <a:off x="6265193" y="1655135"/>
            <a:ext cx="776672" cy="0"/>
          </a:xfrm>
          <a:prstGeom prst="line">
            <a:avLst/>
          </a:prstGeom>
          <a:noFill/>
          <a:ln w="12700" cap="flat" cmpd="sng" algn="ctr">
            <a:solidFill>
              <a:srgbClr val="44546A"/>
            </a:solidFill>
            <a:prstDash val="solid"/>
            <a:miter lim="800000"/>
          </a:ln>
          <a:effectLst/>
        </p:spPr>
      </p:cxnSp>
      <p:sp>
        <p:nvSpPr>
          <p:cNvPr id="50" name="Rectangle 466">
            <a:extLst>
              <a:ext uri="{FF2B5EF4-FFF2-40B4-BE49-F238E27FC236}">
                <a16:creationId xmlns:a16="http://schemas.microsoft.com/office/drawing/2014/main" id="{8ADF0341-290A-4E1E-AF2A-41A23BCA498F}"/>
              </a:ext>
            </a:extLst>
          </p:cNvPr>
          <p:cNvSpPr/>
          <p:nvPr/>
        </p:nvSpPr>
        <p:spPr>
          <a:xfrm>
            <a:off x="1426828" y="2067900"/>
            <a:ext cx="402354"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Pro-B</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1" name="Rectangle 467">
            <a:extLst>
              <a:ext uri="{FF2B5EF4-FFF2-40B4-BE49-F238E27FC236}">
                <a16:creationId xmlns:a16="http://schemas.microsoft.com/office/drawing/2014/main" id="{8A2A4EFD-1CD2-4724-BDF7-E0425F81F091}"/>
              </a:ext>
            </a:extLst>
          </p:cNvPr>
          <p:cNvSpPr/>
          <p:nvPr/>
        </p:nvSpPr>
        <p:spPr>
          <a:xfrm>
            <a:off x="1948919" y="2067900"/>
            <a:ext cx="397546"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Pre-B</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2" name="Rectangle 468">
            <a:extLst>
              <a:ext uri="{FF2B5EF4-FFF2-40B4-BE49-F238E27FC236}">
                <a16:creationId xmlns:a16="http://schemas.microsoft.com/office/drawing/2014/main" id="{476644A0-6A28-4B65-9865-FC2596A3C8A6}"/>
              </a:ext>
            </a:extLst>
          </p:cNvPr>
          <p:cNvSpPr/>
          <p:nvPr/>
        </p:nvSpPr>
        <p:spPr>
          <a:xfrm>
            <a:off x="2648849" y="2067900"/>
            <a:ext cx="391134"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Geçiş</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3" name="Rectangle 469">
            <a:extLst>
              <a:ext uri="{FF2B5EF4-FFF2-40B4-BE49-F238E27FC236}">
                <a16:creationId xmlns:a16="http://schemas.microsoft.com/office/drawing/2014/main" id="{642D436B-909B-4CF9-902D-74A4CA6479FD}"/>
              </a:ext>
            </a:extLst>
          </p:cNvPr>
          <p:cNvSpPr/>
          <p:nvPr/>
        </p:nvSpPr>
        <p:spPr>
          <a:xfrm>
            <a:off x="3424114" y="2067900"/>
            <a:ext cx="325409"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Naiv</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4" name="Rectangle 470">
            <a:extLst>
              <a:ext uri="{FF2B5EF4-FFF2-40B4-BE49-F238E27FC236}">
                <a16:creationId xmlns:a16="http://schemas.microsoft.com/office/drawing/2014/main" id="{4F4BCDA5-3C39-4339-A518-813D8D35060A}"/>
              </a:ext>
            </a:extLst>
          </p:cNvPr>
          <p:cNvSpPr/>
          <p:nvPr/>
        </p:nvSpPr>
        <p:spPr>
          <a:xfrm>
            <a:off x="4050999" y="2067900"/>
            <a:ext cx="362278"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GC-B</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5" name="Rectangle 471">
            <a:extLst>
              <a:ext uri="{FF2B5EF4-FFF2-40B4-BE49-F238E27FC236}">
                <a16:creationId xmlns:a16="http://schemas.microsoft.com/office/drawing/2014/main" id="{C68C9CEE-E8BC-4919-BA27-EEB9CDDD826A}"/>
              </a:ext>
            </a:extLst>
          </p:cNvPr>
          <p:cNvSpPr/>
          <p:nvPr/>
        </p:nvSpPr>
        <p:spPr>
          <a:xfrm>
            <a:off x="4628605" y="2067900"/>
            <a:ext cx="452047"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Hafıza</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6" name="Rectangle 472">
            <a:extLst>
              <a:ext uri="{FF2B5EF4-FFF2-40B4-BE49-F238E27FC236}">
                <a16:creationId xmlns:a16="http://schemas.microsoft.com/office/drawing/2014/main" id="{339EAEE5-9621-4DBA-8E65-546EEC66B8D6}"/>
              </a:ext>
            </a:extLst>
          </p:cNvPr>
          <p:cNvSpPr/>
          <p:nvPr/>
        </p:nvSpPr>
        <p:spPr>
          <a:xfrm>
            <a:off x="5250791" y="2067900"/>
            <a:ext cx="875241"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Plazmablast</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7" name="Rectangle 473">
            <a:extLst>
              <a:ext uri="{FF2B5EF4-FFF2-40B4-BE49-F238E27FC236}">
                <a16:creationId xmlns:a16="http://schemas.microsoft.com/office/drawing/2014/main" id="{EEE1CADD-8063-405F-8190-BFFFC772557B}"/>
              </a:ext>
            </a:extLst>
          </p:cNvPr>
          <p:cNvSpPr/>
          <p:nvPr/>
        </p:nvSpPr>
        <p:spPr>
          <a:xfrm>
            <a:off x="6568075" y="2077145"/>
            <a:ext cx="205185"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PH</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8" name="Rectangle 474">
            <a:extLst>
              <a:ext uri="{FF2B5EF4-FFF2-40B4-BE49-F238E27FC236}">
                <a16:creationId xmlns:a16="http://schemas.microsoft.com/office/drawing/2014/main" id="{D24DA618-1D4F-4BAD-8C65-DE2919E9A5BE}"/>
              </a:ext>
            </a:extLst>
          </p:cNvPr>
          <p:cNvSpPr/>
          <p:nvPr/>
        </p:nvSpPr>
        <p:spPr>
          <a:xfrm>
            <a:off x="7172943" y="1616973"/>
            <a:ext cx="971421"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Kısa</a:t>
            </a: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 </a:t>
            </a: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ömür</a:t>
            </a: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 PH</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59" name="Rectangle 475">
            <a:extLst>
              <a:ext uri="{FF2B5EF4-FFF2-40B4-BE49-F238E27FC236}">
                <a16:creationId xmlns:a16="http://schemas.microsoft.com/office/drawing/2014/main" id="{A7C6CCFC-8311-41C9-B0A7-DA45D72CAD6C}"/>
              </a:ext>
            </a:extLst>
          </p:cNvPr>
          <p:cNvSpPr/>
          <p:nvPr/>
        </p:nvSpPr>
        <p:spPr>
          <a:xfrm>
            <a:off x="7131263" y="2300392"/>
            <a:ext cx="1054776" cy="215444"/>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Uzun</a:t>
            </a: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 </a:t>
            </a:r>
            <a:r>
              <a:rPr kumimoji="0" lang="en-GB" sz="1400" b="0" i="0" u="none" strike="noStrike" kern="0" cap="none" spc="0" normalizeH="0" baseline="0" noProof="0" dirty="0" err="1">
                <a:ln>
                  <a:noFill/>
                </a:ln>
                <a:solidFill>
                  <a:sysClr val="windowText" lastClr="000000"/>
                </a:solidFill>
                <a:effectLst/>
                <a:uLnTx/>
                <a:uFillTx/>
                <a:latin typeface="Calibri" panose="020F0502020204030204" pitchFamily="34" charset="0"/>
                <a:ea typeface="+mn-ea"/>
                <a:cs typeface="Calibri" panose="020F0502020204030204" pitchFamily="34" charset="0"/>
              </a:rPr>
              <a:t>ömür</a:t>
            </a: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 PH</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sp>
        <p:nvSpPr>
          <p:cNvPr id="60" name="Rectangle 476">
            <a:extLst>
              <a:ext uri="{FF2B5EF4-FFF2-40B4-BE49-F238E27FC236}">
                <a16:creationId xmlns:a16="http://schemas.microsoft.com/office/drawing/2014/main" id="{419AB6F4-A574-45AC-A9F2-0CFA6DA42B55}"/>
              </a:ext>
            </a:extLst>
          </p:cNvPr>
          <p:cNvSpPr/>
          <p:nvPr/>
        </p:nvSpPr>
        <p:spPr>
          <a:xfrm>
            <a:off x="8555480" y="2310120"/>
            <a:ext cx="307778" cy="215443"/>
          </a:xfrm>
          <a:prstGeom prst="rect">
            <a:avLst/>
          </a:prstGeom>
        </p:spPr>
        <p:txBody>
          <a:bodyPr wrap="none" lIns="0" tIns="0" rIns="0" bIns="0">
            <a:spAutoFit/>
          </a:bodyPr>
          <a:lstStyle/>
          <a:p>
            <a:pPr marL="0" marR="0" lvl="0" indent="0" algn="ctr"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rPr>
              <a:t>MM</a:t>
            </a:r>
            <a:endParaRPr kumimoji="0" lang="en-US" sz="1400" b="0" i="0" u="none" strike="noStrike" kern="0" cap="none" spc="0" normalizeH="0" baseline="0" noProof="0" dirty="0">
              <a:ln>
                <a:noFill/>
              </a:ln>
              <a:solidFill>
                <a:sysClr val="windowText" lastClr="000000"/>
              </a:solidFill>
              <a:effectLst/>
              <a:uLnTx/>
              <a:uFillTx/>
              <a:latin typeface="Calibri" panose="020F0502020204030204" pitchFamily="34" charset="0"/>
              <a:ea typeface="+mn-ea"/>
              <a:cs typeface="Calibri" panose="020F0502020204030204" pitchFamily="34" charset="0"/>
            </a:endParaRPr>
          </a:p>
        </p:txBody>
      </p:sp>
      <p:grpSp>
        <p:nvGrpSpPr>
          <p:cNvPr id="231" name="Group 230">
            <a:extLst>
              <a:ext uri="{FF2B5EF4-FFF2-40B4-BE49-F238E27FC236}">
                <a16:creationId xmlns:a16="http://schemas.microsoft.com/office/drawing/2014/main" id="{3DAB467E-5654-4E68-B42F-712E2ECF72E9}"/>
              </a:ext>
            </a:extLst>
          </p:cNvPr>
          <p:cNvGrpSpPr/>
          <p:nvPr/>
        </p:nvGrpSpPr>
        <p:grpSpPr>
          <a:xfrm>
            <a:off x="4033024" y="1236050"/>
            <a:ext cx="5075917" cy="1058064"/>
            <a:chOff x="4033024" y="1236050"/>
            <a:chExt cx="5075917" cy="1058064"/>
          </a:xfrm>
        </p:grpSpPr>
        <p:grpSp>
          <p:nvGrpSpPr>
            <p:cNvPr id="77" name="Group 493">
              <a:extLst>
                <a:ext uri="{FF2B5EF4-FFF2-40B4-BE49-F238E27FC236}">
                  <a16:creationId xmlns:a16="http://schemas.microsoft.com/office/drawing/2014/main" id="{CC2A47DB-FC07-44F8-B0AD-89B6EB2CE65A}"/>
                </a:ext>
              </a:extLst>
            </p:cNvPr>
            <p:cNvGrpSpPr/>
            <p:nvPr/>
          </p:nvGrpSpPr>
          <p:grpSpPr>
            <a:xfrm rot="20286942">
              <a:off x="4033024" y="1681321"/>
              <a:ext cx="112244" cy="116416"/>
              <a:chOff x="3695700" y="1311275"/>
              <a:chExt cx="228600" cy="349250"/>
            </a:xfrm>
          </p:grpSpPr>
          <p:cxnSp>
            <p:nvCxnSpPr>
              <p:cNvPr id="127" name="Straight Connector 541">
                <a:extLst>
                  <a:ext uri="{FF2B5EF4-FFF2-40B4-BE49-F238E27FC236}">
                    <a16:creationId xmlns:a16="http://schemas.microsoft.com/office/drawing/2014/main" id="{7907FEE2-1082-4D3B-9669-12D2C6D5CEFC}"/>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28" name="Straight Connector 542">
                <a:extLst>
                  <a:ext uri="{FF2B5EF4-FFF2-40B4-BE49-F238E27FC236}">
                    <a16:creationId xmlns:a16="http://schemas.microsoft.com/office/drawing/2014/main" id="{CEC3AE7B-D171-4527-875F-05CCAF42E93B}"/>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29" name="Straight Connector 543">
                <a:extLst>
                  <a:ext uri="{FF2B5EF4-FFF2-40B4-BE49-F238E27FC236}">
                    <a16:creationId xmlns:a16="http://schemas.microsoft.com/office/drawing/2014/main" id="{163A8A58-9568-4A50-AFD8-80FB128F1C5A}"/>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78" name="Group 494">
              <a:extLst>
                <a:ext uri="{FF2B5EF4-FFF2-40B4-BE49-F238E27FC236}">
                  <a16:creationId xmlns:a16="http://schemas.microsoft.com/office/drawing/2014/main" id="{B9C184CA-5AEC-4E36-A15C-20A485A07A48}"/>
                </a:ext>
              </a:extLst>
            </p:cNvPr>
            <p:cNvGrpSpPr/>
            <p:nvPr/>
          </p:nvGrpSpPr>
          <p:grpSpPr>
            <a:xfrm rot="20286942">
              <a:off x="4724034" y="1697116"/>
              <a:ext cx="112244" cy="116416"/>
              <a:chOff x="3695700" y="1311275"/>
              <a:chExt cx="228600" cy="349250"/>
            </a:xfrm>
          </p:grpSpPr>
          <p:cxnSp>
            <p:nvCxnSpPr>
              <p:cNvPr id="124" name="Straight Connector 538">
                <a:extLst>
                  <a:ext uri="{FF2B5EF4-FFF2-40B4-BE49-F238E27FC236}">
                    <a16:creationId xmlns:a16="http://schemas.microsoft.com/office/drawing/2014/main" id="{777F8E5C-0575-4D7C-BB9E-A3E7CD0A9DF9}"/>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25" name="Straight Connector 539">
                <a:extLst>
                  <a:ext uri="{FF2B5EF4-FFF2-40B4-BE49-F238E27FC236}">
                    <a16:creationId xmlns:a16="http://schemas.microsoft.com/office/drawing/2014/main" id="{BC98CB36-7265-4600-81C2-7A42313049DF}"/>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26" name="Straight Connector 540">
                <a:extLst>
                  <a:ext uri="{FF2B5EF4-FFF2-40B4-BE49-F238E27FC236}">
                    <a16:creationId xmlns:a16="http://schemas.microsoft.com/office/drawing/2014/main" id="{51CD3C20-E8B8-4AAD-B403-1D5615AFF46C}"/>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79" name="Group 495">
              <a:extLst>
                <a:ext uri="{FF2B5EF4-FFF2-40B4-BE49-F238E27FC236}">
                  <a16:creationId xmlns:a16="http://schemas.microsoft.com/office/drawing/2014/main" id="{9ED5C9A3-917C-4E54-A1A8-92715F7191B5}"/>
                </a:ext>
              </a:extLst>
            </p:cNvPr>
            <p:cNvGrpSpPr/>
            <p:nvPr/>
          </p:nvGrpSpPr>
          <p:grpSpPr>
            <a:xfrm rot="20286942">
              <a:off x="7373855" y="1236050"/>
              <a:ext cx="112244" cy="116416"/>
              <a:chOff x="3695700" y="1311275"/>
              <a:chExt cx="228600" cy="349250"/>
            </a:xfrm>
          </p:grpSpPr>
          <p:cxnSp>
            <p:nvCxnSpPr>
              <p:cNvPr id="121" name="Straight Connector 535">
                <a:extLst>
                  <a:ext uri="{FF2B5EF4-FFF2-40B4-BE49-F238E27FC236}">
                    <a16:creationId xmlns:a16="http://schemas.microsoft.com/office/drawing/2014/main" id="{98637B88-01A0-47A2-8C2C-5E9714E5EFE2}"/>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22" name="Straight Connector 536">
                <a:extLst>
                  <a:ext uri="{FF2B5EF4-FFF2-40B4-BE49-F238E27FC236}">
                    <a16:creationId xmlns:a16="http://schemas.microsoft.com/office/drawing/2014/main" id="{0E45534F-BEB0-4B15-A282-07A8832B2549}"/>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23" name="Straight Connector 537">
                <a:extLst>
                  <a:ext uri="{FF2B5EF4-FFF2-40B4-BE49-F238E27FC236}">
                    <a16:creationId xmlns:a16="http://schemas.microsoft.com/office/drawing/2014/main" id="{F34A6878-5F6B-4B6C-A724-2CC512EC1384}"/>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0" name="Group 496">
              <a:extLst>
                <a:ext uri="{FF2B5EF4-FFF2-40B4-BE49-F238E27FC236}">
                  <a16:creationId xmlns:a16="http://schemas.microsoft.com/office/drawing/2014/main" id="{0B16D2A6-CCAA-4833-B277-DEE14BCD328A}"/>
                </a:ext>
              </a:extLst>
            </p:cNvPr>
            <p:cNvGrpSpPr/>
            <p:nvPr/>
          </p:nvGrpSpPr>
          <p:grpSpPr>
            <a:xfrm rot="20286942">
              <a:off x="7373855" y="1923418"/>
              <a:ext cx="112244" cy="116416"/>
              <a:chOff x="3695700" y="1311275"/>
              <a:chExt cx="228600" cy="349250"/>
            </a:xfrm>
          </p:grpSpPr>
          <p:cxnSp>
            <p:nvCxnSpPr>
              <p:cNvPr id="118" name="Straight Connector 532">
                <a:extLst>
                  <a:ext uri="{FF2B5EF4-FFF2-40B4-BE49-F238E27FC236}">
                    <a16:creationId xmlns:a16="http://schemas.microsoft.com/office/drawing/2014/main" id="{1500A93C-80B1-453D-8B5F-B54FC7562C96}"/>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19" name="Straight Connector 533">
                <a:extLst>
                  <a:ext uri="{FF2B5EF4-FFF2-40B4-BE49-F238E27FC236}">
                    <a16:creationId xmlns:a16="http://schemas.microsoft.com/office/drawing/2014/main" id="{319F7A7A-82C1-452C-B16F-418742FECD92}"/>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20" name="Straight Connector 534">
                <a:extLst>
                  <a:ext uri="{FF2B5EF4-FFF2-40B4-BE49-F238E27FC236}">
                    <a16:creationId xmlns:a16="http://schemas.microsoft.com/office/drawing/2014/main" id="{73936F5C-C70E-4241-AADA-FE5253ABB5BF}"/>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1" name="Group 497">
              <a:extLst>
                <a:ext uri="{FF2B5EF4-FFF2-40B4-BE49-F238E27FC236}">
                  <a16:creationId xmlns:a16="http://schemas.microsoft.com/office/drawing/2014/main" id="{09CCE710-6F02-4974-A364-51D1A0C2F1D0}"/>
                </a:ext>
              </a:extLst>
            </p:cNvPr>
            <p:cNvGrpSpPr/>
            <p:nvPr/>
          </p:nvGrpSpPr>
          <p:grpSpPr>
            <a:xfrm rot="20286942">
              <a:off x="6488676" y="1716858"/>
              <a:ext cx="112244" cy="116416"/>
              <a:chOff x="3695700" y="1311275"/>
              <a:chExt cx="228600" cy="349250"/>
            </a:xfrm>
          </p:grpSpPr>
          <p:cxnSp>
            <p:nvCxnSpPr>
              <p:cNvPr id="115" name="Straight Connector 529">
                <a:extLst>
                  <a:ext uri="{FF2B5EF4-FFF2-40B4-BE49-F238E27FC236}">
                    <a16:creationId xmlns:a16="http://schemas.microsoft.com/office/drawing/2014/main" id="{1014F671-095A-4055-BC26-66A9B5B2E0A5}"/>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16" name="Straight Connector 530">
                <a:extLst>
                  <a:ext uri="{FF2B5EF4-FFF2-40B4-BE49-F238E27FC236}">
                    <a16:creationId xmlns:a16="http://schemas.microsoft.com/office/drawing/2014/main" id="{7E7F29F9-47CA-4C3A-B81D-390C718E9868}"/>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17" name="Straight Connector 531">
                <a:extLst>
                  <a:ext uri="{FF2B5EF4-FFF2-40B4-BE49-F238E27FC236}">
                    <a16:creationId xmlns:a16="http://schemas.microsoft.com/office/drawing/2014/main" id="{06C3CDC3-5A3D-4AB7-8DED-AB478937BC9A}"/>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2" name="Group 498">
              <a:extLst>
                <a:ext uri="{FF2B5EF4-FFF2-40B4-BE49-F238E27FC236}">
                  <a16:creationId xmlns:a16="http://schemas.microsoft.com/office/drawing/2014/main" id="{128DF9E2-9FA2-4DC7-9D11-B7A15445FC48}"/>
                </a:ext>
              </a:extLst>
            </p:cNvPr>
            <p:cNvGrpSpPr/>
            <p:nvPr/>
          </p:nvGrpSpPr>
          <p:grpSpPr>
            <a:xfrm rot="1313058" flipH="1">
              <a:off x="5826222" y="1748448"/>
              <a:ext cx="112244" cy="116416"/>
              <a:chOff x="3695700" y="1311275"/>
              <a:chExt cx="228600" cy="349250"/>
            </a:xfrm>
          </p:grpSpPr>
          <p:cxnSp>
            <p:nvCxnSpPr>
              <p:cNvPr id="112" name="Straight Connector 526">
                <a:extLst>
                  <a:ext uri="{FF2B5EF4-FFF2-40B4-BE49-F238E27FC236}">
                    <a16:creationId xmlns:a16="http://schemas.microsoft.com/office/drawing/2014/main" id="{CDD0DEA4-EB76-4AB8-83BD-CABBCA0F8980}"/>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13" name="Straight Connector 527">
                <a:extLst>
                  <a:ext uri="{FF2B5EF4-FFF2-40B4-BE49-F238E27FC236}">
                    <a16:creationId xmlns:a16="http://schemas.microsoft.com/office/drawing/2014/main" id="{C3D373B2-C788-4550-B2D3-2C8172B38F95}"/>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14" name="Straight Connector 528">
                <a:extLst>
                  <a:ext uri="{FF2B5EF4-FFF2-40B4-BE49-F238E27FC236}">
                    <a16:creationId xmlns:a16="http://schemas.microsoft.com/office/drawing/2014/main" id="{45A053F8-F338-4696-B338-B18CA55DADA0}"/>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3" name="Group 499">
              <a:extLst>
                <a:ext uri="{FF2B5EF4-FFF2-40B4-BE49-F238E27FC236}">
                  <a16:creationId xmlns:a16="http://schemas.microsoft.com/office/drawing/2014/main" id="{CB4B185E-5F6E-4566-8CE8-9314165A6C8D}"/>
                </a:ext>
              </a:extLst>
            </p:cNvPr>
            <p:cNvGrpSpPr/>
            <p:nvPr/>
          </p:nvGrpSpPr>
          <p:grpSpPr>
            <a:xfrm rot="2434432" flipH="1">
              <a:off x="8893946" y="1983990"/>
              <a:ext cx="106445" cy="110403"/>
              <a:chOff x="3695700" y="1311275"/>
              <a:chExt cx="228600" cy="349250"/>
            </a:xfrm>
          </p:grpSpPr>
          <p:cxnSp>
            <p:nvCxnSpPr>
              <p:cNvPr id="109" name="Straight Connector 523">
                <a:extLst>
                  <a:ext uri="{FF2B5EF4-FFF2-40B4-BE49-F238E27FC236}">
                    <a16:creationId xmlns:a16="http://schemas.microsoft.com/office/drawing/2014/main" id="{5F5446EB-27E0-4F79-8794-F6B6229178C2}"/>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10" name="Straight Connector 524">
                <a:extLst>
                  <a:ext uri="{FF2B5EF4-FFF2-40B4-BE49-F238E27FC236}">
                    <a16:creationId xmlns:a16="http://schemas.microsoft.com/office/drawing/2014/main" id="{FD7E1BEB-E4DB-483D-AAF0-31DA38EF6632}"/>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11" name="Straight Connector 525">
                <a:extLst>
                  <a:ext uri="{FF2B5EF4-FFF2-40B4-BE49-F238E27FC236}">
                    <a16:creationId xmlns:a16="http://schemas.microsoft.com/office/drawing/2014/main" id="{AEBFF925-08D4-4B39-A527-EBBCB4541C07}"/>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4" name="Group 500">
              <a:extLst>
                <a:ext uri="{FF2B5EF4-FFF2-40B4-BE49-F238E27FC236}">
                  <a16:creationId xmlns:a16="http://schemas.microsoft.com/office/drawing/2014/main" id="{4B7DE2AD-62DB-4522-81B9-F0474F3643E9}"/>
                </a:ext>
              </a:extLst>
            </p:cNvPr>
            <p:cNvGrpSpPr/>
            <p:nvPr/>
          </p:nvGrpSpPr>
          <p:grpSpPr>
            <a:xfrm rot="4753423" flipH="1">
              <a:off x="8992304" y="2071013"/>
              <a:ext cx="73603" cy="159671"/>
              <a:chOff x="3695700" y="1311275"/>
              <a:chExt cx="228600" cy="349250"/>
            </a:xfrm>
          </p:grpSpPr>
          <p:cxnSp>
            <p:nvCxnSpPr>
              <p:cNvPr id="106" name="Straight Connector 520">
                <a:extLst>
                  <a:ext uri="{FF2B5EF4-FFF2-40B4-BE49-F238E27FC236}">
                    <a16:creationId xmlns:a16="http://schemas.microsoft.com/office/drawing/2014/main" id="{71D4B1F5-ABDB-49B5-9BF4-4CCD868932B7}"/>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07" name="Straight Connector 521">
                <a:extLst>
                  <a:ext uri="{FF2B5EF4-FFF2-40B4-BE49-F238E27FC236}">
                    <a16:creationId xmlns:a16="http://schemas.microsoft.com/office/drawing/2014/main" id="{EE943F04-0BCA-468C-867C-AE68419DDDD5}"/>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08" name="Straight Connector 522">
                <a:extLst>
                  <a:ext uri="{FF2B5EF4-FFF2-40B4-BE49-F238E27FC236}">
                    <a16:creationId xmlns:a16="http://schemas.microsoft.com/office/drawing/2014/main" id="{23889632-0B06-4A96-A69E-B7C1EF2C7437}"/>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5" name="Group 501">
              <a:extLst>
                <a:ext uri="{FF2B5EF4-FFF2-40B4-BE49-F238E27FC236}">
                  <a16:creationId xmlns:a16="http://schemas.microsoft.com/office/drawing/2014/main" id="{85F18104-5816-479F-837F-C87A8B77F4F7}"/>
                </a:ext>
              </a:extLst>
            </p:cNvPr>
            <p:cNvGrpSpPr/>
            <p:nvPr/>
          </p:nvGrpSpPr>
          <p:grpSpPr>
            <a:xfrm rot="6795207" flipH="1">
              <a:off x="8928434" y="2177477"/>
              <a:ext cx="73603" cy="159672"/>
              <a:chOff x="3695700" y="1311275"/>
              <a:chExt cx="228600" cy="349250"/>
            </a:xfrm>
          </p:grpSpPr>
          <p:cxnSp>
            <p:nvCxnSpPr>
              <p:cNvPr id="103" name="Straight Connector 517">
                <a:extLst>
                  <a:ext uri="{FF2B5EF4-FFF2-40B4-BE49-F238E27FC236}">
                    <a16:creationId xmlns:a16="http://schemas.microsoft.com/office/drawing/2014/main" id="{71A55DEA-E714-47CF-A433-467DECA3EA98}"/>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04" name="Straight Connector 518">
                <a:extLst>
                  <a:ext uri="{FF2B5EF4-FFF2-40B4-BE49-F238E27FC236}">
                    <a16:creationId xmlns:a16="http://schemas.microsoft.com/office/drawing/2014/main" id="{0E6DA810-3204-4F17-A5E7-B119D4322937}"/>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05" name="Straight Connector 519">
                <a:extLst>
                  <a:ext uri="{FF2B5EF4-FFF2-40B4-BE49-F238E27FC236}">
                    <a16:creationId xmlns:a16="http://schemas.microsoft.com/office/drawing/2014/main" id="{7515EBB3-F9D0-4A3E-AA6D-9E66AD22789F}"/>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6" name="Group 502">
              <a:extLst>
                <a:ext uri="{FF2B5EF4-FFF2-40B4-BE49-F238E27FC236}">
                  <a16:creationId xmlns:a16="http://schemas.microsoft.com/office/drawing/2014/main" id="{A8BD139C-4A38-4A61-80B2-36416D4110BD}"/>
                </a:ext>
              </a:extLst>
            </p:cNvPr>
            <p:cNvGrpSpPr/>
            <p:nvPr/>
          </p:nvGrpSpPr>
          <p:grpSpPr>
            <a:xfrm rot="20286942">
              <a:off x="8453200" y="1931315"/>
              <a:ext cx="112244" cy="116416"/>
              <a:chOff x="3695700" y="1311275"/>
              <a:chExt cx="228600" cy="349250"/>
            </a:xfrm>
          </p:grpSpPr>
          <p:cxnSp>
            <p:nvCxnSpPr>
              <p:cNvPr id="100" name="Straight Connector 514">
                <a:extLst>
                  <a:ext uri="{FF2B5EF4-FFF2-40B4-BE49-F238E27FC236}">
                    <a16:creationId xmlns:a16="http://schemas.microsoft.com/office/drawing/2014/main" id="{593DD592-E1FF-41CC-8F79-60540E2A1240}"/>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101" name="Straight Connector 515">
                <a:extLst>
                  <a:ext uri="{FF2B5EF4-FFF2-40B4-BE49-F238E27FC236}">
                    <a16:creationId xmlns:a16="http://schemas.microsoft.com/office/drawing/2014/main" id="{A3774378-59AD-42E7-A370-D21012685D5B}"/>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102" name="Straight Connector 516">
                <a:extLst>
                  <a:ext uri="{FF2B5EF4-FFF2-40B4-BE49-F238E27FC236}">
                    <a16:creationId xmlns:a16="http://schemas.microsoft.com/office/drawing/2014/main" id="{17D4AADC-EDA7-4BB8-B84C-0AB0B37F71F9}"/>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nvGrpSpPr>
            <p:cNvPr id="87" name="Group 503">
              <a:extLst>
                <a:ext uri="{FF2B5EF4-FFF2-40B4-BE49-F238E27FC236}">
                  <a16:creationId xmlns:a16="http://schemas.microsoft.com/office/drawing/2014/main" id="{15AAA0D7-E7D0-4577-8579-FB86CA154A9F}"/>
                </a:ext>
              </a:extLst>
            </p:cNvPr>
            <p:cNvGrpSpPr/>
            <p:nvPr/>
          </p:nvGrpSpPr>
          <p:grpSpPr>
            <a:xfrm rot="20286942">
              <a:off x="8595971" y="1911570"/>
              <a:ext cx="112244" cy="116416"/>
              <a:chOff x="3695700" y="1311275"/>
              <a:chExt cx="228600" cy="349250"/>
            </a:xfrm>
          </p:grpSpPr>
          <p:cxnSp>
            <p:nvCxnSpPr>
              <p:cNvPr id="97" name="Straight Connector 511">
                <a:extLst>
                  <a:ext uri="{FF2B5EF4-FFF2-40B4-BE49-F238E27FC236}">
                    <a16:creationId xmlns:a16="http://schemas.microsoft.com/office/drawing/2014/main" id="{89FA257D-7C5D-461D-8066-DA59EE8DA0BB}"/>
                  </a:ext>
                </a:extLst>
              </p:cNvPr>
              <p:cNvCxnSpPr/>
              <p:nvPr/>
            </p:nvCxnSpPr>
            <p:spPr>
              <a:xfrm>
                <a:off x="3695700" y="1311275"/>
                <a:ext cx="117475" cy="130175"/>
              </a:xfrm>
              <a:prstGeom prst="line">
                <a:avLst/>
              </a:prstGeom>
              <a:noFill/>
              <a:ln w="19050" cap="flat" cmpd="sng" algn="ctr">
                <a:solidFill>
                  <a:schemeClr val="accent3"/>
                </a:solidFill>
                <a:prstDash val="solid"/>
                <a:miter lim="800000"/>
              </a:ln>
              <a:effectLst/>
            </p:spPr>
          </p:cxnSp>
          <p:cxnSp>
            <p:nvCxnSpPr>
              <p:cNvPr id="98" name="Straight Connector 512">
                <a:extLst>
                  <a:ext uri="{FF2B5EF4-FFF2-40B4-BE49-F238E27FC236}">
                    <a16:creationId xmlns:a16="http://schemas.microsoft.com/office/drawing/2014/main" id="{5C0C6801-9792-484E-9563-D70A8E235C7F}"/>
                  </a:ext>
                </a:extLst>
              </p:cNvPr>
              <p:cNvCxnSpPr/>
              <p:nvPr/>
            </p:nvCxnSpPr>
            <p:spPr>
              <a:xfrm flipH="1">
                <a:off x="3806825" y="1311275"/>
                <a:ext cx="117475" cy="130175"/>
              </a:xfrm>
              <a:prstGeom prst="line">
                <a:avLst/>
              </a:prstGeom>
              <a:noFill/>
              <a:ln w="19050" cap="flat" cmpd="sng" algn="ctr">
                <a:solidFill>
                  <a:schemeClr val="accent3"/>
                </a:solidFill>
                <a:prstDash val="solid"/>
                <a:miter lim="800000"/>
              </a:ln>
              <a:effectLst/>
            </p:spPr>
          </p:cxnSp>
          <p:cxnSp>
            <p:nvCxnSpPr>
              <p:cNvPr id="99" name="Straight Connector 513">
                <a:extLst>
                  <a:ext uri="{FF2B5EF4-FFF2-40B4-BE49-F238E27FC236}">
                    <a16:creationId xmlns:a16="http://schemas.microsoft.com/office/drawing/2014/main" id="{4CF022C6-D0D8-468F-9749-45D42127A46F}"/>
                  </a:ext>
                </a:extLst>
              </p:cNvPr>
              <p:cNvCxnSpPr/>
              <p:nvPr/>
            </p:nvCxnSpPr>
            <p:spPr>
              <a:xfrm>
                <a:off x="3810000" y="1435100"/>
                <a:ext cx="0" cy="225425"/>
              </a:xfrm>
              <a:prstGeom prst="line">
                <a:avLst/>
              </a:prstGeom>
              <a:noFill/>
              <a:ln w="19050" cap="flat" cmpd="sng" algn="ctr">
                <a:solidFill>
                  <a:schemeClr val="accent3"/>
                </a:solidFill>
                <a:prstDash val="solid"/>
                <a:miter lim="800000"/>
              </a:ln>
              <a:effectLst/>
            </p:spPr>
          </p:cxnSp>
        </p:grpSp>
      </p:grpSp>
      <p:sp>
        <p:nvSpPr>
          <p:cNvPr id="88" name="Rectangle 504">
            <a:extLst>
              <a:ext uri="{FF2B5EF4-FFF2-40B4-BE49-F238E27FC236}">
                <a16:creationId xmlns:a16="http://schemas.microsoft.com/office/drawing/2014/main" id="{CBBB0D51-D2EA-4797-817E-A7552E3C1A30}"/>
              </a:ext>
            </a:extLst>
          </p:cNvPr>
          <p:cNvSpPr/>
          <p:nvPr/>
        </p:nvSpPr>
        <p:spPr>
          <a:xfrm>
            <a:off x="9254458" y="2491853"/>
            <a:ext cx="452048" cy="215443"/>
          </a:xfrm>
          <a:prstGeom prst="rect">
            <a:avLst/>
          </a:prstGeom>
        </p:spPr>
        <p:txBody>
          <a:bodyPr wrap="none" lIns="0" tIns="0" rIns="0" bIns="0">
            <a:spAutoFit/>
          </a:bodyPr>
          <a:lstStyle/>
          <a:p>
            <a:pPr marL="0" marR="0" lvl="0" indent="0" algn="l"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rPr>
              <a:t>BCMA</a:t>
            </a:r>
            <a:endParaRPr kumimoji="0" lang="en-US" sz="1400" b="0" i="0" u="none" strike="noStrike" kern="0" cap="none" spc="0" normalizeH="0" baseline="0" noProof="0" dirty="0">
              <a:ln>
                <a:noFill/>
              </a:ln>
              <a:solidFill>
                <a:srgbClr val="E1471D"/>
              </a:solidFill>
              <a:effectLst/>
              <a:uLnTx/>
              <a:uFillTx/>
              <a:latin typeface="Calibri" panose="020F0502020204030204" pitchFamily="34" charset="0"/>
              <a:ea typeface="+mn-ea"/>
              <a:cs typeface="Calibri" panose="020F0502020204030204" pitchFamily="34" charset="0"/>
            </a:endParaRPr>
          </a:p>
        </p:txBody>
      </p:sp>
      <p:sp>
        <p:nvSpPr>
          <p:cNvPr id="90" name="Rectangle 506">
            <a:extLst>
              <a:ext uri="{FF2B5EF4-FFF2-40B4-BE49-F238E27FC236}">
                <a16:creationId xmlns:a16="http://schemas.microsoft.com/office/drawing/2014/main" id="{1CF33BE6-4EDE-487A-8E57-88649B077066}"/>
              </a:ext>
            </a:extLst>
          </p:cNvPr>
          <p:cNvSpPr/>
          <p:nvPr/>
        </p:nvSpPr>
        <p:spPr>
          <a:xfrm>
            <a:off x="9254458" y="2671165"/>
            <a:ext cx="517770" cy="215443"/>
          </a:xfrm>
          <a:prstGeom prst="rect">
            <a:avLst/>
          </a:prstGeom>
        </p:spPr>
        <p:txBody>
          <a:bodyPr wrap="none" lIns="0" tIns="0" rIns="0" bIns="0">
            <a:spAutoFit/>
          </a:bodyPr>
          <a:lstStyle/>
          <a:p>
            <a:pPr marL="0" marR="0" lvl="0" indent="0" algn="l" defTabSz="1219140" rtl="0" eaLnBrk="0" fontAlgn="auto" latinLnBrk="0" hangingPunct="0">
              <a:lnSpc>
                <a:spcPct val="100000"/>
              </a:lnSpc>
              <a:spcBef>
                <a:spcPts val="0"/>
              </a:spcBef>
              <a:spcAft>
                <a:spcPts val="0"/>
              </a:spcAft>
              <a:buClrTx/>
              <a:buSzTx/>
              <a:buFontTx/>
              <a:buNone/>
              <a:tabLst/>
              <a:defRPr/>
            </a:pPr>
            <a:r>
              <a:rPr kumimoji="0" lang="en-GB" sz="14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BAFF-R</a:t>
            </a:r>
            <a:endParaRPr kumimoji="0" lang="en-US" sz="14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grpSp>
        <p:nvGrpSpPr>
          <p:cNvPr id="5" name="Group 4">
            <a:extLst>
              <a:ext uri="{FF2B5EF4-FFF2-40B4-BE49-F238E27FC236}">
                <a16:creationId xmlns:a16="http://schemas.microsoft.com/office/drawing/2014/main" id="{858D85C7-5000-4B8C-87B7-3D8BF968EA90}"/>
              </a:ext>
            </a:extLst>
          </p:cNvPr>
          <p:cNvGrpSpPr/>
          <p:nvPr/>
        </p:nvGrpSpPr>
        <p:grpSpPr>
          <a:xfrm>
            <a:off x="2806199" y="1214221"/>
            <a:ext cx="6143695" cy="862732"/>
            <a:chOff x="2806199" y="1214221"/>
            <a:chExt cx="6143695" cy="862732"/>
          </a:xfrm>
        </p:grpSpPr>
        <p:grpSp>
          <p:nvGrpSpPr>
            <p:cNvPr id="61" name="Group 477">
              <a:extLst>
                <a:ext uri="{FF2B5EF4-FFF2-40B4-BE49-F238E27FC236}">
                  <a16:creationId xmlns:a16="http://schemas.microsoft.com/office/drawing/2014/main" id="{2A851FA5-F17B-48D2-AE8D-A27C08D6EACF}"/>
                </a:ext>
              </a:extLst>
            </p:cNvPr>
            <p:cNvGrpSpPr/>
            <p:nvPr/>
          </p:nvGrpSpPr>
          <p:grpSpPr>
            <a:xfrm>
              <a:off x="2806199" y="1708615"/>
              <a:ext cx="97128" cy="88627"/>
              <a:chOff x="3695700" y="1311275"/>
              <a:chExt cx="228600" cy="349250"/>
            </a:xfrm>
          </p:grpSpPr>
          <p:cxnSp>
            <p:nvCxnSpPr>
              <p:cNvPr id="175" name="Straight Connector 589">
                <a:extLst>
                  <a:ext uri="{FF2B5EF4-FFF2-40B4-BE49-F238E27FC236}">
                    <a16:creationId xmlns:a16="http://schemas.microsoft.com/office/drawing/2014/main" id="{D7F2CF27-90C8-4B3B-99F9-F59838B8F4BB}"/>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76" name="Straight Connector 590">
                <a:extLst>
                  <a:ext uri="{FF2B5EF4-FFF2-40B4-BE49-F238E27FC236}">
                    <a16:creationId xmlns:a16="http://schemas.microsoft.com/office/drawing/2014/main" id="{F6ADAED1-2C60-4FFE-B26A-B735C1C4E3C3}"/>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77" name="Straight Connector 591">
                <a:extLst>
                  <a:ext uri="{FF2B5EF4-FFF2-40B4-BE49-F238E27FC236}">
                    <a16:creationId xmlns:a16="http://schemas.microsoft.com/office/drawing/2014/main" id="{EC0956CB-2170-4652-8BC4-4F6588C75181}"/>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2" name="Group 478">
              <a:extLst>
                <a:ext uri="{FF2B5EF4-FFF2-40B4-BE49-F238E27FC236}">
                  <a16:creationId xmlns:a16="http://schemas.microsoft.com/office/drawing/2014/main" id="{9E75A683-ECC9-4156-A621-E38161675F30}"/>
                </a:ext>
              </a:extLst>
            </p:cNvPr>
            <p:cNvGrpSpPr/>
            <p:nvPr/>
          </p:nvGrpSpPr>
          <p:grpSpPr>
            <a:xfrm>
              <a:off x="3525763" y="1708615"/>
              <a:ext cx="97128" cy="88627"/>
              <a:chOff x="3695700" y="1311275"/>
              <a:chExt cx="228600" cy="349250"/>
            </a:xfrm>
          </p:grpSpPr>
          <p:cxnSp>
            <p:nvCxnSpPr>
              <p:cNvPr id="172" name="Straight Connector 586">
                <a:extLst>
                  <a:ext uri="{FF2B5EF4-FFF2-40B4-BE49-F238E27FC236}">
                    <a16:creationId xmlns:a16="http://schemas.microsoft.com/office/drawing/2014/main" id="{69DB79BE-3264-4589-9D92-F1E03AD6B807}"/>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73" name="Straight Connector 587">
                <a:extLst>
                  <a:ext uri="{FF2B5EF4-FFF2-40B4-BE49-F238E27FC236}">
                    <a16:creationId xmlns:a16="http://schemas.microsoft.com/office/drawing/2014/main" id="{C89E6A84-AE87-4599-8052-A6C750E0447C}"/>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74" name="Straight Connector 588">
                <a:extLst>
                  <a:ext uri="{FF2B5EF4-FFF2-40B4-BE49-F238E27FC236}">
                    <a16:creationId xmlns:a16="http://schemas.microsoft.com/office/drawing/2014/main" id="{401B2EBC-6871-45AF-B2E1-5F2E6912C27A}"/>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3" name="Group 479">
              <a:extLst>
                <a:ext uri="{FF2B5EF4-FFF2-40B4-BE49-F238E27FC236}">
                  <a16:creationId xmlns:a16="http://schemas.microsoft.com/office/drawing/2014/main" id="{19521436-9963-430D-B8A7-819F3813DAA6}"/>
                </a:ext>
              </a:extLst>
            </p:cNvPr>
            <p:cNvGrpSpPr/>
            <p:nvPr/>
          </p:nvGrpSpPr>
          <p:grpSpPr>
            <a:xfrm>
              <a:off x="4193929" y="1708615"/>
              <a:ext cx="97128" cy="88627"/>
              <a:chOff x="3695700" y="1311275"/>
              <a:chExt cx="228600" cy="349250"/>
            </a:xfrm>
          </p:grpSpPr>
          <p:cxnSp>
            <p:nvCxnSpPr>
              <p:cNvPr id="169" name="Straight Connector 583">
                <a:extLst>
                  <a:ext uri="{FF2B5EF4-FFF2-40B4-BE49-F238E27FC236}">
                    <a16:creationId xmlns:a16="http://schemas.microsoft.com/office/drawing/2014/main" id="{F62513CB-7009-46A3-A231-8A6DEAF75943}"/>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70" name="Straight Connector 584">
                <a:extLst>
                  <a:ext uri="{FF2B5EF4-FFF2-40B4-BE49-F238E27FC236}">
                    <a16:creationId xmlns:a16="http://schemas.microsoft.com/office/drawing/2014/main" id="{BE039339-69D8-44FB-8E2A-4C87374B97A1}"/>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71" name="Straight Connector 585">
                <a:extLst>
                  <a:ext uri="{FF2B5EF4-FFF2-40B4-BE49-F238E27FC236}">
                    <a16:creationId xmlns:a16="http://schemas.microsoft.com/office/drawing/2014/main" id="{494FBDDB-9C40-4983-8370-8ECB892F339F}"/>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4" name="Group 480">
              <a:extLst>
                <a:ext uri="{FF2B5EF4-FFF2-40B4-BE49-F238E27FC236}">
                  <a16:creationId xmlns:a16="http://schemas.microsoft.com/office/drawing/2014/main" id="{A3EDE802-04BD-4A48-BA6B-3BDEB85DCFBA}"/>
                </a:ext>
              </a:extLst>
            </p:cNvPr>
            <p:cNvGrpSpPr/>
            <p:nvPr/>
          </p:nvGrpSpPr>
          <p:grpSpPr>
            <a:xfrm rot="795807">
              <a:off x="4893493" y="1702929"/>
              <a:ext cx="97128" cy="89546"/>
              <a:chOff x="3695700" y="1311275"/>
              <a:chExt cx="228600" cy="349250"/>
            </a:xfrm>
          </p:grpSpPr>
          <p:cxnSp>
            <p:nvCxnSpPr>
              <p:cNvPr id="166" name="Straight Connector 580">
                <a:extLst>
                  <a:ext uri="{FF2B5EF4-FFF2-40B4-BE49-F238E27FC236}">
                    <a16:creationId xmlns:a16="http://schemas.microsoft.com/office/drawing/2014/main" id="{7F3A896A-CED3-4F9B-9A8C-7DDBE7370C02}"/>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67" name="Straight Connector 581">
                <a:extLst>
                  <a:ext uri="{FF2B5EF4-FFF2-40B4-BE49-F238E27FC236}">
                    <a16:creationId xmlns:a16="http://schemas.microsoft.com/office/drawing/2014/main" id="{3FAF7971-FE24-4A7C-BD6E-7D96997963F6}"/>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68" name="Straight Connector 582">
                <a:extLst>
                  <a:ext uri="{FF2B5EF4-FFF2-40B4-BE49-F238E27FC236}">
                    <a16:creationId xmlns:a16="http://schemas.microsoft.com/office/drawing/2014/main" id="{6ACA16D1-47DD-46CC-8A95-B7C38FCD3C83}"/>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5" name="Group 481">
              <a:extLst>
                <a:ext uri="{FF2B5EF4-FFF2-40B4-BE49-F238E27FC236}">
                  <a16:creationId xmlns:a16="http://schemas.microsoft.com/office/drawing/2014/main" id="{8EB01479-D404-4C25-AF53-799870401B6E}"/>
                </a:ext>
              </a:extLst>
            </p:cNvPr>
            <p:cNvGrpSpPr/>
            <p:nvPr/>
          </p:nvGrpSpPr>
          <p:grpSpPr>
            <a:xfrm rot="21076830">
              <a:off x="5547034" y="1715428"/>
              <a:ext cx="97128" cy="89546"/>
              <a:chOff x="3695700" y="1311275"/>
              <a:chExt cx="228600" cy="349250"/>
            </a:xfrm>
          </p:grpSpPr>
          <p:cxnSp>
            <p:nvCxnSpPr>
              <p:cNvPr id="163" name="Straight Connector 577">
                <a:extLst>
                  <a:ext uri="{FF2B5EF4-FFF2-40B4-BE49-F238E27FC236}">
                    <a16:creationId xmlns:a16="http://schemas.microsoft.com/office/drawing/2014/main" id="{E0D8682C-49B6-4138-930E-E9E925C099DF}"/>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64" name="Straight Connector 578">
                <a:extLst>
                  <a:ext uri="{FF2B5EF4-FFF2-40B4-BE49-F238E27FC236}">
                    <a16:creationId xmlns:a16="http://schemas.microsoft.com/office/drawing/2014/main" id="{E171CDD4-3CD1-4DCC-B35C-F7FA4F09E61E}"/>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65" name="Straight Connector 579">
                <a:extLst>
                  <a:ext uri="{FF2B5EF4-FFF2-40B4-BE49-F238E27FC236}">
                    <a16:creationId xmlns:a16="http://schemas.microsoft.com/office/drawing/2014/main" id="{EEF82938-770A-4AD7-BE8F-FA08431A5C73}"/>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6" name="Group 482">
              <a:extLst>
                <a:ext uri="{FF2B5EF4-FFF2-40B4-BE49-F238E27FC236}">
                  <a16:creationId xmlns:a16="http://schemas.microsoft.com/office/drawing/2014/main" id="{CF7DCBDD-D8C8-4A5A-BE39-72EF25D4DDF7}"/>
                </a:ext>
              </a:extLst>
            </p:cNvPr>
            <p:cNvGrpSpPr/>
            <p:nvPr/>
          </p:nvGrpSpPr>
          <p:grpSpPr>
            <a:xfrm rot="795807">
              <a:off x="5693006" y="1706877"/>
              <a:ext cx="97128" cy="89546"/>
              <a:chOff x="3695700" y="1311275"/>
              <a:chExt cx="228600" cy="349250"/>
            </a:xfrm>
          </p:grpSpPr>
          <p:cxnSp>
            <p:nvCxnSpPr>
              <p:cNvPr id="160" name="Straight Connector 574">
                <a:extLst>
                  <a:ext uri="{FF2B5EF4-FFF2-40B4-BE49-F238E27FC236}">
                    <a16:creationId xmlns:a16="http://schemas.microsoft.com/office/drawing/2014/main" id="{688DAEFC-649D-458E-8D7A-8C9A0FD320FF}"/>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61" name="Straight Connector 575">
                <a:extLst>
                  <a:ext uri="{FF2B5EF4-FFF2-40B4-BE49-F238E27FC236}">
                    <a16:creationId xmlns:a16="http://schemas.microsoft.com/office/drawing/2014/main" id="{12FAFF4F-AE0D-4BCE-953C-1841404A9945}"/>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62" name="Straight Connector 576">
                <a:extLst>
                  <a:ext uri="{FF2B5EF4-FFF2-40B4-BE49-F238E27FC236}">
                    <a16:creationId xmlns:a16="http://schemas.microsoft.com/office/drawing/2014/main" id="{9FA1EFE2-3E5C-4924-9F2C-BD4D26104119}"/>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7" name="Group 483">
              <a:extLst>
                <a:ext uri="{FF2B5EF4-FFF2-40B4-BE49-F238E27FC236}">
                  <a16:creationId xmlns:a16="http://schemas.microsoft.com/office/drawing/2014/main" id="{060A6224-4761-4FA9-BC6C-7B7AAECBE96A}"/>
                </a:ext>
              </a:extLst>
            </p:cNvPr>
            <p:cNvGrpSpPr/>
            <p:nvPr/>
          </p:nvGrpSpPr>
          <p:grpSpPr>
            <a:xfrm rot="21076830">
              <a:off x="6620668" y="1695684"/>
              <a:ext cx="97128" cy="89546"/>
              <a:chOff x="3695700" y="1311275"/>
              <a:chExt cx="228600" cy="349250"/>
            </a:xfrm>
          </p:grpSpPr>
          <p:cxnSp>
            <p:nvCxnSpPr>
              <p:cNvPr id="157" name="Straight Connector 571">
                <a:extLst>
                  <a:ext uri="{FF2B5EF4-FFF2-40B4-BE49-F238E27FC236}">
                    <a16:creationId xmlns:a16="http://schemas.microsoft.com/office/drawing/2014/main" id="{1A9FF17C-567D-4A70-8135-A8863B01373B}"/>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58" name="Straight Connector 572">
                <a:extLst>
                  <a:ext uri="{FF2B5EF4-FFF2-40B4-BE49-F238E27FC236}">
                    <a16:creationId xmlns:a16="http://schemas.microsoft.com/office/drawing/2014/main" id="{2B5580E7-AFB3-43DD-B7AE-D011C9CA397F}"/>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59" name="Straight Connector 573">
                <a:extLst>
                  <a:ext uri="{FF2B5EF4-FFF2-40B4-BE49-F238E27FC236}">
                    <a16:creationId xmlns:a16="http://schemas.microsoft.com/office/drawing/2014/main" id="{CD9B35C1-E41D-4092-AE18-544DE74942EB}"/>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8" name="Group 484">
              <a:extLst>
                <a:ext uri="{FF2B5EF4-FFF2-40B4-BE49-F238E27FC236}">
                  <a16:creationId xmlns:a16="http://schemas.microsoft.com/office/drawing/2014/main" id="{FAD99CAB-D510-4E4A-A894-4AFF6F2D04F9}"/>
                </a:ext>
              </a:extLst>
            </p:cNvPr>
            <p:cNvGrpSpPr/>
            <p:nvPr/>
          </p:nvGrpSpPr>
          <p:grpSpPr>
            <a:xfrm rot="795807">
              <a:off x="6829459" y="1726621"/>
              <a:ext cx="97128" cy="89546"/>
              <a:chOff x="3695700" y="1311275"/>
              <a:chExt cx="228600" cy="349250"/>
            </a:xfrm>
          </p:grpSpPr>
          <p:cxnSp>
            <p:nvCxnSpPr>
              <p:cNvPr id="154" name="Straight Connector 568">
                <a:extLst>
                  <a:ext uri="{FF2B5EF4-FFF2-40B4-BE49-F238E27FC236}">
                    <a16:creationId xmlns:a16="http://schemas.microsoft.com/office/drawing/2014/main" id="{20950371-3FB0-4705-B73A-4C01276FDB7C}"/>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55" name="Straight Connector 569">
                <a:extLst>
                  <a:ext uri="{FF2B5EF4-FFF2-40B4-BE49-F238E27FC236}">
                    <a16:creationId xmlns:a16="http://schemas.microsoft.com/office/drawing/2014/main" id="{53078433-A101-4A1E-AFA5-8598E0E3182A}"/>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56" name="Straight Connector 570">
                <a:extLst>
                  <a:ext uri="{FF2B5EF4-FFF2-40B4-BE49-F238E27FC236}">
                    <a16:creationId xmlns:a16="http://schemas.microsoft.com/office/drawing/2014/main" id="{468C4442-263C-49F4-9DAD-9D560E4A3D64}"/>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69" name="Group 485">
              <a:extLst>
                <a:ext uri="{FF2B5EF4-FFF2-40B4-BE49-F238E27FC236}">
                  <a16:creationId xmlns:a16="http://schemas.microsoft.com/office/drawing/2014/main" id="{1C864FA0-ED59-4D74-834B-CF1EFD04BC1B}"/>
                </a:ext>
              </a:extLst>
            </p:cNvPr>
            <p:cNvGrpSpPr/>
            <p:nvPr/>
          </p:nvGrpSpPr>
          <p:grpSpPr>
            <a:xfrm rot="795807">
              <a:off x="6937965" y="1801645"/>
              <a:ext cx="97128" cy="89546"/>
              <a:chOff x="3695700" y="1311275"/>
              <a:chExt cx="228600" cy="349250"/>
            </a:xfrm>
          </p:grpSpPr>
          <p:cxnSp>
            <p:nvCxnSpPr>
              <p:cNvPr id="151" name="Straight Connector 565">
                <a:extLst>
                  <a:ext uri="{FF2B5EF4-FFF2-40B4-BE49-F238E27FC236}">
                    <a16:creationId xmlns:a16="http://schemas.microsoft.com/office/drawing/2014/main" id="{7117DC0A-E89B-4852-82E1-879B1270648A}"/>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52" name="Straight Connector 566">
                <a:extLst>
                  <a:ext uri="{FF2B5EF4-FFF2-40B4-BE49-F238E27FC236}">
                    <a16:creationId xmlns:a16="http://schemas.microsoft.com/office/drawing/2014/main" id="{43257755-C419-4899-89B0-0033C9C54E00}"/>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53" name="Straight Connector 567">
                <a:extLst>
                  <a:ext uri="{FF2B5EF4-FFF2-40B4-BE49-F238E27FC236}">
                    <a16:creationId xmlns:a16="http://schemas.microsoft.com/office/drawing/2014/main" id="{9E8BC2FA-DD53-41C8-A565-989ACB89925D}"/>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0" name="Group 486">
              <a:extLst>
                <a:ext uri="{FF2B5EF4-FFF2-40B4-BE49-F238E27FC236}">
                  <a16:creationId xmlns:a16="http://schemas.microsoft.com/office/drawing/2014/main" id="{D3046E62-F4B9-4371-B789-ADBA64781278}"/>
                </a:ext>
              </a:extLst>
            </p:cNvPr>
            <p:cNvGrpSpPr/>
            <p:nvPr/>
          </p:nvGrpSpPr>
          <p:grpSpPr>
            <a:xfrm rot="795807">
              <a:off x="7743191" y="1237913"/>
              <a:ext cx="97128" cy="89546"/>
              <a:chOff x="3695700" y="1311275"/>
              <a:chExt cx="228600" cy="349250"/>
            </a:xfrm>
          </p:grpSpPr>
          <p:cxnSp>
            <p:nvCxnSpPr>
              <p:cNvPr id="148" name="Straight Connector 562">
                <a:extLst>
                  <a:ext uri="{FF2B5EF4-FFF2-40B4-BE49-F238E27FC236}">
                    <a16:creationId xmlns:a16="http://schemas.microsoft.com/office/drawing/2014/main" id="{487A48F7-BC27-45A7-BD29-BA49D585C768}"/>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49" name="Straight Connector 563">
                <a:extLst>
                  <a:ext uri="{FF2B5EF4-FFF2-40B4-BE49-F238E27FC236}">
                    <a16:creationId xmlns:a16="http://schemas.microsoft.com/office/drawing/2014/main" id="{43505748-AD93-44F7-9873-BC2ADC63832A}"/>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50" name="Straight Connector 564">
                <a:extLst>
                  <a:ext uri="{FF2B5EF4-FFF2-40B4-BE49-F238E27FC236}">
                    <a16:creationId xmlns:a16="http://schemas.microsoft.com/office/drawing/2014/main" id="{12066A9F-3427-441B-880A-DD26E218281D}"/>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1" name="Group 487">
              <a:extLst>
                <a:ext uri="{FF2B5EF4-FFF2-40B4-BE49-F238E27FC236}">
                  <a16:creationId xmlns:a16="http://schemas.microsoft.com/office/drawing/2014/main" id="{D2936857-6FE6-4C0C-A018-331BA0586A2E}"/>
                </a:ext>
              </a:extLst>
            </p:cNvPr>
            <p:cNvGrpSpPr/>
            <p:nvPr/>
          </p:nvGrpSpPr>
          <p:grpSpPr>
            <a:xfrm rot="795807">
              <a:off x="7748902" y="1905537"/>
              <a:ext cx="97128" cy="89546"/>
              <a:chOff x="3695700" y="1311275"/>
              <a:chExt cx="228600" cy="349250"/>
            </a:xfrm>
          </p:grpSpPr>
          <p:cxnSp>
            <p:nvCxnSpPr>
              <p:cNvPr id="145" name="Straight Connector 559">
                <a:extLst>
                  <a:ext uri="{FF2B5EF4-FFF2-40B4-BE49-F238E27FC236}">
                    <a16:creationId xmlns:a16="http://schemas.microsoft.com/office/drawing/2014/main" id="{1FA92075-83FB-4F6C-B254-A410397050A6}"/>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46" name="Straight Connector 560">
                <a:extLst>
                  <a:ext uri="{FF2B5EF4-FFF2-40B4-BE49-F238E27FC236}">
                    <a16:creationId xmlns:a16="http://schemas.microsoft.com/office/drawing/2014/main" id="{1B99E2E4-5180-479F-A1CE-C608D6FC1A23}"/>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47" name="Straight Connector 561">
                <a:extLst>
                  <a:ext uri="{FF2B5EF4-FFF2-40B4-BE49-F238E27FC236}">
                    <a16:creationId xmlns:a16="http://schemas.microsoft.com/office/drawing/2014/main" id="{22968A68-9A03-4184-9681-86559AF3E428}"/>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2" name="Group 488">
              <a:extLst>
                <a:ext uri="{FF2B5EF4-FFF2-40B4-BE49-F238E27FC236}">
                  <a16:creationId xmlns:a16="http://schemas.microsoft.com/office/drawing/2014/main" id="{590BCB09-F0AE-47C9-8540-38B5AB3D559E}"/>
                </a:ext>
              </a:extLst>
            </p:cNvPr>
            <p:cNvGrpSpPr/>
            <p:nvPr/>
          </p:nvGrpSpPr>
          <p:grpSpPr>
            <a:xfrm rot="1656614">
              <a:off x="8852766" y="1920279"/>
              <a:ext cx="97128" cy="89546"/>
              <a:chOff x="3695700" y="1311275"/>
              <a:chExt cx="228600" cy="349250"/>
            </a:xfrm>
          </p:grpSpPr>
          <p:cxnSp>
            <p:nvCxnSpPr>
              <p:cNvPr id="142" name="Straight Connector 556">
                <a:extLst>
                  <a:ext uri="{FF2B5EF4-FFF2-40B4-BE49-F238E27FC236}">
                    <a16:creationId xmlns:a16="http://schemas.microsoft.com/office/drawing/2014/main" id="{BB4A2984-C3E3-4A31-97BC-C310EADD8652}"/>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43" name="Straight Connector 557">
                <a:extLst>
                  <a:ext uri="{FF2B5EF4-FFF2-40B4-BE49-F238E27FC236}">
                    <a16:creationId xmlns:a16="http://schemas.microsoft.com/office/drawing/2014/main" id="{504C3042-67EE-499D-8E96-F365287DD542}"/>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44" name="Straight Connector 558">
                <a:extLst>
                  <a:ext uri="{FF2B5EF4-FFF2-40B4-BE49-F238E27FC236}">
                    <a16:creationId xmlns:a16="http://schemas.microsoft.com/office/drawing/2014/main" id="{CB6BC4CD-06D2-46C0-8930-D1196B0B2400}"/>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3" name="Group 489">
              <a:extLst>
                <a:ext uri="{FF2B5EF4-FFF2-40B4-BE49-F238E27FC236}">
                  <a16:creationId xmlns:a16="http://schemas.microsoft.com/office/drawing/2014/main" id="{85E661C2-AB50-41F6-853D-ED5954F68C9F}"/>
                </a:ext>
              </a:extLst>
            </p:cNvPr>
            <p:cNvGrpSpPr/>
            <p:nvPr/>
          </p:nvGrpSpPr>
          <p:grpSpPr>
            <a:xfrm rot="795807">
              <a:off x="8337117" y="1858152"/>
              <a:ext cx="97128" cy="89546"/>
              <a:chOff x="3695700" y="1311275"/>
              <a:chExt cx="228600" cy="349250"/>
            </a:xfrm>
          </p:grpSpPr>
          <p:cxnSp>
            <p:nvCxnSpPr>
              <p:cNvPr id="139" name="Straight Connector 553">
                <a:extLst>
                  <a:ext uri="{FF2B5EF4-FFF2-40B4-BE49-F238E27FC236}">
                    <a16:creationId xmlns:a16="http://schemas.microsoft.com/office/drawing/2014/main" id="{BF05CA83-A4A2-4E78-BA42-4D984FF9F166}"/>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40" name="Straight Connector 554">
                <a:extLst>
                  <a:ext uri="{FF2B5EF4-FFF2-40B4-BE49-F238E27FC236}">
                    <a16:creationId xmlns:a16="http://schemas.microsoft.com/office/drawing/2014/main" id="{03D94A10-E49A-403E-890C-2B194E775CD0}"/>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41" name="Straight Connector 555">
                <a:extLst>
                  <a:ext uri="{FF2B5EF4-FFF2-40B4-BE49-F238E27FC236}">
                    <a16:creationId xmlns:a16="http://schemas.microsoft.com/office/drawing/2014/main" id="{8B93E567-5BA9-49B2-89EE-71280E1B5BC7}"/>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4" name="Group 490">
              <a:extLst>
                <a:ext uri="{FF2B5EF4-FFF2-40B4-BE49-F238E27FC236}">
                  <a16:creationId xmlns:a16="http://schemas.microsoft.com/office/drawing/2014/main" id="{3ACBC9D0-B5BB-41C2-B4C6-482EB6E5E27D}"/>
                </a:ext>
              </a:extLst>
            </p:cNvPr>
            <p:cNvGrpSpPr/>
            <p:nvPr/>
          </p:nvGrpSpPr>
          <p:grpSpPr>
            <a:xfrm rot="21076830">
              <a:off x="8750806" y="1878550"/>
              <a:ext cx="97128" cy="89546"/>
              <a:chOff x="3695700" y="1311275"/>
              <a:chExt cx="228600" cy="349250"/>
            </a:xfrm>
          </p:grpSpPr>
          <p:cxnSp>
            <p:nvCxnSpPr>
              <p:cNvPr id="136" name="Straight Connector 550">
                <a:extLst>
                  <a:ext uri="{FF2B5EF4-FFF2-40B4-BE49-F238E27FC236}">
                    <a16:creationId xmlns:a16="http://schemas.microsoft.com/office/drawing/2014/main" id="{49A72422-962D-416B-817E-26DF0F5F80BA}"/>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37" name="Straight Connector 551">
                <a:extLst>
                  <a:ext uri="{FF2B5EF4-FFF2-40B4-BE49-F238E27FC236}">
                    <a16:creationId xmlns:a16="http://schemas.microsoft.com/office/drawing/2014/main" id="{13C1D513-DA1B-4016-ADCA-6D85C97C15CB}"/>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38" name="Straight Connector 552">
                <a:extLst>
                  <a:ext uri="{FF2B5EF4-FFF2-40B4-BE49-F238E27FC236}">
                    <a16:creationId xmlns:a16="http://schemas.microsoft.com/office/drawing/2014/main" id="{C1459AB6-B353-4C06-9A8C-EFADC563C442}"/>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5" name="Group 491">
              <a:extLst>
                <a:ext uri="{FF2B5EF4-FFF2-40B4-BE49-F238E27FC236}">
                  <a16:creationId xmlns:a16="http://schemas.microsoft.com/office/drawing/2014/main" id="{78D56B29-F637-4CBB-8A10-D4B713A62E41}"/>
                </a:ext>
              </a:extLst>
            </p:cNvPr>
            <p:cNvGrpSpPr/>
            <p:nvPr/>
          </p:nvGrpSpPr>
          <p:grpSpPr>
            <a:xfrm rot="19943386" flipH="1">
              <a:off x="8298816" y="1987407"/>
              <a:ext cx="97128" cy="89546"/>
              <a:chOff x="3695700" y="1311275"/>
              <a:chExt cx="228600" cy="349250"/>
            </a:xfrm>
          </p:grpSpPr>
          <p:cxnSp>
            <p:nvCxnSpPr>
              <p:cNvPr id="133" name="Straight Connector 547">
                <a:extLst>
                  <a:ext uri="{FF2B5EF4-FFF2-40B4-BE49-F238E27FC236}">
                    <a16:creationId xmlns:a16="http://schemas.microsoft.com/office/drawing/2014/main" id="{D0B36151-53EC-426C-BC9C-861D213E71F7}"/>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34" name="Straight Connector 548">
                <a:extLst>
                  <a:ext uri="{FF2B5EF4-FFF2-40B4-BE49-F238E27FC236}">
                    <a16:creationId xmlns:a16="http://schemas.microsoft.com/office/drawing/2014/main" id="{5836FFC3-4802-4003-B11C-C0BA38F7FCB7}"/>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35" name="Straight Connector 549">
                <a:extLst>
                  <a:ext uri="{FF2B5EF4-FFF2-40B4-BE49-F238E27FC236}">
                    <a16:creationId xmlns:a16="http://schemas.microsoft.com/office/drawing/2014/main" id="{1414A762-69A0-46E8-A682-5AE36DEB3829}"/>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76" name="Group 492">
              <a:extLst>
                <a:ext uri="{FF2B5EF4-FFF2-40B4-BE49-F238E27FC236}">
                  <a16:creationId xmlns:a16="http://schemas.microsoft.com/office/drawing/2014/main" id="{46F6F303-59CF-4631-9B18-EB763137B1F9}"/>
                </a:ext>
              </a:extLst>
            </p:cNvPr>
            <p:cNvGrpSpPr/>
            <p:nvPr/>
          </p:nvGrpSpPr>
          <p:grpSpPr>
            <a:xfrm rot="21076830">
              <a:off x="7528692" y="1890395"/>
              <a:ext cx="97128" cy="89546"/>
              <a:chOff x="3695700" y="1311275"/>
              <a:chExt cx="228600" cy="349250"/>
            </a:xfrm>
          </p:grpSpPr>
          <p:cxnSp>
            <p:nvCxnSpPr>
              <p:cNvPr id="130" name="Straight Connector 544">
                <a:extLst>
                  <a:ext uri="{FF2B5EF4-FFF2-40B4-BE49-F238E27FC236}">
                    <a16:creationId xmlns:a16="http://schemas.microsoft.com/office/drawing/2014/main" id="{5290ABB0-EA15-481D-BEB9-20F9F2247110}"/>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131" name="Straight Connector 545">
                <a:extLst>
                  <a:ext uri="{FF2B5EF4-FFF2-40B4-BE49-F238E27FC236}">
                    <a16:creationId xmlns:a16="http://schemas.microsoft.com/office/drawing/2014/main" id="{C89C36C9-9AA1-4609-BB4A-78F70486A8BA}"/>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132" name="Straight Connector 546">
                <a:extLst>
                  <a:ext uri="{FF2B5EF4-FFF2-40B4-BE49-F238E27FC236}">
                    <a16:creationId xmlns:a16="http://schemas.microsoft.com/office/drawing/2014/main" id="{0D846345-CDB5-4098-89C7-5CA41344431D}"/>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nvGrpSpPr>
            <p:cNvPr id="91" name="Group 507">
              <a:extLst>
                <a:ext uri="{FF2B5EF4-FFF2-40B4-BE49-F238E27FC236}">
                  <a16:creationId xmlns:a16="http://schemas.microsoft.com/office/drawing/2014/main" id="{4D383496-50BF-4DDF-92AA-11783395A96F}"/>
                </a:ext>
              </a:extLst>
            </p:cNvPr>
            <p:cNvGrpSpPr/>
            <p:nvPr/>
          </p:nvGrpSpPr>
          <p:grpSpPr>
            <a:xfrm rot="21495807">
              <a:off x="7537602" y="1214221"/>
              <a:ext cx="97128" cy="89546"/>
              <a:chOff x="3695700" y="1311275"/>
              <a:chExt cx="228600" cy="349250"/>
            </a:xfrm>
          </p:grpSpPr>
          <p:cxnSp>
            <p:nvCxnSpPr>
              <p:cNvPr id="94" name="Straight Connector 508">
                <a:extLst>
                  <a:ext uri="{FF2B5EF4-FFF2-40B4-BE49-F238E27FC236}">
                    <a16:creationId xmlns:a16="http://schemas.microsoft.com/office/drawing/2014/main" id="{D24CB213-A4A4-4E97-A2F7-282E3E41C138}"/>
                  </a:ext>
                </a:extLst>
              </p:cNvPr>
              <p:cNvCxnSpPr/>
              <p:nvPr/>
            </p:nvCxnSpPr>
            <p:spPr>
              <a:xfrm>
                <a:off x="3695700" y="1311275"/>
                <a:ext cx="117475" cy="130175"/>
              </a:xfrm>
              <a:prstGeom prst="line">
                <a:avLst/>
              </a:prstGeom>
              <a:noFill/>
              <a:ln w="19050" cap="flat" cmpd="sng" algn="ctr">
                <a:solidFill>
                  <a:schemeClr val="accent1"/>
                </a:solidFill>
                <a:prstDash val="solid"/>
                <a:miter lim="800000"/>
              </a:ln>
              <a:effectLst/>
            </p:spPr>
          </p:cxnSp>
          <p:cxnSp>
            <p:nvCxnSpPr>
              <p:cNvPr id="95" name="Straight Connector 509">
                <a:extLst>
                  <a:ext uri="{FF2B5EF4-FFF2-40B4-BE49-F238E27FC236}">
                    <a16:creationId xmlns:a16="http://schemas.microsoft.com/office/drawing/2014/main" id="{E62ED7C0-417B-4691-A151-1BFFB6013ABF}"/>
                  </a:ext>
                </a:extLst>
              </p:cNvPr>
              <p:cNvCxnSpPr/>
              <p:nvPr/>
            </p:nvCxnSpPr>
            <p:spPr>
              <a:xfrm flipH="1">
                <a:off x="3806825" y="1311275"/>
                <a:ext cx="117475" cy="130175"/>
              </a:xfrm>
              <a:prstGeom prst="line">
                <a:avLst/>
              </a:prstGeom>
              <a:noFill/>
              <a:ln w="19050" cap="flat" cmpd="sng" algn="ctr">
                <a:solidFill>
                  <a:schemeClr val="accent1"/>
                </a:solidFill>
                <a:prstDash val="solid"/>
                <a:miter lim="800000"/>
              </a:ln>
              <a:effectLst/>
            </p:spPr>
          </p:cxnSp>
          <p:cxnSp>
            <p:nvCxnSpPr>
              <p:cNvPr id="96" name="Straight Connector 510">
                <a:extLst>
                  <a:ext uri="{FF2B5EF4-FFF2-40B4-BE49-F238E27FC236}">
                    <a16:creationId xmlns:a16="http://schemas.microsoft.com/office/drawing/2014/main" id="{C5DEF6A4-86A5-4883-BA04-4ABA3BFA081D}"/>
                  </a:ext>
                </a:extLst>
              </p:cNvPr>
              <p:cNvCxnSpPr/>
              <p:nvPr/>
            </p:nvCxnSpPr>
            <p:spPr>
              <a:xfrm>
                <a:off x="3810000" y="1435100"/>
                <a:ext cx="0" cy="225425"/>
              </a:xfrm>
              <a:prstGeom prst="line">
                <a:avLst/>
              </a:prstGeom>
              <a:noFill/>
              <a:ln w="19050" cap="flat" cmpd="sng" algn="ctr">
                <a:solidFill>
                  <a:schemeClr val="accent1"/>
                </a:solidFill>
                <a:prstDash val="solid"/>
                <a:miter lim="800000"/>
              </a:ln>
              <a:effectLst/>
            </p:spPr>
          </p:cxnSp>
        </p:grpSp>
      </p:grpSp>
      <p:sp>
        <p:nvSpPr>
          <p:cNvPr id="222" name="Text Box 15">
            <a:extLst>
              <a:ext uri="{FF2B5EF4-FFF2-40B4-BE49-F238E27FC236}">
                <a16:creationId xmlns:a16="http://schemas.microsoft.com/office/drawing/2014/main" id="{A3BF79BB-1362-43F0-940C-4492B866DC93}"/>
              </a:ext>
            </a:extLst>
          </p:cNvPr>
          <p:cNvSpPr txBox="1">
            <a:spLocks noChangeArrowheads="1"/>
          </p:cNvSpPr>
          <p:nvPr/>
        </p:nvSpPr>
        <p:spPr bwMode="auto">
          <a:xfrm>
            <a:off x="441935" y="6359731"/>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Cho. Front Immunol. 2018;9:1821. Moreaux. Blood. 2004;103:3148. Sanchez. Br J Haematol. 2012;158:727.</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nvGrpSpPr>
          <p:cNvPr id="227" name="Group 456">
            <a:extLst>
              <a:ext uri="{FF2B5EF4-FFF2-40B4-BE49-F238E27FC236}">
                <a16:creationId xmlns:a16="http://schemas.microsoft.com/office/drawing/2014/main" id="{48A198DA-37E7-4E54-86CB-5CA5052E6058}"/>
              </a:ext>
            </a:extLst>
          </p:cNvPr>
          <p:cNvGrpSpPr/>
          <p:nvPr/>
        </p:nvGrpSpPr>
        <p:grpSpPr>
          <a:xfrm>
            <a:off x="9779411" y="1871762"/>
            <a:ext cx="108507" cy="114626"/>
            <a:chOff x="3695700" y="1311275"/>
            <a:chExt cx="228600" cy="349250"/>
          </a:xfrm>
        </p:grpSpPr>
        <p:cxnSp>
          <p:nvCxnSpPr>
            <p:cNvPr id="228" name="Straight Connector 595">
              <a:extLst>
                <a:ext uri="{FF2B5EF4-FFF2-40B4-BE49-F238E27FC236}">
                  <a16:creationId xmlns:a16="http://schemas.microsoft.com/office/drawing/2014/main" id="{550DE0FC-67FF-4472-849B-9E36E03AC6EC}"/>
                </a:ext>
              </a:extLst>
            </p:cNvPr>
            <p:cNvCxnSpPr/>
            <p:nvPr/>
          </p:nvCxnSpPr>
          <p:spPr>
            <a:xfrm>
              <a:off x="3695700" y="1311275"/>
              <a:ext cx="117475" cy="130175"/>
            </a:xfrm>
            <a:prstGeom prst="line">
              <a:avLst/>
            </a:prstGeom>
            <a:noFill/>
            <a:ln w="28575" cap="flat" cmpd="sng" algn="ctr">
              <a:solidFill>
                <a:schemeClr val="accent1"/>
              </a:solidFill>
              <a:prstDash val="solid"/>
              <a:miter lim="800000"/>
            </a:ln>
            <a:effectLst/>
          </p:spPr>
        </p:cxnSp>
        <p:cxnSp>
          <p:nvCxnSpPr>
            <p:cNvPr id="229" name="Straight Connector 596">
              <a:extLst>
                <a:ext uri="{FF2B5EF4-FFF2-40B4-BE49-F238E27FC236}">
                  <a16:creationId xmlns:a16="http://schemas.microsoft.com/office/drawing/2014/main" id="{E7B5D87D-274B-4715-9326-92E6DBE7DE1B}"/>
                </a:ext>
              </a:extLst>
            </p:cNvPr>
            <p:cNvCxnSpPr/>
            <p:nvPr/>
          </p:nvCxnSpPr>
          <p:spPr>
            <a:xfrm flipH="1">
              <a:off x="3806825" y="1311275"/>
              <a:ext cx="117475" cy="130175"/>
            </a:xfrm>
            <a:prstGeom prst="line">
              <a:avLst/>
            </a:prstGeom>
            <a:noFill/>
            <a:ln w="28575" cap="flat" cmpd="sng" algn="ctr">
              <a:solidFill>
                <a:schemeClr val="accent1"/>
              </a:solidFill>
              <a:prstDash val="solid"/>
              <a:miter lim="800000"/>
            </a:ln>
            <a:effectLst/>
          </p:spPr>
        </p:cxnSp>
        <p:cxnSp>
          <p:nvCxnSpPr>
            <p:cNvPr id="230" name="Straight Connector 597">
              <a:extLst>
                <a:ext uri="{FF2B5EF4-FFF2-40B4-BE49-F238E27FC236}">
                  <a16:creationId xmlns:a16="http://schemas.microsoft.com/office/drawing/2014/main" id="{D92F0291-831E-4C5B-B3C2-73FB7018E0C2}"/>
                </a:ext>
              </a:extLst>
            </p:cNvPr>
            <p:cNvCxnSpPr/>
            <p:nvPr/>
          </p:nvCxnSpPr>
          <p:spPr>
            <a:xfrm>
              <a:off x="3810000" y="1435100"/>
              <a:ext cx="0" cy="225425"/>
            </a:xfrm>
            <a:prstGeom prst="line">
              <a:avLst/>
            </a:prstGeom>
            <a:noFill/>
            <a:ln w="28575" cap="flat" cmpd="sng" algn="ctr">
              <a:solidFill>
                <a:schemeClr val="accent1"/>
              </a:solidFill>
              <a:prstDash val="solid"/>
              <a:miter lim="800000"/>
            </a:ln>
            <a:effectLst/>
          </p:spPr>
        </p:cxnSp>
      </p:grpSp>
      <p:grpSp>
        <p:nvGrpSpPr>
          <p:cNvPr id="233" name="Group 436">
            <a:extLst>
              <a:ext uri="{FF2B5EF4-FFF2-40B4-BE49-F238E27FC236}">
                <a16:creationId xmlns:a16="http://schemas.microsoft.com/office/drawing/2014/main" id="{0101F023-8464-43F6-BF5F-32AECD040D51}"/>
              </a:ext>
            </a:extLst>
          </p:cNvPr>
          <p:cNvGrpSpPr/>
          <p:nvPr/>
        </p:nvGrpSpPr>
        <p:grpSpPr>
          <a:xfrm>
            <a:off x="1401212" y="1745197"/>
            <a:ext cx="381508" cy="296155"/>
            <a:chOff x="2077071" y="1860550"/>
            <a:chExt cx="186703" cy="215900"/>
          </a:xfrm>
        </p:grpSpPr>
        <p:sp>
          <p:nvSpPr>
            <p:cNvPr id="234" name="Oval 632">
              <a:extLst>
                <a:ext uri="{FF2B5EF4-FFF2-40B4-BE49-F238E27FC236}">
                  <a16:creationId xmlns:a16="http://schemas.microsoft.com/office/drawing/2014/main" id="{69A6BF8E-1D15-4A41-A372-5889EB7594C6}"/>
                </a:ext>
              </a:extLst>
            </p:cNvPr>
            <p:cNvSpPr/>
            <p:nvPr/>
          </p:nvSpPr>
          <p:spPr>
            <a:xfrm>
              <a:off x="2077071" y="1860550"/>
              <a:ext cx="186703" cy="215900"/>
            </a:xfrm>
            <a:prstGeom prst="ellipse">
              <a:avLst/>
            </a:prstGeom>
            <a:solidFill>
              <a:srgbClr val="009FC4"/>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sp>
          <p:nvSpPr>
            <p:cNvPr id="235" name="Oval 633">
              <a:extLst>
                <a:ext uri="{FF2B5EF4-FFF2-40B4-BE49-F238E27FC236}">
                  <a16:creationId xmlns:a16="http://schemas.microsoft.com/office/drawing/2014/main" id="{19DAA006-E89D-4A55-B029-6B1671E20851}"/>
                </a:ext>
              </a:extLst>
            </p:cNvPr>
            <p:cNvSpPr/>
            <p:nvPr/>
          </p:nvSpPr>
          <p:spPr>
            <a:xfrm>
              <a:off x="2099036" y="1885950"/>
              <a:ext cx="142773" cy="165100"/>
            </a:xfrm>
            <a:prstGeom prst="ellipse">
              <a:avLst/>
            </a:prstGeom>
            <a:solidFill>
              <a:srgbClr val="44546A"/>
            </a:solidFill>
            <a:ln w="6350" cap="flat" cmpd="sng" algn="ctr">
              <a:noFill/>
              <a:prstDash val="solid"/>
              <a:miter lim="800000"/>
            </a:ln>
            <a:effectLst/>
          </p:spPr>
          <p:txBody>
            <a:bodyPr rtlCol="0" anchor="ctr"/>
            <a:lstStyle/>
            <a:p>
              <a:pPr marL="0" marR="0" lvl="0" indent="0" algn="ctr" defTabSz="1219140"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ysClr val="window" lastClr="FFFFFF"/>
                </a:solidFill>
                <a:effectLst/>
                <a:uLnTx/>
                <a:uFillTx/>
                <a:latin typeface="Calibri" panose="020F0502020204030204" pitchFamily="34" charset="0"/>
                <a:ea typeface="+mn-ea"/>
                <a:cs typeface="Calibri" panose="020F0502020204030204" pitchFamily="34" charset="0"/>
              </a:endParaRPr>
            </a:p>
          </p:txBody>
        </p:sp>
      </p:grpSp>
      <p:cxnSp>
        <p:nvCxnSpPr>
          <p:cNvPr id="237" name="Straight Arrow Connector 236">
            <a:extLst>
              <a:ext uri="{FF2B5EF4-FFF2-40B4-BE49-F238E27FC236}">
                <a16:creationId xmlns:a16="http://schemas.microsoft.com/office/drawing/2014/main" id="{FE69BCF4-D18E-4452-BB24-8A967EEBCC68}"/>
              </a:ext>
            </a:extLst>
          </p:cNvPr>
          <p:cNvCxnSpPr/>
          <p:nvPr/>
        </p:nvCxnSpPr>
        <p:spPr bwMode="auto">
          <a:xfrm>
            <a:off x="1802176"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38" name="Straight Arrow Connector 237">
            <a:extLst>
              <a:ext uri="{FF2B5EF4-FFF2-40B4-BE49-F238E27FC236}">
                <a16:creationId xmlns:a16="http://schemas.microsoft.com/office/drawing/2014/main" id="{F947448A-E2F2-4F29-B22C-C6E0034C2C02}"/>
              </a:ext>
            </a:extLst>
          </p:cNvPr>
          <p:cNvCxnSpPr/>
          <p:nvPr/>
        </p:nvCxnSpPr>
        <p:spPr bwMode="auto">
          <a:xfrm>
            <a:off x="2445443"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39" name="Straight Arrow Connector 238">
            <a:extLst>
              <a:ext uri="{FF2B5EF4-FFF2-40B4-BE49-F238E27FC236}">
                <a16:creationId xmlns:a16="http://schemas.microsoft.com/office/drawing/2014/main" id="{33559485-4A88-4FB8-85D7-3EC28F518630}"/>
              </a:ext>
            </a:extLst>
          </p:cNvPr>
          <p:cNvCxnSpPr/>
          <p:nvPr/>
        </p:nvCxnSpPr>
        <p:spPr bwMode="auto">
          <a:xfrm>
            <a:off x="3137350"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40" name="Straight Arrow Connector 239">
            <a:extLst>
              <a:ext uri="{FF2B5EF4-FFF2-40B4-BE49-F238E27FC236}">
                <a16:creationId xmlns:a16="http://schemas.microsoft.com/office/drawing/2014/main" id="{1D71030A-31AD-42D6-8C67-C245D8FD2676}"/>
              </a:ext>
            </a:extLst>
          </p:cNvPr>
          <p:cNvCxnSpPr/>
          <p:nvPr/>
        </p:nvCxnSpPr>
        <p:spPr bwMode="auto">
          <a:xfrm>
            <a:off x="3819532"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41" name="Straight Arrow Connector 240">
            <a:extLst>
              <a:ext uri="{FF2B5EF4-FFF2-40B4-BE49-F238E27FC236}">
                <a16:creationId xmlns:a16="http://schemas.microsoft.com/office/drawing/2014/main" id="{1A5539C7-22A4-447D-90F8-6540F9BD3936}"/>
              </a:ext>
            </a:extLst>
          </p:cNvPr>
          <p:cNvCxnSpPr/>
          <p:nvPr/>
        </p:nvCxnSpPr>
        <p:spPr bwMode="auto">
          <a:xfrm>
            <a:off x="4462801"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42" name="Straight Arrow Connector 241">
            <a:extLst>
              <a:ext uri="{FF2B5EF4-FFF2-40B4-BE49-F238E27FC236}">
                <a16:creationId xmlns:a16="http://schemas.microsoft.com/office/drawing/2014/main" id="{2CE950B7-EE3F-4B5B-87CC-430248CE6A28}"/>
              </a:ext>
            </a:extLst>
          </p:cNvPr>
          <p:cNvCxnSpPr/>
          <p:nvPr/>
        </p:nvCxnSpPr>
        <p:spPr bwMode="auto">
          <a:xfrm>
            <a:off x="5164438"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43" name="Straight Arrow Connector 242">
            <a:extLst>
              <a:ext uri="{FF2B5EF4-FFF2-40B4-BE49-F238E27FC236}">
                <a16:creationId xmlns:a16="http://schemas.microsoft.com/office/drawing/2014/main" id="{4C254967-AB6E-4325-8980-F1216F117EA3}"/>
              </a:ext>
            </a:extLst>
          </p:cNvPr>
          <p:cNvCxnSpPr/>
          <p:nvPr/>
        </p:nvCxnSpPr>
        <p:spPr bwMode="auto">
          <a:xfrm>
            <a:off x="6070351" y="1899141"/>
            <a:ext cx="182880" cy="0"/>
          </a:xfrm>
          <a:prstGeom prst="straightConnector1">
            <a:avLst/>
          </a:prstGeom>
          <a:noFill/>
          <a:ln w="28575" cap="flat" cmpd="sng" algn="ctr">
            <a:solidFill>
              <a:schemeClr val="bg1"/>
            </a:solidFill>
            <a:prstDash val="solid"/>
            <a:round/>
            <a:headEnd type="none" w="med" len="med"/>
            <a:tailEnd type="triangle"/>
          </a:ln>
          <a:effectLst/>
        </p:spPr>
      </p:cxnSp>
      <p:cxnSp>
        <p:nvCxnSpPr>
          <p:cNvPr id="246" name="Straight Arrow Connector 245">
            <a:extLst>
              <a:ext uri="{FF2B5EF4-FFF2-40B4-BE49-F238E27FC236}">
                <a16:creationId xmlns:a16="http://schemas.microsoft.com/office/drawing/2014/main" id="{635984B5-F39F-47A4-8890-23BA83ECB88F}"/>
              </a:ext>
            </a:extLst>
          </p:cNvPr>
          <p:cNvCxnSpPr>
            <a:cxnSpLocks/>
          </p:cNvCxnSpPr>
          <p:nvPr/>
        </p:nvCxnSpPr>
        <p:spPr bwMode="auto">
          <a:xfrm>
            <a:off x="6980414" y="2043913"/>
            <a:ext cx="167084" cy="147688"/>
          </a:xfrm>
          <a:prstGeom prst="straightConnector1">
            <a:avLst/>
          </a:prstGeom>
          <a:noFill/>
          <a:ln w="28575" cap="flat" cmpd="sng" algn="ctr">
            <a:solidFill>
              <a:schemeClr val="bg1"/>
            </a:solidFill>
            <a:prstDash val="solid"/>
            <a:round/>
            <a:headEnd type="none" w="med" len="med"/>
            <a:tailEnd type="triangle"/>
          </a:ln>
          <a:effectLst/>
        </p:spPr>
      </p:cxnSp>
      <p:cxnSp>
        <p:nvCxnSpPr>
          <p:cNvPr id="248" name="Straight Arrow Connector 247">
            <a:extLst>
              <a:ext uri="{FF2B5EF4-FFF2-40B4-BE49-F238E27FC236}">
                <a16:creationId xmlns:a16="http://schemas.microsoft.com/office/drawing/2014/main" id="{ED07BC8E-4BF7-43F7-A882-1232E9E88791}"/>
              </a:ext>
            </a:extLst>
          </p:cNvPr>
          <p:cNvCxnSpPr>
            <a:cxnSpLocks/>
          </p:cNvCxnSpPr>
          <p:nvPr/>
        </p:nvCxnSpPr>
        <p:spPr bwMode="auto">
          <a:xfrm flipV="1">
            <a:off x="7006480" y="1438603"/>
            <a:ext cx="167084" cy="147688"/>
          </a:xfrm>
          <a:prstGeom prst="straightConnector1">
            <a:avLst/>
          </a:prstGeom>
          <a:noFill/>
          <a:ln w="28575" cap="flat" cmpd="sng" algn="ctr">
            <a:solidFill>
              <a:schemeClr val="bg1"/>
            </a:solidFill>
            <a:prstDash val="solid"/>
            <a:round/>
            <a:headEnd type="none" w="med" len="med"/>
            <a:tailEnd type="triangle"/>
          </a:ln>
          <a:effectLst/>
        </p:spPr>
      </p:cxnSp>
      <p:cxnSp>
        <p:nvCxnSpPr>
          <p:cNvPr id="250" name="Straight Arrow Connector 249">
            <a:extLst>
              <a:ext uri="{FF2B5EF4-FFF2-40B4-BE49-F238E27FC236}">
                <a16:creationId xmlns:a16="http://schemas.microsoft.com/office/drawing/2014/main" id="{A7D0D84B-F33B-48DA-8371-D4563086236A}"/>
              </a:ext>
            </a:extLst>
          </p:cNvPr>
          <p:cNvCxnSpPr/>
          <p:nvPr/>
        </p:nvCxnSpPr>
        <p:spPr bwMode="auto">
          <a:xfrm>
            <a:off x="8112417" y="2175621"/>
            <a:ext cx="182880" cy="0"/>
          </a:xfrm>
          <a:prstGeom prst="straightConnector1">
            <a:avLst/>
          </a:prstGeom>
          <a:noFill/>
          <a:ln w="28575" cap="flat" cmpd="sng" algn="ctr">
            <a:solidFill>
              <a:schemeClr val="bg1"/>
            </a:solidFill>
            <a:prstDash val="solid"/>
            <a:round/>
            <a:headEnd type="none" w="med" len="med"/>
            <a:tailEnd type="triangle"/>
          </a:ln>
          <a:effectLst/>
        </p:spPr>
      </p:cxnSp>
      <p:sp>
        <p:nvSpPr>
          <p:cNvPr id="251" name="Rectangle 250">
            <a:extLst>
              <a:ext uri="{FF2B5EF4-FFF2-40B4-BE49-F238E27FC236}">
                <a16:creationId xmlns:a16="http://schemas.microsoft.com/office/drawing/2014/main" id="{7DDA3B57-D97E-48B8-A990-284D15771BE6}"/>
              </a:ext>
            </a:extLst>
          </p:cNvPr>
          <p:cNvSpPr/>
          <p:nvPr/>
        </p:nvSpPr>
        <p:spPr bwMode="auto">
          <a:xfrm>
            <a:off x="1289385" y="2554812"/>
            <a:ext cx="7893887" cy="100584"/>
          </a:xfrm>
          <a:prstGeom prst="rect">
            <a:avLst/>
          </a:prstGeom>
          <a:gradFill flip="none" rotWithShape="1">
            <a:gsLst>
              <a:gs pos="0">
                <a:schemeClr val="accent3"/>
              </a:gs>
              <a:gs pos="21000">
                <a:schemeClr val="accent3">
                  <a:lumMod val="60000"/>
                  <a:lumOff val="40000"/>
                </a:schemeClr>
              </a:gs>
              <a:gs pos="100000">
                <a:schemeClr val="tx1"/>
              </a:gs>
            </a:gsLst>
            <a:lin ang="10800000" scaled="1"/>
            <a:tileRect/>
          </a:gra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2" name="Rectangle 251">
            <a:extLst>
              <a:ext uri="{FF2B5EF4-FFF2-40B4-BE49-F238E27FC236}">
                <a16:creationId xmlns:a16="http://schemas.microsoft.com/office/drawing/2014/main" id="{698803A5-0C17-4A5E-ACD2-E3A25442C3A1}"/>
              </a:ext>
            </a:extLst>
          </p:cNvPr>
          <p:cNvSpPr/>
          <p:nvPr/>
        </p:nvSpPr>
        <p:spPr bwMode="auto">
          <a:xfrm rot="10800000">
            <a:off x="1289383" y="2754346"/>
            <a:ext cx="7893887" cy="101753"/>
          </a:xfrm>
          <a:prstGeom prst="rect">
            <a:avLst/>
          </a:prstGeom>
          <a:gradFill flip="none" rotWithShape="1">
            <a:gsLst>
              <a:gs pos="0">
                <a:schemeClr val="tx2"/>
              </a:gs>
              <a:gs pos="21000">
                <a:schemeClr val="tx1">
                  <a:lumMod val="85000"/>
                </a:schemeClr>
              </a:gs>
              <a:gs pos="100000">
                <a:schemeClr val="tx1"/>
              </a:gs>
            </a:gsLst>
            <a:lin ang="10800000" scaled="1"/>
            <a:tileRect/>
          </a:gradFill>
          <a:ln w="0">
            <a:no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nvGrpSpPr>
          <p:cNvPr id="302" name="Group 301">
            <a:extLst>
              <a:ext uri="{FF2B5EF4-FFF2-40B4-BE49-F238E27FC236}">
                <a16:creationId xmlns:a16="http://schemas.microsoft.com/office/drawing/2014/main" id="{51AC1E6A-4F8D-4818-8BF7-AED618A0BC10}"/>
              </a:ext>
            </a:extLst>
          </p:cNvPr>
          <p:cNvGrpSpPr/>
          <p:nvPr/>
        </p:nvGrpSpPr>
        <p:grpSpPr>
          <a:xfrm>
            <a:off x="1233524" y="3106022"/>
            <a:ext cx="2827139" cy="3179713"/>
            <a:chOff x="1123308" y="3190875"/>
            <a:chExt cx="2410411" cy="2711012"/>
          </a:xfrm>
        </p:grpSpPr>
        <p:grpSp>
          <p:nvGrpSpPr>
            <p:cNvPr id="261" name="Group 260">
              <a:extLst>
                <a:ext uri="{FF2B5EF4-FFF2-40B4-BE49-F238E27FC236}">
                  <a16:creationId xmlns:a16="http://schemas.microsoft.com/office/drawing/2014/main" id="{47F304A0-C12A-4CE6-A72F-EC90AC17F4A3}"/>
                </a:ext>
              </a:extLst>
            </p:cNvPr>
            <p:cNvGrpSpPr/>
            <p:nvPr/>
          </p:nvGrpSpPr>
          <p:grpSpPr>
            <a:xfrm>
              <a:off x="1286299" y="3203584"/>
              <a:ext cx="545663" cy="302046"/>
              <a:chOff x="1286299" y="3203584"/>
              <a:chExt cx="545663" cy="302046"/>
            </a:xfrm>
          </p:grpSpPr>
          <p:sp>
            <p:nvSpPr>
              <p:cNvPr id="253" name="Oval 252">
                <a:extLst>
                  <a:ext uri="{FF2B5EF4-FFF2-40B4-BE49-F238E27FC236}">
                    <a16:creationId xmlns:a16="http://schemas.microsoft.com/office/drawing/2014/main" id="{3E09975E-4959-4BE4-9C76-E70BF089B8FF}"/>
                  </a:ext>
                </a:extLst>
              </p:cNvPr>
              <p:cNvSpPr/>
              <p:nvPr/>
            </p:nvSpPr>
            <p:spPr bwMode="auto">
              <a:xfrm>
                <a:off x="1326569" y="3238314"/>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4" name="Oval 253">
                <a:extLst>
                  <a:ext uri="{FF2B5EF4-FFF2-40B4-BE49-F238E27FC236}">
                    <a16:creationId xmlns:a16="http://schemas.microsoft.com/office/drawing/2014/main" id="{0BDD93FF-ADB6-439B-AD3E-55D6E50996BB}"/>
                  </a:ext>
                </a:extLst>
              </p:cNvPr>
              <p:cNvSpPr/>
              <p:nvPr/>
            </p:nvSpPr>
            <p:spPr bwMode="auto">
              <a:xfrm>
                <a:off x="1286299" y="3359889"/>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5" name="Oval 254">
                <a:extLst>
                  <a:ext uri="{FF2B5EF4-FFF2-40B4-BE49-F238E27FC236}">
                    <a16:creationId xmlns:a16="http://schemas.microsoft.com/office/drawing/2014/main" id="{02AA5506-AC0E-4B05-A06E-B38A32444DB7}"/>
                  </a:ext>
                </a:extLst>
              </p:cNvPr>
              <p:cNvSpPr/>
              <p:nvPr/>
            </p:nvSpPr>
            <p:spPr bwMode="auto">
              <a:xfrm>
                <a:off x="1414124" y="3312826"/>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6" name="Oval 255">
                <a:extLst>
                  <a:ext uri="{FF2B5EF4-FFF2-40B4-BE49-F238E27FC236}">
                    <a16:creationId xmlns:a16="http://schemas.microsoft.com/office/drawing/2014/main" id="{4BE2E3C1-55F9-47A9-91D0-1B3DB479A5E6}"/>
                  </a:ext>
                </a:extLst>
              </p:cNvPr>
              <p:cNvSpPr/>
              <p:nvPr/>
            </p:nvSpPr>
            <p:spPr bwMode="auto">
              <a:xfrm>
                <a:off x="1497841" y="3406951"/>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7" name="Oval 256">
                <a:extLst>
                  <a:ext uri="{FF2B5EF4-FFF2-40B4-BE49-F238E27FC236}">
                    <a16:creationId xmlns:a16="http://schemas.microsoft.com/office/drawing/2014/main" id="{EB3D99F3-DBF6-4798-A905-5BF04EA75F14}"/>
                  </a:ext>
                </a:extLst>
              </p:cNvPr>
              <p:cNvSpPr/>
              <p:nvPr/>
            </p:nvSpPr>
            <p:spPr bwMode="auto">
              <a:xfrm>
                <a:off x="1618172" y="3411505"/>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8" name="Oval 257">
                <a:extLst>
                  <a:ext uri="{FF2B5EF4-FFF2-40B4-BE49-F238E27FC236}">
                    <a16:creationId xmlns:a16="http://schemas.microsoft.com/office/drawing/2014/main" id="{EDE54D1B-03C2-410A-BF3B-DD62AE4A1E6F}"/>
                  </a:ext>
                </a:extLst>
              </p:cNvPr>
              <p:cNvSpPr/>
              <p:nvPr/>
            </p:nvSpPr>
            <p:spPr bwMode="auto">
              <a:xfrm>
                <a:off x="1508249" y="3203584"/>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59" name="Oval 258">
                <a:extLst>
                  <a:ext uri="{FF2B5EF4-FFF2-40B4-BE49-F238E27FC236}">
                    <a16:creationId xmlns:a16="http://schemas.microsoft.com/office/drawing/2014/main" id="{8752A81A-17AD-40BA-8232-31173A11FD5D}"/>
                  </a:ext>
                </a:extLst>
              </p:cNvPr>
              <p:cNvSpPr/>
              <p:nvPr/>
            </p:nvSpPr>
            <p:spPr bwMode="auto">
              <a:xfrm>
                <a:off x="1643712" y="3242676"/>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0" name="Oval 259">
                <a:extLst>
                  <a:ext uri="{FF2B5EF4-FFF2-40B4-BE49-F238E27FC236}">
                    <a16:creationId xmlns:a16="http://schemas.microsoft.com/office/drawing/2014/main" id="{97808CB2-A1F1-4A1C-A8C7-15C217E09532}"/>
                  </a:ext>
                </a:extLst>
              </p:cNvPr>
              <p:cNvSpPr/>
              <p:nvPr/>
            </p:nvSpPr>
            <p:spPr bwMode="auto">
              <a:xfrm>
                <a:off x="1737837" y="3386760"/>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grpSp>
          <p:nvGrpSpPr>
            <p:cNvPr id="268" name="Group 267">
              <a:extLst>
                <a:ext uri="{FF2B5EF4-FFF2-40B4-BE49-F238E27FC236}">
                  <a16:creationId xmlns:a16="http://schemas.microsoft.com/office/drawing/2014/main" id="{C2A18AF4-AABB-4143-931A-06003A35AA38}"/>
                </a:ext>
              </a:extLst>
            </p:cNvPr>
            <p:cNvGrpSpPr/>
            <p:nvPr/>
          </p:nvGrpSpPr>
          <p:grpSpPr>
            <a:xfrm>
              <a:off x="1297563" y="3801627"/>
              <a:ext cx="462561" cy="314375"/>
              <a:chOff x="1297563" y="3801627"/>
              <a:chExt cx="462561" cy="314375"/>
            </a:xfrm>
          </p:grpSpPr>
          <p:sp>
            <p:nvSpPr>
              <p:cNvPr id="262" name="Oval 261">
                <a:extLst>
                  <a:ext uri="{FF2B5EF4-FFF2-40B4-BE49-F238E27FC236}">
                    <a16:creationId xmlns:a16="http://schemas.microsoft.com/office/drawing/2014/main" id="{122DA841-7BDD-4CEC-9CFC-3A9CB1F73731}"/>
                  </a:ext>
                </a:extLst>
              </p:cNvPr>
              <p:cNvSpPr/>
              <p:nvPr/>
            </p:nvSpPr>
            <p:spPr bwMode="auto">
              <a:xfrm>
                <a:off x="1297563" y="3963923"/>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3" name="Oval 262">
                <a:extLst>
                  <a:ext uri="{FF2B5EF4-FFF2-40B4-BE49-F238E27FC236}">
                    <a16:creationId xmlns:a16="http://schemas.microsoft.com/office/drawing/2014/main" id="{786F671D-EE1D-405D-B796-262710676349}"/>
                  </a:ext>
                </a:extLst>
              </p:cNvPr>
              <p:cNvSpPr/>
              <p:nvPr/>
            </p:nvSpPr>
            <p:spPr bwMode="auto">
              <a:xfrm>
                <a:off x="1332931" y="3803524"/>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4" name="Oval 263">
                <a:extLst>
                  <a:ext uri="{FF2B5EF4-FFF2-40B4-BE49-F238E27FC236}">
                    <a16:creationId xmlns:a16="http://schemas.microsoft.com/office/drawing/2014/main" id="{9E7F6B4F-BAB1-45A6-8C6F-BC5E28E024A0}"/>
                  </a:ext>
                </a:extLst>
              </p:cNvPr>
              <p:cNvSpPr/>
              <p:nvPr/>
            </p:nvSpPr>
            <p:spPr bwMode="auto">
              <a:xfrm>
                <a:off x="1427705" y="4021877"/>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5" name="Oval 264">
                <a:extLst>
                  <a:ext uri="{FF2B5EF4-FFF2-40B4-BE49-F238E27FC236}">
                    <a16:creationId xmlns:a16="http://schemas.microsoft.com/office/drawing/2014/main" id="{46BE21BD-BF7B-4441-B8A7-1803A0BE2B7B}"/>
                  </a:ext>
                </a:extLst>
              </p:cNvPr>
              <p:cNvSpPr/>
              <p:nvPr/>
            </p:nvSpPr>
            <p:spPr bwMode="auto">
              <a:xfrm>
                <a:off x="1446095" y="3882538"/>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6" name="Oval 265">
                <a:extLst>
                  <a:ext uri="{FF2B5EF4-FFF2-40B4-BE49-F238E27FC236}">
                    <a16:creationId xmlns:a16="http://schemas.microsoft.com/office/drawing/2014/main" id="{C049D055-D864-4C36-AB91-4979211D7809}"/>
                  </a:ext>
                </a:extLst>
              </p:cNvPr>
              <p:cNvSpPr/>
              <p:nvPr/>
            </p:nvSpPr>
            <p:spPr bwMode="auto">
              <a:xfrm>
                <a:off x="1562640" y="3801627"/>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67" name="Oval 266">
                <a:extLst>
                  <a:ext uri="{FF2B5EF4-FFF2-40B4-BE49-F238E27FC236}">
                    <a16:creationId xmlns:a16="http://schemas.microsoft.com/office/drawing/2014/main" id="{B9146892-C16E-4650-A9B7-DAF5520712CA}"/>
                  </a:ext>
                </a:extLst>
              </p:cNvPr>
              <p:cNvSpPr/>
              <p:nvPr/>
            </p:nvSpPr>
            <p:spPr bwMode="auto">
              <a:xfrm>
                <a:off x="1665999" y="3892873"/>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grpSp>
        <p:sp>
          <p:nvSpPr>
            <p:cNvPr id="269" name="Block Arc 268">
              <a:extLst>
                <a:ext uri="{FF2B5EF4-FFF2-40B4-BE49-F238E27FC236}">
                  <a16:creationId xmlns:a16="http://schemas.microsoft.com/office/drawing/2014/main" id="{073EE6C0-A5F1-4087-9712-0969249B64FC}"/>
                </a:ext>
              </a:extLst>
            </p:cNvPr>
            <p:cNvSpPr/>
            <p:nvPr/>
          </p:nvSpPr>
          <p:spPr bwMode="auto">
            <a:xfrm rot="5400000">
              <a:off x="1470889" y="4557571"/>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0" name="Block Arc 269">
              <a:extLst>
                <a:ext uri="{FF2B5EF4-FFF2-40B4-BE49-F238E27FC236}">
                  <a16:creationId xmlns:a16="http://schemas.microsoft.com/office/drawing/2014/main" id="{569C9D3E-CA43-45A6-821F-B9B356B1310E}"/>
                </a:ext>
              </a:extLst>
            </p:cNvPr>
            <p:cNvSpPr/>
            <p:nvPr/>
          </p:nvSpPr>
          <p:spPr bwMode="auto">
            <a:xfrm rot="5400000">
              <a:off x="1697297" y="4608334"/>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1" name="Block Arc 270">
              <a:extLst>
                <a:ext uri="{FF2B5EF4-FFF2-40B4-BE49-F238E27FC236}">
                  <a16:creationId xmlns:a16="http://schemas.microsoft.com/office/drawing/2014/main" id="{ADE4EF9E-2183-4A91-B72B-76210B64C1AE}"/>
                </a:ext>
              </a:extLst>
            </p:cNvPr>
            <p:cNvSpPr/>
            <p:nvPr/>
          </p:nvSpPr>
          <p:spPr bwMode="auto">
            <a:xfrm rot="5400000">
              <a:off x="1991579" y="4868422"/>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2" name="Block Arc 271">
              <a:extLst>
                <a:ext uri="{FF2B5EF4-FFF2-40B4-BE49-F238E27FC236}">
                  <a16:creationId xmlns:a16="http://schemas.microsoft.com/office/drawing/2014/main" id="{8BE013D6-8FA9-4A54-9479-3E9C5E2665E4}"/>
                </a:ext>
              </a:extLst>
            </p:cNvPr>
            <p:cNvSpPr/>
            <p:nvPr/>
          </p:nvSpPr>
          <p:spPr bwMode="auto">
            <a:xfrm rot="5400000">
              <a:off x="2224409" y="4747942"/>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3" name="Block Arc 272">
              <a:extLst>
                <a:ext uri="{FF2B5EF4-FFF2-40B4-BE49-F238E27FC236}">
                  <a16:creationId xmlns:a16="http://schemas.microsoft.com/office/drawing/2014/main" id="{62AF4654-72C6-4396-B9B4-48426ECE0C9B}"/>
                </a:ext>
              </a:extLst>
            </p:cNvPr>
            <p:cNvSpPr/>
            <p:nvPr/>
          </p:nvSpPr>
          <p:spPr bwMode="auto">
            <a:xfrm rot="5400000">
              <a:off x="1662609" y="4971858"/>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4" name="Block Arc 273">
              <a:extLst>
                <a:ext uri="{FF2B5EF4-FFF2-40B4-BE49-F238E27FC236}">
                  <a16:creationId xmlns:a16="http://schemas.microsoft.com/office/drawing/2014/main" id="{D533E346-AA6C-407F-802D-E37C3DC1DFFE}"/>
                </a:ext>
              </a:extLst>
            </p:cNvPr>
            <p:cNvSpPr/>
            <p:nvPr/>
          </p:nvSpPr>
          <p:spPr bwMode="auto">
            <a:xfrm rot="5400000">
              <a:off x="1443069" y="4904731"/>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5" name="Block Arc 274">
              <a:extLst>
                <a:ext uri="{FF2B5EF4-FFF2-40B4-BE49-F238E27FC236}">
                  <a16:creationId xmlns:a16="http://schemas.microsoft.com/office/drawing/2014/main" id="{6E8A3D79-0190-4A0C-A30E-7F0B0F330572}"/>
                </a:ext>
              </a:extLst>
            </p:cNvPr>
            <p:cNvSpPr/>
            <p:nvPr/>
          </p:nvSpPr>
          <p:spPr bwMode="auto">
            <a:xfrm rot="5400000">
              <a:off x="1243744" y="4971858"/>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6" name="Block Arc 275">
              <a:extLst>
                <a:ext uri="{FF2B5EF4-FFF2-40B4-BE49-F238E27FC236}">
                  <a16:creationId xmlns:a16="http://schemas.microsoft.com/office/drawing/2014/main" id="{48584335-5B12-4505-A551-FCFE2AD41592}"/>
                </a:ext>
              </a:extLst>
            </p:cNvPr>
            <p:cNvSpPr/>
            <p:nvPr/>
          </p:nvSpPr>
          <p:spPr bwMode="auto">
            <a:xfrm rot="5400000">
              <a:off x="1238374" y="4731151"/>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8" name="Oval 277">
              <a:extLst>
                <a:ext uri="{FF2B5EF4-FFF2-40B4-BE49-F238E27FC236}">
                  <a16:creationId xmlns:a16="http://schemas.microsoft.com/office/drawing/2014/main" id="{10D06069-5212-4B18-80FB-90A8C6938C21}"/>
                </a:ext>
              </a:extLst>
            </p:cNvPr>
            <p:cNvSpPr/>
            <p:nvPr/>
          </p:nvSpPr>
          <p:spPr bwMode="auto">
            <a:xfrm>
              <a:off x="1511747" y="4974743"/>
              <a:ext cx="94125" cy="94125"/>
            </a:xfrm>
            <a:prstGeom prst="ellipse">
              <a:avLst/>
            </a:prstGeom>
            <a:solidFill>
              <a:schemeClr val="accent5"/>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79" name="Oval 278">
              <a:extLst>
                <a:ext uri="{FF2B5EF4-FFF2-40B4-BE49-F238E27FC236}">
                  <a16:creationId xmlns:a16="http://schemas.microsoft.com/office/drawing/2014/main" id="{CBF89ACD-4783-4514-9C0D-ED2029BE8605}"/>
                </a:ext>
              </a:extLst>
            </p:cNvPr>
            <p:cNvSpPr/>
            <p:nvPr/>
          </p:nvSpPr>
          <p:spPr bwMode="auto">
            <a:xfrm>
              <a:off x="1530801" y="4629273"/>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0" name="Oval 279">
              <a:extLst>
                <a:ext uri="{FF2B5EF4-FFF2-40B4-BE49-F238E27FC236}">
                  <a16:creationId xmlns:a16="http://schemas.microsoft.com/office/drawing/2014/main" id="{BF4812B3-520D-47FF-B7A4-DDAE05072195}"/>
                </a:ext>
              </a:extLst>
            </p:cNvPr>
            <p:cNvSpPr/>
            <p:nvPr/>
          </p:nvSpPr>
          <p:spPr bwMode="auto">
            <a:xfrm>
              <a:off x="1303553" y="4803630"/>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1" name="Oval 280">
              <a:extLst>
                <a:ext uri="{FF2B5EF4-FFF2-40B4-BE49-F238E27FC236}">
                  <a16:creationId xmlns:a16="http://schemas.microsoft.com/office/drawing/2014/main" id="{DA0C6BB7-1DE8-4861-A781-EB010C7B4F5B}"/>
                </a:ext>
              </a:extLst>
            </p:cNvPr>
            <p:cNvSpPr/>
            <p:nvPr/>
          </p:nvSpPr>
          <p:spPr bwMode="auto">
            <a:xfrm>
              <a:off x="1307842" y="5045016"/>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2" name="Oval 281">
              <a:extLst>
                <a:ext uri="{FF2B5EF4-FFF2-40B4-BE49-F238E27FC236}">
                  <a16:creationId xmlns:a16="http://schemas.microsoft.com/office/drawing/2014/main" id="{71825904-D39E-43B5-A285-4DD52AA8ABF5}"/>
                </a:ext>
              </a:extLst>
            </p:cNvPr>
            <p:cNvSpPr/>
            <p:nvPr/>
          </p:nvSpPr>
          <p:spPr bwMode="auto">
            <a:xfrm>
              <a:off x="1735440" y="5041613"/>
              <a:ext cx="94125" cy="94125"/>
            </a:xfrm>
            <a:prstGeom prst="ellipse">
              <a:avLst/>
            </a:prstGeom>
            <a:solidFill>
              <a:schemeClr val="accent4"/>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3" name="Freeform: Shape 282">
              <a:extLst>
                <a:ext uri="{FF2B5EF4-FFF2-40B4-BE49-F238E27FC236}">
                  <a16:creationId xmlns:a16="http://schemas.microsoft.com/office/drawing/2014/main" id="{609C1352-6354-4967-9984-AE2FD1784A0E}"/>
                </a:ext>
              </a:extLst>
            </p:cNvPr>
            <p:cNvSpPr/>
            <p:nvPr/>
          </p:nvSpPr>
          <p:spPr bwMode="auto">
            <a:xfrm>
              <a:off x="2557319" y="3190875"/>
              <a:ext cx="66819" cy="2405063"/>
            </a:xfrm>
            <a:custGeom>
              <a:avLst/>
              <a:gdLst>
                <a:gd name="connsiteX0" fmla="*/ 52531 w 66819"/>
                <a:gd name="connsiteY0" fmla="*/ 0 h 2405063"/>
                <a:gd name="connsiteX1" fmla="*/ 144 w 66819"/>
                <a:gd name="connsiteY1" fmla="*/ 1166813 h 2405063"/>
                <a:gd name="connsiteX2" fmla="*/ 66819 w 66819"/>
                <a:gd name="connsiteY2" fmla="*/ 2405063 h 2405063"/>
              </a:gdLst>
              <a:ahLst/>
              <a:cxnLst>
                <a:cxn ang="0">
                  <a:pos x="connsiteX0" y="connsiteY0"/>
                </a:cxn>
                <a:cxn ang="0">
                  <a:pos x="connsiteX1" y="connsiteY1"/>
                </a:cxn>
                <a:cxn ang="0">
                  <a:pos x="connsiteX2" y="connsiteY2"/>
                </a:cxn>
              </a:cxnLst>
              <a:rect l="l" t="t" r="r" b="b"/>
              <a:pathLst>
                <a:path w="66819" h="2405063">
                  <a:moveTo>
                    <a:pt x="52531" y="0"/>
                  </a:moveTo>
                  <a:cubicBezTo>
                    <a:pt x="25147" y="382984"/>
                    <a:pt x="-2237" y="765969"/>
                    <a:pt x="144" y="1166813"/>
                  </a:cubicBezTo>
                  <a:cubicBezTo>
                    <a:pt x="2525" y="1567657"/>
                    <a:pt x="34672" y="1986360"/>
                    <a:pt x="66819" y="2405063"/>
                  </a:cubicBezTo>
                </a:path>
              </a:pathLst>
            </a:custGeom>
            <a:noFill/>
            <a:ln w="28575">
              <a:solidFill>
                <a:schemeClr val="tx2"/>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4" name="Freeform: Shape 283">
              <a:extLst>
                <a:ext uri="{FF2B5EF4-FFF2-40B4-BE49-F238E27FC236}">
                  <a16:creationId xmlns:a16="http://schemas.microsoft.com/office/drawing/2014/main" id="{402F2EAC-6CC8-4F8B-8541-F9780CE1E62B}"/>
                </a:ext>
              </a:extLst>
            </p:cNvPr>
            <p:cNvSpPr/>
            <p:nvPr/>
          </p:nvSpPr>
          <p:spPr bwMode="auto">
            <a:xfrm>
              <a:off x="2618832" y="3218446"/>
              <a:ext cx="66819" cy="2405063"/>
            </a:xfrm>
            <a:custGeom>
              <a:avLst/>
              <a:gdLst>
                <a:gd name="connsiteX0" fmla="*/ 52531 w 66819"/>
                <a:gd name="connsiteY0" fmla="*/ 0 h 2405063"/>
                <a:gd name="connsiteX1" fmla="*/ 144 w 66819"/>
                <a:gd name="connsiteY1" fmla="*/ 1166813 h 2405063"/>
                <a:gd name="connsiteX2" fmla="*/ 66819 w 66819"/>
                <a:gd name="connsiteY2" fmla="*/ 2405063 h 2405063"/>
              </a:gdLst>
              <a:ahLst/>
              <a:cxnLst>
                <a:cxn ang="0">
                  <a:pos x="connsiteX0" y="connsiteY0"/>
                </a:cxn>
                <a:cxn ang="0">
                  <a:pos x="connsiteX1" y="connsiteY1"/>
                </a:cxn>
                <a:cxn ang="0">
                  <a:pos x="connsiteX2" y="connsiteY2"/>
                </a:cxn>
              </a:cxnLst>
              <a:rect l="l" t="t" r="r" b="b"/>
              <a:pathLst>
                <a:path w="66819" h="2405063">
                  <a:moveTo>
                    <a:pt x="52531" y="0"/>
                  </a:moveTo>
                  <a:cubicBezTo>
                    <a:pt x="25147" y="382984"/>
                    <a:pt x="-2237" y="765969"/>
                    <a:pt x="144" y="1166813"/>
                  </a:cubicBezTo>
                  <a:cubicBezTo>
                    <a:pt x="2525" y="1567657"/>
                    <a:pt x="34672" y="1986360"/>
                    <a:pt x="66819" y="2405063"/>
                  </a:cubicBezTo>
                </a:path>
              </a:pathLst>
            </a:custGeom>
            <a:noFill/>
            <a:ln w="28575">
              <a:solidFill>
                <a:schemeClr val="tx2"/>
              </a:solidFill>
              <a:miter lim="800000"/>
              <a:headEnd/>
              <a:tailEnd/>
            </a:ln>
          </p:spPr>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6" name="Rectangle: Rounded Corners 285">
              <a:extLst>
                <a:ext uri="{FF2B5EF4-FFF2-40B4-BE49-F238E27FC236}">
                  <a16:creationId xmlns:a16="http://schemas.microsoft.com/office/drawing/2014/main" id="{2211986E-B9D8-455A-BA72-EB13AE875F6E}"/>
                </a:ext>
              </a:extLst>
            </p:cNvPr>
            <p:cNvSpPr/>
            <p:nvPr/>
          </p:nvSpPr>
          <p:spPr bwMode="auto">
            <a:xfrm>
              <a:off x="2494644" y="3712174"/>
              <a:ext cx="237530" cy="94916"/>
            </a:xfrm>
            <a:prstGeom prst="round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5" name="Block Arc 284">
              <a:extLst>
                <a:ext uri="{FF2B5EF4-FFF2-40B4-BE49-F238E27FC236}">
                  <a16:creationId xmlns:a16="http://schemas.microsoft.com/office/drawing/2014/main" id="{36EB5B43-2B85-4EAB-82D9-8ED8C3C1CF84}"/>
                </a:ext>
              </a:extLst>
            </p:cNvPr>
            <p:cNvSpPr/>
            <p:nvPr/>
          </p:nvSpPr>
          <p:spPr bwMode="auto">
            <a:xfrm rot="5400000">
              <a:off x="2285922" y="3637759"/>
              <a:ext cx="224484" cy="237530"/>
            </a:xfrm>
            <a:prstGeom prst="blockArc">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87" name="Rectangle: Rounded Corners 286">
              <a:extLst>
                <a:ext uri="{FF2B5EF4-FFF2-40B4-BE49-F238E27FC236}">
                  <a16:creationId xmlns:a16="http://schemas.microsoft.com/office/drawing/2014/main" id="{934DCF5E-020B-4CE5-82F7-99DC00E9D7EB}"/>
                </a:ext>
              </a:extLst>
            </p:cNvPr>
            <p:cNvSpPr/>
            <p:nvPr/>
          </p:nvSpPr>
          <p:spPr bwMode="auto">
            <a:xfrm>
              <a:off x="2515067" y="4820499"/>
              <a:ext cx="237530" cy="94916"/>
            </a:xfrm>
            <a:prstGeom prst="roundRect">
              <a:avLst/>
            </a:prstGeom>
            <a:solidFill>
              <a:schemeClr val="accent3"/>
            </a:solidFill>
            <a:ln w="0">
              <a:solidFill>
                <a:schemeClr val="bg1"/>
              </a:solidFill>
              <a:miter lim="800000"/>
              <a:headEnd/>
              <a:tailEnd/>
            </a:ln>
          </p:spPr>
          <p:txBody>
            <a:bodyPr rtlCol="0" anchor="b"/>
            <a:lstStyle/>
            <a:p>
              <a:pPr marL="0" marR="0" lvl="0" indent="0" algn="ctr" defTabSz="914400" rtl="0" eaLnBrk="1" fontAlgn="base" latinLnBrk="0" hangingPunct="1">
                <a:lnSpc>
                  <a:spcPct val="100000"/>
                </a:lnSpc>
                <a:spcBef>
                  <a:spcPct val="35000"/>
                </a:spcBef>
                <a:spcAft>
                  <a:spcPct val="25000"/>
                </a:spcAft>
                <a:buClr>
                  <a:srgbClr val="015873"/>
                </a:buClr>
                <a:buSzTx/>
                <a:buFontTx/>
                <a:buNone/>
                <a:tabLst/>
                <a:defRPr/>
              </a:pP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cxnSp>
          <p:nvCxnSpPr>
            <p:cNvPr id="289" name="Straight Arrow Connector 288">
              <a:extLst>
                <a:ext uri="{FF2B5EF4-FFF2-40B4-BE49-F238E27FC236}">
                  <a16:creationId xmlns:a16="http://schemas.microsoft.com/office/drawing/2014/main" id="{A1F1C83D-7B15-4402-AB14-3D72D18DCA5E}"/>
                </a:ext>
              </a:extLst>
            </p:cNvPr>
            <p:cNvCxnSpPr/>
            <p:nvPr/>
          </p:nvCxnSpPr>
          <p:spPr bwMode="auto">
            <a:xfrm flipV="1">
              <a:off x="1878771" y="3801627"/>
              <a:ext cx="457880" cy="263137"/>
            </a:xfrm>
            <a:prstGeom prst="straightConnector1">
              <a:avLst/>
            </a:prstGeom>
            <a:noFill/>
            <a:ln w="28575" cap="flat" cmpd="sng" algn="ctr">
              <a:solidFill>
                <a:schemeClr val="bg2"/>
              </a:solidFill>
              <a:prstDash val="dash"/>
              <a:round/>
              <a:headEnd type="none" w="med" len="med"/>
              <a:tailEnd type="triangle"/>
            </a:ln>
            <a:effectLst/>
          </p:spPr>
        </p:cxnSp>
        <p:cxnSp>
          <p:nvCxnSpPr>
            <p:cNvPr id="291" name="Straight Arrow Connector 290">
              <a:extLst>
                <a:ext uri="{FF2B5EF4-FFF2-40B4-BE49-F238E27FC236}">
                  <a16:creationId xmlns:a16="http://schemas.microsoft.com/office/drawing/2014/main" id="{FEC7BED5-C0BD-403B-B1EC-F5254E544CC7}"/>
                </a:ext>
              </a:extLst>
            </p:cNvPr>
            <p:cNvCxnSpPr/>
            <p:nvPr/>
          </p:nvCxnSpPr>
          <p:spPr bwMode="auto">
            <a:xfrm>
              <a:off x="1896910" y="3499944"/>
              <a:ext cx="423734" cy="207343"/>
            </a:xfrm>
            <a:prstGeom prst="straightConnector1">
              <a:avLst/>
            </a:prstGeom>
            <a:noFill/>
            <a:ln w="38100" cap="flat" cmpd="sng" algn="ctr">
              <a:solidFill>
                <a:schemeClr val="bg1"/>
              </a:solidFill>
              <a:prstDash val="solid"/>
              <a:round/>
              <a:headEnd type="none" w="med" len="med"/>
              <a:tailEnd type="triangle"/>
            </a:ln>
            <a:effectLst/>
          </p:spPr>
        </p:cxnSp>
        <p:cxnSp>
          <p:nvCxnSpPr>
            <p:cNvPr id="295" name="Straight Arrow Connector 294">
              <a:extLst>
                <a:ext uri="{FF2B5EF4-FFF2-40B4-BE49-F238E27FC236}">
                  <a16:creationId xmlns:a16="http://schemas.microsoft.com/office/drawing/2014/main" id="{7ACFE089-B68E-447C-9C7C-97939FBBDB7A}"/>
                </a:ext>
              </a:extLst>
            </p:cNvPr>
            <p:cNvCxnSpPr/>
            <p:nvPr/>
          </p:nvCxnSpPr>
          <p:spPr bwMode="auto">
            <a:xfrm flipV="1">
              <a:off x="2398164" y="4950363"/>
              <a:ext cx="96480" cy="350510"/>
            </a:xfrm>
            <a:prstGeom prst="straightConnector1">
              <a:avLst/>
            </a:prstGeom>
            <a:noFill/>
            <a:ln w="28575" cap="flat" cmpd="sng" algn="ctr">
              <a:solidFill>
                <a:schemeClr val="accent2"/>
              </a:solidFill>
              <a:prstDash val="solid"/>
              <a:round/>
              <a:headEnd type="none" w="med" len="med"/>
              <a:tailEnd type="triangle"/>
            </a:ln>
            <a:effectLst/>
          </p:spPr>
        </p:cxnSp>
        <p:sp>
          <p:nvSpPr>
            <p:cNvPr id="296" name="TextBox 295">
              <a:extLst>
                <a:ext uri="{FF2B5EF4-FFF2-40B4-BE49-F238E27FC236}">
                  <a16:creationId xmlns:a16="http://schemas.microsoft.com/office/drawing/2014/main" id="{AA8DC2D7-4822-4C6C-8FEC-EAEB67B876ED}"/>
                </a:ext>
              </a:extLst>
            </p:cNvPr>
            <p:cNvSpPr txBox="1"/>
            <p:nvPr/>
          </p:nvSpPr>
          <p:spPr bwMode="auto">
            <a:xfrm>
              <a:off x="1941885" y="3317152"/>
              <a:ext cx="769881"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BCMA</a:t>
              </a:r>
            </a:p>
          </p:txBody>
        </p:sp>
        <p:sp>
          <p:nvSpPr>
            <p:cNvPr id="297" name="TextBox 296">
              <a:extLst>
                <a:ext uri="{FF2B5EF4-FFF2-40B4-BE49-F238E27FC236}">
                  <a16:creationId xmlns:a16="http://schemas.microsoft.com/office/drawing/2014/main" id="{2F3BDE1B-6FF2-41C2-BD6F-1C45D06247E2}"/>
                </a:ext>
              </a:extLst>
            </p:cNvPr>
            <p:cNvSpPr txBox="1"/>
            <p:nvPr/>
          </p:nvSpPr>
          <p:spPr bwMode="auto">
            <a:xfrm>
              <a:off x="1863951" y="4475817"/>
              <a:ext cx="769881"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panose="020F0502020204030204" pitchFamily="34" charset="0"/>
                  <a:ea typeface="+mn-ea"/>
                  <a:cs typeface="Arial" panose="020B0604020202020204" pitchFamily="34" charset="0"/>
                </a:rPr>
                <a:t>sBCMA</a:t>
              </a:r>
            </a:p>
          </p:txBody>
        </p:sp>
        <p:sp>
          <p:nvSpPr>
            <p:cNvPr id="298" name="TextBox 297">
              <a:extLst>
                <a:ext uri="{FF2B5EF4-FFF2-40B4-BE49-F238E27FC236}">
                  <a16:creationId xmlns:a16="http://schemas.microsoft.com/office/drawing/2014/main" id="{92E1FDB8-9D93-4CA7-97AF-1DDBFE73E774}"/>
                </a:ext>
              </a:extLst>
            </p:cNvPr>
            <p:cNvSpPr txBox="1"/>
            <p:nvPr/>
          </p:nvSpPr>
          <p:spPr bwMode="auto">
            <a:xfrm>
              <a:off x="1130773" y="3464126"/>
              <a:ext cx="769881"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APRIL</a:t>
              </a:r>
            </a:p>
          </p:txBody>
        </p:sp>
        <p:sp>
          <p:nvSpPr>
            <p:cNvPr id="299" name="TextBox 298">
              <a:extLst>
                <a:ext uri="{FF2B5EF4-FFF2-40B4-BE49-F238E27FC236}">
                  <a16:creationId xmlns:a16="http://schemas.microsoft.com/office/drawing/2014/main" id="{3B7BD845-BA6D-4B84-A85E-EE5E103128B0}"/>
                </a:ext>
              </a:extLst>
            </p:cNvPr>
            <p:cNvSpPr txBox="1"/>
            <p:nvPr/>
          </p:nvSpPr>
          <p:spPr bwMode="auto">
            <a:xfrm>
              <a:off x="1123308" y="4068224"/>
              <a:ext cx="769881"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BAFF</a:t>
              </a:r>
            </a:p>
          </p:txBody>
        </p:sp>
        <p:sp>
          <p:nvSpPr>
            <p:cNvPr id="300" name="TextBox 299">
              <a:extLst>
                <a:ext uri="{FF2B5EF4-FFF2-40B4-BE49-F238E27FC236}">
                  <a16:creationId xmlns:a16="http://schemas.microsoft.com/office/drawing/2014/main" id="{C40985E5-B629-4AED-B8F0-BF1D38915805}"/>
                </a:ext>
              </a:extLst>
            </p:cNvPr>
            <p:cNvSpPr txBox="1"/>
            <p:nvPr/>
          </p:nvSpPr>
          <p:spPr bwMode="auto">
            <a:xfrm>
              <a:off x="1309793" y="5225951"/>
              <a:ext cx="1701468"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l-GR" sz="1600" b="1" i="0" u="none" strike="noStrike" kern="1200" cap="none" spc="0" normalizeH="0" baseline="0" noProof="0" dirty="0">
                  <a:ln>
                    <a:noFill/>
                  </a:ln>
                  <a:solidFill>
                    <a:srgbClr val="4DA1BB"/>
                  </a:solidFill>
                  <a:effectLst/>
                  <a:uLnTx/>
                  <a:uFillTx/>
                  <a:latin typeface="Calibri" panose="020F0502020204030204" pitchFamily="34" charset="0"/>
                  <a:ea typeface="+mn-ea"/>
                  <a:cs typeface="Arial" panose="020B0604020202020204" pitchFamily="34" charset="0"/>
                </a:rPr>
                <a:t>γ</a:t>
              </a:r>
              <a:r>
                <a:rPr kumimoji="0" lang="en-US" sz="1600" b="1" i="0" u="none" strike="noStrike" kern="1200" cap="none" spc="0" normalizeH="0" baseline="0" noProof="0" dirty="0">
                  <a:ln>
                    <a:noFill/>
                  </a:ln>
                  <a:solidFill>
                    <a:srgbClr val="4DA1BB"/>
                  </a:solidFill>
                  <a:effectLst/>
                  <a:uLnTx/>
                  <a:uFillTx/>
                  <a:latin typeface="Calibri" panose="020F0502020204030204" pitchFamily="34" charset="0"/>
                  <a:ea typeface="+mn-ea"/>
                  <a:cs typeface="Arial" panose="020B0604020202020204" pitchFamily="34" charset="0"/>
                </a:rPr>
                <a:t>-</a:t>
              </a:r>
              <a:r>
                <a:rPr kumimoji="0" lang="en-US" sz="1600" b="1" i="0" u="none" strike="noStrike" kern="1200" cap="none" spc="0" normalizeH="0" baseline="0" noProof="0" dirty="0" err="1">
                  <a:ln>
                    <a:noFill/>
                  </a:ln>
                  <a:solidFill>
                    <a:srgbClr val="4DA1BB"/>
                  </a:solidFill>
                  <a:effectLst/>
                  <a:uLnTx/>
                  <a:uFillTx/>
                  <a:latin typeface="Calibri" panose="020F0502020204030204" pitchFamily="34" charset="0"/>
                  <a:ea typeface="+mn-ea"/>
                  <a:cs typeface="Arial" panose="020B0604020202020204" pitchFamily="34" charset="0"/>
                </a:rPr>
                <a:t>sekretaz</a:t>
              </a:r>
              <a:endParaRPr kumimoji="0" lang="en-US" sz="1600" b="1" i="0" u="none" strike="noStrike" kern="1200" cap="none" spc="0" normalizeH="0" baseline="0" noProof="0" dirty="0">
                <a:ln>
                  <a:noFill/>
                </a:ln>
                <a:solidFill>
                  <a:srgbClr val="4DA1BB"/>
                </a:solidFill>
                <a:effectLst/>
                <a:uLnTx/>
                <a:uFillTx/>
                <a:latin typeface="Calibri" panose="020F0502020204030204" pitchFamily="34" charset="0"/>
                <a:ea typeface="+mn-ea"/>
                <a:cs typeface="Arial" panose="020B0604020202020204" pitchFamily="34" charset="0"/>
              </a:endParaRPr>
            </a:p>
          </p:txBody>
        </p:sp>
        <p:sp>
          <p:nvSpPr>
            <p:cNvPr id="301" name="TextBox 300">
              <a:extLst>
                <a:ext uri="{FF2B5EF4-FFF2-40B4-BE49-F238E27FC236}">
                  <a16:creationId xmlns:a16="http://schemas.microsoft.com/office/drawing/2014/main" id="{8CBEB50B-8D3A-46DC-9484-0D448CE86434}"/>
                </a:ext>
              </a:extLst>
            </p:cNvPr>
            <p:cNvSpPr txBox="1"/>
            <p:nvPr/>
          </p:nvSpPr>
          <p:spPr bwMode="auto">
            <a:xfrm>
              <a:off x="1889812" y="5613237"/>
              <a:ext cx="1643907" cy="28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Hücre</a:t>
              </a: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a:t>
              </a:r>
              <a:r>
                <a:rPr kumimoji="0" lang="en-US" sz="16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Zarı</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grpSp>
      <p:pic>
        <p:nvPicPr>
          <p:cNvPr id="277" name="Picture 276">
            <a:extLst>
              <a:ext uri="{FF2B5EF4-FFF2-40B4-BE49-F238E27FC236}">
                <a16:creationId xmlns:a16="http://schemas.microsoft.com/office/drawing/2014/main" id="{71EE16EC-CE4A-2B48-B4E0-22EAA5F3DFA4}"/>
              </a:ext>
            </a:extLst>
          </p:cNvPr>
          <p:cNvPicPr>
            <a:picLocks noChangeAspect="1"/>
          </p:cNvPicPr>
          <p:nvPr/>
        </p:nvPicPr>
        <p:blipFill>
          <a:blip r:embed="rId3"/>
          <a:stretch>
            <a:fillRect/>
          </a:stretch>
        </p:blipFill>
        <p:spPr>
          <a:xfrm>
            <a:off x="8342275" y="187081"/>
            <a:ext cx="3764987" cy="1382961"/>
          </a:xfrm>
          <a:prstGeom prst="rect">
            <a:avLst/>
          </a:prstGeom>
        </p:spPr>
      </p:pic>
    </p:spTree>
    <p:extLst>
      <p:ext uri="{BB962C8B-B14F-4D97-AF65-F5344CB8AC3E}">
        <p14:creationId xmlns:p14="http://schemas.microsoft.com/office/powerpoint/2010/main" val="526266613"/>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9" name="Başlık 8">
            <a:extLst>
              <a:ext uri="{FF2B5EF4-FFF2-40B4-BE49-F238E27FC236}">
                <a16:creationId xmlns:a16="http://schemas.microsoft.com/office/drawing/2014/main" id="{6198DB21-03FE-212D-1E56-2E273B8FD50B}"/>
              </a:ext>
            </a:extLst>
          </p:cNvPr>
          <p:cNvSpPr>
            <a:spLocks noGrp="1"/>
          </p:cNvSpPr>
          <p:nvPr>
            <p:ph type="title"/>
          </p:nvPr>
        </p:nvSpPr>
        <p:spPr/>
        <p:txBody>
          <a:bodyPr/>
          <a:lstStyle/>
          <a:p>
            <a:endParaRPr lang="tr-TR"/>
          </a:p>
        </p:txBody>
      </p:sp>
      <p:pic>
        <p:nvPicPr>
          <p:cNvPr id="8" name="İçerik Yer Tutucusu 7">
            <a:extLst>
              <a:ext uri="{FF2B5EF4-FFF2-40B4-BE49-F238E27FC236}">
                <a16:creationId xmlns:a16="http://schemas.microsoft.com/office/drawing/2014/main" id="{C70A2C8C-F64D-AC1E-2734-0365DF8D0F0C}"/>
              </a:ext>
            </a:extLst>
          </p:cNvPr>
          <p:cNvPicPr>
            <a:picLocks noGrp="1" noChangeAspect="1"/>
          </p:cNvPicPr>
          <p:nvPr>
            <p:ph sz="half" idx="1"/>
          </p:nvPr>
        </p:nvPicPr>
        <p:blipFill>
          <a:blip r:embed="rId2"/>
          <a:stretch>
            <a:fillRect/>
          </a:stretch>
        </p:blipFill>
        <p:spPr>
          <a:xfrm>
            <a:off x="1260903" y="1825625"/>
            <a:ext cx="4336194" cy="4351338"/>
          </a:xfrm>
        </p:spPr>
      </p:pic>
      <p:pic>
        <p:nvPicPr>
          <p:cNvPr id="12" name="İçerik Yer Tutucusu 11">
            <a:extLst>
              <a:ext uri="{FF2B5EF4-FFF2-40B4-BE49-F238E27FC236}">
                <a16:creationId xmlns:a16="http://schemas.microsoft.com/office/drawing/2014/main" id="{D43602A3-A111-7EAE-E562-863E3925A08D}"/>
              </a:ext>
            </a:extLst>
          </p:cNvPr>
          <p:cNvPicPr>
            <a:picLocks noGrp="1" noChangeAspect="1"/>
          </p:cNvPicPr>
          <p:nvPr>
            <p:ph sz="half" idx="2"/>
          </p:nvPr>
        </p:nvPicPr>
        <p:blipFill>
          <a:blip r:embed="rId3"/>
          <a:stretch>
            <a:fillRect/>
          </a:stretch>
        </p:blipFill>
        <p:spPr>
          <a:xfrm>
            <a:off x="6172200" y="3307207"/>
            <a:ext cx="5181600" cy="1388174"/>
          </a:xfrm>
        </p:spPr>
      </p:pic>
    </p:spTree>
    <p:extLst>
      <p:ext uri="{BB962C8B-B14F-4D97-AF65-F5344CB8AC3E}">
        <p14:creationId xmlns:p14="http://schemas.microsoft.com/office/powerpoint/2010/main" val="155610069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68A0938-556C-E418-E0A4-2BDB094D9B90}"/>
              </a:ext>
            </a:extLst>
          </p:cNvPr>
          <p:cNvSpPr>
            <a:spLocks noGrp="1"/>
          </p:cNvSpPr>
          <p:nvPr>
            <p:ph type="title"/>
          </p:nvPr>
        </p:nvSpPr>
        <p:spPr/>
        <p:txBody>
          <a:bodyPr>
            <a:normAutofit fontScale="90000"/>
          </a:bodyPr>
          <a:lstStyle/>
          <a:p>
            <a:r>
              <a:rPr lang="en-US" dirty="0"/>
              <a:t>Overcoming the Newest: From the Microscopic to the Nanoscopic Therapeutic Approach</a:t>
            </a:r>
            <a:br>
              <a:rPr lang="tr-TR"/>
            </a:br>
            <a:endParaRPr lang="tr-TR" dirty="0"/>
          </a:p>
        </p:txBody>
      </p:sp>
      <p:sp>
        <p:nvSpPr>
          <p:cNvPr id="3" name="İçerik Yer Tutucusu 2">
            <a:extLst>
              <a:ext uri="{FF2B5EF4-FFF2-40B4-BE49-F238E27FC236}">
                <a16:creationId xmlns:a16="http://schemas.microsoft.com/office/drawing/2014/main" id="{688E54BB-0EEF-8FCA-349B-63C5B0EBE5D4}"/>
              </a:ext>
            </a:extLst>
          </p:cNvPr>
          <p:cNvSpPr>
            <a:spLocks noGrp="1"/>
          </p:cNvSpPr>
          <p:nvPr>
            <p:ph sz="half" idx="1"/>
          </p:nvPr>
        </p:nvSpPr>
        <p:spPr/>
        <p:txBody>
          <a:bodyPr>
            <a:normAutofit fontScale="92500" lnSpcReduction="10000"/>
          </a:bodyPr>
          <a:lstStyle/>
          <a:p>
            <a:r>
              <a:rPr lang="tr-TR" dirty="0" err="1"/>
              <a:t>Nanobodiler</a:t>
            </a:r>
            <a:r>
              <a:rPr lang="tr-TR" dirty="0"/>
              <a:t>, hafif zincirlerden ve ağır zincirin ilk sabit alanından yoksun, yalnızca ağır zincirli antikorlardır ve başlangıçta </a:t>
            </a:r>
            <a:r>
              <a:rPr lang="tr-TR" dirty="0" err="1"/>
              <a:t>devegillerin</a:t>
            </a:r>
            <a:r>
              <a:rPr lang="tr-TR" dirty="0"/>
              <a:t> serumunda tanımlanmıştır Klasik </a:t>
            </a:r>
            <a:r>
              <a:rPr lang="tr-TR" dirty="0" err="1"/>
              <a:t>moAb'lerle</a:t>
            </a:r>
            <a:r>
              <a:rPr lang="tr-TR" dirty="0"/>
              <a:t> karşılaştırıldığında, küçük boyutları (15 </a:t>
            </a:r>
            <a:r>
              <a:rPr lang="tr-TR" dirty="0" err="1"/>
              <a:t>kDa</a:t>
            </a:r>
            <a:r>
              <a:rPr lang="tr-TR" dirty="0"/>
              <a:t> moleküler kütle) ve insan </a:t>
            </a:r>
            <a:r>
              <a:rPr lang="tr-TR" dirty="0" err="1"/>
              <a:t>Ig'sinin</a:t>
            </a:r>
            <a:r>
              <a:rPr lang="tr-TR" dirty="0"/>
              <a:t> değişken alanı ile yüksek derecede </a:t>
            </a:r>
            <a:r>
              <a:rPr lang="tr-TR" dirty="0" err="1"/>
              <a:t>homologisiteleri</a:t>
            </a:r>
            <a:r>
              <a:rPr lang="tr-TR" dirty="0"/>
              <a:t> nedeniyle daha az </a:t>
            </a:r>
            <a:r>
              <a:rPr lang="tr-TR" dirty="0" err="1"/>
              <a:t>immünojenik</a:t>
            </a:r>
            <a:r>
              <a:rPr lang="tr-TR" dirty="0"/>
              <a:t> olmaları beklenmektedir</a:t>
            </a:r>
          </a:p>
        </p:txBody>
      </p:sp>
      <p:pic>
        <p:nvPicPr>
          <p:cNvPr id="6" name="İçerik Yer Tutucusu 5">
            <a:extLst>
              <a:ext uri="{FF2B5EF4-FFF2-40B4-BE49-F238E27FC236}">
                <a16:creationId xmlns:a16="http://schemas.microsoft.com/office/drawing/2014/main" id="{4AFFCA42-4397-AB5B-DE13-14EDADB90BB4}"/>
              </a:ext>
            </a:extLst>
          </p:cNvPr>
          <p:cNvPicPr>
            <a:picLocks noGrp="1" noChangeAspect="1"/>
          </p:cNvPicPr>
          <p:nvPr>
            <p:ph sz="half" idx="2"/>
          </p:nvPr>
        </p:nvPicPr>
        <p:blipFill>
          <a:blip r:embed="rId2"/>
          <a:stretch>
            <a:fillRect/>
          </a:stretch>
        </p:blipFill>
        <p:spPr>
          <a:xfrm>
            <a:off x="6019800" y="2584690"/>
            <a:ext cx="4684713" cy="2833208"/>
          </a:xfrm>
        </p:spPr>
      </p:pic>
    </p:spTree>
    <p:extLst>
      <p:ext uri="{BB962C8B-B14F-4D97-AF65-F5344CB8AC3E}">
        <p14:creationId xmlns:p14="http://schemas.microsoft.com/office/powerpoint/2010/main" val="262238065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5" name="Başlık 4">
            <a:extLst>
              <a:ext uri="{FF2B5EF4-FFF2-40B4-BE49-F238E27FC236}">
                <a16:creationId xmlns:a16="http://schemas.microsoft.com/office/drawing/2014/main" id="{DFD554C9-BCBC-E6AA-2E56-84EB6FC139F7}"/>
              </a:ext>
            </a:extLst>
          </p:cNvPr>
          <p:cNvSpPr>
            <a:spLocks noGrp="1"/>
          </p:cNvSpPr>
          <p:nvPr>
            <p:ph type="title"/>
          </p:nvPr>
        </p:nvSpPr>
        <p:spPr/>
        <p:txBody>
          <a:bodyPr/>
          <a:lstStyle/>
          <a:p>
            <a:endParaRPr lang="tr-TR"/>
          </a:p>
        </p:txBody>
      </p:sp>
      <p:sp>
        <p:nvSpPr>
          <p:cNvPr id="3" name="İçerik Yer Tutucusu 2">
            <a:extLst>
              <a:ext uri="{FF2B5EF4-FFF2-40B4-BE49-F238E27FC236}">
                <a16:creationId xmlns:a16="http://schemas.microsoft.com/office/drawing/2014/main" id="{4BEFE596-0C06-964C-FE1E-5FB0CB31B87A}"/>
              </a:ext>
            </a:extLst>
          </p:cNvPr>
          <p:cNvSpPr>
            <a:spLocks noGrp="1"/>
          </p:cNvSpPr>
          <p:nvPr>
            <p:ph idx="1"/>
          </p:nvPr>
        </p:nvSpPr>
        <p:spPr/>
        <p:txBody>
          <a:bodyPr>
            <a:normAutofit fontScale="77500" lnSpcReduction="20000"/>
          </a:bodyPr>
          <a:lstStyle/>
          <a:p>
            <a:r>
              <a:rPr lang="tr-TR" dirty="0"/>
              <a:t>Çoğu araştırma son iki yılda in vitro veya fare modelleri üzerinde gerçekleştirildi ve kemoterapiye dirençli uyuyan klonları hedeflemeye yönelikti, miyelom hastaları için en acil karşılanmamış ihtiyaç olan MRD eradikasyonu</a:t>
            </a:r>
          </a:p>
          <a:p>
            <a:r>
              <a:rPr lang="tr-TR" dirty="0"/>
              <a:t> Bu amaca ulaşmak için nanoteknoloji radyoterapi ile birleştirildi. Aslında, </a:t>
            </a:r>
            <a:r>
              <a:rPr lang="tr-TR" dirty="0" err="1"/>
              <a:t>radyonüklidler</a:t>
            </a:r>
            <a:r>
              <a:rPr lang="tr-TR" dirty="0"/>
              <a:t> artık patolojik hücreleri kolayca hedefleyebilir ve bunlar arasında, kısa enerji biriktirme aralıkları göz önüne alındığında, alfa parçacıkları ideal adaylardır [ 104 ]. İdeal olarak, miyelom hücrelerinin yüzeyindeki herhangi bir hedefe karşı herhangi bir antikor </a:t>
            </a:r>
            <a:r>
              <a:rPr lang="tr-TR" dirty="0" err="1"/>
              <a:t>radyonüklide</a:t>
            </a:r>
            <a:r>
              <a:rPr lang="tr-TR" dirty="0"/>
              <a:t> bağlanabilir. 2020'de bir Kuzey Amerikalı ekip, alfa parçacıklarının </a:t>
            </a:r>
            <a:r>
              <a:rPr lang="tr-TR" dirty="0" err="1"/>
              <a:t>daratumumab</a:t>
            </a:r>
            <a:r>
              <a:rPr lang="tr-TR" dirty="0"/>
              <a:t> ile birleştirilmesinin bir hayvan modelinde tümör büyümesini azalttığını gösterdi [ 105 ], ancak refrakter hücrelerin yüzeyinde CD38'in olası aşağı modülasyonu nedeniyle, </a:t>
            </a:r>
            <a:r>
              <a:rPr lang="tr-TR" dirty="0" err="1"/>
              <a:t>nanobodiler</a:t>
            </a:r>
            <a:r>
              <a:rPr lang="tr-TR" dirty="0"/>
              <a:t> tarafından hedeflenebilen yeni derin epitoplar yakın zamanda araştırıldı. SLAMF-7'ye karşı </a:t>
            </a:r>
            <a:r>
              <a:rPr lang="tr-TR" dirty="0" err="1"/>
              <a:t>nanobodilerin</a:t>
            </a:r>
            <a:r>
              <a:rPr lang="tr-TR" dirty="0"/>
              <a:t> RR hastalığının fare modellerinde Actnium-225 ile birlikte kullanımından umut verici sonuçlar elde edildi</a:t>
            </a:r>
          </a:p>
        </p:txBody>
      </p:sp>
    </p:spTree>
    <p:extLst>
      <p:ext uri="{BB962C8B-B14F-4D97-AF65-F5344CB8AC3E}">
        <p14:creationId xmlns:p14="http://schemas.microsoft.com/office/powerpoint/2010/main" val="277597636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Başlık 3">
            <a:extLst>
              <a:ext uri="{FF2B5EF4-FFF2-40B4-BE49-F238E27FC236}">
                <a16:creationId xmlns:a16="http://schemas.microsoft.com/office/drawing/2014/main" id="{010E72D1-9EB5-18B7-4834-C705625C4F9C}"/>
              </a:ext>
            </a:extLst>
          </p:cNvPr>
          <p:cNvSpPr>
            <a:spLocks noGrp="1"/>
          </p:cNvSpPr>
          <p:nvPr>
            <p:ph type="title"/>
          </p:nvPr>
        </p:nvSpPr>
        <p:spPr/>
        <p:txBody>
          <a:bodyPr/>
          <a:lstStyle/>
          <a:p>
            <a:endParaRPr lang="tr-TR"/>
          </a:p>
        </p:txBody>
      </p:sp>
      <p:sp>
        <p:nvSpPr>
          <p:cNvPr id="3" name="İçerik Yer Tutucusu 2">
            <a:extLst>
              <a:ext uri="{FF2B5EF4-FFF2-40B4-BE49-F238E27FC236}">
                <a16:creationId xmlns:a16="http://schemas.microsoft.com/office/drawing/2014/main" id="{218C1E7E-BA82-1E46-EB91-EA52A95EA1E8}"/>
              </a:ext>
            </a:extLst>
          </p:cNvPr>
          <p:cNvSpPr>
            <a:spLocks noGrp="1"/>
          </p:cNvSpPr>
          <p:nvPr>
            <p:ph sz="half" idx="1"/>
          </p:nvPr>
        </p:nvSpPr>
        <p:spPr/>
        <p:txBody>
          <a:bodyPr>
            <a:normAutofit fontScale="85000" lnSpcReduction="20000"/>
          </a:bodyPr>
          <a:lstStyle/>
          <a:p>
            <a:r>
              <a:rPr lang="tr-TR" dirty="0"/>
              <a:t>MM plazma hücrelerine karşı antikor bileşikleri, etki mekanizmalarına göre de sınıflandırılabilir</a:t>
            </a:r>
          </a:p>
          <a:p>
            <a:r>
              <a:rPr lang="tr-TR" dirty="0" err="1"/>
              <a:t>Daratumumab</a:t>
            </a:r>
            <a:r>
              <a:rPr lang="tr-TR" dirty="0"/>
              <a:t>, </a:t>
            </a:r>
            <a:r>
              <a:rPr lang="tr-TR" dirty="0" err="1"/>
              <a:t>isatuximab</a:t>
            </a:r>
            <a:r>
              <a:rPr lang="tr-TR" dirty="0"/>
              <a:t> ve </a:t>
            </a:r>
            <a:r>
              <a:rPr lang="tr-TR" dirty="0" err="1"/>
              <a:t>elotuzumab</a:t>
            </a:r>
            <a:r>
              <a:rPr lang="tr-TR" dirty="0"/>
              <a:t> gibi en eski ilaçlar, </a:t>
            </a:r>
            <a:r>
              <a:rPr lang="tr-TR" dirty="0" err="1"/>
              <a:t>humanize</a:t>
            </a:r>
            <a:r>
              <a:rPr lang="tr-TR" dirty="0"/>
              <a:t> edilmiş IgG1-K monoklonal antikorlarıdır (</a:t>
            </a:r>
            <a:r>
              <a:rPr lang="tr-TR" dirty="0" err="1"/>
              <a:t>moAb'ler</a:t>
            </a:r>
            <a:r>
              <a:rPr lang="tr-TR" dirty="0"/>
              <a:t>): tümör hücrelerini öldürürler, özellikle </a:t>
            </a:r>
            <a:r>
              <a:rPr lang="tr-TR" dirty="0" err="1"/>
              <a:t>Fc'ye</a:t>
            </a:r>
            <a:r>
              <a:rPr lang="tr-TR" dirty="0"/>
              <a:t> bağlı bağışıklık efektör mekanizmaları yoluyla, bunlara tamamlayıcı bağımlı sitotoksisite (CDC), antikor bağımlı hücre aracılı sitotoksisite (ADCC) ve antikor bağımlı hücresel fagositoz (ADCP) dahildir</a:t>
            </a:r>
          </a:p>
        </p:txBody>
      </p:sp>
      <p:pic>
        <p:nvPicPr>
          <p:cNvPr id="6" name="İçerik Yer Tutucusu 5">
            <a:extLst>
              <a:ext uri="{FF2B5EF4-FFF2-40B4-BE49-F238E27FC236}">
                <a16:creationId xmlns:a16="http://schemas.microsoft.com/office/drawing/2014/main" id="{E72B90EB-5CEF-CE0B-5F8A-68EE532651C2}"/>
              </a:ext>
            </a:extLst>
          </p:cNvPr>
          <p:cNvPicPr>
            <a:picLocks noGrp="1" noChangeAspect="1"/>
          </p:cNvPicPr>
          <p:nvPr>
            <p:ph sz="half" idx="2"/>
          </p:nvPr>
        </p:nvPicPr>
        <p:blipFill>
          <a:blip r:embed="rId3"/>
          <a:stretch>
            <a:fillRect/>
          </a:stretch>
        </p:blipFill>
        <p:spPr>
          <a:xfrm>
            <a:off x="6019800" y="2674765"/>
            <a:ext cx="4684713" cy="2653058"/>
          </a:xfrm>
          <a:prstGeom prst="rect">
            <a:avLst/>
          </a:prstGeom>
        </p:spPr>
      </p:pic>
    </p:spTree>
    <p:extLst>
      <p:ext uri="{BB962C8B-B14F-4D97-AF65-F5344CB8AC3E}">
        <p14:creationId xmlns:p14="http://schemas.microsoft.com/office/powerpoint/2010/main" val="200169043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FF4A234-29BA-4B70-BFC0-64FBB64F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Başlık 1">
            <a:extLst>
              <a:ext uri="{FF2B5EF4-FFF2-40B4-BE49-F238E27FC236}">
                <a16:creationId xmlns:a16="http://schemas.microsoft.com/office/drawing/2014/main" id="{DA8924E6-2896-5DDF-D057-5A073A28C6BF}"/>
              </a:ext>
            </a:extLst>
          </p:cNvPr>
          <p:cNvSpPr>
            <a:spLocks noGrp="1"/>
          </p:cNvSpPr>
          <p:nvPr>
            <p:ph type="title"/>
          </p:nvPr>
        </p:nvSpPr>
        <p:spPr>
          <a:xfrm>
            <a:off x="1422399" y="701749"/>
            <a:ext cx="9343065" cy="999460"/>
          </a:xfrm>
        </p:spPr>
        <p:txBody>
          <a:bodyPr>
            <a:normAutofit/>
          </a:bodyPr>
          <a:lstStyle/>
          <a:p>
            <a:pPr algn="ctr"/>
            <a:endParaRPr lang="tr-TR"/>
          </a:p>
        </p:txBody>
      </p:sp>
      <p:sp>
        <p:nvSpPr>
          <p:cNvPr id="11" name="Rectangle 10">
            <a:extLst>
              <a:ext uri="{FF2B5EF4-FFF2-40B4-BE49-F238E27FC236}">
                <a16:creationId xmlns:a16="http://schemas.microsoft.com/office/drawing/2014/main" id="{CDA16EB2-8F47-4759-A206-DA4D0FF38E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866901"/>
            <a:ext cx="12192000" cy="49911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İçerik Yer Tutucusu 2">
            <a:extLst>
              <a:ext uri="{FF2B5EF4-FFF2-40B4-BE49-F238E27FC236}">
                <a16:creationId xmlns:a16="http://schemas.microsoft.com/office/drawing/2014/main" id="{261B023B-C08B-1254-1B92-0A3BE679C821}"/>
              </a:ext>
            </a:extLst>
          </p:cNvPr>
          <p:cNvGraphicFramePr>
            <a:graphicFrameLocks noGrp="1"/>
          </p:cNvGraphicFramePr>
          <p:nvPr>
            <p:ph idx="1"/>
            <p:extLst>
              <p:ext uri="{D42A27DB-BD31-4B8C-83A1-F6EECF244321}">
                <p14:modId xmlns:p14="http://schemas.microsoft.com/office/powerpoint/2010/main" val="2620188776"/>
              </p:ext>
            </p:extLst>
          </p:nvPr>
        </p:nvGraphicFramePr>
        <p:xfrm>
          <a:off x="571500" y="2372659"/>
          <a:ext cx="11049000" cy="39016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6347129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9281A9FE-E5C7-7C2D-5FCC-ACB1A7704752}"/>
              </a:ext>
            </a:extLst>
          </p:cNvPr>
          <p:cNvSpPr>
            <a:spLocks noGrp="1"/>
          </p:cNvSpPr>
          <p:nvPr>
            <p:ph type="title"/>
          </p:nvPr>
        </p:nvSpPr>
        <p:spPr/>
        <p:txBody>
          <a:bodyPr/>
          <a:lstStyle/>
          <a:p>
            <a:endParaRPr lang="tr-TR"/>
          </a:p>
        </p:txBody>
      </p:sp>
      <p:graphicFrame>
        <p:nvGraphicFramePr>
          <p:cNvPr id="4" name="İçerik Yer Tutucusu 3">
            <a:extLst>
              <a:ext uri="{FF2B5EF4-FFF2-40B4-BE49-F238E27FC236}">
                <a16:creationId xmlns:a16="http://schemas.microsoft.com/office/drawing/2014/main" id="{0EF1A0FD-E792-BDAD-BDC7-36687046E3B6}"/>
              </a:ext>
            </a:extLst>
          </p:cNvPr>
          <p:cNvGraphicFramePr>
            <a:graphicFrameLocks noGrp="1"/>
          </p:cNvGraphicFramePr>
          <p:nvPr>
            <p:ph idx="1"/>
            <p:extLst>
              <p:ext uri="{D42A27DB-BD31-4B8C-83A1-F6EECF244321}">
                <p14:modId xmlns:p14="http://schemas.microsoft.com/office/powerpoint/2010/main" val="3086464171"/>
              </p:ext>
            </p:extLst>
          </p:nvPr>
        </p:nvGraphicFramePr>
        <p:xfrm>
          <a:off x="1069848" y="1874520"/>
          <a:ext cx="9634011"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9840619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51089F84-0FF6-F054-61E8-B6FE422A1710}"/>
              </a:ext>
            </a:extLst>
          </p:cNvPr>
          <p:cNvSpPr>
            <a:spLocks noGrp="1"/>
          </p:cNvSpPr>
          <p:nvPr>
            <p:ph type="title"/>
          </p:nvPr>
        </p:nvSpPr>
        <p:spPr/>
        <p:txBody>
          <a:bodyPr/>
          <a:lstStyle/>
          <a:p>
            <a:endParaRPr lang="tr-TR" dirty="0"/>
          </a:p>
        </p:txBody>
      </p:sp>
      <p:graphicFrame>
        <p:nvGraphicFramePr>
          <p:cNvPr id="5" name="İçerik Yer Tutucusu 4">
            <a:extLst>
              <a:ext uri="{FF2B5EF4-FFF2-40B4-BE49-F238E27FC236}">
                <a16:creationId xmlns:a16="http://schemas.microsoft.com/office/drawing/2014/main" id="{FAA96628-FBEB-02C9-25C1-0557A9429B44}"/>
              </a:ext>
            </a:extLst>
          </p:cNvPr>
          <p:cNvGraphicFramePr>
            <a:graphicFrameLocks noGrp="1"/>
          </p:cNvGraphicFramePr>
          <p:nvPr>
            <p:ph idx="1"/>
            <p:extLst>
              <p:ext uri="{D42A27DB-BD31-4B8C-83A1-F6EECF244321}">
                <p14:modId xmlns:p14="http://schemas.microsoft.com/office/powerpoint/2010/main" val="3264651679"/>
              </p:ext>
            </p:extLst>
          </p:nvPr>
        </p:nvGraphicFramePr>
        <p:xfrm>
          <a:off x="1069848" y="1874520"/>
          <a:ext cx="9634011"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42825426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1AFD227-869A-489C-A9B5-3F0498DF3C0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2" name="Freeform 8">
              <a:extLst>
                <a:ext uri="{FF2B5EF4-FFF2-40B4-BE49-F238E27FC236}">
                  <a16:creationId xmlns:a16="http://schemas.microsoft.com/office/drawing/2014/main" id="{62704B34-199B-4964-9C78-3AB9735915A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3" name="Freeform 10">
              <a:extLst>
                <a:ext uri="{FF2B5EF4-FFF2-40B4-BE49-F238E27FC236}">
                  <a16:creationId xmlns:a16="http://schemas.microsoft.com/office/drawing/2014/main" id="{8B1E8DB8-017D-454E-849F-EE5742849F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15">
              <a:extLst>
                <a:ext uri="{FF2B5EF4-FFF2-40B4-BE49-F238E27FC236}">
                  <a16:creationId xmlns:a16="http://schemas.microsoft.com/office/drawing/2014/main" id="{16D80E5D-5099-41C4-A80A-1B1538C382F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18">
              <a:extLst>
                <a:ext uri="{FF2B5EF4-FFF2-40B4-BE49-F238E27FC236}">
                  <a16:creationId xmlns:a16="http://schemas.microsoft.com/office/drawing/2014/main" id="{947751E1-E2F4-467E-B547-3BD4BAB7F56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19">
              <a:extLst>
                <a:ext uri="{FF2B5EF4-FFF2-40B4-BE49-F238E27FC236}">
                  <a16:creationId xmlns:a16="http://schemas.microsoft.com/office/drawing/2014/main" id="{55D8869B-B701-4268-9856-876345C8AE3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20">
              <a:extLst>
                <a:ext uri="{FF2B5EF4-FFF2-40B4-BE49-F238E27FC236}">
                  <a16:creationId xmlns:a16="http://schemas.microsoft.com/office/drawing/2014/main" id="{A25CA59C-849F-4CE4-A9B0-293F98DE2C7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2">
              <a:extLst>
                <a:ext uri="{FF2B5EF4-FFF2-40B4-BE49-F238E27FC236}">
                  <a16:creationId xmlns:a16="http://schemas.microsoft.com/office/drawing/2014/main" id="{FE000DB1-AAA1-4BFF-8F14-53624C2F9E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23">
              <a:extLst>
                <a:ext uri="{FF2B5EF4-FFF2-40B4-BE49-F238E27FC236}">
                  <a16:creationId xmlns:a16="http://schemas.microsoft.com/office/drawing/2014/main" id="{5EEFBC14-7E5B-47B2-B5E3-E90991F8919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26">
              <a:extLst>
                <a:ext uri="{FF2B5EF4-FFF2-40B4-BE49-F238E27FC236}">
                  <a16:creationId xmlns:a16="http://schemas.microsoft.com/office/drawing/2014/main" id="{00AFF6E4-A34A-4FD3-8C57-BB96114822D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27">
              <a:extLst>
                <a:ext uri="{FF2B5EF4-FFF2-40B4-BE49-F238E27FC236}">
                  <a16:creationId xmlns:a16="http://schemas.microsoft.com/office/drawing/2014/main" id="{C63A8474-C075-4441-A0B3-52286EA500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28">
              <a:extLst>
                <a:ext uri="{FF2B5EF4-FFF2-40B4-BE49-F238E27FC236}">
                  <a16:creationId xmlns:a16="http://schemas.microsoft.com/office/drawing/2014/main" id="{35DA4698-A2ED-4512-8887-F12D3F14372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30">
              <a:extLst>
                <a:ext uri="{FF2B5EF4-FFF2-40B4-BE49-F238E27FC236}">
                  <a16:creationId xmlns:a16="http://schemas.microsoft.com/office/drawing/2014/main" id="{3358E118-D590-4E50-B21C-6CDAA1CCAFC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43">
              <a:extLst>
                <a:ext uri="{FF2B5EF4-FFF2-40B4-BE49-F238E27FC236}">
                  <a16:creationId xmlns:a16="http://schemas.microsoft.com/office/drawing/2014/main" id="{F1EE889E-60FF-423F-ADCB-6CBEE853A04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51">
              <a:extLst>
                <a:ext uri="{FF2B5EF4-FFF2-40B4-BE49-F238E27FC236}">
                  <a16:creationId xmlns:a16="http://schemas.microsoft.com/office/drawing/2014/main" id="{A4AA0634-0A7C-4A35-8EB7-775200F129F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2">
              <a:extLst>
                <a:ext uri="{FF2B5EF4-FFF2-40B4-BE49-F238E27FC236}">
                  <a16:creationId xmlns:a16="http://schemas.microsoft.com/office/drawing/2014/main" id="{EBA21558-CAC3-445C-8882-5D4A0C6D2A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3">
              <a:extLst>
                <a:ext uri="{FF2B5EF4-FFF2-40B4-BE49-F238E27FC236}">
                  <a16:creationId xmlns:a16="http://schemas.microsoft.com/office/drawing/2014/main" id="{2E9415F1-5D31-4C25-9E26-203EEF5008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4">
              <a:extLst>
                <a:ext uri="{FF2B5EF4-FFF2-40B4-BE49-F238E27FC236}">
                  <a16:creationId xmlns:a16="http://schemas.microsoft.com/office/drawing/2014/main" id="{622FC1F6-879A-45BA-8752-08020C39CE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55">
              <a:extLst>
                <a:ext uri="{FF2B5EF4-FFF2-40B4-BE49-F238E27FC236}">
                  <a16:creationId xmlns:a16="http://schemas.microsoft.com/office/drawing/2014/main" id="{BA09826C-58E2-48C5-9666-333326C2CA4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56">
              <a:extLst>
                <a:ext uri="{FF2B5EF4-FFF2-40B4-BE49-F238E27FC236}">
                  <a16:creationId xmlns:a16="http://schemas.microsoft.com/office/drawing/2014/main" id="{A6D3555F-4EA1-4EA7-9D08-2D75CE5192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57">
              <a:extLst>
                <a:ext uri="{FF2B5EF4-FFF2-40B4-BE49-F238E27FC236}">
                  <a16:creationId xmlns:a16="http://schemas.microsoft.com/office/drawing/2014/main" id="{60FA20E8-EDAA-4310-B870-97807901AC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59">
              <a:extLst>
                <a:ext uri="{FF2B5EF4-FFF2-40B4-BE49-F238E27FC236}">
                  <a16:creationId xmlns:a16="http://schemas.microsoft.com/office/drawing/2014/main" id="{F5552AA2-C2AB-4D59-B6EF-E8E5EE110E5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60">
              <a:extLst>
                <a:ext uri="{FF2B5EF4-FFF2-40B4-BE49-F238E27FC236}">
                  <a16:creationId xmlns:a16="http://schemas.microsoft.com/office/drawing/2014/main" id="{0BA267D0-8F6B-4803-B948-70E29B4587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61">
              <a:extLst>
                <a:ext uri="{FF2B5EF4-FFF2-40B4-BE49-F238E27FC236}">
                  <a16:creationId xmlns:a16="http://schemas.microsoft.com/office/drawing/2014/main" id="{86E372A3-B9F4-4FEE-8B96-D9AD879E214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5">
              <a:extLst>
                <a:ext uri="{FF2B5EF4-FFF2-40B4-BE49-F238E27FC236}">
                  <a16:creationId xmlns:a16="http://schemas.microsoft.com/office/drawing/2014/main" id="{FF0C4564-5DA6-4224-A8B7-85CE1323DE8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6">
              <a:extLst>
                <a:ext uri="{FF2B5EF4-FFF2-40B4-BE49-F238E27FC236}">
                  <a16:creationId xmlns:a16="http://schemas.microsoft.com/office/drawing/2014/main" id="{19F31D0D-C43D-4BB0-A13C-9524B84117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7">
              <a:extLst>
                <a:ext uri="{FF2B5EF4-FFF2-40B4-BE49-F238E27FC236}">
                  <a16:creationId xmlns:a16="http://schemas.microsoft.com/office/drawing/2014/main" id="{6B32FB03-B0FE-4731-BE41-C59AFB49FB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8">
              <a:extLst>
                <a:ext uri="{FF2B5EF4-FFF2-40B4-BE49-F238E27FC236}">
                  <a16:creationId xmlns:a16="http://schemas.microsoft.com/office/drawing/2014/main" id="{BDD5B6F0-1E17-4DCD-AE5F-ED8C48892F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9">
              <a:extLst>
                <a:ext uri="{FF2B5EF4-FFF2-40B4-BE49-F238E27FC236}">
                  <a16:creationId xmlns:a16="http://schemas.microsoft.com/office/drawing/2014/main" id="{0290BE17-E89B-4AF9-B3F6-AF4884D5246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1">
              <a:extLst>
                <a:ext uri="{FF2B5EF4-FFF2-40B4-BE49-F238E27FC236}">
                  <a16:creationId xmlns:a16="http://schemas.microsoft.com/office/drawing/2014/main" id="{85F63089-F77F-4F02-8417-AAC1847FBC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2">
              <a:extLst>
                <a:ext uri="{FF2B5EF4-FFF2-40B4-BE49-F238E27FC236}">
                  <a16:creationId xmlns:a16="http://schemas.microsoft.com/office/drawing/2014/main" id="{7B01CD5E-570F-4CBF-9904-94F30D928C5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3">
              <a:extLst>
                <a:ext uri="{FF2B5EF4-FFF2-40B4-BE49-F238E27FC236}">
                  <a16:creationId xmlns:a16="http://schemas.microsoft.com/office/drawing/2014/main" id="{7EE6A672-2915-4B03-99A9-9364D5F152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14">
              <a:extLst>
                <a:ext uri="{FF2B5EF4-FFF2-40B4-BE49-F238E27FC236}">
                  <a16:creationId xmlns:a16="http://schemas.microsoft.com/office/drawing/2014/main" id="{2136B643-14E1-443A-BC1C-06ADAE65C30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16">
              <a:extLst>
                <a:ext uri="{FF2B5EF4-FFF2-40B4-BE49-F238E27FC236}">
                  <a16:creationId xmlns:a16="http://schemas.microsoft.com/office/drawing/2014/main" id="{867FA393-4F37-4E1A-870B-F96775FAB7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17">
              <a:extLst>
                <a:ext uri="{FF2B5EF4-FFF2-40B4-BE49-F238E27FC236}">
                  <a16:creationId xmlns:a16="http://schemas.microsoft.com/office/drawing/2014/main" id="{E225A1BE-FAD2-4764-A7E4-A6DA07D057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1">
              <a:extLst>
                <a:ext uri="{FF2B5EF4-FFF2-40B4-BE49-F238E27FC236}">
                  <a16:creationId xmlns:a16="http://schemas.microsoft.com/office/drawing/2014/main" id="{25D65388-C7E0-4C07-822A-03C5009C6D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25">
              <a:extLst>
                <a:ext uri="{FF2B5EF4-FFF2-40B4-BE49-F238E27FC236}">
                  <a16:creationId xmlns:a16="http://schemas.microsoft.com/office/drawing/2014/main" id="{E1D79822-C494-449C-B439-F437DAD4F2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29">
              <a:extLst>
                <a:ext uri="{FF2B5EF4-FFF2-40B4-BE49-F238E27FC236}">
                  <a16:creationId xmlns:a16="http://schemas.microsoft.com/office/drawing/2014/main" id="{CDB324E5-E8D9-40E3-BAB4-1F87E67E4F4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31">
              <a:extLst>
                <a:ext uri="{FF2B5EF4-FFF2-40B4-BE49-F238E27FC236}">
                  <a16:creationId xmlns:a16="http://schemas.microsoft.com/office/drawing/2014/main" id="{15404AB3-12EB-462E-85A2-AF4A7E91D7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2">
              <a:extLst>
                <a:ext uri="{FF2B5EF4-FFF2-40B4-BE49-F238E27FC236}">
                  <a16:creationId xmlns:a16="http://schemas.microsoft.com/office/drawing/2014/main" id="{228021CB-53B3-4BCC-A14C-0B6951FC971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3">
              <a:extLst>
                <a:ext uri="{FF2B5EF4-FFF2-40B4-BE49-F238E27FC236}">
                  <a16:creationId xmlns:a16="http://schemas.microsoft.com/office/drawing/2014/main" id="{B353D0BC-00A6-4EA4-9311-9FCB88CC202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4">
              <a:extLst>
                <a:ext uri="{FF2B5EF4-FFF2-40B4-BE49-F238E27FC236}">
                  <a16:creationId xmlns:a16="http://schemas.microsoft.com/office/drawing/2014/main" id="{0E001FD3-6EDD-47A3-9916-826E1595DAB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5">
              <a:extLst>
                <a:ext uri="{FF2B5EF4-FFF2-40B4-BE49-F238E27FC236}">
                  <a16:creationId xmlns:a16="http://schemas.microsoft.com/office/drawing/2014/main" id="{FE214D5B-D151-4E09-A01E-BEAAF9C679E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6">
              <a:extLst>
                <a:ext uri="{FF2B5EF4-FFF2-40B4-BE49-F238E27FC236}">
                  <a16:creationId xmlns:a16="http://schemas.microsoft.com/office/drawing/2014/main" id="{3024EF13-0A45-49DD-B0F4-FA3A5169EFF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7">
              <a:extLst>
                <a:ext uri="{FF2B5EF4-FFF2-40B4-BE49-F238E27FC236}">
                  <a16:creationId xmlns:a16="http://schemas.microsoft.com/office/drawing/2014/main" id="{95E0BDAE-48A7-4752-A150-74DA4BAE5E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38">
              <a:extLst>
                <a:ext uri="{FF2B5EF4-FFF2-40B4-BE49-F238E27FC236}">
                  <a16:creationId xmlns:a16="http://schemas.microsoft.com/office/drawing/2014/main" id="{DE128EDB-3179-4F47-8B37-BEDE3B82FF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39">
              <a:extLst>
                <a:ext uri="{FF2B5EF4-FFF2-40B4-BE49-F238E27FC236}">
                  <a16:creationId xmlns:a16="http://schemas.microsoft.com/office/drawing/2014/main" id="{E09CDD49-7B7B-42C0-A09E-6CFB3CDFF6A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40">
              <a:extLst>
                <a:ext uri="{FF2B5EF4-FFF2-40B4-BE49-F238E27FC236}">
                  <a16:creationId xmlns:a16="http://schemas.microsoft.com/office/drawing/2014/main" id="{93C5D839-4CD5-4165-9091-7D9B92CDC1D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1">
              <a:extLst>
                <a:ext uri="{FF2B5EF4-FFF2-40B4-BE49-F238E27FC236}">
                  <a16:creationId xmlns:a16="http://schemas.microsoft.com/office/drawing/2014/main" id="{3C7F638A-BB6D-4B24-A7F9-03BF808745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2">
              <a:extLst>
                <a:ext uri="{FF2B5EF4-FFF2-40B4-BE49-F238E27FC236}">
                  <a16:creationId xmlns:a16="http://schemas.microsoft.com/office/drawing/2014/main" id="{5B59DB64-329B-45EA-8A67-4213A886B5B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4">
              <a:extLst>
                <a:ext uri="{FF2B5EF4-FFF2-40B4-BE49-F238E27FC236}">
                  <a16:creationId xmlns:a16="http://schemas.microsoft.com/office/drawing/2014/main" id="{D8DAB003-6484-4D1D-85AE-93FA09BC5E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5">
              <a:extLst>
                <a:ext uri="{FF2B5EF4-FFF2-40B4-BE49-F238E27FC236}">
                  <a16:creationId xmlns:a16="http://schemas.microsoft.com/office/drawing/2014/main" id="{D49280A1-ACA8-4CD6-9012-AF12660F07E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6">
              <a:extLst>
                <a:ext uri="{FF2B5EF4-FFF2-40B4-BE49-F238E27FC236}">
                  <a16:creationId xmlns:a16="http://schemas.microsoft.com/office/drawing/2014/main" id="{C03EAE8C-6089-40E5-9361-2E266A1EEBA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7">
              <a:extLst>
                <a:ext uri="{FF2B5EF4-FFF2-40B4-BE49-F238E27FC236}">
                  <a16:creationId xmlns:a16="http://schemas.microsoft.com/office/drawing/2014/main" id="{02E3A077-F087-4E14-A13E-4E9D4369B1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48">
              <a:extLst>
                <a:ext uri="{FF2B5EF4-FFF2-40B4-BE49-F238E27FC236}">
                  <a16:creationId xmlns:a16="http://schemas.microsoft.com/office/drawing/2014/main" id="{7CE4FAAA-45E7-4C86-B59A-F284B79EFD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49">
              <a:extLst>
                <a:ext uri="{FF2B5EF4-FFF2-40B4-BE49-F238E27FC236}">
                  <a16:creationId xmlns:a16="http://schemas.microsoft.com/office/drawing/2014/main" id="{E2689B62-CCA1-4EE5-B622-FBA5168689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7" name="Freeform 8">
              <a:extLst>
                <a:ext uri="{FF2B5EF4-FFF2-40B4-BE49-F238E27FC236}">
                  <a16:creationId xmlns:a16="http://schemas.microsoft.com/office/drawing/2014/main" id="{113638EE-3BCF-4315-A329-3C6766A389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8" name="Freeform 106">
              <a:extLst>
                <a:ext uri="{FF2B5EF4-FFF2-40B4-BE49-F238E27FC236}">
                  <a16:creationId xmlns:a16="http://schemas.microsoft.com/office/drawing/2014/main" id="{4FB36B8F-335B-40F2-83BB-C2B2689DC2E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useBgFill="1">
        <p:nvSpPr>
          <p:cNvPr id="70" name="Rectangle 69">
            <a:extLst>
              <a:ext uri="{FF2B5EF4-FFF2-40B4-BE49-F238E27FC236}">
                <a16:creationId xmlns:a16="http://schemas.microsoft.com/office/drawing/2014/main" id="{58789E63-C78D-4210-8A38-DD6FB3B6BAC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Dört nala koşan at ve toynaklarının çıkardığı toz">
            <a:extLst>
              <a:ext uri="{FF2B5EF4-FFF2-40B4-BE49-F238E27FC236}">
                <a16:creationId xmlns:a16="http://schemas.microsoft.com/office/drawing/2014/main" id="{271FDBAF-F6BB-C5C6-DD50-3008F61410B4}"/>
              </a:ext>
            </a:extLst>
          </p:cNvPr>
          <p:cNvPicPr>
            <a:picLocks noChangeAspect="1"/>
          </p:cNvPicPr>
          <p:nvPr/>
        </p:nvPicPr>
        <p:blipFill>
          <a:blip r:embed="rId2"/>
          <a:srcRect t="5135" b="10596"/>
          <a:stretch/>
        </p:blipFill>
        <p:spPr>
          <a:xfrm>
            <a:off x="20" y="10"/>
            <a:ext cx="12191980" cy="6857990"/>
          </a:xfrm>
          <a:prstGeom prst="rect">
            <a:avLst/>
          </a:prstGeom>
        </p:spPr>
      </p:pic>
      <p:sp>
        <p:nvSpPr>
          <p:cNvPr id="72" name="Rectangle 71">
            <a:extLst>
              <a:ext uri="{FF2B5EF4-FFF2-40B4-BE49-F238E27FC236}">
                <a16:creationId xmlns:a16="http://schemas.microsoft.com/office/drawing/2014/main" id="{AC8494C5-ED44-4EAD-9213-4FBAA4BB74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82" cy="4213412"/>
          </a:xfrm>
          <a:prstGeom prst="rect">
            <a:avLst/>
          </a:prstGeom>
          <a:gradFill>
            <a:gsLst>
              <a:gs pos="100000">
                <a:srgbClr val="000000">
                  <a:alpha val="0"/>
                </a:srgbClr>
              </a:gs>
              <a:gs pos="0">
                <a:schemeClr val="tx1"/>
              </a:gs>
              <a:gs pos="0">
                <a:srgbClr val="000000">
                  <a:alpha val="4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Başlık 1">
            <a:extLst>
              <a:ext uri="{FF2B5EF4-FFF2-40B4-BE49-F238E27FC236}">
                <a16:creationId xmlns:a16="http://schemas.microsoft.com/office/drawing/2014/main" id="{BAE39E1C-84B5-382E-6362-F5489C52D0F0}"/>
              </a:ext>
            </a:extLst>
          </p:cNvPr>
          <p:cNvSpPr>
            <a:spLocks noGrp="1"/>
          </p:cNvSpPr>
          <p:nvPr>
            <p:ph type="title"/>
          </p:nvPr>
        </p:nvSpPr>
        <p:spPr>
          <a:xfrm>
            <a:off x="1809750" y="573741"/>
            <a:ext cx="8572500" cy="1733178"/>
          </a:xfrm>
        </p:spPr>
        <p:txBody>
          <a:bodyPr vert="horz" lIns="91440" tIns="45720" rIns="91440" bIns="45720" rtlCol="0" anchor="b">
            <a:normAutofit/>
          </a:bodyPr>
          <a:lstStyle/>
          <a:p>
            <a:pPr algn="ctr">
              <a:lnSpc>
                <a:spcPct val="90000"/>
              </a:lnSpc>
            </a:pPr>
            <a:r>
              <a:rPr lang="en-US" sz="5400">
                <a:solidFill>
                  <a:srgbClr val="FFFFFF"/>
                </a:solidFill>
              </a:rPr>
              <a:t>At the Finish Line or Still in the Race?</a:t>
            </a:r>
          </a:p>
        </p:txBody>
      </p:sp>
    </p:spTree>
    <p:extLst>
      <p:ext uri="{BB962C8B-B14F-4D97-AF65-F5344CB8AC3E}">
        <p14:creationId xmlns:p14="http://schemas.microsoft.com/office/powerpoint/2010/main" val="209424497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10700F-1B1D-4DA9-BD5B-E401EEDCEFBB}"/>
              </a:ext>
            </a:extLst>
          </p:cNvPr>
          <p:cNvSpPr>
            <a:spLocks noGrp="1"/>
          </p:cNvSpPr>
          <p:nvPr>
            <p:ph type="title"/>
          </p:nvPr>
        </p:nvSpPr>
        <p:spPr>
          <a:xfrm>
            <a:off x="358815" y="121250"/>
            <a:ext cx="11213495" cy="661924"/>
          </a:xfrm>
          <a:solidFill>
            <a:srgbClr val="FF0000"/>
          </a:solidFill>
          <a:ln>
            <a:solidFill>
              <a:srgbClr val="FF0000"/>
            </a:solidFill>
          </a:ln>
        </p:spPr>
        <p:txBody>
          <a:bodyPr vert="horz" lIns="91440" tIns="45720" rIns="91440" bIns="45720" rtlCol="0" anchor="ctr">
            <a:normAutofit/>
          </a:bodyPr>
          <a:lstStyle/>
          <a:p>
            <a:r>
              <a:rPr lang="tr-TR" sz="3200" dirty="0">
                <a:solidFill>
                  <a:schemeClr val="tx1"/>
                </a:solidFill>
                <a:latin typeface="Arial" panose="020B0604020202020204" pitchFamily="34" charset="0"/>
                <a:cs typeface="Arial" panose="020B0604020202020204" pitchFamily="34" charset="0"/>
              </a:rPr>
              <a:t>				Kan grubu tayini</a:t>
            </a:r>
          </a:p>
        </p:txBody>
      </p:sp>
      <p:pic>
        <p:nvPicPr>
          <p:cNvPr id="4" name="Picture 3">
            <a:extLst>
              <a:ext uri="{FF2B5EF4-FFF2-40B4-BE49-F238E27FC236}">
                <a16:creationId xmlns:a16="http://schemas.microsoft.com/office/drawing/2014/main" id="{7E5EF9E4-81CE-429D-922E-D5810FBB747E}"/>
              </a:ext>
            </a:extLst>
          </p:cNvPr>
          <p:cNvPicPr>
            <a:picLocks noChangeAspect="1"/>
          </p:cNvPicPr>
          <p:nvPr/>
        </p:nvPicPr>
        <p:blipFill rotWithShape="1">
          <a:blip r:embed="rId2"/>
          <a:srcRect l="18420" t="34555" r="18503" b="35015"/>
          <a:stretch/>
        </p:blipFill>
        <p:spPr>
          <a:xfrm>
            <a:off x="676275" y="1672968"/>
            <a:ext cx="10515600" cy="2797432"/>
          </a:xfrm>
          <a:prstGeom prst="rect">
            <a:avLst/>
          </a:prstGeom>
        </p:spPr>
      </p:pic>
      <p:graphicFrame>
        <p:nvGraphicFramePr>
          <p:cNvPr id="5" name="Table 4">
            <a:extLst>
              <a:ext uri="{FF2B5EF4-FFF2-40B4-BE49-F238E27FC236}">
                <a16:creationId xmlns:a16="http://schemas.microsoft.com/office/drawing/2014/main" id="{03A0F4AD-0397-468D-BD71-0B2648450FF1}"/>
              </a:ext>
            </a:extLst>
          </p:cNvPr>
          <p:cNvGraphicFramePr>
            <a:graphicFrameLocks noGrp="1"/>
          </p:cNvGraphicFramePr>
          <p:nvPr/>
        </p:nvGraphicFramePr>
        <p:xfrm>
          <a:off x="2465408" y="803285"/>
          <a:ext cx="7743463" cy="869683"/>
        </p:xfrm>
        <a:graphic>
          <a:graphicData uri="http://schemas.openxmlformats.org/drawingml/2006/table">
            <a:tbl>
              <a:tblPr firstRow="1" bandRow="1">
                <a:tableStyleId>{5C22544A-7EE6-4342-B048-85BDC9FD1C3A}</a:tableStyleId>
              </a:tblPr>
              <a:tblGrid>
                <a:gridCol w="7743463">
                  <a:extLst>
                    <a:ext uri="{9D8B030D-6E8A-4147-A177-3AD203B41FA5}">
                      <a16:colId xmlns:a16="http://schemas.microsoft.com/office/drawing/2014/main" val="1095242400"/>
                    </a:ext>
                  </a:extLst>
                </a:gridCol>
              </a:tblGrid>
              <a:tr h="869683">
                <a:tc>
                  <a:txBody>
                    <a:bodyPr/>
                    <a:lstStyle/>
                    <a:p>
                      <a:pPr algn="l"/>
                      <a:r>
                        <a:rPr lang="tr-TR" sz="2000" dirty="0" err="1">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Daratumumab</a:t>
                      </a:r>
                      <a:r>
                        <a:rPr lang="tr-TR" sz="2000" dirty="0">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 son </a:t>
                      </a:r>
                      <a:r>
                        <a:rPr lang="tr-TR" sz="2000" dirty="0" err="1">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infuzyon</a:t>
                      </a:r>
                      <a:r>
                        <a:rPr lang="tr-TR" sz="2000" dirty="0">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 tarihinden itibaren 6 ay sonrasına kadar,</a:t>
                      </a:r>
                    </a:p>
                    <a:p>
                      <a:pPr algn="l"/>
                      <a:r>
                        <a:rPr lang="tr-TR" sz="2000" dirty="0" err="1">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İndirekt</a:t>
                      </a:r>
                      <a:r>
                        <a:rPr lang="tr-TR" sz="2000" dirty="0">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 </a:t>
                      </a:r>
                      <a:r>
                        <a:rPr lang="tr-TR" sz="2000" dirty="0" err="1">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Antiglobulin</a:t>
                      </a:r>
                      <a:r>
                        <a:rPr lang="tr-TR" sz="2000" dirty="0">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rPr>
                        <a:t> Testinin Pozitif Çıkmasına neden olur</a:t>
                      </a:r>
                      <a:endParaRPr lang="en-US" sz="2000" dirty="0">
                        <a:solidFill>
                          <a:schemeClr val="tx1"/>
                        </a:solidFill>
                        <a:effectLst>
                          <a:outerShdw blurRad="38100" dist="38100" dir="2700000" algn="tl">
                            <a:srgbClr val="000000">
                              <a:alpha val="43137"/>
                            </a:srgbClr>
                          </a:outerShdw>
                        </a:effectLst>
                        <a:latin typeface="+mn-lt"/>
                        <a:ea typeface="Verdana" panose="020B0604030504040204" pitchFamily="34" charset="0"/>
                        <a:cs typeface="Arial" panose="020B0604020202020204" pitchFamily="34" charset="0"/>
                      </a:endParaRPr>
                    </a:p>
                  </a:txBody>
                  <a:tcPr>
                    <a:lnL w="3810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6">
                        <a:lumMod val="60000"/>
                        <a:lumOff val="40000"/>
                      </a:schemeClr>
                    </a:solidFill>
                  </a:tcPr>
                </a:tc>
                <a:extLst>
                  <a:ext uri="{0D108BD9-81ED-4DB2-BD59-A6C34878D82A}">
                    <a16:rowId xmlns:a16="http://schemas.microsoft.com/office/drawing/2014/main" val="4175539490"/>
                  </a:ext>
                </a:extLst>
              </a:tr>
            </a:tbl>
          </a:graphicData>
        </a:graphic>
      </p:graphicFrame>
      <p:sp>
        <p:nvSpPr>
          <p:cNvPr id="3" name="Content Placeholder 2">
            <a:extLst>
              <a:ext uri="{FF2B5EF4-FFF2-40B4-BE49-F238E27FC236}">
                <a16:creationId xmlns:a16="http://schemas.microsoft.com/office/drawing/2014/main" id="{55C00786-C4E9-4F1A-A7F3-FB71DA84219A}"/>
              </a:ext>
            </a:extLst>
          </p:cNvPr>
          <p:cNvSpPr>
            <a:spLocks noGrp="1"/>
          </p:cNvSpPr>
          <p:nvPr>
            <p:ph idx="1"/>
          </p:nvPr>
        </p:nvSpPr>
        <p:spPr>
          <a:xfrm>
            <a:off x="0" y="4645129"/>
            <a:ext cx="11921489" cy="1327561"/>
          </a:xfrm>
        </p:spPr>
        <p:txBody>
          <a:bodyPr>
            <a:noAutofit/>
          </a:bodyPr>
          <a:lstStyle/>
          <a:p>
            <a:pPr marL="0" indent="0">
              <a:lnSpc>
                <a:spcPct val="100000"/>
              </a:lnSpc>
              <a:spcBef>
                <a:spcPts val="0"/>
              </a:spcBef>
            </a:pPr>
            <a:r>
              <a:rPr lang="tr-TR" sz="1400" dirty="0">
                <a:latin typeface="Arial" panose="020B0604020202020204" pitchFamily="34" charset="0"/>
                <a:cs typeface="Arial" panose="020B0604020202020204" pitchFamily="34" charset="0"/>
              </a:rPr>
              <a:t>Daratumumab, MM tedavisine yönelik bir insan </a:t>
            </a:r>
            <a:r>
              <a:rPr lang="tr-TR" sz="1400" dirty="0" err="1">
                <a:latin typeface="Arial" panose="020B0604020202020204" pitchFamily="34" charset="0"/>
                <a:cs typeface="Arial" panose="020B0604020202020204" pitchFamily="34" charset="0"/>
              </a:rPr>
              <a:t>monoklonal</a:t>
            </a:r>
            <a:r>
              <a:rPr lang="tr-TR" sz="1400" dirty="0">
                <a:latin typeface="Arial" panose="020B0604020202020204" pitchFamily="34" charset="0"/>
                <a:cs typeface="Arial" panose="020B0604020202020204" pitchFamily="34" charset="0"/>
              </a:rPr>
              <a:t> antikorudur</a:t>
            </a:r>
            <a:r>
              <a:rPr lang="tr-TR" sz="1400" baseline="30000" dirty="0">
                <a:latin typeface="Arial" panose="020B0604020202020204" pitchFamily="34" charset="0"/>
                <a:cs typeface="Arial" panose="020B0604020202020204" pitchFamily="34" charset="0"/>
              </a:rPr>
              <a:t>2</a:t>
            </a:r>
          </a:p>
          <a:p>
            <a:pPr marL="0" indent="0">
              <a:lnSpc>
                <a:spcPct val="100000"/>
              </a:lnSpc>
              <a:spcBef>
                <a:spcPts val="0"/>
              </a:spcBef>
            </a:pPr>
            <a:endParaRPr lang="tr-TR" sz="400" dirty="0">
              <a:latin typeface="Arial" panose="020B0604020202020204" pitchFamily="34" charset="0"/>
              <a:cs typeface="Arial" panose="020B0604020202020204" pitchFamily="34" charset="0"/>
            </a:endParaRPr>
          </a:p>
          <a:p>
            <a:pPr marL="0" indent="0">
              <a:lnSpc>
                <a:spcPct val="100000"/>
              </a:lnSpc>
              <a:spcBef>
                <a:spcPts val="0"/>
              </a:spcBef>
            </a:pPr>
            <a:r>
              <a:rPr lang="tr-TR" sz="1400" dirty="0">
                <a:latin typeface="Arial" panose="020B0604020202020204" pitchFamily="34" charset="0"/>
                <a:cs typeface="Arial" panose="020B0604020202020204" pitchFamily="34" charset="0"/>
              </a:rPr>
              <a:t>Daratumumab, eritrositlerde düşük seviyelerde eksprese edilen bir protein olan CD38’e bağlanır</a:t>
            </a:r>
            <a:r>
              <a:rPr lang="tr-TR" sz="1400" baseline="30000" dirty="0">
                <a:latin typeface="Arial" panose="020B0604020202020204" pitchFamily="34" charset="0"/>
                <a:cs typeface="Arial" panose="020B0604020202020204" pitchFamily="34" charset="0"/>
              </a:rPr>
              <a:t>1-3</a:t>
            </a:r>
          </a:p>
          <a:p>
            <a:pPr marL="0" indent="0">
              <a:lnSpc>
                <a:spcPct val="100000"/>
              </a:lnSpc>
              <a:spcBef>
                <a:spcPts val="0"/>
              </a:spcBef>
            </a:pPr>
            <a:r>
              <a:rPr lang="tr-TR" sz="1400" dirty="0">
                <a:latin typeface="Arial" panose="020B0604020202020204" pitchFamily="34" charset="0"/>
                <a:cs typeface="Arial" panose="020B0604020202020204" pitchFamily="34" charset="0"/>
              </a:rPr>
              <a:t>Daratumumabın, </a:t>
            </a:r>
            <a:r>
              <a:rPr lang="tr-TR" sz="1400" b="1" dirty="0">
                <a:solidFill>
                  <a:srgbClr val="FF0000"/>
                </a:solidFill>
                <a:latin typeface="Arial" panose="020B0604020202020204" pitchFamily="34" charset="0"/>
                <a:cs typeface="Arial" panose="020B0604020202020204" pitchFamily="34" charset="0"/>
              </a:rPr>
              <a:t>ABO/RhD antijenlerinin tayini üzerinde bozucu etkisi yoktur</a:t>
            </a:r>
            <a:r>
              <a:rPr lang="tr-TR" sz="1400" dirty="0">
                <a:latin typeface="Arial" panose="020B0604020202020204" pitchFamily="34" charset="0"/>
                <a:cs typeface="Arial" panose="020B0604020202020204" pitchFamily="34" charset="0"/>
              </a:rPr>
              <a:t>.</a:t>
            </a:r>
            <a:r>
              <a:rPr lang="tr-TR" sz="1400" baseline="30000" dirty="0">
                <a:latin typeface="Arial" panose="020B0604020202020204" pitchFamily="34" charset="0"/>
                <a:cs typeface="Arial" panose="020B0604020202020204" pitchFamily="34" charset="0"/>
              </a:rPr>
              <a:t>1</a:t>
            </a:r>
            <a:r>
              <a:rPr lang="tr-TR" sz="1400" dirty="0">
                <a:latin typeface="Arial" panose="020B0604020202020204" pitchFamily="34" charset="0"/>
                <a:cs typeface="Arial" panose="020B0604020202020204" pitchFamily="34" charset="0"/>
              </a:rPr>
              <a:t> </a:t>
            </a:r>
            <a:endParaRPr lang="tr-TR" sz="400" dirty="0">
              <a:latin typeface="Arial" panose="020B0604020202020204" pitchFamily="34" charset="0"/>
              <a:cs typeface="Arial" panose="020B0604020202020204" pitchFamily="34" charset="0"/>
            </a:endParaRPr>
          </a:p>
          <a:p>
            <a:pPr marL="0" indent="0">
              <a:lnSpc>
                <a:spcPct val="100000"/>
              </a:lnSpc>
              <a:spcBef>
                <a:spcPts val="0"/>
              </a:spcBef>
            </a:pPr>
            <a:r>
              <a:rPr lang="tr-TR" sz="1400" dirty="0" err="1">
                <a:latin typeface="Arial" panose="020B0604020202020204" pitchFamily="34" charset="0"/>
                <a:cs typeface="Arial" panose="020B0604020202020204" pitchFamily="34" charset="0"/>
              </a:rPr>
              <a:t>Daratumumab’ın</a:t>
            </a:r>
            <a:r>
              <a:rPr lang="tr-TR" sz="1400" dirty="0">
                <a:latin typeface="Arial" panose="020B0604020202020204" pitchFamily="34" charset="0"/>
                <a:cs typeface="Arial" panose="020B0604020202020204" pitchFamily="34" charset="0"/>
              </a:rPr>
              <a:t> eritrositlere bağlanması </a:t>
            </a:r>
            <a:r>
              <a:rPr lang="tr-TR" sz="1400" dirty="0">
                <a:solidFill>
                  <a:srgbClr val="FF0000"/>
                </a:solidFill>
                <a:latin typeface="Arial" panose="020B0604020202020204" pitchFamily="34" charset="0"/>
                <a:cs typeface="Arial" panose="020B0604020202020204" pitchFamily="34" charset="0"/>
              </a:rPr>
              <a:t>hasta serumundaki </a:t>
            </a:r>
            <a:r>
              <a:rPr lang="tr-TR" sz="1400" b="1" dirty="0">
                <a:solidFill>
                  <a:srgbClr val="FF0000"/>
                </a:solidFill>
                <a:latin typeface="Arial" panose="020B0604020202020204" pitchFamily="34" charset="0"/>
                <a:cs typeface="Arial" panose="020B0604020202020204" pitchFamily="34" charset="0"/>
              </a:rPr>
              <a:t>minör antijenlere karşı gelişen antikorların tespit edilmesini maskeleyebilir</a:t>
            </a:r>
            <a:r>
              <a:rPr lang="tr-TR" sz="1400" dirty="0">
                <a:latin typeface="Arial" panose="020B0604020202020204" pitchFamily="34" charset="0"/>
                <a:cs typeface="Arial" panose="020B0604020202020204" pitchFamily="34" charset="0"/>
              </a:rPr>
              <a:t>. </a:t>
            </a:r>
          </a:p>
          <a:p>
            <a:pPr marL="0" indent="0">
              <a:lnSpc>
                <a:spcPct val="100000"/>
              </a:lnSpc>
              <a:spcBef>
                <a:spcPts val="0"/>
              </a:spcBef>
            </a:pPr>
            <a:r>
              <a:rPr lang="tr-TR" sz="1400" dirty="0">
                <a:latin typeface="Arial" panose="020B0604020202020204" pitchFamily="34" charset="0"/>
                <a:cs typeface="Arial" panose="020B0604020202020204" pitchFamily="34" charset="0"/>
              </a:rPr>
              <a:t>Bu durum antikor taraması ve çapraz eşleştirmeyi (her ikisi de indirekt Coombs testidir) de içeren kan bankası uyum testleri ile karışıklığa neden olabilir.</a:t>
            </a:r>
            <a:r>
              <a:rPr lang="tr-TR" sz="1400" baseline="30000" dirty="0">
                <a:latin typeface="Arial" panose="020B0604020202020204" pitchFamily="34" charset="0"/>
                <a:cs typeface="Arial" panose="020B0604020202020204" pitchFamily="34" charset="0"/>
              </a:rPr>
              <a:t>1</a:t>
            </a:r>
          </a:p>
        </p:txBody>
      </p:sp>
      <p:sp>
        <p:nvSpPr>
          <p:cNvPr id="6" name="TextBox 5">
            <a:extLst>
              <a:ext uri="{FF2B5EF4-FFF2-40B4-BE49-F238E27FC236}">
                <a16:creationId xmlns:a16="http://schemas.microsoft.com/office/drawing/2014/main" id="{5430F1B4-DBBA-4D92-84B9-947519FD0E34}"/>
              </a:ext>
            </a:extLst>
          </p:cNvPr>
          <p:cNvSpPr txBox="1"/>
          <p:nvPr/>
        </p:nvSpPr>
        <p:spPr>
          <a:xfrm>
            <a:off x="542925" y="6182752"/>
            <a:ext cx="9824105"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Chapuy</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 al. Transfusion. 2015;55(6 Pt 2):1545-54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 </a:t>
            </a:r>
            <a:r>
              <a:rPr kumimoji="0" lang="en-US" sz="1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Oostendorp</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et al. Transfusion. 2015;55(6 Pt 2):1555-62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Chari A, et al.</a:t>
            </a:r>
            <a:r>
              <a:rPr kumimoji="0" lang="tr-TR"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Blood (2015) 126 (23): 3571.</a:t>
            </a:r>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8" name="Picture 7">
            <a:extLst>
              <a:ext uri="{FF2B5EF4-FFF2-40B4-BE49-F238E27FC236}">
                <a16:creationId xmlns:a16="http://schemas.microsoft.com/office/drawing/2014/main" id="{49E35024-7DE0-41DA-9F93-44294FD4815B}"/>
              </a:ext>
            </a:extLst>
          </p:cNvPr>
          <p:cNvPicPr>
            <a:picLocks noChangeAspect="1"/>
          </p:cNvPicPr>
          <p:nvPr/>
        </p:nvPicPr>
        <p:blipFill rotWithShape="1">
          <a:blip r:embed="rId2"/>
          <a:srcRect l="18420" t="66633" r="18503" b="31552"/>
          <a:stretch/>
        </p:blipFill>
        <p:spPr>
          <a:xfrm>
            <a:off x="676275" y="4458130"/>
            <a:ext cx="10515600" cy="166888"/>
          </a:xfrm>
          <a:prstGeom prst="rect">
            <a:avLst/>
          </a:prstGeom>
        </p:spPr>
      </p:pic>
    </p:spTree>
    <p:extLst>
      <p:ext uri="{BB962C8B-B14F-4D97-AF65-F5344CB8AC3E}">
        <p14:creationId xmlns:p14="http://schemas.microsoft.com/office/powerpoint/2010/main" val="67460945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FF4A234-29BA-4B70-BFC0-64FBB64F2A7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Başlık 1">
            <a:extLst>
              <a:ext uri="{FF2B5EF4-FFF2-40B4-BE49-F238E27FC236}">
                <a16:creationId xmlns:a16="http://schemas.microsoft.com/office/drawing/2014/main" id="{608F55F6-0AF1-0711-264C-68649FE58CBE}"/>
              </a:ext>
            </a:extLst>
          </p:cNvPr>
          <p:cNvSpPr>
            <a:spLocks noGrp="1"/>
          </p:cNvSpPr>
          <p:nvPr>
            <p:ph type="title"/>
          </p:nvPr>
        </p:nvSpPr>
        <p:spPr>
          <a:xfrm>
            <a:off x="1422399" y="701749"/>
            <a:ext cx="9343065" cy="999460"/>
          </a:xfrm>
        </p:spPr>
        <p:txBody>
          <a:bodyPr>
            <a:normAutofit/>
          </a:bodyPr>
          <a:lstStyle/>
          <a:p>
            <a:pPr algn="ctr"/>
            <a:r>
              <a:rPr lang="tr-TR" dirty="0"/>
              <a:t>FDA ONAYLARI</a:t>
            </a:r>
            <a:endParaRPr lang="tr-TR"/>
          </a:p>
        </p:txBody>
      </p:sp>
      <p:sp>
        <p:nvSpPr>
          <p:cNvPr id="11" name="Rectangle 10">
            <a:extLst>
              <a:ext uri="{FF2B5EF4-FFF2-40B4-BE49-F238E27FC236}">
                <a16:creationId xmlns:a16="http://schemas.microsoft.com/office/drawing/2014/main" id="{CDA16EB2-8F47-4759-A206-DA4D0FF38ED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866901"/>
            <a:ext cx="12192000" cy="4991100"/>
          </a:xfrm>
          <a:prstGeom prst="rect">
            <a:avLst/>
          </a:pr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İçerik Yer Tutucusu 2">
            <a:extLst>
              <a:ext uri="{FF2B5EF4-FFF2-40B4-BE49-F238E27FC236}">
                <a16:creationId xmlns:a16="http://schemas.microsoft.com/office/drawing/2014/main" id="{F7B9FD12-E395-5DF2-08AF-DC22EBD1B13C}"/>
              </a:ext>
            </a:extLst>
          </p:cNvPr>
          <p:cNvGraphicFramePr>
            <a:graphicFrameLocks noGrp="1"/>
          </p:cNvGraphicFramePr>
          <p:nvPr>
            <p:ph idx="1"/>
            <p:extLst>
              <p:ext uri="{D42A27DB-BD31-4B8C-83A1-F6EECF244321}">
                <p14:modId xmlns:p14="http://schemas.microsoft.com/office/powerpoint/2010/main" val="1425625838"/>
              </p:ext>
            </p:extLst>
          </p:nvPr>
        </p:nvGraphicFramePr>
        <p:xfrm>
          <a:off x="571500" y="2372659"/>
          <a:ext cx="11049000" cy="39016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865124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71AFD227-869A-489C-A9B5-3F0498DF3C0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0" name="Freeform 8">
              <a:extLst>
                <a:ext uri="{FF2B5EF4-FFF2-40B4-BE49-F238E27FC236}">
                  <a16:creationId xmlns:a16="http://schemas.microsoft.com/office/drawing/2014/main" id="{62704B34-199B-4964-9C78-3AB9735915A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1" name="Freeform 10">
              <a:extLst>
                <a:ext uri="{FF2B5EF4-FFF2-40B4-BE49-F238E27FC236}">
                  <a16:creationId xmlns:a16="http://schemas.microsoft.com/office/drawing/2014/main" id="{8B1E8DB8-017D-454E-849F-EE5742849F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2" name="Freeform 15">
              <a:extLst>
                <a:ext uri="{FF2B5EF4-FFF2-40B4-BE49-F238E27FC236}">
                  <a16:creationId xmlns:a16="http://schemas.microsoft.com/office/drawing/2014/main" id="{16D80E5D-5099-41C4-A80A-1B1538C382F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3" name="Freeform 18">
              <a:extLst>
                <a:ext uri="{FF2B5EF4-FFF2-40B4-BE49-F238E27FC236}">
                  <a16:creationId xmlns:a16="http://schemas.microsoft.com/office/drawing/2014/main" id="{947751E1-E2F4-467E-B547-3BD4BAB7F56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19">
              <a:extLst>
                <a:ext uri="{FF2B5EF4-FFF2-40B4-BE49-F238E27FC236}">
                  <a16:creationId xmlns:a16="http://schemas.microsoft.com/office/drawing/2014/main" id="{55D8869B-B701-4268-9856-876345C8AE3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20">
              <a:extLst>
                <a:ext uri="{FF2B5EF4-FFF2-40B4-BE49-F238E27FC236}">
                  <a16:creationId xmlns:a16="http://schemas.microsoft.com/office/drawing/2014/main" id="{A25CA59C-849F-4CE4-A9B0-293F98DE2C7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22">
              <a:extLst>
                <a:ext uri="{FF2B5EF4-FFF2-40B4-BE49-F238E27FC236}">
                  <a16:creationId xmlns:a16="http://schemas.microsoft.com/office/drawing/2014/main" id="{FE000DB1-AAA1-4BFF-8F14-53624C2F9E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23">
              <a:extLst>
                <a:ext uri="{FF2B5EF4-FFF2-40B4-BE49-F238E27FC236}">
                  <a16:creationId xmlns:a16="http://schemas.microsoft.com/office/drawing/2014/main" id="{5EEFBC14-7E5B-47B2-B5E3-E90991F8919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6">
              <a:extLst>
                <a:ext uri="{FF2B5EF4-FFF2-40B4-BE49-F238E27FC236}">
                  <a16:creationId xmlns:a16="http://schemas.microsoft.com/office/drawing/2014/main" id="{00AFF6E4-A34A-4FD3-8C57-BB96114822D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27">
              <a:extLst>
                <a:ext uri="{FF2B5EF4-FFF2-40B4-BE49-F238E27FC236}">
                  <a16:creationId xmlns:a16="http://schemas.microsoft.com/office/drawing/2014/main" id="{C63A8474-C075-4441-A0B3-52286EA500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28">
              <a:extLst>
                <a:ext uri="{FF2B5EF4-FFF2-40B4-BE49-F238E27FC236}">
                  <a16:creationId xmlns:a16="http://schemas.microsoft.com/office/drawing/2014/main" id="{35DA4698-A2ED-4512-8887-F12D3F14372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30">
              <a:extLst>
                <a:ext uri="{FF2B5EF4-FFF2-40B4-BE49-F238E27FC236}">
                  <a16:creationId xmlns:a16="http://schemas.microsoft.com/office/drawing/2014/main" id="{3358E118-D590-4E50-B21C-6CDAA1CCAFC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43">
              <a:extLst>
                <a:ext uri="{FF2B5EF4-FFF2-40B4-BE49-F238E27FC236}">
                  <a16:creationId xmlns:a16="http://schemas.microsoft.com/office/drawing/2014/main" id="{F1EE889E-60FF-423F-ADCB-6CBEE853A04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51">
              <a:extLst>
                <a:ext uri="{FF2B5EF4-FFF2-40B4-BE49-F238E27FC236}">
                  <a16:creationId xmlns:a16="http://schemas.microsoft.com/office/drawing/2014/main" id="{A4AA0634-0A7C-4A35-8EB7-775200F129F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52">
              <a:extLst>
                <a:ext uri="{FF2B5EF4-FFF2-40B4-BE49-F238E27FC236}">
                  <a16:creationId xmlns:a16="http://schemas.microsoft.com/office/drawing/2014/main" id="{EBA21558-CAC3-445C-8882-5D4A0C6D2A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53">
              <a:extLst>
                <a:ext uri="{FF2B5EF4-FFF2-40B4-BE49-F238E27FC236}">
                  <a16:creationId xmlns:a16="http://schemas.microsoft.com/office/drawing/2014/main" id="{2E9415F1-5D31-4C25-9E26-203EEF5008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4">
              <a:extLst>
                <a:ext uri="{FF2B5EF4-FFF2-40B4-BE49-F238E27FC236}">
                  <a16:creationId xmlns:a16="http://schemas.microsoft.com/office/drawing/2014/main" id="{622FC1F6-879A-45BA-8752-08020C39CE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5">
              <a:extLst>
                <a:ext uri="{FF2B5EF4-FFF2-40B4-BE49-F238E27FC236}">
                  <a16:creationId xmlns:a16="http://schemas.microsoft.com/office/drawing/2014/main" id="{BA09826C-58E2-48C5-9666-333326C2CA4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6">
              <a:extLst>
                <a:ext uri="{FF2B5EF4-FFF2-40B4-BE49-F238E27FC236}">
                  <a16:creationId xmlns:a16="http://schemas.microsoft.com/office/drawing/2014/main" id="{A6D3555F-4EA1-4EA7-9D08-2D75CE5192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57">
              <a:extLst>
                <a:ext uri="{FF2B5EF4-FFF2-40B4-BE49-F238E27FC236}">
                  <a16:creationId xmlns:a16="http://schemas.microsoft.com/office/drawing/2014/main" id="{60FA20E8-EDAA-4310-B870-97807901AC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59">
              <a:extLst>
                <a:ext uri="{FF2B5EF4-FFF2-40B4-BE49-F238E27FC236}">
                  <a16:creationId xmlns:a16="http://schemas.microsoft.com/office/drawing/2014/main" id="{F5552AA2-C2AB-4D59-B6EF-E8E5EE110E5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60">
              <a:extLst>
                <a:ext uri="{FF2B5EF4-FFF2-40B4-BE49-F238E27FC236}">
                  <a16:creationId xmlns:a16="http://schemas.microsoft.com/office/drawing/2014/main" id="{0BA267D0-8F6B-4803-B948-70E29B4587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61">
              <a:extLst>
                <a:ext uri="{FF2B5EF4-FFF2-40B4-BE49-F238E27FC236}">
                  <a16:creationId xmlns:a16="http://schemas.microsoft.com/office/drawing/2014/main" id="{86E372A3-B9F4-4FEE-8B96-D9AD879E214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5">
              <a:extLst>
                <a:ext uri="{FF2B5EF4-FFF2-40B4-BE49-F238E27FC236}">
                  <a16:creationId xmlns:a16="http://schemas.microsoft.com/office/drawing/2014/main" id="{FF0C4564-5DA6-4224-A8B7-85CE1323DE8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6">
              <a:extLst>
                <a:ext uri="{FF2B5EF4-FFF2-40B4-BE49-F238E27FC236}">
                  <a16:creationId xmlns:a16="http://schemas.microsoft.com/office/drawing/2014/main" id="{19F31D0D-C43D-4BB0-A13C-9524B84117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7">
              <a:extLst>
                <a:ext uri="{FF2B5EF4-FFF2-40B4-BE49-F238E27FC236}">
                  <a16:creationId xmlns:a16="http://schemas.microsoft.com/office/drawing/2014/main" id="{6B32FB03-B0FE-4731-BE41-C59AFB49FB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8">
              <a:extLst>
                <a:ext uri="{FF2B5EF4-FFF2-40B4-BE49-F238E27FC236}">
                  <a16:creationId xmlns:a16="http://schemas.microsoft.com/office/drawing/2014/main" id="{BDD5B6F0-1E17-4DCD-AE5F-ED8C48892F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9">
              <a:extLst>
                <a:ext uri="{FF2B5EF4-FFF2-40B4-BE49-F238E27FC236}">
                  <a16:creationId xmlns:a16="http://schemas.microsoft.com/office/drawing/2014/main" id="{0290BE17-E89B-4AF9-B3F6-AF4884D5246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1">
              <a:extLst>
                <a:ext uri="{FF2B5EF4-FFF2-40B4-BE49-F238E27FC236}">
                  <a16:creationId xmlns:a16="http://schemas.microsoft.com/office/drawing/2014/main" id="{85F63089-F77F-4F02-8417-AAC1847FBC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2">
              <a:extLst>
                <a:ext uri="{FF2B5EF4-FFF2-40B4-BE49-F238E27FC236}">
                  <a16:creationId xmlns:a16="http://schemas.microsoft.com/office/drawing/2014/main" id="{7B01CD5E-570F-4CBF-9904-94F30D928C5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3">
              <a:extLst>
                <a:ext uri="{FF2B5EF4-FFF2-40B4-BE49-F238E27FC236}">
                  <a16:creationId xmlns:a16="http://schemas.microsoft.com/office/drawing/2014/main" id="{7EE6A672-2915-4B03-99A9-9364D5F152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4">
              <a:extLst>
                <a:ext uri="{FF2B5EF4-FFF2-40B4-BE49-F238E27FC236}">
                  <a16:creationId xmlns:a16="http://schemas.microsoft.com/office/drawing/2014/main" id="{2136B643-14E1-443A-BC1C-06ADAE65C30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16">
              <a:extLst>
                <a:ext uri="{FF2B5EF4-FFF2-40B4-BE49-F238E27FC236}">
                  <a16:creationId xmlns:a16="http://schemas.microsoft.com/office/drawing/2014/main" id="{867FA393-4F37-4E1A-870B-F96775FAB7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17">
              <a:extLst>
                <a:ext uri="{FF2B5EF4-FFF2-40B4-BE49-F238E27FC236}">
                  <a16:creationId xmlns:a16="http://schemas.microsoft.com/office/drawing/2014/main" id="{E225A1BE-FAD2-4764-A7E4-A6DA07D057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1">
              <a:extLst>
                <a:ext uri="{FF2B5EF4-FFF2-40B4-BE49-F238E27FC236}">
                  <a16:creationId xmlns:a16="http://schemas.microsoft.com/office/drawing/2014/main" id="{25D65388-C7E0-4C07-822A-03C5009C6D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25">
              <a:extLst>
                <a:ext uri="{FF2B5EF4-FFF2-40B4-BE49-F238E27FC236}">
                  <a16:creationId xmlns:a16="http://schemas.microsoft.com/office/drawing/2014/main" id="{E1D79822-C494-449C-B439-F437DAD4F2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29">
              <a:extLst>
                <a:ext uri="{FF2B5EF4-FFF2-40B4-BE49-F238E27FC236}">
                  <a16:creationId xmlns:a16="http://schemas.microsoft.com/office/drawing/2014/main" id="{CDB324E5-E8D9-40E3-BAB4-1F87E67E4F4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31">
              <a:extLst>
                <a:ext uri="{FF2B5EF4-FFF2-40B4-BE49-F238E27FC236}">
                  <a16:creationId xmlns:a16="http://schemas.microsoft.com/office/drawing/2014/main" id="{15404AB3-12EB-462E-85A2-AF4A7E91D7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32">
              <a:extLst>
                <a:ext uri="{FF2B5EF4-FFF2-40B4-BE49-F238E27FC236}">
                  <a16:creationId xmlns:a16="http://schemas.microsoft.com/office/drawing/2014/main" id="{228021CB-53B3-4BCC-A14C-0B6951FC971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33">
              <a:extLst>
                <a:ext uri="{FF2B5EF4-FFF2-40B4-BE49-F238E27FC236}">
                  <a16:creationId xmlns:a16="http://schemas.microsoft.com/office/drawing/2014/main" id="{B353D0BC-00A6-4EA4-9311-9FCB88CC202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4">
              <a:extLst>
                <a:ext uri="{FF2B5EF4-FFF2-40B4-BE49-F238E27FC236}">
                  <a16:creationId xmlns:a16="http://schemas.microsoft.com/office/drawing/2014/main" id="{0E001FD3-6EDD-47A3-9916-826E1595DAB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5">
              <a:extLst>
                <a:ext uri="{FF2B5EF4-FFF2-40B4-BE49-F238E27FC236}">
                  <a16:creationId xmlns:a16="http://schemas.microsoft.com/office/drawing/2014/main" id="{FE214D5B-D151-4E09-A01E-BEAAF9C679E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6">
              <a:extLst>
                <a:ext uri="{FF2B5EF4-FFF2-40B4-BE49-F238E27FC236}">
                  <a16:creationId xmlns:a16="http://schemas.microsoft.com/office/drawing/2014/main" id="{3024EF13-0A45-49DD-B0F4-FA3A5169EFF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7">
              <a:extLst>
                <a:ext uri="{FF2B5EF4-FFF2-40B4-BE49-F238E27FC236}">
                  <a16:creationId xmlns:a16="http://schemas.microsoft.com/office/drawing/2014/main" id="{95E0BDAE-48A7-4752-A150-74DA4BAE5E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38">
              <a:extLst>
                <a:ext uri="{FF2B5EF4-FFF2-40B4-BE49-F238E27FC236}">
                  <a16:creationId xmlns:a16="http://schemas.microsoft.com/office/drawing/2014/main" id="{DE128EDB-3179-4F47-8B37-BEDE3B82FF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39">
              <a:extLst>
                <a:ext uri="{FF2B5EF4-FFF2-40B4-BE49-F238E27FC236}">
                  <a16:creationId xmlns:a16="http://schemas.microsoft.com/office/drawing/2014/main" id="{E09CDD49-7B7B-42C0-A09E-6CFB3CDFF6A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40">
              <a:extLst>
                <a:ext uri="{FF2B5EF4-FFF2-40B4-BE49-F238E27FC236}">
                  <a16:creationId xmlns:a16="http://schemas.microsoft.com/office/drawing/2014/main" id="{93C5D839-4CD5-4165-9091-7D9B92CDC1D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41">
              <a:extLst>
                <a:ext uri="{FF2B5EF4-FFF2-40B4-BE49-F238E27FC236}">
                  <a16:creationId xmlns:a16="http://schemas.microsoft.com/office/drawing/2014/main" id="{3C7F638A-BB6D-4B24-A7F9-03BF808745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42">
              <a:extLst>
                <a:ext uri="{FF2B5EF4-FFF2-40B4-BE49-F238E27FC236}">
                  <a16:creationId xmlns:a16="http://schemas.microsoft.com/office/drawing/2014/main" id="{5B59DB64-329B-45EA-8A67-4213A886B5B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4">
              <a:extLst>
                <a:ext uri="{FF2B5EF4-FFF2-40B4-BE49-F238E27FC236}">
                  <a16:creationId xmlns:a16="http://schemas.microsoft.com/office/drawing/2014/main" id="{D8DAB003-6484-4D1D-85AE-93FA09BC5E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5">
              <a:extLst>
                <a:ext uri="{FF2B5EF4-FFF2-40B4-BE49-F238E27FC236}">
                  <a16:creationId xmlns:a16="http://schemas.microsoft.com/office/drawing/2014/main" id="{D49280A1-ACA8-4CD6-9012-AF12660F07E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6">
              <a:extLst>
                <a:ext uri="{FF2B5EF4-FFF2-40B4-BE49-F238E27FC236}">
                  <a16:creationId xmlns:a16="http://schemas.microsoft.com/office/drawing/2014/main" id="{C03EAE8C-6089-40E5-9361-2E266A1EEBA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7">
              <a:extLst>
                <a:ext uri="{FF2B5EF4-FFF2-40B4-BE49-F238E27FC236}">
                  <a16:creationId xmlns:a16="http://schemas.microsoft.com/office/drawing/2014/main" id="{02E3A077-F087-4E14-A13E-4E9D4369B1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48">
              <a:extLst>
                <a:ext uri="{FF2B5EF4-FFF2-40B4-BE49-F238E27FC236}">
                  <a16:creationId xmlns:a16="http://schemas.microsoft.com/office/drawing/2014/main" id="{7CE4FAAA-45E7-4C86-B59A-F284B79EFD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49">
              <a:extLst>
                <a:ext uri="{FF2B5EF4-FFF2-40B4-BE49-F238E27FC236}">
                  <a16:creationId xmlns:a16="http://schemas.microsoft.com/office/drawing/2014/main" id="{E2689B62-CCA1-4EE5-B622-FBA5168689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5" name="Freeform 8">
              <a:extLst>
                <a:ext uri="{FF2B5EF4-FFF2-40B4-BE49-F238E27FC236}">
                  <a16:creationId xmlns:a16="http://schemas.microsoft.com/office/drawing/2014/main" id="{113638EE-3BCF-4315-A329-3C6766A389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6" name="Freeform 106">
              <a:extLst>
                <a:ext uri="{FF2B5EF4-FFF2-40B4-BE49-F238E27FC236}">
                  <a16:creationId xmlns:a16="http://schemas.microsoft.com/office/drawing/2014/main" id="{4FB36B8F-335B-40F2-83BB-C2B2689DC2E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useBgFill="1">
        <p:nvSpPr>
          <p:cNvPr id="68" name="Rectangle 67">
            <a:extLst>
              <a:ext uri="{FF2B5EF4-FFF2-40B4-BE49-F238E27FC236}">
                <a16:creationId xmlns:a16="http://schemas.microsoft.com/office/drawing/2014/main" id="{6BB4A288-31AD-48C2-B51A-26D773DE2A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çerik Yer Tutucusu 3">
            <a:extLst>
              <a:ext uri="{FF2B5EF4-FFF2-40B4-BE49-F238E27FC236}">
                <a16:creationId xmlns:a16="http://schemas.microsoft.com/office/drawing/2014/main" id="{72088514-F206-AC30-EF33-6478F55930C1}"/>
              </a:ext>
            </a:extLst>
          </p:cNvPr>
          <p:cNvPicPr>
            <a:picLocks noGrp="1" noChangeAspect="1"/>
          </p:cNvPicPr>
          <p:nvPr>
            <p:ph idx="1"/>
          </p:nvPr>
        </p:nvPicPr>
        <p:blipFill>
          <a:blip r:embed="rId2"/>
          <a:srcRect/>
          <a:stretch/>
        </p:blipFill>
        <p:spPr>
          <a:xfrm>
            <a:off x="20" y="-1"/>
            <a:ext cx="12191980" cy="6857999"/>
          </a:xfrm>
          <a:prstGeom prst="rect">
            <a:avLst/>
          </a:prstGeom>
        </p:spPr>
      </p:pic>
    </p:spTree>
    <p:extLst>
      <p:ext uri="{BB962C8B-B14F-4D97-AF65-F5344CB8AC3E}">
        <p14:creationId xmlns:p14="http://schemas.microsoft.com/office/powerpoint/2010/main" val="26084747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useBgFill="1">
        <p:nvSpPr>
          <p:cNvPr id="57" name="Rectangle 11">
            <a:extLst>
              <a:ext uri="{FF2B5EF4-FFF2-40B4-BE49-F238E27FC236}">
                <a16:creationId xmlns:a16="http://schemas.microsoft.com/office/drawing/2014/main" id="{CFB03654-F8D1-4066-85B5-5BA57499B1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Başlık 4">
            <a:extLst>
              <a:ext uri="{FF2B5EF4-FFF2-40B4-BE49-F238E27FC236}">
                <a16:creationId xmlns:a16="http://schemas.microsoft.com/office/drawing/2014/main" id="{F94C09E4-0F1F-91C9-2BAC-F040A2475C98}"/>
              </a:ext>
            </a:extLst>
          </p:cNvPr>
          <p:cNvSpPr>
            <a:spLocks noGrp="1"/>
          </p:cNvSpPr>
          <p:nvPr>
            <p:ph type="title"/>
          </p:nvPr>
        </p:nvSpPr>
        <p:spPr>
          <a:xfrm>
            <a:off x="1073810" y="696226"/>
            <a:ext cx="8675712" cy="981892"/>
          </a:xfrm>
        </p:spPr>
        <p:txBody>
          <a:bodyPr>
            <a:normAutofit/>
          </a:bodyPr>
          <a:lstStyle/>
          <a:p>
            <a:endParaRPr lang="tr-TR"/>
          </a:p>
        </p:txBody>
      </p:sp>
      <p:sp>
        <p:nvSpPr>
          <p:cNvPr id="59" name="Rectangle 13">
            <a:extLst>
              <a:ext uri="{FF2B5EF4-FFF2-40B4-BE49-F238E27FC236}">
                <a16:creationId xmlns:a16="http://schemas.microsoft.com/office/drawing/2014/main" id="{7615BC76-014D-4BD0-A843-994E2D75982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90" y="1874829"/>
            <a:ext cx="12175432" cy="41148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39D2483B-7210-454A-B168-51DA3C1611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357372" y="-18787"/>
            <a:ext cx="1238945" cy="1919798"/>
            <a:chOff x="10357372" y="-18787"/>
            <a:chExt cx="1238945" cy="1919798"/>
          </a:xfrm>
        </p:grpSpPr>
        <p:sp>
          <p:nvSpPr>
            <p:cNvPr id="17" name="Freeform 57">
              <a:extLst>
                <a:ext uri="{FF2B5EF4-FFF2-40B4-BE49-F238E27FC236}">
                  <a16:creationId xmlns:a16="http://schemas.microsoft.com/office/drawing/2014/main" id="{F1142EB5-2791-4EAD-B4A2-43BECFBC5FD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615372" y="140636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78">
              <a:extLst>
                <a:ext uri="{FF2B5EF4-FFF2-40B4-BE49-F238E27FC236}">
                  <a16:creationId xmlns:a16="http://schemas.microsoft.com/office/drawing/2014/main" id="{2C8870C2-1368-48B0-A8CF-BC33DF7656D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1520" y="755028"/>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79">
              <a:extLst>
                <a:ext uri="{FF2B5EF4-FFF2-40B4-BE49-F238E27FC236}">
                  <a16:creationId xmlns:a16="http://schemas.microsoft.com/office/drawing/2014/main" id="{853F9E0D-F5F9-438C-B1DC-0AA3127C41E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93892" y="986073"/>
              <a:ext cx="124063" cy="69362"/>
            </a:xfrm>
            <a:custGeom>
              <a:avLst/>
              <a:gdLst>
                <a:gd name="T0" fmla="*/ 20 w 38"/>
                <a:gd name="T1" fmla="*/ 0 h 23"/>
                <a:gd name="T2" fmla="*/ 20 w 38"/>
                <a:gd name="T3" fmla="*/ 22 h 23"/>
                <a:gd name="T4" fmla="*/ 20 w 38"/>
                <a:gd name="T5" fmla="*/ 0 h 23"/>
              </a:gdLst>
              <a:ahLst/>
              <a:cxnLst>
                <a:cxn ang="0">
                  <a:pos x="T0" y="T1"/>
                </a:cxn>
                <a:cxn ang="0">
                  <a:pos x="T2" y="T3"/>
                </a:cxn>
                <a:cxn ang="0">
                  <a:pos x="T4" y="T5"/>
                </a:cxn>
              </a:cxnLst>
              <a:rect l="0" t="0" r="r" b="b"/>
              <a:pathLst>
                <a:path w="38" h="23">
                  <a:moveTo>
                    <a:pt x="20" y="0"/>
                  </a:moveTo>
                  <a:cubicBezTo>
                    <a:pt x="37" y="3"/>
                    <a:pt x="38" y="23"/>
                    <a:pt x="20" y="22"/>
                  </a:cubicBezTo>
                  <a:cubicBezTo>
                    <a:pt x="8" y="18"/>
                    <a:pt x="0" y="5"/>
                    <a:pt x="2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80">
              <a:extLst>
                <a:ext uri="{FF2B5EF4-FFF2-40B4-BE49-F238E27FC236}">
                  <a16:creationId xmlns:a16="http://schemas.microsoft.com/office/drawing/2014/main" id="{B4E911B1-253E-4755-9AEC-BB1DAB8E217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8551" y="1223868"/>
              <a:ext cx="124951" cy="66098"/>
            </a:xfrm>
            <a:custGeom>
              <a:avLst/>
              <a:gdLst>
                <a:gd name="T0" fmla="*/ 21 w 38"/>
                <a:gd name="T1" fmla="*/ 0 h 22"/>
                <a:gd name="T2" fmla="*/ 21 w 38"/>
                <a:gd name="T3" fmla="*/ 22 h 22"/>
                <a:gd name="T4" fmla="*/ 21 w 38"/>
                <a:gd name="T5" fmla="*/ 0 h 22"/>
              </a:gdLst>
              <a:ahLst/>
              <a:cxnLst>
                <a:cxn ang="0">
                  <a:pos x="T0" y="T1"/>
                </a:cxn>
                <a:cxn ang="0">
                  <a:pos x="T2" y="T3"/>
                </a:cxn>
                <a:cxn ang="0">
                  <a:pos x="T4" y="T5"/>
                </a:cxn>
              </a:cxnLst>
              <a:rect l="0" t="0" r="r" b="b"/>
              <a:pathLst>
                <a:path w="38" h="22">
                  <a:moveTo>
                    <a:pt x="21" y="0"/>
                  </a:moveTo>
                  <a:cubicBezTo>
                    <a:pt x="37" y="2"/>
                    <a:pt x="38" y="20"/>
                    <a:pt x="21" y="22"/>
                  </a:cubicBezTo>
                  <a:cubicBezTo>
                    <a:pt x="9" y="16"/>
                    <a:pt x="0" y="6"/>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83">
              <a:extLst>
                <a:ext uri="{FF2B5EF4-FFF2-40B4-BE49-F238E27FC236}">
                  <a16:creationId xmlns:a16="http://schemas.microsoft.com/office/drawing/2014/main" id="{2AF5DD4D-BF15-452D-937B-7F29FA3F285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51994" y="1699681"/>
              <a:ext cx="131153" cy="157493"/>
            </a:xfrm>
            <a:custGeom>
              <a:avLst/>
              <a:gdLst>
                <a:gd name="T0" fmla="*/ 13 w 40"/>
                <a:gd name="T1" fmla="*/ 7 h 52"/>
                <a:gd name="T2" fmla="*/ 0 w 40"/>
                <a:gd name="T3" fmla="*/ 24 h 52"/>
                <a:gd name="T4" fmla="*/ 13 w 40"/>
                <a:gd name="T5" fmla="*/ 7 h 52"/>
              </a:gdLst>
              <a:ahLst/>
              <a:cxnLst>
                <a:cxn ang="0">
                  <a:pos x="T0" y="T1"/>
                </a:cxn>
                <a:cxn ang="0">
                  <a:pos x="T2" y="T3"/>
                </a:cxn>
                <a:cxn ang="0">
                  <a:pos x="T4" y="T5"/>
                </a:cxn>
              </a:cxnLst>
              <a:rect l="0" t="0" r="r" b="b"/>
              <a:pathLst>
                <a:path w="40" h="52">
                  <a:moveTo>
                    <a:pt x="13" y="7"/>
                  </a:moveTo>
                  <a:cubicBezTo>
                    <a:pt x="40" y="12"/>
                    <a:pt x="18" y="52"/>
                    <a:pt x="0" y="24"/>
                  </a:cubicBezTo>
                  <a:cubicBezTo>
                    <a:pt x="2" y="0"/>
                    <a:pt x="6" y="17"/>
                    <a:pt x="13" y="7"/>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84">
              <a:extLst>
                <a:ext uri="{FF2B5EF4-FFF2-40B4-BE49-F238E27FC236}">
                  <a16:creationId xmlns:a16="http://schemas.microsoft.com/office/drawing/2014/main" id="{5F821C6A-EDEE-4845-92EB-367AC60023A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63010" y="550442"/>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86">
              <a:extLst>
                <a:ext uri="{FF2B5EF4-FFF2-40B4-BE49-F238E27FC236}">
                  <a16:creationId xmlns:a16="http://schemas.microsoft.com/office/drawing/2014/main" id="{504AA4DA-748D-4CFF-891A-5C8861EC496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2979" y="204433"/>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89">
              <a:extLst>
                <a:ext uri="{FF2B5EF4-FFF2-40B4-BE49-F238E27FC236}">
                  <a16:creationId xmlns:a16="http://schemas.microsoft.com/office/drawing/2014/main" id="{7CC3A8FA-D5F6-4A96-9B55-4479C1717A0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7782" y="1487330"/>
              <a:ext cx="134697" cy="93027"/>
            </a:xfrm>
            <a:custGeom>
              <a:avLst/>
              <a:gdLst>
                <a:gd name="T0" fmla="*/ 23 w 41"/>
                <a:gd name="T1" fmla="*/ 0 h 31"/>
                <a:gd name="T2" fmla="*/ 16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3"/>
                    <a:pt x="41" y="31"/>
                    <a:pt x="16" y="25"/>
                  </a:cubicBezTo>
                  <a:cubicBezTo>
                    <a:pt x="0" y="7"/>
                    <a:pt x="14" y="4"/>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06">
              <a:extLst>
                <a:ext uri="{FF2B5EF4-FFF2-40B4-BE49-F238E27FC236}">
                  <a16:creationId xmlns:a16="http://schemas.microsoft.com/office/drawing/2014/main" id="{26E1DC3C-522F-46BF-9C95-475001763F8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08678" y="599147"/>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07">
              <a:extLst>
                <a:ext uri="{FF2B5EF4-FFF2-40B4-BE49-F238E27FC236}">
                  <a16:creationId xmlns:a16="http://schemas.microsoft.com/office/drawing/2014/main" id="{F7CDF92D-312E-42AB-960E-637D404934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20666" y="1240267"/>
              <a:ext cx="154193" cy="81603"/>
            </a:xfrm>
            <a:custGeom>
              <a:avLst/>
              <a:gdLst>
                <a:gd name="T0" fmla="*/ 31 w 47"/>
                <a:gd name="T1" fmla="*/ 0 h 27"/>
                <a:gd name="T2" fmla="*/ 17 w 47"/>
                <a:gd name="T3" fmla="*/ 23 h 27"/>
                <a:gd name="T4" fmla="*/ 31 w 47"/>
                <a:gd name="T5" fmla="*/ 0 h 27"/>
              </a:gdLst>
              <a:ahLst/>
              <a:cxnLst>
                <a:cxn ang="0">
                  <a:pos x="T0" y="T1"/>
                </a:cxn>
                <a:cxn ang="0">
                  <a:pos x="T2" y="T3"/>
                </a:cxn>
                <a:cxn ang="0">
                  <a:pos x="T4" y="T5"/>
                </a:cxn>
              </a:cxnLst>
              <a:rect l="0" t="0" r="r" b="b"/>
              <a:pathLst>
                <a:path w="47" h="27">
                  <a:moveTo>
                    <a:pt x="31" y="0"/>
                  </a:moveTo>
                  <a:cubicBezTo>
                    <a:pt x="47" y="10"/>
                    <a:pt x="32" y="27"/>
                    <a:pt x="17" y="23"/>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08">
              <a:extLst>
                <a:ext uri="{FF2B5EF4-FFF2-40B4-BE49-F238E27FC236}">
                  <a16:creationId xmlns:a16="http://schemas.microsoft.com/office/drawing/2014/main" id="{918FE320-F6B2-4BDB-95D8-DFD3B2B34F1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06349" y="1208992"/>
              <a:ext cx="121406" cy="90579"/>
            </a:xfrm>
            <a:custGeom>
              <a:avLst/>
              <a:gdLst>
                <a:gd name="T0" fmla="*/ 26 w 37"/>
                <a:gd name="T1" fmla="*/ 1 h 30"/>
                <a:gd name="T2" fmla="*/ 35 w 37"/>
                <a:gd name="T3" fmla="*/ 21 h 30"/>
                <a:gd name="T4" fmla="*/ 26 w 37"/>
                <a:gd name="T5" fmla="*/ 1 h 30"/>
              </a:gdLst>
              <a:ahLst/>
              <a:cxnLst>
                <a:cxn ang="0">
                  <a:pos x="T0" y="T1"/>
                </a:cxn>
                <a:cxn ang="0">
                  <a:pos x="T2" y="T3"/>
                </a:cxn>
                <a:cxn ang="0">
                  <a:pos x="T4" y="T5"/>
                </a:cxn>
              </a:cxnLst>
              <a:rect l="0" t="0" r="r" b="b"/>
              <a:pathLst>
                <a:path w="37" h="30">
                  <a:moveTo>
                    <a:pt x="26" y="1"/>
                  </a:moveTo>
                  <a:cubicBezTo>
                    <a:pt x="35" y="0"/>
                    <a:pt x="37" y="13"/>
                    <a:pt x="35" y="21"/>
                  </a:cubicBezTo>
                  <a:cubicBezTo>
                    <a:pt x="14" y="30"/>
                    <a:pt x="0" y="8"/>
                    <a:pt x="26"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09">
              <a:extLst>
                <a:ext uri="{FF2B5EF4-FFF2-40B4-BE49-F238E27FC236}">
                  <a16:creationId xmlns:a16="http://schemas.microsoft.com/office/drawing/2014/main" id="{B90769B0-46E9-4B76-96A9-A247A0DF3D4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89546" y="1710317"/>
              <a:ext cx="154193" cy="84866"/>
            </a:xfrm>
            <a:custGeom>
              <a:avLst/>
              <a:gdLst>
                <a:gd name="T0" fmla="*/ 26 w 47"/>
                <a:gd name="T1" fmla="*/ 0 h 28"/>
                <a:gd name="T2" fmla="*/ 10 w 47"/>
                <a:gd name="T3" fmla="*/ 26 h 28"/>
                <a:gd name="T4" fmla="*/ 26 w 47"/>
                <a:gd name="T5" fmla="*/ 0 h 28"/>
              </a:gdLst>
              <a:ahLst/>
              <a:cxnLst>
                <a:cxn ang="0">
                  <a:pos x="T0" y="T1"/>
                </a:cxn>
                <a:cxn ang="0">
                  <a:pos x="T2" y="T3"/>
                </a:cxn>
                <a:cxn ang="0">
                  <a:pos x="T4" y="T5"/>
                </a:cxn>
              </a:cxnLst>
              <a:rect l="0" t="0" r="r" b="b"/>
              <a:pathLst>
                <a:path w="47" h="28">
                  <a:moveTo>
                    <a:pt x="26" y="0"/>
                  </a:moveTo>
                  <a:cubicBezTo>
                    <a:pt x="47" y="13"/>
                    <a:pt x="28" y="28"/>
                    <a:pt x="10" y="26"/>
                  </a:cubicBezTo>
                  <a:cubicBezTo>
                    <a:pt x="0" y="13"/>
                    <a:pt x="15" y="4"/>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10">
              <a:extLst>
                <a:ext uri="{FF2B5EF4-FFF2-40B4-BE49-F238E27FC236}">
                  <a16:creationId xmlns:a16="http://schemas.microsoft.com/office/drawing/2014/main" id="{C0CC5855-0620-41C7-AA4D-3D30E24551B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86402" y="351312"/>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11">
              <a:extLst>
                <a:ext uri="{FF2B5EF4-FFF2-40B4-BE49-F238E27FC236}">
                  <a16:creationId xmlns:a16="http://schemas.microsoft.com/office/drawing/2014/main" id="{7A99B1F4-089E-4A1A-833C-0D0C8E7705D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87601" y="1438812"/>
              <a:ext cx="131153" cy="87315"/>
            </a:xfrm>
            <a:custGeom>
              <a:avLst/>
              <a:gdLst>
                <a:gd name="T0" fmla="*/ 24 w 40"/>
                <a:gd name="T1" fmla="*/ 0 h 29"/>
                <a:gd name="T2" fmla="*/ 20 w 40"/>
                <a:gd name="T3" fmla="*/ 25 h 29"/>
                <a:gd name="T4" fmla="*/ 24 w 40"/>
                <a:gd name="T5" fmla="*/ 0 h 29"/>
              </a:gdLst>
              <a:ahLst/>
              <a:cxnLst>
                <a:cxn ang="0">
                  <a:pos x="T0" y="T1"/>
                </a:cxn>
                <a:cxn ang="0">
                  <a:pos x="T2" y="T3"/>
                </a:cxn>
                <a:cxn ang="0">
                  <a:pos x="T4" y="T5"/>
                </a:cxn>
              </a:cxnLst>
              <a:rect l="0" t="0" r="r" b="b"/>
              <a:pathLst>
                <a:path w="40" h="29">
                  <a:moveTo>
                    <a:pt x="24" y="0"/>
                  </a:moveTo>
                  <a:cubicBezTo>
                    <a:pt x="40" y="1"/>
                    <a:pt x="35" y="29"/>
                    <a:pt x="20" y="25"/>
                  </a:cubicBezTo>
                  <a:cubicBezTo>
                    <a:pt x="0" y="19"/>
                    <a:pt x="5"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12">
              <a:extLst>
                <a:ext uri="{FF2B5EF4-FFF2-40B4-BE49-F238E27FC236}">
                  <a16:creationId xmlns:a16="http://schemas.microsoft.com/office/drawing/2014/main" id="{52C3D5C1-0862-4E4B-BAD8-C6244D03520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7104" y="920158"/>
              <a:ext cx="117860" cy="81603"/>
            </a:xfrm>
            <a:custGeom>
              <a:avLst/>
              <a:gdLst>
                <a:gd name="T0" fmla="*/ 19 w 36"/>
                <a:gd name="T1" fmla="*/ 1 h 27"/>
                <a:gd name="T2" fmla="*/ 21 w 36"/>
                <a:gd name="T3" fmla="*/ 27 h 27"/>
                <a:gd name="T4" fmla="*/ 19 w 36"/>
                <a:gd name="T5" fmla="*/ 1 h 27"/>
              </a:gdLst>
              <a:ahLst/>
              <a:cxnLst>
                <a:cxn ang="0">
                  <a:pos x="T0" y="T1"/>
                </a:cxn>
                <a:cxn ang="0">
                  <a:pos x="T2" y="T3"/>
                </a:cxn>
                <a:cxn ang="0">
                  <a:pos x="T4" y="T5"/>
                </a:cxn>
              </a:cxnLst>
              <a:rect l="0" t="0" r="r" b="b"/>
              <a:pathLst>
                <a:path w="36" h="27">
                  <a:moveTo>
                    <a:pt x="19" y="1"/>
                  </a:moveTo>
                  <a:cubicBezTo>
                    <a:pt x="31" y="1"/>
                    <a:pt x="36" y="24"/>
                    <a:pt x="21" y="27"/>
                  </a:cubicBezTo>
                  <a:cubicBezTo>
                    <a:pt x="1" y="27"/>
                    <a:pt x="0" y="0"/>
                    <a:pt x="1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22">
              <a:extLst>
                <a:ext uri="{FF2B5EF4-FFF2-40B4-BE49-F238E27FC236}">
                  <a16:creationId xmlns:a16="http://schemas.microsoft.com/office/drawing/2014/main" id="{5E020019-37DA-47B1-A859-25E2009F7C1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52607" y="1741989"/>
              <a:ext cx="127608" cy="81603"/>
            </a:xfrm>
            <a:custGeom>
              <a:avLst/>
              <a:gdLst>
                <a:gd name="T0" fmla="*/ 24 w 39"/>
                <a:gd name="T1" fmla="*/ 0 h 27"/>
                <a:gd name="T2" fmla="*/ 20 w 39"/>
                <a:gd name="T3" fmla="*/ 26 h 27"/>
                <a:gd name="T4" fmla="*/ 24 w 39"/>
                <a:gd name="T5" fmla="*/ 0 h 27"/>
              </a:gdLst>
              <a:ahLst/>
              <a:cxnLst>
                <a:cxn ang="0">
                  <a:pos x="T0" y="T1"/>
                </a:cxn>
                <a:cxn ang="0">
                  <a:pos x="T2" y="T3"/>
                </a:cxn>
                <a:cxn ang="0">
                  <a:pos x="T4" y="T5"/>
                </a:cxn>
              </a:cxnLst>
              <a:rect l="0" t="0" r="r" b="b"/>
              <a:pathLst>
                <a:path w="39" h="27">
                  <a:moveTo>
                    <a:pt x="24" y="0"/>
                  </a:moveTo>
                  <a:cubicBezTo>
                    <a:pt x="39" y="3"/>
                    <a:pt x="36" y="27"/>
                    <a:pt x="20" y="26"/>
                  </a:cubicBezTo>
                  <a:cubicBezTo>
                    <a:pt x="0" y="19"/>
                    <a:pt x="4" y="3"/>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23">
              <a:extLst>
                <a:ext uri="{FF2B5EF4-FFF2-40B4-BE49-F238E27FC236}">
                  <a16:creationId xmlns:a16="http://schemas.microsoft.com/office/drawing/2014/main" id="{FC071985-7349-45B2-AD36-AB9014D81F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68114" y="205787"/>
              <a:ext cx="140901" cy="93843"/>
            </a:xfrm>
            <a:custGeom>
              <a:avLst/>
              <a:gdLst>
                <a:gd name="T0" fmla="*/ 26 w 43"/>
                <a:gd name="T1" fmla="*/ 3 h 31"/>
                <a:gd name="T2" fmla="*/ 40 w 43"/>
                <a:gd name="T3" fmla="*/ 23 h 31"/>
                <a:gd name="T4" fmla="*/ 26 w 43"/>
                <a:gd name="T5" fmla="*/ 3 h 31"/>
              </a:gdLst>
              <a:ahLst/>
              <a:cxnLst>
                <a:cxn ang="0">
                  <a:pos x="T0" y="T1"/>
                </a:cxn>
                <a:cxn ang="0">
                  <a:pos x="T2" y="T3"/>
                </a:cxn>
                <a:cxn ang="0">
                  <a:pos x="T4" y="T5"/>
                </a:cxn>
              </a:cxnLst>
              <a:rect l="0" t="0" r="r" b="b"/>
              <a:pathLst>
                <a:path w="43" h="31">
                  <a:moveTo>
                    <a:pt x="26" y="3"/>
                  </a:moveTo>
                  <a:cubicBezTo>
                    <a:pt x="35" y="0"/>
                    <a:pt x="43" y="17"/>
                    <a:pt x="40"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0">
              <a:extLst>
                <a:ext uri="{FF2B5EF4-FFF2-40B4-BE49-F238E27FC236}">
                  <a16:creationId xmlns:a16="http://schemas.microsoft.com/office/drawing/2014/main" id="{8A8374B4-6CAE-4B1D-8AD8-BBD71C66E4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41335" y="495036"/>
              <a:ext cx="157737" cy="81603"/>
            </a:xfrm>
            <a:custGeom>
              <a:avLst/>
              <a:gdLst>
                <a:gd name="T0" fmla="*/ 31 w 48"/>
                <a:gd name="T1" fmla="*/ 0 h 27"/>
                <a:gd name="T2" fmla="*/ 18 w 48"/>
                <a:gd name="T3" fmla="*/ 24 h 27"/>
                <a:gd name="T4" fmla="*/ 31 w 48"/>
                <a:gd name="T5" fmla="*/ 0 h 27"/>
              </a:gdLst>
              <a:ahLst/>
              <a:cxnLst>
                <a:cxn ang="0">
                  <a:pos x="T0" y="T1"/>
                </a:cxn>
                <a:cxn ang="0">
                  <a:pos x="T2" y="T3"/>
                </a:cxn>
                <a:cxn ang="0">
                  <a:pos x="T4" y="T5"/>
                </a:cxn>
              </a:cxnLst>
              <a:rect l="0" t="0" r="r" b="b"/>
              <a:pathLst>
                <a:path w="48" h="27">
                  <a:moveTo>
                    <a:pt x="31" y="0"/>
                  </a:moveTo>
                  <a:cubicBezTo>
                    <a:pt x="48" y="10"/>
                    <a:pt x="32" y="27"/>
                    <a:pt x="18" y="24"/>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1">
              <a:extLst>
                <a:ext uri="{FF2B5EF4-FFF2-40B4-BE49-F238E27FC236}">
                  <a16:creationId xmlns:a16="http://schemas.microsoft.com/office/drawing/2014/main" id="{4F0392BB-C222-4B4A-B3F7-86E1953966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55153" y="1050023"/>
              <a:ext cx="117860" cy="87315"/>
            </a:xfrm>
            <a:custGeom>
              <a:avLst/>
              <a:gdLst>
                <a:gd name="T0" fmla="*/ 15 w 36"/>
                <a:gd name="T1" fmla="*/ 0 h 29"/>
                <a:gd name="T2" fmla="*/ 25 w 36"/>
                <a:gd name="T3" fmla="*/ 15 h 29"/>
                <a:gd name="T4" fmla="*/ 13 w 36"/>
                <a:gd name="T5" fmla="*/ 21 h 29"/>
                <a:gd name="T6" fmla="*/ 15 w 36"/>
                <a:gd name="T7" fmla="*/ 0 h 29"/>
              </a:gdLst>
              <a:ahLst/>
              <a:cxnLst>
                <a:cxn ang="0">
                  <a:pos x="T0" y="T1"/>
                </a:cxn>
                <a:cxn ang="0">
                  <a:pos x="T2" y="T3"/>
                </a:cxn>
                <a:cxn ang="0">
                  <a:pos x="T4" y="T5"/>
                </a:cxn>
                <a:cxn ang="0">
                  <a:pos x="T6" y="T7"/>
                </a:cxn>
              </a:cxnLst>
              <a:rect l="0" t="0" r="r" b="b"/>
              <a:pathLst>
                <a:path w="36" h="29">
                  <a:moveTo>
                    <a:pt x="15" y="0"/>
                  </a:moveTo>
                  <a:cubicBezTo>
                    <a:pt x="21" y="0"/>
                    <a:pt x="36" y="13"/>
                    <a:pt x="25" y="15"/>
                  </a:cubicBezTo>
                  <a:cubicBezTo>
                    <a:pt x="20" y="19"/>
                    <a:pt x="20" y="22"/>
                    <a:pt x="13" y="21"/>
                  </a:cubicBezTo>
                  <a:cubicBezTo>
                    <a:pt x="0" y="29"/>
                    <a:pt x="0" y="0"/>
                    <a:pt x="1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5">
              <a:extLst>
                <a:ext uri="{FF2B5EF4-FFF2-40B4-BE49-F238E27FC236}">
                  <a16:creationId xmlns:a16="http://schemas.microsoft.com/office/drawing/2014/main" id="{A602A52C-3AB9-4D97-AE2A-BB87DB6ACA8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42492" y="820365"/>
              <a:ext cx="128495" cy="84051"/>
            </a:xfrm>
            <a:custGeom>
              <a:avLst/>
              <a:gdLst>
                <a:gd name="T0" fmla="*/ 21 w 39"/>
                <a:gd name="T1" fmla="*/ 0 h 28"/>
                <a:gd name="T2" fmla="*/ 6 w 39"/>
                <a:gd name="T3" fmla="*/ 20 h 28"/>
                <a:gd name="T4" fmla="*/ 21 w 39"/>
                <a:gd name="T5" fmla="*/ 0 h 28"/>
              </a:gdLst>
              <a:ahLst/>
              <a:cxnLst>
                <a:cxn ang="0">
                  <a:pos x="T0" y="T1"/>
                </a:cxn>
                <a:cxn ang="0">
                  <a:pos x="T2" y="T3"/>
                </a:cxn>
                <a:cxn ang="0">
                  <a:pos x="T4" y="T5"/>
                </a:cxn>
              </a:cxnLst>
              <a:rect l="0" t="0" r="r" b="b"/>
              <a:pathLst>
                <a:path w="39" h="28">
                  <a:moveTo>
                    <a:pt x="21" y="0"/>
                  </a:moveTo>
                  <a:cubicBezTo>
                    <a:pt x="39" y="12"/>
                    <a:pt x="22" y="28"/>
                    <a:pt x="6" y="20"/>
                  </a:cubicBezTo>
                  <a:cubicBezTo>
                    <a:pt x="0" y="7"/>
                    <a:pt x="7"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41">
              <a:extLst>
                <a:ext uri="{FF2B5EF4-FFF2-40B4-BE49-F238E27FC236}">
                  <a16:creationId xmlns:a16="http://schemas.microsoft.com/office/drawing/2014/main" id="{B30A965C-348F-4CA1-882F-46F532A33B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81044" y="1422049"/>
              <a:ext cx="163941" cy="163205"/>
            </a:xfrm>
            <a:custGeom>
              <a:avLst/>
              <a:gdLst>
                <a:gd name="T0" fmla="*/ 37 w 50"/>
                <a:gd name="T1" fmla="*/ 3 h 54"/>
                <a:gd name="T2" fmla="*/ 42 w 50"/>
                <a:gd name="T3" fmla="*/ 17 h 54"/>
                <a:gd name="T4" fmla="*/ 37 w 50"/>
                <a:gd name="T5" fmla="*/ 3 h 54"/>
              </a:gdLst>
              <a:ahLst/>
              <a:cxnLst>
                <a:cxn ang="0">
                  <a:pos x="T0" y="T1"/>
                </a:cxn>
                <a:cxn ang="0">
                  <a:pos x="T2" y="T3"/>
                </a:cxn>
                <a:cxn ang="0">
                  <a:pos x="T4" y="T5"/>
                </a:cxn>
              </a:cxnLst>
              <a:rect l="0" t="0" r="r" b="b"/>
              <a:pathLst>
                <a:path w="50" h="54">
                  <a:moveTo>
                    <a:pt x="37" y="3"/>
                  </a:moveTo>
                  <a:cubicBezTo>
                    <a:pt x="50" y="3"/>
                    <a:pt x="36" y="13"/>
                    <a:pt x="42" y="17"/>
                  </a:cubicBezTo>
                  <a:cubicBezTo>
                    <a:pt x="35" y="54"/>
                    <a:pt x="0" y="0"/>
                    <a:pt x="3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77">
              <a:extLst>
                <a:ext uri="{FF2B5EF4-FFF2-40B4-BE49-F238E27FC236}">
                  <a16:creationId xmlns:a16="http://schemas.microsoft.com/office/drawing/2014/main" id="{3DB93D99-B20E-4CEF-A4B5-E355F2EF849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9747" y="19557"/>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3" y="1"/>
                    <a:pt x="46" y="21"/>
                    <a:pt x="29" y="25"/>
                  </a:cubicBezTo>
                  <a:cubicBezTo>
                    <a:pt x="10" y="23"/>
                    <a:pt x="0" y="9"/>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121">
              <a:extLst>
                <a:ext uri="{FF2B5EF4-FFF2-40B4-BE49-F238E27FC236}">
                  <a16:creationId xmlns:a16="http://schemas.microsoft.com/office/drawing/2014/main" id="{59BF81A2-5680-4745-9838-B87F14A4EE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60727" y="5686"/>
              <a:ext cx="133812" cy="84866"/>
            </a:xfrm>
            <a:custGeom>
              <a:avLst/>
              <a:gdLst>
                <a:gd name="T0" fmla="*/ 26 w 41"/>
                <a:gd name="T1" fmla="*/ 0 h 28"/>
                <a:gd name="T2" fmla="*/ 38 w 41"/>
                <a:gd name="T3" fmla="*/ 19 h 28"/>
                <a:gd name="T4" fmla="*/ 26 w 41"/>
                <a:gd name="T5" fmla="*/ 0 h 28"/>
              </a:gdLst>
              <a:ahLst/>
              <a:cxnLst>
                <a:cxn ang="0">
                  <a:pos x="T0" y="T1"/>
                </a:cxn>
                <a:cxn ang="0">
                  <a:pos x="T2" y="T3"/>
                </a:cxn>
                <a:cxn ang="0">
                  <a:pos x="T4" y="T5"/>
                </a:cxn>
              </a:cxnLst>
              <a:rect l="0" t="0" r="r" b="b"/>
              <a:pathLst>
                <a:path w="41" h="28">
                  <a:moveTo>
                    <a:pt x="26" y="0"/>
                  </a:moveTo>
                  <a:cubicBezTo>
                    <a:pt x="33" y="0"/>
                    <a:pt x="41" y="10"/>
                    <a:pt x="38" y="19"/>
                  </a:cubicBezTo>
                  <a:cubicBezTo>
                    <a:pt x="16" y="28"/>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8">
              <a:extLst>
                <a:ext uri="{FF2B5EF4-FFF2-40B4-BE49-F238E27FC236}">
                  <a16:creationId xmlns:a16="http://schemas.microsoft.com/office/drawing/2014/main" id="{15D7F206-A93F-4CCC-B241-B733ECFCF91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2159" y="10719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87">
              <a:extLst>
                <a:ext uri="{FF2B5EF4-FFF2-40B4-BE49-F238E27FC236}">
                  <a16:creationId xmlns:a16="http://schemas.microsoft.com/office/drawing/2014/main" id="{88E77691-B7C1-4F5D-98EC-C5508CDFB6E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86315" y="67225"/>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94">
              <a:extLst>
                <a:ext uri="{FF2B5EF4-FFF2-40B4-BE49-F238E27FC236}">
                  <a16:creationId xmlns:a16="http://schemas.microsoft.com/office/drawing/2014/main" id="{B15258A7-A882-4D79-B870-C92A57D6B6A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39661" y="1306068"/>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97">
              <a:extLst>
                <a:ext uri="{FF2B5EF4-FFF2-40B4-BE49-F238E27FC236}">
                  <a16:creationId xmlns:a16="http://schemas.microsoft.com/office/drawing/2014/main" id="{CF3D5844-0132-49FA-BD1E-5263802F479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68751" y="1744954"/>
              <a:ext cx="190526" cy="121588"/>
            </a:xfrm>
            <a:custGeom>
              <a:avLst/>
              <a:gdLst>
                <a:gd name="T0" fmla="*/ 42 w 58"/>
                <a:gd name="T1" fmla="*/ 0 h 40"/>
                <a:gd name="T2" fmla="*/ 53 w 58"/>
                <a:gd name="T3" fmla="*/ 17 h 40"/>
                <a:gd name="T4" fmla="*/ 42 w 58"/>
                <a:gd name="T5" fmla="*/ 0 h 40"/>
              </a:gdLst>
              <a:ahLst/>
              <a:cxnLst>
                <a:cxn ang="0">
                  <a:pos x="T0" y="T1"/>
                </a:cxn>
                <a:cxn ang="0">
                  <a:pos x="T2" y="T3"/>
                </a:cxn>
                <a:cxn ang="0">
                  <a:pos x="T4" y="T5"/>
                </a:cxn>
              </a:cxnLst>
              <a:rect l="0" t="0" r="r" b="b"/>
              <a:pathLst>
                <a:path w="58" h="40">
                  <a:moveTo>
                    <a:pt x="42" y="0"/>
                  </a:moveTo>
                  <a:cubicBezTo>
                    <a:pt x="52" y="0"/>
                    <a:pt x="50" y="9"/>
                    <a:pt x="53" y="17"/>
                  </a:cubicBezTo>
                  <a:cubicBezTo>
                    <a:pt x="58" y="40"/>
                    <a:pt x="0" y="6"/>
                    <a:pt x="4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01">
              <a:extLst>
                <a:ext uri="{FF2B5EF4-FFF2-40B4-BE49-F238E27FC236}">
                  <a16:creationId xmlns:a16="http://schemas.microsoft.com/office/drawing/2014/main" id="{A399F043-AB24-4109-800A-BD94939A400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47006" y="1478722"/>
              <a:ext cx="138242" cy="81603"/>
            </a:xfrm>
            <a:custGeom>
              <a:avLst/>
              <a:gdLst>
                <a:gd name="T0" fmla="*/ 22 w 42"/>
                <a:gd name="T1" fmla="*/ 0 h 27"/>
                <a:gd name="T2" fmla="*/ 14 w 42"/>
                <a:gd name="T3" fmla="*/ 25 h 27"/>
                <a:gd name="T4" fmla="*/ 22 w 42"/>
                <a:gd name="T5" fmla="*/ 0 h 27"/>
              </a:gdLst>
              <a:ahLst/>
              <a:cxnLst>
                <a:cxn ang="0">
                  <a:pos x="T0" y="T1"/>
                </a:cxn>
                <a:cxn ang="0">
                  <a:pos x="T2" y="T3"/>
                </a:cxn>
                <a:cxn ang="0">
                  <a:pos x="T4" y="T5"/>
                </a:cxn>
              </a:cxnLst>
              <a:rect l="0" t="0" r="r" b="b"/>
              <a:pathLst>
                <a:path w="42" h="27">
                  <a:moveTo>
                    <a:pt x="22" y="0"/>
                  </a:moveTo>
                  <a:cubicBezTo>
                    <a:pt x="42" y="7"/>
                    <a:pt x="28" y="27"/>
                    <a:pt x="14" y="25"/>
                  </a:cubicBezTo>
                  <a:cubicBezTo>
                    <a:pt x="0" y="18"/>
                    <a:pt x="9" y="2"/>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02">
              <a:extLst>
                <a:ext uri="{FF2B5EF4-FFF2-40B4-BE49-F238E27FC236}">
                  <a16:creationId xmlns:a16="http://schemas.microsoft.com/office/drawing/2014/main" id="{796159AE-3178-456B-B411-196E260E5E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67663" y="1109557"/>
              <a:ext cx="121406" cy="99554"/>
            </a:xfrm>
            <a:custGeom>
              <a:avLst/>
              <a:gdLst>
                <a:gd name="T0" fmla="*/ 21 w 37"/>
                <a:gd name="T1" fmla="*/ 0 h 33"/>
                <a:gd name="T2" fmla="*/ 19 w 37"/>
                <a:gd name="T3" fmla="*/ 23 h 33"/>
                <a:gd name="T4" fmla="*/ 21 w 37"/>
                <a:gd name="T5" fmla="*/ 0 h 33"/>
              </a:gdLst>
              <a:ahLst/>
              <a:cxnLst>
                <a:cxn ang="0">
                  <a:pos x="T0" y="T1"/>
                </a:cxn>
                <a:cxn ang="0">
                  <a:pos x="T2" y="T3"/>
                </a:cxn>
                <a:cxn ang="0">
                  <a:pos x="T4" y="T5"/>
                </a:cxn>
              </a:cxnLst>
              <a:rect l="0" t="0" r="r" b="b"/>
              <a:pathLst>
                <a:path w="37" h="33">
                  <a:moveTo>
                    <a:pt x="21" y="0"/>
                  </a:moveTo>
                  <a:cubicBezTo>
                    <a:pt x="37" y="0"/>
                    <a:pt x="29" y="33"/>
                    <a:pt x="19" y="23"/>
                  </a:cubicBezTo>
                  <a:cubicBezTo>
                    <a:pt x="0" y="30"/>
                    <a:pt x="3" y="0"/>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03">
              <a:extLst>
                <a:ext uri="{FF2B5EF4-FFF2-40B4-BE49-F238E27FC236}">
                  <a16:creationId xmlns:a16="http://schemas.microsoft.com/office/drawing/2014/main" id="{B0562100-3934-4A15-8C23-D55F111D9E0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65260" y="835870"/>
              <a:ext cx="140901" cy="102819"/>
            </a:xfrm>
            <a:custGeom>
              <a:avLst/>
              <a:gdLst>
                <a:gd name="T0" fmla="*/ 28 w 43"/>
                <a:gd name="T1" fmla="*/ 0 h 34"/>
                <a:gd name="T2" fmla="*/ 41 w 43"/>
                <a:gd name="T3" fmla="*/ 21 h 34"/>
                <a:gd name="T4" fmla="*/ 28 w 43"/>
                <a:gd name="T5" fmla="*/ 0 h 34"/>
              </a:gdLst>
              <a:ahLst/>
              <a:cxnLst>
                <a:cxn ang="0">
                  <a:pos x="T0" y="T1"/>
                </a:cxn>
                <a:cxn ang="0">
                  <a:pos x="T2" y="T3"/>
                </a:cxn>
                <a:cxn ang="0">
                  <a:pos x="T4" y="T5"/>
                </a:cxn>
              </a:cxnLst>
              <a:rect l="0" t="0" r="r" b="b"/>
              <a:pathLst>
                <a:path w="43" h="34">
                  <a:moveTo>
                    <a:pt x="28" y="0"/>
                  </a:moveTo>
                  <a:cubicBezTo>
                    <a:pt x="35" y="1"/>
                    <a:pt x="43" y="11"/>
                    <a:pt x="41" y="21"/>
                  </a:cubicBezTo>
                  <a:cubicBezTo>
                    <a:pt x="23" y="34"/>
                    <a:pt x="0" y="7"/>
                    <a:pt x="2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17">
              <a:extLst>
                <a:ext uri="{FF2B5EF4-FFF2-40B4-BE49-F238E27FC236}">
                  <a16:creationId xmlns:a16="http://schemas.microsoft.com/office/drawing/2014/main" id="{6DD7C928-63AE-4BCB-9843-570F9E04E9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447263" y="889298"/>
              <a:ext cx="7089" cy="5712"/>
            </a:xfrm>
            <a:custGeom>
              <a:avLst/>
              <a:gdLst>
                <a:gd name="T0" fmla="*/ 0 w 2"/>
                <a:gd name="T1" fmla="*/ 0 h 2"/>
                <a:gd name="T2" fmla="*/ 1 w 2"/>
                <a:gd name="T3" fmla="*/ 2 h 2"/>
                <a:gd name="T4" fmla="*/ 0 w 2"/>
                <a:gd name="T5" fmla="*/ 0 h 2"/>
              </a:gdLst>
              <a:ahLst/>
              <a:cxnLst>
                <a:cxn ang="0">
                  <a:pos x="T0" y="T1"/>
                </a:cxn>
                <a:cxn ang="0">
                  <a:pos x="T2" y="T3"/>
                </a:cxn>
                <a:cxn ang="0">
                  <a:pos x="T4" y="T5"/>
                </a:cxn>
              </a:cxnLst>
              <a:rect l="0" t="0" r="r" b="b"/>
              <a:pathLst>
                <a:path w="2" h="2">
                  <a:moveTo>
                    <a:pt x="0" y="0"/>
                  </a:moveTo>
                  <a:cubicBezTo>
                    <a:pt x="1" y="1"/>
                    <a:pt x="2" y="1"/>
                    <a:pt x="1" y="2"/>
                  </a:cubicBezTo>
                  <a:cubicBezTo>
                    <a:pt x="0" y="2"/>
                    <a:pt x="0" y="1"/>
                    <a:pt x="0"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18">
              <a:extLst>
                <a:ext uri="{FF2B5EF4-FFF2-40B4-BE49-F238E27FC236}">
                  <a16:creationId xmlns:a16="http://schemas.microsoft.com/office/drawing/2014/main" id="{5AC011E4-1DCA-418C-8008-AE4E1E61D01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433783" y="221033"/>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19">
              <a:extLst>
                <a:ext uri="{FF2B5EF4-FFF2-40B4-BE49-F238E27FC236}">
                  <a16:creationId xmlns:a16="http://schemas.microsoft.com/office/drawing/2014/main" id="{5B2D3B89-E1F5-40D8-AEC0-8E7B2E67AE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414899" y="458514"/>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36">
              <a:extLst>
                <a:ext uri="{FF2B5EF4-FFF2-40B4-BE49-F238E27FC236}">
                  <a16:creationId xmlns:a16="http://schemas.microsoft.com/office/drawing/2014/main" id="{DBB111D7-2067-4503-A6F9-647407E1819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42418" y="1263253"/>
              <a:ext cx="127608" cy="69362"/>
            </a:xfrm>
            <a:custGeom>
              <a:avLst/>
              <a:gdLst>
                <a:gd name="T0" fmla="*/ 21 w 39"/>
                <a:gd name="T1" fmla="*/ 0 h 23"/>
                <a:gd name="T2" fmla="*/ 22 w 39"/>
                <a:gd name="T3" fmla="*/ 23 h 23"/>
                <a:gd name="T4" fmla="*/ 21 w 39"/>
                <a:gd name="T5" fmla="*/ 0 h 23"/>
              </a:gdLst>
              <a:ahLst/>
              <a:cxnLst>
                <a:cxn ang="0">
                  <a:pos x="T0" y="T1"/>
                </a:cxn>
                <a:cxn ang="0">
                  <a:pos x="T2" y="T3"/>
                </a:cxn>
                <a:cxn ang="0">
                  <a:pos x="T4" y="T5"/>
                </a:cxn>
              </a:cxnLst>
              <a:rect l="0" t="0" r="r" b="b"/>
              <a:pathLst>
                <a:path w="39" h="23">
                  <a:moveTo>
                    <a:pt x="21" y="0"/>
                  </a:moveTo>
                  <a:cubicBezTo>
                    <a:pt x="37" y="0"/>
                    <a:pt x="39" y="22"/>
                    <a:pt x="22" y="23"/>
                  </a:cubicBezTo>
                  <a:cubicBezTo>
                    <a:pt x="7" y="22"/>
                    <a:pt x="0" y="5"/>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37">
              <a:extLst>
                <a:ext uri="{FF2B5EF4-FFF2-40B4-BE49-F238E27FC236}">
                  <a16:creationId xmlns:a16="http://schemas.microsoft.com/office/drawing/2014/main" id="{20B3ED41-DE4C-4CE7-A8DE-B4ED03137D5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57923" y="1656413"/>
              <a:ext cx="127608" cy="93843"/>
            </a:xfrm>
            <a:custGeom>
              <a:avLst/>
              <a:gdLst>
                <a:gd name="T0" fmla="*/ 23 w 39"/>
                <a:gd name="T1" fmla="*/ 0 h 31"/>
                <a:gd name="T2" fmla="*/ 17 w 39"/>
                <a:gd name="T3" fmla="*/ 26 h 31"/>
                <a:gd name="T4" fmla="*/ 23 w 39"/>
                <a:gd name="T5" fmla="*/ 0 h 31"/>
              </a:gdLst>
              <a:ahLst/>
              <a:cxnLst>
                <a:cxn ang="0">
                  <a:pos x="T0" y="T1"/>
                </a:cxn>
                <a:cxn ang="0">
                  <a:pos x="T2" y="T3"/>
                </a:cxn>
                <a:cxn ang="0">
                  <a:pos x="T4" y="T5"/>
                </a:cxn>
              </a:cxnLst>
              <a:rect l="0" t="0" r="r" b="b"/>
              <a:pathLst>
                <a:path w="39" h="31">
                  <a:moveTo>
                    <a:pt x="23" y="0"/>
                  </a:moveTo>
                  <a:cubicBezTo>
                    <a:pt x="39" y="3"/>
                    <a:pt x="39" y="31"/>
                    <a:pt x="17" y="26"/>
                  </a:cubicBezTo>
                  <a:cubicBezTo>
                    <a:pt x="0" y="6"/>
                    <a:pt x="15" y="5"/>
                    <a:pt x="23"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39">
              <a:extLst>
                <a:ext uri="{FF2B5EF4-FFF2-40B4-BE49-F238E27FC236}">
                  <a16:creationId xmlns:a16="http://schemas.microsoft.com/office/drawing/2014/main" id="{F4EE6DAD-6518-47B6-A04F-484A1626769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61863" y="321142"/>
              <a:ext cx="131153" cy="87315"/>
            </a:xfrm>
            <a:custGeom>
              <a:avLst/>
              <a:gdLst>
                <a:gd name="T0" fmla="*/ 24 w 40"/>
                <a:gd name="T1" fmla="*/ 0 h 29"/>
                <a:gd name="T2" fmla="*/ 19 w 40"/>
                <a:gd name="T3" fmla="*/ 26 h 29"/>
                <a:gd name="T4" fmla="*/ 24 w 40"/>
                <a:gd name="T5" fmla="*/ 0 h 29"/>
              </a:gdLst>
              <a:ahLst/>
              <a:cxnLst>
                <a:cxn ang="0">
                  <a:pos x="T0" y="T1"/>
                </a:cxn>
                <a:cxn ang="0">
                  <a:pos x="T2" y="T3"/>
                </a:cxn>
                <a:cxn ang="0">
                  <a:pos x="T4" y="T5"/>
                </a:cxn>
              </a:cxnLst>
              <a:rect l="0" t="0" r="r" b="b"/>
              <a:pathLst>
                <a:path w="40" h="29">
                  <a:moveTo>
                    <a:pt x="24" y="0"/>
                  </a:moveTo>
                  <a:cubicBezTo>
                    <a:pt x="40" y="2"/>
                    <a:pt x="34" y="29"/>
                    <a:pt x="19" y="26"/>
                  </a:cubicBezTo>
                  <a:cubicBezTo>
                    <a:pt x="0" y="19"/>
                    <a:pt x="4"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43">
              <a:extLst>
                <a:ext uri="{FF2B5EF4-FFF2-40B4-BE49-F238E27FC236}">
                  <a16:creationId xmlns:a16="http://schemas.microsoft.com/office/drawing/2014/main" id="{B6867974-B4C0-48AA-A205-B435998B74F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72041" y="1015660"/>
              <a:ext cx="121406" cy="78339"/>
            </a:xfrm>
            <a:custGeom>
              <a:avLst/>
              <a:gdLst>
                <a:gd name="T0" fmla="*/ 21 w 37"/>
                <a:gd name="T1" fmla="*/ 0 h 26"/>
                <a:gd name="T2" fmla="*/ 22 w 37"/>
                <a:gd name="T3" fmla="*/ 26 h 26"/>
                <a:gd name="T4" fmla="*/ 21 w 37"/>
                <a:gd name="T5" fmla="*/ 0 h 26"/>
              </a:gdLst>
              <a:ahLst/>
              <a:cxnLst>
                <a:cxn ang="0">
                  <a:pos x="T0" y="T1"/>
                </a:cxn>
                <a:cxn ang="0">
                  <a:pos x="T2" y="T3"/>
                </a:cxn>
                <a:cxn ang="0">
                  <a:pos x="T4" y="T5"/>
                </a:cxn>
              </a:cxnLst>
              <a:rect l="0" t="0" r="r" b="b"/>
              <a:pathLst>
                <a:path w="37" h="26">
                  <a:moveTo>
                    <a:pt x="21" y="0"/>
                  </a:moveTo>
                  <a:cubicBezTo>
                    <a:pt x="32" y="2"/>
                    <a:pt x="37" y="23"/>
                    <a:pt x="22" y="26"/>
                  </a:cubicBezTo>
                  <a:cubicBezTo>
                    <a:pt x="3" y="26"/>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44">
              <a:extLst>
                <a:ext uri="{FF2B5EF4-FFF2-40B4-BE49-F238E27FC236}">
                  <a16:creationId xmlns:a16="http://schemas.microsoft.com/office/drawing/2014/main" id="{21F27A0E-A6C1-4AFE-8CBA-28E4FE70BC1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88371" y="790064"/>
              <a:ext cx="141786" cy="90579"/>
            </a:xfrm>
            <a:custGeom>
              <a:avLst/>
              <a:gdLst>
                <a:gd name="T0" fmla="*/ 28 w 43"/>
                <a:gd name="T1" fmla="*/ 2 h 30"/>
                <a:gd name="T2" fmla="*/ 41 w 43"/>
                <a:gd name="T3" fmla="*/ 20 h 30"/>
                <a:gd name="T4" fmla="*/ 28 w 43"/>
                <a:gd name="T5" fmla="*/ 2 h 30"/>
              </a:gdLst>
              <a:ahLst/>
              <a:cxnLst>
                <a:cxn ang="0">
                  <a:pos x="T0" y="T1"/>
                </a:cxn>
                <a:cxn ang="0">
                  <a:pos x="T2" y="T3"/>
                </a:cxn>
                <a:cxn ang="0">
                  <a:pos x="T4" y="T5"/>
                </a:cxn>
              </a:cxnLst>
              <a:rect l="0" t="0" r="r" b="b"/>
              <a:pathLst>
                <a:path w="43" h="30">
                  <a:moveTo>
                    <a:pt x="28" y="2"/>
                  </a:moveTo>
                  <a:cubicBezTo>
                    <a:pt x="36" y="0"/>
                    <a:pt x="43" y="12"/>
                    <a:pt x="41" y="20"/>
                  </a:cubicBezTo>
                  <a:cubicBezTo>
                    <a:pt x="24" y="30"/>
                    <a:pt x="0" y="14"/>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145">
              <a:extLst>
                <a:ext uri="{FF2B5EF4-FFF2-40B4-BE49-F238E27FC236}">
                  <a16:creationId xmlns:a16="http://schemas.microsoft.com/office/drawing/2014/main" id="{AAA114B9-98D7-4840-8602-457F0741B7A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92441" y="602066"/>
              <a:ext cx="121406" cy="66913"/>
            </a:xfrm>
            <a:custGeom>
              <a:avLst/>
              <a:gdLst>
                <a:gd name="T0" fmla="*/ 19 w 37"/>
                <a:gd name="T1" fmla="*/ 0 h 22"/>
                <a:gd name="T2" fmla="*/ 19 w 37"/>
                <a:gd name="T3" fmla="*/ 22 h 22"/>
                <a:gd name="T4" fmla="*/ 19 w 37"/>
                <a:gd name="T5" fmla="*/ 0 h 22"/>
              </a:gdLst>
              <a:ahLst/>
              <a:cxnLst>
                <a:cxn ang="0">
                  <a:pos x="T0" y="T1"/>
                </a:cxn>
                <a:cxn ang="0">
                  <a:pos x="T2" y="T3"/>
                </a:cxn>
                <a:cxn ang="0">
                  <a:pos x="T4" y="T5"/>
                </a:cxn>
              </a:cxnLst>
              <a:rect l="0" t="0" r="r" b="b"/>
              <a:pathLst>
                <a:path w="37" h="22">
                  <a:moveTo>
                    <a:pt x="19" y="0"/>
                  </a:moveTo>
                  <a:cubicBezTo>
                    <a:pt x="35" y="1"/>
                    <a:pt x="37" y="22"/>
                    <a:pt x="19" y="22"/>
                  </a:cubicBezTo>
                  <a:cubicBezTo>
                    <a:pt x="6" y="18"/>
                    <a:pt x="0" y="4"/>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8">
              <a:extLst>
                <a:ext uri="{FF2B5EF4-FFF2-40B4-BE49-F238E27FC236}">
                  <a16:creationId xmlns:a16="http://schemas.microsoft.com/office/drawing/2014/main" id="{4E9E63DF-694C-4693-8D8B-0275BB744DB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56151" y="131093"/>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8" name="Freeform 113">
            <a:extLst>
              <a:ext uri="{FF2B5EF4-FFF2-40B4-BE49-F238E27FC236}">
                <a16:creationId xmlns:a16="http://schemas.microsoft.com/office/drawing/2014/main" id="{B1A3BF1A-EF96-468A-B04F-AFDF6621DE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rot="16200000">
            <a:off x="10429612" y="2010881"/>
            <a:ext cx="9748" cy="8977"/>
          </a:xfrm>
          <a:custGeom>
            <a:avLst/>
            <a:gdLst>
              <a:gd name="T0" fmla="*/ 1 w 3"/>
              <a:gd name="T1" fmla="*/ 0 h 3"/>
              <a:gd name="T2" fmla="*/ 3 w 3"/>
              <a:gd name="T3" fmla="*/ 1 h 3"/>
              <a:gd name="T4" fmla="*/ 1 w 3"/>
              <a:gd name="T5" fmla="*/ 0 h 3"/>
            </a:gdLst>
            <a:ahLst/>
            <a:cxnLst>
              <a:cxn ang="0">
                <a:pos x="T0" y="T1"/>
              </a:cxn>
              <a:cxn ang="0">
                <a:pos x="T2" y="T3"/>
              </a:cxn>
              <a:cxn ang="0">
                <a:pos x="T4" y="T5"/>
              </a:cxn>
            </a:cxnLst>
            <a:rect l="0" t="0" r="r" b="b"/>
            <a:pathLst>
              <a:path w="3" h="3">
                <a:moveTo>
                  <a:pt x="1" y="0"/>
                </a:moveTo>
                <a:cubicBezTo>
                  <a:pt x="1" y="0"/>
                  <a:pt x="2" y="1"/>
                  <a:pt x="3" y="1"/>
                </a:cubicBezTo>
                <a:cubicBezTo>
                  <a:pt x="2" y="3"/>
                  <a:pt x="0" y="1"/>
                  <a:pt x="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İçerik Yer Tutucusu 5">
            <a:extLst>
              <a:ext uri="{FF2B5EF4-FFF2-40B4-BE49-F238E27FC236}">
                <a16:creationId xmlns:a16="http://schemas.microsoft.com/office/drawing/2014/main" id="{2B616898-D2B8-289A-8CE5-BAE7D8F2643E}"/>
              </a:ext>
            </a:extLst>
          </p:cNvPr>
          <p:cNvSpPr>
            <a:spLocks noGrp="1"/>
          </p:cNvSpPr>
          <p:nvPr>
            <p:ph idx="1"/>
          </p:nvPr>
        </p:nvSpPr>
        <p:spPr>
          <a:xfrm>
            <a:off x="1086357" y="2342775"/>
            <a:ext cx="5009643" cy="3197413"/>
          </a:xfrm>
        </p:spPr>
        <p:txBody>
          <a:bodyPr>
            <a:normAutofit/>
          </a:bodyPr>
          <a:lstStyle/>
          <a:p>
            <a:r>
              <a:rPr lang="tr-TR" dirty="0"/>
              <a:t>2024'te US prevalansı</a:t>
            </a:r>
          </a:p>
          <a:p>
            <a:r>
              <a:rPr lang="tr-TR" dirty="0"/>
              <a:t>35.780 yeni vaka; 12.540 ölüm</a:t>
            </a:r>
          </a:p>
          <a:p>
            <a:r>
              <a:rPr lang="tr-TR" dirty="0"/>
              <a:t>Tanı anında </a:t>
            </a:r>
            <a:r>
              <a:rPr lang="tr-TR" dirty="0" err="1"/>
              <a:t>median</a:t>
            </a:r>
            <a:r>
              <a:rPr lang="tr-TR" dirty="0"/>
              <a:t> yaş: ~69 yıl</a:t>
            </a:r>
          </a:p>
          <a:p>
            <a:r>
              <a:rPr lang="tr-TR" dirty="0"/>
              <a:t>5 yıllık rölatif sağkalım: %61,1 (2014-2020)</a:t>
            </a:r>
          </a:p>
          <a:p>
            <a:endParaRPr lang="tr-TR" dirty="0"/>
          </a:p>
        </p:txBody>
      </p:sp>
      <p:grpSp>
        <p:nvGrpSpPr>
          <p:cNvPr id="60" name="Group 59">
            <a:extLst>
              <a:ext uri="{FF2B5EF4-FFF2-40B4-BE49-F238E27FC236}">
                <a16:creationId xmlns:a16="http://schemas.microsoft.com/office/drawing/2014/main" id="{AC1582F5-FF93-46BF-A92F-D4490D6538C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372524" y="5987703"/>
            <a:ext cx="1274531" cy="932361"/>
            <a:chOff x="10372524" y="5987703"/>
            <a:chExt cx="1274531" cy="932361"/>
          </a:xfrm>
        </p:grpSpPr>
        <p:sp>
          <p:nvSpPr>
            <p:cNvPr id="61" name="Freeform 82">
              <a:extLst>
                <a:ext uri="{FF2B5EF4-FFF2-40B4-BE49-F238E27FC236}">
                  <a16:creationId xmlns:a16="http://schemas.microsoft.com/office/drawing/2014/main" id="{EDA30C63-7387-41DF-A6B0-5E3B1AF60C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161" y="6018941"/>
              <a:ext cx="128495" cy="69362"/>
            </a:xfrm>
            <a:custGeom>
              <a:avLst/>
              <a:gdLst>
                <a:gd name="T0" fmla="*/ 16 w 39"/>
                <a:gd name="T1" fmla="*/ 0 h 23"/>
                <a:gd name="T2" fmla="*/ 10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8"/>
                    <a:pt x="31" y="18"/>
                    <a:pt x="10" y="23"/>
                  </a:cubicBezTo>
                  <a:cubicBezTo>
                    <a:pt x="0" y="16"/>
                    <a:pt x="4" y="3"/>
                    <a:pt x="1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70">
              <a:extLst>
                <a:ext uri="{FF2B5EF4-FFF2-40B4-BE49-F238E27FC236}">
                  <a16:creationId xmlns:a16="http://schemas.microsoft.com/office/drawing/2014/main" id="{0F9349DE-8C14-4D6E-B1C2-4750F704C02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543533" y="6280908"/>
              <a:ext cx="131153" cy="75890"/>
            </a:xfrm>
            <a:custGeom>
              <a:avLst/>
              <a:gdLst>
                <a:gd name="T0" fmla="*/ 18 w 40"/>
                <a:gd name="T1" fmla="*/ 0 h 25"/>
                <a:gd name="T2" fmla="*/ 7 w 40"/>
                <a:gd name="T3" fmla="*/ 21 h 25"/>
                <a:gd name="T4" fmla="*/ 18 w 40"/>
                <a:gd name="T5" fmla="*/ 0 h 25"/>
              </a:gdLst>
              <a:ahLst/>
              <a:cxnLst>
                <a:cxn ang="0">
                  <a:pos x="T0" y="T1"/>
                </a:cxn>
                <a:cxn ang="0">
                  <a:pos x="T2" y="T3"/>
                </a:cxn>
                <a:cxn ang="0">
                  <a:pos x="T4" y="T5"/>
                </a:cxn>
              </a:cxnLst>
              <a:rect l="0" t="0" r="r" b="b"/>
              <a:pathLst>
                <a:path w="40" h="25">
                  <a:moveTo>
                    <a:pt x="18" y="0"/>
                  </a:moveTo>
                  <a:cubicBezTo>
                    <a:pt x="40" y="9"/>
                    <a:pt x="26" y="25"/>
                    <a:pt x="7" y="21"/>
                  </a:cubicBezTo>
                  <a:cubicBezTo>
                    <a:pt x="0" y="11"/>
                    <a:pt x="5" y="0"/>
                    <a:pt x="18"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85">
              <a:extLst>
                <a:ext uri="{FF2B5EF4-FFF2-40B4-BE49-F238E27FC236}">
                  <a16:creationId xmlns:a16="http://schemas.microsoft.com/office/drawing/2014/main" id="{0093B34B-1559-4D7A-90CF-114125FD620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520975" y="6503581"/>
              <a:ext cx="127608" cy="97107"/>
            </a:xfrm>
            <a:custGeom>
              <a:avLst/>
              <a:gdLst>
                <a:gd name="T0" fmla="*/ 21 w 39"/>
                <a:gd name="T1" fmla="*/ 0 h 32"/>
                <a:gd name="T2" fmla="*/ 13 w 39"/>
                <a:gd name="T3" fmla="*/ 20 h 32"/>
                <a:gd name="T4" fmla="*/ 21 w 39"/>
                <a:gd name="T5" fmla="*/ 0 h 32"/>
              </a:gdLst>
              <a:ahLst/>
              <a:cxnLst>
                <a:cxn ang="0">
                  <a:pos x="T0" y="T1"/>
                </a:cxn>
                <a:cxn ang="0">
                  <a:pos x="T2" y="T3"/>
                </a:cxn>
                <a:cxn ang="0">
                  <a:pos x="T4" y="T5"/>
                </a:cxn>
              </a:cxnLst>
              <a:rect l="0" t="0" r="r" b="b"/>
              <a:pathLst>
                <a:path w="39" h="32">
                  <a:moveTo>
                    <a:pt x="21" y="0"/>
                  </a:moveTo>
                  <a:cubicBezTo>
                    <a:pt x="39" y="2"/>
                    <a:pt x="32" y="32"/>
                    <a:pt x="13" y="20"/>
                  </a:cubicBezTo>
                  <a:cubicBezTo>
                    <a:pt x="3" y="23"/>
                    <a:pt x="0" y="1"/>
                    <a:pt x="2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87">
              <a:extLst>
                <a:ext uri="{FF2B5EF4-FFF2-40B4-BE49-F238E27FC236}">
                  <a16:creationId xmlns:a16="http://schemas.microsoft.com/office/drawing/2014/main" id="{F32E37EB-F93F-4ACA-8EC5-8313085014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22215" y="6733978"/>
              <a:ext cx="134697" cy="90579"/>
            </a:xfrm>
            <a:custGeom>
              <a:avLst/>
              <a:gdLst>
                <a:gd name="T0" fmla="*/ 27 w 41"/>
                <a:gd name="T1" fmla="*/ 0 h 30"/>
                <a:gd name="T2" fmla="*/ 41 w 41"/>
                <a:gd name="T3" fmla="*/ 19 h 30"/>
                <a:gd name="T4" fmla="*/ 27 w 41"/>
                <a:gd name="T5" fmla="*/ 0 h 30"/>
              </a:gdLst>
              <a:ahLst/>
              <a:cxnLst>
                <a:cxn ang="0">
                  <a:pos x="T0" y="T1"/>
                </a:cxn>
                <a:cxn ang="0">
                  <a:pos x="T2" y="T3"/>
                </a:cxn>
                <a:cxn ang="0">
                  <a:pos x="T4" y="T5"/>
                </a:cxn>
              </a:cxnLst>
              <a:rect l="0" t="0" r="r" b="b"/>
              <a:pathLst>
                <a:path w="41" h="30">
                  <a:moveTo>
                    <a:pt x="27" y="0"/>
                  </a:moveTo>
                  <a:cubicBezTo>
                    <a:pt x="35" y="0"/>
                    <a:pt x="40" y="11"/>
                    <a:pt x="41" y="19"/>
                  </a:cubicBezTo>
                  <a:cubicBezTo>
                    <a:pt x="21" y="30"/>
                    <a:pt x="0" y="10"/>
                    <a:pt x="27"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94">
              <a:extLst>
                <a:ext uri="{FF2B5EF4-FFF2-40B4-BE49-F238E27FC236}">
                  <a16:creationId xmlns:a16="http://schemas.microsoft.com/office/drawing/2014/main" id="{6486B439-14A8-40F4-BD01-2647D4752F0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506680" y="6716732"/>
              <a:ext cx="138242" cy="102819"/>
            </a:xfrm>
            <a:custGeom>
              <a:avLst/>
              <a:gdLst>
                <a:gd name="T0" fmla="*/ 29 w 42"/>
                <a:gd name="T1" fmla="*/ 1 h 34"/>
                <a:gd name="T2" fmla="*/ 40 w 42"/>
                <a:gd name="T3" fmla="*/ 20 h 34"/>
                <a:gd name="T4" fmla="*/ 29 w 42"/>
                <a:gd name="T5" fmla="*/ 1 h 34"/>
              </a:gdLst>
              <a:ahLst/>
              <a:cxnLst>
                <a:cxn ang="0">
                  <a:pos x="T0" y="T1"/>
                </a:cxn>
                <a:cxn ang="0">
                  <a:pos x="T2" y="T3"/>
                </a:cxn>
                <a:cxn ang="0">
                  <a:pos x="T4" y="T5"/>
                </a:cxn>
              </a:cxnLst>
              <a:rect l="0" t="0" r="r" b="b"/>
              <a:pathLst>
                <a:path w="42" h="34">
                  <a:moveTo>
                    <a:pt x="29" y="1"/>
                  </a:moveTo>
                  <a:cubicBezTo>
                    <a:pt x="38" y="0"/>
                    <a:pt x="42" y="12"/>
                    <a:pt x="40" y="20"/>
                  </a:cubicBezTo>
                  <a:cubicBezTo>
                    <a:pt x="22" y="34"/>
                    <a:pt x="0" y="9"/>
                    <a:pt x="29"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18">
              <a:extLst>
                <a:ext uri="{FF2B5EF4-FFF2-40B4-BE49-F238E27FC236}">
                  <a16:creationId xmlns:a16="http://schemas.microsoft.com/office/drawing/2014/main" id="{3EA0483A-6030-445C-9A9E-FC8847FD441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203570" y="6600503"/>
              <a:ext cx="131153" cy="96290"/>
            </a:xfrm>
            <a:custGeom>
              <a:avLst/>
              <a:gdLst>
                <a:gd name="T0" fmla="*/ 22 w 40"/>
                <a:gd name="T1" fmla="*/ 0 h 32"/>
                <a:gd name="T2" fmla="*/ 16 w 40"/>
                <a:gd name="T3" fmla="*/ 25 h 32"/>
                <a:gd name="T4" fmla="*/ 22 w 40"/>
                <a:gd name="T5" fmla="*/ 0 h 32"/>
              </a:gdLst>
              <a:ahLst/>
              <a:cxnLst>
                <a:cxn ang="0">
                  <a:pos x="T0" y="T1"/>
                </a:cxn>
                <a:cxn ang="0">
                  <a:pos x="T2" y="T3"/>
                </a:cxn>
                <a:cxn ang="0">
                  <a:pos x="T4" y="T5"/>
                </a:cxn>
              </a:cxnLst>
              <a:rect l="0" t="0" r="r" b="b"/>
              <a:pathLst>
                <a:path w="40" h="32">
                  <a:moveTo>
                    <a:pt x="22" y="0"/>
                  </a:moveTo>
                  <a:cubicBezTo>
                    <a:pt x="40" y="3"/>
                    <a:pt x="40" y="32"/>
                    <a:pt x="16" y="25"/>
                  </a:cubicBezTo>
                  <a:cubicBezTo>
                    <a:pt x="0" y="7"/>
                    <a:pt x="14" y="4"/>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19">
              <a:extLst>
                <a:ext uri="{FF2B5EF4-FFF2-40B4-BE49-F238E27FC236}">
                  <a16:creationId xmlns:a16="http://schemas.microsoft.com/office/drawing/2014/main" id="{54E9F49B-F300-4A14-B0F3-36A75B1713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89260" y="6415578"/>
              <a:ext cx="127608" cy="150965"/>
            </a:xfrm>
            <a:custGeom>
              <a:avLst/>
              <a:gdLst>
                <a:gd name="T0" fmla="*/ 13 w 39"/>
                <a:gd name="T1" fmla="*/ 6 h 50"/>
                <a:gd name="T2" fmla="*/ 0 w 39"/>
                <a:gd name="T3" fmla="*/ 23 h 50"/>
                <a:gd name="T4" fmla="*/ 13 w 39"/>
                <a:gd name="T5" fmla="*/ 6 h 50"/>
              </a:gdLst>
              <a:ahLst/>
              <a:cxnLst>
                <a:cxn ang="0">
                  <a:pos x="T0" y="T1"/>
                </a:cxn>
                <a:cxn ang="0">
                  <a:pos x="T2" y="T3"/>
                </a:cxn>
                <a:cxn ang="0">
                  <a:pos x="T4" y="T5"/>
                </a:cxn>
              </a:cxnLst>
              <a:rect l="0" t="0" r="r" b="b"/>
              <a:pathLst>
                <a:path w="39" h="50">
                  <a:moveTo>
                    <a:pt x="13" y="6"/>
                  </a:moveTo>
                  <a:cubicBezTo>
                    <a:pt x="39" y="10"/>
                    <a:pt x="16" y="50"/>
                    <a:pt x="0" y="23"/>
                  </a:cubicBezTo>
                  <a:cubicBezTo>
                    <a:pt x="1" y="0"/>
                    <a:pt x="5" y="14"/>
                    <a:pt x="13" y="6"/>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39">
              <a:extLst>
                <a:ext uri="{FF2B5EF4-FFF2-40B4-BE49-F238E27FC236}">
                  <a16:creationId xmlns:a16="http://schemas.microsoft.com/office/drawing/2014/main" id="{293DA61B-9566-467E-A357-E86CD8E7E23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04088" y="6551279"/>
              <a:ext cx="131153" cy="87315"/>
            </a:xfrm>
            <a:custGeom>
              <a:avLst/>
              <a:gdLst>
                <a:gd name="T0" fmla="*/ 24 w 40"/>
                <a:gd name="T1" fmla="*/ 0 h 29"/>
                <a:gd name="T2" fmla="*/ 19 w 40"/>
                <a:gd name="T3" fmla="*/ 26 h 29"/>
                <a:gd name="T4" fmla="*/ 24 w 40"/>
                <a:gd name="T5" fmla="*/ 0 h 29"/>
              </a:gdLst>
              <a:ahLst/>
              <a:cxnLst>
                <a:cxn ang="0">
                  <a:pos x="T0" y="T1"/>
                </a:cxn>
                <a:cxn ang="0">
                  <a:pos x="T2" y="T3"/>
                </a:cxn>
                <a:cxn ang="0">
                  <a:pos x="T4" y="T5"/>
                </a:cxn>
              </a:cxnLst>
              <a:rect l="0" t="0" r="r" b="b"/>
              <a:pathLst>
                <a:path w="40" h="29">
                  <a:moveTo>
                    <a:pt x="24" y="0"/>
                  </a:moveTo>
                  <a:cubicBezTo>
                    <a:pt x="40" y="2"/>
                    <a:pt x="34" y="29"/>
                    <a:pt x="19" y="26"/>
                  </a:cubicBezTo>
                  <a:cubicBezTo>
                    <a:pt x="0" y="19"/>
                    <a:pt x="4" y="2"/>
                    <a:pt x="24"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144">
              <a:extLst>
                <a:ext uri="{FF2B5EF4-FFF2-40B4-BE49-F238E27FC236}">
                  <a16:creationId xmlns:a16="http://schemas.microsoft.com/office/drawing/2014/main" id="{A1A7223C-6F2C-487D-A45A-6EBBD051A5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641775" y="6182738"/>
              <a:ext cx="141786" cy="90579"/>
            </a:xfrm>
            <a:custGeom>
              <a:avLst/>
              <a:gdLst>
                <a:gd name="T0" fmla="*/ 28 w 43"/>
                <a:gd name="T1" fmla="*/ 2 h 30"/>
                <a:gd name="T2" fmla="*/ 41 w 43"/>
                <a:gd name="T3" fmla="*/ 20 h 30"/>
                <a:gd name="T4" fmla="*/ 28 w 43"/>
                <a:gd name="T5" fmla="*/ 2 h 30"/>
              </a:gdLst>
              <a:ahLst/>
              <a:cxnLst>
                <a:cxn ang="0">
                  <a:pos x="T0" y="T1"/>
                </a:cxn>
                <a:cxn ang="0">
                  <a:pos x="T2" y="T3"/>
                </a:cxn>
                <a:cxn ang="0">
                  <a:pos x="T4" y="T5"/>
                </a:cxn>
              </a:cxnLst>
              <a:rect l="0" t="0" r="r" b="b"/>
              <a:pathLst>
                <a:path w="43" h="30">
                  <a:moveTo>
                    <a:pt x="28" y="2"/>
                  </a:moveTo>
                  <a:cubicBezTo>
                    <a:pt x="36" y="0"/>
                    <a:pt x="43" y="12"/>
                    <a:pt x="41" y="20"/>
                  </a:cubicBezTo>
                  <a:cubicBezTo>
                    <a:pt x="24" y="30"/>
                    <a:pt x="0" y="14"/>
                    <a:pt x="28" y="2"/>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145">
              <a:extLst>
                <a:ext uri="{FF2B5EF4-FFF2-40B4-BE49-F238E27FC236}">
                  <a16:creationId xmlns:a16="http://schemas.microsoft.com/office/drawing/2014/main" id="{DC4DE17D-AC51-4C89-AC1A-016A928A100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883257" y="6290757"/>
              <a:ext cx="121406" cy="66913"/>
            </a:xfrm>
            <a:custGeom>
              <a:avLst/>
              <a:gdLst>
                <a:gd name="T0" fmla="*/ 19 w 37"/>
                <a:gd name="T1" fmla="*/ 0 h 22"/>
                <a:gd name="T2" fmla="*/ 19 w 37"/>
                <a:gd name="T3" fmla="*/ 22 h 22"/>
                <a:gd name="T4" fmla="*/ 19 w 37"/>
                <a:gd name="T5" fmla="*/ 0 h 22"/>
              </a:gdLst>
              <a:ahLst/>
              <a:cxnLst>
                <a:cxn ang="0">
                  <a:pos x="T0" y="T1"/>
                </a:cxn>
                <a:cxn ang="0">
                  <a:pos x="T2" y="T3"/>
                </a:cxn>
                <a:cxn ang="0">
                  <a:pos x="T4" y="T5"/>
                </a:cxn>
              </a:cxnLst>
              <a:rect l="0" t="0" r="r" b="b"/>
              <a:pathLst>
                <a:path w="37" h="22">
                  <a:moveTo>
                    <a:pt x="19" y="0"/>
                  </a:moveTo>
                  <a:cubicBezTo>
                    <a:pt x="35" y="1"/>
                    <a:pt x="37" y="22"/>
                    <a:pt x="19" y="22"/>
                  </a:cubicBezTo>
                  <a:cubicBezTo>
                    <a:pt x="6" y="18"/>
                    <a:pt x="0" y="4"/>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8">
              <a:extLst>
                <a:ext uri="{FF2B5EF4-FFF2-40B4-BE49-F238E27FC236}">
                  <a16:creationId xmlns:a16="http://schemas.microsoft.com/office/drawing/2014/main" id="{95D0E198-D3C3-4790-881E-4DF6C9D7FD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0909800" y="6752465"/>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51">
              <a:extLst>
                <a:ext uri="{FF2B5EF4-FFF2-40B4-BE49-F238E27FC236}">
                  <a16:creationId xmlns:a16="http://schemas.microsoft.com/office/drawing/2014/main" id="{E9952623-7C81-47CA-85D8-C872DE84E40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1219682" y="6196029"/>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78">
              <a:extLst>
                <a:ext uri="{FF2B5EF4-FFF2-40B4-BE49-F238E27FC236}">
                  <a16:creationId xmlns:a16="http://schemas.microsoft.com/office/drawing/2014/main" id="{F90AA42C-D724-4AD8-81F3-CDFC4206356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53319" y="6028606"/>
              <a:ext cx="147990" cy="75075"/>
            </a:xfrm>
            <a:custGeom>
              <a:avLst/>
              <a:gdLst>
                <a:gd name="T0" fmla="*/ 22 w 45"/>
                <a:gd name="T1" fmla="*/ 0 h 25"/>
                <a:gd name="T2" fmla="*/ 28 w 45"/>
                <a:gd name="T3" fmla="*/ 25 h 25"/>
                <a:gd name="T4" fmla="*/ 22 w 45"/>
                <a:gd name="T5" fmla="*/ 0 h 25"/>
              </a:gdLst>
              <a:ahLst/>
              <a:cxnLst>
                <a:cxn ang="0">
                  <a:pos x="T0" y="T1"/>
                </a:cxn>
                <a:cxn ang="0">
                  <a:pos x="T2" y="T3"/>
                </a:cxn>
                <a:cxn ang="0">
                  <a:pos x="T4" y="T5"/>
                </a:cxn>
              </a:cxnLst>
              <a:rect l="0" t="0" r="r" b="b"/>
              <a:pathLst>
                <a:path w="45" h="25">
                  <a:moveTo>
                    <a:pt x="22" y="0"/>
                  </a:moveTo>
                  <a:cubicBezTo>
                    <a:pt x="32" y="1"/>
                    <a:pt x="45" y="21"/>
                    <a:pt x="28" y="25"/>
                  </a:cubicBezTo>
                  <a:cubicBezTo>
                    <a:pt x="9" y="23"/>
                    <a:pt x="0" y="9"/>
                    <a:pt x="22"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84">
              <a:extLst>
                <a:ext uri="{FF2B5EF4-FFF2-40B4-BE49-F238E27FC236}">
                  <a16:creationId xmlns:a16="http://schemas.microsoft.com/office/drawing/2014/main" id="{CAB3A278-E8E7-4070-B30A-31B5DE9805C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1487085" y="6029984"/>
              <a:ext cx="131153" cy="88130"/>
            </a:xfrm>
            <a:custGeom>
              <a:avLst/>
              <a:gdLst>
                <a:gd name="T0" fmla="*/ 18 w 40"/>
                <a:gd name="T1" fmla="*/ 1 h 29"/>
                <a:gd name="T2" fmla="*/ 6 w 40"/>
                <a:gd name="T3" fmla="*/ 20 h 29"/>
                <a:gd name="T4" fmla="*/ 18 w 40"/>
                <a:gd name="T5" fmla="*/ 1 h 29"/>
              </a:gdLst>
              <a:ahLst/>
              <a:cxnLst>
                <a:cxn ang="0">
                  <a:pos x="T0" y="T1"/>
                </a:cxn>
                <a:cxn ang="0">
                  <a:pos x="T2" y="T3"/>
                </a:cxn>
                <a:cxn ang="0">
                  <a:pos x="T4" y="T5"/>
                </a:cxn>
              </a:cxnLst>
              <a:rect l="0" t="0" r="r" b="b"/>
              <a:pathLst>
                <a:path w="40" h="29">
                  <a:moveTo>
                    <a:pt x="18" y="1"/>
                  </a:moveTo>
                  <a:cubicBezTo>
                    <a:pt x="40" y="6"/>
                    <a:pt x="25" y="29"/>
                    <a:pt x="6" y="20"/>
                  </a:cubicBezTo>
                  <a:cubicBezTo>
                    <a:pt x="0" y="10"/>
                    <a:pt x="5" y="0"/>
                    <a:pt x="18"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86">
              <a:extLst>
                <a:ext uri="{FF2B5EF4-FFF2-40B4-BE49-F238E27FC236}">
                  <a16:creationId xmlns:a16="http://schemas.microsoft.com/office/drawing/2014/main" id="{910FC82B-A4C1-428C-A576-79B5F6D1892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918273" y="6040831"/>
              <a:ext cx="131153" cy="112612"/>
            </a:xfrm>
            <a:custGeom>
              <a:avLst/>
              <a:gdLst>
                <a:gd name="T0" fmla="*/ 22 w 40"/>
                <a:gd name="T1" fmla="*/ 1 h 37"/>
                <a:gd name="T2" fmla="*/ 15 w 40"/>
                <a:gd name="T3" fmla="*/ 23 h 37"/>
                <a:gd name="T4" fmla="*/ 22 w 40"/>
                <a:gd name="T5" fmla="*/ 1 h 37"/>
              </a:gdLst>
              <a:ahLst/>
              <a:cxnLst>
                <a:cxn ang="0">
                  <a:pos x="T0" y="T1"/>
                </a:cxn>
                <a:cxn ang="0">
                  <a:pos x="T2" y="T3"/>
                </a:cxn>
                <a:cxn ang="0">
                  <a:pos x="T4" y="T5"/>
                </a:cxn>
              </a:cxnLst>
              <a:rect l="0" t="0" r="r" b="b"/>
              <a:pathLst>
                <a:path w="40" h="37">
                  <a:moveTo>
                    <a:pt x="22" y="1"/>
                  </a:moveTo>
                  <a:cubicBezTo>
                    <a:pt x="40" y="3"/>
                    <a:pt x="33" y="37"/>
                    <a:pt x="15" y="23"/>
                  </a:cubicBezTo>
                  <a:cubicBezTo>
                    <a:pt x="0" y="20"/>
                    <a:pt x="7" y="0"/>
                    <a:pt x="22"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106">
              <a:extLst>
                <a:ext uri="{FF2B5EF4-FFF2-40B4-BE49-F238E27FC236}">
                  <a16:creationId xmlns:a16="http://schemas.microsoft.com/office/drawing/2014/main" id="{B9CB6255-5C91-4496-B0AE-529737BC535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53729" y="628141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10">
              <a:extLst>
                <a:ext uri="{FF2B5EF4-FFF2-40B4-BE49-F238E27FC236}">
                  <a16:creationId xmlns:a16="http://schemas.microsoft.com/office/drawing/2014/main" id="{A58DBA3F-B3E2-4AD9-A93C-FDF997582E3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83094" y="6512109"/>
              <a:ext cx="127608" cy="114243"/>
            </a:xfrm>
            <a:custGeom>
              <a:avLst/>
              <a:gdLst>
                <a:gd name="T0" fmla="*/ 21 w 39"/>
                <a:gd name="T1" fmla="*/ 1 h 38"/>
                <a:gd name="T2" fmla="*/ 39 w 39"/>
                <a:gd name="T3" fmla="*/ 18 h 38"/>
                <a:gd name="T4" fmla="*/ 21 w 39"/>
                <a:gd name="T5" fmla="*/ 1 h 38"/>
              </a:gdLst>
              <a:ahLst/>
              <a:cxnLst>
                <a:cxn ang="0">
                  <a:pos x="T0" y="T1"/>
                </a:cxn>
                <a:cxn ang="0">
                  <a:pos x="T2" y="T3"/>
                </a:cxn>
                <a:cxn ang="0">
                  <a:pos x="T4" y="T5"/>
                </a:cxn>
              </a:cxnLst>
              <a:rect l="0" t="0" r="r" b="b"/>
              <a:pathLst>
                <a:path w="39" h="38">
                  <a:moveTo>
                    <a:pt x="21" y="1"/>
                  </a:moveTo>
                  <a:cubicBezTo>
                    <a:pt x="35" y="0"/>
                    <a:pt x="38" y="8"/>
                    <a:pt x="39" y="18"/>
                  </a:cubicBezTo>
                  <a:cubicBezTo>
                    <a:pt x="25" y="38"/>
                    <a:pt x="0" y="13"/>
                    <a:pt x="21" y="1"/>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23">
              <a:extLst>
                <a:ext uri="{FF2B5EF4-FFF2-40B4-BE49-F238E27FC236}">
                  <a16:creationId xmlns:a16="http://schemas.microsoft.com/office/drawing/2014/main" id="{AE100164-158F-422B-8A80-DFF4E0E06E3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11803" y="6599947"/>
              <a:ext cx="140901" cy="93843"/>
            </a:xfrm>
            <a:custGeom>
              <a:avLst/>
              <a:gdLst>
                <a:gd name="T0" fmla="*/ 26 w 43"/>
                <a:gd name="T1" fmla="*/ 3 h 31"/>
                <a:gd name="T2" fmla="*/ 40 w 43"/>
                <a:gd name="T3" fmla="*/ 23 h 31"/>
                <a:gd name="T4" fmla="*/ 26 w 43"/>
                <a:gd name="T5" fmla="*/ 3 h 31"/>
              </a:gdLst>
              <a:ahLst/>
              <a:cxnLst>
                <a:cxn ang="0">
                  <a:pos x="T0" y="T1"/>
                </a:cxn>
                <a:cxn ang="0">
                  <a:pos x="T2" y="T3"/>
                </a:cxn>
                <a:cxn ang="0">
                  <a:pos x="T4" y="T5"/>
                </a:cxn>
              </a:cxnLst>
              <a:rect l="0" t="0" r="r" b="b"/>
              <a:pathLst>
                <a:path w="43" h="31">
                  <a:moveTo>
                    <a:pt x="26" y="3"/>
                  </a:moveTo>
                  <a:cubicBezTo>
                    <a:pt x="35" y="0"/>
                    <a:pt x="43" y="17"/>
                    <a:pt x="40" y="23"/>
                  </a:cubicBezTo>
                  <a:cubicBezTo>
                    <a:pt x="20" y="31"/>
                    <a:pt x="0" y="15"/>
                    <a:pt x="26"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30">
              <a:extLst>
                <a:ext uri="{FF2B5EF4-FFF2-40B4-BE49-F238E27FC236}">
                  <a16:creationId xmlns:a16="http://schemas.microsoft.com/office/drawing/2014/main" id="{1A0EF69A-22C3-4FF9-B6DD-55C6DAC3BBF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598032" y="6383097"/>
              <a:ext cx="157737" cy="81603"/>
            </a:xfrm>
            <a:custGeom>
              <a:avLst/>
              <a:gdLst>
                <a:gd name="T0" fmla="*/ 31 w 48"/>
                <a:gd name="T1" fmla="*/ 0 h 27"/>
                <a:gd name="T2" fmla="*/ 18 w 48"/>
                <a:gd name="T3" fmla="*/ 24 h 27"/>
                <a:gd name="T4" fmla="*/ 31 w 48"/>
                <a:gd name="T5" fmla="*/ 0 h 27"/>
              </a:gdLst>
              <a:ahLst/>
              <a:cxnLst>
                <a:cxn ang="0">
                  <a:pos x="T0" y="T1"/>
                </a:cxn>
                <a:cxn ang="0">
                  <a:pos x="T2" y="T3"/>
                </a:cxn>
                <a:cxn ang="0">
                  <a:pos x="T4" y="T5"/>
                </a:cxn>
              </a:cxnLst>
              <a:rect l="0" t="0" r="r" b="b"/>
              <a:pathLst>
                <a:path w="48" h="27">
                  <a:moveTo>
                    <a:pt x="31" y="0"/>
                  </a:moveTo>
                  <a:cubicBezTo>
                    <a:pt x="48" y="10"/>
                    <a:pt x="32" y="27"/>
                    <a:pt x="18" y="24"/>
                  </a:cubicBezTo>
                  <a:cubicBezTo>
                    <a:pt x="0" y="14"/>
                    <a:pt x="18" y="0"/>
                    <a:pt x="31"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41">
              <a:extLst>
                <a:ext uri="{FF2B5EF4-FFF2-40B4-BE49-F238E27FC236}">
                  <a16:creationId xmlns:a16="http://schemas.microsoft.com/office/drawing/2014/main" id="{3963C700-CFE8-4ED2-8E1E-1139AC305DC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56888" y="6756491"/>
              <a:ext cx="163941" cy="163205"/>
            </a:xfrm>
            <a:custGeom>
              <a:avLst/>
              <a:gdLst>
                <a:gd name="T0" fmla="*/ 37 w 50"/>
                <a:gd name="T1" fmla="*/ 3 h 54"/>
                <a:gd name="T2" fmla="*/ 42 w 50"/>
                <a:gd name="T3" fmla="*/ 17 h 54"/>
                <a:gd name="T4" fmla="*/ 37 w 50"/>
                <a:gd name="T5" fmla="*/ 3 h 54"/>
              </a:gdLst>
              <a:ahLst/>
              <a:cxnLst>
                <a:cxn ang="0">
                  <a:pos x="T0" y="T1"/>
                </a:cxn>
                <a:cxn ang="0">
                  <a:pos x="T2" y="T3"/>
                </a:cxn>
                <a:cxn ang="0">
                  <a:pos x="T4" y="T5"/>
                </a:cxn>
              </a:cxnLst>
              <a:rect l="0" t="0" r="r" b="b"/>
              <a:pathLst>
                <a:path w="50" h="54">
                  <a:moveTo>
                    <a:pt x="37" y="3"/>
                  </a:moveTo>
                  <a:cubicBezTo>
                    <a:pt x="50" y="3"/>
                    <a:pt x="36" y="13"/>
                    <a:pt x="42" y="17"/>
                  </a:cubicBezTo>
                  <a:cubicBezTo>
                    <a:pt x="35" y="54"/>
                    <a:pt x="0" y="0"/>
                    <a:pt x="37" y="3"/>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99">
              <a:extLst>
                <a:ext uri="{FF2B5EF4-FFF2-40B4-BE49-F238E27FC236}">
                  <a16:creationId xmlns:a16="http://schemas.microsoft.com/office/drawing/2014/main" id="{86FC694B-4A70-4160-A64D-DA282DE95B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619290" y="6036794"/>
              <a:ext cx="219770" cy="121588"/>
            </a:xfrm>
            <a:custGeom>
              <a:avLst/>
              <a:gdLst>
                <a:gd name="T0" fmla="*/ 36 w 67"/>
                <a:gd name="T1" fmla="*/ 0 h 40"/>
                <a:gd name="T2" fmla="*/ 44 w 67"/>
                <a:gd name="T3" fmla="*/ 2 h 40"/>
                <a:gd name="T4" fmla="*/ 31 w 67"/>
                <a:gd name="T5" fmla="*/ 2 h 40"/>
                <a:gd name="T6" fmla="*/ 36 w 67"/>
                <a:gd name="T7" fmla="*/ 0 h 40"/>
              </a:gdLst>
              <a:ahLst/>
              <a:cxnLst>
                <a:cxn ang="0">
                  <a:pos x="T0" y="T1"/>
                </a:cxn>
                <a:cxn ang="0">
                  <a:pos x="T2" y="T3"/>
                </a:cxn>
                <a:cxn ang="0">
                  <a:pos x="T4" y="T5"/>
                </a:cxn>
                <a:cxn ang="0">
                  <a:pos x="T6" y="T7"/>
                </a:cxn>
              </a:cxnLst>
              <a:rect l="0" t="0" r="r" b="b"/>
              <a:pathLst>
                <a:path w="67" h="40">
                  <a:moveTo>
                    <a:pt x="36" y="0"/>
                  </a:moveTo>
                  <a:cubicBezTo>
                    <a:pt x="39" y="3"/>
                    <a:pt x="41" y="0"/>
                    <a:pt x="44" y="2"/>
                  </a:cubicBezTo>
                  <a:cubicBezTo>
                    <a:pt x="67" y="40"/>
                    <a:pt x="0" y="25"/>
                    <a:pt x="31" y="2"/>
                  </a:cubicBezTo>
                  <a:cubicBezTo>
                    <a:pt x="24" y="11"/>
                    <a:pt x="31" y="5"/>
                    <a:pt x="3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8">
              <a:extLst>
                <a:ext uri="{FF2B5EF4-FFF2-40B4-BE49-F238E27FC236}">
                  <a16:creationId xmlns:a16="http://schemas.microsoft.com/office/drawing/2014/main" id="{2A55A10A-49CA-42B6-84C9-8A1A1596D78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16200000">
              <a:off x="10368502" y="6759290"/>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83" name="Picture 7" descr="Dönemsel tablo çizimi">
            <a:extLst>
              <a:ext uri="{FF2B5EF4-FFF2-40B4-BE49-F238E27FC236}">
                <a16:creationId xmlns:a16="http://schemas.microsoft.com/office/drawing/2014/main" id="{CDC2448D-5C40-38FB-E8BC-D329C98F0E92}"/>
              </a:ext>
            </a:extLst>
          </p:cNvPr>
          <p:cNvPicPr>
            <a:picLocks noChangeAspect="1"/>
          </p:cNvPicPr>
          <p:nvPr/>
        </p:nvPicPr>
        <p:blipFill>
          <a:blip r:embed="rId2"/>
          <a:srcRect r="1" b="26785"/>
          <a:stretch/>
        </p:blipFill>
        <p:spPr>
          <a:xfrm>
            <a:off x="6586071" y="1879643"/>
            <a:ext cx="5613519" cy="4109986"/>
          </a:xfrm>
          <a:prstGeom prst="rect">
            <a:avLst/>
          </a:prstGeom>
        </p:spPr>
      </p:pic>
    </p:spTree>
    <p:extLst>
      <p:ext uri="{BB962C8B-B14F-4D97-AF65-F5344CB8AC3E}">
        <p14:creationId xmlns:p14="http://schemas.microsoft.com/office/powerpoint/2010/main" val="33080272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Başlık 4">
            <a:extLst>
              <a:ext uri="{FF2B5EF4-FFF2-40B4-BE49-F238E27FC236}">
                <a16:creationId xmlns:a16="http://schemas.microsoft.com/office/drawing/2014/main" id="{8BE07B9C-9675-574E-82D4-9303F7ABD506}"/>
              </a:ext>
            </a:extLst>
          </p:cNvPr>
          <p:cNvSpPr>
            <a:spLocks noGrp="1"/>
          </p:cNvSpPr>
          <p:nvPr>
            <p:ph type="title"/>
          </p:nvPr>
        </p:nvSpPr>
        <p:spPr/>
        <p:txBody>
          <a:bodyPr/>
          <a:lstStyle/>
          <a:p>
            <a:endParaRPr lang="tr-TR"/>
          </a:p>
        </p:txBody>
      </p:sp>
      <p:pic>
        <p:nvPicPr>
          <p:cNvPr id="8" name="İçerik Yer Tutucusu 7">
            <a:extLst>
              <a:ext uri="{FF2B5EF4-FFF2-40B4-BE49-F238E27FC236}">
                <a16:creationId xmlns:a16="http://schemas.microsoft.com/office/drawing/2014/main" id="{A1E10A93-E497-10C1-66CD-1A316BBDAB85}"/>
              </a:ext>
            </a:extLst>
          </p:cNvPr>
          <p:cNvPicPr>
            <a:picLocks noGrp="1" noChangeAspect="1"/>
          </p:cNvPicPr>
          <p:nvPr>
            <p:ph idx="1"/>
          </p:nvPr>
        </p:nvPicPr>
        <p:blipFill>
          <a:blip r:embed="rId2"/>
          <a:stretch>
            <a:fillRect/>
          </a:stretch>
        </p:blipFill>
        <p:spPr>
          <a:xfrm>
            <a:off x="477520" y="502920"/>
            <a:ext cx="10485119" cy="5723255"/>
          </a:xfrm>
        </p:spPr>
      </p:pic>
    </p:spTree>
    <p:extLst>
      <p:ext uri="{BB962C8B-B14F-4D97-AF65-F5344CB8AC3E}">
        <p14:creationId xmlns:p14="http://schemas.microsoft.com/office/powerpoint/2010/main" val="281619460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0DD30AD3-034B-C0D1-EBB0-17FCCF755DFB}"/>
              </a:ext>
            </a:extLst>
          </p:cNvPr>
          <p:cNvSpPr>
            <a:spLocks noGrp="1"/>
          </p:cNvSpPr>
          <p:nvPr>
            <p:ph type="title"/>
          </p:nvPr>
        </p:nvSpPr>
        <p:spPr>
          <a:xfrm>
            <a:off x="838200" y="365126"/>
            <a:ext cx="1992086" cy="1115332"/>
          </a:xfrm>
          <a:solidFill>
            <a:schemeClr val="accent5">
              <a:lumMod val="40000"/>
              <a:lumOff val="60000"/>
            </a:schemeClr>
          </a:solidFill>
        </p:spPr>
        <p:txBody>
          <a:bodyPr>
            <a:normAutofit/>
          </a:bodyPr>
          <a:lstStyle/>
          <a:p>
            <a:r>
              <a:rPr lang="tr-TR" sz="4400" b="1" dirty="0">
                <a:latin typeface="+mn-lt"/>
              </a:rPr>
              <a:t>MAIA</a:t>
            </a:r>
            <a:r>
              <a:rPr lang="tr-TR" sz="2000" b="1" dirty="0">
                <a:latin typeface="+mn-lt"/>
              </a:rPr>
              <a:t> </a:t>
            </a:r>
            <a:endParaRPr lang="tr-TR" dirty="0"/>
          </a:p>
        </p:txBody>
      </p:sp>
      <p:pic>
        <p:nvPicPr>
          <p:cNvPr id="6" name="İçerik Yer Tutucusu 5">
            <a:extLst>
              <a:ext uri="{FF2B5EF4-FFF2-40B4-BE49-F238E27FC236}">
                <a16:creationId xmlns:a16="http://schemas.microsoft.com/office/drawing/2014/main" id="{4D227C13-1319-E7EC-DFA9-5E8060C3E256}"/>
              </a:ext>
            </a:extLst>
          </p:cNvPr>
          <p:cNvPicPr>
            <a:picLocks noGrp="1" noChangeAspect="1"/>
          </p:cNvPicPr>
          <p:nvPr>
            <p:ph idx="1"/>
          </p:nvPr>
        </p:nvPicPr>
        <p:blipFill>
          <a:blip r:embed="rId2"/>
          <a:stretch>
            <a:fillRect/>
          </a:stretch>
        </p:blipFill>
        <p:spPr>
          <a:xfrm>
            <a:off x="696686" y="1705882"/>
            <a:ext cx="9225739" cy="4351338"/>
          </a:xfrm>
        </p:spPr>
      </p:pic>
      <p:sp>
        <p:nvSpPr>
          <p:cNvPr id="4" name="Metin kutusu 3">
            <a:extLst>
              <a:ext uri="{FF2B5EF4-FFF2-40B4-BE49-F238E27FC236}">
                <a16:creationId xmlns:a16="http://schemas.microsoft.com/office/drawing/2014/main" id="{52A49B92-B500-07F2-6561-7B38ED9DA614}"/>
              </a:ext>
            </a:extLst>
          </p:cNvPr>
          <p:cNvSpPr txBox="1"/>
          <p:nvPr/>
        </p:nvSpPr>
        <p:spPr>
          <a:xfrm>
            <a:off x="3004457" y="365126"/>
            <a:ext cx="5384103" cy="369332"/>
          </a:xfrm>
          <a:prstGeom prst="rect">
            <a:avLst/>
          </a:prstGeom>
          <a:solidFill>
            <a:srgbClr val="FF0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err="1">
                <a:ln>
                  <a:noFill/>
                </a:ln>
                <a:solidFill>
                  <a:prstClr val="black"/>
                </a:solidFill>
                <a:effectLst/>
                <a:uLnTx/>
                <a:uFillTx/>
                <a:latin typeface="Calibri" panose="020F0502020204030204"/>
                <a:ea typeface="+mn-ea"/>
                <a:cs typeface="+mn-cs"/>
              </a:rPr>
              <a:t>Transplanta</a:t>
            </a:r>
            <a:r>
              <a:rPr kumimoji="0" lang="tr-TR" sz="1800" b="1" i="0" u="none" strike="noStrike" kern="1200" cap="none" spc="0" normalizeH="0" baseline="0" noProof="0" dirty="0">
                <a:ln>
                  <a:noFill/>
                </a:ln>
                <a:solidFill>
                  <a:prstClr val="black"/>
                </a:solidFill>
                <a:effectLst/>
                <a:uLnTx/>
                <a:uFillTx/>
                <a:latin typeface="Calibri" panose="020F0502020204030204"/>
                <a:ea typeface="+mn-ea"/>
                <a:cs typeface="+mn-cs"/>
              </a:rPr>
              <a:t> uygun olmayan yeni tanı MM hastalarında</a:t>
            </a: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75226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txBox="1">
            <a:spLocks noGrp="1"/>
          </p:cNvSpPr>
          <p:nvPr>
            <p:ph type="title" idx="4294967295"/>
          </p:nvPr>
        </p:nvSpPr>
        <p:spPr>
          <a:xfrm>
            <a:off x="0" y="388938"/>
            <a:ext cx="8374063" cy="400050"/>
          </a:xfrm>
          <a:prstGeom prst="rect">
            <a:avLst/>
          </a:prstGeom>
        </p:spPr>
        <p:txBody>
          <a:bodyPr vert="horz" wrap="square" lIns="0" tIns="12065" rIns="0" bIns="0" rtlCol="0" anchor="ctr">
            <a:spAutoFit/>
          </a:bodyPr>
          <a:lstStyle/>
          <a:p>
            <a:pPr marL="38100">
              <a:spcBef>
                <a:spcPts val="95"/>
              </a:spcBef>
            </a:pPr>
            <a:r>
              <a:rPr lang="tr-TR" sz="2800" b="1" dirty="0">
                <a:latin typeface="Verdana" panose="020B0604030504040204" pitchFamily="34" charset="0"/>
                <a:ea typeface="Verdana" panose="020B0604030504040204" pitchFamily="34" charset="0"/>
                <a:cs typeface="Verdana" panose="020B0604030504040204" pitchFamily="34" charset="0"/>
              </a:rPr>
              <a:t>MAIA - Genel Yanıt Oranları</a:t>
            </a:r>
            <a:endParaRPr lang="tr-TR" sz="2800" b="1" baseline="25525" dirty="0">
              <a:latin typeface="Verdana" panose="020B0604030504040204" pitchFamily="34" charset="0"/>
              <a:ea typeface="Verdana" panose="020B0604030504040204" pitchFamily="34" charset="0"/>
              <a:cs typeface="Verdana" panose="020B0604030504040204" pitchFamily="34" charset="0"/>
            </a:endParaRPr>
          </a:p>
        </p:txBody>
      </p:sp>
      <p:sp>
        <p:nvSpPr>
          <p:cNvPr id="86" name="object 86"/>
          <p:cNvSpPr/>
          <p:nvPr/>
        </p:nvSpPr>
        <p:spPr>
          <a:xfrm>
            <a:off x="1955801" y="4882969"/>
            <a:ext cx="8280400" cy="677997"/>
          </a:xfrm>
          <a:prstGeom prst="rect">
            <a:avLst/>
          </a:prstGeom>
          <a:solidFill>
            <a:schemeClr val="accent3"/>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7" name="object 87"/>
          <p:cNvSpPr txBox="1"/>
          <p:nvPr/>
        </p:nvSpPr>
        <p:spPr>
          <a:xfrm>
            <a:off x="2110116" y="4980545"/>
            <a:ext cx="7697470" cy="566822"/>
          </a:xfrm>
          <a:prstGeom prst="rect">
            <a:avLst/>
          </a:prstGeom>
          <a:solidFill>
            <a:srgbClr val="FF0000"/>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Tedaviye Daratumumab eklenmesi, Rd ile karşılaştırıldığında daha derin yanıtlarla sonuçlanmıştır.</a:t>
            </a:r>
          </a:p>
        </p:txBody>
      </p:sp>
      <p:sp>
        <p:nvSpPr>
          <p:cNvPr id="91" name="Rectangle 90">
            <a:extLst>
              <a:ext uri="{FF2B5EF4-FFF2-40B4-BE49-F238E27FC236}">
                <a16:creationId xmlns:a16="http://schemas.microsoft.com/office/drawing/2014/main" id="{2015C2E7-B79F-4317-A3EC-345B046F3C30}"/>
              </a:ext>
            </a:extLst>
          </p:cNvPr>
          <p:cNvSpPr/>
          <p:nvPr/>
        </p:nvSpPr>
        <p:spPr>
          <a:xfrm>
            <a:off x="8049399" y="1800078"/>
            <a:ext cx="2186802" cy="1121291"/>
          </a:xfrm>
          <a:prstGeom prst="rect">
            <a:avLst/>
          </a:prstGeom>
          <a:solidFill>
            <a:schemeClr val="accent4">
              <a:lumMod val="20000"/>
              <a:lumOff val="80000"/>
            </a:schemeClr>
          </a:solidFill>
          <a:ln w="28575">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100" b="1"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DRd: %93</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100" b="1"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Rd: %82</a:t>
            </a:r>
            <a:endParaRPr kumimoji="0" lang="en-US" sz="2100" b="1"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9" name="object 4">
            <a:extLst>
              <a:ext uri="{FF2B5EF4-FFF2-40B4-BE49-F238E27FC236}">
                <a16:creationId xmlns:a16="http://schemas.microsoft.com/office/drawing/2014/main" id="{86BBB16D-0C5C-1140-9ADB-C8A2EDCDB9AF}"/>
              </a:ext>
            </a:extLst>
          </p:cNvPr>
          <p:cNvSpPr/>
          <p:nvPr/>
        </p:nvSpPr>
        <p:spPr>
          <a:xfrm>
            <a:off x="2673619" y="4059797"/>
            <a:ext cx="375285" cy="300355"/>
          </a:xfrm>
          <a:custGeom>
            <a:avLst/>
            <a:gdLst/>
            <a:ahLst/>
            <a:cxnLst/>
            <a:rect l="l" t="t" r="r" b="b"/>
            <a:pathLst>
              <a:path w="375285" h="300354">
                <a:moveTo>
                  <a:pt x="374904" y="0"/>
                </a:moveTo>
                <a:lnTo>
                  <a:pt x="0" y="0"/>
                </a:lnTo>
                <a:lnTo>
                  <a:pt x="0" y="300227"/>
                </a:lnTo>
                <a:lnTo>
                  <a:pt x="374904" y="300227"/>
                </a:lnTo>
                <a:lnTo>
                  <a:pt x="374904" y="0"/>
                </a:lnTo>
                <a:close/>
              </a:path>
            </a:pathLst>
          </a:custGeom>
          <a:solidFill>
            <a:srgbClr val="6C2388">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0" name="object 5">
            <a:extLst>
              <a:ext uri="{FF2B5EF4-FFF2-40B4-BE49-F238E27FC236}">
                <a16:creationId xmlns:a16="http://schemas.microsoft.com/office/drawing/2014/main" id="{784BBDF3-E67E-3C44-8E4A-DD215A4D45DA}"/>
              </a:ext>
            </a:extLst>
          </p:cNvPr>
          <p:cNvSpPr/>
          <p:nvPr/>
        </p:nvSpPr>
        <p:spPr>
          <a:xfrm>
            <a:off x="2673619" y="3372474"/>
            <a:ext cx="375285" cy="687705"/>
          </a:xfrm>
          <a:custGeom>
            <a:avLst/>
            <a:gdLst/>
            <a:ahLst/>
            <a:cxnLst/>
            <a:rect l="l" t="t" r="r" b="b"/>
            <a:pathLst>
              <a:path w="375285" h="687704">
                <a:moveTo>
                  <a:pt x="374904" y="0"/>
                </a:moveTo>
                <a:lnTo>
                  <a:pt x="0" y="0"/>
                </a:lnTo>
                <a:lnTo>
                  <a:pt x="0" y="687324"/>
                </a:lnTo>
                <a:lnTo>
                  <a:pt x="374904" y="687324"/>
                </a:lnTo>
                <a:lnTo>
                  <a:pt x="374904" y="0"/>
                </a:lnTo>
                <a:close/>
              </a:path>
            </a:pathLst>
          </a:custGeom>
          <a:solidFill>
            <a:srgbClr val="6C2388">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3" name="object 6">
            <a:extLst>
              <a:ext uri="{FF2B5EF4-FFF2-40B4-BE49-F238E27FC236}">
                <a16:creationId xmlns:a16="http://schemas.microsoft.com/office/drawing/2014/main" id="{354EE8E1-EC13-464D-A804-999ECBE4CA15}"/>
              </a:ext>
            </a:extLst>
          </p:cNvPr>
          <p:cNvSpPr/>
          <p:nvPr/>
        </p:nvSpPr>
        <p:spPr>
          <a:xfrm>
            <a:off x="2673619" y="3006713"/>
            <a:ext cx="375285" cy="365760"/>
          </a:xfrm>
          <a:custGeom>
            <a:avLst/>
            <a:gdLst/>
            <a:ahLst/>
            <a:cxnLst/>
            <a:rect l="l" t="t" r="r" b="b"/>
            <a:pathLst>
              <a:path w="375285" h="365760">
                <a:moveTo>
                  <a:pt x="374904" y="0"/>
                </a:moveTo>
                <a:lnTo>
                  <a:pt x="0" y="0"/>
                </a:lnTo>
                <a:lnTo>
                  <a:pt x="0" y="365760"/>
                </a:lnTo>
                <a:lnTo>
                  <a:pt x="374904" y="365760"/>
                </a:lnTo>
                <a:lnTo>
                  <a:pt x="374904" y="0"/>
                </a:lnTo>
                <a:close/>
              </a:path>
            </a:pathLst>
          </a:custGeom>
          <a:solidFill>
            <a:srgbClr val="6C2388">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4" name="object 7">
            <a:extLst>
              <a:ext uri="{FF2B5EF4-FFF2-40B4-BE49-F238E27FC236}">
                <a16:creationId xmlns:a16="http://schemas.microsoft.com/office/drawing/2014/main" id="{80F32337-E56B-6A47-A8B5-D514B6B94E20}"/>
              </a:ext>
            </a:extLst>
          </p:cNvPr>
          <p:cNvSpPr/>
          <p:nvPr/>
        </p:nvSpPr>
        <p:spPr>
          <a:xfrm>
            <a:off x="2673619" y="2362061"/>
            <a:ext cx="375285" cy="645160"/>
          </a:xfrm>
          <a:custGeom>
            <a:avLst/>
            <a:gdLst/>
            <a:ahLst/>
            <a:cxnLst/>
            <a:rect l="l" t="t" r="r" b="b"/>
            <a:pathLst>
              <a:path w="375285" h="645160">
                <a:moveTo>
                  <a:pt x="374904" y="0"/>
                </a:moveTo>
                <a:lnTo>
                  <a:pt x="0" y="0"/>
                </a:lnTo>
                <a:lnTo>
                  <a:pt x="0" y="644651"/>
                </a:lnTo>
                <a:lnTo>
                  <a:pt x="374904" y="644651"/>
                </a:lnTo>
                <a:lnTo>
                  <a:pt x="374904"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5" name="object 8">
            <a:extLst>
              <a:ext uri="{FF2B5EF4-FFF2-40B4-BE49-F238E27FC236}">
                <a16:creationId xmlns:a16="http://schemas.microsoft.com/office/drawing/2014/main" id="{26581AE1-FBAA-D04F-A719-4AC616BC7F94}"/>
              </a:ext>
            </a:extLst>
          </p:cNvPr>
          <p:cNvSpPr/>
          <p:nvPr/>
        </p:nvSpPr>
        <p:spPr>
          <a:xfrm>
            <a:off x="3199399" y="3759569"/>
            <a:ext cx="376555" cy="600710"/>
          </a:xfrm>
          <a:custGeom>
            <a:avLst/>
            <a:gdLst/>
            <a:ahLst/>
            <a:cxnLst/>
            <a:rect l="l" t="t" r="r" b="b"/>
            <a:pathLst>
              <a:path w="376555" h="600710">
                <a:moveTo>
                  <a:pt x="376427" y="0"/>
                </a:moveTo>
                <a:lnTo>
                  <a:pt x="0" y="0"/>
                </a:lnTo>
                <a:lnTo>
                  <a:pt x="0" y="600456"/>
                </a:lnTo>
                <a:lnTo>
                  <a:pt x="376427" y="600456"/>
                </a:lnTo>
                <a:lnTo>
                  <a:pt x="376427" y="0"/>
                </a:lnTo>
                <a:close/>
              </a:path>
            </a:pathLst>
          </a:custGeom>
          <a:solidFill>
            <a:srgbClr val="EE8200">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6" name="object 9">
            <a:extLst>
              <a:ext uri="{FF2B5EF4-FFF2-40B4-BE49-F238E27FC236}">
                <a16:creationId xmlns:a16="http://schemas.microsoft.com/office/drawing/2014/main" id="{9DD73DE5-132C-1043-8551-3C74B268A46D}"/>
              </a:ext>
            </a:extLst>
          </p:cNvPr>
          <p:cNvSpPr/>
          <p:nvPr/>
        </p:nvSpPr>
        <p:spPr>
          <a:xfrm>
            <a:off x="3199399" y="3157589"/>
            <a:ext cx="376555" cy="601980"/>
          </a:xfrm>
          <a:custGeom>
            <a:avLst/>
            <a:gdLst/>
            <a:ahLst/>
            <a:cxnLst/>
            <a:rect l="l" t="t" r="r" b="b"/>
            <a:pathLst>
              <a:path w="376555" h="601980">
                <a:moveTo>
                  <a:pt x="376427" y="0"/>
                </a:moveTo>
                <a:lnTo>
                  <a:pt x="0" y="0"/>
                </a:lnTo>
                <a:lnTo>
                  <a:pt x="0" y="601980"/>
                </a:lnTo>
                <a:lnTo>
                  <a:pt x="376427" y="601980"/>
                </a:lnTo>
                <a:lnTo>
                  <a:pt x="376427" y="0"/>
                </a:lnTo>
                <a:close/>
              </a:path>
            </a:pathLst>
          </a:custGeom>
          <a:solidFill>
            <a:srgbClr val="EE8200">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7" name="object 10">
            <a:extLst>
              <a:ext uri="{FF2B5EF4-FFF2-40B4-BE49-F238E27FC236}">
                <a16:creationId xmlns:a16="http://schemas.microsoft.com/office/drawing/2014/main" id="{274548FE-2222-0147-9D21-078145809C56}"/>
              </a:ext>
            </a:extLst>
          </p:cNvPr>
          <p:cNvSpPr/>
          <p:nvPr/>
        </p:nvSpPr>
        <p:spPr>
          <a:xfrm>
            <a:off x="3199399" y="2877173"/>
            <a:ext cx="376555" cy="280670"/>
          </a:xfrm>
          <a:custGeom>
            <a:avLst/>
            <a:gdLst/>
            <a:ahLst/>
            <a:cxnLst/>
            <a:rect l="l" t="t" r="r" b="b"/>
            <a:pathLst>
              <a:path w="376555" h="280669">
                <a:moveTo>
                  <a:pt x="376427" y="0"/>
                </a:moveTo>
                <a:lnTo>
                  <a:pt x="0" y="0"/>
                </a:lnTo>
                <a:lnTo>
                  <a:pt x="0" y="280415"/>
                </a:lnTo>
                <a:lnTo>
                  <a:pt x="376427" y="280415"/>
                </a:lnTo>
                <a:lnTo>
                  <a:pt x="376427" y="0"/>
                </a:lnTo>
                <a:close/>
              </a:path>
            </a:pathLst>
          </a:custGeom>
          <a:solidFill>
            <a:srgbClr val="EE8200">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8" name="object 11">
            <a:extLst>
              <a:ext uri="{FF2B5EF4-FFF2-40B4-BE49-F238E27FC236}">
                <a16:creationId xmlns:a16="http://schemas.microsoft.com/office/drawing/2014/main" id="{279A5C24-E879-BB40-BF70-13108A850BCF}"/>
              </a:ext>
            </a:extLst>
          </p:cNvPr>
          <p:cNvSpPr/>
          <p:nvPr/>
        </p:nvSpPr>
        <p:spPr>
          <a:xfrm>
            <a:off x="3199399" y="2598281"/>
            <a:ext cx="376555" cy="279400"/>
          </a:xfrm>
          <a:custGeom>
            <a:avLst/>
            <a:gdLst/>
            <a:ahLst/>
            <a:cxnLst/>
            <a:rect l="l" t="t" r="r" b="b"/>
            <a:pathLst>
              <a:path w="376555" h="279400">
                <a:moveTo>
                  <a:pt x="376427" y="0"/>
                </a:moveTo>
                <a:lnTo>
                  <a:pt x="0" y="0"/>
                </a:lnTo>
                <a:lnTo>
                  <a:pt x="0" y="278891"/>
                </a:lnTo>
                <a:lnTo>
                  <a:pt x="376427" y="278891"/>
                </a:lnTo>
                <a:lnTo>
                  <a:pt x="376427"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9" name="object 12">
            <a:extLst>
              <a:ext uri="{FF2B5EF4-FFF2-40B4-BE49-F238E27FC236}">
                <a16:creationId xmlns:a16="http://schemas.microsoft.com/office/drawing/2014/main" id="{C6D7D118-E4A4-7847-A748-CDCD0ED83F4E}"/>
              </a:ext>
            </a:extLst>
          </p:cNvPr>
          <p:cNvSpPr/>
          <p:nvPr/>
        </p:nvSpPr>
        <p:spPr>
          <a:xfrm>
            <a:off x="4254006" y="4081133"/>
            <a:ext cx="376555" cy="279400"/>
          </a:xfrm>
          <a:custGeom>
            <a:avLst/>
            <a:gdLst/>
            <a:ahLst/>
            <a:cxnLst/>
            <a:rect l="l" t="t" r="r" b="b"/>
            <a:pathLst>
              <a:path w="376554" h="279400">
                <a:moveTo>
                  <a:pt x="376427" y="0"/>
                </a:moveTo>
                <a:lnTo>
                  <a:pt x="0" y="0"/>
                </a:lnTo>
                <a:lnTo>
                  <a:pt x="0" y="278892"/>
                </a:lnTo>
                <a:lnTo>
                  <a:pt x="376427" y="278892"/>
                </a:lnTo>
                <a:lnTo>
                  <a:pt x="376427" y="0"/>
                </a:lnTo>
                <a:close/>
              </a:path>
            </a:pathLst>
          </a:custGeom>
          <a:solidFill>
            <a:srgbClr val="6C2388">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0" name="object 13">
            <a:extLst>
              <a:ext uri="{FF2B5EF4-FFF2-40B4-BE49-F238E27FC236}">
                <a16:creationId xmlns:a16="http://schemas.microsoft.com/office/drawing/2014/main" id="{9F49F682-14C1-084B-BA09-DC47A44C101B}"/>
              </a:ext>
            </a:extLst>
          </p:cNvPr>
          <p:cNvSpPr/>
          <p:nvPr/>
        </p:nvSpPr>
        <p:spPr>
          <a:xfrm>
            <a:off x="4254006" y="3415146"/>
            <a:ext cx="376555" cy="666115"/>
          </a:xfrm>
          <a:custGeom>
            <a:avLst/>
            <a:gdLst/>
            <a:ahLst/>
            <a:cxnLst/>
            <a:rect l="l" t="t" r="r" b="b"/>
            <a:pathLst>
              <a:path w="376554" h="666114">
                <a:moveTo>
                  <a:pt x="376427" y="0"/>
                </a:moveTo>
                <a:lnTo>
                  <a:pt x="0" y="0"/>
                </a:lnTo>
                <a:lnTo>
                  <a:pt x="0" y="665988"/>
                </a:lnTo>
                <a:lnTo>
                  <a:pt x="376427" y="665988"/>
                </a:lnTo>
                <a:lnTo>
                  <a:pt x="376427" y="0"/>
                </a:lnTo>
                <a:close/>
              </a:path>
            </a:pathLst>
          </a:custGeom>
          <a:solidFill>
            <a:srgbClr val="6C2388">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1" name="object 14">
            <a:extLst>
              <a:ext uri="{FF2B5EF4-FFF2-40B4-BE49-F238E27FC236}">
                <a16:creationId xmlns:a16="http://schemas.microsoft.com/office/drawing/2014/main" id="{3137E20E-0A35-A84A-B0C7-C17845AA6667}"/>
              </a:ext>
            </a:extLst>
          </p:cNvPr>
          <p:cNvSpPr/>
          <p:nvPr/>
        </p:nvSpPr>
        <p:spPr>
          <a:xfrm>
            <a:off x="4254006" y="3049385"/>
            <a:ext cx="376555" cy="365760"/>
          </a:xfrm>
          <a:custGeom>
            <a:avLst/>
            <a:gdLst/>
            <a:ahLst/>
            <a:cxnLst/>
            <a:rect l="l" t="t" r="r" b="b"/>
            <a:pathLst>
              <a:path w="376554" h="365760">
                <a:moveTo>
                  <a:pt x="376427" y="0"/>
                </a:moveTo>
                <a:lnTo>
                  <a:pt x="0" y="0"/>
                </a:lnTo>
                <a:lnTo>
                  <a:pt x="0" y="365760"/>
                </a:lnTo>
                <a:lnTo>
                  <a:pt x="376427" y="365760"/>
                </a:lnTo>
                <a:lnTo>
                  <a:pt x="376427" y="0"/>
                </a:lnTo>
                <a:close/>
              </a:path>
            </a:pathLst>
          </a:custGeom>
          <a:solidFill>
            <a:srgbClr val="6C2388">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2" name="object 15">
            <a:extLst>
              <a:ext uri="{FF2B5EF4-FFF2-40B4-BE49-F238E27FC236}">
                <a16:creationId xmlns:a16="http://schemas.microsoft.com/office/drawing/2014/main" id="{79B30FD8-9A6F-BC40-BD74-C6FC951000F7}"/>
              </a:ext>
            </a:extLst>
          </p:cNvPr>
          <p:cNvSpPr/>
          <p:nvPr/>
        </p:nvSpPr>
        <p:spPr>
          <a:xfrm>
            <a:off x="4254006" y="2340725"/>
            <a:ext cx="376555" cy="708660"/>
          </a:xfrm>
          <a:custGeom>
            <a:avLst/>
            <a:gdLst/>
            <a:ahLst/>
            <a:cxnLst/>
            <a:rect l="l" t="t" r="r" b="b"/>
            <a:pathLst>
              <a:path w="376554" h="708660">
                <a:moveTo>
                  <a:pt x="376427" y="0"/>
                </a:moveTo>
                <a:lnTo>
                  <a:pt x="0" y="0"/>
                </a:lnTo>
                <a:lnTo>
                  <a:pt x="0" y="708659"/>
                </a:lnTo>
                <a:lnTo>
                  <a:pt x="376427" y="708659"/>
                </a:lnTo>
                <a:lnTo>
                  <a:pt x="376427"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3" name="object 16">
            <a:extLst>
              <a:ext uri="{FF2B5EF4-FFF2-40B4-BE49-F238E27FC236}">
                <a16:creationId xmlns:a16="http://schemas.microsoft.com/office/drawing/2014/main" id="{F64817BF-604C-E246-9B40-56179447F183}"/>
              </a:ext>
            </a:extLst>
          </p:cNvPr>
          <p:cNvSpPr/>
          <p:nvPr/>
        </p:nvSpPr>
        <p:spPr>
          <a:xfrm>
            <a:off x="4779787" y="3780905"/>
            <a:ext cx="376555" cy="579120"/>
          </a:xfrm>
          <a:custGeom>
            <a:avLst/>
            <a:gdLst/>
            <a:ahLst/>
            <a:cxnLst/>
            <a:rect l="l" t="t" r="r" b="b"/>
            <a:pathLst>
              <a:path w="376554" h="579120">
                <a:moveTo>
                  <a:pt x="376427" y="0"/>
                </a:moveTo>
                <a:lnTo>
                  <a:pt x="0" y="0"/>
                </a:lnTo>
                <a:lnTo>
                  <a:pt x="0" y="579119"/>
                </a:lnTo>
                <a:lnTo>
                  <a:pt x="376427" y="579119"/>
                </a:lnTo>
                <a:lnTo>
                  <a:pt x="376427" y="0"/>
                </a:lnTo>
                <a:close/>
              </a:path>
            </a:pathLst>
          </a:custGeom>
          <a:solidFill>
            <a:srgbClr val="EE8200">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4" name="object 17">
            <a:extLst>
              <a:ext uri="{FF2B5EF4-FFF2-40B4-BE49-F238E27FC236}">
                <a16:creationId xmlns:a16="http://schemas.microsoft.com/office/drawing/2014/main" id="{1BDF78B4-7364-C547-A5B2-3B1837CD8F73}"/>
              </a:ext>
            </a:extLst>
          </p:cNvPr>
          <p:cNvSpPr/>
          <p:nvPr/>
        </p:nvSpPr>
        <p:spPr>
          <a:xfrm>
            <a:off x="4779787" y="3178925"/>
            <a:ext cx="376555" cy="601980"/>
          </a:xfrm>
          <a:custGeom>
            <a:avLst/>
            <a:gdLst/>
            <a:ahLst/>
            <a:cxnLst/>
            <a:rect l="l" t="t" r="r" b="b"/>
            <a:pathLst>
              <a:path w="376554" h="601980">
                <a:moveTo>
                  <a:pt x="376427" y="0"/>
                </a:moveTo>
                <a:lnTo>
                  <a:pt x="0" y="0"/>
                </a:lnTo>
                <a:lnTo>
                  <a:pt x="0" y="601980"/>
                </a:lnTo>
                <a:lnTo>
                  <a:pt x="376427" y="601980"/>
                </a:lnTo>
                <a:lnTo>
                  <a:pt x="376427" y="0"/>
                </a:lnTo>
                <a:close/>
              </a:path>
            </a:pathLst>
          </a:custGeom>
          <a:solidFill>
            <a:srgbClr val="EE8200">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5" name="object 18">
            <a:extLst>
              <a:ext uri="{FF2B5EF4-FFF2-40B4-BE49-F238E27FC236}">
                <a16:creationId xmlns:a16="http://schemas.microsoft.com/office/drawing/2014/main" id="{C1DA2F7B-853E-904E-ACB7-6BF006D68648}"/>
              </a:ext>
            </a:extLst>
          </p:cNvPr>
          <p:cNvSpPr/>
          <p:nvPr/>
        </p:nvSpPr>
        <p:spPr>
          <a:xfrm>
            <a:off x="4779787" y="2898509"/>
            <a:ext cx="376555" cy="280670"/>
          </a:xfrm>
          <a:custGeom>
            <a:avLst/>
            <a:gdLst/>
            <a:ahLst/>
            <a:cxnLst/>
            <a:rect l="l" t="t" r="r" b="b"/>
            <a:pathLst>
              <a:path w="376554" h="280669">
                <a:moveTo>
                  <a:pt x="376427" y="0"/>
                </a:moveTo>
                <a:lnTo>
                  <a:pt x="0" y="0"/>
                </a:lnTo>
                <a:lnTo>
                  <a:pt x="0" y="280415"/>
                </a:lnTo>
                <a:lnTo>
                  <a:pt x="376427" y="280415"/>
                </a:lnTo>
                <a:lnTo>
                  <a:pt x="376427" y="0"/>
                </a:lnTo>
                <a:close/>
              </a:path>
            </a:pathLst>
          </a:custGeom>
          <a:solidFill>
            <a:srgbClr val="EE8200">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6" name="object 19">
            <a:extLst>
              <a:ext uri="{FF2B5EF4-FFF2-40B4-BE49-F238E27FC236}">
                <a16:creationId xmlns:a16="http://schemas.microsoft.com/office/drawing/2014/main" id="{5F109855-0C38-B642-85A9-654D0EBE5AA1}"/>
              </a:ext>
            </a:extLst>
          </p:cNvPr>
          <p:cNvSpPr/>
          <p:nvPr/>
        </p:nvSpPr>
        <p:spPr>
          <a:xfrm>
            <a:off x="4779787" y="2598282"/>
            <a:ext cx="376555" cy="300355"/>
          </a:xfrm>
          <a:custGeom>
            <a:avLst/>
            <a:gdLst/>
            <a:ahLst/>
            <a:cxnLst/>
            <a:rect l="l" t="t" r="r" b="b"/>
            <a:pathLst>
              <a:path w="376554" h="300355">
                <a:moveTo>
                  <a:pt x="376427" y="0"/>
                </a:moveTo>
                <a:lnTo>
                  <a:pt x="0" y="0"/>
                </a:lnTo>
                <a:lnTo>
                  <a:pt x="0" y="300228"/>
                </a:lnTo>
                <a:lnTo>
                  <a:pt x="376427" y="300228"/>
                </a:lnTo>
                <a:lnTo>
                  <a:pt x="376427"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7" name="object 20">
            <a:extLst>
              <a:ext uri="{FF2B5EF4-FFF2-40B4-BE49-F238E27FC236}">
                <a16:creationId xmlns:a16="http://schemas.microsoft.com/office/drawing/2014/main" id="{25F652D5-D102-954B-A2FD-902C87E70FE7}"/>
              </a:ext>
            </a:extLst>
          </p:cNvPr>
          <p:cNvSpPr/>
          <p:nvPr/>
        </p:nvSpPr>
        <p:spPr>
          <a:xfrm>
            <a:off x="5834395" y="4102468"/>
            <a:ext cx="376555" cy="257810"/>
          </a:xfrm>
          <a:custGeom>
            <a:avLst/>
            <a:gdLst/>
            <a:ahLst/>
            <a:cxnLst/>
            <a:rect l="l" t="t" r="r" b="b"/>
            <a:pathLst>
              <a:path w="376554" h="257810">
                <a:moveTo>
                  <a:pt x="376427" y="0"/>
                </a:moveTo>
                <a:lnTo>
                  <a:pt x="0" y="0"/>
                </a:lnTo>
                <a:lnTo>
                  <a:pt x="0" y="257555"/>
                </a:lnTo>
                <a:lnTo>
                  <a:pt x="376427" y="257555"/>
                </a:lnTo>
                <a:lnTo>
                  <a:pt x="376427" y="0"/>
                </a:lnTo>
                <a:close/>
              </a:path>
            </a:pathLst>
          </a:custGeom>
          <a:solidFill>
            <a:srgbClr val="6C2388">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8" name="object 21">
            <a:extLst>
              <a:ext uri="{FF2B5EF4-FFF2-40B4-BE49-F238E27FC236}">
                <a16:creationId xmlns:a16="http://schemas.microsoft.com/office/drawing/2014/main" id="{B3E79991-D4CE-344F-AD9F-BEFA97C758EC}"/>
              </a:ext>
            </a:extLst>
          </p:cNvPr>
          <p:cNvSpPr/>
          <p:nvPr/>
        </p:nvSpPr>
        <p:spPr>
          <a:xfrm>
            <a:off x="5834395" y="3457817"/>
            <a:ext cx="376555" cy="645160"/>
          </a:xfrm>
          <a:custGeom>
            <a:avLst/>
            <a:gdLst/>
            <a:ahLst/>
            <a:cxnLst/>
            <a:rect l="l" t="t" r="r" b="b"/>
            <a:pathLst>
              <a:path w="376554" h="645160">
                <a:moveTo>
                  <a:pt x="376427" y="0"/>
                </a:moveTo>
                <a:lnTo>
                  <a:pt x="0" y="0"/>
                </a:lnTo>
                <a:lnTo>
                  <a:pt x="0" y="644651"/>
                </a:lnTo>
                <a:lnTo>
                  <a:pt x="376427" y="644651"/>
                </a:lnTo>
                <a:lnTo>
                  <a:pt x="376427" y="0"/>
                </a:lnTo>
                <a:close/>
              </a:path>
            </a:pathLst>
          </a:custGeom>
          <a:solidFill>
            <a:srgbClr val="6C2388">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9" name="object 22">
            <a:extLst>
              <a:ext uri="{FF2B5EF4-FFF2-40B4-BE49-F238E27FC236}">
                <a16:creationId xmlns:a16="http://schemas.microsoft.com/office/drawing/2014/main" id="{6C044F7F-CC37-2E4D-A0E4-A7A96BE75FDC}"/>
              </a:ext>
            </a:extLst>
          </p:cNvPr>
          <p:cNvSpPr/>
          <p:nvPr/>
        </p:nvSpPr>
        <p:spPr>
          <a:xfrm>
            <a:off x="5834395" y="3092056"/>
            <a:ext cx="376555" cy="365760"/>
          </a:xfrm>
          <a:custGeom>
            <a:avLst/>
            <a:gdLst/>
            <a:ahLst/>
            <a:cxnLst/>
            <a:rect l="l" t="t" r="r" b="b"/>
            <a:pathLst>
              <a:path w="376554" h="365760">
                <a:moveTo>
                  <a:pt x="376427" y="0"/>
                </a:moveTo>
                <a:lnTo>
                  <a:pt x="0" y="0"/>
                </a:lnTo>
                <a:lnTo>
                  <a:pt x="0" y="365760"/>
                </a:lnTo>
                <a:lnTo>
                  <a:pt x="376427" y="365760"/>
                </a:lnTo>
                <a:lnTo>
                  <a:pt x="376427" y="0"/>
                </a:lnTo>
                <a:close/>
              </a:path>
            </a:pathLst>
          </a:custGeom>
          <a:solidFill>
            <a:srgbClr val="6C2388">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0" name="object 23">
            <a:extLst>
              <a:ext uri="{FF2B5EF4-FFF2-40B4-BE49-F238E27FC236}">
                <a16:creationId xmlns:a16="http://schemas.microsoft.com/office/drawing/2014/main" id="{030DB335-5927-0E46-A819-BBA4BE629BB3}"/>
              </a:ext>
            </a:extLst>
          </p:cNvPr>
          <p:cNvSpPr/>
          <p:nvPr/>
        </p:nvSpPr>
        <p:spPr>
          <a:xfrm>
            <a:off x="5834395" y="2362061"/>
            <a:ext cx="376555" cy="730250"/>
          </a:xfrm>
          <a:custGeom>
            <a:avLst/>
            <a:gdLst/>
            <a:ahLst/>
            <a:cxnLst/>
            <a:rect l="l" t="t" r="r" b="b"/>
            <a:pathLst>
              <a:path w="376554" h="730250">
                <a:moveTo>
                  <a:pt x="376427" y="0"/>
                </a:moveTo>
                <a:lnTo>
                  <a:pt x="0" y="0"/>
                </a:lnTo>
                <a:lnTo>
                  <a:pt x="0" y="729995"/>
                </a:lnTo>
                <a:lnTo>
                  <a:pt x="376427" y="729995"/>
                </a:lnTo>
                <a:lnTo>
                  <a:pt x="376427"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1" name="object 24">
            <a:extLst>
              <a:ext uri="{FF2B5EF4-FFF2-40B4-BE49-F238E27FC236}">
                <a16:creationId xmlns:a16="http://schemas.microsoft.com/office/drawing/2014/main" id="{4AF1F23B-2B57-A546-AA79-17657EC62060}"/>
              </a:ext>
            </a:extLst>
          </p:cNvPr>
          <p:cNvSpPr/>
          <p:nvPr/>
        </p:nvSpPr>
        <p:spPr>
          <a:xfrm>
            <a:off x="6361698" y="3823578"/>
            <a:ext cx="375285" cy="536575"/>
          </a:xfrm>
          <a:custGeom>
            <a:avLst/>
            <a:gdLst/>
            <a:ahLst/>
            <a:cxnLst/>
            <a:rect l="l" t="t" r="r" b="b"/>
            <a:pathLst>
              <a:path w="375285" h="536575">
                <a:moveTo>
                  <a:pt x="374903" y="0"/>
                </a:moveTo>
                <a:lnTo>
                  <a:pt x="0" y="0"/>
                </a:lnTo>
                <a:lnTo>
                  <a:pt x="0" y="536448"/>
                </a:lnTo>
                <a:lnTo>
                  <a:pt x="374903" y="536448"/>
                </a:lnTo>
                <a:lnTo>
                  <a:pt x="374903" y="0"/>
                </a:lnTo>
                <a:close/>
              </a:path>
            </a:pathLst>
          </a:custGeom>
          <a:solidFill>
            <a:srgbClr val="EE8200">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2" name="object 25">
            <a:extLst>
              <a:ext uri="{FF2B5EF4-FFF2-40B4-BE49-F238E27FC236}">
                <a16:creationId xmlns:a16="http://schemas.microsoft.com/office/drawing/2014/main" id="{3241C21D-6B6F-2445-8FAD-7BEE7D9E39CC}"/>
              </a:ext>
            </a:extLst>
          </p:cNvPr>
          <p:cNvSpPr/>
          <p:nvPr/>
        </p:nvSpPr>
        <p:spPr>
          <a:xfrm>
            <a:off x="6361698" y="3242934"/>
            <a:ext cx="375285" cy="581025"/>
          </a:xfrm>
          <a:custGeom>
            <a:avLst/>
            <a:gdLst/>
            <a:ahLst/>
            <a:cxnLst/>
            <a:rect l="l" t="t" r="r" b="b"/>
            <a:pathLst>
              <a:path w="375285" h="581025">
                <a:moveTo>
                  <a:pt x="374903" y="0"/>
                </a:moveTo>
                <a:lnTo>
                  <a:pt x="0" y="0"/>
                </a:lnTo>
                <a:lnTo>
                  <a:pt x="0" y="580644"/>
                </a:lnTo>
                <a:lnTo>
                  <a:pt x="374903" y="580644"/>
                </a:lnTo>
                <a:lnTo>
                  <a:pt x="374903" y="0"/>
                </a:lnTo>
                <a:close/>
              </a:path>
            </a:pathLst>
          </a:custGeom>
          <a:solidFill>
            <a:srgbClr val="EE8200">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3" name="object 26">
            <a:extLst>
              <a:ext uri="{FF2B5EF4-FFF2-40B4-BE49-F238E27FC236}">
                <a16:creationId xmlns:a16="http://schemas.microsoft.com/office/drawing/2014/main" id="{6F97E46F-34DB-BF4C-BE99-34F33FF663AD}"/>
              </a:ext>
            </a:extLst>
          </p:cNvPr>
          <p:cNvSpPr/>
          <p:nvPr/>
        </p:nvSpPr>
        <p:spPr>
          <a:xfrm>
            <a:off x="6361698" y="2921370"/>
            <a:ext cx="375285" cy="321945"/>
          </a:xfrm>
          <a:custGeom>
            <a:avLst/>
            <a:gdLst/>
            <a:ahLst/>
            <a:cxnLst/>
            <a:rect l="l" t="t" r="r" b="b"/>
            <a:pathLst>
              <a:path w="375285" h="321944">
                <a:moveTo>
                  <a:pt x="374903" y="0"/>
                </a:moveTo>
                <a:lnTo>
                  <a:pt x="0" y="0"/>
                </a:lnTo>
                <a:lnTo>
                  <a:pt x="0" y="321563"/>
                </a:lnTo>
                <a:lnTo>
                  <a:pt x="374903" y="321563"/>
                </a:lnTo>
                <a:lnTo>
                  <a:pt x="374903" y="0"/>
                </a:lnTo>
                <a:close/>
              </a:path>
            </a:pathLst>
          </a:custGeom>
          <a:solidFill>
            <a:srgbClr val="EE8200">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4" name="object 27">
            <a:extLst>
              <a:ext uri="{FF2B5EF4-FFF2-40B4-BE49-F238E27FC236}">
                <a16:creationId xmlns:a16="http://schemas.microsoft.com/office/drawing/2014/main" id="{E601DE16-9DC4-B44D-A5C9-2109A11D5BD6}"/>
              </a:ext>
            </a:extLst>
          </p:cNvPr>
          <p:cNvSpPr/>
          <p:nvPr/>
        </p:nvSpPr>
        <p:spPr>
          <a:xfrm>
            <a:off x="6361698" y="2619617"/>
            <a:ext cx="375285" cy="302260"/>
          </a:xfrm>
          <a:custGeom>
            <a:avLst/>
            <a:gdLst/>
            <a:ahLst/>
            <a:cxnLst/>
            <a:rect l="l" t="t" r="r" b="b"/>
            <a:pathLst>
              <a:path w="375285" h="302260">
                <a:moveTo>
                  <a:pt x="374903" y="0"/>
                </a:moveTo>
                <a:lnTo>
                  <a:pt x="0" y="0"/>
                </a:lnTo>
                <a:lnTo>
                  <a:pt x="0" y="301752"/>
                </a:lnTo>
                <a:lnTo>
                  <a:pt x="374903" y="301752"/>
                </a:lnTo>
                <a:lnTo>
                  <a:pt x="374903"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5" name="object 28">
            <a:extLst>
              <a:ext uri="{FF2B5EF4-FFF2-40B4-BE49-F238E27FC236}">
                <a16:creationId xmlns:a16="http://schemas.microsoft.com/office/drawing/2014/main" id="{B6FA9AA8-17D7-F740-B5DC-6A080312CA95}"/>
              </a:ext>
            </a:extLst>
          </p:cNvPr>
          <p:cNvSpPr/>
          <p:nvPr/>
        </p:nvSpPr>
        <p:spPr>
          <a:xfrm>
            <a:off x="2557795" y="2211185"/>
            <a:ext cx="40005" cy="2148840"/>
          </a:xfrm>
          <a:custGeom>
            <a:avLst/>
            <a:gdLst/>
            <a:ahLst/>
            <a:cxnLst/>
            <a:rect l="l" t="t" r="r" b="b"/>
            <a:pathLst>
              <a:path w="40005" h="2148840">
                <a:moveTo>
                  <a:pt x="39624" y="2148840"/>
                </a:moveTo>
                <a:lnTo>
                  <a:pt x="39624" y="0"/>
                </a:lnTo>
              </a:path>
              <a:path w="40005" h="2148840">
                <a:moveTo>
                  <a:pt x="0" y="2148840"/>
                </a:moveTo>
                <a:lnTo>
                  <a:pt x="39624" y="2148840"/>
                </a:lnTo>
              </a:path>
              <a:path w="40005" h="2148840">
                <a:moveTo>
                  <a:pt x="0" y="1933955"/>
                </a:moveTo>
                <a:lnTo>
                  <a:pt x="39624" y="1933955"/>
                </a:lnTo>
              </a:path>
              <a:path w="40005" h="2148840">
                <a:moveTo>
                  <a:pt x="0" y="1719071"/>
                </a:moveTo>
                <a:lnTo>
                  <a:pt x="39624" y="1719071"/>
                </a:lnTo>
              </a:path>
              <a:path w="40005" h="2148840">
                <a:moveTo>
                  <a:pt x="0" y="1504188"/>
                </a:moveTo>
                <a:lnTo>
                  <a:pt x="39624" y="1504188"/>
                </a:lnTo>
              </a:path>
              <a:path w="40005" h="2148840">
                <a:moveTo>
                  <a:pt x="0" y="1289303"/>
                </a:moveTo>
                <a:lnTo>
                  <a:pt x="39624" y="1289303"/>
                </a:lnTo>
              </a:path>
              <a:path w="40005" h="2148840">
                <a:moveTo>
                  <a:pt x="0" y="1074420"/>
                </a:moveTo>
                <a:lnTo>
                  <a:pt x="39624" y="1074420"/>
                </a:lnTo>
              </a:path>
              <a:path w="40005" h="2148840">
                <a:moveTo>
                  <a:pt x="0" y="859535"/>
                </a:moveTo>
                <a:lnTo>
                  <a:pt x="39624" y="859535"/>
                </a:lnTo>
              </a:path>
              <a:path w="40005" h="2148840">
                <a:moveTo>
                  <a:pt x="0" y="644651"/>
                </a:moveTo>
                <a:lnTo>
                  <a:pt x="39624" y="644651"/>
                </a:lnTo>
              </a:path>
              <a:path w="40005" h="2148840">
                <a:moveTo>
                  <a:pt x="0" y="429767"/>
                </a:moveTo>
                <a:lnTo>
                  <a:pt x="39624" y="429767"/>
                </a:lnTo>
              </a:path>
              <a:path w="40005" h="2148840">
                <a:moveTo>
                  <a:pt x="0" y="214883"/>
                </a:moveTo>
                <a:lnTo>
                  <a:pt x="39624" y="214883"/>
                </a:lnTo>
              </a:path>
              <a:path w="40005" h="2148840">
                <a:moveTo>
                  <a:pt x="0" y="0"/>
                </a:moveTo>
                <a:lnTo>
                  <a:pt x="39624" y="0"/>
                </a:lnTo>
              </a:path>
            </a:pathLst>
          </a:custGeom>
          <a:ln w="12192">
            <a:solidFill>
              <a:srgbClr val="1E1C1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6" name="object 29">
            <a:extLst>
              <a:ext uri="{FF2B5EF4-FFF2-40B4-BE49-F238E27FC236}">
                <a16:creationId xmlns:a16="http://schemas.microsoft.com/office/drawing/2014/main" id="{957C4534-D013-234C-8FF6-92CD2BF17FED}"/>
              </a:ext>
            </a:extLst>
          </p:cNvPr>
          <p:cNvSpPr/>
          <p:nvPr/>
        </p:nvSpPr>
        <p:spPr>
          <a:xfrm>
            <a:off x="2597419" y="4360025"/>
            <a:ext cx="4215765" cy="41275"/>
          </a:xfrm>
          <a:custGeom>
            <a:avLst/>
            <a:gdLst/>
            <a:ahLst/>
            <a:cxnLst/>
            <a:rect l="l" t="t" r="r" b="b"/>
            <a:pathLst>
              <a:path w="4215765" h="41275">
                <a:moveTo>
                  <a:pt x="0" y="0"/>
                </a:moveTo>
                <a:lnTo>
                  <a:pt x="4215383" y="0"/>
                </a:lnTo>
              </a:path>
              <a:path w="4215765" h="41275">
                <a:moveTo>
                  <a:pt x="0" y="0"/>
                </a:moveTo>
                <a:lnTo>
                  <a:pt x="0" y="41147"/>
                </a:lnTo>
              </a:path>
              <a:path w="4215765" h="41275">
                <a:moveTo>
                  <a:pt x="527304" y="0"/>
                </a:moveTo>
                <a:lnTo>
                  <a:pt x="527304" y="41147"/>
                </a:lnTo>
              </a:path>
              <a:path w="4215765" h="41275">
                <a:moveTo>
                  <a:pt x="1054608" y="0"/>
                </a:moveTo>
                <a:lnTo>
                  <a:pt x="1054608" y="41147"/>
                </a:lnTo>
              </a:path>
              <a:path w="4215765" h="41275">
                <a:moveTo>
                  <a:pt x="1580387" y="0"/>
                </a:moveTo>
                <a:lnTo>
                  <a:pt x="1580387" y="41147"/>
                </a:lnTo>
              </a:path>
              <a:path w="4215765" h="41275">
                <a:moveTo>
                  <a:pt x="2107692" y="0"/>
                </a:moveTo>
                <a:lnTo>
                  <a:pt x="2107692" y="41147"/>
                </a:lnTo>
              </a:path>
              <a:path w="4215765" h="41275">
                <a:moveTo>
                  <a:pt x="2634996" y="0"/>
                </a:moveTo>
                <a:lnTo>
                  <a:pt x="2634996" y="41147"/>
                </a:lnTo>
              </a:path>
              <a:path w="4215765" h="41275">
                <a:moveTo>
                  <a:pt x="3160776" y="0"/>
                </a:moveTo>
                <a:lnTo>
                  <a:pt x="3160776" y="41147"/>
                </a:lnTo>
              </a:path>
              <a:path w="4215765" h="41275">
                <a:moveTo>
                  <a:pt x="3688079" y="0"/>
                </a:moveTo>
                <a:lnTo>
                  <a:pt x="3688079" y="41147"/>
                </a:lnTo>
              </a:path>
              <a:path w="4215765" h="41275">
                <a:moveTo>
                  <a:pt x="4215383" y="0"/>
                </a:moveTo>
                <a:lnTo>
                  <a:pt x="4215383" y="41147"/>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7" name="object 30">
            <a:extLst>
              <a:ext uri="{FF2B5EF4-FFF2-40B4-BE49-F238E27FC236}">
                <a16:creationId xmlns:a16="http://schemas.microsoft.com/office/drawing/2014/main" id="{2C03A4C5-2F72-2748-8013-39CA991C93C7}"/>
              </a:ext>
            </a:extLst>
          </p:cNvPr>
          <p:cNvSpPr txBox="1"/>
          <p:nvPr/>
        </p:nvSpPr>
        <p:spPr>
          <a:xfrm>
            <a:off x="2687393" y="4114788"/>
            <a:ext cx="34925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%14</a:t>
            </a:r>
          </a:p>
        </p:txBody>
      </p:sp>
      <p:sp>
        <p:nvSpPr>
          <p:cNvPr id="118" name="object 31">
            <a:extLst>
              <a:ext uri="{FF2B5EF4-FFF2-40B4-BE49-F238E27FC236}">
                <a16:creationId xmlns:a16="http://schemas.microsoft.com/office/drawing/2014/main" id="{8E318004-1493-D748-AC7A-657DB5CEC6D2}"/>
              </a:ext>
            </a:extLst>
          </p:cNvPr>
          <p:cNvSpPr txBox="1"/>
          <p:nvPr/>
        </p:nvSpPr>
        <p:spPr>
          <a:xfrm>
            <a:off x="3231361" y="3964547"/>
            <a:ext cx="319403"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%28</a:t>
            </a:r>
          </a:p>
        </p:txBody>
      </p:sp>
      <p:sp>
        <p:nvSpPr>
          <p:cNvPr id="119" name="object 32">
            <a:extLst>
              <a:ext uri="{FF2B5EF4-FFF2-40B4-BE49-F238E27FC236}">
                <a16:creationId xmlns:a16="http://schemas.microsoft.com/office/drawing/2014/main" id="{8FD9B673-4120-9642-AF4A-AACBD90CF7B7}"/>
              </a:ext>
            </a:extLst>
          </p:cNvPr>
          <p:cNvSpPr txBox="1"/>
          <p:nvPr/>
        </p:nvSpPr>
        <p:spPr>
          <a:xfrm>
            <a:off x="4294240" y="4125711"/>
            <a:ext cx="309119"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%13</a:t>
            </a:r>
          </a:p>
        </p:txBody>
      </p:sp>
      <p:sp>
        <p:nvSpPr>
          <p:cNvPr id="120" name="object 33">
            <a:extLst>
              <a:ext uri="{FF2B5EF4-FFF2-40B4-BE49-F238E27FC236}">
                <a16:creationId xmlns:a16="http://schemas.microsoft.com/office/drawing/2014/main" id="{67CAA5F8-330C-A247-86D1-A7216F739C66}"/>
              </a:ext>
            </a:extLst>
          </p:cNvPr>
          <p:cNvSpPr txBox="1"/>
          <p:nvPr/>
        </p:nvSpPr>
        <p:spPr>
          <a:xfrm>
            <a:off x="4814140" y="3969113"/>
            <a:ext cx="321894"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%27</a:t>
            </a:r>
          </a:p>
        </p:txBody>
      </p:sp>
      <p:sp>
        <p:nvSpPr>
          <p:cNvPr id="121" name="object 34">
            <a:extLst>
              <a:ext uri="{FF2B5EF4-FFF2-40B4-BE49-F238E27FC236}">
                <a16:creationId xmlns:a16="http://schemas.microsoft.com/office/drawing/2014/main" id="{96879C46-B2CE-F748-8551-03994A548E2F}"/>
              </a:ext>
            </a:extLst>
          </p:cNvPr>
          <p:cNvSpPr txBox="1"/>
          <p:nvPr/>
        </p:nvSpPr>
        <p:spPr>
          <a:xfrm>
            <a:off x="5879392" y="4136379"/>
            <a:ext cx="310011"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%12</a:t>
            </a:r>
          </a:p>
        </p:txBody>
      </p:sp>
      <p:sp>
        <p:nvSpPr>
          <p:cNvPr id="122" name="object 35">
            <a:extLst>
              <a:ext uri="{FF2B5EF4-FFF2-40B4-BE49-F238E27FC236}">
                <a16:creationId xmlns:a16="http://schemas.microsoft.com/office/drawing/2014/main" id="{286130E9-B453-094E-80FD-7E0EABC23BF5}"/>
              </a:ext>
            </a:extLst>
          </p:cNvPr>
          <p:cNvSpPr txBox="1"/>
          <p:nvPr/>
        </p:nvSpPr>
        <p:spPr>
          <a:xfrm>
            <a:off x="6392636" y="3996552"/>
            <a:ext cx="30899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%25</a:t>
            </a:r>
          </a:p>
        </p:txBody>
      </p:sp>
      <p:sp>
        <p:nvSpPr>
          <p:cNvPr id="123" name="object 36">
            <a:extLst>
              <a:ext uri="{FF2B5EF4-FFF2-40B4-BE49-F238E27FC236}">
                <a16:creationId xmlns:a16="http://schemas.microsoft.com/office/drawing/2014/main" id="{B115E887-9481-8D4A-8167-1E36D6E4A8C4}"/>
              </a:ext>
            </a:extLst>
          </p:cNvPr>
          <p:cNvSpPr txBox="1"/>
          <p:nvPr/>
        </p:nvSpPr>
        <p:spPr>
          <a:xfrm>
            <a:off x="2713333" y="3620377"/>
            <a:ext cx="29737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%32</a:t>
            </a:r>
          </a:p>
        </p:txBody>
      </p:sp>
      <p:sp>
        <p:nvSpPr>
          <p:cNvPr id="124" name="object 37">
            <a:extLst>
              <a:ext uri="{FF2B5EF4-FFF2-40B4-BE49-F238E27FC236}">
                <a16:creationId xmlns:a16="http://schemas.microsoft.com/office/drawing/2014/main" id="{7C894045-7DA4-184B-A459-5B2210AC006D}"/>
              </a:ext>
            </a:extLst>
          </p:cNvPr>
          <p:cNvSpPr txBox="1"/>
          <p:nvPr/>
        </p:nvSpPr>
        <p:spPr>
          <a:xfrm>
            <a:off x="3248994" y="3362567"/>
            <a:ext cx="28413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%28</a:t>
            </a:r>
          </a:p>
        </p:txBody>
      </p:sp>
      <p:sp>
        <p:nvSpPr>
          <p:cNvPr id="125" name="object 38">
            <a:extLst>
              <a:ext uri="{FF2B5EF4-FFF2-40B4-BE49-F238E27FC236}">
                <a16:creationId xmlns:a16="http://schemas.microsoft.com/office/drawing/2014/main" id="{3357F490-2F8D-584C-A998-F4985F4587EF}"/>
              </a:ext>
            </a:extLst>
          </p:cNvPr>
          <p:cNvSpPr txBox="1"/>
          <p:nvPr/>
        </p:nvSpPr>
        <p:spPr>
          <a:xfrm>
            <a:off x="4294240" y="3652635"/>
            <a:ext cx="309119"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%31</a:t>
            </a:r>
          </a:p>
        </p:txBody>
      </p:sp>
      <p:sp>
        <p:nvSpPr>
          <p:cNvPr id="126" name="object 39">
            <a:extLst>
              <a:ext uri="{FF2B5EF4-FFF2-40B4-BE49-F238E27FC236}">
                <a16:creationId xmlns:a16="http://schemas.microsoft.com/office/drawing/2014/main" id="{70E13254-D06C-A045-9094-1FB75E2A24A0}"/>
              </a:ext>
            </a:extLst>
          </p:cNvPr>
          <p:cNvSpPr txBox="1"/>
          <p:nvPr/>
        </p:nvSpPr>
        <p:spPr>
          <a:xfrm>
            <a:off x="4832211" y="3383903"/>
            <a:ext cx="285752"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%28</a:t>
            </a:r>
          </a:p>
        </p:txBody>
      </p:sp>
      <p:sp>
        <p:nvSpPr>
          <p:cNvPr id="127" name="object 40">
            <a:extLst>
              <a:ext uri="{FF2B5EF4-FFF2-40B4-BE49-F238E27FC236}">
                <a16:creationId xmlns:a16="http://schemas.microsoft.com/office/drawing/2014/main" id="{30EB511B-6CF4-2444-A7B4-CD0F0123F21D}"/>
              </a:ext>
            </a:extLst>
          </p:cNvPr>
          <p:cNvSpPr txBox="1"/>
          <p:nvPr/>
        </p:nvSpPr>
        <p:spPr>
          <a:xfrm>
            <a:off x="5873359" y="3685020"/>
            <a:ext cx="32207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%30</a:t>
            </a:r>
          </a:p>
        </p:txBody>
      </p:sp>
      <p:sp>
        <p:nvSpPr>
          <p:cNvPr id="128" name="object 41">
            <a:extLst>
              <a:ext uri="{FF2B5EF4-FFF2-40B4-BE49-F238E27FC236}">
                <a16:creationId xmlns:a16="http://schemas.microsoft.com/office/drawing/2014/main" id="{162A0FD5-D51B-774B-91B2-0FCDF0A27270}"/>
              </a:ext>
            </a:extLst>
          </p:cNvPr>
          <p:cNvSpPr txBox="1"/>
          <p:nvPr/>
        </p:nvSpPr>
        <p:spPr>
          <a:xfrm>
            <a:off x="6392636" y="3437752"/>
            <a:ext cx="30899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%27</a:t>
            </a:r>
          </a:p>
        </p:txBody>
      </p:sp>
      <p:sp>
        <p:nvSpPr>
          <p:cNvPr id="129" name="object 42">
            <a:extLst>
              <a:ext uri="{FF2B5EF4-FFF2-40B4-BE49-F238E27FC236}">
                <a16:creationId xmlns:a16="http://schemas.microsoft.com/office/drawing/2014/main" id="{B0C6578C-0C4E-1546-A9D6-2A6ED3E0B6C2}"/>
              </a:ext>
            </a:extLst>
          </p:cNvPr>
          <p:cNvSpPr txBox="1"/>
          <p:nvPr/>
        </p:nvSpPr>
        <p:spPr>
          <a:xfrm>
            <a:off x="2721874" y="3093708"/>
            <a:ext cx="280292"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%17</a:t>
            </a:r>
          </a:p>
        </p:txBody>
      </p:sp>
      <p:sp>
        <p:nvSpPr>
          <p:cNvPr id="130" name="object 43">
            <a:extLst>
              <a:ext uri="{FF2B5EF4-FFF2-40B4-BE49-F238E27FC236}">
                <a16:creationId xmlns:a16="http://schemas.microsoft.com/office/drawing/2014/main" id="{65C2272F-8398-DE4D-99F6-2F66F62BD11D}"/>
              </a:ext>
            </a:extLst>
          </p:cNvPr>
          <p:cNvSpPr txBox="1"/>
          <p:nvPr/>
        </p:nvSpPr>
        <p:spPr>
          <a:xfrm>
            <a:off x="3257837" y="2921750"/>
            <a:ext cx="266451"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%13</a:t>
            </a:r>
          </a:p>
        </p:txBody>
      </p:sp>
      <p:sp>
        <p:nvSpPr>
          <p:cNvPr id="131" name="object 44">
            <a:extLst>
              <a:ext uri="{FF2B5EF4-FFF2-40B4-BE49-F238E27FC236}">
                <a16:creationId xmlns:a16="http://schemas.microsoft.com/office/drawing/2014/main" id="{049E74C2-C8E9-5546-A3B3-6AF23C5D0086}"/>
              </a:ext>
            </a:extLst>
          </p:cNvPr>
          <p:cNvSpPr txBox="1"/>
          <p:nvPr/>
        </p:nvSpPr>
        <p:spPr>
          <a:xfrm>
            <a:off x="4294240" y="3136634"/>
            <a:ext cx="309119"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%17</a:t>
            </a:r>
          </a:p>
        </p:txBody>
      </p:sp>
      <p:sp>
        <p:nvSpPr>
          <p:cNvPr id="132" name="object 45">
            <a:extLst>
              <a:ext uri="{FF2B5EF4-FFF2-40B4-BE49-F238E27FC236}">
                <a16:creationId xmlns:a16="http://schemas.microsoft.com/office/drawing/2014/main" id="{1758D869-24D2-AF48-8716-08C0367200DA}"/>
              </a:ext>
            </a:extLst>
          </p:cNvPr>
          <p:cNvSpPr txBox="1"/>
          <p:nvPr/>
        </p:nvSpPr>
        <p:spPr>
          <a:xfrm>
            <a:off x="4836659" y="2942782"/>
            <a:ext cx="276859"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%13</a:t>
            </a:r>
          </a:p>
        </p:txBody>
      </p:sp>
      <p:sp>
        <p:nvSpPr>
          <p:cNvPr id="133" name="object 46">
            <a:extLst>
              <a:ext uri="{FF2B5EF4-FFF2-40B4-BE49-F238E27FC236}">
                <a16:creationId xmlns:a16="http://schemas.microsoft.com/office/drawing/2014/main" id="{46984A33-00BE-A549-9A06-A80861AB526F}"/>
              </a:ext>
            </a:extLst>
          </p:cNvPr>
          <p:cNvSpPr txBox="1"/>
          <p:nvPr/>
        </p:nvSpPr>
        <p:spPr>
          <a:xfrm>
            <a:off x="5873360" y="3179687"/>
            <a:ext cx="322075"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%16</a:t>
            </a:r>
          </a:p>
        </p:txBody>
      </p:sp>
      <p:sp>
        <p:nvSpPr>
          <p:cNvPr id="134" name="object 47">
            <a:extLst>
              <a:ext uri="{FF2B5EF4-FFF2-40B4-BE49-F238E27FC236}">
                <a16:creationId xmlns:a16="http://schemas.microsoft.com/office/drawing/2014/main" id="{28FBBC2E-2C6E-7044-8733-604323AB2B62}"/>
              </a:ext>
            </a:extLst>
          </p:cNvPr>
          <p:cNvSpPr txBox="1"/>
          <p:nvPr/>
        </p:nvSpPr>
        <p:spPr>
          <a:xfrm>
            <a:off x="6392639" y="2985835"/>
            <a:ext cx="308991"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%15</a:t>
            </a:r>
          </a:p>
        </p:txBody>
      </p:sp>
      <p:sp>
        <p:nvSpPr>
          <p:cNvPr id="135" name="object 48">
            <a:extLst>
              <a:ext uri="{FF2B5EF4-FFF2-40B4-BE49-F238E27FC236}">
                <a16:creationId xmlns:a16="http://schemas.microsoft.com/office/drawing/2014/main" id="{5FBDB7DE-48E9-9A46-AB89-CBC92AF7F818}"/>
              </a:ext>
            </a:extLst>
          </p:cNvPr>
          <p:cNvSpPr txBox="1"/>
          <p:nvPr/>
        </p:nvSpPr>
        <p:spPr>
          <a:xfrm>
            <a:off x="2713333" y="2588629"/>
            <a:ext cx="29737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%30</a:t>
            </a:r>
          </a:p>
        </p:txBody>
      </p:sp>
      <p:sp>
        <p:nvSpPr>
          <p:cNvPr id="136" name="object 49">
            <a:extLst>
              <a:ext uri="{FF2B5EF4-FFF2-40B4-BE49-F238E27FC236}">
                <a16:creationId xmlns:a16="http://schemas.microsoft.com/office/drawing/2014/main" id="{3D213914-1B9B-114B-A6AF-42D2DC082804}"/>
              </a:ext>
            </a:extLst>
          </p:cNvPr>
          <p:cNvSpPr txBox="1"/>
          <p:nvPr/>
        </p:nvSpPr>
        <p:spPr>
          <a:xfrm>
            <a:off x="3248994" y="2642224"/>
            <a:ext cx="28413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%13</a:t>
            </a:r>
          </a:p>
        </p:txBody>
      </p:sp>
      <p:sp>
        <p:nvSpPr>
          <p:cNvPr id="137" name="object 50">
            <a:extLst>
              <a:ext uri="{FF2B5EF4-FFF2-40B4-BE49-F238E27FC236}">
                <a16:creationId xmlns:a16="http://schemas.microsoft.com/office/drawing/2014/main" id="{02A784BF-B228-6F49-B9B6-0F116DC09442}"/>
              </a:ext>
            </a:extLst>
          </p:cNvPr>
          <p:cNvSpPr txBox="1"/>
          <p:nvPr/>
        </p:nvSpPr>
        <p:spPr>
          <a:xfrm>
            <a:off x="4308592" y="2599297"/>
            <a:ext cx="280415"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%33</a:t>
            </a:r>
          </a:p>
        </p:txBody>
      </p:sp>
      <p:sp>
        <p:nvSpPr>
          <p:cNvPr id="138" name="object 51">
            <a:extLst>
              <a:ext uri="{FF2B5EF4-FFF2-40B4-BE49-F238E27FC236}">
                <a16:creationId xmlns:a16="http://schemas.microsoft.com/office/drawing/2014/main" id="{B555E626-0B5B-974C-805C-B39EE4492B89}"/>
              </a:ext>
            </a:extLst>
          </p:cNvPr>
          <p:cNvSpPr txBox="1"/>
          <p:nvPr/>
        </p:nvSpPr>
        <p:spPr>
          <a:xfrm>
            <a:off x="4820401" y="2652891"/>
            <a:ext cx="30937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%14</a:t>
            </a:r>
          </a:p>
        </p:txBody>
      </p:sp>
      <p:sp>
        <p:nvSpPr>
          <p:cNvPr id="139" name="object 52">
            <a:extLst>
              <a:ext uri="{FF2B5EF4-FFF2-40B4-BE49-F238E27FC236}">
                <a16:creationId xmlns:a16="http://schemas.microsoft.com/office/drawing/2014/main" id="{BDF94AC2-582F-3746-B87E-9DF6531322E1}"/>
              </a:ext>
            </a:extLst>
          </p:cNvPr>
          <p:cNvSpPr txBox="1"/>
          <p:nvPr/>
        </p:nvSpPr>
        <p:spPr>
          <a:xfrm>
            <a:off x="5865167" y="2631555"/>
            <a:ext cx="338458"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%35</a:t>
            </a:r>
          </a:p>
        </p:txBody>
      </p:sp>
      <p:sp>
        <p:nvSpPr>
          <p:cNvPr id="140" name="object 53">
            <a:extLst>
              <a:ext uri="{FF2B5EF4-FFF2-40B4-BE49-F238E27FC236}">
                <a16:creationId xmlns:a16="http://schemas.microsoft.com/office/drawing/2014/main" id="{ABEC57E2-6569-1D40-816B-2E6ED57D6E41}"/>
              </a:ext>
            </a:extLst>
          </p:cNvPr>
          <p:cNvSpPr txBox="1"/>
          <p:nvPr/>
        </p:nvSpPr>
        <p:spPr>
          <a:xfrm>
            <a:off x="6392636" y="2674608"/>
            <a:ext cx="308994"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%15</a:t>
            </a:r>
          </a:p>
        </p:txBody>
      </p:sp>
      <p:sp>
        <p:nvSpPr>
          <p:cNvPr id="141" name="object 54">
            <a:extLst>
              <a:ext uri="{FF2B5EF4-FFF2-40B4-BE49-F238E27FC236}">
                <a16:creationId xmlns:a16="http://schemas.microsoft.com/office/drawing/2014/main" id="{F1F9B86E-339D-9F48-B2AE-1ED9478A76E0}"/>
              </a:ext>
            </a:extLst>
          </p:cNvPr>
          <p:cNvSpPr txBox="1"/>
          <p:nvPr/>
        </p:nvSpPr>
        <p:spPr>
          <a:xfrm>
            <a:off x="2274458" y="2045472"/>
            <a:ext cx="219075" cy="2071080"/>
          </a:xfrm>
          <a:prstGeom prst="rect">
            <a:avLst/>
          </a:prstGeom>
        </p:spPr>
        <p:txBody>
          <a:bodyPr vert="horz" wrap="square" lIns="0" tIns="74930" rIns="0" bIns="0" rtlCol="0">
            <a:spAutoFit/>
          </a:bodyPr>
          <a:lstStyle/>
          <a:p>
            <a:pPr marL="0" marR="5080" lvl="0" indent="0" algn="r" defTabSz="914400" rtl="0" eaLnBrk="1" fontAlgn="auto" latinLnBrk="0" hangingPunct="1">
              <a:lnSpc>
                <a:spcPct val="100000"/>
              </a:lnSpc>
              <a:spcBef>
                <a:spcPts val="59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90</a:t>
            </a:r>
          </a:p>
          <a:p>
            <a:pPr marL="0" marR="5715" lvl="0" indent="0" algn="r" defTabSz="914400" rtl="0" eaLnBrk="1" fontAlgn="auto" latinLnBrk="0" hangingPunct="1">
              <a:lnSpc>
                <a:spcPct val="100000"/>
              </a:lnSpc>
              <a:spcBef>
                <a:spcPts val="49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70</a:t>
            </a:r>
          </a:p>
          <a:p>
            <a:pPr marL="0" marR="5715" lvl="0" indent="0" algn="r" defTabSz="914400" rtl="0" eaLnBrk="1" fontAlgn="auto" latinLnBrk="0" hangingPunct="1">
              <a:lnSpc>
                <a:spcPct val="100000"/>
              </a:lnSpc>
              <a:spcBef>
                <a:spcPts val="49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40</a:t>
            </a:r>
          </a:p>
          <a:p>
            <a:pPr marL="0" marR="5715" lvl="0" indent="0" algn="r" defTabSz="914400" rtl="0" eaLnBrk="1" fontAlgn="auto" latinLnBrk="0" hangingPunct="1">
              <a:lnSpc>
                <a:spcPct val="100000"/>
              </a:lnSpc>
              <a:spcBef>
                <a:spcPts val="49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30</a:t>
            </a:r>
          </a:p>
          <a:p>
            <a:pPr marL="0" marR="5715" lvl="0" indent="0" algn="r" defTabSz="914400" rtl="0" eaLnBrk="1" fontAlgn="auto" latinLnBrk="0" hangingPunct="1">
              <a:lnSpc>
                <a:spcPct val="100000"/>
              </a:lnSpc>
              <a:spcBef>
                <a:spcPts val="49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a:t>
            </a:r>
          </a:p>
          <a:p>
            <a:pPr marL="0" marR="5715" lvl="0" indent="0" algn="r" defTabSz="914400" rtl="0" eaLnBrk="1" fontAlgn="auto" latinLnBrk="0" hangingPunct="1">
              <a:lnSpc>
                <a:spcPct val="100000"/>
              </a:lnSpc>
              <a:spcBef>
                <a:spcPts val="4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sp>
        <p:nvSpPr>
          <p:cNvPr id="142" name="object 55">
            <a:extLst>
              <a:ext uri="{FF2B5EF4-FFF2-40B4-BE49-F238E27FC236}">
                <a16:creationId xmlns:a16="http://schemas.microsoft.com/office/drawing/2014/main" id="{1F3C4C44-70FE-B749-A0F3-41D07A50A6EE}"/>
              </a:ext>
            </a:extLst>
          </p:cNvPr>
          <p:cNvSpPr txBox="1"/>
          <p:nvPr/>
        </p:nvSpPr>
        <p:spPr>
          <a:xfrm>
            <a:off x="2110116" y="2877174"/>
            <a:ext cx="117468" cy="634773"/>
          </a:xfrm>
          <a:prstGeom prst="rect">
            <a:avLst/>
          </a:prstGeom>
        </p:spPr>
        <p:txBody>
          <a:bodyPr vert="vert270" wrap="square" lIns="0" tIns="0" rIns="0" bIns="0" rtlCol="0">
            <a:spAutoFit/>
          </a:bodyPr>
          <a:lstStyle/>
          <a:p>
            <a:pPr marL="12700" marR="0" lvl="0" indent="0" algn="l" defTabSz="914400" rtl="0" eaLnBrk="1" fontAlgn="auto" latinLnBrk="0" hangingPunct="1">
              <a:lnSpc>
                <a:spcPts val="1045"/>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ORR, %</a:t>
            </a:r>
          </a:p>
        </p:txBody>
      </p:sp>
      <p:sp>
        <p:nvSpPr>
          <p:cNvPr id="143" name="object 56">
            <a:extLst>
              <a:ext uri="{FF2B5EF4-FFF2-40B4-BE49-F238E27FC236}">
                <a16:creationId xmlns:a16="http://schemas.microsoft.com/office/drawing/2014/main" id="{4DEE5165-541C-FB48-A385-4C2BD1B91EC2}"/>
              </a:ext>
            </a:extLst>
          </p:cNvPr>
          <p:cNvSpPr txBox="1"/>
          <p:nvPr/>
        </p:nvSpPr>
        <p:spPr>
          <a:xfrm>
            <a:off x="4309733" y="2156702"/>
            <a:ext cx="278130"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%93</a:t>
            </a:r>
          </a:p>
        </p:txBody>
      </p:sp>
      <p:sp>
        <p:nvSpPr>
          <p:cNvPr id="144" name="object 57">
            <a:extLst>
              <a:ext uri="{FF2B5EF4-FFF2-40B4-BE49-F238E27FC236}">
                <a16:creationId xmlns:a16="http://schemas.microsoft.com/office/drawing/2014/main" id="{4F28A84D-5C53-AC42-A01A-8DC11EDD6941}"/>
              </a:ext>
            </a:extLst>
          </p:cNvPr>
          <p:cNvSpPr txBox="1"/>
          <p:nvPr/>
        </p:nvSpPr>
        <p:spPr>
          <a:xfrm>
            <a:off x="2722955" y="2186039"/>
            <a:ext cx="278130"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%93</a:t>
            </a:r>
          </a:p>
        </p:txBody>
      </p:sp>
      <p:sp>
        <p:nvSpPr>
          <p:cNvPr id="145" name="object 58">
            <a:extLst>
              <a:ext uri="{FF2B5EF4-FFF2-40B4-BE49-F238E27FC236}">
                <a16:creationId xmlns:a16="http://schemas.microsoft.com/office/drawing/2014/main" id="{82192B3F-DD09-A84B-A481-2E9F115623C6}"/>
              </a:ext>
            </a:extLst>
          </p:cNvPr>
          <p:cNvSpPr txBox="1"/>
          <p:nvPr/>
        </p:nvSpPr>
        <p:spPr>
          <a:xfrm>
            <a:off x="3251680" y="2424368"/>
            <a:ext cx="278765"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%81</a:t>
            </a:r>
          </a:p>
        </p:txBody>
      </p:sp>
      <p:sp>
        <p:nvSpPr>
          <p:cNvPr id="146" name="object 59">
            <a:extLst>
              <a:ext uri="{FF2B5EF4-FFF2-40B4-BE49-F238E27FC236}">
                <a16:creationId xmlns:a16="http://schemas.microsoft.com/office/drawing/2014/main" id="{2B893EA5-4C68-8644-8B21-BDA65B94119C}"/>
              </a:ext>
            </a:extLst>
          </p:cNvPr>
          <p:cNvSpPr txBox="1"/>
          <p:nvPr/>
        </p:nvSpPr>
        <p:spPr>
          <a:xfrm>
            <a:off x="4835706" y="2424368"/>
            <a:ext cx="27876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%82</a:t>
            </a:r>
          </a:p>
        </p:txBody>
      </p:sp>
      <p:sp>
        <p:nvSpPr>
          <p:cNvPr id="147" name="object 60">
            <a:extLst>
              <a:ext uri="{FF2B5EF4-FFF2-40B4-BE49-F238E27FC236}">
                <a16:creationId xmlns:a16="http://schemas.microsoft.com/office/drawing/2014/main" id="{5914DE93-81C9-0D45-97B3-E6E80485C8A6}"/>
              </a:ext>
            </a:extLst>
          </p:cNvPr>
          <p:cNvSpPr txBox="1"/>
          <p:nvPr/>
        </p:nvSpPr>
        <p:spPr>
          <a:xfrm>
            <a:off x="2614305" y="4391518"/>
            <a:ext cx="1002030" cy="258404"/>
          </a:xfrm>
          <a:prstGeom prst="rect">
            <a:avLst/>
          </a:prstGeom>
        </p:spPr>
        <p:txBody>
          <a:bodyPr vert="horz" wrap="square" lIns="0" tIns="12065" rIns="0" bIns="0" rtlCol="0">
            <a:spAutoFit/>
          </a:bodyPr>
          <a:lstStyle/>
          <a:p>
            <a:pPr marL="78105" marR="0" lvl="0" indent="0" algn="l" defTabSz="914400" rtl="0" eaLnBrk="1" fontAlgn="auto" latinLnBrk="0" hangingPunct="1">
              <a:lnSpc>
                <a:spcPct val="100000"/>
              </a:lnSpc>
              <a:spcBef>
                <a:spcPts val="95"/>
              </a:spcBef>
              <a:spcAft>
                <a:spcPts val="0"/>
              </a:spcAft>
              <a:buClrTx/>
              <a:buSzTx/>
              <a:buFontTx/>
              <a:buNone/>
              <a:tabLst>
                <a:tab pos="685165" algn="l"/>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D-Rd	Rd</a:t>
            </a: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 = 368 N = 369</a:t>
            </a:r>
          </a:p>
        </p:txBody>
      </p:sp>
      <p:sp>
        <p:nvSpPr>
          <p:cNvPr id="148" name="object 62">
            <a:extLst>
              <a:ext uri="{FF2B5EF4-FFF2-40B4-BE49-F238E27FC236}">
                <a16:creationId xmlns:a16="http://schemas.microsoft.com/office/drawing/2014/main" id="{98C93A3E-94BE-CC46-826A-B5717BFD2BA7}"/>
              </a:ext>
            </a:extLst>
          </p:cNvPr>
          <p:cNvSpPr/>
          <p:nvPr/>
        </p:nvSpPr>
        <p:spPr>
          <a:xfrm>
            <a:off x="7470406" y="4204796"/>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EE8200">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9" name="object 63">
            <a:extLst>
              <a:ext uri="{FF2B5EF4-FFF2-40B4-BE49-F238E27FC236}">
                <a16:creationId xmlns:a16="http://schemas.microsoft.com/office/drawing/2014/main" id="{6F4D2EBB-2642-5047-A3C2-4C7BD197918D}"/>
              </a:ext>
            </a:extLst>
          </p:cNvPr>
          <p:cNvSpPr/>
          <p:nvPr/>
        </p:nvSpPr>
        <p:spPr>
          <a:xfrm>
            <a:off x="7221994" y="4204796"/>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6C2388">
              <a:alpha val="2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0" name="object 65">
            <a:extLst>
              <a:ext uri="{FF2B5EF4-FFF2-40B4-BE49-F238E27FC236}">
                <a16:creationId xmlns:a16="http://schemas.microsoft.com/office/drawing/2014/main" id="{32B3AE5E-CE8C-034D-9771-ED669F98FE5F}"/>
              </a:ext>
            </a:extLst>
          </p:cNvPr>
          <p:cNvSpPr/>
          <p:nvPr/>
        </p:nvSpPr>
        <p:spPr>
          <a:xfrm>
            <a:off x="7470406" y="4008200"/>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EE8200">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1" name="object 66">
            <a:extLst>
              <a:ext uri="{FF2B5EF4-FFF2-40B4-BE49-F238E27FC236}">
                <a16:creationId xmlns:a16="http://schemas.microsoft.com/office/drawing/2014/main" id="{A6B034EF-443C-7345-B50D-34AC975858E9}"/>
              </a:ext>
            </a:extLst>
          </p:cNvPr>
          <p:cNvSpPr/>
          <p:nvPr/>
        </p:nvSpPr>
        <p:spPr>
          <a:xfrm>
            <a:off x="7221994" y="4008200"/>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6C2388">
              <a:alpha val="5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2" name="object 68">
            <a:extLst>
              <a:ext uri="{FF2B5EF4-FFF2-40B4-BE49-F238E27FC236}">
                <a16:creationId xmlns:a16="http://schemas.microsoft.com/office/drawing/2014/main" id="{115B49C3-C63D-9546-A590-E523D594CE36}"/>
              </a:ext>
            </a:extLst>
          </p:cNvPr>
          <p:cNvSpPr/>
          <p:nvPr/>
        </p:nvSpPr>
        <p:spPr>
          <a:xfrm>
            <a:off x="7470406" y="3811603"/>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EE8200">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3" name="object 69">
            <a:extLst>
              <a:ext uri="{FF2B5EF4-FFF2-40B4-BE49-F238E27FC236}">
                <a16:creationId xmlns:a16="http://schemas.microsoft.com/office/drawing/2014/main" id="{FC02BEDF-F8B9-8C4F-BEE2-F16CB9C4E154}"/>
              </a:ext>
            </a:extLst>
          </p:cNvPr>
          <p:cNvSpPr/>
          <p:nvPr/>
        </p:nvSpPr>
        <p:spPr>
          <a:xfrm>
            <a:off x="7221994" y="3811603"/>
            <a:ext cx="208915" cy="151130"/>
          </a:xfrm>
          <a:custGeom>
            <a:avLst/>
            <a:gdLst/>
            <a:ahLst/>
            <a:cxnLst/>
            <a:rect l="l" t="t" r="r" b="b"/>
            <a:pathLst>
              <a:path w="208915" h="151130">
                <a:moveTo>
                  <a:pt x="208788" y="0"/>
                </a:moveTo>
                <a:lnTo>
                  <a:pt x="0" y="0"/>
                </a:lnTo>
                <a:lnTo>
                  <a:pt x="0" y="150875"/>
                </a:lnTo>
                <a:lnTo>
                  <a:pt x="208788" y="150875"/>
                </a:lnTo>
                <a:lnTo>
                  <a:pt x="208788" y="0"/>
                </a:lnTo>
                <a:close/>
              </a:path>
            </a:pathLst>
          </a:custGeom>
          <a:solidFill>
            <a:srgbClr val="6C2388">
              <a:alpha val="70000"/>
            </a:srgb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4" name="object 71">
            <a:extLst>
              <a:ext uri="{FF2B5EF4-FFF2-40B4-BE49-F238E27FC236}">
                <a16:creationId xmlns:a16="http://schemas.microsoft.com/office/drawing/2014/main" id="{73B6BDB2-6B0D-1F43-B3D8-54255FDFFF7E}"/>
              </a:ext>
            </a:extLst>
          </p:cNvPr>
          <p:cNvSpPr/>
          <p:nvPr/>
        </p:nvSpPr>
        <p:spPr>
          <a:xfrm>
            <a:off x="7470406" y="3615007"/>
            <a:ext cx="208915" cy="149860"/>
          </a:xfrm>
          <a:custGeom>
            <a:avLst/>
            <a:gdLst/>
            <a:ahLst/>
            <a:cxnLst/>
            <a:rect l="l" t="t" r="r" b="b"/>
            <a:pathLst>
              <a:path w="208915" h="149860">
                <a:moveTo>
                  <a:pt x="208788" y="0"/>
                </a:moveTo>
                <a:lnTo>
                  <a:pt x="0" y="0"/>
                </a:lnTo>
                <a:lnTo>
                  <a:pt x="0" y="149351"/>
                </a:lnTo>
                <a:lnTo>
                  <a:pt x="208788" y="149351"/>
                </a:lnTo>
                <a:lnTo>
                  <a:pt x="208788"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5" name="object 72">
            <a:extLst>
              <a:ext uri="{FF2B5EF4-FFF2-40B4-BE49-F238E27FC236}">
                <a16:creationId xmlns:a16="http://schemas.microsoft.com/office/drawing/2014/main" id="{63FBC2E6-142A-5E4C-B657-39468ED77297}"/>
              </a:ext>
            </a:extLst>
          </p:cNvPr>
          <p:cNvSpPr/>
          <p:nvPr/>
        </p:nvSpPr>
        <p:spPr>
          <a:xfrm>
            <a:off x="7221994" y="3615007"/>
            <a:ext cx="208915" cy="149860"/>
          </a:xfrm>
          <a:custGeom>
            <a:avLst/>
            <a:gdLst/>
            <a:ahLst/>
            <a:cxnLst/>
            <a:rect l="l" t="t" r="r" b="b"/>
            <a:pathLst>
              <a:path w="208915" h="149860">
                <a:moveTo>
                  <a:pt x="208788" y="0"/>
                </a:moveTo>
                <a:lnTo>
                  <a:pt x="0" y="0"/>
                </a:lnTo>
                <a:lnTo>
                  <a:pt x="0" y="149351"/>
                </a:lnTo>
                <a:lnTo>
                  <a:pt x="208788" y="149351"/>
                </a:lnTo>
                <a:lnTo>
                  <a:pt x="208788"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6" name="object 73">
            <a:extLst>
              <a:ext uri="{FF2B5EF4-FFF2-40B4-BE49-F238E27FC236}">
                <a16:creationId xmlns:a16="http://schemas.microsoft.com/office/drawing/2014/main" id="{D99CE908-F72A-B844-9A10-87126A0E24B3}"/>
              </a:ext>
            </a:extLst>
          </p:cNvPr>
          <p:cNvSpPr txBox="1"/>
          <p:nvPr/>
        </p:nvSpPr>
        <p:spPr>
          <a:xfrm>
            <a:off x="7750568" y="3564011"/>
            <a:ext cx="383540" cy="630301"/>
          </a:xfrm>
          <a:prstGeom prst="rect">
            <a:avLst/>
          </a:prstGeom>
        </p:spPr>
        <p:txBody>
          <a:bodyPr vert="horz" wrap="square" lIns="0" tIns="13335" rIns="0" bIns="0" rtlCol="0">
            <a:spAutoFit/>
          </a:bodyPr>
          <a:lstStyle/>
          <a:p>
            <a:pPr marL="12700" marR="5080" lvl="0" indent="0" algn="l" defTabSz="914400" rtl="0" eaLnBrk="1" fontAlgn="auto" latinLnBrk="0" hangingPunct="1">
              <a:lnSpc>
                <a:spcPct val="129099"/>
              </a:lnSpc>
              <a:spcBef>
                <a:spcPts val="105"/>
              </a:spcBef>
              <a:spcAft>
                <a:spcPts val="0"/>
              </a:spcAft>
              <a:buClrTx/>
              <a:buSzTx/>
              <a:buFontTx/>
              <a:buNone/>
              <a:tabLst/>
              <a:defRPr/>
            </a:pPr>
            <a:r>
              <a:rPr kumimoji="0" lang="tr-TR" sz="8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sCR  CR  VGPR  PR</a:t>
            </a:r>
          </a:p>
        </p:txBody>
      </p:sp>
      <p:sp>
        <p:nvSpPr>
          <p:cNvPr id="157" name="object 74">
            <a:extLst>
              <a:ext uri="{FF2B5EF4-FFF2-40B4-BE49-F238E27FC236}">
                <a16:creationId xmlns:a16="http://schemas.microsoft.com/office/drawing/2014/main" id="{35533D8D-9979-7049-8274-F31A35B06BAF}"/>
              </a:ext>
            </a:extLst>
          </p:cNvPr>
          <p:cNvSpPr txBox="1"/>
          <p:nvPr/>
        </p:nvSpPr>
        <p:spPr>
          <a:xfrm>
            <a:off x="4212604" y="4398886"/>
            <a:ext cx="997585" cy="258404"/>
          </a:xfrm>
          <a:prstGeom prst="rect">
            <a:avLst/>
          </a:prstGeom>
        </p:spPr>
        <p:txBody>
          <a:bodyPr vert="horz" wrap="square" lIns="0" tIns="12065" rIns="0" bIns="0" rtlCol="0">
            <a:spAutoFit/>
          </a:bodyPr>
          <a:lstStyle/>
          <a:p>
            <a:pPr marL="78105" marR="0" lvl="0" indent="0" algn="l" defTabSz="914400" rtl="0" eaLnBrk="1" fontAlgn="auto" latinLnBrk="0" hangingPunct="1">
              <a:lnSpc>
                <a:spcPct val="100000"/>
              </a:lnSpc>
              <a:spcBef>
                <a:spcPts val="95"/>
              </a:spcBef>
              <a:spcAft>
                <a:spcPts val="0"/>
              </a:spcAft>
              <a:buClrTx/>
              <a:buSzTx/>
              <a:buFontTx/>
              <a:buNone/>
              <a:tabLst>
                <a:tab pos="681355" algn="l"/>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D-Rd	Rd</a:t>
            </a: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 = 368 N = 369</a:t>
            </a:r>
          </a:p>
        </p:txBody>
      </p:sp>
      <p:sp>
        <p:nvSpPr>
          <p:cNvPr id="158" name="object 75">
            <a:extLst>
              <a:ext uri="{FF2B5EF4-FFF2-40B4-BE49-F238E27FC236}">
                <a16:creationId xmlns:a16="http://schemas.microsoft.com/office/drawing/2014/main" id="{6A3392D9-9722-994C-AEAF-B9B5EBBD25F5}"/>
              </a:ext>
            </a:extLst>
          </p:cNvPr>
          <p:cNvSpPr txBox="1"/>
          <p:nvPr/>
        </p:nvSpPr>
        <p:spPr>
          <a:xfrm>
            <a:off x="4144024" y="1597979"/>
            <a:ext cx="97980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Medyan takip</a:t>
            </a:r>
          </a:p>
        </p:txBody>
      </p:sp>
      <p:sp>
        <p:nvSpPr>
          <p:cNvPr id="159" name="object 76">
            <a:extLst>
              <a:ext uri="{FF2B5EF4-FFF2-40B4-BE49-F238E27FC236}">
                <a16:creationId xmlns:a16="http://schemas.microsoft.com/office/drawing/2014/main" id="{FDE837B9-6870-0146-B3B8-6EFCC4A85B22}"/>
              </a:ext>
            </a:extLst>
          </p:cNvPr>
          <p:cNvSpPr txBox="1"/>
          <p:nvPr/>
        </p:nvSpPr>
        <p:spPr>
          <a:xfrm>
            <a:off x="2590561" y="1848600"/>
            <a:ext cx="122999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Primer</a:t>
            </a: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28,0 ay</a:t>
            </a:r>
          </a:p>
        </p:txBody>
      </p:sp>
      <p:sp>
        <p:nvSpPr>
          <p:cNvPr id="160" name="object 77">
            <a:extLst>
              <a:ext uri="{FF2B5EF4-FFF2-40B4-BE49-F238E27FC236}">
                <a16:creationId xmlns:a16="http://schemas.microsoft.com/office/drawing/2014/main" id="{938F0114-E1A1-8F4B-B4E7-2CE7A4F5938E}"/>
              </a:ext>
            </a:extLst>
          </p:cNvPr>
          <p:cNvSpPr txBox="1"/>
          <p:nvPr/>
        </p:nvSpPr>
        <p:spPr>
          <a:xfrm>
            <a:off x="4333635" y="1848600"/>
            <a:ext cx="723265"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36,4 ay</a:t>
            </a:r>
          </a:p>
        </p:txBody>
      </p:sp>
      <p:sp>
        <p:nvSpPr>
          <p:cNvPr id="161" name="object 78">
            <a:extLst>
              <a:ext uri="{FF2B5EF4-FFF2-40B4-BE49-F238E27FC236}">
                <a16:creationId xmlns:a16="http://schemas.microsoft.com/office/drawing/2014/main" id="{F6C5428A-A14F-FA41-A758-DD2A08470903}"/>
              </a:ext>
            </a:extLst>
          </p:cNvPr>
          <p:cNvSpPr/>
          <p:nvPr/>
        </p:nvSpPr>
        <p:spPr>
          <a:xfrm>
            <a:off x="2635514" y="1811894"/>
            <a:ext cx="4210050" cy="0"/>
          </a:xfrm>
          <a:custGeom>
            <a:avLst/>
            <a:gdLst/>
            <a:ahLst/>
            <a:cxnLst/>
            <a:rect l="l" t="t" r="r" b="b"/>
            <a:pathLst>
              <a:path w="4210050">
                <a:moveTo>
                  <a:pt x="0" y="0"/>
                </a:moveTo>
                <a:lnTo>
                  <a:pt x="4209923" y="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2" name="object 79">
            <a:extLst>
              <a:ext uri="{FF2B5EF4-FFF2-40B4-BE49-F238E27FC236}">
                <a16:creationId xmlns:a16="http://schemas.microsoft.com/office/drawing/2014/main" id="{35EB78C6-CE8D-CB48-B534-957E500538AC}"/>
              </a:ext>
            </a:extLst>
          </p:cNvPr>
          <p:cNvSpPr txBox="1"/>
          <p:nvPr/>
        </p:nvSpPr>
        <p:spPr>
          <a:xfrm>
            <a:off x="5786642" y="4391518"/>
            <a:ext cx="452755" cy="258404"/>
          </a:xfrm>
          <a:prstGeom prst="rect">
            <a:avLst/>
          </a:prstGeom>
        </p:spPr>
        <p:txBody>
          <a:bodyPr vert="horz" wrap="square" lIns="0" tIns="12065" rIns="0" bIns="0" rtlCol="0">
            <a:spAutoFit/>
          </a:bodyPr>
          <a:lstStyle/>
          <a:p>
            <a:pPr marL="78105"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D-Rd</a:t>
            </a: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 = 368</a:t>
            </a:r>
          </a:p>
        </p:txBody>
      </p:sp>
      <p:sp>
        <p:nvSpPr>
          <p:cNvPr id="163" name="object 80">
            <a:extLst>
              <a:ext uri="{FF2B5EF4-FFF2-40B4-BE49-F238E27FC236}">
                <a16:creationId xmlns:a16="http://schemas.microsoft.com/office/drawing/2014/main" id="{9878F14E-E270-BB46-88EB-F2E9FC9BAC58}"/>
              </a:ext>
            </a:extLst>
          </p:cNvPr>
          <p:cNvSpPr txBox="1"/>
          <p:nvPr/>
        </p:nvSpPr>
        <p:spPr>
          <a:xfrm>
            <a:off x="6311149" y="4398252"/>
            <a:ext cx="472440" cy="258404"/>
          </a:xfrm>
          <a:prstGeom prst="rect">
            <a:avLst/>
          </a:prstGeom>
        </p:spPr>
        <p:txBody>
          <a:bodyPr vert="horz" wrap="square" lIns="0" tIns="12065" rIns="0" bIns="0" rtlCol="0">
            <a:spAutoFit/>
          </a:bodyPr>
          <a:lstStyle/>
          <a:p>
            <a:pPr marL="1905" marR="0" lvl="0" indent="0" algn="ctr"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 = 369</a:t>
            </a:r>
          </a:p>
        </p:txBody>
      </p:sp>
      <p:sp>
        <p:nvSpPr>
          <p:cNvPr id="164" name="object 82">
            <a:extLst>
              <a:ext uri="{FF2B5EF4-FFF2-40B4-BE49-F238E27FC236}">
                <a16:creationId xmlns:a16="http://schemas.microsoft.com/office/drawing/2014/main" id="{2CCCBAC3-6C3A-D041-9A54-42320C4EAA6C}"/>
              </a:ext>
            </a:extLst>
          </p:cNvPr>
          <p:cNvSpPr txBox="1"/>
          <p:nvPr/>
        </p:nvSpPr>
        <p:spPr>
          <a:xfrm>
            <a:off x="5866375" y="2195100"/>
            <a:ext cx="336042"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%93</a:t>
            </a:r>
          </a:p>
        </p:txBody>
      </p:sp>
      <p:sp>
        <p:nvSpPr>
          <p:cNvPr id="165" name="object 83">
            <a:extLst>
              <a:ext uri="{FF2B5EF4-FFF2-40B4-BE49-F238E27FC236}">
                <a16:creationId xmlns:a16="http://schemas.microsoft.com/office/drawing/2014/main" id="{E3E50672-FCE8-D648-B093-691AA82ACBE3}"/>
              </a:ext>
            </a:extLst>
          </p:cNvPr>
          <p:cNvSpPr txBox="1"/>
          <p:nvPr/>
        </p:nvSpPr>
        <p:spPr>
          <a:xfrm>
            <a:off x="6319993" y="2436849"/>
            <a:ext cx="454280" cy="135293"/>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defRPr/>
            </a:pPr>
            <a:r>
              <a:rPr kumimoji="0" lang="tr-TR"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%82</a:t>
            </a:r>
          </a:p>
        </p:txBody>
      </p:sp>
      <p:sp>
        <p:nvSpPr>
          <p:cNvPr id="166" name="object 84">
            <a:extLst>
              <a:ext uri="{FF2B5EF4-FFF2-40B4-BE49-F238E27FC236}">
                <a16:creationId xmlns:a16="http://schemas.microsoft.com/office/drawing/2014/main" id="{02D51DC1-8B5D-7E49-A6BF-231791AAFE4F}"/>
              </a:ext>
            </a:extLst>
          </p:cNvPr>
          <p:cNvSpPr txBox="1"/>
          <p:nvPr/>
        </p:nvSpPr>
        <p:spPr>
          <a:xfrm>
            <a:off x="5749174" y="1848600"/>
            <a:ext cx="1201420" cy="135293"/>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Güncel: 56.2 ay</a:t>
            </a:r>
          </a:p>
        </p:txBody>
      </p:sp>
      <p:sp>
        <p:nvSpPr>
          <p:cNvPr id="167" name="object 88">
            <a:extLst>
              <a:ext uri="{FF2B5EF4-FFF2-40B4-BE49-F238E27FC236}">
                <a16:creationId xmlns:a16="http://schemas.microsoft.com/office/drawing/2014/main" id="{B42210C3-6578-3146-A57A-9C77A75A239E}"/>
              </a:ext>
            </a:extLst>
          </p:cNvPr>
          <p:cNvSpPr txBox="1"/>
          <p:nvPr/>
        </p:nvSpPr>
        <p:spPr>
          <a:xfrm>
            <a:off x="7209929" y="3422171"/>
            <a:ext cx="716023"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lang="tr-TR"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8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8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8" name="TextBox 167">
            <a:extLst>
              <a:ext uri="{FF2B5EF4-FFF2-40B4-BE49-F238E27FC236}">
                <a16:creationId xmlns:a16="http://schemas.microsoft.com/office/drawing/2014/main" id="{37965222-C876-491B-B2EC-B7B473F23500}"/>
              </a:ext>
            </a:extLst>
          </p:cNvPr>
          <p:cNvSpPr txBox="1"/>
          <p:nvPr/>
        </p:nvSpPr>
        <p:spPr>
          <a:xfrm>
            <a:off x="0" y="6451803"/>
            <a:ext cx="12192000" cy="400110"/>
          </a:xfrm>
          <a:prstGeom prst="rect">
            <a:avLst/>
          </a:prstGeom>
          <a:solidFill>
            <a:schemeClr val="bg2"/>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Facon</a:t>
            </a:r>
            <a:r>
              <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et </a:t>
            </a:r>
            <a:r>
              <a:rPr kumimoji="0" lang="en-US"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al.Daratumumab</a:t>
            </a:r>
            <a:r>
              <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plus Lenalidomide and dexamethasone for untreated myeloma N England J med. 2019 Supplementary appendix in press</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128792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9" name="object 19"/>
          <p:cNvGrpSpPr/>
          <p:nvPr/>
        </p:nvGrpSpPr>
        <p:grpSpPr>
          <a:xfrm>
            <a:off x="2650573" y="2429380"/>
            <a:ext cx="4318000" cy="2076450"/>
            <a:chOff x="2228164" y="1107224"/>
            <a:chExt cx="4318000" cy="2076450"/>
          </a:xfrm>
        </p:grpSpPr>
        <p:sp>
          <p:nvSpPr>
            <p:cNvPr id="20" name="object 20"/>
            <p:cNvSpPr/>
            <p:nvPr/>
          </p:nvSpPr>
          <p:spPr>
            <a:xfrm>
              <a:off x="2228164" y="2726347"/>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object 21"/>
            <p:cNvSpPr/>
            <p:nvPr/>
          </p:nvSpPr>
          <p:spPr>
            <a:xfrm>
              <a:off x="2228164" y="2329662"/>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2" name="object 22"/>
            <p:cNvSpPr/>
            <p:nvPr/>
          </p:nvSpPr>
          <p:spPr>
            <a:xfrm>
              <a:off x="2228164" y="1931200"/>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3" name="object 23"/>
            <p:cNvSpPr/>
            <p:nvPr/>
          </p:nvSpPr>
          <p:spPr>
            <a:xfrm>
              <a:off x="2228164" y="1534515"/>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4" name="object 24"/>
            <p:cNvSpPr/>
            <p:nvPr/>
          </p:nvSpPr>
          <p:spPr>
            <a:xfrm>
              <a:off x="2228164" y="1136053"/>
              <a:ext cx="64135" cy="1988820"/>
            </a:xfrm>
            <a:custGeom>
              <a:avLst/>
              <a:gdLst/>
              <a:ahLst/>
              <a:cxnLst/>
              <a:rect l="l" t="t" r="r" b="b"/>
              <a:pathLst>
                <a:path w="64135" h="1988820">
                  <a:moveTo>
                    <a:pt x="64008" y="0"/>
                  </a:moveTo>
                  <a:lnTo>
                    <a:pt x="0" y="1"/>
                  </a:lnTo>
                </a:path>
                <a:path w="64135" h="1988820">
                  <a:moveTo>
                    <a:pt x="64008" y="0"/>
                  </a:moveTo>
                  <a:lnTo>
                    <a:pt x="64007" y="198877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 name="object 25"/>
            <p:cNvSpPr/>
            <p:nvPr/>
          </p:nvSpPr>
          <p:spPr>
            <a:xfrm>
              <a:off x="2276055" y="3124822"/>
              <a:ext cx="4251325" cy="0"/>
            </a:xfrm>
            <a:custGeom>
              <a:avLst/>
              <a:gdLst/>
              <a:ahLst/>
              <a:cxnLst/>
              <a:rect l="l" t="t" r="r" b="b"/>
              <a:pathLst>
                <a:path w="4251325">
                  <a:moveTo>
                    <a:pt x="0" y="0"/>
                  </a:moveTo>
                  <a:lnTo>
                    <a:pt x="4251002"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bject 26"/>
            <p:cNvSpPr/>
            <p:nvPr/>
          </p:nvSpPr>
          <p:spPr>
            <a:xfrm>
              <a:off x="2228164" y="3124822"/>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7" name="object 27"/>
            <p:cNvSpPr/>
            <p:nvPr/>
          </p:nvSpPr>
          <p:spPr>
            <a:xfrm>
              <a:off x="2292172"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object 28"/>
            <p:cNvSpPr/>
            <p:nvPr/>
          </p:nvSpPr>
          <p:spPr>
            <a:xfrm>
              <a:off x="2477465"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9" name="object 29"/>
            <p:cNvSpPr/>
            <p:nvPr/>
          </p:nvSpPr>
          <p:spPr>
            <a:xfrm>
              <a:off x="2660078"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0" name="object 30"/>
            <p:cNvSpPr/>
            <p:nvPr/>
          </p:nvSpPr>
          <p:spPr>
            <a:xfrm>
              <a:off x="2845371"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1" name="object 31"/>
            <p:cNvSpPr/>
            <p:nvPr/>
          </p:nvSpPr>
          <p:spPr>
            <a:xfrm>
              <a:off x="3027972"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bject 32"/>
            <p:cNvSpPr/>
            <p:nvPr/>
          </p:nvSpPr>
          <p:spPr>
            <a:xfrm>
              <a:off x="3213265"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object 33"/>
            <p:cNvSpPr/>
            <p:nvPr/>
          </p:nvSpPr>
          <p:spPr>
            <a:xfrm>
              <a:off x="3395878"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4" name="object 34"/>
            <p:cNvSpPr/>
            <p:nvPr/>
          </p:nvSpPr>
          <p:spPr>
            <a:xfrm>
              <a:off x="5423357"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bject 35"/>
            <p:cNvSpPr/>
            <p:nvPr/>
          </p:nvSpPr>
          <p:spPr>
            <a:xfrm>
              <a:off x="3949064"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object 36"/>
            <p:cNvSpPr/>
            <p:nvPr/>
          </p:nvSpPr>
          <p:spPr>
            <a:xfrm>
              <a:off x="3581171"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object 37"/>
            <p:cNvSpPr/>
            <p:nvPr/>
          </p:nvSpPr>
          <p:spPr>
            <a:xfrm>
              <a:off x="3766464"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bject 38"/>
            <p:cNvSpPr/>
            <p:nvPr/>
          </p:nvSpPr>
          <p:spPr>
            <a:xfrm>
              <a:off x="4684865"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object 39"/>
            <p:cNvSpPr/>
            <p:nvPr/>
          </p:nvSpPr>
          <p:spPr>
            <a:xfrm>
              <a:off x="4316971"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object 40"/>
            <p:cNvSpPr/>
            <p:nvPr/>
          </p:nvSpPr>
          <p:spPr>
            <a:xfrm>
              <a:off x="4502264"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object 41"/>
            <p:cNvSpPr/>
            <p:nvPr/>
          </p:nvSpPr>
          <p:spPr>
            <a:xfrm>
              <a:off x="4134358"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object 42"/>
            <p:cNvSpPr/>
            <p:nvPr/>
          </p:nvSpPr>
          <p:spPr>
            <a:xfrm>
              <a:off x="4870157"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object 43"/>
            <p:cNvSpPr/>
            <p:nvPr/>
          </p:nvSpPr>
          <p:spPr>
            <a:xfrm>
              <a:off x="5052771"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bject 44"/>
            <p:cNvSpPr/>
            <p:nvPr/>
          </p:nvSpPr>
          <p:spPr>
            <a:xfrm>
              <a:off x="5238064"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object 45"/>
            <p:cNvSpPr/>
            <p:nvPr/>
          </p:nvSpPr>
          <p:spPr>
            <a:xfrm>
              <a:off x="5973864"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bject 46"/>
            <p:cNvSpPr/>
            <p:nvPr/>
          </p:nvSpPr>
          <p:spPr>
            <a:xfrm>
              <a:off x="5605958"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object 47"/>
            <p:cNvSpPr/>
            <p:nvPr/>
          </p:nvSpPr>
          <p:spPr>
            <a:xfrm>
              <a:off x="5791250"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object 48"/>
            <p:cNvSpPr/>
            <p:nvPr/>
          </p:nvSpPr>
          <p:spPr>
            <a:xfrm>
              <a:off x="6159157"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9" name="object 49"/>
            <p:cNvSpPr/>
            <p:nvPr/>
          </p:nvSpPr>
          <p:spPr>
            <a:xfrm>
              <a:off x="6341757"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object 50"/>
            <p:cNvSpPr/>
            <p:nvPr/>
          </p:nvSpPr>
          <p:spPr>
            <a:xfrm>
              <a:off x="6527063" y="3124818"/>
              <a:ext cx="0" cy="59055"/>
            </a:xfrm>
            <a:custGeom>
              <a:avLst/>
              <a:gdLst/>
              <a:ahLst/>
              <a:cxnLst/>
              <a:rect l="l" t="t" r="r" b="b"/>
              <a:pathLst>
                <a:path h="59055">
                  <a:moveTo>
                    <a:pt x="0" y="58703"/>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object 51"/>
            <p:cNvSpPr/>
            <p:nvPr/>
          </p:nvSpPr>
          <p:spPr>
            <a:xfrm>
              <a:off x="2258809" y="1107224"/>
              <a:ext cx="4286821" cy="1475405"/>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 name="object 2"/>
          <p:cNvSpPr txBox="1">
            <a:spLocks noGrp="1"/>
          </p:cNvSpPr>
          <p:nvPr>
            <p:ph type="title" idx="4294967295"/>
          </p:nvPr>
        </p:nvSpPr>
        <p:spPr>
          <a:xfrm>
            <a:off x="3427413" y="392113"/>
            <a:ext cx="8764587" cy="401637"/>
          </a:xfrm>
          <a:prstGeom prst="rect">
            <a:avLst/>
          </a:prstGeom>
        </p:spPr>
        <p:txBody>
          <a:bodyPr vert="horz" wrap="square" lIns="0" tIns="12700" rIns="0" bIns="0" rtlCol="0">
            <a:spAutoFit/>
          </a:bodyPr>
          <a:lstStyle/>
          <a:p>
            <a:pPr marL="12700">
              <a:spcBef>
                <a:spcPts val="100"/>
              </a:spcBef>
            </a:pPr>
            <a:r>
              <a:rPr lang="tr-TR" sz="2800" b="1" spc="-120" dirty="0">
                <a:latin typeface="Verdana" panose="020B0604030504040204" pitchFamily="34" charset="0"/>
                <a:ea typeface="Verdana" panose="020B0604030504040204" pitchFamily="34" charset="0"/>
                <a:cs typeface="Verdana" panose="020B0604030504040204" pitchFamily="34" charset="0"/>
              </a:rPr>
              <a:t>MAIA - 5 yıllık Takip</a:t>
            </a:r>
            <a:endParaRPr sz="2800" b="1" spc="-190" dirty="0">
              <a:latin typeface="Verdana" panose="020B0604030504040204" pitchFamily="34" charset="0"/>
              <a:ea typeface="Verdana" panose="020B0604030504040204" pitchFamily="34" charset="0"/>
              <a:cs typeface="Verdana" panose="020B0604030504040204" pitchFamily="34" charset="0"/>
            </a:endParaRPr>
          </a:p>
        </p:txBody>
      </p:sp>
      <p:sp>
        <p:nvSpPr>
          <p:cNvPr id="54" name="object 54"/>
          <p:cNvSpPr txBox="1">
            <a:spLocks noGrp="1"/>
          </p:cNvSpPr>
          <p:nvPr>
            <p:ph type="sldNum" sz="quarter" idx="4294967295"/>
          </p:nvPr>
        </p:nvSpPr>
        <p:spPr>
          <a:xfrm>
            <a:off x="11960225" y="8286750"/>
            <a:ext cx="231775" cy="190500"/>
          </a:xfrm>
          <a:prstGeom prst="rect">
            <a:avLst/>
          </a:prstGeom>
        </p:spPr>
        <p:txBody>
          <a:bodyPr vert="horz" wrap="square" lIns="0" tIns="5080" rIns="0" bIns="0" rtlCol="0">
            <a:spAutoFit/>
          </a:bodyPr>
          <a:lstStyle/>
          <a:p>
            <a:pPr marL="38100" marR="0" lvl="0" indent="0" algn="l" defTabSz="914400" rtl="0" eaLnBrk="1" fontAlgn="auto" latinLnBrk="0" hangingPunct="1">
              <a:lnSpc>
                <a:spcPct val="100000"/>
              </a:lnSpc>
              <a:spcBef>
                <a:spcPts val="40"/>
              </a:spcBef>
              <a:spcAft>
                <a:spcPts val="0"/>
              </a:spcAft>
              <a:buClrTx/>
              <a:buSzTx/>
              <a:buFontTx/>
              <a:buNone/>
              <a:tabLst/>
              <a:defRPr/>
            </a:pPr>
            <a:fld id="{81D60167-4931-47E6-BA6A-407CBD079E47}" type="slidenum">
              <a:rPr kumimoji="0" sz="1200" b="0" i="0" u="none" strike="noStrike" kern="1200" cap="none" spc="-25"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pPr marL="38100" marR="0" lvl="0" indent="0" algn="l" defTabSz="914400" rtl="0" eaLnBrk="1" fontAlgn="auto" latinLnBrk="0" hangingPunct="1">
                <a:lnSpc>
                  <a:spcPct val="100000"/>
                </a:lnSpc>
                <a:spcBef>
                  <a:spcPts val="40"/>
                </a:spcBef>
                <a:spcAft>
                  <a:spcPts val="0"/>
                </a:spcAft>
                <a:buClrTx/>
                <a:buSzTx/>
                <a:buFontTx/>
                <a:buNone/>
                <a:tabLst/>
                <a:defRPr/>
              </a:pPr>
              <a:t>23</a:t>
            </a:fld>
            <a:endParaRPr kumimoji="0" sz="1200" b="0" i="0" u="none" strike="noStrike" kern="1200" cap="none" spc="-25"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4" name="object 4"/>
          <p:cNvGrpSpPr/>
          <p:nvPr/>
        </p:nvGrpSpPr>
        <p:grpSpPr>
          <a:xfrm>
            <a:off x="2710745" y="2365066"/>
            <a:ext cx="4154170" cy="2086610"/>
            <a:chOff x="2288336" y="1042910"/>
            <a:chExt cx="4154170" cy="2086610"/>
          </a:xfrm>
        </p:grpSpPr>
        <p:sp>
          <p:nvSpPr>
            <p:cNvPr id="5" name="object 5"/>
            <p:cNvSpPr/>
            <p:nvPr/>
          </p:nvSpPr>
          <p:spPr>
            <a:xfrm>
              <a:off x="5973864" y="1049260"/>
              <a:ext cx="0" cy="2073910"/>
            </a:xfrm>
            <a:custGeom>
              <a:avLst/>
              <a:gdLst/>
              <a:ahLst/>
              <a:cxnLst/>
              <a:rect l="l" t="t" r="r" b="b"/>
              <a:pathLst>
                <a:path h="2073910">
                  <a:moveTo>
                    <a:pt x="0" y="2073631"/>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 name="object 6"/>
            <p:cNvSpPr/>
            <p:nvPr/>
          </p:nvSpPr>
          <p:spPr>
            <a:xfrm>
              <a:off x="2294686" y="2130437"/>
              <a:ext cx="4141470" cy="0"/>
            </a:xfrm>
            <a:custGeom>
              <a:avLst/>
              <a:gdLst/>
              <a:ahLst/>
              <a:cxnLst/>
              <a:rect l="l" t="t" r="r" b="b"/>
              <a:pathLst>
                <a:path w="4141470">
                  <a:moveTo>
                    <a:pt x="0" y="0"/>
                  </a:moveTo>
                  <a:lnTo>
                    <a:pt x="4141192"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7" name="object 7"/>
          <p:cNvSpPr txBox="1"/>
          <p:nvPr/>
        </p:nvSpPr>
        <p:spPr>
          <a:xfrm>
            <a:off x="7012705" y="3352631"/>
            <a:ext cx="2329079"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D-Rd: </a:t>
            </a:r>
            <a:r>
              <a:rPr kumimoji="0" lang="tr-TR"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Medyan</a:t>
            </a:r>
            <a:r>
              <a:rPr kumimoji="0"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200" b="1" i="0" u="none" strike="noStrike" kern="1200" cap="none" spc="-16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200" b="1" i="0" u="none" strike="noStrike" kern="1200" cap="none" spc="-2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Ulaşılamadı</a:t>
            </a:r>
            <a:endParaRPr kumimoji="0" sz="1200" b="1" i="0" u="none" strike="noStrike" kern="1200" cap="none" spc="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 name="object 8"/>
          <p:cNvSpPr txBox="1"/>
          <p:nvPr/>
        </p:nvSpPr>
        <p:spPr>
          <a:xfrm>
            <a:off x="7005847" y="3779352"/>
            <a:ext cx="1917655" cy="1821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100" b="1" i="0" u="none" strike="noStrike" kern="1200" cap="none" spc="-6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Rd: </a:t>
            </a:r>
            <a:r>
              <a:rPr kumimoji="0" lang="tr-TR" sz="11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M</a:t>
            </a:r>
            <a:r>
              <a:rPr kumimoji="0" sz="11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ed</a:t>
            </a:r>
            <a:r>
              <a:rPr kumimoji="0" lang="tr-TR" sz="11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yan</a:t>
            </a:r>
            <a:r>
              <a:rPr kumimoji="0" sz="11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1100" b="1" i="0" u="none" strike="noStrike" kern="1200" cap="none" spc="-4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34.4</a:t>
            </a:r>
            <a:r>
              <a:rPr kumimoji="0" sz="1100" b="1" i="0" u="none" strike="noStrike" kern="1200" cap="none" spc="-17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100" b="1" i="0" u="none" strike="noStrike" kern="1200" cap="none" spc="-3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ay</a:t>
            </a:r>
            <a:endParaRPr kumimoji="0" sz="1100" b="1" i="0" u="none" strike="noStrike" kern="1200" cap="none" spc="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 name="object 9"/>
          <p:cNvSpPr txBox="1"/>
          <p:nvPr/>
        </p:nvSpPr>
        <p:spPr>
          <a:xfrm>
            <a:off x="5857069" y="3033855"/>
            <a:ext cx="713181"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1000" b="0" i="0" u="none" strike="noStrike" kern="1200" cap="none" spc="114"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0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52</a:t>
            </a:r>
            <a:r>
              <a:rPr kumimoji="0" sz="1000" b="0" i="0" u="none" strike="noStrike" kern="1200" cap="none" spc="-4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0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a:t>
            </a:r>
            <a:endParaRPr kumimoji="0"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 name="object 10"/>
          <p:cNvSpPr txBox="1"/>
          <p:nvPr/>
        </p:nvSpPr>
        <p:spPr>
          <a:xfrm>
            <a:off x="5905785" y="3563950"/>
            <a:ext cx="615747"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1000" b="0" i="0" u="none" strike="noStrike" kern="1200" cap="none" spc="114"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0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28</a:t>
            </a:r>
            <a:r>
              <a:rPr kumimoji="0" sz="1000" b="0" i="0" u="none" strike="noStrike" kern="1200" cap="none" spc="-4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0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7</a:t>
            </a:r>
            <a:endParaRPr kumimoji="0"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 name="object 11"/>
          <p:cNvSpPr txBox="1"/>
          <p:nvPr/>
        </p:nvSpPr>
        <p:spPr>
          <a:xfrm>
            <a:off x="6213659" y="2119159"/>
            <a:ext cx="988694" cy="166712"/>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0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r>
              <a:rPr kumimoji="0" lang="tr-TR" sz="10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ay</a:t>
            </a:r>
            <a:endParaRPr kumimoji="0"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 name="object 12"/>
          <p:cNvSpPr txBox="1"/>
          <p:nvPr/>
        </p:nvSpPr>
        <p:spPr>
          <a:xfrm>
            <a:off x="2329774" y="3966446"/>
            <a:ext cx="289544" cy="130228"/>
          </a:xfrm>
          <a:prstGeom prst="rect">
            <a:avLst/>
          </a:prstGeom>
        </p:spPr>
        <p:txBody>
          <a:bodyPr vert="horz" wrap="square" lIns="0" tIns="12700" rIns="0" bIns="0" rtlCol="0">
            <a:spAutoFit/>
          </a:bodyPr>
          <a:lstStyle/>
          <a:p>
            <a:pPr marL="12700" marR="0" lvl="0" indent="0" algn="r" defTabSz="914400" rtl="0" eaLnBrk="1" fontAlgn="auto" latinLnBrk="0" hangingPunct="1">
              <a:lnSpc>
                <a:spcPts val="1045"/>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 name="object 13"/>
          <p:cNvSpPr txBox="1"/>
          <p:nvPr/>
        </p:nvSpPr>
        <p:spPr>
          <a:xfrm>
            <a:off x="2630913" y="4456008"/>
            <a:ext cx="4694280" cy="175688"/>
          </a:xfrm>
          <a:prstGeom prst="rect">
            <a:avLst/>
          </a:prstGeom>
        </p:spPr>
        <p:txBody>
          <a:bodyPr vert="horz" wrap="square" lIns="0" tIns="52069" rIns="0" bIns="0" rtlCol="0">
            <a:spAutoFit/>
          </a:bodyPr>
          <a:lstStyle/>
          <a:p>
            <a:pPr marL="36830" marR="0" lvl="0" indent="0" algn="l" defTabSz="914400" rtl="0" eaLnBrk="1" fontAlgn="auto" latinLnBrk="0" hangingPunct="1">
              <a:lnSpc>
                <a:spcPct val="100000"/>
              </a:lnSpc>
              <a:spcBef>
                <a:spcPts val="409"/>
              </a:spcBef>
              <a:spcAft>
                <a:spcPts val="0"/>
              </a:spcAft>
              <a:buClrTx/>
              <a:buSzTx/>
              <a:buFontTx/>
              <a:buNone/>
              <a:tabLst/>
              <a:defRPr/>
            </a:pPr>
            <a:r>
              <a:rPr kumimoji="0"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r>
              <a:rPr kumimoji="0" sz="800" b="0" i="0" u="none" strike="noStrike" kern="1200" cap="none" spc="26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800" b="0" i="0" u="none" strike="noStrike" kern="1200" cap="none" spc="26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 </a:t>
            </a:r>
            <a:r>
              <a:rPr kumimoji="0" lang="tr-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6</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a:t>
            </a:r>
            <a:r>
              <a:rPr kumimoji="0" lang="tr-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12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15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18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21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24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27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30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33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39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42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45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48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51</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54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57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63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66 </a:t>
            </a:r>
            <a:r>
              <a:rPr kumimoji="0" lang="tr-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8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69</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object 14"/>
          <p:cNvSpPr txBox="1"/>
          <p:nvPr/>
        </p:nvSpPr>
        <p:spPr>
          <a:xfrm>
            <a:off x="2175998" y="2458209"/>
            <a:ext cx="123111" cy="1936088"/>
          </a:xfrm>
          <a:prstGeom prst="rect">
            <a:avLst/>
          </a:prstGeom>
        </p:spPr>
        <p:txBody>
          <a:bodyPr vert="vert270" wrap="square" lIns="0" tIns="6350" rIns="0" bIns="0" rtlCol="0">
            <a:spAutoFit/>
          </a:bodyPr>
          <a:lstStyle/>
          <a:p>
            <a:pPr marL="12700" marR="0" lvl="0" indent="0" algn="l" defTabSz="914400" rtl="0" eaLnBrk="1" fontAlgn="auto" latinLnBrk="0" hangingPunct="1">
              <a:lnSpc>
                <a:spcPct val="100000"/>
              </a:lnSpc>
              <a:spcBef>
                <a:spcPts val="50"/>
              </a:spcBef>
              <a:spcAft>
                <a:spcPts val="0"/>
              </a:spcAft>
              <a:buClrTx/>
              <a:buSzTx/>
              <a:buFontTx/>
              <a:buNone/>
              <a:tabLst/>
              <a:defRPr/>
            </a:pPr>
            <a:r>
              <a:rPr kumimoji="0" lang="tr-TR" sz="800" b="0" i="0" u="none" strike="noStrike" kern="1200" cap="none" spc="1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Progresyonsuz sağkalım %</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object 15"/>
          <p:cNvSpPr txBox="1"/>
          <p:nvPr/>
        </p:nvSpPr>
        <p:spPr>
          <a:xfrm>
            <a:off x="2463744" y="3567159"/>
            <a:ext cx="155575" cy="135935"/>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object 16"/>
          <p:cNvSpPr txBox="1"/>
          <p:nvPr/>
        </p:nvSpPr>
        <p:spPr>
          <a:xfrm>
            <a:off x="2463744" y="3164434"/>
            <a:ext cx="155575" cy="135935"/>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object 17"/>
          <p:cNvSpPr txBox="1"/>
          <p:nvPr/>
        </p:nvSpPr>
        <p:spPr>
          <a:xfrm>
            <a:off x="2397068" y="2381876"/>
            <a:ext cx="222250" cy="135935"/>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8" name="object 18"/>
          <p:cNvSpPr txBox="1"/>
          <p:nvPr/>
        </p:nvSpPr>
        <p:spPr>
          <a:xfrm>
            <a:off x="2105937" y="5063647"/>
            <a:ext cx="447675" cy="264175"/>
          </a:xfrm>
          <a:prstGeom prst="rect">
            <a:avLst/>
          </a:prstGeom>
        </p:spPr>
        <p:txBody>
          <a:bodyPr vert="horz" wrap="square" lIns="0" tIns="12700" rIns="0" bIns="0" rtlCol="0">
            <a:spAutoFit/>
          </a:bodyPr>
          <a:lstStyle/>
          <a:p>
            <a:pPr marL="0" marR="5080" lvl="0" indent="0" algn="r" defTabSz="914400" rtl="0" eaLnBrk="1" fontAlgn="auto" latinLnBrk="0" hangingPunct="1">
              <a:lnSpc>
                <a:spcPts val="925"/>
              </a:lnSpc>
              <a:spcBef>
                <a:spcPts val="0"/>
              </a:spcBef>
              <a:spcAft>
                <a:spcPts val="0"/>
              </a:spcAft>
              <a:buClrTx/>
              <a:buSzTx/>
              <a:buFontTx/>
              <a:buNone/>
              <a:tabLst/>
              <a:defRPr/>
            </a:pPr>
            <a:r>
              <a:rPr kumimoji="0" sz="800" b="0" i="0"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11430" lvl="0" indent="0" algn="r" defTabSz="914400" rtl="0" eaLnBrk="1" fontAlgn="auto" latinLnBrk="0" hangingPunct="1">
              <a:lnSpc>
                <a:spcPct val="100000"/>
              </a:lnSpc>
              <a:spcBef>
                <a:spcPts val="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sz="800" b="0" i="0" u="none" strike="noStrike" kern="1200" cap="none" spc="-4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800" b="0" i="0"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6" name="Rectangle: Rounded Corners 55">
            <a:extLst>
              <a:ext uri="{FF2B5EF4-FFF2-40B4-BE49-F238E27FC236}">
                <a16:creationId xmlns:a16="http://schemas.microsoft.com/office/drawing/2014/main" id="{CD0D1845-4B1A-496B-A311-4CD954BFC590}"/>
              </a:ext>
            </a:extLst>
          </p:cNvPr>
          <p:cNvSpPr/>
          <p:nvPr/>
        </p:nvSpPr>
        <p:spPr>
          <a:xfrm>
            <a:off x="9216526" y="2783126"/>
            <a:ext cx="1968368" cy="1654876"/>
          </a:xfrm>
          <a:prstGeom prst="roundRect">
            <a:avLst>
              <a:gd name="adj" fmla="val 0"/>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Progresyon veya Ölüm Riskinde </a:t>
            </a:r>
            <a:r>
              <a:rPr kumimoji="0" lang="tr-TR" sz="2800" b="1"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%47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azalma</a:t>
            </a:r>
            <a:endParaRPr kumimoji="0" lang="en-US" sz="18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Rectangle 57">
            <a:extLst>
              <a:ext uri="{FF2B5EF4-FFF2-40B4-BE49-F238E27FC236}">
                <a16:creationId xmlns:a16="http://schemas.microsoft.com/office/drawing/2014/main" id="{E6C18936-A9C6-4C83-9545-ACBA38CD6D33}"/>
              </a:ext>
            </a:extLst>
          </p:cNvPr>
          <p:cNvSpPr/>
          <p:nvPr/>
        </p:nvSpPr>
        <p:spPr>
          <a:xfrm>
            <a:off x="116241" y="6141588"/>
            <a:ext cx="4119514" cy="329006"/>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Facon T, et al. EHA 2021. Oral </a:t>
            </a:r>
            <a:r>
              <a:rPr kumimoji="0" lang="fr-FR" sz="1000" b="0" i="0" u="none" strike="noStrike" kern="1200" cap="none" spc="0" normalizeH="0" baseline="0" noProof="0" dirty="0" err="1">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Presentation</a:t>
            </a:r>
            <a:r>
              <a:rPr kumimoji="0" lang="fr-FR" sz="10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rPr>
              <a:t> LB1901</a:t>
            </a:r>
            <a:endParaRPr kumimoji="0" lang="tr-TR" sz="1000" b="0" i="0" u="none" strike="noStrike" kern="1200" cap="none" spc="0" normalizeH="0" baseline="0" noProof="0" dirty="0">
              <a:ln>
                <a:noFill/>
              </a:ln>
              <a:solidFill>
                <a:prstClr val="black">
                  <a:lumMod val="50000"/>
                </a:prst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0" name="object 13">
            <a:extLst>
              <a:ext uri="{FF2B5EF4-FFF2-40B4-BE49-F238E27FC236}">
                <a16:creationId xmlns:a16="http://schemas.microsoft.com/office/drawing/2014/main" id="{229E8C3D-ACAC-494B-B216-0F07AEAF5D53}"/>
              </a:ext>
            </a:extLst>
          </p:cNvPr>
          <p:cNvSpPr txBox="1"/>
          <p:nvPr/>
        </p:nvSpPr>
        <p:spPr>
          <a:xfrm>
            <a:off x="2630913" y="5042497"/>
            <a:ext cx="4658347" cy="280845"/>
          </a:xfrm>
          <a:prstGeom prst="rect">
            <a:avLst/>
          </a:prstGeom>
        </p:spPr>
        <p:txBody>
          <a:bodyPr vert="horz" wrap="square" lIns="0" tIns="52069" rIns="0" bIns="0" rtlCol="0">
            <a:spAutoFit/>
          </a:bodyPr>
          <a:lstStyle/>
          <a:p>
            <a:pPr marL="12700" marR="0" lvl="0" indent="0" algn="l" defTabSz="914400" rtl="0" eaLnBrk="1" fontAlgn="auto" latinLnBrk="0" hangingPunct="1">
              <a:lnSpc>
                <a:spcPct val="100000"/>
              </a:lnSpc>
              <a:spcBef>
                <a:spcPts val="944"/>
              </a:spcBef>
              <a:spcAft>
                <a:spcPts val="0"/>
              </a:spcAft>
              <a:buClrTx/>
              <a:buSzTx/>
              <a:buFontTx/>
              <a:buNone/>
              <a:tabLst>
                <a:tab pos="4110354" algn="l"/>
                <a:tab pos="4292600" algn="l"/>
              </a:tabLst>
              <a:defRPr/>
            </a:pPr>
            <a:r>
              <a:rPr kumimoji="0" lang="en-TR"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369  333  307 280 255 237  220 205  196 179  172 155  146  133  123  113 105   </a:t>
            </a:r>
            <a:r>
              <a:rPr kumimoji="0" lang="en-TR" sz="7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94    63   36   12   </a:t>
            </a:r>
            <a:r>
              <a:rPr kumimoji="0" lang="en-TR" sz="700" b="0" i="0" u="none" strike="noStrike" kern="1200" cap="none" spc="9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	2    0</a:t>
            </a:r>
            <a:endParaRPr kumimoji="0" lang="en-TR" sz="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2700" marR="0" lvl="0" indent="0" algn="l" defTabSz="914400" rtl="0" eaLnBrk="1" fontAlgn="auto" latinLnBrk="0" hangingPunct="1">
              <a:lnSpc>
                <a:spcPct val="100000"/>
              </a:lnSpc>
              <a:spcBef>
                <a:spcPts val="50"/>
              </a:spcBef>
              <a:spcAft>
                <a:spcPts val="0"/>
              </a:spcAft>
              <a:buClrTx/>
              <a:buSzTx/>
              <a:buFontTx/>
              <a:buNone/>
              <a:tabLst>
                <a:tab pos="4292600" algn="l"/>
              </a:tabLst>
              <a:defRPr/>
            </a:pPr>
            <a:r>
              <a:rPr kumimoji="0" lang="en-TR"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368  347  335 320 309 300  290 276  266 256  246  237 232  222  210  199 195  170  123   </a:t>
            </a:r>
            <a:r>
              <a:rPr kumimoji="0" lang="en-TR" sz="7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87   51    17   </a:t>
            </a:r>
            <a:r>
              <a:rPr kumimoji="0" lang="en-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5    0</a:t>
            </a:r>
            <a:endParaRPr kumimoji="0" lang="en-TR" sz="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1" name="object 17">
            <a:extLst>
              <a:ext uri="{FF2B5EF4-FFF2-40B4-BE49-F238E27FC236}">
                <a16:creationId xmlns:a16="http://schemas.microsoft.com/office/drawing/2014/main" id="{C96F22A6-A55A-F442-BD2C-8857149DB6BB}"/>
              </a:ext>
            </a:extLst>
          </p:cNvPr>
          <p:cNvSpPr txBox="1"/>
          <p:nvPr/>
        </p:nvSpPr>
        <p:spPr>
          <a:xfrm>
            <a:off x="2397068" y="2779579"/>
            <a:ext cx="222250" cy="135935"/>
          </a:xfrm>
          <a:prstGeom prst="rect">
            <a:avLst/>
          </a:prstGeom>
        </p:spPr>
        <p:txBody>
          <a:bodyPr vert="horz" wrap="square" lIns="0" tIns="12700" rIns="0" bIns="0" rtlCol="0">
            <a:spAutoFit/>
          </a:bodyPr>
          <a:lstStyle/>
          <a:p>
            <a:pPr marL="78740" marR="0" lvl="0" indent="0" algn="r" defTabSz="914400" rtl="0" eaLnBrk="1" fontAlgn="auto" latinLnBrk="0" hangingPunct="1">
              <a:lnSpc>
                <a:spcPct val="100000"/>
              </a:lnSpc>
              <a:spcBef>
                <a:spcPts val="5"/>
              </a:spcBef>
              <a:spcAft>
                <a:spcPts val="0"/>
              </a:spcAft>
              <a:buClrTx/>
              <a:buSzTx/>
              <a:buFontTx/>
              <a:buNone/>
              <a:tabLst/>
              <a:defRPr/>
            </a:pPr>
            <a:r>
              <a:rPr kumimoji="0" lang="en-TR"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80</a:t>
            </a:r>
            <a:endParaRPr kumimoji="0" lang="en-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TextBox 61">
            <a:extLst>
              <a:ext uri="{FF2B5EF4-FFF2-40B4-BE49-F238E27FC236}">
                <a16:creationId xmlns:a16="http://schemas.microsoft.com/office/drawing/2014/main" id="{C113A4F0-23D6-2F4C-B292-49D5FC7BDFB8}"/>
              </a:ext>
            </a:extLst>
          </p:cNvPr>
          <p:cNvSpPr txBox="1"/>
          <p:nvPr/>
        </p:nvSpPr>
        <p:spPr>
          <a:xfrm>
            <a:off x="2870474" y="4062473"/>
            <a:ext cx="3172872" cy="269304"/>
          </a:xfrm>
          <a:prstGeom prst="rect">
            <a:avLst/>
          </a:prstGeom>
          <a:noFill/>
        </p:spPr>
        <p:txBody>
          <a:bodyPr wrap="square" lIns="0" tIns="0" rIns="0" bIns="0">
            <a:spAutoFit/>
          </a:bodyPr>
          <a:lstStyle/>
          <a:p>
            <a:pPr marL="6350" marR="0" lvl="0" indent="0" algn="l" defTabSz="914400" rtl="0" eaLnBrk="1" fontAlgn="auto" latinLnBrk="0" hangingPunct="1">
              <a:lnSpc>
                <a:spcPts val="1045"/>
              </a:lnSpc>
              <a:spcBef>
                <a:spcPts val="0"/>
              </a:spcBef>
              <a:spcAft>
                <a:spcPts val="0"/>
              </a:spcAft>
              <a:buClrTx/>
              <a:buSzTx/>
              <a:buFontTx/>
              <a:buNone/>
              <a:tabLst/>
              <a:defRPr/>
            </a:pPr>
            <a:r>
              <a:rPr kumimoji="0" lang="en-US" sz="1000" b="0" i="0" u="none" strike="noStrike" kern="1200" cap="none" spc="-7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HR, </a:t>
            </a:r>
            <a:r>
              <a:rPr kumimoji="0" lang="en-US" sz="10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0.53; </a:t>
            </a:r>
            <a:r>
              <a:rPr kumimoji="0" lang="en-US" sz="1000" b="0" i="0" u="none" strike="noStrike" kern="1200" cap="none" spc="2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95%</a:t>
            </a:r>
            <a:r>
              <a:rPr kumimoji="0" lang="en-US" sz="1000" b="0" i="0" u="none" strike="noStrike" kern="1200" cap="none" spc="-1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7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CI, </a:t>
            </a:r>
            <a:r>
              <a:rPr kumimoji="0" lang="en-US" sz="10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0.43-0.66;</a:t>
            </a: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6350" marR="0" lvl="0" indent="0" algn="l" defTabSz="914400" rtl="0" eaLnBrk="1" fontAlgn="auto" latinLnBrk="0" hangingPunct="1">
              <a:lnSpc>
                <a:spcPts val="1105"/>
              </a:lnSpc>
              <a:spcBef>
                <a:spcPts val="0"/>
              </a:spcBef>
              <a:spcAft>
                <a:spcPts val="0"/>
              </a:spcAft>
              <a:buClrTx/>
              <a:buSzTx/>
              <a:buFontTx/>
              <a:buNone/>
              <a:tabLst/>
              <a:defRPr/>
            </a:pPr>
            <a:r>
              <a:rPr kumimoji="0" lang="en-US" sz="1000" b="0" i="1"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a:t>
            </a:r>
            <a:r>
              <a:rPr kumimoji="0" lang="en-US" sz="1000" b="0" i="1" u="none" strike="noStrike" kern="1200" cap="none" spc="-9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endPar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3" name="object 12">
            <a:extLst>
              <a:ext uri="{FF2B5EF4-FFF2-40B4-BE49-F238E27FC236}">
                <a16:creationId xmlns:a16="http://schemas.microsoft.com/office/drawing/2014/main" id="{65410F22-2372-094F-B3EA-C6817830E747}"/>
              </a:ext>
            </a:extLst>
          </p:cNvPr>
          <p:cNvSpPr txBox="1"/>
          <p:nvPr/>
        </p:nvSpPr>
        <p:spPr>
          <a:xfrm>
            <a:off x="2329774" y="4375009"/>
            <a:ext cx="289544" cy="130228"/>
          </a:xfrm>
          <a:prstGeom prst="rect">
            <a:avLst/>
          </a:prstGeom>
        </p:spPr>
        <p:txBody>
          <a:bodyPr vert="horz" wrap="square" lIns="0" tIns="12700" rIns="0" bIns="0" rtlCol="0">
            <a:spAutoFit/>
          </a:bodyPr>
          <a:lstStyle/>
          <a:p>
            <a:pPr marL="12700" marR="0" lvl="0" indent="0" algn="r" defTabSz="914400" rtl="0" eaLnBrk="1" fontAlgn="auto" latinLnBrk="0" hangingPunct="1">
              <a:lnSpc>
                <a:spcPts val="1045"/>
              </a:lnSpc>
              <a:spcBef>
                <a:spcPts val="100"/>
              </a:spcBef>
              <a:spcAft>
                <a:spcPts val="0"/>
              </a:spcAft>
              <a:buClrTx/>
              <a:buSzTx/>
              <a:buFontTx/>
              <a:buNone/>
              <a:tabLst/>
              <a:defRPr/>
            </a:pPr>
            <a:r>
              <a:rPr kumimoji="0" lang="tr-TR"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9" name="object 13">
            <a:extLst>
              <a:ext uri="{FF2B5EF4-FFF2-40B4-BE49-F238E27FC236}">
                <a16:creationId xmlns:a16="http://schemas.microsoft.com/office/drawing/2014/main" id="{5083BD06-8245-CB47-B35D-8AEB6A62B4D6}"/>
              </a:ext>
            </a:extLst>
          </p:cNvPr>
          <p:cNvSpPr txBox="1"/>
          <p:nvPr/>
        </p:nvSpPr>
        <p:spPr>
          <a:xfrm>
            <a:off x="4609297" y="4607535"/>
            <a:ext cx="322149" cy="175688"/>
          </a:xfrm>
          <a:prstGeom prst="rect">
            <a:avLst/>
          </a:prstGeom>
        </p:spPr>
        <p:txBody>
          <a:bodyPr vert="horz" wrap="square" lIns="0" tIns="52069" rIns="0" bIns="0" rtlCol="0">
            <a:spAutoFit/>
          </a:bodyPr>
          <a:lstStyle/>
          <a:p>
            <a:pPr marL="36830" marR="0" lvl="0" indent="0" algn="l" defTabSz="914400" rtl="0" eaLnBrk="1" fontAlgn="auto" latinLnBrk="0" hangingPunct="1">
              <a:lnSpc>
                <a:spcPct val="100000"/>
              </a:lnSpc>
              <a:spcBef>
                <a:spcPts val="409"/>
              </a:spcBef>
              <a:spcAft>
                <a:spcPts val="0"/>
              </a:spcAft>
              <a:buClrTx/>
              <a:buSzTx/>
              <a:buFontTx/>
              <a:buNone/>
              <a:tabLst/>
              <a:defRPr/>
            </a:pPr>
            <a:r>
              <a:rPr kumimoji="0" lang="tr-TR" sz="800" b="0" i="0" u="none" strike="noStrike" kern="1200" cap="none" spc="-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Aylar</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5" name="TextBox 37">
            <a:extLst>
              <a:ext uri="{FF2B5EF4-FFF2-40B4-BE49-F238E27FC236}">
                <a16:creationId xmlns:a16="http://schemas.microsoft.com/office/drawing/2014/main" id="{35F530E6-2BE6-6E45-A102-E2BDCC503937}"/>
              </a:ext>
            </a:extLst>
          </p:cNvPr>
          <p:cNvSpPr txBox="1"/>
          <p:nvPr/>
        </p:nvSpPr>
        <p:spPr>
          <a:xfrm>
            <a:off x="2004027" y="4812041"/>
            <a:ext cx="786082"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Riskli sayısı</a:t>
            </a:r>
            <a:endParaRPr kumimoji="0" lang="en-TR" sz="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Rounded Corners 2">
            <a:extLst>
              <a:ext uri="{FF2B5EF4-FFF2-40B4-BE49-F238E27FC236}">
                <a16:creationId xmlns:a16="http://schemas.microsoft.com/office/drawing/2014/main" id="{263ACD0D-6D3B-4C00-AD8E-B2BC565D9DD0}"/>
              </a:ext>
            </a:extLst>
          </p:cNvPr>
          <p:cNvSpPr/>
          <p:nvPr/>
        </p:nvSpPr>
        <p:spPr>
          <a:xfrm>
            <a:off x="1157704" y="1513118"/>
            <a:ext cx="5321166" cy="27501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Progresyonsuz Sağkalım</a:t>
            </a:r>
            <a:endPar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52" name="Metin kutusu 51">
            <a:extLst>
              <a:ext uri="{FF2B5EF4-FFF2-40B4-BE49-F238E27FC236}">
                <a16:creationId xmlns:a16="http://schemas.microsoft.com/office/drawing/2014/main" id="{6A7153B2-1237-F468-BC9F-113335CB20AF}"/>
              </a:ext>
            </a:extLst>
          </p:cNvPr>
          <p:cNvSpPr txBox="1"/>
          <p:nvPr/>
        </p:nvSpPr>
        <p:spPr>
          <a:xfrm>
            <a:off x="0" y="6466114"/>
            <a:ext cx="12192000" cy="646331"/>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00098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 name="object 3"/>
          <p:cNvGrpSpPr/>
          <p:nvPr/>
        </p:nvGrpSpPr>
        <p:grpSpPr>
          <a:xfrm>
            <a:off x="1979422" y="2134108"/>
            <a:ext cx="3937000" cy="2410460"/>
            <a:chOff x="455422" y="1276858"/>
            <a:chExt cx="3937000" cy="2410460"/>
          </a:xfrm>
        </p:grpSpPr>
        <p:sp>
          <p:nvSpPr>
            <p:cNvPr id="4" name="object 4"/>
            <p:cNvSpPr/>
            <p:nvPr/>
          </p:nvSpPr>
          <p:spPr>
            <a:xfrm>
              <a:off x="457962" y="1279398"/>
              <a:ext cx="3931920" cy="0"/>
            </a:xfrm>
            <a:custGeom>
              <a:avLst/>
              <a:gdLst/>
              <a:ahLst/>
              <a:cxnLst/>
              <a:rect l="l" t="t" r="r" b="b"/>
              <a:pathLst>
                <a:path w="3931920">
                  <a:moveTo>
                    <a:pt x="0" y="0"/>
                  </a:moveTo>
                  <a:lnTo>
                    <a:pt x="3931920"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object 5"/>
            <p:cNvSpPr/>
            <p:nvPr/>
          </p:nvSpPr>
          <p:spPr>
            <a:xfrm>
              <a:off x="3204210" y="1279398"/>
              <a:ext cx="0" cy="2360930"/>
            </a:xfrm>
            <a:custGeom>
              <a:avLst/>
              <a:gdLst/>
              <a:ahLst/>
              <a:cxnLst/>
              <a:rect l="l" t="t" r="r" b="b"/>
              <a:pathLst>
                <a:path h="2360929">
                  <a:moveTo>
                    <a:pt x="0" y="2360676"/>
                  </a:moveTo>
                  <a:lnTo>
                    <a:pt x="0" y="0"/>
                  </a:lnTo>
                </a:path>
              </a:pathLst>
            </a:custGeom>
            <a:ln w="4572">
              <a:solidFill>
                <a:srgbClr val="000000"/>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6" name="object 6"/>
            <p:cNvSpPr/>
            <p:nvPr/>
          </p:nvSpPr>
          <p:spPr>
            <a:xfrm>
              <a:off x="2772917" y="3640074"/>
              <a:ext cx="864235" cy="44450"/>
            </a:xfrm>
            <a:custGeom>
              <a:avLst/>
              <a:gdLst/>
              <a:ahLst/>
              <a:cxnLst/>
              <a:rect l="l" t="t" r="r" b="b"/>
              <a:pathLst>
                <a:path w="864235" h="44450">
                  <a:moveTo>
                    <a:pt x="0" y="0"/>
                  </a:moveTo>
                  <a:lnTo>
                    <a:pt x="864107" y="0"/>
                  </a:lnTo>
                </a:path>
                <a:path w="864235" h="44450">
                  <a:moveTo>
                    <a:pt x="431292" y="44195"/>
                  </a:moveTo>
                  <a:lnTo>
                    <a:pt x="431292" y="0"/>
                  </a:lnTo>
                </a:path>
                <a:path w="864235" h="44450">
                  <a:moveTo>
                    <a:pt x="864107" y="44195"/>
                  </a:moveTo>
                  <a:lnTo>
                    <a:pt x="864107"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7" name="object 7"/>
          <p:cNvSpPr txBox="1"/>
          <p:nvPr/>
        </p:nvSpPr>
        <p:spPr>
          <a:xfrm>
            <a:off x="5212460" y="1969262"/>
            <a:ext cx="603250"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HR </a:t>
            </a:r>
            <a:r>
              <a:rPr kumimoji="0" sz="800" b="0" i="0" u="none" strike="noStrike" kern="1200" cap="none" spc="-5" normalizeH="0" baseline="0" noProof="0" dirty="0">
                <a:ln>
                  <a:noFill/>
                </a:ln>
                <a:solidFill>
                  <a:prstClr val="black"/>
                </a:solidFill>
                <a:effectLst/>
                <a:uLnTx/>
                <a:uFillTx/>
                <a:latin typeface="Arial"/>
                <a:ea typeface="+mn-ea"/>
                <a:cs typeface="Arial"/>
              </a:rPr>
              <a:t>(95%</a:t>
            </a:r>
            <a:r>
              <a:rPr kumimoji="0" sz="800" b="0" i="0" u="none" strike="noStrike" kern="1200" cap="none" spc="-60"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CI)</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8" name="object 8"/>
          <p:cNvSpPr txBox="1"/>
          <p:nvPr/>
        </p:nvSpPr>
        <p:spPr>
          <a:xfrm>
            <a:off x="3014725" y="1779119"/>
            <a:ext cx="623570" cy="338455"/>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tab pos="223520" algn="l"/>
                <a:tab pos="565785" algn="l"/>
              </a:tabLst>
              <a:defRPr/>
            </a:pPr>
            <a:r>
              <a:rPr kumimoji="0" sz="800" b="1" i="0" u="sng" strike="noStrike" kern="1200" cap="none" spc="0" normalizeH="0" baseline="0" noProof="0" dirty="0">
                <a:ln>
                  <a:noFill/>
                </a:ln>
                <a:solidFill>
                  <a:prstClr val="black"/>
                </a:solidFill>
                <a:effectLst/>
                <a:uLnTx/>
                <a:uFill>
                  <a:solidFill>
                    <a:srgbClr val="000000"/>
                  </a:solidFill>
                </a:uFill>
                <a:latin typeface="Arial"/>
                <a:ea typeface="+mn-ea"/>
                <a:cs typeface="Arial"/>
              </a:rPr>
              <a:t> 	Rd	</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61594" marR="0" lvl="0" indent="0" algn="l" defTabSz="914400" rtl="0" eaLnBrk="1" fontAlgn="auto" latinLnBrk="0" hangingPunct="1">
              <a:lnSpc>
                <a:spcPct val="100000"/>
              </a:lnSpc>
              <a:spcBef>
                <a:spcPts val="27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n/N</a:t>
            </a:r>
            <a:r>
              <a:rPr kumimoji="0" sz="800" b="0" i="0" u="none" strike="noStrike" kern="1200" cap="none" spc="1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Median</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9" name="object 9"/>
          <p:cNvSpPr txBox="1"/>
          <p:nvPr/>
        </p:nvSpPr>
        <p:spPr>
          <a:xfrm>
            <a:off x="3697479" y="1779119"/>
            <a:ext cx="615315" cy="338455"/>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tab pos="172085" algn="l"/>
                <a:tab pos="601980" algn="l"/>
              </a:tabLst>
              <a:defRPr/>
            </a:pPr>
            <a:r>
              <a:rPr kumimoji="0" sz="800" b="1" i="0" u="sng" strike="noStrike" kern="1200" cap="none" spc="0" normalizeH="0" baseline="0" noProof="0" dirty="0">
                <a:ln>
                  <a:noFill/>
                </a:ln>
                <a:solidFill>
                  <a:prstClr val="black"/>
                </a:solidFill>
                <a:effectLst/>
                <a:uLnTx/>
                <a:uFill>
                  <a:solidFill>
                    <a:srgbClr val="000000"/>
                  </a:solidFill>
                </a:uFill>
                <a:latin typeface="Arial"/>
                <a:ea typeface="+mn-ea"/>
                <a:cs typeface="Arial"/>
              </a:rPr>
              <a:t> 	</a:t>
            </a:r>
            <a:r>
              <a:rPr kumimoji="0" sz="800" b="1" i="0" u="sng" strike="noStrike" kern="1200" cap="none" spc="-5" normalizeH="0" baseline="0" noProof="0" dirty="0">
                <a:ln>
                  <a:noFill/>
                </a:ln>
                <a:solidFill>
                  <a:prstClr val="black"/>
                </a:solidFill>
                <a:effectLst/>
                <a:uLnTx/>
                <a:uFill>
                  <a:solidFill>
                    <a:srgbClr val="000000"/>
                  </a:solidFill>
                </a:uFill>
                <a:latin typeface="Arial"/>
                <a:ea typeface="+mn-ea"/>
                <a:cs typeface="Arial"/>
              </a:rPr>
              <a:t>D-Rd	</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4769" marR="0" lvl="0" indent="0" algn="l" defTabSz="914400" rtl="0" eaLnBrk="1" fontAlgn="auto" latinLnBrk="0" hangingPunct="1">
              <a:lnSpc>
                <a:spcPct val="100000"/>
              </a:lnSpc>
              <a:spcBef>
                <a:spcPts val="27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n/N</a:t>
            </a:r>
            <a:r>
              <a:rPr kumimoji="0" sz="800" b="0" i="0" u="none" strike="noStrike" kern="1200" cap="none" spc="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Median</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10" name="object 10"/>
          <p:cNvSpPr/>
          <p:nvPr/>
        </p:nvSpPr>
        <p:spPr>
          <a:xfrm>
            <a:off x="4760978" y="4653534"/>
            <a:ext cx="399415" cy="76200"/>
          </a:xfrm>
          <a:custGeom>
            <a:avLst/>
            <a:gdLst/>
            <a:ahLst/>
            <a:cxnLst/>
            <a:rect l="l" t="t" r="r" b="b"/>
            <a:pathLst>
              <a:path w="399414" h="76200">
                <a:moveTo>
                  <a:pt x="323088" y="0"/>
                </a:moveTo>
                <a:lnTo>
                  <a:pt x="323088" y="76199"/>
                </a:lnTo>
                <a:lnTo>
                  <a:pt x="386588" y="44449"/>
                </a:lnTo>
                <a:lnTo>
                  <a:pt x="335788" y="44449"/>
                </a:lnTo>
                <a:lnTo>
                  <a:pt x="335788" y="31749"/>
                </a:lnTo>
                <a:lnTo>
                  <a:pt x="386588" y="31749"/>
                </a:lnTo>
                <a:lnTo>
                  <a:pt x="323088" y="0"/>
                </a:lnTo>
                <a:close/>
              </a:path>
              <a:path w="399414" h="76200">
                <a:moveTo>
                  <a:pt x="323088" y="31749"/>
                </a:moveTo>
                <a:lnTo>
                  <a:pt x="0" y="31749"/>
                </a:lnTo>
                <a:lnTo>
                  <a:pt x="0" y="44449"/>
                </a:lnTo>
                <a:lnTo>
                  <a:pt x="323088" y="44449"/>
                </a:lnTo>
                <a:lnTo>
                  <a:pt x="323088" y="31749"/>
                </a:lnTo>
                <a:close/>
              </a:path>
              <a:path w="399414" h="76200">
                <a:moveTo>
                  <a:pt x="386588" y="31749"/>
                </a:moveTo>
                <a:lnTo>
                  <a:pt x="335788" y="31749"/>
                </a:lnTo>
                <a:lnTo>
                  <a:pt x="335788" y="44449"/>
                </a:lnTo>
                <a:lnTo>
                  <a:pt x="386588" y="44449"/>
                </a:lnTo>
                <a:lnTo>
                  <a:pt x="399288" y="38099"/>
                </a:lnTo>
                <a:lnTo>
                  <a:pt x="386588" y="3174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1" name="object 11"/>
          <p:cNvSpPr/>
          <p:nvPr/>
        </p:nvSpPr>
        <p:spPr>
          <a:xfrm>
            <a:off x="4296157" y="4653534"/>
            <a:ext cx="391795" cy="76200"/>
          </a:xfrm>
          <a:custGeom>
            <a:avLst/>
            <a:gdLst/>
            <a:ahLst/>
            <a:cxnLst/>
            <a:rect l="l" t="t" r="r" b="b"/>
            <a:pathLst>
              <a:path w="391794" h="76200">
                <a:moveTo>
                  <a:pt x="76200" y="0"/>
                </a:moveTo>
                <a:lnTo>
                  <a:pt x="0" y="38099"/>
                </a:lnTo>
                <a:lnTo>
                  <a:pt x="76200" y="76199"/>
                </a:lnTo>
                <a:lnTo>
                  <a:pt x="76200" y="44449"/>
                </a:lnTo>
                <a:lnTo>
                  <a:pt x="63500" y="44449"/>
                </a:lnTo>
                <a:lnTo>
                  <a:pt x="63500" y="31749"/>
                </a:lnTo>
                <a:lnTo>
                  <a:pt x="76200" y="31749"/>
                </a:lnTo>
                <a:lnTo>
                  <a:pt x="76200" y="0"/>
                </a:lnTo>
                <a:close/>
              </a:path>
              <a:path w="391794" h="76200">
                <a:moveTo>
                  <a:pt x="76200" y="31749"/>
                </a:moveTo>
                <a:lnTo>
                  <a:pt x="63500" y="31749"/>
                </a:lnTo>
                <a:lnTo>
                  <a:pt x="63500" y="44449"/>
                </a:lnTo>
                <a:lnTo>
                  <a:pt x="76200" y="44449"/>
                </a:lnTo>
                <a:lnTo>
                  <a:pt x="76200" y="31749"/>
                </a:lnTo>
                <a:close/>
              </a:path>
              <a:path w="391794" h="76200">
                <a:moveTo>
                  <a:pt x="391668" y="31749"/>
                </a:moveTo>
                <a:lnTo>
                  <a:pt x="76200" y="31749"/>
                </a:lnTo>
                <a:lnTo>
                  <a:pt x="76200" y="44449"/>
                </a:lnTo>
                <a:lnTo>
                  <a:pt x="391668" y="44449"/>
                </a:lnTo>
                <a:lnTo>
                  <a:pt x="391668" y="3174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2" name="object 12"/>
          <p:cNvSpPr txBox="1"/>
          <p:nvPr/>
        </p:nvSpPr>
        <p:spPr>
          <a:xfrm>
            <a:off x="4104513" y="4475328"/>
            <a:ext cx="1153160" cy="392415"/>
          </a:xfrm>
          <a:prstGeom prst="rect">
            <a:avLst/>
          </a:prstGeom>
        </p:spPr>
        <p:txBody>
          <a:bodyPr vert="horz" wrap="square" lIns="0" tIns="81280" rIns="0" bIns="0" rtlCol="0">
            <a:spAutoFit/>
          </a:bodyPr>
          <a:lstStyle/>
          <a:p>
            <a:pPr marL="0" marR="14604" lvl="0" indent="0" algn="r" defTabSz="914400" rtl="0" eaLnBrk="1" fontAlgn="auto" latinLnBrk="0" hangingPunct="1">
              <a:lnSpc>
                <a:spcPct val="100000"/>
              </a:lnSpc>
              <a:spcBef>
                <a:spcPts val="64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0.0   0.5   1.0   1.5</a:t>
            </a:r>
            <a:r>
              <a:rPr kumimoji="0" sz="800" b="0" i="0" u="none" strike="noStrike" kern="1200" cap="none" spc="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2.0</a:t>
            </a:r>
          </a:p>
          <a:p>
            <a:pPr marL="0" marR="5080" lvl="0" indent="0" algn="r" defTabSz="914400" rtl="0" eaLnBrk="1" fontAlgn="auto" latinLnBrk="0" hangingPunct="1">
              <a:lnSpc>
                <a:spcPct val="100000"/>
              </a:lnSpc>
              <a:spcBef>
                <a:spcPts val="54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D-Rd</a:t>
            </a:r>
            <a:r>
              <a:rPr kumimoji="0" lang="tr-TR" sz="800" b="0" i="0" u="none" strike="noStrike" kern="1200" cap="none" spc="-5" normalizeH="0" baseline="0" noProof="0" dirty="0">
                <a:ln>
                  <a:noFill/>
                </a:ln>
                <a:solidFill>
                  <a:prstClr val="black"/>
                </a:solidFill>
                <a:effectLst/>
                <a:uLnTx/>
                <a:uFillTx/>
                <a:latin typeface="Arial"/>
                <a:ea typeface="+mn-ea"/>
                <a:cs typeface="Arial"/>
              </a:rPr>
              <a:t> Lehine</a:t>
            </a:r>
            <a:r>
              <a:rPr kumimoji="0" sz="800" b="0" i="0" u="none" strike="noStrike" kern="1200" cap="none" spc="-5" normalizeH="0" baseline="0" noProof="0" dirty="0">
                <a:ln>
                  <a:noFill/>
                </a:ln>
                <a:solidFill>
                  <a:prstClr val="black"/>
                </a:solidFill>
                <a:effectLst/>
                <a:uLnTx/>
                <a:uFillTx/>
                <a:latin typeface="Arial"/>
                <a:ea typeface="+mn-ea"/>
                <a:cs typeface="Arial"/>
              </a:rPr>
              <a:t>   </a:t>
            </a:r>
            <a:r>
              <a:rPr kumimoji="0" sz="800" b="0" i="0" u="none" strike="noStrike" kern="1200" cap="none" spc="-4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Rd</a:t>
            </a:r>
            <a:r>
              <a:rPr kumimoji="0" lang="tr-TR" sz="800" b="0" i="0" u="none" strike="noStrike" kern="1200" cap="none" spc="0" normalizeH="0" baseline="0" noProof="0" dirty="0">
                <a:ln>
                  <a:noFill/>
                </a:ln>
                <a:solidFill>
                  <a:prstClr val="black"/>
                </a:solidFill>
                <a:effectLst/>
                <a:uLnTx/>
                <a:uFillTx/>
                <a:latin typeface="Arial"/>
                <a:ea typeface="+mn-ea"/>
                <a:cs typeface="Arial"/>
              </a:rPr>
              <a:t> Lehine</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3" name="object 13"/>
          <p:cNvGrpSpPr/>
          <p:nvPr/>
        </p:nvGrpSpPr>
        <p:grpSpPr>
          <a:xfrm>
            <a:off x="4294632" y="2356103"/>
            <a:ext cx="654050" cy="2185670"/>
            <a:chOff x="2770632" y="1498853"/>
            <a:chExt cx="654050" cy="2185670"/>
          </a:xfrm>
        </p:grpSpPr>
        <p:sp>
          <p:nvSpPr>
            <p:cNvPr id="14" name="object 14"/>
            <p:cNvSpPr/>
            <p:nvPr/>
          </p:nvSpPr>
          <p:spPr>
            <a:xfrm>
              <a:off x="2772918" y="3640074"/>
              <a:ext cx="649605" cy="44450"/>
            </a:xfrm>
            <a:custGeom>
              <a:avLst/>
              <a:gdLst/>
              <a:ahLst/>
              <a:cxnLst/>
              <a:rect l="l" t="t" r="r" b="b"/>
              <a:pathLst>
                <a:path w="649604" h="44450">
                  <a:moveTo>
                    <a:pt x="649223" y="44195"/>
                  </a:moveTo>
                  <a:lnTo>
                    <a:pt x="649223" y="0"/>
                  </a:lnTo>
                </a:path>
                <a:path w="649604" h="44450">
                  <a:moveTo>
                    <a:pt x="219456" y="44195"/>
                  </a:moveTo>
                  <a:lnTo>
                    <a:pt x="219456" y="0"/>
                  </a:lnTo>
                </a:path>
                <a:path w="649604" h="44450">
                  <a:moveTo>
                    <a:pt x="0" y="44195"/>
                  </a:moveTo>
                  <a:lnTo>
                    <a:pt x="0"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5" name="object 15"/>
            <p:cNvSpPr/>
            <p:nvPr/>
          </p:nvSpPr>
          <p:spPr>
            <a:xfrm>
              <a:off x="2894838" y="1543049"/>
              <a:ext cx="352425" cy="2036445"/>
            </a:xfrm>
            <a:custGeom>
              <a:avLst/>
              <a:gdLst/>
              <a:ahLst/>
              <a:cxnLst/>
              <a:rect l="l" t="t" r="r" b="b"/>
              <a:pathLst>
                <a:path w="352425" h="2036445">
                  <a:moveTo>
                    <a:pt x="230124" y="0"/>
                  </a:moveTo>
                  <a:lnTo>
                    <a:pt x="74675" y="0"/>
                  </a:lnTo>
                </a:path>
                <a:path w="352425" h="2036445">
                  <a:moveTo>
                    <a:pt x="160019" y="158496"/>
                  </a:moveTo>
                  <a:lnTo>
                    <a:pt x="27431" y="158496"/>
                  </a:lnTo>
                </a:path>
                <a:path w="352425" h="2036445">
                  <a:moveTo>
                    <a:pt x="169163" y="941832"/>
                  </a:moveTo>
                  <a:lnTo>
                    <a:pt x="64007" y="941832"/>
                  </a:lnTo>
                </a:path>
                <a:path w="352425" h="2036445">
                  <a:moveTo>
                    <a:pt x="352044" y="1095756"/>
                  </a:moveTo>
                  <a:lnTo>
                    <a:pt x="0" y="1095756"/>
                  </a:lnTo>
                </a:path>
                <a:path w="352425" h="2036445">
                  <a:moveTo>
                    <a:pt x="187451" y="1871472"/>
                  </a:moveTo>
                  <a:lnTo>
                    <a:pt x="51816" y="1871472"/>
                  </a:lnTo>
                </a:path>
                <a:path w="352425" h="2036445">
                  <a:moveTo>
                    <a:pt x="195072" y="2036064"/>
                  </a:moveTo>
                  <a:lnTo>
                    <a:pt x="44195" y="2036064"/>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6" name="object 16"/>
            <p:cNvSpPr/>
            <p:nvPr/>
          </p:nvSpPr>
          <p:spPr>
            <a:xfrm>
              <a:off x="2997708" y="1504187"/>
              <a:ext cx="74675" cy="762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7" name="object 17"/>
            <p:cNvSpPr/>
            <p:nvPr/>
          </p:nvSpPr>
          <p:spPr>
            <a:xfrm>
              <a:off x="2938272" y="1662683"/>
              <a:ext cx="74675" cy="74675"/>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8" name="object 18"/>
            <p:cNvSpPr/>
            <p:nvPr/>
          </p:nvSpPr>
          <p:spPr>
            <a:xfrm>
              <a:off x="2970276" y="2447543"/>
              <a:ext cx="74675" cy="73151"/>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19" name="object 19"/>
            <p:cNvSpPr/>
            <p:nvPr/>
          </p:nvSpPr>
          <p:spPr>
            <a:xfrm>
              <a:off x="2974848" y="2601467"/>
              <a:ext cx="79247" cy="762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0" name="object 20"/>
            <p:cNvSpPr/>
            <p:nvPr/>
          </p:nvSpPr>
          <p:spPr>
            <a:xfrm>
              <a:off x="2964180" y="3375659"/>
              <a:ext cx="74930" cy="241300"/>
            </a:xfrm>
            <a:custGeom>
              <a:avLst/>
              <a:gdLst/>
              <a:ahLst/>
              <a:cxnLst/>
              <a:rect l="l" t="t" r="r" b="b"/>
              <a:pathLst>
                <a:path w="74930" h="241300">
                  <a:moveTo>
                    <a:pt x="74676" y="201930"/>
                  </a:moveTo>
                  <a:lnTo>
                    <a:pt x="71856" y="186804"/>
                  </a:lnTo>
                  <a:lnTo>
                    <a:pt x="64198" y="174459"/>
                  </a:lnTo>
                  <a:lnTo>
                    <a:pt x="52806" y="166128"/>
                  </a:lnTo>
                  <a:lnTo>
                    <a:pt x="38862" y="163068"/>
                  </a:lnTo>
                  <a:lnTo>
                    <a:pt x="24904" y="166128"/>
                  </a:lnTo>
                  <a:lnTo>
                    <a:pt x="13525" y="174459"/>
                  </a:lnTo>
                  <a:lnTo>
                    <a:pt x="5854" y="186804"/>
                  </a:lnTo>
                  <a:lnTo>
                    <a:pt x="3048" y="201930"/>
                  </a:lnTo>
                  <a:lnTo>
                    <a:pt x="5854" y="217068"/>
                  </a:lnTo>
                  <a:lnTo>
                    <a:pt x="13525" y="229412"/>
                  </a:lnTo>
                  <a:lnTo>
                    <a:pt x="24904" y="237744"/>
                  </a:lnTo>
                  <a:lnTo>
                    <a:pt x="38862" y="240792"/>
                  </a:lnTo>
                  <a:lnTo>
                    <a:pt x="52806" y="237744"/>
                  </a:lnTo>
                  <a:lnTo>
                    <a:pt x="64198" y="229412"/>
                  </a:lnTo>
                  <a:lnTo>
                    <a:pt x="71856" y="217068"/>
                  </a:lnTo>
                  <a:lnTo>
                    <a:pt x="74676" y="201930"/>
                  </a:lnTo>
                  <a:close/>
                </a:path>
                <a:path w="74930" h="241300">
                  <a:moveTo>
                    <a:pt x="74676" y="37338"/>
                  </a:moveTo>
                  <a:lnTo>
                    <a:pt x="71729" y="22834"/>
                  </a:lnTo>
                  <a:lnTo>
                    <a:pt x="63715" y="10960"/>
                  </a:lnTo>
                  <a:lnTo>
                    <a:pt x="51841" y="2946"/>
                  </a:lnTo>
                  <a:lnTo>
                    <a:pt x="37338" y="0"/>
                  </a:lnTo>
                  <a:lnTo>
                    <a:pt x="22821" y="2946"/>
                  </a:lnTo>
                  <a:lnTo>
                    <a:pt x="10947" y="10960"/>
                  </a:lnTo>
                  <a:lnTo>
                    <a:pt x="2933" y="22834"/>
                  </a:lnTo>
                  <a:lnTo>
                    <a:pt x="0" y="37338"/>
                  </a:lnTo>
                  <a:lnTo>
                    <a:pt x="2933" y="51854"/>
                  </a:lnTo>
                  <a:lnTo>
                    <a:pt x="10947" y="63728"/>
                  </a:lnTo>
                  <a:lnTo>
                    <a:pt x="22821" y="71742"/>
                  </a:lnTo>
                  <a:lnTo>
                    <a:pt x="37338" y="74676"/>
                  </a:lnTo>
                  <a:lnTo>
                    <a:pt x="51841" y="71742"/>
                  </a:lnTo>
                  <a:lnTo>
                    <a:pt x="63715" y="63728"/>
                  </a:lnTo>
                  <a:lnTo>
                    <a:pt x="71729" y="51854"/>
                  </a:lnTo>
                  <a:lnTo>
                    <a:pt x="74676" y="37338"/>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21" name="object 21"/>
            <p:cNvSpPr/>
            <p:nvPr/>
          </p:nvSpPr>
          <p:spPr>
            <a:xfrm>
              <a:off x="2894838" y="1498853"/>
              <a:ext cx="352425" cy="2121535"/>
            </a:xfrm>
            <a:custGeom>
              <a:avLst/>
              <a:gdLst/>
              <a:ahLst/>
              <a:cxnLst/>
              <a:rect l="l" t="t" r="r" b="b"/>
              <a:pathLst>
                <a:path w="352425" h="2121535">
                  <a:moveTo>
                    <a:pt x="73151" y="85344"/>
                  </a:moveTo>
                  <a:lnTo>
                    <a:pt x="73151" y="0"/>
                  </a:lnTo>
                </a:path>
                <a:path w="352425" h="2121535">
                  <a:moveTo>
                    <a:pt x="228600" y="85344"/>
                  </a:moveTo>
                  <a:lnTo>
                    <a:pt x="228600" y="0"/>
                  </a:lnTo>
                </a:path>
                <a:path w="352425" h="2121535">
                  <a:moveTo>
                    <a:pt x="24384" y="243840"/>
                  </a:moveTo>
                  <a:lnTo>
                    <a:pt x="24384" y="160020"/>
                  </a:lnTo>
                </a:path>
                <a:path w="352425" h="2121535">
                  <a:moveTo>
                    <a:pt x="160019" y="243840"/>
                  </a:moveTo>
                  <a:lnTo>
                    <a:pt x="160019" y="160020"/>
                  </a:lnTo>
                </a:path>
                <a:path w="352425" h="2121535">
                  <a:moveTo>
                    <a:pt x="59436" y="1030224"/>
                  </a:moveTo>
                  <a:lnTo>
                    <a:pt x="59436" y="944880"/>
                  </a:lnTo>
                </a:path>
                <a:path w="352425" h="2121535">
                  <a:moveTo>
                    <a:pt x="172212" y="1030224"/>
                  </a:moveTo>
                  <a:lnTo>
                    <a:pt x="172212" y="944880"/>
                  </a:lnTo>
                </a:path>
                <a:path w="352425" h="2121535">
                  <a:moveTo>
                    <a:pt x="0" y="1182624"/>
                  </a:moveTo>
                  <a:lnTo>
                    <a:pt x="0" y="1098804"/>
                  </a:lnTo>
                </a:path>
                <a:path w="352425" h="2121535">
                  <a:moveTo>
                    <a:pt x="352044" y="1182624"/>
                  </a:moveTo>
                  <a:lnTo>
                    <a:pt x="352044" y="1098804"/>
                  </a:lnTo>
                </a:path>
                <a:path w="352425" h="2121535">
                  <a:moveTo>
                    <a:pt x="51816" y="1955292"/>
                  </a:moveTo>
                  <a:lnTo>
                    <a:pt x="51816" y="1871472"/>
                  </a:lnTo>
                </a:path>
                <a:path w="352425" h="2121535">
                  <a:moveTo>
                    <a:pt x="187451" y="1955292"/>
                  </a:moveTo>
                  <a:lnTo>
                    <a:pt x="187451" y="1871472"/>
                  </a:lnTo>
                </a:path>
                <a:path w="352425" h="2121535">
                  <a:moveTo>
                    <a:pt x="42672" y="2121408"/>
                  </a:moveTo>
                  <a:lnTo>
                    <a:pt x="42672" y="2037588"/>
                  </a:lnTo>
                </a:path>
                <a:path w="352425" h="2121535">
                  <a:moveTo>
                    <a:pt x="198119" y="2121408"/>
                  </a:moveTo>
                  <a:lnTo>
                    <a:pt x="198119" y="2037588"/>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22" name="object 22"/>
          <p:cNvSpPr txBox="1"/>
          <p:nvPr/>
        </p:nvSpPr>
        <p:spPr>
          <a:xfrm>
            <a:off x="2963036" y="2289659"/>
            <a:ext cx="604520" cy="339725"/>
          </a:xfrm>
          <a:prstGeom prst="rect">
            <a:avLst/>
          </a:prstGeom>
        </p:spPr>
        <p:txBody>
          <a:bodyPr vert="horz" wrap="square" lIns="0" tIns="47625" rIns="0" bIns="0" rtlCol="0">
            <a:spAutoFit/>
          </a:bodyPr>
          <a:lstStyle/>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103/195</a:t>
            </a:r>
            <a:r>
              <a:rPr kumimoji="0" sz="800" b="0" i="0" u="none" strike="noStrike" kern="1200" cap="none" spc="-18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32.3</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3937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96/174</a:t>
            </a:r>
            <a:r>
              <a:rPr kumimoji="0" sz="800" b="0" i="0" u="none" strike="noStrike" kern="1200" cap="none" spc="4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35.4</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23" name="object 23"/>
          <p:cNvSpPr txBox="1"/>
          <p:nvPr/>
        </p:nvSpPr>
        <p:spPr>
          <a:xfrm>
            <a:off x="2963036" y="3227679"/>
            <a:ext cx="604520"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179/339</a:t>
            </a:r>
            <a:r>
              <a:rPr kumimoji="0" sz="800" b="0" i="0" u="none" strike="noStrike" kern="1200" cap="none" spc="-18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34.5</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6675"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20/30 </a:t>
            </a:r>
            <a:r>
              <a:rPr kumimoji="0" sz="800" b="0" i="0" u="none" strike="noStrike" kern="1200" cap="none" spc="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30.4</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24" name="object 24"/>
          <p:cNvSpPr txBox="1"/>
          <p:nvPr/>
        </p:nvSpPr>
        <p:spPr>
          <a:xfrm>
            <a:off x="2963036" y="4167504"/>
            <a:ext cx="604520"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117/227</a:t>
            </a:r>
            <a:r>
              <a:rPr kumimoji="0" sz="800" b="0" i="0" u="none" strike="noStrike" kern="1200" cap="none" spc="-18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37.4</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3937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82/142</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srgbClr val="006FC0"/>
                </a:solidFill>
                <a:effectLst/>
                <a:uLnTx/>
                <a:uFillTx/>
                <a:latin typeface="Arial"/>
                <a:ea typeface="+mn-ea"/>
                <a:cs typeface="Arial"/>
              </a:rPr>
              <a:t>29.7</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25" name="object 25"/>
          <p:cNvSpPr txBox="1"/>
          <p:nvPr/>
        </p:nvSpPr>
        <p:spPr>
          <a:xfrm>
            <a:off x="1984349" y="2133195"/>
            <a:ext cx="445134" cy="639919"/>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Arial"/>
                <a:ea typeface="+mn-ea"/>
                <a:cs typeface="Arial"/>
              </a:rPr>
              <a:t>Cinsiyet</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90170" marR="5080" lvl="0" indent="0" algn="l" defTabSz="914400" rtl="0" eaLnBrk="1" fontAlgn="auto" latinLnBrk="0" hangingPunct="1">
              <a:lnSpc>
                <a:spcPts val="1240"/>
              </a:lnSpc>
              <a:spcBef>
                <a:spcPts val="85"/>
              </a:spcBef>
              <a:spcAft>
                <a:spcPts val="0"/>
              </a:spcAft>
              <a:buClrTx/>
              <a:buSzTx/>
              <a:buFontTx/>
              <a:buNone/>
              <a:tabLst/>
              <a:defRPr/>
            </a:pPr>
            <a:r>
              <a:rPr kumimoji="0" lang="tr-TR" sz="800" b="0" i="0" u="none" strike="noStrike" kern="1200" cap="none" spc="-5" normalizeH="0" baseline="0" noProof="0" dirty="0">
                <a:ln>
                  <a:noFill/>
                </a:ln>
                <a:solidFill>
                  <a:prstClr val="black"/>
                </a:solidFill>
                <a:effectLst/>
                <a:uLnTx/>
                <a:uFillTx/>
                <a:latin typeface="Arial"/>
                <a:ea typeface="+mn-ea"/>
                <a:cs typeface="Arial"/>
              </a:rPr>
              <a:t>Erkek</a:t>
            </a:r>
            <a:r>
              <a:rPr kumimoji="0" sz="800" b="0" i="0" u="none" strike="noStrike" kern="1200" cap="none" spc="-5" normalizeH="0" baseline="0" noProof="0" dirty="0">
                <a:ln>
                  <a:noFill/>
                </a:ln>
                <a:solidFill>
                  <a:prstClr val="black"/>
                </a:solidFill>
                <a:effectLst/>
                <a:uLnTx/>
                <a:uFillTx/>
                <a:latin typeface="Arial"/>
                <a:ea typeface="+mn-ea"/>
                <a:cs typeface="Arial"/>
              </a:rPr>
              <a:t>  </a:t>
            </a:r>
            <a:r>
              <a:rPr kumimoji="0" lang="tr-TR" sz="800" b="0" i="0" u="none" strike="noStrike" kern="1200" cap="none" spc="0" normalizeH="0" baseline="0" noProof="0" dirty="0">
                <a:ln>
                  <a:noFill/>
                </a:ln>
                <a:solidFill>
                  <a:prstClr val="black"/>
                </a:solidFill>
                <a:effectLst/>
                <a:uLnTx/>
                <a:uFillTx/>
                <a:latin typeface="Arial"/>
                <a:ea typeface="+mn-ea"/>
                <a:cs typeface="Arial"/>
              </a:rPr>
              <a:t>Kadın</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70"/>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Arial"/>
                <a:ea typeface="+mn-ea"/>
                <a:cs typeface="Arial"/>
              </a:rPr>
              <a:t>Yaş</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26" name="object 26"/>
          <p:cNvSpPr txBox="1"/>
          <p:nvPr/>
        </p:nvSpPr>
        <p:spPr>
          <a:xfrm>
            <a:off x="1984351" y="3070455"/>
            <a:ext cx="445133" cy="470385"/>
          </a:xfrm>
          <a:prstGeom prst="rect">
            <a:avLst/>
          </a:prstGeom>
        </p:spPr>
        <p:txBody>
          <a:bodyPr vert="horz" wrap="square" lIns="0" tIns="47625" rIns="0" bIns="0" rtlCol="0">
            <a:spAutoFit/>
          </a:bodyPr>
          <a:lstStyle/>
          <a:p>
            <a:pPr marL="12700" marR="0" lvl="0" indent="0" algn="l" defTabSz="914400" rtl="0" eaLnBrk="1" fontAlgn="auto" latinLnBrk="0" hangingPunct="1">
              <a:lnSpc>
                <a:spcPct val="100000"/>
              </a:lnSpc>
              <a:spcBef>
                <a:spcPts val="375"/>
              </a:spcBef>
              <a:spcAft>
                <a:spcPts val="0"/>
              </a:spcAft>
              <a:buClrTx/>
              <a:buSzTx/>
              <a:buFontTx/>
              <a:buNone/>
              <a:tabLst/>
              <a:defRPr/>
            </a:pPr>
            <a:r>
              <a:rPr kumimoji="0" lang="tr-TR" sz="800" b="0" i="0" u="none" strike="noStrike" kern="1200" cap="none" spc="-5" normalizeH="0" baseline="0" noProof="0" dirty="0">
                <a:ln>
                  <a:noFill/>
                </a:ln>
                <a:solidFill>
                  <a:prstClr val="black"/>
                </a:solidFill>
                <a:effectLst/>
                <a:uLnTx/>
                <a:uFillTx/>
                <a:latin typeface="Arial"/>
                <a:ea typeface="+mn-ea"/>
                <a:cs typeface="Arial"/>
              </a:rPr>
              <a:t>Irk</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90170" marR="5080" lvl="0" indent="0" algn="l" defTabSz="914400" rtl="0" eaLnBrk="1" fontAlgn="auto" latinLnBrk="0" hangingPunct="1">
              <a:lnSpc>
                <a:spcPct val="128499"/>
              </a:lnSpc>
              <a:spcBef>
                <a:spcPts val="0"/>
              </a:spcBef>
              <a:spcAft>
                <a:spcPts val="0"/>
              </a:spcAft>
              <a:buClrTx/>
              <a:buSzTx/>
              <a:buFontTx/>
              <a:buNone/>
              <a:tabLst/>
              <a:defRPr/>
            </a:pPr>
            <a:r>
              <a:rPr kumimoji="0" lang="tr-TR" sz="800" b="0" i="0" u="none" strike="noStrike" kern="1200" cap="none" spc="20" normalizeH="0" baseline="0" noProof="0" dirty="0">
                <a:ln>
                  <a:noFill/>
                </a:ln>
                <a:solidFill>
                  <a:prstClr val="black"/>
                </a:solidFill>
                <a:effectLst/>
                <a:uLnTx/>
                <a:uFillTx/>
                <a:latin typeface="Arial"/>
                <a:ea typeface="+mn-ea"/>
                <a:cs typeface="Arial"/>
              </a:rPr>
              <a:t>Beyaz</a:t>
            </a:r>
            <a:r>
              <a:rPr kumimoji="0" sz="800" b="0" i="0" u="none" strike="noStrike" kern="1200" cap="none" spc="0" normalizeH="0" baseline="0" noProof="0" dirty="0">
                <a:ln>
                  <a:noFill/>
                </a:ln>
                <a:solidFill>
                  <a:prstClr val="black"/>
                </a:solidFill>
                <a:effectLst/>
                <a:uLnTx/>
                <a:uFillTx/>
                <a:latin typeface="Arial"/>
                <a:ea typeface="+mn-ea"/>
                <a:cs typeface="Arial"/>
              </a:rPr>
              <a:t>  </a:t>
            </a:r>
            <a:r>
              <a:rPr kumimoji="0" lang="tr-TR" sz="800" b="0" i="0" u="none" strike="noStrike" kern="1200" cap="none" spc="0" normalizeH="0" baseline="0" noProof="0" dirty="0">
                <a:ln>
                  <a:noFill/>
                </a:ln>
                <a:solidFill>
                  <a:prstClr val="black"/>
                </a:solidFill>
                <a:effectLst/>
                <a:uLnTx/>
                <a:uFillTx/>
                <a:latin typeface="Arial"/>
                <a:ea typeface="+mn-ea"/>
                <a:cs typeface="Arial"/>
              </a:rPr>
              <a:t>Diğer</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27" name="object 27"/>
          <p:cNvSpPr txBox="1"/>
          <p:nvPr/>
        </p:nvSpPr>
        <p:spPr>
          <a:xfrm>
            <a:off x="1984351" y="4044317"/>
            <a:ext cx="135826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B</a:t>
            </a:r>
            <a:r>
              <a:rPr kumimoji="0" lang="tr-TR" sz="800" b="0" i="0" u="none" strike="noStrike" kern="1200" cap="none" spc="-5" normalizeH="0" baseline="0" noProof="0" dirty="0">
                <a:ln>
                  <a:noFill/>
                </a:ln>
                <a:solidFill>
                  <a:prstClr val="black"/>
                </a:solidFill>
                <a:effectLst/>
                <a:uLnTx/>
                <a:uFillTx/>
                <a:latin typeface="Arial"/>
                <a:ea typeface="+mn-ea"/>
                <a:cs typeface="Arial"/>
              </a:rPr>
              <a:t>aşlangıç Böbrek Fonk</a:t>
            </a:r>
            <a:r>
              <a:rPr kumimoji="0" sz="800" b="0" i="0" u="none" strike="noStrike" kern="1200" cap="none" spc="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(CrCl)</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28" name="object 28"/>
          <p:cNvSpPr txBox="1"/>
          <p:nvPr/>
        </p:nvSpPr>
        <p:spPr>
          <a:xfrm>
            <a:off x="2062378" y="4167504"/>
            <a:ext cx="565150"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&gt;60</a:t>
            </a:r>
            <a:r>
              <a:rPr kumimoji="0" sz="800" b="0" i="0" u="none" strike="noStrike" kern="1200" cap="none" spc="-7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mL/min</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≤60</a:t>
            </a:r>
            <a:r>
              <a:rPr kumimoji="0" sz="800" b="0" i="0" u="none" strike="noStrike" kern="1200" cap="none" spc="-7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mL/min</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29" name="object 29"/>
          <p:cNvSpPr txBox="1"/>
          <p:nvPr/>
        </p:nvSpPr>
        <p:spPr>
          <a:xfrm>
            <a:off x="3675633" y="2289659"/>
            <a:ext cx="534670" cy="339725"/>
          </a:xfrm>
          <a:prstGeom prst="rect">
            <a:avLst/>
          </a:prstGeom>
        </p:spPr>
        <p:txBody>
          <a:bodyPr vert="horz" wrap="square" lIns="0" tIns="47625" rIns="0" bIns="0" rtlCol="0">
            <a:spAutoFit/>
          </a:bodyPr>
          <a:lstStyle/>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78/189</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63/179</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30" name="object 30"/>
          <p:cNvSpPr txBox="1"/>
          <p:nvPr/>
        </p:nvSpPr>
        <p:spPr>
          <a:xfrm>
            <a:off x="3648838" y="3227679"/>
            <a:ext cx="561975"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127/336</a:t>
            </a:r>
            <a:r>
              <a:rPr kumimoji="0" sz="800" b="0" i="0" u="none" strike="noStrike" kern="1200" cap="none" spc="-8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5405"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14/32 </a:t>
            </a:r>
            <a:r>
              <a:rPr kumimoji="0" sz="800" b="0" i="0" u="none" strike="noStrike" kern="1200" cap="none" spc="17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31" name="object 31"/>
          <p:cNvSpPr txBox="1"/>
          <p:nvPr/>
        </p:nvSpPr>
        <p:spPr>
          <a:xfrm>
            <a:off x="3675633" y="4167504"/>
            <a:ext cx="534670"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75/206</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66/162</a:t>
            </a:r>
            <a:r>
              <a:rPr kumimoji="0" sz="800" b="0" i="0" u="none" strike="noStrike" kern="1200" cap="none" spc="160" normalizeH="0" baseline="0" noProof="0" dirty="0">
                <a:ln>
                  <a:noFill/>
                </a:ln>
                <a:solidFill>
                  <a:prstClr val="black"/>
                </a:solidFill>
                <a:effectLst/>
                <a:uLnTx/>
                <a:uFillTx/>
                <a:latin typeface="Arial"/>
                <a:ea typeface="+mn-ea"/>
                <a:cs typeface="Arial"/>
              </a:rPr>
              <a:t> </a:t>
            </a:r>
            <a:r>
              <a:rPr kumimoji="0" sz="800" b="0" i="0" u="none" strike="noStrike" kern="1200" cap="none" spc="-10"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32" name="object 32"/>
          <p:cNvSpPr txBox="1"/>
          <p:nvPr/>
        </p:nvSpPr>
        <p:spPr>
          <a:xfrm>
            <a:off x="5157596" y="2289659"/>
            <a:ext cx="751840" cy="339725"/>
          </a:xfrm>
          <a:prstGeom prst="rect">
            <a:avLst/>
          </a:prstGeom>
        </p:spPr>
        <p:txBody>
          <a:bodyPr vert="horz" wrap="square" lIns="0" tIns="47625" rIns="0" bIns="0" rtlCol="0">
            <a:spAutoFit/>
          </a:bodyPr>
          <a:lstStyle/>
          <a:p>
            <a:pPr marL="12700" marR="0" lvl="0" indent="0" algn="l" defTabSz="914400" rtl="0" eaLnBrk="1" fontAlgn="auto" latinLnBrk="0" hangingPunct="1">
              <a:lnSpc>
                <a:spcPct val="100000"/>
              </a:lnSpc>
              <a:spcBef>
                <a:spcPts val="3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0.60</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(0.45-0.81)</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0.47</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(0.34-0.65)</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grpSp>
        <p:nvGrpSpPr>
          <p:cNvPr id="33" name="object 33"/>
          <p:cNvGrpSpPr/>
          <p:nvPr/>
        </p:nvGrpSpPr>
        <p:grpSpPr>
          <a:xfrm>
            <a:off x="4458461" y="2820161"/>
            <a:ext cx="137160" cy="76200"/>
            <a:chOff x="2934461" y="1962911"/>
            <a:chExt cx="137160" cy="76200"/>
          </a:xfrm>
        </p:grpSpPr>
        <p:sp>
          <p:nvSpPr>
            <p:cNvPr id="34" name="object 34"/>
            <p:cNvSpPr/>
            <p:nvPr/>
          </p:nvSpPr>
          <p:spPr>
            <a:xfrm>
              <a:off x="2934461" y="2001773"/>
              <a:ext cx="137160" cy="0"/>
            </a:xfrm>
            <a:custGeom>
              <a:avLst/>
              <a:gdLst/>
              <a:ahLst/>
              <a:cxnLst/>
              <a:rect l="l" t="t" r="r" b="b"/>
              <a:pathLst>
                <a:path w="137160">
                  <a:moveTo>
                    <a:pt x="137160" y="0"/>
                  </a:moveTo>
                  <a:lnTo>
                    <a:pt x="0" y="0"/>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5" name="object 35"/>
            <p:cNvSpPr/>
            <p:nvPr/>
          </p:nvSpPr>
          <p:spPr>
            <a:xfrm>
              <a:off x="2953511" y="1962911"/>
              <a:ext cx="71627" cy="76200"/>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6" name="object 36"/>
          <p:cNvGrpSpPr/>
          <p:nvPr/>
        </p:nvGrpSpPr>
        <p:grpSpPr>
          <a:xfrm>
            <a:off x="4482845" y="2981707"/>
            <a:ext cx="158750" cy="78105"/>
            <a:chOff x="2958845" y="2124455"/>
            <a:chExt cx="158750" cy="78105"/>
          </a:xfrm>
        </p:grpSpPr>
        <p:sp>
          <p:nvSpPr>
            <p:cNvPr id="37" name="object 37"/>
            <p:cNvSpPr/>
            <p:nvPr/>
          </p:nvSpPr>
          <p:spPr>
            <a:xfrm>
              <a:off x="2958845" y="2163317"/>
              <a:ext cx="158750" cy="0"/>
            </a:xfrm>
            <a:custGeom>
              <a:avLst/>
              <a:gdLst/>
              <a:ahLst/>
              <a:cxnLst/>
              <a:rect l="l" t="t" r="r" b="b"/>
              <a:pathLst>
                <a:path w="158750">
                  <a:moveTo>
                    <a:pt x="158496" y="0"/>
                  </a:moveTo>
                  <a:lnTo>
                    <a:pt x="0" y="0"/>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38" name="object 38"/>
            <p:cNvSpPr/>
            <p:nvPr/>
          </p:nvSpPr>
          <p:spPr>
            <a:xfrm>
              <a:off x="2990087" y="2124455"/>
              <a:ext cx="71628" cy="77724"/>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39" name="object 39"/>
          <p:cNvGrpSpPr/>
          <p:nvPr/>
        </p:nvGrpSpPr>
        <p:grpSpPr>
          <a:xfrm>
            <a:off x="4453889" y="3758945"/>
            <a:ext cx="190500" cy="76200"/>
            <a:chOff x="2929889" y="2901695"/>
            <a:chExt cx="190500" cy="76200"/>
          </a:xfrm>
        </p:grpSpPr>
        <p:sp>
          <p:nvSpPr>
            <p:cNvPr id="40" name="object 40"/>
            <p:cNvSpPr/>
            <p:nvPr/>
          </p:nvSpPr>
          <p:spPr>
            <a:xfrm>
              <a:off x="2929889" y="2939033"/>
              <a:ext cx="190500" cy="0"/>
            </a:xfrm>
            <a:custGeom>
              <a:avLst/>
              <a:gdLst/>
              <a:ahLst/>
              <a:cxnLst/>
              <a:rect l="l" t="t" r="r" b="b"/>
              <a:pathLst>
                <a:path w="190500">
                  <a:moveTo>
                    <a:pt x="190500" y="0"/>
                  </a:moveTo>
                  <a:lnTo>
                    <a:pt x="0" y="0"/>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1" name="object 41"/>
            <p:cNvSpPr/>
            <p:nvPr/>
          </p:nvSpPr>
          <p:spPr>
            <a:xfrm>
              <a:off x="2964179" y="2901695"/>
              <a:ext cx="74930" cy="76200"/>
            </a:xfrm>
            <a:custGeom>
              <a:avLst/>
              <a:gdLst/>
              <a:ahLst/>
              <a:cxnLst/>
              <a:rect l="l" t="t" r="r" b="b"/>
              <a:pathLst>
                <a:path w="74930" h="76200">
                  <a:moveTo>
                    <a:pt x="37337" y="0"/>
                  </a:moveTo>
                  <a:lnTo>
                    <a:pt x="22824" y="2988"/>
                  </a:lnTo>
                  <a:lnTo>
                    <a:pt x="10953" y="11144"/>
                  </a:lnTo>
                  <a:lnTo>
                    <a:pt x="2940" y="23252"/>
                  </a:lnTo>
                  <a:lnTo>
                    <a:pt x="0" y="38100"/>
                  </a:lnTo>
                  <a:lnTo>
                    <a:pt x="2940" y="52947"/>
                  </a:lnTo>
                  <a:lnTo>
                    <a:pt x="10953" y="65055"/>
                  </a:lnTo>
                  <a:lnTo>
                    <a:pt x="22824" y="73211"/>
                  </a:lnTo>
                  <a:lnTo>
                    <a:pt x="37337" y="76200"/>
                  </a:lnTo>
                  <a:lnTo>
                    <a:pt x="51851" y="73211"/>
                  </a:lnTo>
                  <a:lnTo>
                    <a:pt x="63722" y="65055"/>
                  </a:lnTo>
                  <a:lnTo>
                    <a:pt x="71735" y="52947"/>
                  </a:lnTo>
                  <a:lnTo>
                    <a:pt x="74675" y="38100"/>
                  </a:lnTo>
                  <a:lnTo>
                    <a:pt x="71735" y="23252"/>
                  </a:lnTo>
                  <a:lnTo>
                    <a:pt x="63722" y="11144"/>
                  </a:lnTo>
                  <a:lnTo>
                    <a:pt x="51851" y="2988"/>
                  </a:lnTo>
                  <a:lnTo>
                    <a:pt x="37337" y="0"/>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2" name="object 42"/>
          <p:cNvGrpSpPr/>
          <p:nvPr/>
        </p:nvGrpSpPr>
        <p:grpSpPr>
          <a:xfrm>
            <a:off x="4473703" y="3920491"/>
            <a:ext cx="123825" cy="78105"/>
            <a:chOff x="2949701" y="3063239"/>
            <a:chExt cx="123825" cy="78105"/>
          </a:xfrm>
        </p:grpSpPr>
        <p:sp>
          <p:nvSpPr>
            <p:cNvPr id="43" name="object 43"/>
            <p:cNvSpPr/>
            <p:nvPr/>
          </p:nvSpPr>
          <p:spPr>
            <a:xfrm>
              <a:off x="2949701" y="3103625"/>
              <a:ext cx="123825" cy="0"/>
            </a:xfrm>
            <a:custGeom>
              <a:avLst/>
              <a:gdLst/>
              <a:ahLst/>
              <a:cxnLst/>
              <a:rect l="l" t="t" r="r" b="b"/>
              <a:pathLst>
                <a:path w="123825">
                  <a:moveTo>
                    <a:pt x="123443" y="0"/>
                  </a:moveTo>
                  <a:lnTo>
                    <a:pt x="0" y="0"/>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44" name="object 44"/>
            <p:cNvSpPr/>
            <p:nvPr/>
          </p:nvSpPr>
          <p:spPr>
            <a:xfrm>
              <a:off x="2970275" y="3063239"/>
              <a:ext cx="74930" cy="78105"/>
            </a:xfrm>
            <a:custGeom>
              <a:avLst/>
              <a:gdLst/>
              <a:ahLst/>
              <a:cxnLst/>
              <a:rect l="l" t="t" r="r" b="b"/>
              <a:pathLst>
                <a:path w="74930" h="78105">
                  <a:moveTo>
                    <a:pt x="37337" y="0"/>
                  </a:moveTo>
                  <a:lnTo>
                    <a:pt x="22824" y="3053"/>
                  </a:lnTo>
                  <a:lnTo>
                    <a:pt x="10953" y="11382"/>
                  </a:lnTo>
                  <a:lnTo>
                    <a:pt x="2940" y="23735"/>
                  </a:lnTo>
                  <a:lnTo>
                    <a:pt x="0" y="38862"/>
                  </a:lnTo>
                  <a:lnTo>
                    <a:pt x="2940" y="53988"/>
                  </a:lnTo>
                  <a:lnTo>
                    <a:pt x="10953" y="66341"/>
                  </a:lnTo>
                  <a:lnTo>
                    <a:pt x="22824" y="74670"/>
                  </a:lnTo>
                  <a:lnTo>
                    <a:pt x="37337" y="77724"/>
                  </a:lnTo>
                  <a:lnTo>
                    <a:pt x="51851" y="74670"/>
                  </a:lnTo>
                  <a:lnTo>
                    <a:pt x="63722" y="66341"/>
                  </a:lnTo>
                  <a:lnTo>
                    <a:pt x="71735" y="53988"/>
                  </a:lnTo>
                  <a:lnTo>
                    <a:pt x="74675" y="38862"/>
                  </a:lnTo>
                  <a:lnTo>
                    <a:pt x="71735" y="23735"/>
                  </a:lnTo>
                  <a:lnTo>
                    <a:pt x="63722" y="11382"/>
                  </a:lnTo>
                  <a:lnTo>
                    <a:pt x="51851" y="3053"/>
                  </a:lnTo>
                  <a:lnTo>
                    <a:pt x="37337" y="0"/>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graphicFrame>
        <p:nvGraphicFramePr>
          <p:cNvPr id="45" name="object 45"/>
          <p:cNvGraphicFramePr>
            <a:graphicFrameLocks noGrp="1"/>
          </p:cNvGraphicFramePr>
          <p:nvPr/>
        </p:nvGraphicFramePr>
        <p:xfrm>
          <a:off x="2043330" y="2814953"/>
          <a:ext cx="3885563" cy="269416"/>
        </p:xfrm>
        <a:graphic>
          <a:graphicData uri="http://schemas.openxmlformats.org/drawingml/2006/table">
            <a:tbl>
              <a:tblPr firstRow="1" bandRow="1">
                <a:tableStyleId>{2D5ABB26-0587-4C30-8999-92F81FD0307C}</a:tableStyleId>
              </a:tblPr>
              <a:tblGrid>
                <a:gridCol w="706755">
                  <a:extLst>
                    <a:ext uri="{9D8B030D-6E8A-4147-A177-3AD203B41FA5}">
                      <a16:colId xmlns:a16="http://schemas.microsoft.com/office/drawing/2014/main" val="20000"/>
                    </a:ext>
                  </a:extLst>
                </a:gridCol>
                <a:gridCol w="871855">
                  <a:extLst>
                    <a:ext uri="{9D8B030D-6E8A-4147-A177-3AD203B41FA5}">
                      <a16:colId xmlns:a16="http://schemas.microsoft.com/office/drawing/2014/main" val="20001"/>
                    </a:ext>
                  </a:extLst>
                </a:gridCol>
                <a:gridCol w="831850">
                  <a:extLst>
                    <a:ext uri="{9D8B030D-6E8A-4147-A177-3AD203B41FA5}">
                      <a16:colId xmlns:a16="http://schemas.microsoft.com/office/drawing/2014/main" val="20002"/>
                    </a:ext>
                  </a:extLst>
                </a:gridCol>
                <a:gridCol w="142239">
                  <a:extLst>
                    <a:ext uri="{9D8B030D-6E8A-4147-A177-3AD203B41FA5}">
                      <a16:colId xmlns:a16="http://schemas.microsoft.com/office/drawing/2014/main" val="20003"/>
                    </a:ext>
                  </a:extLst>
                </a:gridCol>
                <a:gridCol w="45719">
                  <a:extLst>
                    <a:ext uri="{9D8B030D-6E8A-4147-A177-3AD203B41FA5}">
                      <a16:colId xmlns:a16="http://schemas.microsoft.com/office/drawing/2014/main" val="20004"/>
                    </a:ext>
                  </a:extLst>
                </a:gridCol>
                <a:gridCol w="1287145">
                  <a:extLst>
                    <a:ext uri="{9D8B030D-6E8A-4147-A177-3AD203B41FA5}">
                      <a16:colId xmlns:a16="http://schemas.microsoft.com/office/drawing/2014/main" val="20005"/>
                    </a:ext>
                  </a:extLst>
                </a:gridCol>
              </a:tblGrid>
              <a:tr h="134878">
                <a:tc>
                  <a:txBody>
                    <a:bodyPr/>
                    <a:lstStyle/>
                    <a:p>
                      <a:pPr marL="31750">
                        <a:lnSpc>
                          <a:spcPts val="890"/>
                        </a:lnSpc>
                      </a:pPr>
                      <a:r>
                        <a:rPr sz="800" dirty="0">
                          <a:latin typeface="Arial"/>
                          <a:cs typeface="Arial"/>
                        </a:rPr>
                        <a:t>&lt;75</a:t>
                      </a:r>
                      <a:r>
                        <a:rPr sz="800" spc="-10" dirty="0">
                          <a:latin typeface="Arial"/>
                          <a:cs typeface="Arial"/>
                        </a:rPr>
                        <a:t> </a:t>
                      </a:r>
                      <a:r>
                        <a:rPr sz="800" spc="-5" dirty="0">
                          <a:latin typeface="Arial"/>
                          <a:cs typeface="Arial"/>
                        </a:rPr>
                        <a:t>years</a:t>
                      </a:r>
                      <a:endParaRPr sz="800">
                        <a:latin typeface="Arial"/>
                        <a:cs typeface="Arial"/>
                      </a:endParaRPr>
                    </a:p>
                  </a:txBody>
                  <a:tcPr marL="0" marR="0" marT="0" marB="0"/>
                </a:tc>
                <a:tc>
                  <a:txBody>
                    <a:bodyPr/>
                    <a:lstStyle/>
                    <a:p>
                      <a:pPr marR="59055" algn="r">
                        <a:lnSpc>
                          <a:spcPts val="890"/>
                        </a:lnSpc>
                      </a:pPr>
                      <a:r>
                        <a:rPr sz="800" spc="-5" dirty="0">
                          <a:latin typeface="Arial"/>
                          <a:cs typeface="Arial"/>
                        </a:rPr>
                        <a:t>105</a:t>
                      </a:r>
                      <a:r>
                        <a:rPr sz="800" dirty="0">
                          <a:latin typeface="Arial"/>
                          <a:cs typeface="Arial"/>
                        </a:rPr>
                        <a:t>/</a:t>
                      </a:r>
                      <a:r>
                        <a:rPr sz="800" spc="-5" dirty="0">
                          <a:latin typeface="Arial"/>
                          <a:cs typeface="Arial"/>
                        </a:rPr>
                        <a:t>20</a:t>
                      </a:r>
                      <a:r>
                        <a:rPr sz="800" spc="95" dirty="0">
                          <a:latin typeface="Arial"/>
                          <a:cs typeface="Arial"/>
                        </a:rPr>
                        <a:t>8</a:t>
                      </a:r>
                      <a:r>
                        <a:rPr sz="800" spc="-5" dirty="0">
                          <a:solidFill>
                            <a:srgbClr val="006FC0"/>
                          </a:solidFill>
                          <a:latin typeface="Arial"/>
                          <a:cs typeface="Arial"/>
                        </a:rPr>
                        <a:t>37</a:t>
                      </a:r>
                      <a:r>
                        <a:rPr sz="800" dirty="0">
                          <a:solidFill>
                            <a:srgbClr val="006FC0"/>
                          </a:solidFill>
                          <a:latin typeface="Arial"/>
                          <a:cs typeface="Arial"/>
                        </a:rPr>
                        <a:t>.5</a:t>
                      </a:r>
                      <a:endParaRPr sz="800">
                        <a:latin typeface="Arial"/>
                        <a:cs typeface="Arial"/>
                      </a:endParaRPr>
                    </a:p>
                  </a:txBody>
                  <a:tcPr marL="0" marR="0" marT="0" marB="0"/>
                </a:tc>
                <a:tc>
                  <a:txBody>
                    <a:bodyPr/>
                    <a:lstStyle/>
                    <a:p>
                      <a:pPr marL="66675">
                        <a:lnSpc>
                          <a:spcPts val="890"/>
                        </a:lnSpc>
                      </a:pPr>
                      <a:r>
                        <a:rPr sz="800" spc="-5" dirty="0">
                          <a:latin typeface="Arial"/>
                          <a:cs typeface="Arial"/>
                        </a:rPr>
                        <a:t>71/208</a:t>
                      </a:r>
                      <a:r>
                        <a:rPr sz="800" spc="210" dirty="0">
                          <a:latin typeface="Arial"/>
                          <a:cs typeface="Arial"/>
                        </a:rPr>
                        <a:t> </a:t>
                      </a:r>
                      <a:r>
                        <a:rPr sz="800" spc="-10" dirty="0">
                          <a:solidFill>
                            <a:srgbClr val="006FC0"/>
                          </a:solidFill>
                          <a:latin typeface="Arial"/>
                          <a:cs typeface="Arial"/>
                        </a:rPr>
                        <a:t>NE</a:t>
                      </a:r>
                      <a:endParaRPr sz="800">
                        <a:latin typeface="Arial"/>
                        <a:cs typeface="Arial"/>
                      </a:endParaRPr>
                    </a:p>
                  </a:txBody>
                  <a:tcPr marL="0" marR="0" marT="0" marB="0">
                    <a:lnR w="9525">
                      <a:solidFill>
                        <a:srgbClr val="000000"/>
                      </a:solidFill>
                      <a:prstDash val="solid"/>
                    </a:lnR>
                  </a:tcPr>
                </a:tc>
                <a:tc>
                  <a:txBody>
                    <a:bodyPr/>
                    <a:lstStyle/>
                    <a:p>
                      <a:pPr>
                        <a:lnSpc>
                          <a:spcPct val="100000"/>
                        </a:lnSpc>
                      </a:pPr>
                      <a:endParaRPr sz="700">
                        <a:latin typeface="Times New Roman"/>
                        <a:cs typeface="Times New Roman"/>
                      </a:endParaRPr>
                    </a:p>
                  </a:txBody>
                  <a:tcPr marL="0" marR="0" marT="0" marB="0">
                    <a:lnL w="9525">
                      <a:solidFill>
                        <a:srgbClr val="000000"/>
                      </a:solidFill>
                      <a:prstDash val="solid"/>
                    </a:lnL>
                    <a:lnR w="9525">
                      <a:solidFill>
                        <a:srgbClr val="000000"/>
                      </a:solidFill>
                      <a:prstDash val="solid"/>
                    </a:lnR>
                  </a:tcPr>
                </a:tc>
                <a:tc>
                  <a:txBody>
                    <a:bodyPr/>
                    <a:lstStyle/>
                    <a:p>
                      <a:pPr>
                        <a:lnSpc>
                          <a:spcPct val="100000"/>
                        </a:lnSpc>
                      </a:pPr>
                      <a:endParaRPr sz="700">
                        <a:latin typeface="Times New Roman"/>
                        <a:cs typeface="Times New Roman"/>
                      </a:endParaRPr>
                    </a:p>
                  </a:txBody>
                  <a:tcPr marL="0" marR="0" marT="0" marB="0">
                    <a:lnL w="9525">
                      <a:solidFill>
                        <a:srgbClr val="000000"/>
                      </a:solidFill>
                      <a:prstDash val="solid"/>
                    </a:lnL>
                  </a:tcPr>
                </a:tc>
                <a:tc>
                  <a:txBody>
                    <a:bodyPr/>
                    <a:lstStyle/>
                    <a:p>
                      <a:pPr marR="24130" algn="r">
                        <a:lnSpc>
                          <a:spcPts val="890"/>
                        </a:lnSpc>
                      </a:pPr>
                      <a:r>
                        <a:rPr sz="800" dirty="0">
                          <a:latin typeface="Arial"/>
                          <a:cs typeface="Arial"/>
                        </a:rPr>
                        <a:t>0.50</a:t>
                      </a:r>
                      <a:r>
                        <a:rPr sz="800" spc="-45" dirty="0">
                          <a:latin typeface="Arial"/>
                          <a:cs typeface="Arial"/>
                        </a:rPr>
                        <a:t> </a:t>
                      </a:r>
                      <a:r>
                        <a:rPr sz="800" spc="-5" dirty="0">
                          <a:latin typeface="Arial"/>
                          <a:cs typeface="Arial"/>
                        </a:rPr>
                        <a:t>(0.37-0.68)</a:t>
                      </a:r>
                      <a:endParaRPr sz="800">
                        <a:latin typeface="Arial"/>
                        <a:cs typeface="Arial"/>
                      </a:endParaRPr>
                    </a:p>
                  </a:txBody>
                  <a:tcPr marL="0" marR="0" marT="0" marB="0"/>
                </a:tc>
                <a:extLst>
                  <a:ext uri="{0D108BD9-81ED-4DB2-BD59-A6C34878D82A}">
                    <a16:rowId xmlns:a16="http://schemas.microsoft.com/office/drawing/2014/main" val="10000"/>
                  </a:ext>
                </a:extLst>
              </a:tr>
              <a:tr h="134538">
                <a:tc>
                  <a:txBody>
                    <a:bodyPr/>
                    <a:lstStyle/>
                    <a:p>
                      <a:pPr marL="31750">
                        <a:lnSpc>
                          <a:spcPts val="869"/>
                        </a:lnSpc>
                        <a:spcBef>
                          <a:spcPts val="85"/>
                        </a:spcBef>
                      </a:pPr>
                      <a:r>
                        <a:rPr sz="800" dirty="0">
                          <a:latin typeface="Arial"/>
                          <a:cs typeface="Arial"/>
                        </a:rPr>
                        <a:t>≥75</a:t>
                      </a:r>
                      <a:r>
                        <a:rPr sz="800" spc="-10" dirty="0">
                          <a:latin typeface="Arial"/>
                          <a:cs typeface="Arial"/>
                        </a:rPr>
                        <a:t> </a:t>
                      </a:r>
                      <a:r>
                        <a:rPr sz="800" spc="-5" dirty="0">
                          <a:latin typeface="Arial"/>
                          <a:cs typeface="Arial"/>
                        </a:rPr>
                        <a:t>years</a:t>
                      </a:r>
                      <a:endParaRPr sz="800" dirty="0">
                        <a:latin typeface="Arial"/>
                        <a:cs typeface="Arial"/>
                      </a:endParaRPr>
                    </a:p>
                  </a:txBody>
                  <a:tcPr marL="0" marR="0" marT="10795" marB="0"/>
                </a:tc>
                <a:tc>
                  <a:txBody>
                    <a:bodyPr/>
                    <a:lstStyle/>
                    <a:p>
                      <a:pPr marR="59055" algn="r">
                        <a:lnSpc>
                          <a:spcPts val="869"/>
                        </a:lnSpc>
                        <a:spcBef>
                          <a:spcPts val="85"/>
                        </a:spcBef>
                      </a:pPr>
                      <a:r>
                        <a:rPr sz="800" spc="-5" dirty="0">
                          <a:latin typeface="Arial"/>
                          <a:cs typeface="Arial"/>
                        </a:rPr>
                        <a:t>94/161</a:t>
                      </a:r>
                      <a:r>
                        <a:rPr sz="800" spc="45" dirty="0">
                          <a:latin typeface="Arial"/>
                          <a:cs typeface="Arial"/>
                        </a:rPr>
                        <a:t> </a:t>
                      </a:r>
                      <a:r>
                        <a:rPr sz="800" spc="-5" dirty="0">
                          <a:solidFill>
                            <a:srgbClr val="006FC0"/>
                          </a:solidFill>
                          <a:latin typeface="Arial"/>
                          <a:cs typeface="Arial"/>
                        </a:rPr>
                        <a:t>31.4</a:t>
                      </a:r>
                      <a:endParaRPr sz="800">
                        <a:latin typeface="Arial"/>
                        <a:cs typeface="Arial"/>
                      </a:endParaRPr>
                    </a:p>
                  </a:txBody>
                  <a:tcPr marL="0" marR="0" marT="10795" marB="0"/>
                </a:tc>
                <a:tc>
                  <a:txBody>
                    <a:bodyPr/>
                    <a:lstStyle/>
                    <a:p>
                      <a:pPr marL="81280">
                        <a:lnSpc>
                          <a:spcPts val="869"/>
                        </a:lnSpc>
                        <a:spcBef>
                          <a:spcPts val="85"/>
                        </a:spcBef>
                      </a:pPr>
                      <a:r>
                        <a:rPr sz="800" spc="-5" dirty="0">
                          <a:latin typeface="Arial"/>
                          <a:cs typeface="Arial"/>
                        </a:rPr>
                        <a:t>70/160</a:t>
                      </a:r>
                      <a:r>
                        <a:rPr sz="800" spc="100" dirty="0">
                          <a:latin typeface="Arial"/>
                          <a:cs typeface="Arial"/>
                        </a:rPr>
                        <a:t> </a:t>
                      </a:r>
                      <a:r>
                        <a:rPr sz="800" spc="-5" dirty="0">
                          <a:solidFill>
                            <a:srgbClr val="006FC0"/>
                          </a:solidFill>
                          <a:latin typeface="Arial"/>
                          <a:cs typeface="Arial"/>
                        </a:rPr>
                        <a:t>NE</a:t>
                      </a:r>
                      <a:endParaRPr sz="800">
                        <a:latin typeface="Arial"/>
                        <a:cs typeface="Arial"/>
                      </a:endParaRPr>
                    </a:p>
                  </a:txBody>
                  <a:tcPr marL="0" marR="0" marT="10795" marB="0">
                    <a:lnR w="9525">
                      <a:solidFill>
                        <a:srgbClr val="000000"/>
                      </a:solidFill>
                      <a:prstDash val="solid"/>
                    </a:lnR>
                  </a:tcPr>
                </a:tc>
                <a:tc>
                  <a:txBody>
                    <a:bodyPr/>
                    <a:lstStyle/>
                    <a:p>
                      <a:pPr>
                        <a:lnSpc>
                          <a:spcPct val="100000"/>
                        </a:lnSpc>
                      </a:pPr>
                      <a:endParaRPr sz="700">
                        <a:latin typeface="Times New Roman"/>
                        <a:cs typeface="Times New Roman"/>
                      </a:endParaRPr>
                    </a:p>
                  </a:txBody>
                  <a:tcPr marL="0" marR="0" marT="0" marB="0">
                    <a:lnL w="9525">
                      <a:solidFill>
                        <a:srgbClr val="000000"/>
                      </a:solidFill>
                      <a:prstDash val="solid"/>
                    </a:lnL>
                  </a:tcPr>
                </a:tc>
                <a:tc>
                  <a:txBody>
                    <a:bodyPr/>
                    <a:lstStyle/>
                    <a:p>
                      <a:pPr>
                        <a:lnSpc>
                          <a:spcPct val="100000"/>
                        </a:lnSpc>
                      </a:pPr>
                      <a:endParaRPr sz="700">
                        <a:latin typeface="Times New Roman"/>
                        <a:cs typeface="Times New Roman"/>
                      </a:endParaRPr>
                    </a:p>
                  </a:txBody>
                  <a:tcPr marL="0" marR="0" marT="0" marB="0">
                    <a:lnR w="9525">
                      <a:solidFill>
                        <a:srgbClr val="000000"/>
                      </a:solidFill>
                      <a:prstDash val="solid"/>
                    </a:lnR>
                  </a:tcPr>
                </a:tc>
                <a:tc>
                  <a:txBody>
                    <a:bodyPr/>
                    <a:lstStyle/>
                    <a:p>
                      <a:pPr marR="24130" algn="r">
                        <a:lnSpc>
                          <a:spcPts val="869"/>
                        </a:lnSpc>
                        <a:spcBef>
                          <a:spcPts val="85"/>
                        </a:spcBef>
                      </a:pPr>
                      <a:r>
                        <a:rPr sz="800" spc="-5" dirty="0">
                          <a:latin typeface="Arial"/>
                          <a:cs typeface="Arial"/>
                        </a:rPr>
                        <a:t>0.58</a:t>
                      </a:r>
                      <a:r>
                        <a:rPr sz="800" spc="-35" dirty="0">
                          <a:latin typeface="Arial"/>
                          <a:cs typeface="Arial"/>
                        </a:rPr>
                        <a:t> </a:t>
                      </a:r>
                      <a:r>
                        <a:rPr sz="800" spc="-5" dirty="0">
                          <a:latin typeface="Arial"/>
                          <a:cs typeface="Arial"/>
                        </a:rPr>
                        <a:t>(0.43-0.79)</a:t>
                      </a:r>
                      <a:endParaRPr sz="800" dirty="0">
                        <a:latin typeface="Arial"/>
                        <a:cs typeface="Arial"/>
                      </a:endParaRPr>
                    </a:p>
                  </a:txBody>
                  <a:tcPr marL="0" marR="0" marT="10795" marB="0">
                    <a:lnL w="9525">
                      <a:solidFill>
                        <a:srgbClr val="000000"/>
                      </a:solidFill>
                      <a:prstDash val="solid"/>
                    </a:lnL>
                  </a:tcPr>
                </a:tc>
                <a:extLst>
                  <a:ext uri="{0D108BD9-81ED-4DB2-BD59-A6C34878D82A}">
                    <a16:rowId xmlns:a16="http://schemas.microsoft.com/office/drawing/2014/main" val="10001"/>
                  </a:ext>
                </a:extLst>
              </a:tr>
            </a:tbl>
          </a:graphicData>
        </a:graphic>
      </p:graphicFrame>
      <p:sp>
        <p:nvSpPr>
          <p:cNvPr id="46" name="object 46"/>
          <p:cNvSpPr txBox="1"/>
          <p:nvPr/>
        </p:nvSpPr>
        <p:spPr>
          <a:xfrm>
            <a:off x="5157596" y="3227679"/>
            <a:ext cx="751840" cy="339090"/>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0.54</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(0.43-0.67)</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0.55</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(0.28-1.09)</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graphicFrame>
        <p:nvGraphicFramePr>
          <p:cNvPr id="47" name="object 47"/>
          <p:cNvGraphicFramePr>
            <a:graphicFrameLocks noGrp="1"/>
          </p:cNvGraphicFramePr>
          <p:nvPr/>
        </p:nvGraphicFramePr>
        <p:xfrm>
          <a:off x="1965299" y="3597932"/>
          <a:ext cx="3964300" cy="427761"/>
        </p:xfrm>
        <a:graphic>
          <a:graphicData uri="http://schemas.openxmlformats.org/drawingml/2006/table">
            <a:tbl>
              <a:tblPr firstRow="1" bandRow="1">
                <a:tableStyleId>{2D5ABB26-0587-4C30-8999-92F81FD0307C}</a:tableStyleId>
              </a:tblPr>
              <a:tblGrid>
                <a:gridCol w="887094">
                  <a:extLst>
                    <a:ext uri="{9D8B030D-6E8A-4147-A177-3AD203B41FA5}">
                      <a16:colId xmlns:a16="http://schemas.microsoft.com/office/drawing/2014/main" val="20000"/>
                    </a:ext>
                  </a:extLst>
                </a:gridCol>
                <a:gridCol w="756284">
                  <a:extLst>
                    <a:ext uri="{9D8B030D-6E8A-4147-A177-3AD203B41FA5}">
                      <a16:colId xmlns:a16="http://schemas.microsoft.com/office/drawing/2014/main" val="20001"/>
                    </a:ext>
                  </a:extLst>
                </a:gridCol>
                <a:gridCol w="845819">
                  <a:extLst>
                    <a:ext uri="{9D8B030D-6E8A-4147-A177-3AD203B41FA5}">
                      <a16:colId xmlns:a16="http://schemas.microsoft.com/office/drawing/2014/main" val="20002"/>
                    </a:ext>
                  </a:extLst>
                </a:gridCol>
                <a:gridCol w="142239">
                  <a:extLst>
                    <a:ext uri="{9D8B030D-6E8A-4147-A177-3AD203B41FA5}">
                      <a16:colId xmlns:a16="http://schemas.microsoft.com/office/drawing/2014/main" val="20003"/>
                    </a:ext>
                  </a:extLst>
                </a:gridCol>
                <a:gridCol w="48894">
                  <a:extLst>
                    <a:ext uri="{9D8B030D-6E8A-4147-A177-3AD203B41FA5}">
                      <a16:colId xmlns:a16="http://schemas.microsoft.com/office/drawing/2014/main" val="20004"/>
                    </a:ext>
                  </a:extLst>
                </a:gridCol>
                <a:gridCol w="1283970">
                  <a:extLst>
                    <a:ext uri="{9D8B030D-6E8A-4147-A177-3AD203B41FA5}">
                      <a16:colId xmlns:a16="http://schemas.microsoft.com/office/drawing/2014/main" val="20005"/>
                    </a:ext>
                  </a:extLst>
                </a:gridCol>
              </a:tblGrid>
              <a:tr h="134633">
                <a:tc>
                  <a:txBody>
                    <a:bodyPr/>
                    <a:lstStyle/>
                    <a:p>
                      <a:pPr marL="31750">
                        <a:lnSpc>
                          <a:spcPts val="890"/>
                        </a:lnSpc>
                      </a:pPr>
                      <a:r>
                        <a:rPr lang="tr-TR" sz="800" spc="-5" dirty="0">
                          <a:latin typeface="Arial"/>
                          <a:cs typeface="Arial"/>
                        </a:rPr>
                        <a:t>Bölge</a:t>
                      </a:r>
                      <a:endParaRPr sz="800" dirty="0">
                        <a:latin typeface="Arial"/>
                        <a:cs typeface="Arial"/>
                      </a:endParaRPr>
                    </a:p>
                  </a:txBody>
                  <a:tcPr marL="0" marR="0" marT="0" marB="0"/>
                </a:tc>
                <a:tc gridSpan="5">
                  <a:txBody>
                    <a:bodyPr/>
                    <a:lstStyle/>
                    <a:p>
                      <a:pPr>
                        <a:lnSpc>
                          <a:spcPct val="100000"/>
                        </a:lnSpc>
                      </a:pPr>
                      <a:endParaRPr sz="700">
                        <a:latin typeface="Times New Roman"/>
                        <a:cs typeface="Times New Roman"/>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156844">
                <a:tc>
                  <a:txBody>
                    <a:bodyPr/>
                    <a:lstStyle/>
                    <a:p>
                      <a:pPr marL="109220">
                        <a:lnSpc>
                          <a:spcPct val="100000"/>
                        </a:lnSpc>
                        <a:spcBef>
                          <a:spcPts val="90"/>
                        </a:spcBef>
                      </a:pPr>
                      <a:r>
                        <a:rPr lang="tr-TR" sz="800" spc="-5" dirty="0">
                          <a:latin typeface="Arial"/>
                          <a:cs typeface="Arial"/>
                        </a:rPr>
                        <a:t>Kuzey Amerika</a:t>
                      </a:r>
                      <a:endParaRPr sz="800" dirty="0">
                        <a:latin typeface="Arial"/>
                        <a:cs typeface="Arial"/>
                      </a:endParaRPr>
                    </a:p>
                  </a:txBody>
                  <a:tcPr marL="0" marR="0" marT="11430" marB="0"/>
                </a:tc>
                <a:tc>
                  <a:txBody>
                    <a:bodyPr/>
                    <a:lstStyle/>
                    <a:p>
                      <a:pPr marR="45720" algn="r">
                        <a:lnSpc>
                          <a:spcPct val="100000"/>
                        </a:lnSpc>
                        <a:spcBef>
                          <a:spcPts val="90"/>
                        </a:spcBef>
                      </a:pPr>
                      <a:r>
                        <a:rPr sz="800" spc="-5" dirty="0">
                          <a:latin typeface="Arial"/>
                          <a:cs typeface="Arial"/>
                        </a:rPr>
                        <a:t>57/102</a:t>
                      </a:r>
                      <a:r>
                        <a:rPr sz="800" spc="45" dirty="0">
                          <a:latin typeface="Arial"/>
                          <a:cs typeface="Arial"/>
                        </a:rPr>
                        <a:t> </a:t>
                      </a:r>
                      <a:r>
                        <a:rPr sz="800" spc="-5" dirty="0">
                          <a:solidFill>
                            <a:srgbClr val="006FC0"/>
                          </a:solidFill>
                          <a:latin typeface="Arial"/>
                          <a:cs typeface="Arial"/>
                        </a:rPr>
                        <a:t>30.4</a:t>
                      </a:r>
                      <a:endParaRPr sz="800">
                        <a:latin typeface="Arial"/>
                        <a:cs typeface="Arial"/>
                      </a:endParaRPr>
                    </a:p>
                  </a:txBody>
                  <a:tcPr marL="0" marR="0" marT="11430" marB="0"/>
                </a:tc>
                <a:tc>
                  <a:txBody>
                    <a:bodyPr/>
                    <a:lstStyle/>
                    <a:p>
                      <a:pPr marL="80010">
                        <a:lnSpc>
                          <a:spcPct val="100000"/>
                        </a:lnSpc>
                        <a:spcBef>
                          <a:spcPts val="90"/>
                        </a:spcBef>
                      </a:pPr>
                      <a:r>
                        <a:rPr sz="800" spc="-5" dirty="0">
                          <a:latin typeface="Arial"/>
                          <a:cs typeface="Arial"/>
                        </a:rPr>
                        <a:t>42/101 </a:t>
                      </a:r>
                      <a:r>
                        <a:rPr sz="800" spc="-5" dirty="0">
                          <a:solidFill>
                            <a:srgbClr val="006FC0"/>
                          </a:solidFill>
                          <a:latin typeface="Arial"/>
                          <a:cs typeface="Arial"/>
                        </a:rPr>
                        <a:t>NE</a:t>
                      </a:r>
                      <a:endParaRPr sz="800">
                        <a:latin typeface="Arial"/>
                        <a:cs typeface="Arial"/>
                      </a:endParaRPr>
                    </a:p>
                  </a:txBody>
                  <a:tcPr marL="0" marR="0" marT="11430" marB="0">
                    <a:lnR w="9525">
                      <a:solidFill>
                        <a:srgbClr val="000000"/>
                      </a:solidFill>
                      <a:prstDash val="solid"/>
                    </a:lnR>
                  </a:tcPr>
                </a:tc>
                <a:tc>
                  <a:txBody>
                    <a:bodyPr/>
                    <a:lstStyle/>
                    <a:p>
                      <a:pPr>
                        <a:lnSpc>
                          <a:spcPct val="100000"/>
                        </a:lnSpc>
                      </a:pPr>
                      <a:endParaRPr sz="800">
                        <a:latin typeface="Times New Roman"/>
                        <a:cs typeface="Times New Roman"/>
                      </a:endParaRPr>
                    </a:p>
                  </a:txBody>
                  <a:tcPr marL="0" marR="0" marT="0" marB="0">
                    <a:lnL w="9525">
                      <a:solidFill>
                        <a:srgbClr val="000000"/>
                      </a:solidFill>
                      <a:prstDash val="solid"/>
                    </a:lnL>
                  </a:tcPr>
                </a:tc>
                <a:tc>
                  <a:txBody>
                    <a:bodyPr/>
                    <a:lstStyle/>
                    <a:p>
                      <a:pPr>
                        <a:lnSpc>
                          <a:spcPct val="100000"/>
                        </a:lnSpc>
                      </a:pPr>
                      <a:endParaRPr sz="800">
                        <a:latin typeface="Times New Roman"/>
                        <a:cs typeface="Times New Roman"/>
                      </a:endParaRPr>
                    </a:p>
                  </a:txBody>
                  <a:tcPr marL="0" marR="0" marT="0" marB="0">
                    <a:lnR w="9525">
                      <a:solidFill>
                        <a:srgbClr val="000000"/>
                      </a:solidFill>
                      <a:prstDash val="solid"/>
                    </a:lnR>
                  </a:tcPr>
                </a:tc>
                <a:tc>
                  <a:txBody>
                    <a:bodyPr/>
                    <a:lstStyle/>
                    <a:p>
                      <a:pPr marR="24130" algn="r">
                        <a:lnSpc>
                          <a:spcPct val="100000"/>
                        </a:lnSpc>
                        <a:spcBef>
                          <a:spcPts val="90"/>
                        </a:spcBef>
                      </a:pPr>
                      <a:r>
                        <a:rPr sz="800" spc="-5" dirty="0">
                          <a:latin typeface="Arial"/>
                          <a:cs typeface="Arial"/>
                        </a:rPr>
                        <a:t>0.53</a:t>
                      </a:r>
                      <a:r>
                        <a:rPr sz="800" spc="-35" dirty="0">
                          <a:latin typeface="Arial"/>
                          <a:cs typeface="Arial"/>
                        </a:rPr>
                        <a:t> </a:t>
                      </a:r>
                      <a:r>
                        <a:rPr sz="800" spc="-5" dirty="0">
                          <a:latin typeface="Arial"/>
                          <a:cs typeface="Arial"/>
                        </a:rPr>
                        <a:t>(0.36-0.80)</a:t>
                      </a:r>
                      <a:endParaRPr sz="800">
                        <a:latin typeface="Arial"/>
                        <a:cs typeface="Arial"/>
                      </a:endParaRPr>
                    </a:p>
                  </a:txBody>
                  <a:tcPr marL="0" marR="0" marT="11430" marB="0">
                    <a:lnL w="9525">
                      <a:solidFill>
                        <a:srgbClr val="000000"/>
                      </a:solidFill>
                      <a:prstDash val="solid"/>
                    </a:lnL>
                  </a:tcPr>
                </a:tc>
                <a:extLst>
                  <a:ext uri="{0D108BD9-81ED-4DB2-BD59-A6C34878D82A}">
                    <a16:rowId xmlns:a16="http://schemas.microsoft.com/office/drawing/2014/main" val="10001"/>
                  </a:ext>
                </a:extLst>
              </a:tr>
              <a:tr h="136284">
                <a:tc>
                  <a:txBody>
                    <a:bodyPr/>
                    <a:lstStyle/>
                    <a:p>
                      <a:pPr marL="109220">
                        <a:lnSpc>
                          <a:spcPts val="869"/>
                        </a:lnSpc>
                        <a:spcBef>
                          <a:spcPts val="100"/>
                        </a:spcBef>
                      </a:pPr>
                      <a:r>
                        <a:rPr lang="tr-TR" sz="800" dirty="0">
                          <a:latin typeface="Arial"/>
                          <a:cs typeface="Arial"/>
                        </a:rPr>
                        <a:t>Diğer</a:t>
                      </a:r>
                      <a:endParaRPr sz="800" dirty="0">
                        <a:latin typeface="Arial"/>
                        <a:cs typeface="Arial"/>
                      </a:endParaRPr>
                    </a:p>
                  </a:txBody>
                  <a:tcPr marL="0" marR="0" marT="12700" marB="0"/>
                </a:tc>
                <a:tc>
                  <a:txBody>
                    <a:bodyPr/>
                    <a:lstStyle/>
                    <a:p>
                      <a:pPr marR="45720" algn="r">
                        <a:lnSpc>
                          <a:spcPts val="869"/>
                        </a:lnSpc>
                        <a:spcBef>
                          <a:spcPts val="100"/>
                        </a:spcBef>
                      </a:pPr>
                      <a:r>
                        <a:rPr sz="800" spc="-5" dirty="0">
                          <a:latin typeface="Arial"/>
                          <a:cs typeface="Arial"/>
                        </a:rPr>
                        <a:t>142/267</a:t>
                      </a:r>
                      <a:r>
                        <a:rPr sz="800" spc="-185" dirty="0">
                          <a:latin typeface="Arial"/>
                          <a:cs typeface="Arial"/>
                        </a:rPr>
                        <a:t> </a:t>
                      </a:r>
                      <a:r>
                        <a:rPr sz="800" spc="-5" dirty="0">
                          <a:solidFill>
                            <a:srgbClr val="006FC0"/>
                          </a:solidFill>
                          <a:latin typeface="Arial"/>
                          <a:cs typeface="Arial"/>
                        </a:rPr>
                        <a:t>36.9</a:t>
                      </a:r>
                      <a:endParaRPr sz="800">
                        <a:latin typeface="Arial"/>
                        <a:cs typeface="Arial"/>
                      </a:endParaRPr>
                    </a:p>
                  </a:txBody>
                  <a:tcPr marL="0" marR="0" marT="12700" marB="0"/>
                </a:tc>
                <a:tc>
                  <a:txBody>
                    <a:bodyPr/>
                    <a:lstStyle/>
                    <a:p>
                      <a:pPr marL="80010">
                        <a:lnSpc>
                          <a:spcPts val="869"/>
                        </a:lnSpc>
                        <a:spcBef>
                          <a:spcPts val="100"/>
                        </a:spcBef>
                      </a:pPr>
                      <a:r>
                        <a:rPr sz="800" spc="-5" dirty="0">
                          <a:latin typeface="Arial"/>
                          <a:cs typeface="Arial"/>
                        </a:rPr>
                        <a:t>99/267 </a:t>
                      </a:r>
                      <a:r>
                        <a:rPr sz="800" spc="-5" dirty="0">
                          <a:solidFill>
                            <a:srgbClr val="006FC0"/>
                          </a:solidFill>
                          <a:latin typeface="Arial"/>
                          <a:cs typeface="Arial"/>
                        </a:rPr>
                        <a:t>NE</a:t>
                      </a:r>
                      <a:endParaRPr sz="800">
                        <a:latin typeface="Arial"/>
                        <a:cs typeface="Arial"/>
                      </a:endParaRPr>
                    </a:p>
                  </a:txBody>
                  <a:tcPr marL="0" marR="0" marT="12700" marB="0">
                    <a:lnR w="9525">
                      <a:solidFill>
                        <a:srgbClr val="000000"/>
                      </a:solidFill>
                      <a:prstDash val="solid"/>
                    </a:lnR>
                  </a:tcPr>
                </a:tc>
                <a:tc>
                  <a:txBody>
                    <a:bodyPr/>
                    <a:lstStyle/>
                    <a:p>
                      <a:pPr>
                        <a:lnSpc>
                          <a:spcPct val="100000"/>
                        </a:lnSpc>
                      </a:pPr>
                      <a:endParaRPr sz="700">
                        <a:latin typeface="Times New Roman"/>
                        <a:cs typeface="Times New Roman"/>
                      </a:endParaRPr>
                    </a:p>
                  </a:txBody>
                  <a:tcPr marL="0" marR="0" marT="0" marB="0">
                    <a:lnL w="9525">
                      <a:solidFill>
                        <a:srgbClr val="000000"/>
                      </a:solidFill>
                      <a:prstDash val="solid"/>
                    </a:lnL>
                    <a:lnR w="9525">
                      <a:solidFill>
                        <a:srgbClr val="000000"/>
                      </a:solidFill>
                      <a:prstDash val="solid"/>
                    </a:lnR>
                  </a:tcPr>
                </a:tc>
                <a:tc>
                  <a:txBody>
                    <a:bodyPr/>
                    <a:lstStyle/>
                    <a:p>
                      <a:pPr>
                        <a:lnSpc>
                          <a:spcPct val="100000"/>
                        </a:lnSpc>
                      </a:pPr>
                      <a:endParaRPr sz="700">
                        <a:latin typeface="Times New Roman"/>
                        <a:cs typeface="Times New Roman"/>
                      </a:endParaRPr>
                    </a:p>
                  </a:txBody>
                  <a:tcPr marL="0" marR="0" marT="0" marB="0">
                    <a:lnL w="9525">
                      <a:solidFill>
                        <a:srgbClr val="000000"/>
                      </a:solidFill>
                      <a:prstDash val="solid"/>
                    </a:lnL>
                  </a:tcPr>
                </a:tc>
                <a:tc>
                  <a:txBody>
                    <a:bodyPr/>
                    <a:lstStyle/>
                    <a:p>
                      <a:pPr marR="24130" algn="r">
                        <a:lnSpc>
                          <a:spcPts val="869"/>
                        </a:lnSpc>
                        <a:spcBef>
                          <a:spcPts val="100"/>
                        </a:spcBef>
                      </a:pPr>
                      <a:r>
                        <a:rPr sz="800" spc="-5" dirty="0">
                          <a:latin typeface="Arial"/>
                          <a:cs typeface="Arial"/>
                        </a:rPr>
                        <a:t>0.54</a:t>
                      </a:r>
                      <a:r>
                        <a:rPr sz="800" spc="-35" dirty="0">
                          <a:latin typeface="Arial"/>
                          <a:cs typeface="Arial"/>
                        </a:rPr>
                        <a:t> </a:t>
                      </a:r>
                      <a:r>
                        <a:rPr sz="800" spc="-5" dirty="0">
                          <a:latin typeface="Arial"/>
                          <a:cs typeface="Arial"/>
                        </a:rPr>
                        <a:t>(0.41-0.69)</a:t>
                      </a:r>
                      <a:endParaRPr sz="800" dirty="0">
                        <a:latin typeface="Arial"/>
                        <a:cs typeface="Arial"/>
                      </a:endParaRPr>
                    </a:p>
                  </a:txBody>
                  <a:tcPr marL="0" marR="0" marT="12700" marB="0"/>
                </a:tc>
                <a:extLst>
                  <a:ext uri="{0D108BD9-81ED-4DB2-BD59-A6C34878D82A}">
                    <a16:rowId xmlns:a16="http://schemas.microsoft.com/office/drawing/2014/main" val="10002"/>
                  </a:ext>
                </a:extLst>
              </a:tr>
            </a:tbl>
          </a:graphicData>
        </a:graphic>
      </p:graphicFrame>
      <p:sp>
        <p:nvSpPr>
          <p:cNvPr id="48" name="object 48"/>
          <p:cNvSpPr txBox="1"/>
          <p:nvPr/>
        </p:nvSpPr>
        <p:spPr>
          <a:xfrm>
            <a:off x="5157598" y="4167504"/>
            <a:ext cx="752475" cy="339090"/>
          </a:xfrm>
          <a:prstGeom prst="rect">
            <a:avLst/>
          </a:prstGeom>
        </p:spPr>
        <p:txBody>
          <a:bodyPr vert="horz" wrap="square" lIns="0" tIns="46990" rIns="0" bIns="0" rtlCol="0">
            <a:spAutoFit/>
          </a:bodyPr>
          <a:lstStyle/>
          <a:p>
            <a:pPr marL="13335" marR="0" lvl="0" indent="0" algn="l" defTabSz="914400" rtl="0" eaLnBrk="1" fontAlgn="auto" latinLnBrk="0" hangingPunct="1">
              <a:lnSpc>
                <a:spcPct val="100000"/>
              </a:lnSpc>
              <a:spcBef>
                <a:spcPts val="37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0.53</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(0.40-0.71)</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27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0.53</a:t>
            </a:r>
            <a:r>
              <a:rPr kumimoji="0" sz="800" b="0" i="0" u="none" strike="noStrike" kern="1200" cap="none" spc="-4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(0.38-0.73)</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grpSp>
        <p:nvGrpSpPr>
          <p:cNvPr id="49" name="object 49"/>
          <p:cNvGrpSpPr/>
          <p:nvPr/>
        </p:nvGrpSpPr>
        <p:grpSpPr>
          <a:xfrm>
            <a:off x="6350253" y="2134108"/>
            <a:ext cx="3937000" cy="2410460"/>
            <a:chOff x="4826253" y="1276858"/>
            <a:chExt cx="3937000" cy="2410460"/>
          </a:xfrm>
        </p:grpSpPr>
        <p:sp>
          <p:nvSpPr>
            <p:cNvPr id="50" name="object 50"/>
            <p:cNvSpPr/>
            <p:nvPr/>
          </p:nvSpPr>
          <p:spPr>
            <a:xfrm>
              <a:off x="4828793" y="1279398"/>
              <a:ext cx="3931920" cy="0"/>
            </a:xfrm>
            <a:custGeom>
              <a:avLst/>
              <a:gdLst/>
              <a:ahLst/>
              <a:cxnLst/>
              <a:rect l="l" t="t" r="r" b="b"/>
              <a:pathLst>
                <a:path w="3931920">
                  <a:moveTo>
                    <a:pt x="0" y="0"/>
                  </a:moveTo>
                  <a:lnTo>
                    <a:pt x="3931920"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1" name="object 51"/>
            <p:cNvSpPr/>
            <p:nvPr/>
          </p:nvSpPr>
          <p:spPr>
            <a:xfrm>
              <a:off x="7575041" y="1279398"/>
              <a:ext cx="0" cy="2360930"/>
            </a:xfrm>
            <a:custGeom>
              <a:avLst/>
              <a:gdLst/>
              <a:ahLst/>
              <a:cxnLst/>
              <a:rect l="l" t="t" r="r" b="b"/>
              <a:pathLst>
                <a:path h="2360929">
                  <a:moveTo>
                    <a:pt x="0" y="2360676"/>
                  </a:moveTo>
                  <a:lnTo>
                    <a:pt x="0" y="0"/>
                  </a:lnTo>
                </a:path>
              </a:pathLst>
            </a:custGeom>
            <a:ln w="4572">
              <a:solidFill>
                <a:srgbClr val="000000"/>
              </a:solidFill>
              <a:prstDash val="sysDot"/>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2" name="object 52"/>
            <p:cNvSpPr/>
            <p:nvPr/>
          </p:nvSpPr>
          <p:spPr>
            <a:xfrm>
              <a:off x="7142225" y="3640074"/>
              <a:ext cx="866140" cy="44450"/>
            </a:xfrm>
            <a:custGeom>
              <a:avLst/>
              <a:gdLst/>
              <a:ahLst/>
              <a:cxnLst/>
              <a:rect l="l" t="t" r="r" b="b"/>
              <a:pathLst>
                <a:path w="866140" h="44450">
                  <a:moveTo>
                    <a:pt x="0" y="0"/>
                  </a:moveTo>
                  <a:lnTo>
                    <a:pt x="865631" y="0"/>
                  </a:lnTo>
                </a:path>
                <a:path w="866140" h="44450">
                  <a:moveTo>
                    <a:pt x="432816" y="44195"/>
                  </a:moveTo>
                  <a:lnTo>
                    <a:pt x="432816" y="0"/>
                  </a:lnTo>
                </a:path>
                <a:path w="866140" h="44450">
                  <a:moveTo>
                    <a:pt x="865631" y="44195"/>
                  </a:moveTo>
                  <a:lnTo>
                    <a:pt x="865631"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3" name="object 53"/>
          <p:cNvSpPr txBox="1"/>
          <p:nvPr/>
        </p:nvSpPr>
        <p:spPr>
          <a:xfrm>
            <a:off x="9568942" y="1969262"/>
            <a:ext cx="603250"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HR </a:t>
            </a:r>
            <a:r>
              <a:rPr kumimoji="0" sz="800" b="0" i="0" u="none" strike="noStrike" kern="1200" cap="none" spc="-5" normalizeH="0" baseline="0" noProof="0" dirty="0">
                <a:ln>
                  <a:noFill/>
                </a:ln>
                <a:solidFill>
                  <a:prstClr val="black"/>
                </a:solidFill>
                <a:effectLst/>
                <a:uLnTx/>
                <a:uFillTx/>
                <a:latin typeface="Arial"/>
                <a:ea typeface="+mn-ea"/>
                <a:cs typeface="Arial"/>
              </a:rPr>
              <a:t>(95%</a:t>
            </a:r>
            <a:r>
              <a:rPr kumimoji="0" sz="800" b="0" i="0" u="none" strike="noStrike" kern="1200" cap="none" spc="-60"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CI)</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54" name="object 54"/>
          <p:cNvSpPr txBox="1"/>
          <p:nvPr/>
        </p:nvSpPr>
        <p:spPr>
          <a:xfrm>
            <a:off x="7385560" y="1779119"/>
            <a:ext cx="1298575" cy="338455"/>
          </a:xfrm>
          <a:prstGeom prst="rect">
            <a:avLst/>
          </a:prstGeom>
        </p:spPr>
        <p:txBody>
          <a:bodyPr vert="horz" wrap="square" lIns="0" tIns="46990" rIns="0" bIns="0" rtlCol="0">
            <a:spAutoFit/>
          </a:bodyPr>
          <a:lstStyle/>
          <a:p>
            <a:pPr marL="12700" marR="0" lvl="0" indent="0" algn="l" defTabSz="914400" rtl="0" eaLnBrk="1" fontAlgn="auto" latinLnBrk="0" hangingPunct="1">
              <a:lnSpc>
                <a:spcPct val="100000"/>
              </a:lnSpc>
              <a:spcBef>
                <a:spcPts val="370"/>
              </a:spcBef>
              <a:spcAft>
                <a:spcPts val="0"/>
              </a:spcAft>
              <a:buClrTx/>
              <a:buSzTx/>
              <a:buFontTx/>
              <a:buNone/>
              <a:tabLst>
                <a:tab pos="223520" algn="l"/>
                <a:tab pos="565785" algn="l"/>
                <a:tab pos="695325" algn="l"/>
                <a:tab pos="854710" algn="l"/>
                <a:tab pos="1248410" algn="l"/>
              </a:tabLst>
              <a:defRPr/>
            </a:pPr>
            <a:r>
              <a:rPr kumimoji="0" sz="800" b="1" i="0" u="sng" strike="noStrike" kern="1200" cap="none" spc="0" normalizeH="0" baseline="0" noProof="0" dirty="0">
                <a:ln>
                  <a:noFill/>
                </a:ln>
                <a:solidFill>
                  <a:prstClr val="black"/>
                </a:solidFill>
                <a:effectLst/>
                <a:uLnTx/>
                <a:uFill>
                  <a:solidFill>
                    <a:srgbClr val="000000"/>
                  </a:solidFill>
                </a:uFill>
                <a:latin typeface="Arial"/>
                <a:ea typeface="+mn-ea"/>
                <a:cs typeface="Arial"/>
              </a:rPr>
              <a:t> 	Rd	</a:t>
            </a:r>
            <a:r>
              <a:rPr kumimoji="0" sz="800" b="1" i="0" u="none" strike="noStrike" kern="1200" cap="none" spc="0" normalizeH="0" baseline="0" noProof="0" dirty="0">
                <a:ln>
                  <a:noFill/>
                </a:ln>
                <a:solidFill>
                  <a:prstClr val="black"/>
                </a:solidFill>
                <a:effectLst/>
                <a:uLnTx/>
                <a:uFillTx/>
                <a:latin typeface="Arial"/>
                <a:ea typeface="+mn-ea"/>
                <a:cs typeface="Arial"/>
              </a:rPr>
              <a:t>	</a:t>
            </a:r>
            <a:r>
              <a:rPr kumimoji="0" sz="800" b="1" i="0" u="sng" strike="noStrike" kern="1200" cap="none" spc="0" normalizeH="0" baseline="0" noProof="0" dirty="0">
                <a:ln>
                  <a:noFill/>
                </a:ln>
                <a:solidFill>
                  <a:prstClr val="black"/>
                </a:solidFill>
                <a:effectLst/>
                <a:uLnTx/>
                <a:uFill>
                  <a:solidFill>
                    <a:srgbClr val="000000"/>
                  </a:solidFill>
                </a:uFill>
                <a:latin typeface="Arial"/>
                <a:ea typeface="+mn-ea"/>
                <a:cs typeface="Arial"/>
              </a:rPr>
              <a:t> 	</a:t>
            </a:r>
            <a:r>
              <a:rPr kumimoji="0" sz="800" b="1" i="0" u="sng" strike="noStrike" kern="1200" cap="none" spc="-5" normalizeH="0" baseline="0" noProof="0" dirty="0">
                <a:ln>
                  <a:noFill/>
                </a:ln>
                <a:solidFill>
                  <a:prstClr val="black"/>
                </a:solidFill>
                <a:effectLst/>
                <a:uLnTx/>
                <a:uFill>
                  <a:solidFill>
                    <a:srgbClr val="000000"/>
                  </a:solidFill>
                </a:uFill>
                <a:latin typeface="Arial"/>
                <a:ea typeface="+mn-ea"/>
                <a:cs typeface="Arial"/>
              </a:rPr>
              <a:t>D-Rd	</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1594" marR="0" lvl="0" indent="0" algn="l" defTabSz="914400" rtl="0" eaLnBrk="1" fontAlgn="auto" latinLnBrk="0" hangingPunct="1">
              <a:lnSpc>
                <a:spcPct val="100000"/>
              </a:lnSpc>
              <a:spcBef>
                <a:spcPts val="270"/>
              </a:spcBef>
              <a:spcAft>
                <a:spcPts val="0"/>
              </a:spcAft>
              <a:buClrTx/>
              <a:buSzTx/>
              <a:buFontTx/>
              <a:buNone/>
              <a:tabLst>
                <a:tab pos="747395" algn="l"/>
              </a:tabLst>
              <a:defRPr/>
            </a:pPr>
            <a:r>
              <a:rPr kumimoji="0" sz="800" b="0" i="0" u="none" strike="noStrike" kern="1200" cap="none" spc="0" normalizeH="0" baseline="0" noProof="0" dirty="0">
                <a:ln>
                  <a:noFill/>
                </a:ln>
                <a:solidFill>
                  <a:prstClr val="black"/>
                </a:solidFill>
                <a:effectLst/>
                <a:uLnTx/>
                <a:uFillTx/>
                <a:latin typeface="Arial"/>
                <a:ea typeface="+mn-ea"/>
                <a:cs typeface="Arial"/>
              </a:rPr>
              <a:t>n/N </a:t>
            </a:r>
            <a:r>
              <a:rPr kumimoji="0" sz="800" b="0" i="0" u="none" strike="noStrike" kern="1200" cap="none" spc="1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Median	</a:t>
            </a:r>
            <a:r>
              <a:rPr kumimoji="0" sz="800" b="0" i="0" u="none" strike="noStrike" kern="1200" cap="none" spc="0" normalizeH="0" baseline="0" noProof="0" dirty="0">
                <a:ln>
                  <a:noFill/>
                </a:ln>
                <a:solidFill>
                  <a:prstClr val="black"/>
                </a:solidFill>
                <a:effectLst/>
                <a:uLnTx/>
                <a:uFillTx/>
                <a:latin typeface="Arial"/>
                <a:ea typeface="+mn-ea"/>
                <a:cs typeface="Arial"/>
              </a:rPr>
              <a:t>n/N</a:t>
            </a:r>
            <a:r>
              <a:rPr kumimoji="0" sz="800" b="0" i="0" u="none" strike="noStrike" kern="1200" cap="none" spc="7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Median</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55" name="object 55"/>
          <p:cNvSpPr/>
          <p:nvPr/>
        </p:nvSpPr>
        <p:spPr>
          <a:xfrm>
            <a:off x="9131809" y="4653534"/>
            <a:ext cx="399415" cy="76200"/>
          </a:xfrm>
          <a:custGeom>
            <a:avLst/>
            <a:gdLst/>
            <a:ahLst/>
            <a:cxnLst/>
            <a:rect l="l" t="t" r="r" b="b"/>
            <a:pathLst>
              <a:path w="399415" h="76200">
                <a:moveTo>
                  <a:pt x="323088" y="0"/>
                </a:moveTo>
                <a:lnTo>
                  <a:pt x="323088" y="76199"/>
                </a:lnTo>
                <a:lnTo>
                  <a:pt x="386588" y="44449"/>
                </a:lnTo>
                <a:lnTo>
                  <a:pt x="335788" y="44449"/>
                </a:lnTo>
                <a:lnTo>
                  <a:pt x="335788" y="31749"/>
                </a:lnTo>
                <a:lnTo>
                  <a:pt x="386588" y="31749"/>
                </a:lnTo>
                <a:lnTo>
                  <a:pt x="323088" y="0"/>
                </a:lnTo>
                <a:close/>
              </a:path>
              <a:path w="399415" h="76200">
                <a:moveTo>
                  <a:pt x="323088" y="31749"/>
                </a:moveTo>
                <a:lnTo>
                  <a:pt x="0" y="31749"/>
                </a:lnTo>
                <a:lnTo>
                  <a:pt x="0" y="44449"/>
                </a:lnTo>
                <a:lnTo>
                  <a:pt x="323088" y="44449"/>
                </a:lnTo>
                <a:lnTo>
                  <a:pt x="323088" y="31749"/>
                </a:lnTo>
                <a:close/>
              </a:path>
              <a:path w="399415" h="76200">
                <a:moveTo>
                  <a:pt x="386588" y="31749"/>
                </a:moveTo>
                <a:lnTo>
                  <a:pt x="335788" y="31749"/>
                </a:lnTo>
                <a:lnTo>
                  <a:pt x="335788" y="44449"/>
                </a:lnTo>
                <a:lnTo>
                  <a:pt x="386588" y="44449"/>
                </a:lnTo>
                <a:lnTo>
                  <a:pt x="399288" y="38099"/>
                </a:lnTo>
                <a:lnTo>
                  <a:pt x="386588" y="3174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6" name="object 56"/>
          <p:cNvSpPr/>
          <p:nvPr/>
        </p:nvSpPr>
        <p:spPr>
          <a:xfrm>
            <a:off x="8665464" y="4653534"/>
            <a:ext cx="393700" cy="76200"/>
          </a:xfrm>
          <a:custGeom>
            <a:avLst/>
            <a:gdLst/>
            <a:ahLst/>
            <a:cxnLst/>
            <a:rect l="l" t="t" r="r" b="b"/>
            <a:pathLst>
              <a:path w="393700" h="76200">
                <a:moveTo>
                  <a:pt x="76200" y="0"/>
                </a:moveTo>
                <a:lnTo>
                  <a:pt x="0" y="38099"/>
                </a:lnTo>
                <a:lnTo>
                  <a:pt x="76200" y="76199"/>
                </a:lnTo>
                <a:lnTo>
                  <a:pt x="76200" y="44449"/>
                </a:lnTo>
                <a:lnTo>
                  <a:pt x="63500" y="44449"/>
                </a:lnTo>
                <a:lnTo>
                  <a:pt x="63500" y="31749"/>
                </a:lnTo>
                <a:lnTo>
                  <a:pt x="76200" y="31749"/>
                </a:lnTo>
                <a:lnTo>
                  <a:pt x="76200" y="0"/>
                </a:lnTo>
                <a:close/>
              </a:path>
              <a:path w="393700" h="76200">
                <a:moveTo>
                  <a:pt x="76200" y="31749"/>
                </a:moveTo>
                <a:lnTo>
                  <a:pt x="63500" y="31749"/>
                </a:lnTo>
                <a:lnTo>
                  <a:pt x="63500" y="44449"/>
                </a:lnTo>
                <a:lnTo>
                  <a:pt x="76200" y="44449"/>
                </a:lnTo>
                <a:lnTo>
                  <a:pt x="76200" y="31749"/>
                </a:lnTo>
                <a:close/>
              </a:path>
              <a:path w="393700" h="76200">
                <a:moveTo>
                  <a:pt x="393191" y="31749"/>
                </a:moveTo>
                <a:lnTo>
                  <a:pt x="76200" y="31749"/>
                </a:lnTo>
                <a:lnTo>
                  <a:pt x="76200" y="44449"/>
                </a:lnTo>
                <a:lnTo>
                  <a:pt x="393191" y="44449"/>
                </a:lnTo>
                <a:lnTo>
                  <a:pt x="393191" y="31749"/>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7" name="object 57"/>
          <p:cNvSpPr txBox="1"/>
          <p:nvPr/>
        </p:nvSpPr>
        <p:spPr>
          <a:xfrm>
            <a:off x="8475728" y="4475327"/>
            <a:ext cx="1152525" cy="406400"/>
          </a:xfrm>
          <a:prstGeom prst="rect">
            <a:avLst/>
          </a:prstGeom>
        </p:spPr>
        <p:txBody>
          <a:bodyPr vert="horz" wrap="square" lIns="0" tIns="81280" rIns="0" bIns="0" rtlCol="0">
            <a:spAutoFit/>
          </a:bodyPr>
          <a:lstStyle/>
          <a:p>
            <a:pPr marL="0" marR="13970" lvl="0" indent="0" algn="r" defTabSz="914400" rtl="0" eaLnBrk="1" fontAlgn="auto" latinLnBrk="0" hangingPunct="1">
              <a:lnSpc>
                <a:spcPct val="100000"/>
              </a:lnSpc>
              <a:spcBef>
                <a:spcPts val="64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0.0   0.5   1.0   1.5</a:t>
            </a:r>
            <a:r>
              <a:rPr kumimoji="0" sz="800" b="0" i="0" u="none" strike="noStrike" kern="1200" cap="none" spc="10"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2.0</a:t>
            </a:r>
          </a:p>
          <a:p>
            <a:pPr marL="0" marR="5080" lvl="0" indent="0" algn="r" defTabSz="914400" rtl="0" eaLnBrk="1" fontAlgn="auto" latinLnBrk="0" hangingPunct="1">
              <a:lnSpc>
                <a:spcPct val="100000"/>
              </a:lnSpc>
              <a:spcBef>
                <a:spcPts val="54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D-Rd</a:t>
            </a:r>
            <a:r>
              <a:rPr kumimoji="0" lang="tr-TR" sz="800" b="0" i="0" u="none" strike="noStrike" kern="1200" cap="none" spc="-5" normalizeH="0" baseline="0" noProof="0" dirty="0">
                <a:ln>
                  <a:noFill/>
                </a:ln>
                <a:solidFill>
                  <a:prstClr val="black"/>
                </a:solidFill>
                <a:effectLst/>
                <a:uLnTx/>
                <a:uFillTx/>
                <a:latin typeface="Arial"/>
                <a:ea typeface="+mn-ea"/>
                <a:cs typeface="Arial"/>
              </a:rPr>
              <a:t> Lehine</a:t>
            </a:r>
            <a:r>
              <a:rPr kumimoji="0" sz="800" b="0" i="0" u="none" strike="noStrike" kern="1200" cap="none" spc="-5" normalizeH="0" baseline="0" noProof="0" dirty="0">
                <a:ln>
                  <a:noFill/>
                </a:ln>
                <a:solidFill>
                  <a:prstClr val="black"/>
                </a:solidFill>
                <a:effectLst/>
                <a:uLnTx/>
                <a:uFillTx/>
                <a:latin typeface="Arial"/>
                <a:ea typeface="+mn-ea"/>
                <a:cs typeface="Arial"/>
              </a:rPr>
              <a:t>   Rd</a:t>
            </a:r>
            <a:r>
              <a:rPr kumimoji="0" lang="tr-TR" sz="800" b="0" i="0" u="none" strike="noStrike" kern="1200" cap="none" spc="-5" normalizeH="0" baseline="0" noProof="0" dirty="0">
                <a:ln>
                  <a:noFill/>
                </a:ln>
                <a:solidFill>
                  <a:prstClr val="black"/>
                </a:solidFill>
                <a:effectLst/>
                <a:uLnTx/>
                <a:uFillTx/>
                <a:latin typeface="Arial"/>
                <a:ea typeface="+mn-ea"/>
                <a:cs typeface="Arial"/>
              </a:rPr>
              <a:t> Lehine</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58" name="object 58"/>
          <p:cNvSpPr/>
          <p:nvPr/>
        </p:nvSpPr>
        <p:spPr>
          <a:xfrm>
            <a:off x="8666228" y="4497323"/>
            <a:ext cx="649605" cy="44450"/>
          </a:xfrm>
          <a:custGeom>
            <a:avLst/>
            <a:gdLst/>
            <a:ahLst/>
            <a:cxnLst/>
            <a:rect l="l" t="t" r="r" b="b"/>
            <a:pathLst>
              <a:path w="649604" h="44450">
                <a:moveTo>
                  <a:pt x="649224" y="44195"/>
                </a:moveTo>
                <a:lnTo>
                  <a:pt x="649224" y="0"/>
                </a:lnTo>
              </a:path>
              <a:path w="649604" h="44450">
                <a:moveTo>
                  <a:pt x="219455" y="44195"/>
                </a:moveTo>
                <a:lnTo>
                  <a:pt x="219455" y="0"/>
                </a:lnTo>
              </a:path>
              <a:path w="649604" h="44450">
                <a:moveTo>
                  <a:pt x="0" y="44195"/>
                </a:moveTo>
                <a:lnTo>
                  <a:pt x="0" y="0"/>
                </a:lnTo>
              </a:path>
            </a:pathLst>
          </a:custGeom>
          <a:ln w="457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59" name="object 59"/>
          <p:cNvSpPr txBox="1"/>
          <p:nvPr/>
        </p:nvSpPr>
        <p:spPr>
          <a:xfrm>
            <a:off x="7333871" y="2287752"/>
            <a:ext cx="605155" cy="285976"/>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186/340</a:t>
            </a:r>
            <a:r>
              <a:rPr kumimoji="0" sz="800" b="0" i="0" u="none" strike="noStrike" kern="1200" cap="none" spc="-18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33.8</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6675"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13/29 </a:t>
            </a:r>
            <a:r>
              <a:rPr kumimoji="0" sz="800" b="0" i="0" u="none" strike="noStrike" kern="1200" cap="none" spc="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35.1</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0" name="object 60"/>
          <p:cNvSpPr txBox="1"/>
          <p:nvPr/>
        </p:nvSpPr>
        <p:spPr>
          <a:xfrm>
            <a:off x="7360665" y="2713863"/>
            <a:ext cx="577850"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39/103</a:t>
            </a:r>
            <a:r>
              <a:rPr kumimoji="0" sz="800" b="0" i="0" u="none" strike="noStrike" kern="1200" cap="none" spc="6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51.2</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1" name="object 61"/>
          <p:cNvSpPr txBox="1"/>
          <p:nvPr/>
        </p:nvSpPr>
        <p:spPr>
          <a:xfrm>
            <a:off x="7360667" y="2835850"/>
            <a:ext cx="578485" cy="287899"/>
          </a:xfrm>
          <a:prstGeom prst="rect">
            <a:avLst/>
          </a:prstGeom>
        </p:spPr>
        <p:txBody>
          <a:bodyPr vert="horz" wrap="square" lIns="0" tIns="28575" rIns="0" bIns="0" rtlCol="0">
            <a:spAutoFit/>
          </a:bodyPr>
          <a:lstStyle/>
          <a:p>
            <a:pPr marL="12700" marR="0" lvl="0" indent="0" algn="l" defTabSz="914400" rtl="0" eaLnBrk="1" fontAlgn="auto" latinLnBrk="0" hangingPunct="1">
              <a:lnSpc>
                <a:spcPct val="100000"/>
              </a:lnSpc>
              <a:spcBef>
                <a:spcPts val="2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92/156</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srgbClr val="006FC0"/>
                </a:solidFill>
                <a:effectLst/>
                <a:uLnTx/>
                <a:uFillTx/>
                <a:latin typeface="Arial"/>
                <a:ea typeface="+mn-ea"/>
                <a:cs typeface="Arial"/>
              </a:rPr>
              <a:t>29.7</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68/110</a:t>
            </a:r>
            <a:r>
              <a:rPr kumimoji="0" sz="800" b="0" i="0" u="none" strike="noStrike" kern="1200" cap="none" spc="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24.2</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2" name="object 62"/>
          <p:cNvSpPr txBox="1"/>
          <p:nvPr/>
        </p:nvSpPr>
        <p:spPr>
          <a:xfrm>
            <a:off x="7333871" y="3250793"/>
            <a:ext cx="605155" cy="287258"/>
          </a:xfrm>
          <a:prstGeom prst="rect">
            <a:avLst/>
          </a:prstGeom>
        </p:spPr>
        <p:txBody>
          <a:bodyPr vert="horz" wrap="square" lIns="0" tIns="27940" rIns="0" bIns="0" rtlCol="0">
            <a:spAutoFit/>
          </a:bodyPr>
          <a:lstStyle/>
          <a:p>
            <a:pPr marL="12700" marR="0" lvl="0" indent="0" algn="l" defTabSz="914400" rtl="0" eaLnBrk="1" fontAlgn="auto" latinLnBrk="0" hangingPunct="1">
              <a:lnSpc>
                <a:spcPct val="100000"/>
              </a:lnSpc>
              <a:spcBef>
                <a:spcPts val="22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117/231</a:t>
            </a:r>
            <a:r>
              <a:rPr kumimoji="0" sz="800" b="0" i="0" u="none" strike="noStrike" kern="1200" cap="none" spc="-18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38.7</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6675"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49/76 </a:t>
            </a:r>
            <a:r>
              <a:rPr kumimoji="0" sz="800" b="0" i="0" u="none" strike="noStrike" kern="1200" cap="none" spc="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23.5</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3" name="object 63"/>
          <p:cNvSpPr txBox="1"/>
          <p:nvPr/>
        </p:nvSpPr>
        <p:spPr>
          <a:xfrm>
            <a:off x="7333871" y="3816098"/>
            <a:ext cx="60515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153/279</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34.4</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4" name="object 64"/>
          <p:cNvSpPr txBox="1"/>
          <p:nvPr/>
        </p:nvSpPr>
        <p:spPr>
          <a:xfrm>
            <a:off x="7360665" y="4078454"/>
            <a:ext cx="577850" cy="437515"/>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68/123</a:t>
            </a:r>
            <a:r>
              <a:rPr kumimoji="0" sz="800" b="0" i="0" u="none" strike="noStrike" kern="1200" cap="none" spc="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39.6</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92/187</a:t>
            </a:r>
            <a:r>
              <a:rPr kumimoji="0" sz="800" b="0" i="0" u="none" strike="noStrike" kern="1200" cap="none" spc="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35.1</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40005" marR="0" lvl="0" indent="0" algn="l" defTabSz="914400" rtl="0" eaLnBrk="1" fontAlgn="auto" latinLnBrk="0" hangingPunct="1">
              <a:lnSpc>
                <a:spcPct val="100000"/>
              </a:lnSpc>
              <a:spcBef>
                <a:spcPts val="14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39/59 </a:t>
            </a:r>
            <a:r>
              <a:rPr kumimoji="0" sz="800" b="0" i="0" u="none" strike="noStrike" kern="1200" cap="none" spc="5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23.5</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65" name="object 65"/>
          <p:cNvSpPr txBox="1"/>
          <p:nvPr/>
        </p:nvSpPr>
        <p:spPr>
          <a:xfrm>
            <a:off x="6355460" y="2163445"/>
            <a:ext cx="1162050"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Ba</a:t>
            </a:r>
            <a:r>
              <a:rPr kumimoji="0" lang="tr-TR" sz="800" b="0" i="0" u="none" strike="noStrike" kern="1200" cap="none" spc="-5" normalizeH="0" baseline="0" noProof="0" dirty="0">
                <a:ln>
                  <a:noFill/>
                </a:ln>
                <a:solidFill>
                  <a:prstClr val="black"/>
                </a:solidFill>
                <a:effectLst/>
                <a:uLnTx/>
                <a:uFillTx/>
                <a:latin typeface="Arial"/>
                <a:ea typeface="+mn-ea"/>
                <a:cs typeface="Arial"/>
              </a:rPr>
              <a:t>şlangıçta KC fonk</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66" name="object 66"/>
          <p:cNvSpPr txBox="1"/>
          <p:nvPr/>
        </p:nvSpPr>
        <p:spPr>
          <a:xfrm>
            <a:off x="6355460" y="2287752"/>
            <a:ext cx="671478" cy="565348"/>
          </a:xfrm>
          <a:prstGeom prst="rect">
            <a:avLst/>
          </a:prstGeom>
        </p:spPr>
        <p:txBody>
          <a:bodyPr vert="horz" wrap="square" lIns="0" tIns="12065" rIns="0" bIns="0" rtlCol="0">
            <a:spAutoFit/>
          </a:bodyPr>
          <a:lstStyle/>
          <a:p>
            <a:pPr marL="90170" marR="52069" lvl="0" indent="0" algn="l" defTabSz="914400" rtl="0" eaLnBrk="1" fontAlgn="auto" latinLnBrk="0" hangingPunct="1">
              <a:lnSpc>
                <a:spcPct val="111800"/>
              </a:lnSpc>
              <a:spcBef>
                <a:spcPts val="9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Normal  </a:t>
            </a:r>
            <a:endParaRPr kumimoji="0" lang="tr-TR" sz="800" b="0" i="0" u="none" strike="noStrike" kern="1200" cap="none" spc="0" normalizeH="0" baseline="0" noProof="0" dirty="0">
              <a:ln>
                <a:noFill/>
              </a:ln>
              <a:solidFill>
                <a:prstClr val="black"/>
              </a:solidFill>
              <a:effectLst/>
              <a:uLnTx/>
              <a:uFillTx/>
              <a:latin typeface="Arial"/>
              <a:ea typeface="+mn-ea"/>
              <a:cs typeface="Arial"/>
            </a:endParaRPr>
          </a:p>
          <a:p>
            <a:pPr marL="90170" marR="52069" lvl="0" indent="0" algn="l" defTabSz="914400" rtl="0" eaLnBrk="1" fontAlgn="auto" latinLnBrk="0" hangingPunct="1">
              <a:lnSpc>
                <a:spcPct val="111800"/>
              </a:lnSpc>
              <a:spcBef>
                <a:spcPts val="9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Arial"/>
                <a:ea typeface="+mn-ea"/>
                <a:cs typeface="Arial"/>
              </a:rPr>
              <a:t>Bozulmuş</a:t>
            </a:r>
            <a:endParaRPr kumimoji="0" sz="800" b="0" i="0" u="none" strike="noStrike" kern="1200" cap="none" spc="0" normalizeH="0" baseline="0" noProof="0" dirty="0">
              <a:ln>
                <a:noFill/>
              </a:ln>
              <a:solidFill>
                <a:prstClr val="black"/>
              </a:solidFill>
              <a:effectLst/>
              <a:uLnTx/>
              <a:uFillTx/>
              <a:latin typeface="Arial"/>
              <a:ea typeface="+mn-ea"/>
              <a:cs typeface="Arial"/>
            </a:endParaRPr>
          </a:p>
          <a:p>
            <a:pPr marL="90170" marR="5080" lvl="0" indent="-78105" algn="l" defTabSz="914400" rtl="0" eaLnBrk="1" fontAlgn="auto" latinLnBrk="0" hangingPunct="1">
              <a:lnSpc>
                <a:spcPct val="112000"/>
              </a:lnSpc>
              <a:spcBef>
                <a:spcPts val="2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ISS</a:t>
            </a:r>
            <a:r>
              <a:rPr kumimoji="0" sz="800" b="0" i="0" u="none" strike="noStrike" kern="1200" cap="none" spc="-8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staging   </a:t>
            </a:r>
            <a:endParaRPr kumimoji="0" lang="tr-TR" sz="800" b="0" i="0" u="none" strike="noStrike" kern="1200" cap="none" spc="0" normalizeH="0" baseline="0" noProof="0" dirty="0">
              <a:ln>
                <a:noFill/>
              </a:ln>
              <a:solidFill>
                <a:prstClr val="black"/>
              </a:solidFill>
              <a:effectLst/>
              <a:uLnTx/>
              <a:uFillTx/>
              <a:latin typeface="Arial"/>
              <a:ea typeface="+mn-ea"/>
              <a:cs typeface="Arial"/>
            </a:endParaRPr>
          </a:p>
          <a:p>
            <a:pPr marL="90170" marR="5080" lvl="0" indent="-78105" algn="l" defTabSz="914400" rtl="0" eaLnBrk="1" fontAlgn="auto" latinLnBrk="0" hangingPunct="1">
              <a:lnSpc>
                <a:spcPct val="112000"/>
              </a:lnSpc>
              <a:spcBef>
                <a:spcPts val="25"/>
              </a:spcBef>
              <a:spcAft>
                <a:spcPts val="0"/>
              </a:spcAft>
              <a:buClrTx/>
              <a:buSzTx/>
              <a:buFontTx/>
              <a:buNone/>
              <a:tabLst/>
              <a:defRPr/>
            </a:pPr>
            <a:r>
              <a:rPr kumimoji="0" lang="tr-TR" sz="800" b="0" i="0" u="none" strike="noStrike" kern="1200" cap="none" spc="0"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I</a:t>
            </a:r>
          </a:p>
        </p:txBody>
      </p:sp>
      <p:sp>
        <p:nvSpPr>
          <p:cNvPr id="67" name="object 67"/>
          <p:cNvSpPr txBox="1"/>
          <p:nvPr/>
        </p:nvSpPr>
        <p:spPr>
          <a:xfrm>
            <a:off x="6355462" y="2835849"/>
            <a:ext cx="564515" cy="702115"/>
          </a:xfrm>
          <a:prstGeom prst="rect">
            <a:avLst/>
          </a:prstGeom>
        </p:spPr>
        <p:txBody>
          <a:bodyPr vert="horz" wrap="square" lIns="0" tIns="28575" rIns="0" bIns="0" rtlCol="0">
            <a:spAutoFit/>
          </a:bodyPr>
          <a:lstStyle/>
          <a:p>
            <a:pPr marL="90170" marR="0" lvl="0" indent="0" algn="l" defTabSz="914400" rtl="0" eaLnBrk="1" fontAlgn="auto" latinLnBrk="0" hangingPunct="1">
              <a:lnSpc>
                <a:spcPct val="100000"/>
              </a:lnSpc>
              <a:spcBef>
                <a:spcPts val="22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II</a:t>
            </a:r>
          </a:p>
          <a:p>
            <a:pPr marL="90170" marR="0" lvl="0" indent="0" algn="l" defTabSz="914400" rtl="0" eaLnBrk="1" fontAlgn="auto" latinLnBrk="0" hangingPunct="1">
              <a:lnSpc>
                <a:spcPct val="100000"/>
              </a:lnSpc>
              <a:spcBef>
                <a:spcPts val="130"/>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III</a:t>
            </a:r>
          </a:p>
          <a:p>
            <a:pPr marL="90170" marR="5080" lvl="0" indent="-78105" algn="l" defTabSz="914400" rtl="0" eaLnBrk="1" fontAlgn="auto" latinLnBrk="0" hangingPunct="1">
              <a:lnSpc>
                <a:spcPct val="113300"/>
              </a:lnSpc>
              <a:spcBef>
                <a:spcPts val="0"/>
              </a:spcBef>
              <a:spcAft>
                <a:spcPts val="0"/>
              </a:spcAft>
              <a:buClrTx/>
              <a:buSzTx/>
              <a:buFontTx/>
              <a:buNone/>
              <a:tabLst/>
              <a:defRPr/>
            </a:pPr>
            <a:r>
              <a:rPr kumimoji="0" sz="800" b="0" i="0" u="none" strike="noStrike" kern="1200" cap="none" spc="-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MM</a:t>
            </a:r>
            <a:r>
              <a:rPr kumimoji="0" lang="tr-TR" sz="800" b="0" i="0" u="none" strike="noStrike" kern="1200" cap="none" spc="-5" normalizeH="0" baseline="0" noProof="0" dirty="0">
                <a:ln>
                  <a:noFill/>
                </a:ln>
                <a:solidFill>
                  <a:prstClr val="black"/>
                </a:solidFill>
                <a:effectLst/>
                <a:uLnTx/>
                <a:uFillTx/>
                <a:latin typeface="Arial"/>
                <a:ea typeface="+mn-ea"/>
                <a:cs typeface="Arial"/>
              </a:rPr>
              <a:t> Tipi</a:t>
            </a:r>
            <a:r>
              <a:rPr kumimoji="0" sz="800" b="0" i="0" u="none" strike="noStrike" kern="1200" cap="none" spc="-5" normalizeH="0" baseline="0" noProof="0" dirty="0">
                <a:ln>
                  <a:noFill/>
                </a:ln>
                <a:solidFill>
                  <a:prstClr val="black"/>
                </a:solidFill>
                <a:effectLst/>
                <a:uLnTx/>
                <a:uFillTx/>
                <a:latin typeface="Arial"/>
                <a:ea typeface="+mn-ea"/>
                <a:cs typeface="Arial"/>
              </a:rPr>
              <a:t>  </a:t>
            </a:r>
            <a:r>
              <a:rPr kumimoji="0" sz="800" b="0" i="0" u="none" strike="noStrike" kern="1200" cap="none" spc="0" normalizeH="0" baseline="0" noProof="0" dirty="0">
                <a:ln>
                  <a:noFill/>
                </a:ln>
                <a:solidFill>
                  <a:prstClr val="black"/>
                </a:solidFill>
                <a:effectLst/>
                <a:uLnTx/>
                <a:uFillTx/>
                <a:latin typeface="Arial"/>
                <a:ea typeface="+mn-ea"/>
                <a:cs typeface="Arial"/>
              </a:rPr>
              <a:t>lgG</a:t>
            </a:r>
          </a:p>
          <a:p>
            <a:pPr marL="90170" marR="0" lvl="0" indent="0" algn="l" defTabSz="914400" rtl="0" eaLnBrk="1" fontAlgn="auto" latinLnBrk="0" hangingPunct="1">
              <a:lnSpc>
                <a:spcPct val="100000"/>
              </a:lnSpc>
              <a:spcBef>
                <a:spcPts val="12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Non-lgG</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68" name="object 68"/>
          <p:cNvSpPr txBox="1"/>
          <p:nvPr/>
        </p:nvSpPr>
        <p:spPr>
          <a:xfrm>
            <a:off x="6355460" y="3540254"/>
            <a:ext cx="139192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800" b="0" i="0" u="none" strike="noStrike" kern="1200" cap="none" spc="-5" normalizeH="0" baseline="0" noProof="0" dirty="0">
                <a:ln>
                  <a:noFill/>
                </a:ln>
                <a:solidFill>
                  <a:prstClr val="black"/>
                </a:solidFill>
                <a:effectLst/>
                <a:uLnTx/>
                <a:uFillTx/>
                <a:latin typeface="Arial"/>
                <a:ea typeface="+mn-ea"/>
                <a:cs typeface="Arial"/>
              </a:rPr>
              <a:t>Sitogenetik Risk</a:t>
            </a:r>
            <a:endParaRPr kumimoji="0" sz="800" b="0" i="0" u="none" strike="noStrike" kern="1200" cap="none" spc="0" normalizeH="0" baseline="0" noProof="0" dirty="0">
              <a:ln>
                <a:noFill/>
              </a:ln>
              <a:solidFill>
                <a:prstClr val="black"/>
              </a:solidFill>
              <a:effectLst/>
              <a:uLnTx/>
              <a:uFillTx/>
              <a:latin typeface="Arial"/>
              <a:ea typeface="+mn-ea"/>
              <a:cs typeface="Arial"/>
            </a:endParaRPr>
          </a:p>
        </p:txBody>
      </p:sp>
      <p:sp>
        <p:nvSpPr>
          <p:cNvPr id="69" name="object 69"/>
          <p:cNvSpPr txBox="1"/>
          <p:nvPr/>
        </p:nvSpPr>
        <p:spPr>
          <a:xfrm>
            <a:off x="6433186" y="3678303"/>
            <a:ext cx="150558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tab pos="967740" algn="l"/>
              </a:tabLst>
              <a:defRPr/>
            </a:pPr>
            <a:r>
              <a:rPr kumimoji="0" sz="800" b="0" i="0" u="none" strike="noStrike" kern="1200" cap="none" spc="0" normalizeH="0" baseline="0" noProof="0" dirty="0">
                <a:ln>
                  <a:noFill/>
                </a:ln>
                <a:solidFill>
                  <a:prstClr val="black"/>
                </a:solidFill>
                <a:effectLst/>
                <a:uLnTx/>
                <a:uFillTx/>
                <a:latin typeface="Arial"/>
                <a:ea typeface="+mn-ea"/>
                <a:cs typeface="Arial"/>
              </a:rPr>
              <a:t>High risk	</a:t>
            </a:r>
            <a:r>
              <a:rPr kumimoji="0" sz="800" b="0" i="0" u="none" strike="noStrike" kern="1200" cap="none" spc="-5" normalizeH="0" baseline="0" noProof="0" dirty="0">
                <a:ln>
                  <a:noFill/>
                </a:ln>
                <a:solidFill>
                  <a:prstClr val="black"/>
                </a:solidFill>
                <a:effectLst/>
                <a:uLnTx/>
                <a:uFillTx/>
                <a:latin typeface="Arial"/>
                <a:ea typeface="+mn-ea"/>
                <a:cs typeface="Arial"/>
              </a:rPr>
              <a:t>28/44</a:t>
            </a:r>
            <a:r>
              <a:rPr kumimoji="0" sz="800" b="0" i="0" u="none" strike="noStrike" kern="1200" cap="none" spc="7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29.6</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0" name="object 70"/>
          <p:cNvSpPr txBox="1"/>
          <p:nvPr/>
        </p:nvSpPr>
        <p:spPr>
          <a:xfrm>
            <a:off x="6355462" y="3800578"/>
            <a:ext cx="768985" cy="715645"/>
          </a:xfrm>
          <a:prstGeom prst="rect">
            <a:avLst/>
          </a:prstGeom>
        </p:spPr>
        <p:txBody>
          <a:bodyPr vert="horz" wrap="square" lIns="0" tIns="12700" rIns="0" bIns="0" rtlCol="0">
            <a:spAutoFit/>
          </a:bodyPr>
          <a:lstStyle/>
          <a:p>
            <a:pPr marL="12700" marR="5080" lvl="0" indent="77470" algn="l" defTabSz="914400" rtl="0" eaLnBrk="1" fontAlgn="auto" latinLnBrk="0" hangingPunct="1">
              <a:lnSpc>
                <a:spcPct val="113199"/>
              </a:lnSpc>
              <a:spcBef>
                <a:spcPts val="10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Standard </a:t>
            </a:r>
            <a:r>
              <a:rPr kumimoji="0" sz="800" b="0" i="0" u="none" strike="noStrike" kern="1200" cap="none" spc="0" normalizeH="0" baseline="0" noProof="0" dirty="0">
                <a:ln>
                  <a:noFill/>
                </a:ln>
                <a:solidFill>
                  <a:prstClr val="black"/>
                </a:solidFill>
                <a:effectLst/>
                <a:uLnTx/>
                <a:uFillTx/>
                <a:latin typeface="Arial"/>
                <a:ea typeface="+mn-ea"/>
                <a:cs typeface="Arial"/>
              </a:rPr>
              <a:t>risk  ECOG PS</a:t>
            </a:r>
            <a:r>
              <a:rPr kumimoji="0" sz="800" b="0" i="0" u="none" strike="noStrike" kern="1200" cap="none" spc="-6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score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9017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0</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90170" marR="0" lvl="0" indent="0" algn="l" defTabSz="914400" rtl="0" eaLnBrk="1" fontAlgn="auto" latinLnBrk="0" hangingPunct="1">
              <a:lnSpc>
                <a:spcPct val="100000"/>
              </a:lnSpc>
              <a:spcBef>
                <a:spcPts val="11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1</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90170" marR="0" lvl="0" indent="0" algn="l" defTabSz="914400" rtl="0" eaLnBrk="1" fontAlgn="auto" latinLnBrk="0" hangingPunct="1">
              <a:lnSpc>
                <a:spcPct val="100000"/>
              </a:lnSpc>
              <a:spcBef>
                <a:spcPts val="13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≥2</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1" name="object 71"/>
          <p:cNvSpPr txBox="1"/>
          <p:nvPr/>
        </p:nvSpPr>
        <p:spPr>
          <a:xfrm>
            <a:off x="8019671" y="2287752"/>
            <a:ext cx="593725" cy="285976"/>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125/335</a:t>
            </a:r>
            <a:r>
              <a:rPr kumimoji="0" sz="800" b="0" i="0" u="none" strike="noStrike" kern="1200" cap="none" spc="-3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65405"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16/31 </a:t>
            </a:r>
            <a:r>
              <a:rPr kumimoji="0" sz="800" b="0" i="0" u="none" strike="noStrike" kern="1200" cap="none" spc="-5" normalizeH="0" baseline="0" noProof="0" dirty="0">
                <a:ln>
                  <a:noFill/>
                </a:ln>
                <a:solidFill>
                  <a:srgbClr val="006FC0"/>
                </a:solidFill>
                <a:effectLst/>
                <a:uLnTx/>
                <a:uFillTx/>
                <a:latin typeface="Arial"/>
                <a:ea typeface="+mn-ea"/>
                <a:cs typeface="Arial"/>
              </a:rPr>
              <a:t>29.2</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2" name="object 72"/>
          <p:cNvSpPr txBox="1"/>
          <p:nvPr/>
        </p:nvSpPr>
        <p:spPr>
          <a:xfrm>
            <a:off x="8072755" y="2713863"/>
            <a:ext cx="508634" cy="136576"/>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28/98</a:t>
            </a:r>
            <a:r>
              <a:rPr kumimoji="0" sz="800" b="0" i="0" u="none" strike="noStrike" kern="1200" cap="none" spc="18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3" name="object 73"/>
          <p:cNvSpPr txBox="1"/>
          <p:nvPr/>
        </p:nvSpPr>
        <p:spPr>
          <a:xfrm>
            <a:off x="8046846" y="2835850"/>
            <a:ext cx="566420" cy="287899"/>
          </a:xfrm>
          <a:prstGeom prst="rect">
            <a:avLst/>
          </a:prstGeom>
        </p:spPr>
        <p:txBody>
          <a:bodyPr vert="horz" wrap="square" lIns="0" tIns="28575" rIns="0" bIns="0" rtlCol="0">
            <a:spAutoFit/>
          </a:bodyPr>
          <a:lstStyle/>
          <a:p>
            <a:pPr marL="12700" marR="0" lvl="0" indent="0" algn="l" defTabSz="914400" rtl="0" eaLnBrk="1" fontAlgn="auto" latinLnBrk="0" hangingPunct="1">
              <a:lnSpc>
                <a:spcPct val="100000"/>
              </a:lnSpc>
              <a:spcBef>
                <a:spcPts val="2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61/163</a:t>
            </a:r>
            <a:r>
              <a:rPr kumimoji="0" sz="800" b="0" i="0" u="none" strike="noStrike" kern="1200" cap="none" spc="185" normalizeH="0" baseline="0" noProof="0" dirty="0">
                <a:ln>
                  <a:noFill/>
                </a:ln>
                <a:solidFill>
                  <a:prstClr val="black"/>
                </a:solidFill>
                <a:effectLst/>
                <a:uLnTx/>
                <a:uFillTx/>
                <a:latin typeface="Arial"/>
                <a:ea typeface="+mn-ea"/>
                <a:cs typeface="Arial"/>
              </a:rPr>
              <a:t> </a:t>
            </a:r>
            <a:r>
              <a:rPr kumimoji="0" sz="800" b="0" i="0" u="none" strike="noStrike" kern="1200" cap="none" spc="-10"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3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52/107</a:t>
            </a:r>
            <a:r>
              <a:rPr kumimoji="0" sz="800" b="0" i="0" u="none" strike="noStrike" kern="1200" cap="none" spc="-2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42.4</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4" name="object 74"/>
          <p:cNvSpPr txBox="1"/>
          <p:nvPr/>
        </p:nvSpPr>
        <p:spPr>
          <a:xfrm>
            <a:off x="8046846" y="3250793"/>
            <a:ext cx="534670" cy="287258"/>
          </a:xfrm>
          <a:prstGeom prst="rect">
            <a:avLst/>
          </a:prstGeom>
        </p:spPr>
        <p:txBody>
          <a:bodyPr vert="horz" wrap="square" lIns="0" tIns="27940" rIns="0" bIns="0" rtlCol="0">
            <a:spAutoFit/>
          </a:bodyPr>
          <a:lstStyle/>
          <a:p>
            <a:pPr marL="12700" marR="0" lvl="0" indent="0" algn="l" defTabSz="914400" rtl="0" eaLnBrk="1" fontAlgn="auto" latinLnBrk="0" hangingPunct="1">
              <a:lnSpc>
                <a:spcPct val="100000"/>
              </a:lnSpc>
              <a:spcBef>
                <a:spcPts val="22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91/225</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3810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26/74 </a:t>
            </a:r>
            <a:r>
              <a:rPr kumimoji="0" sz="800" b="0" i="0" u="none" strike="noStrike" kern="1200" cap="none" spc="17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5" name="object 75"/>
          <p:cNvSpPr txBox="1"/>
          <p:nvPr/>
        </p:nvSpPr>
        <p:spPr>
          <a:xfrm>
            <a:off x="8072757" y="3678303"/>
            <a:ext cx="54038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23/48</a:t>
            </a:r>
            <a:r>
              <a:rPr kumimoji="0" sz="800" b="0" i="0" u="none" strike="noStrike" kern="1200" cap="none" spc="21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45.3</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6" name="object 76"/>
          <p:cNvSpPr txBox="1"/>
          <p:nvPr/>
        </p:nvSpPr>
        <p:spPr>
          <a:xfrm>
            <a:off x="8046846" y="3816098"/>
            <a:ext cx="534670"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99/271</a:t>
            </a:r>
            <a:r>
              <a:rPr kumimoji="0" sz="800" b="0" i="0" u="none" strike="noStrike" kern="1200" cap="none" spc="16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7" name="object 77"/>
          <p:cNvSpPr txBox="1"/>
          <p:nvPr/>
        </p:nvSpPr>
        <p:spPr>
          <a:xfrm>
            <a:off x="8046846" y="4078454"/>
            <a:ext cx="534670" cy="437515"/>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42/127</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72/178</a:t>
            </a:r>
            <a:r>
              <a:rPr kumimoji="0" sz="800" b="0" i="0" u="none" strike="noStrike" kern="1200" cap="none" spc="15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38100" marR="0" lvl="0" indent="0" algn="l" defTabSz="914400" rtl="0" eaLnBrk="1" fontAlgn="auto" latinLnBrk="0" hangingPunct="1">
              <a:lnSpc>
                <a:spcPct val="100000"/>
              </a:lnSpc>
              <a:spcBef>
                <a:spcPts val="14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27/63 </a:t>
            </a:r>
            <a:r>
              <a:rPr kumimoji="0" sz="800" b="0" i="0" u="none" strike="noStrike" kern="1200" cap="none" spc="17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srgbClr val="006FC0"/>
                </a:solidFill>
                <a:effectLst/>
                <a:uLnTx/>
                <a:uFillTx/>
                <a:latin typeface="Arial"/>
                <a:ea typeface="+mn-ea"/>
                <a:cs typeface="Arial"/>
              </a:rPr>
              <a:t>NE</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8" name="object 78"/>
          <p:cNvSpPr txBox="1"/>
          <p:nvPr/>
        </p:nvSpPr>
        <p:spPr>
          <a:xfrm>
            <a:off x="9528811" y="2287752"/>
            <a:ext cx="751205" cy="285976"/>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0.50</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(0.40-0.63)</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1.06</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(0.51-2.21)</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79" name="object 79"/>
          <p:cNvSpPr txBox="1"/>
          <p:nvPr/>
        </p:nvSpPr>
        <p:spPr>
          <a:xfrm>
            <a:off x="9528809" y="2698946"/>
            <a:ext cx="751840" cy="438784"/>
          </a:xfrm>
          <a:prstGeom prst="rect">
            <a:avLst/>
          </a:prstGeom>
        </p:spPr>
        <p:txBody>
          <a:bodyPr vert="horz" wrap="square" lIns="0" tIns="27940" rIns="0" bIns="0" rtlCol="0">
            <a:spAutoFit/>
          </a:bodyPr>
          <a:lstStyle/>
          <a:p>
            <a:pPr marL="12700" marR="0" lvl="0" indent="0" algn="l" defTabSz="914400" rtl="0" eaLnBrk="1" fontAlgn="auto" latinLnBrk="0" hangingPunct="1">
              <a:lnSpc>
                <a:spcPct val="100000"/>
              </a:lnSpc>
              <a:spcBef>
                <a:spcPts val="22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0.60</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(0.37-0.97)</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0" normalizeH="0" baseline="0" noProof="0" dirty="0">
                <a:ln>
                  <a:noFill/>
                </a:ln>
                <a:solidFill>
                  <a:prstClr val="black"/>
                </a:solidFill>
                <a:effectLst/>
                <a:uLnTx/>
                <a:uFillTx/>
                <a:latin typeface="Arial"/>
                <a:ea typeface="+mn-ea"/>
                <a:cs typeface="Arial"/>
              </a:rPr>
              <a:t>0.46</a:t>
            </a:r>
            <a:r>
              <a:rPr kumimoji="0" sz="800" b="0" i="0" u="none" strike="noStrike" kern="1200" cap="none" spc="-45"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(0.34-0.64)</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0.59</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(0.41-0.85)</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80" name="object 80"/>
          <p:cNvSpPr txBox="1"/>
          <p:nvPr/>
        </p:nvSpPr>
        <p:spPr>
          <a:xfrm>
            <a:off x="9528811" y="3250793"/>
            <a:ext cx="751205" cy="287258"/>
          </a:xfrm>
          <a:prstGeom prst="rect">
            <a:avLst/>
          </a:prstGeom>
        </p:spPr>
        <p:txBody>
          <a:bodyPr vert="horz" wrap="square" lIns="0" tIns="27940" rIns="0" bIns="0" rtlCol="0">
            <a:spAutoFit/>
          </a:bodyPr>
          <a:lstStyle/>
          <a:p>
            <a:pPr marL="12700" marR="0" lvl="0" indent="0" algn="l" defTabSz="914400" rtl="0" eaLnBrk="1" fontAlgn="auto" latinLnBrk="0" hangingPunct="1">
              <a:lnSpc>
                <a:spcPct val="100000"/>
              </a:lnSpc>
              <a:spcBef>
                <a:spcPts val="22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0.67</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(0.51-0.88)</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0.36</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(0.22-0.58)</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81" name="object 81"/>
          <p:cNvSpPr txBox="1"/>
          <p:nvPr/>
        </p:nvSpPr>
        <p:spPr>
          <a:xfrm>
            <a:off x="9528811" y="3663037"/>
            <a:ext cx="751205" cy="287899"/>
          </a:xfrm>
          <a:prstGeom prst="rect">
            <a:avLst/>
          </a:prstGeom>
        </p:spPr>
        <p:txBody>
          <a:bodyPr vert="horz" wrap="square" lIns="0" tIns="28575" rIns="0" bIns="0" rtlCol="0">
            <a:spAutoFit/>
          </a:bodyPr>
          <a:lstStyle/>
          <a:p>
            <a:pPr marL="12700" marR="0" lvl="0" indent="0" algn="l" defTabSz="914400" rtl="0" eaLnBrk="1" fontAlgn="auto" latinLnBrk="0" hangingPunct="1">
              <a:lnSpc>
                <a:spcPct val="100000"/>
              </a:lnSpc>
              <a:spcBef>
                <a:spcPts val="2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0.57</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(0.33-1.00)</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25"/>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0.48</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(0.38-0.62)</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sp>
        <p:nvSpPr>
          <p:cNvPr id="82" name="object 82"/>
          <p:cNvSpPr txBox="1"/>
          <p:nvPr/>
        </p:nvSpPr>
        <p:spPr>
          <a:xfrm>
            <a:off x="9528811" y="4078454"/>
            <a:ext cx="751205" cy="437515"/>
          </a:xfrm>
          <a:prstGeom prst="rect">
            <a:avLst/>
          </a:prstGeom>
        </p:spPr>
        <p:txBody>
          <a:bodyPr vert="horz" wrap="square" lIns="0" tIns="26670" rIns="0" bIns="0" rtlCol="0">
            <a:spAutoFit/>
          </a:bodyPr>
          <a:lstStyle/>
          <a:p>
            <a:pPr marL="12700" marR="0" lvl="0" indent="0" algn="l" defTabSz="914400" rtl="0" eaLnBrk="1" fontAlgn="auto" latinLnBrk="0" hangingPunct="1">
              <a:lnSpc>
                <a:spcPct val="100000"/>
              </a:lnSpc>
              <a:spcBef>
                <a:spcPts val="21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0.45</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(0.31-0.67)</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14"/>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0.61</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(0.45-0.84)</a:t>
            </a:r>
            <a:endParaRPr kumimoji="0" sz="800" b="0" i="0" u="none" strike="noStrike" kern="1200" cap="none" spc="0" normalizeH="0" baseline="0" noProof="0">
              <a:ln>
                <a:noFill/>
              </a:ln>
              <a:solidFill>
                <a:prstClr val="black"/>
              </a:solidFill>
              <a:effectLst/>
              <a:uLnTx/>
              <a:uFillTx/>
              <a:latin typeface="Arial"/>
              <a:ea typeface="+mn-ea"/>
              <a:cs typeface="Arial"/>
            </a:endParaRPr>
          </a:p>
          <a:p>
            <a:pPr marL="12700" marR="0" lvl="0" indent="0" algn="l" defTabSz="914400" rtl="0" eaLnBrk="1" fontAlgn="auto" latinLnBrk="0" hangingPunct="1">
              <a:lnSpc>
                <a:spcPct val="100000"/>
              </a:lnSpc>
              <a:spcBef>
                <a:spcPts val="140"/>
              </a:spcBef>
              <a:spcAft>
                <a:spcPts val="0"/>
              </a:spcAft>
              <a:buClrTx/>
              <a:buSzTx/>
              <a:buFontTx/>
              <a:buNone/>
              <a:tabLst/>
              <a:defRPr/>
            </a:pPr>
            <a:r>
              <a:rPr kumimoji="0" sz="800" b="0" i="0" u="none" strike="noStrike" kern="1200" cap="none" spc="-5" normalizeH="0" baseline="0" noProof="0" dirty="0">
                <a:ln>
                  <a:noFill/>
                </a:ln>
                <a:solidFill>
                  <a:prstClr val="black"/>
                </a:solidFill>
                <a:effectLst/>
                <a:uLnTx/>
                <a:uFillTx/>
                <a:latin typeface="Arial"/>
                <a:ea typeface="+mn-ea"/>
                <a:cs typeface="Arial"/>
              </a:rPr>
              <a:t>0.52</a:t>
            </a:r>
            <a:r>
              <a:rPr kumimoji="0" sz="800" b="0" i="0" u="none" strike="noStrike" kern="1200" cap="none" spc="-40" normalizeH="0" baseline="0" noProof="0" dirty="0">
                <a:ln>
                  <a:noFill/>
                </a:ln>
                <a:solidFill>
                  <a:prstClr val="black"/>
                </a:solidFill>
                <a:effectLst/>
                <a:uLnTx/>
                <a:uFillTx/>
                <a:latin typeface="Arial"/>
                <a:ea typeface="+mn-ea"/>
                <a:cs typeface="Arial"/>
              </a:rPr>
              <a:t> </a:t>
            </a:r>
            <a:r>
              <a:rPr kumimoji="0" sz="800" b="0" i="0" u="none" strike="noStrike" kern="1200" cap="none" spc="-5" normalizeH="0" baseline="0" noProof="0" dirty="0">
                <a:ln>
                  <a:noFill/>
                </a:ln>
                <a:solidFill>
                  <a:prstClr val="black"/>
                </a:solidFill>
                <a:effectLst/>
                <a:uLnTx/>
                <a:uFillTx/>
                <a:latin typeface="Arial"/>
                <a:ea typeface="+mn-ea"/>
                <a:cs typeface="Arial"/>
              </a:rPr>
              <a:t>(0.31-0.85)</a:t>
            </a:r>
            <a:endParaRPr kumimoji="0" sz="800" b="0" i="0" u="none" strike="noStrike" kern="1200" cap="none" spc="0" normalizeH="0" baseline="0" noProof="0">
              <a:ln>
                <a:noFill/>
              </a:ln>
              <a:solidFill>
                <a:prstClr val="black"/>
              </a:solidFill>
              <a:effectLst/>
              <a:uLnTx/>
              <a:uFillTx/>
              <a:latin typeface="Arial"/>
              <a:ea typeface="+mn-ea"/>
              <a:cs typeface="Arial"/>
            </a:endParaRPr>
          </a:p>
        </p:txBody>
      </p:sp>
      <p:grpSp>
        <p:nvGrpSpPr>
          <p:cNvPr id="83" name="object 83"/>
          <p:cNvGrpSpPr/>
          <p:nvPr/>
        </p:nvGrpSpPr>
        <p:grpSpPr>
          <a:xfrm>
            <a:off x="8755382" y="2331721"/>
            <a:ext cx="768985" cy="2150745"/>
            <a:chOff x="7231380" y="1474469"/>
            <a:chExt cx="768985" cy="2150745"/>
          </a:xfrm>
        </p:grpSpPr>
        <p:sp>
          <p:nvSpPr>
            <p:cNvPr id="84" name="object 84"/>
            <p:cNvSpPr/>
            <p:nvPr/>
          </p:nvSpPr>
          <p:spPr>
            <a:xfrm>
              <a:off x="7317486" y="1514093"/>
              <a:ext cx="100965" cy="0"/>
            </a:xfrm>
            <a:custGeom>
              <a:avLst/>
              <a:gdLst/>
              <a:ahLst/>
              <a:cxnLst/>
              <a:rect l="l" t="t" r="r" b="b"/>
              <a:pathLst>
                <a:path w="100965">
                  <a:moveTo>
                    <a:pt x="100584" y="0"/>
                  </a:moveTo>
                  <a:lnTo>
                    <a:pt x="0" y="0"/>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5" name="object 85"/>
            <p:cNvSpPr/>
            <p:nvPr/>
          </p:nvSpPr>
          <p:spPr>
            <a:xfrm>
              <a:off x="7360158" y="1613153"/>
              <a:ext cx="640080" cy="76200"/>
            </a:xfrm>
            <a:custGeom>
              <a:avLst/>
              <a:gdLst/>
              <a:ahLst/>
              <a:cxnLst/>
              <a:rect l="l" t="t" r="r" b="b"/>
              <a:pathLst>
                <a:path w="640079" h="76200">
                  <a:moveTo>
                    <a:pt x="563880" y="0"/>
                  </a:moveTo>
                  <a:lnTo>
                    <a:pt x="563880" y="76200"/>
                  </a:lnTo>
                  <a:lnTo>
                    <a:pt x="627380" y="44450"/>
                  </a:lnTo>
                  <a:lnTo>
                    <a:pt x="576580" y="44450"/>
                  </a:lnTo>
                  <a:lnTo>
                    <a:pt x="576580" y="31750"/>
                  </a:lnTo>
                  <a:lnTo>
                    <a:pt x="627380" y="31750"/>
                  </a:lnTo>
                  <a:lnTo>
                    <a:pt x="563880" y="0"/>
                  </a:lnTo>
                  <a:close/>
                </a:path>
                <a:path w="640079" h="76200">
                  <a:moveTo>
                    <a:pt x="563880" y="31750"/>
                  </a:moveTo>
                  <a:lnTo>
                    <a:pt x="0" y="31750"/>
                  </a:lnTo>
                  <a:lnTo>
                    <a:pt x="0" y="44450"/>
                  </a:lnTo>
                  <a:lnTo>
                    <a:pt x="563880" y="44450"/>
                  </a:lnTo>
                  <a:lnTo>
                    <a:pt x="563880" y="31750"/>
                  </a:lnTo>
                  <a:close/>
                </a:path>
                <a:path w="640079" h="76200">
                  <a:moveTo>
                    <a:pt x="627380" y="31750"/>
                  </a:moveTo>
                  <a:lnTo>
                    <a:pt x="576580" y="31750"/>
                  </a:lnTo>
                  <a:lnTo>
                    <a:pt x="576580" y="44450"/>
                  </a:lnTo>
                  <a:lnTo>
                    <a:pt x="627380" y="44450"/>
                  </a:lnTo>
                  <a:lnTo>
                    <a:pt x="640080" y="38100"/>
                  </a:lnTo>
                  <a:lnTo>
                    <a:pt x="627380" y="3175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6" name="object 86"/>
            <p:cNvSpPr/>
            <p:nvPr/>
          </p:nvSpPr>
          <p:spPr>
            <a:xfrm>
              <a:off x="7238238" y="1931669"/>
              <a:ext cx="337185" cy="1653539"/>
            </a:xfrm>
            <a:custGeom>
              <a:avLst/>
              <a:gdLst/>
              <a:ahLst/>
              <a:cxnLst/>
              <a:rect l="l" t="t" r="r" b="b"/>
              <a:pathLst>
                <a:path w="337184" h="1653539">
                  <a:moveTo>
                    <a:pt x="286511" y="548640"/>
                  </a:moveTo>
                  <a:lnTo>
                    <a:pt x="126491" y="548640"/>
                  </a:lnTo>
                </a:path>
                <a:path w="337184" h="1653539">
                  <a:moveTo>
                    <a:pt x="158495" y="691896"/>
                  </a:moveTo>
                  <a:lnTo>
                    <a:pt x="0" y="691896"/>
                  </a:lnTo>
                </a:path>
                <a:path w="337184" h="1653539">
                  <a:moveTo>
                    <a:pt x="324611" y="0"/>
                  </a:moveTo>
                  <a:lnTo>
                    <a:pt x="67055" y="0"/>
                  </a:lnTo>
                </a:path>
                <a:path w="337184" h="1653539">
                  <a:moveTo>
                    <a:pt x="181355" y="141731"/>
                  </a:moveTo>
                  <a:lnTo>
                    <a:pt x="53339" y="141731"/>
                  </a:lnTo>
                </a:path>
                <a:path w="337184" h="1653539">
                  <a:moveTo>
                    <a:pt x="274319" y="272796"/>
                  </a:moveTo>
                  <a:lnTo>
                    <a:pt x="82295" y="272796"/>
                  </a:lnTo>
                </a:path>
                <a:path w="337184" h="1653539">
                  <a:moveTo>
                    <a:pt x="336803" y="958596"/>
                  </a:moveTo>
                  <a:lnTo>
                    <a:pt x="50291" y="958596"/>
                  </a:lnTo>
                </a:path>
                <a:path w="337184" h="1653539">
                  <a:moveTo>
                    <a:pt x="172211" y="1100328"/>
                  </a:moveTo>
                  <a:lnTo>
                    <a:pt x="70103" y="1100328"/>
                  </a:lnTo>
                </a:path>
                <a:path w="337184" h="1653539">
                  <a:moveTo>
                    <a:pt x="196595" y="1376172"/>
                  </a:moveTo>
                  <a:lnTo>
                    <a:pt x="41147" y="1376172"/>
                  </a:lnTo>
                </a:path>
                <a:path w="337184" h="1653539">
                  <a:moveTo>
                    <a:pt x="269747" y="1513332"/>
                  </a:moveTo>
                  <a:lnTo>
                    <a:pt x="102107" y="1513332"/>
                  </a:lnTo>
                </a:path>
                <a:path w="337184" h="1653539">
                  <a:moveTo>
                    <a:pt x="272795" y="1653539"/>
                  </a:moveTo>
                  <a:lnTo>
                    <a:pt x="41147" y="1653539"/>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7" name="object 87"/>
            <p:cNvSpPr/>
            <p:nvPr/>
          </p:nvSpPr>
          <p:spPr>
            <a:xfrm>
              <a:off x="7327392" y="1479803"/>
              <a:ext cx="68580" cy="70485"/>
            </a:xfrm>
            <a:custGeom>
              <a:avLst/>
              <a:gdLst/>
              <a:ahLst/>
              <a:cxnLst/>
              <a:rect l="l" t="t" r="r" b="b"/>
              <a:pathLst>
                <a:path w="68579" h="70484">
                  <a:moveTo>
                    <a:pt x="34289" y="0"/>
                  </a:moveTo>
                  <a:lnTo>
                    <a:pt x="20949" y="2762"/>
                  </a:lnTo>
                  <a:lnTo>
                    <a:pt x="10048" y="10287"/>
                  </a:lnTo>
                  <a:lnTo>
                    <a:pt x="2696" y="21431"/>
                  </a:lnTo>
                  <a:lnTo>
                    <a:pt x="0" y="35051"/>
                  </a:lnTo>
                  <a:lnTo>
                    <a:pt x="2696" y="48672"/>
                  </a:lnTo>
                  <a:lnTo>
                    <a:pt x="10048" y="59816"/>
                  </a:lnTo>
                  <a:lnTo>
                    <a:pt x="20949" y="67341"/>
                  </a:lnTo>
                  <a:lnTo>
                    <a:pt x="34289" y="70104"/>
                  </a:lnTo>
                  <a:lnTo>
                    <a:pt x="47630" y="67341"/>
                  </a:lnTo>
                  <a:lnTo>
                    <a:pt x="58531" y="59817"/>
                  </a:lnTo>
                  <a:lnTo>
                    <a:pt x="65883" y="48672"/>
                  </a:lnTo>
                  <a:lnTo>
                    <a:pt x="68579" y="35051"/>
                  </a:lnTo>
                  <a:lnTo>
                    <a:pt x="65883" y="21431"/>
                  </a:lnTo>
                  <a:lnTo>
                    <a:pt x="58531" y="10286"/>
                  </a:lnTo>
                  <a:lnTo>
                    <a:pt x="47630" y="2762"/>
                  </a:lnTo>
                  <a:lnTo>
                    <a:pt x="34289" y="0"/>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8" name="object 88"/>
            <p:cNvSpPr/>
            <p:nvPr/>
          </p:nvSpPr>
          <p:spPr>
            <a:xfrm>
              <a:off x="7569708" y="1616963"/>
              <a:ext cx="65532" cy="71627"/>
            </a:xfrm>
            <a:prstGeom prst="rect">
              <a:avLst/>
            </a:prstGeom>
            <a:blipFill>
              <a:blip r:embed="rId7"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89" name="object 89"/>
            <p:cNvSpPr/>
            <p:nvPr/>
          </p:nvSpPr>
          <p:spPr>
            <a:xfrm>
              <a:off x="7400544" y="2446019"/>
              <a:ext cx="67055" cy="73152"/>
            </a:xfrm>
            <a:prstGeom prst="rect">
              <a:avLst/>
            </a:prstGeom>
            <a:blipFill>
              <a:blip r:embed="rId8"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0" name="object 90"/>
            <p:cNvSpPr/>
            <p:nvPr/>
          </p:nvSpPr>
          <p:spPr>
            <a:xfrm>
              <a:off x="7263384" y="2587752"/>
              <a:ext cx="70104" cy="70104"/>
            </a:xfrm>
            <a:prstGeom prst="rect">
              <a:avLst/>
            </a:prstGeom>
            <a:blipFill>
              <a:blip r:embed="rId9"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1" name="object 91"/>
            <p:cNvSpPr/>
            <p:nvPr/>
          </p:nvSpPr>
          <p:spPr>
            <a:xfrm>
              <a:off x="7368540" y="1892807"/>
              <a:ext cx="68579" cy="73152"/>
            </a:xfrm>
            <a:prstGeom prst="rect">
              <a:avLst/>
            </a:prstGeom>
            <a:blipFill>
              <a:blip r:embed="rId10"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2" name="object 92"/>
            <p:cNvSpPr/>
            <p:nvPr/>
          </p:nvSpPr>
          <p:spPr>
            <a:xfrm>
              <a:off x="7307580" y="2037587"/>
              <a:ext cx="70485" cy="71755"/>
            </a:xfrm>
            <a:custGeom>
              <a:avLst/>
              <a:gdLst/>
              <a:ahLst/>
              <a:cxnLst/>
              <a:rect l="l" t="t" r="r" b="b"/>
              <a:pathLst>
                <a:path w="70484" h="71755">
                  <a:moveTo>
                    <a:pt x="35051" y="0"/>
                  </a:moveTo>
                  <a:lnTo>
                    <a:pt x="21431" y="2809"/>
                  </a:lnTo>
                  <a:lnTo>
                    <a:pt x="10286" y="10477"/>
                  </a:lnTo>
                  <a:lnTo>
                    <a:pt x="2762" y="21859"/>
                  </a:lnTo>
                  <a:lnTo>
                    <a:pt x="0" y="35813"/>
                  </a:lnTo>
                  <a:lnTo>
                    <a:pt x="2762" y="49768"/>
                  </a:lnTo>
                  <a:lnTo>
                    <a:pt x="10287" y="61150"/>
                  </a:lnTo>
                  <a:lnTo>
                    <a:pt x="21431" y="68818"/>
                  </a:lnTo>
                  <a:lnTo>
                    <a:pt x="35051" y="71628"/>
                  </a:lnTo>
                  <a:lnTo>
                    <a:pt x="48672" y="68818"/>
                  </a:lnTo>
                  <a:lnTo>
                    <a:pt x="59817" y="61150"/>
                  </a:lnTo>
                  <a:lnTo>
                    <a:pt x="67341" y="49768"/>
                  </a:lnTo>
                  <a:lnTo>
                    <a:pt x="70103" y="35813"/>
                  </a:lnTo>
                  <a:lnTo>
                    <a:pt x="67341" y="21859"/>
                  </a:lnTo>
                  <a:lnTo>
                    <a:pt x="59816" y="10477"/>
                  </a:lnTo>
                  <a:lnTo>
                    <a:pt x="48672" y="2809"/>
                  </a:lnTo>
                  <a:lnTo>
                    <a:pt x="35051" y="0"/>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3" name="object 93"/>
            <p:cNvSpPr/>
            <p:nvPr/>
          </p:nvSpPr>
          <p:spPr>
            <a:xfrm>
              <a:off x="7365492" y="2167127"/>
              <a:ext cx="68579" cy="73152"/>
            </a:xfrm>
            <a:prstGeom prst="rect">
              <a:avLst/>
            </a:prstGeom>
            <a:blipFill>
              <a:blip r:embed="rId11"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4" name="object 94"/>
            <p:cNvSpPr/>
            <p:nvPr/>
          </p:nvSpPr>
          <p:spPr>
            <a:xfrm>
              <a:off x="7356348" y="2852927"/>
              <a:ext cx="68579" cy="74676"/>
            </a:xfrm>
            <a:prstGeom prst="rect">
              <a:avLst/>
            </a:prstGeom>
            <a:blipFill>
              <a:blip r:embed="rId1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5" name="object 95"/>
            <p:cNvSpPr/>
            <p:nvPr/>
          </p:nvSpPr>
          <p:spPr>
            <a:xfrm>
              <a:off x="7301484" y="2996183"/>
              <a:ext cx="139065" cy="622300"/>
            </a:xfrm>
            <a:custGeom>
              <a:avLst/>
              <a:gdLst/>
              <a:ahLst/>
              <a:cxnLst/>
              <a:rect l="l" t="t" r="r" b="b"/>
              <a:pathLst>
                <a:path w="139065" h="622300">
                  <a:moveTo>
                    <a:pt x="70104" y="310896"/>
                  </a:moveTo>
                  <a:lnTo>
                    <a:pt x="67335" y="296672"/>
                  </a:lnTo>
                  <a:lnTo>
                    <a:pt x="59817" y="285038"/>
                  </a:lnTo>
                  <a:lnTo>
                    <a:pt x="48666" y="277202"/>
                  </a:lnTo>
                  <a:lnTo>
                    <a:pt x="35052" y="274320"/>
                  </a:lnTo>
                  <a:lnTo>
                    <a:pt x="21424" y="277202"/>
                  </a:lnTo>
                  <a:lnTo>
                    <a:pt x="10274" y="285038"/>
                  </a:lnTo>
                  <a:lnTo>
                    <a:pt x="2755" y="296672"/>
                  </a:lnTo>
                  <a:lnTo>
                    <a:pt x="0" y="310896"/>
                  </a:lnTo>
                  <a:lnTo>
                    <a:pt x="2755" y="325132"/>
                  </a:lnTo>
                  <a:lnTo>
                    <a:pt x="10287" y="336765"/>
                  </a:lnTo>
                  <a:lnTo>
                    <a:pt x="21424" y="344601"/>
                  </a:lnTo>
                  <a:lnTo>
                    <a:pt x="35052" y="347472"/>
                  </a:lnTo>
                  <a:lnTo>
                    <a:pt x="48666" y="344601"/>
                  </a:lnTo>
                  <a:lnTo>
                    <a:pt x="59817" y="336765"/>
                  </a:lnTo>
                  <a:lnTo>
                    <a:pt x="67335" y="325132"/>
                  </a:lnTo>
                  <a:lnTo>
                    <a:pt x="70104" y="310896"/>
                  </a:lnTo>
                  <a:close/>
                </a:path>
                <a:path w="139065" h="622300">
                  <a:moveTo>
                    <a:pt x="83820" y="35814"/>
                  </a:moveTo>
                  <a:lnTo>
                    <a:pt x="81114" y="21869"/>
                  </a:lnTo>
                  <a:lnTo>
                    <a:pt x="73761" y="10477"/>
                  </a:lnTo>
                  <a:lnTo>
                    <a:pt x="62865" y="2819"/>
                  </a:lnTo>
                  <a:lnTo>
                    <a:pt x="49530" y="0"/>
                  </a:lnTo>
                  <a:lnTo>
                    <a:pt x="36182" y="2819"/>
                  </a:lnTo>
                  <a:lnTo>
                    <a:pt x="25285" y="10477"/>
                  </a:lnTo>
                  <a:lnTo>
                    <a:pt x="17932" y="21869"/>
                  </a:lnTo>
                  <a:lnTo>
                    <a:pt x="15240" y="35814"/>
                  </a:lnTo>
                  <a:lnTo>
                    <a:pt x="17932" y="49771"/>
                  </a:lnTo>
                  <a:lnTo>
                    <a:pt x="25285" y="61150"/>
                  </a:lnTo>
                  <a:lnTo>
                    <a:pt x="36182" y="68821"/>
                  </a:lnTo>
                  <a:lnTo>
                    <a:pt x="49530" y="71628"/>
                  </a:lnTo>
                  <a:lnTo>
                    <a:pt x="62865" y="68821"/>
                  </a:lnTo>
                  <a:lnTo>
                    <a:pt x="73761" y="61150"/>
                  </a:lnTo>
                  <a:lnTo>
                    <a:pt x="81114" y="49771"/>
                  </a:lnTo>
                  <a:lnTo>
                    <a:pt x="83820" y="35814"/>
                  </a:lnTo>
                  <a:close/>
                </a:path>
                <a:path w="139065" h="622300">
                  <a:moveTo>
                    <a:pt x="102108" y="585978"/>
                  </a:moveTo>
                  <a:lnTo>
                    <a:pt x="99339" y="572033"/>
                  </a:lnTo>
                  <a:lnTo>
                    <a:pt x="91821" y="560641"/>
                  </a:lnTo>
                  <a:lnTo>
                    <a:pt x="80670" y="552983"/>
                  </a:lnTo>
                  <a:lnTo>
                    <a:pt x="67056" y="550164"/>
                  </a:lnTo>
                  <a:lnTo>
                    <a:pt x="53428" y="552983"/>
                  </a:lnTo>
                  <a:lnTo>
                    <a:pt x="42291" y="560641"/>
                  </a:lnTo>
                  <a:lnTo>
                    <a:pt x="34759" y="572033"/>
                  </a:lnTo>
                  <a:lnTo>
                    <a:pt x="32004" y="585978"/>
                  </a:lnTo>
                  <a:lnTo>
                    <a:pt x="34759" y="599935"/>
                  </a:lnTo>
                  <a:lnTo>
                    <a:pt x="42291" y="611314"/>
                  </a:lnTo>
                  <a:lnTo>
                    <a:pt x="53428" y="618985"/>
                  </a:lnTo>
                  <a:lnTo>
                    <a:pt x="67056" y="621792"/>
                  </a:lnTo>
                  <a:lnTo>
                    <a:pt x="80670" y="618985"/>
                  </a:lnTo>
                  <a:lnTo>
                    <a:pt x="91821" y="611314"/>
                  </a:lnTo>
                  <a:lnTo>
                    <a:pt x="99339" y="599935"/>
                  </a:lnTo>
                  <a:lnTo>
                    <a:pt x="102108" y="585978"/>
                  </a:lnTo>
                  <a:close/>
                </a:path>
                <a:path w="139065" h="622300">
                  <a:moveTo>
                    <a:pt x="138684" y="448056"/>
                  </a:moveTo>
                  <a:lnTo>
                    <a:pt x="136042" y="434441"/>
                  </a:lnTo>
                  <a:lnTo>
                    <a:pt x="128866" y="423291"/>
                  </a:lnTo>
                  <a:lnTo>
                    <a:pt x="118211" y="415772"/>
                  </a:lnTo>
                  <a:lnTo>
                    <a:pt x="105156" y="413004"/>
                  </a:lnTo>
                  <a:lnTo>
                    <a:pt x="92087" y="415772"/>
                  </a:lnTo>
                  <a:lnTo>
                    <a:pt x="81432" y="423291"/>
                  </a:lnTo>
                  <a:lnTo>
                    <a:pt x="74256" y="434441"/>
                  </a:lnTo>
                  <a:lnTo>
                    <a:pt x="71628" y="448056"/>
                  </a:lnTo>
                  <a:lnTo>
                    <a:pt x="74256" y="461683"/>
                  </a:lnTo>
                  <a:lnTo>
                    <a:pt x="81432" y="472821"/>
                  </a:lnTo>
                  <a:lnTo>
                    <a:pt x="92087" y="480352"/>
                  </a:lnTo>
                  <a:lnTo>
                    <a:pt x="105156" y="483120"/>
                  </a:lnTo>
                  <a:lnTo>
                    <a:pt x="118211" y="480352"/>
                  </a:lnTo>
                  <a:lnTo>
                    <a:pt x="128866" y="472821"/>
                  </a:lnTo>
                  <a:lnTo>
                    <a:pt x="136042" y="461683"/>
                  </a:lnTo>
                  <a:lnTo>
                    <a:pt x="138684" y="448056"/>
                  </a:lnTo>
                  <a:close/>
                </a:path>
              </a:pathLst>
            </a:custGeom>
            <a:solidFill>
              <a:srgbClr val="6C258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sp>
          <p:nvSpPr>
            <p:cNvPr id="96" name="object 96"/>
            <p:cNvSpPr/>
            <p:nvPr/>
          </p:nvSpPr>
          <p:spPr>
            <a:xfrm>
              <a:off x="7235190" y="1474469"/>
              <a:ext cx="340360" cy="2150745"/>
            </a:xfrm>
            <a:custGeom>
              <a:avLst/>
              <a:gdLst/>
              <a:ahLst/>
              <a:cxnLst/>
              <a:rect l="l" t="t" r="r" b="b"/>
              <a:pathLst>
                <a:path w="340359" h="2150745">
                  <a:moveTo>
                    <a:pt x="42671" y="2150364"/>
                  </a:moveTo>
                  <a:lnTo>
                    <a:pt x="42671" y="2066543"/>
                  </a:lnTo>
                </a:path>
                <a:path w="340359" h="2150745">
                  <a:moveTo>
                    <a:pt x="272795" y="2150364"/>
                  </a:moveTo>
                  <a:lnTo>
                    <a:pt x="272795" y="2066543"/>
                  </a:lnTo>
                </a:path>
                <a:path w="340359" h="2150745">
                  <a:moveTo>
                    <a:pt x="99059" y="2014727"/>
                  </a:moveTo>
                  <a:lnTo>
                    <a:pt x="99059" y="1930907"/>
                  </a:lnTo>
                </a:path>
                <a:path w="340359" h="2150745">
                  <a:moveTo>
                    <a:pt x="271271" y="2014727"/>
                  </a:moveTo>
                  <a:lnTo>
                    <a:pt x="271271" y="1930907"/>
                  </a:lnTo>
                </a:path>
                <a:path w="340359" h="2150745">
                  <a:moveTo>
                    <a:pt x="42671" y="1877567"/>
                  </a:moveTo>
                  <a:lnTo>
                    <a:pt x="42671" y="1793747"/>
                  </a:lnTo>
                </a:path>
                <a:path w="340359" h="2150745">
                  <a:moveTo>
                    <a:pt x="196595" y="1877567"/>
                  </a:moveTo>
                  <a:lnTo>
                    <a:pt x="196595" y="1793747"/>
                  </a:lnTo>
                </a:path>
                <a:path w="340359" h="2150745">
                  <a:moveTo>
                    <a:pt x="68579" y="1603247"/>
                  </a:moveTo>
                  <a:lnTo>
                    <a:pt x="68579" y="1517903"/>
                  </a:lnTo>
                </a:path>
                <a:path w="340359" h="2150745">
                  <a:moveTo>
                    <a:pt x="175259" y="1603247"/>
                  </a:moveTo>
                  <a:lnTo>
                    <a:pt x="175259" y="1517903"/>
                  </a:lnTo>
                </a:path>
                <a:path w="340359" h="2150745">
                  <a:moveTo>
                    <a:pt x="50291" y="1458467"/>
                  </a:moveTo>
                  <a:lnTo>
                    <a:pt x="50291" y="1374647"/>
                  </a:lnTo>
                </a:path>
                <a:path w="340359" h="2150745">
                  <a:moveTo>
                    <a:pt x="339851" y="1458467"/>
                  </a:moveTo>
                  <a:lnTo>
                    <a:pt x="339851" y="1374647"/>
                  </a:lnTo>
                </a:path>
                <a:path w="340359" h="2150745">
                  <a:moveTo>
                    <a:pt x="0" y="1191767"/>
                  </a:moveTo>
                  <a:lnTo>
                    <a:pt x="0" y="1106423"/>
                  </a:lnTo>
                </a:path>
                <a:path w="340359" h="2150745">
                  <a:moveTo>
                    <a:pt x="158495" y="1191767"/>
                  </a:moveTo>
                  <a:lnTo>
                    <a:pt x="158495" y="1106423"/>
                  </a:lnTo>
                </a:path>
                <a:path w="340359" h="2150745">
                  <a:moveTo>
                    <a:pt x="124967" y="1050035"/>
                  </a:moveTo>
                  <a:lnTo>
                    <a:pt x="124967" y="966215"/>
                  </a:lnTo>
                </a:path>
                <a:path w="340359" h="2150745">
                  <a:moveTo>
                    <a:pt x="289559" y="1050035"/>
                  </a:moveTo>
                  <a:lnTo>
                    <a:pt x="289559" y="966215"/>
                  </a:lnTo>
                </a:path>
                <a:path w="340359" h="2150745">
                  <a:moveTo>
                    <a:pt x="85343" y="772667"/>
                  </a:moveTo>
                  <a:lnTo>
                    <a:pt x="85343" y="688847"/>
                  </a:lnTo>
                </a:path>
                <a:path w="340359" h="2150745">
                  <a:moveTo>
                    <a:pt x="275843" y="772667"/>
                  </a:moveTo>
                  <a:lnTo>
                    <a:pt x="275843" y="688847"/>
                  </a:lnTo>
                </a:path>
                <a:path w="340359" h="2150745">
                  <a:moveTo>
                    <a:pt x="51815" y="641603"/>
                  </a:moveTo>
                  <a:lnTo>
                    <a:pt x="51815" y="557783"/>
                  </a:lnTo>
                </a:path>
                <a:path w="340359" h="2150745">
                  <a:moveTo>
                    <a:pt x="181355" y="641603"/>
                  </a:moveTo>
                  <a:lnTo>
                    <a:pt x="181355" y="557783"/>
                  </a:lnTo>
                </a:path>
                <a:path w="340359" h="2150745">
                  <a:moveTo>
                    <a:pt x="65531" y="499871"/>
                  </a:moveTo>
                  <a:lnTo>
                    <a:pt x="65531" y="416051"/>
                  </a:lnTo>
                </a:path>
                <a:path w="340359" h="2150745">
                  <a:moveTo>
                    <a:pt x="329183" y="499871"/>
                  </a:moveTo>
                  <a:lnTo>
                    <a:pt x="329183" y="416051"/>
                  </a:lnTo>
                </a:path>
                <a:path w="340359" h="2150745">
                  <a:moveTo>
                    <a:pt x="76200" y="83819"/>
                  </a:moveTo>
                  <a:lnTo>
                    <a:pt x="76200" y="0"/>
                  </a:lnTo>
                </a:path>
                <a:path w="340359" h="2150745">
                  <a:moveTo>
                    <a:pt x="182879" y="83819"/>
                  </a:moveTo>
                  <a:lnTo>
                    <a:pt x="182879" y="0"/>
                  </a:lnTo>
                </a:path>
                <a:path w="340359" h="2150745">
                  <a:moveTo>
                    <a:pt x="121919" y="220979"/>
                  </a:moveTo>
                  <a:lnTo>
                    <a:pt x="121919" y="137159"/>
                  </a:lnTo>
                </a:path>
              </a:pathLst>
            </a:custGeom>
            <a:ln w="762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05" name="object 3">
            <a:extLst>
              <a:ext uri="{FF2B5EF4-FFF2-40B4-BE49-F238E27FC236}">
                <a16:creationId xmlns:a16="http://schemas.microsoft.com/office/drawing/2014/main" id="{A0B77F2E-6A65-2849-9B1A-0030B12DD09C}"/>
              </a:ext>
            </a:extLst>
          </p:cNvPr>
          <p:cNvSpPr txBox="1">
            <a:spLocks/>
          </p:cNvSpPr>
          <p:nvPr/>
        </p:nvSpPr>
        <p:spPr>
          <a:xfrm>
            <a:off x="1919886" y="350084"/>
            <a:ext cx="8970432" cy="443070"/>
          </a:xfrm>
          <a:prstGeom prst="rect">
            <a:avLst/>
          </a:prstGeom>
        </p:spPr>
        <p:txBody>
          <a:bodyPr vert="horz" wrap="square" lIns="0" tIns="12065" rIns="0" bIns="0" rtlCol="0" anchor="ctr">
            <a:spAutoFit/>
          </a:bodyPr>
          <a:lstStyle>
            <a:lvl1pPr algn="l" defTabSz="342900" rtl="0" eaLnBrk="1" latinLnBrk="0" hangingPunct="1">
              <a:spcBef>
                <a:spcPct val="0"/>
              </a:spcBef>
              <a:buNone/>
              <a:defRPr sz="1463" b="1" kern="1200">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MAIA - Alt Grup Analizi</a:t>
            </a:r>
          </a:p>
        </p:txBody>
      </p:sp>
      <p:sp>
        <p:nvSpPr>
          <p:cNvPr id="108" name="TextBox 107">
            <a:extLst>
              <a:ext uri="{FF2B5EF4-FFF2-40B4-BE49-F238E27FC236}">
                <a16:creationId xmlns:a16="http://schemas.microsoft.com/office/drawing/2014/main" id="{F16122FA-269E-E343-8302-7E694F3299E3}"/>
              </a:ext>
            </a:extLst>
          </p:cNvPr>
          <p:cNvSpPr txBox="1"/>
          <p:nvPr/>
        </p:nvSpPr>
        <p:spPr>
          <a:xfrm>
            <a:off x="4235108" y="6209948"/>
            <a:ext cx="8158146"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Facon</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et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al.Daratumumab</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plus</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Lenalidomide</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and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dexamethasone</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for</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untreated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myeloma</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England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J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med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2019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Supple</a:t>
            </a:r>
            <a:endParaRPr kumimoji="0" lang="tr-TR" sz="10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9" name="object 86">
            <a:extLst>
              <a:ext uri="{FF2B5EF4-FFF2-40B4-BE49-F238E27FC236}">
                <a16:creationId xmlns:a16="http://schemas.microsoft.com/office/drawing/2014/main" id="{32962E44-EC93-3642-90F2-52B21CCFC4FB}"/>
              </a:ext>
            </a:extLst>
          </p:cNvPr>
          <p:cNvSpPr/>
          <p:nvPr/>
        </p:nvSpPr>
        <p:spPr>
          <a:xfrm>
            <a:off x="1965299" y="5080743"/>
            <a:ext cx="8280400" cy="677997"/>
          </a:xfrm>
          <a:prstGeom prst="rect">
            <a:avLst/>
          </a:prstGeom>
          <a:solidFill>
            <a:schemeClr val="bg2">
              <a:lumMod val="9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0" name="object 87">
            <a:extLst>
              <a:ext uri="{FF2B5EF4-FFF2-40B4-BE49-F238E27FC236}">
                <a16:creationId xmlns:a16="http://schemas.microsoft.com/office/drawing/2014/main" id="{5F643B13-EB19-F34D-B30F-9D5F3257688A}"/>
              </a:ext>
            </a:extLst>
          </p:cNvPr>
          <p:cNvSpPr txBox="1"/>
          <p:nvPr/>
        </p:nvSpPr>
        <p:spPr>
          <a:xfrm>
            <a:off x="3412357" y="5184456"/>
            <a:ext cx="5342960" cy="566822"/>
          </a:xfrm>
          <a:prstGeom prst="rect">
            <a:avLst/>
          </a:prstGeom>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Yüksek </a:t>
            </a:r>
            <a:r>
              <a:rPr kumimoji="0" lang="tr-TR" sz="18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sitogenetik</a:t>
            </a: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riski olan hastalar da dahil olmak üzere PFS yararı</a:t>
            </a:r>
          </a:p>
        </p:txBody>
      </p:sp>
      <p:sp>
        <p:nvSpPr>
          <p:cNvPr id="101" name="Rectangle: Rounded Corners 100">
            <a:extLst>
              <a:ext uri="{FF2B5EF4-FFF2-40B4-BE49-F238E27FC236}">
                <a16:creationId xmlns:a16="http://schemas.microsoft.com/office/drawing/2014/main" id="{B6512A52-B284-45FD-BA75-CD98A5CF79AC}"/>
              </a:ext>
            </a:extLst>
          </p:cNvPr>
          <p:cNvSpPr/>
          <p:nvPr/>
        </p:nvSpPr>
        <p:spPr>
          <a:xfrm>
            <a:off x="892492" y="793211"/>
            <a:ext cx="5321166" cy="27501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Progresyonsuz Sağkalım</a:t>
            </a:r>
            <a:endPar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2" name="Metin kutusu 1">
            <a:extLst>
              <a:ext uri="{FF2B5EF4-FFF2-40B4-BE49-F238E27FC236}">
                <a16:creationId xmlns:a16="http://schemas.microsoft.com/office/drawing/2014/main" id="{007E84B9-A982-A5BB-5A3F-E27E6758E46B}"/>
              </a:ext>
            </a:extLst>
          </p:cNvPr>
          <p:cNvSpPr txBox="1"/>
          <p:nvPr/>
        </p:nvSpPr>
        <p:spPr>
          <a:xfrm>
            <a:off x="0" y="6444363"/>
            <a:ext cx="12192000" cy="41363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167536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object 5"/>
          <p:cNvSpPr txBox="1"/>
          <p:nvPr/>
        </p:nvSpPr>
        <p:spPr>
          <a:xfrm>
            <a:off x="6330635" y="1988496"/>
            <a:ext cx="573548" cy="271869"/>
          </a:xfrm>
          <a:prstGeom prst="rect">
            <a:avLst/>
          </a:prstGeom>
        </p:spPr>
        <p:txBody>
          <a:bodyPr vert="horz" wrap="square" lIns="0" tIns="12700" rIns="0" bIns="0" rtlCol="0">
            <a:spAutoFit/>
          </a:bodyPr>
          <a:lstStyle/>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r>
              <a:rPr kumimoji="0" lang="tr-TR" sz="8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ay</a:t>
            </a:r>
          </a:p>
          <a:p>
            <a:pPr marL="12700" marR="0" lvl="0" indent="0" algn="ctr" defTabSz="914400" rtl="0" eaLnBrk="1" fontAlgn="auto" latinLnBrk="0" hangingPunct="1">
              <a:lnSpc>
                <a:spcPct val="100000"/>
              </a:lnSpc>
              <a:spcBef>
                <a:spcPts val="100"/>
              </a:spcBef>
              <a:spcAft>
                <a:spcPts val="0"/>
              </a:spcAft>
              <a:buClrTx/>
              <a:buSzTx/>
              <a:buFontTx/>
              <a:buNone/>
              <a:tabLst/>
              <a:defRPr/>
            </a:pPr>
            <a:r>
              <a:rPr kumimoji="0" lang="tr-TR" sz="8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OS oranı</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 name="object 6"/>
          <p:cNvSpPr txBox="1"/>
          <p:nvPr/>
        </p:nvSpPr>
        <p:spPr>
          <a:xfrm>
            <a:off x="2517754" y="2905995"/>
            <a:ext cx="123111" cy="923602"/>
          </a:xfrm>
          <a:prstGeom prst="rect">
            <a:avLst/>
          </a:prstGeom>
        </p:spPr>
        <p:txBody>
          <a:bodyPr vert="vert270" wrap="square" lIns="0" tIns="6350" rIns="0" bIns="0" rtlCol="0">
            <a:spAutoFit/>
          </a:bodyPr>
          <a:lstStyle/>
          <a:p>
            <a:pPr marL="12700" marR="0" lvl="0" indent="0" algn="ctr" defTabSz="914400" rtl="0" eaLnBrk="1" fontAlgn="auto" latinLnBrk="0" hangingPunct="1">
              <a:lnSpc>
                <a:spcPct val="100000"/>
              </a:lnSpc>
              <a:spcBef>
                <a:spcPts val="50"/>
              </a:spcBef>
              <a:spcAft>
                <a:spcPts val="0"/>
              </a:spcAft>
              <a:buClrTx/>
              <a:buSzTx/>
              <a:buFontTx/>
              <a:buNone/>
              <a:tabLst/>
              <a:defRPr/>
            </a:pPr>
            <a:r>
              <a:rPr kumimoji="0" lang="tr-TR" sz="800" b="0" i="0" u="none" strike="noStrike" kern="1200" cap="none" spc="11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Sağkalım</a:t>
            </a:r>
            <a:r>
              <a:rPr kumimoji="0" lang="tr-TR" sz="800" b="0" i="0" u="none" strike="noStrike" kern="1200" cap="none" spc="1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 name="object 7"/>
          <p:cNvSpPr txBox="1"/>
          <p:nvPr/>
        </p:nvSpPr>
        <p:spPr>
          <a:xfrm>
            <a:off x="2739093" y="4600413"/>
            <a:ext cx="5804907" cy="356508"/>
          </a:xfrm>
          <a:prstGeom prst="rect">
            <a:avLst/>
          </a:prstGeom>
        </p:spPr>
        <p:txBody>
          <a:bodyPr vert="horz" wrap="square" lIns="0" tIns="1270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Riskli sayısı</a:t>
            </a:r>
            <a:endParaRPr kumimoji="0" lang="en-TR" sz="7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33655" lvl="0" indent="0" algn="l" defTabSz="914400" rtl="0" eaLnBrk="1" fontAlgn="auto" latinLnBrk="0" hangingPunct="1">
              <a:lnSpc>
                <a:spcPts val="935"/>
              </a:lnSpc>
              <a:spcBef>
                <a:spcPts val="0"/>
              </a:spcBef>
              <a:spcAft>
                <a:spcPts val="0"/>
              </a:spcAft>
              <a:buClrTx/>
              <a:buSzTx/>
              <a:buFontTx/>
              <a:buNone/>
              <a:tabLst/>
              <a:defRPr/>
            </a:pPr>
            <a:r>
              <a:rPr kumimoji="0" sz="700" b="0" i="0"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    </a:t>
            </a:r>
            <a:r>
              <a:rPr kumimoji="0" lang="tr-TR" sz="700" b="0" i="0"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369</a:t>
            </a:r>
            <a:r>
              <a:rPr kumimoji="0" sz="700" b="0" i="0" u="none" strike="noStrike" kern="1200" cap="none" spc="1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351 343 336 </a:t>
            </a:r>
            <a:r>
              <a:rPr kumimoji="0" lang="tr-TR"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324 317 308  300  294 281 270 258 251 241 232 223 213 183 134  </a:t>
            </a:r>
            <a:r>
              <a:rPr kumimoji="0" sz="7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85   42   14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   </a:t>
            </a:r>
            <a:r>
              <a:rPr kumimoji="0" lang="tr-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1</a:t>
            </a:r>
            <a:r>
              <a:rPr kumimoji="0" lang="tr-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9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33655" lvl="0" indent="0" algn="l" defTabSz="914400" rtl="0" eaLnBrk="1" fontAlgn="auto" latinLnBrk="0" hangingPunct="1">
              <a:lnSpc>
                <a:spcPct val="100000"/>
              </a:lnSpc>
              <a:spcBef>
                <a:spcPts val="50"/>
              </a:spcBef>
              <a:spcAft>
                <a:spcPts val="0"/>
              </a:spcAft>
              <a:buClrTx/>
              <a:buSzTx/>
              <a:buFontTx/>
              <a:buNone/>
              <a:tabLst/>
              <a:defRPr/>
            </a:pPr>
            <a:r>
              <a:rPr kumimoji="0" sz="700" b="0" i="0" u="none" strike="noStrike" kern="1200" cap="none" spc="-44"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D-Rd</a:t>
            </a:r>
            <a:r>
              <a:rPr kumimoji="0" sz="700" b="0" i="0" u="none" strike="noStrike" kern="1200" cap="none" spc="-44" normalizeH="0" baseline="3472"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368</a:t>
            </a:r>
            <a:r>
              <a:rPr kumimoji="0" sz="700" b="0" i="0" u="none" strike="noStrike" kern="1200" cap="none" spc="1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350 346 344 </a:t>
            </a:r>
            <a:r>
              <a:rPr kumimoji="0" lang="tr-TR"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338 334 328  316  305 302 297 286 280 273 266 255 249 228 170 118   </a:t>
            </a:r>
            <a:r>
              <a:rPr kumimoji="0" sz="7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63   22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   </a:t>
            </a:r>
            <a:r>
              <a:rPr kumimoji="0" lang="tr-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1</a:t>
            </a:r>
            <a:r>
              <a:rPr kumimoji="0" lang="tr-TR"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7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7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 name="object 8"/>
          <p:cNvSpPr txBox="1"/>
          <p:nvPr/>
        </p:nvSpPr>
        <p:spPr>
          <a:xfrm>
            <a:off x="2811335" y="3107548"/>
            <a:ext cx="15557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 name="object 9"/>
          <p:cNvSpPr txBox="1"/>
          <p:nvPr/>
        </p:nvSpPr>
        <p:spPr>
          <a:xfrm>
            <a:off x="2811335" y="2714012"/>
            <a:ext cx="15557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80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 name="object 10"/>
          <p:cNvSpPr txBox="1"/>
          <p:nvPr/>
        </p:nvSpPr>
        <p:spPr>
          <a:xfrm>
            <a:off x="2744850" y="2292767"/>
            <a:ext cx="220979"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100</a:t>
            </a: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11" name="object 11"/>
          <p:cNvGrpSpPr/>
          <p:nvPr/>
        </p:nvGrpSpPr>
        <p:grpSpPr>
          <a:xfrm>
            <a:off x="3021151" y="2301631"/>
            <a:ext cx="4303649" cy="2132404"/>
            <a:chOff x="2231440" y="1051788"/>
            <a:chExt cx="4303649" cy="2132404"/>
          </a:xfrm>
        </p:grpSpPr>
        <p:sp>
          <p:nvSpPr>
            <p:cNvPr id="12" name="object 12"/>
            <p:cNvSpPr/>
            <p:nvPr/>
          </p:nvSpPr>
          <p:spPr>
            <a:xfrm>
              <a:off x="2231440" y="2731592"/>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 name="object 13"/>
            <p:cNvSpPr/>
            <p:nvPr/>
          </p:nvSpPr>
          <p:spPr>
            <a:xfrm>
              <a:off x="2231440" y="2334361"/>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object 14"/>
            <p:cNvSpPr/>
            <p:nvPr/>
          </p:nvSpPr>
          <p:spPr>
            <a:xfrm>
              <a:off x="2231440" y="1938921"/>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object 15"/>
            <p:cNvSpPr/>
            <p:nvPr/>
          </p:nvSpPr>
          <p:spPr>
            <a:xfrm>
              <a:off x="2231440" y="1541691"/>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object 16"/>
            <p:cNvSpPr/>
            <p:nvPr/>
          </p:nvSpPr>
          <p:spPr>
            <a:xfrm>
              <a:off x="2231440" y="1146238"/>
              <a:ext cx="64135" cy="1981200"/>
            </a:xfrm>
            <a:custGeom>
              <a:avLst/>
              <a:gdLst/>
              <a:ahLst/>
              <a:cxnLst/>
              <a:rect l="l" t="t" r="r" b="b"/>
              <a:pathLst>
                <a:path w="64135" h="1981200">
                  <a:moveTo>
                    <a:pt x="64008" y="0"/>
                  </a:moveTo>
                  <a:lnTo>
                    <a:pt x="0" y="1"/>
                  </a:lnTo>
                </a:path>
                <a:path w="64135" h="1981200">
                  <a:moveTo>
                    <a:pt x="64008" y="0"/>
                  </a:moveTo>
                  <a:lnTo>
                    <a:pt x="64007" y="198079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object 17"/>
            <p:cNvSpPr/>
            <p:nvPr/>
          </p:nvSpPr>
          <p:spPr>
            <a:xfrm>
              <a:off x="2279319" y="3127044"/>
              <a:ext cx="4255770" cy="0"/>
            </a:xfrm>
            <a:custGeom>
              <a:avLst/>
              <a:gdLst/>
              <a:ahLst/>
              <a:cxnLst/>
              <a:rect l="l" t="t" r="r" b="b"/>
              <a:pathLst>
                <a:path w="4255770">
                  <a:moveTo>
                    <a:pt x="0" y="0"/>
                  </a:moveTo>
                  <a:lnTo>
                    <a:pt x="4255382"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8" name="object 18"/>
            <p:cNvSpPr/>
            <p:nvPr/>
          </p:nvSpPr>
          <p:spPr>
            <a:xfrm>
              <a:off x="2231440" y="3127044"/>
              <a:ext cx="64135" cy="0"/>
            </a:xfrm>
            <a:custGeom>
              <a:avLst/>
              <a:gdLst/>
              <a:ahLst/>
              <a:cxnLst/>
              <a:rect l="l" t="t" r="r" b="b"/>
              <a:pathLst>
                <a:path w="64135">
                  <a:moveTo>
                    <a:pt x="64008" y="0"/>
                  </a:moveTo>
                  <a:lnTo>
                    <a:pt x="0"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object 19"/>
            <p:cNvSpPr/>
            <p:nvPr/>
          </p:nvSpPr>
          <p:spPr>
            <a:xfrm>
              <a:off x="2295448"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0" name="object 20"/>
            <p:cNvSpPr/>
            <p:nvPr/>
          </p:nvSpPr>
          <p:spPr>
            <a:xfrm>
              <a:off x="2470175"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object 21"/>
            <p:cNvSpPr/>
            <p:nvPr/>
          </p:nvSpPr>
          <p:spPr>
            <a:xfrm>
              <a:off x="2647594"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2" name="object 22"/>
            <p:cNvSpPr/>
            <p:nvPr/>
          </p:nvSpPr>
          <p:spPr>
            <a:xfrm>
              <a:off x="2825013"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3" name="object 23"/>
            <p:cNvSpPr/>
            <p:nvPr/>
          </p:nvSpPr>
          <p:spPr>
            <a:xfrm>
              <a:off x="3002432"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4" name="object 24"/>
            <p:cNvSpPr/>
            <p:nvPr/>
          </p:nvSpPr>
          <p:spPr>
            <a:xfrm>
              <a:off x="3177158"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 name="object 25"/>
            <p:cNvSpPr/>
            <p:nvPr/>
          </p:nvSpPr>
          <p:spPr>
            <a:xfrm>
              <a:off x="3354590"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bject 26"/>
            <p:cNvSpPr/>
            <p:nvPr/>
          </p:nvSpPr>
          <p:spPr>
            <a:xfrm>
              <a:off x="5295442"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7" name="object 27"/>
            <p:cNvSpPr/>
            <p:nvPr/>
          </p:nvSpPr>
          <p:spPr>
            <a:xfrm>
              <a:off x="3881462"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object 28"/>
            <p:cNvSpPr/>
            <p:nvPr/>
          </p:nvSpPr>
          <p:spPr>
            <a:xfrm>
              <a:off x="3531997"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9" name="object 29"/>
            <p:cNvSpPr/>
            <p:nvPr/>
          </p:nvSpPr>
          <p:spPr>
            <a:xfrm>
              <a:off x="3709428"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0" name="object 30"/>
            <p:cNvSpPr/>
            <p:nvPr/>
          </p:nvSpPr>
          <p:spPr>
            <a:xfrm>
              <a:off x="4588459"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1" name="object 31"/>
            <p:cNvSpPr/>
            <p:nvPr/>
          </p:nvSpPr>
          <p:spPr>
            <a:xfrm>
              <a:off x="4236300"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bject 32"/>
            <p:cNvSpPr/>
            <p:nvPr/>
          </p:nvSpPr>
          <p:spPr>
            <a:xfrm>
              <a:off x="4416412"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object 33"/>
            <p:cNvSpPr/>
            <p:nvPr/>
          </p:nvSpPr>
          <p:spPr>
            <a:xfrm>
              <a:off x="4058881"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4" name="object 34"/>
            <p:cNvSpPr/>
            <p:nvPr/>
          </p:nvSpPr>
          <p:spPr>
            <a:xfrm>
              <a:off x="4765878"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bject 35"/>
            <p:cNvSpPr/>
            <p:nvPr/>
          </p:nvSpPr>
          <p:spPr>
            <a:xfrm>
              <a:off x="4943297"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object 36"/>
            <p:cNvSpPr/>
            <p:nvPr/>
          </p:nvSpPr>
          <p:spPr>
            <a:xfrm>
              <a:off x="5120716"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object 37"/>
            <p:cNvSpPr/>
            <p:nvPr/>
          </p:nvSpPr>
          <p:spPr>
            <a:xfrm>
              <a:off x="5827699"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object 38"/>
            <p:cNvSpPr/>
            <p:nvPr/>
          </p:nvSpPr>
          <p:spPr>
            <a:xfrm>
              <a:off x="5472861"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object 39"/>
            <p:cNvSpPr/>
            <p:nvPr/>
          </p:nvSpPr>
          <p:spPr>
            <a:xfrm>
              <a:off x="5650280"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object 40"/>
            <p:cNvSpPr/>
            <p:nvPr/>
          </p:nvSpPr>
          <p:spPr>
            <a:xfrm>
              <a:off x="6002439"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object 41"/>
            <p:cNvSpPr/>
            <p:nvPr/>
          </p:nvSpPr>
          <p:spPr>
            <a:xfrm>
              <a:off x="6179858"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object 42"/>
            <p:cNvSpPr/>
            <p:nvPr/>
          </p:nvSpPr>
          <p:spPr>
            <a:xfrm>
              <a:off x="6357276"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object 43"/>
            <p:cNvSpPr/>
            <p:nvPr/>
          </p:nvSpPr>
          <p:spPr>
            <a:xfrm>
              <a:off x="6534695" y="3127042"/>
              <a:ext cx="0" cy="57150"/>
            </a:xfrm>
            <a:custGeom>
              <a:avLst/>
              <a:gdLst/>
              <a:ahLst/>
              <a:cxnLst/>
              <a:rect l="l" t="t" r="r" b="b"/>
              <a:pathLst>
                <a:path h="57150">
                  <a:moveTo>
                    <a:pt x="0" y="56746"/>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object 44"/>
            <p:cNvSpPr/>
            <p:nvPr/>
          </p:nvSpPr>
          <p:spPr>
            <a:xfrm>
              <a:off x="2263901" y="1120584"/>
              <a:ext cx="4150442" cy="98319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object 45"/>
            <p:cNvSpPr/>
            <p:nvPr/>
          </p:nvSpPr>
          <p:spPr>
            <a:xfrm>
              <a:off x="5827699" y="1051788"/>
              <a:ext cx="0" cy="2073910"/>
            </a:xfrm>
            <a:custGeom>
              <a:avLst/>
              <a:gdLst/>
              <a:ahLst/>
              <a:cxnLst/>
              <a:rect l="l" t="t" r="r" b="b"/>
              <a:pathLst>
                <a:path h="2073910">
                  <a:moveTo>
                    <a:pt x="0" y="2073631"/>
                  </a:moveTo>
                  <a:lnTo>
                    <a:pt x="1" y="0"/>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bject 46"/>
            <p:cNvSpPr/>
            <p:nvPr/>
          </p:nvSpPr>
          <p:spPr>
            <a:xfrm>
              <a:off x="2295715" y="2126907"/>
              <a:ext cx="4141470" cy="0"/>
            </a:xfrm>
            <a:custGeom>
              <a:avLst/>
              <a:gdLst/>
              <a:ahLst/>
              <a:cxnLst/>
              <a:rect l="l" t="t" r="r" b="b"/>
              <a:pathLst>
                <a:path w="4141470">
                  <a:moveTo>
                    <a:pt x="0" y="0"/>
                  </a:moveTo>
                  <a:lnTo>
                    <a:pt x="4141192" y="1"/>
                  </a:lnTo>
                </a:path>
              </a:pathLst>
            </a:custGeom>
            <a:ln w="127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54" name="object 3">
            <a:extLst>
              <a:ext uri="{FF2B5EF4-FFF2-40B4-BE49-F238E27FC236}">
                <a16:creationId xmlns:a16="http://schemas.microsoft.com/office/drawing/2014/main" id="{9F04C619-C2E7-1841-9CCB-9FF2A4BF71AB}"/>
              </a:ext>
            </a:extLst>
          </p:cNvPr>
          <p:cNvSpPr txBox="1">
            <a:spLocks/>
          </p:cNvSpPr>
          <p:nvPr/>
        </p:nvSpPr>
        <p:spPr>
          <a:xfrm>
            <a:off x="1919886" y="350084"/>
            <a:ext cx="8970432" cy="443070"/>
          </a:xfrm>
          <a:prstGeom prst="rect">
            <a:avLst/>
          </a:prstGeom>
        </p:spPr>
        <p:txBody>
          <a:bodyPr vert="horz" wrap="square" lIns="0" tIns="12065" rIns="0" bIns="0" rtlCol="0" anchor="ctr">
            <a:spAutoFit/>
          </a:bodyPr>
          <a:lstStyle>
            <a:lvl1pPr algn="l" defTabSz="342900" rtl="0" eaLnBrk="1" latinLnBrk="0" hangingPunct="1">
              <a:spcBef>
                <a:spcPct val="0"/>
              </a:spcBef>
              <a:buNone/>
              <a:defRPr sz="1463" b="1" kern="1200">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MAIA- 5 Yıllık Takip</a:t>
            </a:r>
          </a:p>
        </p:txBody>
      </p:sp>
      <p:sp>
        <p:nvSpPr>
          <p:cNvPr id="56" name="TextBox 55">
            <a:extLst>
              <a:ext uri="{FF2B5EF4-FFF2-40B4-BE49-F238E27FC236}">
                <a16:creationId xmlns:a16="http://schemas.microsoft.com/office/drawing/2014/main" id="{A3E4CE4D-A24C-5E4B-B6DE-DFE21D8CA284}"/>
              </a:ext>
            </a:extLst>
          </p:cNvPr>
          <p:cNvSpPr txBox="1"/>
          <p:nvPr/>
        </p:nvSpPr>
        <p:spPr>
          <a:xfrm>
            <a:off x="8586062" y="6153883"/>
            <a:ext cx="5610851" cy="246221"/>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Facon</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 et al. EHA 2021. Oral Presentation LB1901</a:t>
            </a:r>
          </a:p>
        </p:txBody>
      </p:sp>
      <p:sp>
        <p:nvSpPr>
          <p:cNvPr id="57" name="object 86">
            <a:extLst>
              <a:ext uri="{FF2B5EF4-FFF2-40B4-BE49-F238E27FC236}">
                <a16:creationId xmlns:a16="http://schemas.microsoft.com/office/drawing/2014/main" id="{4CDA197C-1834-244B-B930-D27FF8DD7B5A}"/>
              </a:ext>
            </a:extLst>
          </p:cNvPr>
          <p:cNvSpPr/>
          <p:nvPr/>
        </p:nvSpPr>
        <p:spPr>
          <a:xfrm>
            <a:off x="1955800" y="5383946"/>
            <a:ext cx="8280400" cy="677997"/>
          </a:xfrm>
          <a:prstGeom prst="rect">
            <a:avLst/>
          </a:prstGeom>
          <a:solidFill>
            <a:schemeClr val="bg2">
              <a:lumMod val="9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object 87">
            <a:extLst>
              <a:ext uri="{FF2B5EF4-FFF2-40B4-BE49-F238E27FC236}">
                <a16:creationId xmlns:a16="http://schemas.microsoft.com/office/drawing/2014/main" id="{2CAE7011-E07A-FB48-BFE1-E13E8E45768C}"/>
              </a:ext>
            </a:extLst>
          </p:cNvPr>
          <p:cNvSpPr txBox="1"/>
          <p:nvPr/>
        </p:nvSpPr>
        <p:spPr>
          <a:xfrm>
            <a:off x="1953718" y="5426303"/>
            <a:ext cx="8280400" cy="505267"/>
          </a:xfrm>
          <a:prstGeom prst="rect">
            <a:avLst/>
          </a:prstGeom>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16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nakil için uygun olmayan </a:t>
            </a:r>
            <a:r>
              <a:rPr kumimoji="0" lang="tr-TR" sz="16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NDMM'li</a:t>
            </a:r>
            <a:r>
              <a:rPr kumimoji="0" lang="tr-TR"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hastalarda ölüm riskinde %32'lik bir azalma ile </a:t>
            </a:r>
            <a:r>
              <a:rPr kumimoji="0" lang="tr-TR" sz="16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OS'de</a:t>
            </a:r>
            <a:r>
              <a:rPr kumimoji="0" lang="tr-TR" sz="16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önemli bir fayda göstermiştir.</a:t>
            </a:r>
          </a:p>
        </p:txBody>
      </p:sp>
      <p:sp>
        <p:nvSpPr>
          <p:cNvPr id="59" name="Rectangle: Rounded Corners 55">
            <a:extLst>
              <a:ext uri="{FF2B5EF4-FFF2-40B4-BE49-F238E27FC236}">
                <a16:creationId xmlns:a16="http://schemas.microsoft.com/office/drawing/2014/main" id="{6570DA9A-3B53-3F4D-BBE1-8E6BBD9988FB}"/>
              </a:ext>
            </a:extLst>
          </p:cNvPr>
          <p:cNvSpPr/>
          <p:nvPr/>
        </p:nvSpPr>
        <p:spPr>
          <a:xfrm>
            <a:off x="9173285" y="2485178"/>
            <a:ext cx="1968368" cy="1402842"/>
          </a:xfrm>
          <a:prstGeom prst="roundRect">
            <a:avLst>
              <a:gd name="adj" fmla="val 0"/>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Ölüm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Riskinde </a:t>
            </a: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%32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azalma</a:t>
            </a:r>
            <a:endParaRPr kumimoji="0" lang="en-US"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0" name="object 8">
            <a:extLst>
              <a:ext uri="{FF2B5EF4-FFF2-40B4-BE49-F238E27FC236}">
                <a16:creationId xmlns:a16="http://schemas.microsoft.com/office/drawing/2014/main" id="{3D9E7F4F-D31A-664A-86AB-5D908539FB9E}"/>
              </a:ext>
            </a:extLst>
          </p:cNvPr>
          <p:cNvSpPr txBox="1"/>
          <p:nvPr/>
        </p:nvSpPr>
        <p:spPr>
          <a:xfrm>
            <a:off x="2811335" y="3504711"/>
            <a:ext cx="15557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a:t>
            </a: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2" name="TextBox 61">
            <a:extLst>
              <a:ext uri="{FF2B5EF4-FFF2-40B4-BE49-F238E27FC236}">
                <a16:creationId xmlns:a16="http://schemas.microsoft.com/office/drawing/2014/main" id="{54DA9063-0813-D24C-B3BF-E553928F4769}"/>
              </a:ext>
            </a:extLst>
          </p:cNvPr>
          <p:cNvSpPr txBox="1"/>
          <p:nvPr/>
        </p:nvSpPr>
        <p:spPr>
          <a:xfrm>
            <a:off x="2412752" y="4123800"/>
            <a:ext cx="3499015" cy="233397"/>
          </a:xfrm>
          <a:prstGeom prst="rect">
            <a:avLst/>
          </a:prstGeom>
          <a:noFill/>
        </p:spPr>
        <p:txBody>
          <a:bodyPr wrap="square" rtlCol="0">
            <a:spAutoFit/>
          </a:bodyPr>
          <a:lstStyle/>
          <a:p>
            <a:pPr marL="699770" marR="0" lvl="0" indent="0" algn="l" defTabSz="914400" rtl="0" eaLnBrk="1" fontAlgn="auto" latinLnBrk="0" hangingPunct="1">
              <a:lnSpc>
                <a:spcPts val="1055"/>
              </a:lnSpc>
              <a:spcBef>
                <a:spcPts val="0"/>
              </a:spcBef>
              <a:spcAft>
                <a:spcPts val="0"/>
              </a:spcAft>
              <a:buClrTx/>
              <a:buSzTx/>
              <a:buFontTx/>
              <a:buNone/>
              <a:tabLst/>
              <a:defRPr/>
            </a:pPr>
            <a:r>
              <a:rPr kumimoji="0" lang="en-US" sz="1000" b="0" i="0" u="none" strike="noStrike" kern="1200" cap="none" spc="-7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HR, </a:t>
            </a:r>
            <a:r>
              <a:rPr kumimoji="0" lang="en-US" sz="10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0.68; </a:t>
            </a:r>
            <a:r>
              <a:rPr kumimoji="0" lang="en-US" sz="1000" b="0" i="0" u="none" strike="noStrike" kern="1200" cap="none" spc="2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%95 </a:t>
            </a:r>
            <a:r>
              <a:rPr kumimoji="0" lang="en-US" sz="1000" b="0" i="0" u="none" strike="noStrike" kern="1200" cap="none" spc="-7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CI,</a:t>
            </a:r>
            <a:r>
              <a:rPr kumimoji="0" lang="en-US" sz="1000" b="0" i="0" u="none" strike="noStrike" kern="1200" cap="none" spc="-229"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5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0.53-0.86;</a:t>
            </a:r>
            <a:r>
              <a:rPr kumimoji="0" lang="en-US"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1"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en-US" sz="1000" b="0" i="0" u="none" strike="noStrike" kern="1200" cap="none" spc="-3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1000" b="0" i="0" u="none" strike="noStrike" kern="1200" cap="none" spc="-1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0.0013</a:t>
            </a:r>
            <a:endParaRPr kumimoji="0" lang="en-TR"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TextBox 63">
            <a:extLst>
              <a:ext uri="{FF2B5EF4-FFF2-40B4-BE49-F238E27FC236}">
                <a16:creationId xmlns:a16="http://schemas.microsoft.com/office/drawing/2014/main" id="{C584BA99-4B79-2943-A9F1-F3CD2314B9D9}"/>
              </a:ext>
            </a:extLst>
          </p:cNvPr>
          <p:cNvSpPr txBox="1"/>
          <p:nvPr/>
        </p:nvSpPr>
        <p:spPr>
          <a:xfrm>
            <a:off x="2965828" y="4419973"/>
            <a:ext cx="459103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r>
              <a:rPr kumimoji="0" lang="en-TR" sz="800" b="0" i="0" u="none" strike="noStrike" kern="1200" cap="none" spc="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a:t>
            </a:r>
            <a:r>
              <a:rPr kumimoji="0" lang="en-TR" sz="8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a:t>
            </a:r>
            <a:r>
              <a:rPr kumimoji="0" lang="en-TR" sz="800" b="0" i="0" u="none" strike="noStrike" kern="1200" cap="none" spc="3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a:t>
            </a:r>
            <a:r>
              <a:rPr kumimoji="0" lang="en-TR" sz="800" b="0" i="0" u="none" strike="noStrike" kern="1200" cap="none" spc="6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12</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15</a:t>
            </a:r>
            <a:r>
              <a:rPr kumimoji="0" lang="en-TR" sz="800" b="0" i="0" u="none" strike="noStrike" kern="1200" cap="none" spc="114"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18</a:t>
            </a:r>
            <a:r>
              <a:rPr kumimoji="0" lang="en-TR" sz="800" b="0" i="0" u="none" strike="noStrike" kern="1200" cap="none" spc="7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21</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24</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27</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30</a:t>
            </a:r>
            <a:r>
              <a:rPr kumimoji="0" lang="en-TR" sz="800" b="0" i="0" u="none" strike="noStrike" kern="1200" cap="none" spc="9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33</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39</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42</a:t>
            </a:r>
            <a:r>
              <a:rPr kumimoji="0" lang="en-TR" sz="800" b="0" i="0" u="none" strike="noStrike" kern="1200" cap="none" spc="9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45</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48</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51</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54</a:t>
            </a:r>
            <a:r>
              <a:rPr kumimoji="0" lang="en-TR" sz="800" b="0" i="0" u="none" strike="noStrike" kern="1200" cap="none" spc="10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57</a:t>
            </a:r>
            <a:r>
              <a:rPr kumimoji="0" lang="en-TR" sz="800" b="0" i="0" u="none" strike="noStrike" kern="1200" cap="none" spc="114"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60</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63</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66</a:t>
            </a:r>
            <a:r>
              <a:rPr kumimoji="0" lang="en-TR" sz="800" b="0" i="0" u="none" strike="noStrike" kern="1200" cap="none" spc="10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4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69</a:t>
            </a:r>
            <a:r>
              <a:rPr kumimoji="0" lang="en-TR" sz="800" b="0" i="0" u="none" strike="noStrike" kern="1200" cap="none" spc="12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TR" sz="8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72</a:t>
            </a:r>
            <a:endParaRPr kumimoji="0" lang="en-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5" name="object 8">
            <a:extLst>
              <a:ext uri="{FF2B5EF4-FFF2-40B4-BE49-F238E27FC236}">
                <a16:creationId xmlns:a16="http://schemas.microsoft.com/office/drawing/2014/main" id="{28FA3E58-0F09-9040-BE8F-F3312374B8D6}"/>
              </a:ext>
            </a:extLst>
          </p:cNvPr>
          <p:cNvSpPr txBox="1"/>
          <p:nvPr/>
        </p:nvSpPr>
        <p:spPr>
          <a:xfrm>
            <a:off x="2811335" y="3888020"/>
            <a:ext cx="155575" cy="135935"/>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a:t>
            </a: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6" name="object 8">
            <a:extLst>
              <a:ext uri="{FF2B5EF4-FFF2-40B4-BE49-F238E27FC236}">
                <a16:creationId xmlns:a16="http://schemas.microsoft.com/office/drawing/2014/main" id="{C0CB5529-8D66-B143-96D7-F4034D8BA21D}"/>
              </a:ext>
            </a:extLst>
          </p:cNvPr>
          <p:cNvSpPr txBox="1"/>
          <p:nvPr/>
        </p:nvSpPr>
        <p:spPr>
          <a:xfrm>
            <a:off x="2811335" y="4294420"/>
            <a:ext cx="155575" cy="135935"/>
          </a:xfrm>
          <a:prstGeom prst="rect">
            <a:avLst/>
          </a:prstGeom>
        </p:spPr>
        <p:txBody>
          <a:bodyPr vert="horz" wrap="square" lIns="0" tIns="12700" rIns="0" bIns="0" rtlCol="0">
            <a:spAutoFit/>
          </a:bodyPr>
          <a:lstStyle/>
          <a:p>
            <a:pPr marL="12700" marR="0" lvl="0" indent="0" algn="r" defTabSz="914400" rtl="0" eaLnBrk="1" fontAlgn="auto" latinLnBrk="0" hangingPunct="1">
              <a:lnSpc>
                <a:spcPct val="100000"/>
              </a:lnSpc>
              <a:spcBef>
                <a:spcPts val="100"/>
              </a:spcBef>
              <a:spcAft>
                <a:spcPts val="0"/>
              </a:spcAft>
              <a:buClrTx/>
              <a:buSzTx/>
              <a:buFontTx/>
              <a:buNone/>
              <a:tabLst/>
              <a:defRPr/>
            </a:pP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7" name="TextBox 66">
            <a:extLst>
              <a:ext uri="{FF2B5EF4-FFF2-40B4-BE49-F238E27FC236}">
                <a16:creationId xmlns:a16="http://schemas.microsoft.com/office/drawing/2014/main" id="{AD1346B3-77FB-7040-9669-FBA90582B84E}"/>
              </a:ext>
            </a:extLst>
          </p:cNvPr>
          <p:cNvSpPr txBox="1"/>
          <p:nvPr/>
        </p:nvSpPr>
        <p:spPr>
          <a:xfrm>
            <a:off x="4346253" y="3679012"/>
            <a:ext cx="1031916" cy="228973"/>
          </a:xfrm>
          <a:prstGeom prst="rect">
            <a:avLst/>
          </a:prstGeom>
          <a:noFill/>
        </p:spPr>
        <p:txBody>
          <a:bodyPr wrap="square" rtlCol="0">
            <a:spAutoFit/>
          </a:bodyPr>
          <a:lstStyle/>
          <a:p>
            <a:pPr marL="570230" marR="0" lvl="0" indent="0" algn="l" defTabSz="914400" rtl="0" eaLnBrk="1" fontAlgn="auto" latinLnBrk="0" hangingPunct="1">
              <a:lnSpc>
                <a:spcPts val="1190"/>
              </a:lnSpc>
              <a:spcBef>
                <a:spcPts val="290"/>
              </a:spcBef>
              <a:spcAft>
                <a:spcPts val="0"/>
              </a:spcAft>
              <a:buClrTx/>
              <a:buSzTx/>
              <a:buFontTx/>
              <a:buNone/>
              <a:tabLst/>
              <a:defRPr/>
            </a:pPr>
            <a:r>
              <a:rPr kumimoji="0" lang="tr-TR" sz="800" b="0" i="0" u="none" strike="noStrike" kern="1200" cap="none" spc="-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Aylar</a:t>
            </a:r>
            <a:endPar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8" name="object 7">
            <a:extLst>
              <a:ext uri="{FF2B5EF4-FFF2-40B4-BE49-F238E27FC236}">
                <a16:creationId xmlns:a16="http://schemas.microsoft.com/office/drawing/2014/main" id="{3D28C1EE-B98D-4147-9DFB-AEF88FFB0DE9}"/>
              </a:ext>
            </a:extLst>
          </p:cNvPr>
          <p:cNvSpPr txBox="1"/>
          <p:nvPr/>
        </p:nvSpPr>
        <p:spPr>
          <a:xfrm>
            <a:off x="7307920" y="2943727"/>
            <a:ext cx="1917655" cy="19749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D-Rd: </a:t>
            </a:r>
            <a:r>
              <a:rPr kumimoji="0" lang="tr-TR"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Medyan</a:t>
            </a:r>
            <a:r>
              <a:rPr kumimoji="0" sz="1200" b="1" i="0" u="none" strike="noStrike" kern="1200" cap="none" spc="-5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1200" b="1" i="0" u="none" strike="noStrike" kern="1200" cap="none" spc="-16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sz="1200" b="1" i="0" u="none" strike="noStrike" kern="1200" cap="none" spc="-2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NR</a:t>
            </a:r>
            <a:endParaRPr kumimoji="0" sz="1200" b="1" i="0" u="none" strike="noStrike" kern="1200" cap="none" spc="0"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9" name="object 8">
            <a:extLst>
              <a:ext uri="{FF2B5EF4-FFF2-40B4-BE49-F238E27FC236}">
                <a16:creationId xmlns:a16="http://schemas.microsoft.com/office/drawing/2014/main" id="{137A1D55-566D-0340-A60C-29B9A855133A}"/>
              </a:ext>
            </a:extLst>
          </p:cNvPr>
          <p:cNvSpPr txBox="1"/>
          <p:nvPr/>
        </p:nvSpPr>
        <p:spPr>
          <a:xfrm>
            <a:off x="7301062" y="3288224"/>
            <a:ext cx="1917655" cy="182101"/>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en-US" sz="1100" b="1" i="0" u="none" strike="noStrike" kern="1200" cap="none" spc="-6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Rd: </a:t>
            </a:r>
            <a:r>
              <a:rPr kumimoji="0" lang="en-US" sz="1100" b="1" i="0" u="none" strike="noStrike" kern="1200" cap="none" spc="-65" normalizeH="0" baseline="0" noProof="0" dirty="0" err="1">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Medyan</a:t>
            </a:r>
            <a:r>
              <a:rPr kumimoji="0" lang="en-US" sz="1100" b="1" i="0" u="none" strike="noStrike" kern="1200" cap="none" spc="-65" normalizeH="0" baseline="0" noProof="0" dirty="0">
                <a:ln>
                  <a:noFill/>
                </a:ln>
                <a:solidFill>
                  <a:srgbClr val="646569"/>
                </a:solidFill>
                <a:effectLst/>
                <a:uLnTx/>
                <a:uFillTx/>
                <a:latin typeface="Verdana" panose="020B0604030504040204" pitchFamily="34" charset="0"/>
                <a:ea typeface="Verdana" panose="020B0604030504040204" pitchFamily="34" charset="0"/>
                <a:cs typeface="Verdana" panose="020B0604030504040204" pitchFamily="34" charset="0"/>
              </a:rPr>
              <a:t>, NR</a:t>
            </a:r>
          </a:p>
        </p:txBody>
      </p:sp>
      <p:sp>
        <p:nvSpPr>
          <p:cNvPr id="4" name="object 4"/>
          <p:cNvSpPr txBox="1"/>
          <p:nvPr/>
        </p:nvSpPr>
        <p:spPr>
          <a:xfrm>
            <a:off x="6184719" y="2824918"/>
            <a:ext cx="440766" cy="387286"/>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800" b="0" i="0" u="none" strike="noStrike" kern="1200" cap="none" spc="-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800" b="0" i="0" u="none" strike="noStrike" kern="1200" cap="none" spc="-1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66.3</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9050" marR="0" lvl="0" indent="0" algn="l" defTabSz="914400" rtl="0" eaLnBrk="1" fontAlgn="auto" latinLnBrk="0" hangingPunct="1">
              <a:lnSpc>
                <a:spcPct val="100000"/>
              </a:lnSpc>
              <a:spcBef>
                <a:spcPts val="1005"/>
              </a:spcBef>
              <a:spcAft>
                <a:spcPts val="0"/>
              </a:spcAft>
              <a:buClrTx/>
              <a:buSzTx/>
              <a:buFontTx/>
              <a:buNone/>
              <a:tabLst/>
              <a:defRPr/>
            </a:pPr>
            <a:r>
              <a:rPr kumimoji="0" lang="tr-TR" sz="8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800" b="0" i="0" u="none" strike="noStrike" kern="1200" cap="none" spc="-5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53</a:t>
            </a:r>
            <a:r>
              <a:rPr kumimoji="0" sz="800" b="0" i="0" u="none" strike="noStrike" kern="1200" cap="none" spc="-4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sz="800" b="0" i="0" u="none" strike="noStrike" kern="1200" cap="none" spc="-15"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a:t>
            </a:r>
            <a:endParaRPr kumimoji="0"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1" name="Rectangle: Rounded Corners 60">
            <a:extLst>
              <a:ext uri="{FF2B5EF4-FFF2-40B4-BE49-F238E27FC236}">
                <a16:creationId xmlns:a16="http://schemas.microsoft.com/office/drawing/2014/main" id="{9C6F8926-9FBC-47EA-A587-4DE22059B352}"/>
              </a:ext>
            </a:extLst>
          </p:cNvPr>
          <p:cNvSpPr/>
          <p:nvPr/>
        </p:nvSpPr>
        <p:spPr>
          <a:xfrm>
            <a:off x="302324" y="812125"/>
            <a:ext cx="5321166" cy="27501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Genel Sağkalım</a:t>
            </a:r>
            <a:endPar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2" name="Metin kutusu 1">
            <a:extLst>
              <a:ext uri="{FF2B5EF4-FFF2-40B4-BE49-F238E27FC236}">
                <a16:creationId xmlns:a16="http://schemas.microsoft.com/office/drawing/2014/main" id="{0BBBF08A-4FE0-F26F-5192-3A0809405F31}"/>
              </a:ext>
            </a:extLst>
          </p:cNvPr>
          <p:cNvSpPr txBox="1"/>
          <p:nvPr/>
        </p:nvSpPr>
        <p:spPr>
          <a:xfrm>
            <a:off x="0" y="6460228"/>
            <a:ext cx="12192000" cy="401599"/>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6553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object 2"/>
          <p:cNvSpPr/>
          <p:nvPr/>
        </p:nvSpPr>
        <p:spPr>
          <a:xfrm>
            <a:off x="2415543" y="3202685"/>
            <a:ext cx="323215" cy="1224280"/>
          </a:xfrm>
          <a:custGeom>
            <a:avLst/>
            <a:gdLst/>
            <a:ahLst/>
            <a:cxnLst/>
            <a:rect l="l" t="t" r="r" b="b"/>
            <a:pathLst>
              <a:path w="323215" h="1224279">
                <a:moveTo>
                  <a:pt x="323088" y="0"/>
                </a:moveTo>
                <a:lnTo>
                  <a:pt x="0" y="0"/>
                </a:lnTo>
                <a:lnTo>
                  <a:pt x="0" y="1223772"/>
                </a:lnTo>
                <a:lnTo>
                  <a:pt x="323088" y="1223772"/>
                </a:lnTo>
                <a:lnTo>
                  <a:pt x="323088"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 name="object 3"/>
          <p:cNvSpPr/>
          <p:nvPr/>
        </p:nvSpPr>
        <p:spPr>
          <a:xfrm>
            <a:off x="2866648" y="4069842"/>
            <a:ext cx="321945" cy="356870"/>
          </a:xfrm>
          <a:custGeom>
            <a:avLst/>
            <a:gdLst/>
            <a:ahLst/>
            <a:cxnLst/>
            <a:rect l="l" t="t" r="r" b="b"/>
            <a:pathLst>
              <a:path w="321944" h="356870">
                <a:moveTo>
                  <a:pt x="321563" y="0"/>
                </a:moveTo>
                <a:lnTo>
                  <a:pt x="0" y="0"/>
                </a:lnTo>
                <a:lnTo>
                  <a:pt x="0" y="356616"/>
                </a:lnTo>
                <a:lnTo>
                  <a:pt x="321563" y="356616"/>
                </a:lnTo>
                <a:lnTo>
                  <a:pt x="321563"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 name="object 4"/>
          <p:cNvSpPr/>
          <p:nvPr/>
        </p:nvSpPr>
        <p:spPr>
          <a:xfrm>
            <a:off x="3767331" y="2946658"/>
            <a:ext cx="323215" cy="1480185"/>
          </a:xfrm>
          <a:custGeom>
            <a:avLst/>
            <a:gdLst/>
            <a:ahLst/>
            <a:cxnLst/>
            <a:rect l="l" t="t" r="r" b="b"/>
            <a:pathLst>
              <a:path w="323214" h="1480185">
                <a:moveTo>
                  <a:pt x="323088" y="0"/>
                </a:moveTo>
                <a:lnTo>
                  <a:pt x="0" y="0"/>
                </a:lnTo>
                <a:lnTo>
                  <a:pt x="0" y="1479804"/>
                </a:lnTo>
                <a:lnTo>
                  <a:pt x="323088" y="1479804"/>
                </a:lnTo>
                <a:lnTo>
                  <a:pt x="323088"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object 5"/>
          <p:cNvSpPr/>
          <p:nvPr/>
        </p:nvSpPr>
        <p:spPr>
          <a:xfrm>
            <a:off x="4218436" y="3967737"/>
            <a:ext cx="321945" cy="459105"/>
          </a:xfrm>
          <a:custGeom>
            <a:avLst/>
            <a:gdLst/>
            <a:ahLst/>
            <a:cxnLst/>
            <a:rect l="l" t="t" r="r" b="b"/>
            <a:pathLst>
              <a:path w="321944" h="459104">
                <a:moveTo>
                  <a:pt x="321563" y="0"/>
                </a:moveTo>
                <a:lnTo>
                  <a:pt x="0" y="0"/>
                </a:lnTo>
                <a:lnTo>
                  <a:pt x="0" y="458723"/>
                </a:lnTo>
                <a:lnTo>
                  <a:pt x="321563" y="458723"/>
                </a:lnTo>
                <a:lnTo>
                  <a:pt x="321563"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 name="object 6"/>
          <p:cNvSpPr/>
          <p:nvPr/>
        </p:nvSpPr>
        <p:spPr>
          <a:xfrm>
            <a:off x="5119119" y="2846074"/>
            <a:ext cx="323215" cy="1580515"/>
          </a:xfrm>
          <a:custGeom>
            <a:avLst/>
            <a:gdLst/>
            <a:ahLst/>
            <a:cxnLst/>
            <a:rect l="l" t="t" r="r" b="b"/>
            <a:pathLst>
              <a:path w="323214" h="1580514">
                <a:moveTo>
                  <a:pt x="323088" y="0"/>
                </a:moveTo>
                <a:lnTo>
                  <a:pt x="0" y="0"/>
                </a:lnTo>
                <a:lnTo>
                  <a:pt x="0" y="1580387"/>
                </a:lnTo>
                <a:lnTo>
                  <a:pt x="323088" y="1580387"/>
                </a:lnTo>
                <a:lnTo>
                  <a:pt x="323088"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 name="object 7"/>
          <p:cNvSpPr/>
          <p:nvPr/>
        </p:nvSpPr>
        <p:spPr>
          <a:xfrm>
            <a:off x="5570224" y="3915917"/>
            <a:ext cx="321945" cy="510540"/>
          </a:xfrm>
          <a:custGeom>
            <a:avLst/>
            <a:gdLst/>
            <a:ahLst/>
            <a:cxnLst/>
            <a:rect l="l" t="t" r="r" b="b"/>
            <a:pathLst>
              <a:path w="321945" h="510539">
                <a:moveTo>
                  <a:pt x="321563" y="0"/>
                </a:moveTo>
                <a:lnTo>
                  <a:pt x="0" y="0"/>
                </a:lnTo>
                <a:lnTo>
                  <a:pt x="0" y="510540"/>
                </a:lnTo>
                <a:lnTo>
                  <a:pt x="321563" y="510540"/>
                </a:lnTo>
                <a:lnTo>
                  <a:pt x="321563"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8" name="object 8"/>
          <p:cNvGrpSpPr/>
          <p:nvPr/>
        </p:nvGrpSpPr>
        <p:grpSpPr>
          <a:xfrm>
            <a:off x="2311912" y="2639866"/>
            <a:ext cx="3651885" cy="1830705"/>
            <a:chOff x="787908" y="1778507"/>
            <a:chExt cx="3651885" cy="1830705"/>
          </a:xfrm>
        </p:grpSpPr>
        <p:sp>
          <p:nvSpPr>
            <p:cNvPr id="9" name="object 9"/>
            <p:cNvSpPr/>
            <p:nvPr/>
          </p:nvSpPr>
          <p:spPr>
            <a:xfrm>
              <a:off x="787908" y="1784603"/>
              <a:ext cx="40005" cy="1784985"/>
            </a:xfrm>
            <a:custGeom>
              <a:avLst/>
              <a:gdLst/>
              <a:ahLst/>
              <a:cxnLst/>
              <a:rect l="l" t="t" r="r" b="b"/>
              <a:pathLst>
                <a:path w="40005" h="1784985">
                  <a:moveTo>
                    <a:pt x="39623" y="1784604"/>
                  </a:moveTo>
                  <a:lnTo>
                    <a:pt x="39623" y="0"/>
                  </a:lnTo>
                </a:path>
                <a:path w="40005" h="1784985">
                  <a:moveTo>
                    <a:pt x="0" y="1784604"/>
                  </a:moveTo>
                  <a:lnTo>
                    <a:pt x="39623" y="1784604"/>
                  </a:lnTo>
                </a:path>
                <a:path w="40005" h="1784985">
                  <a:moveTo>
                    <a:pt x="0" y="1530096"/>
                  </a:moveTo>
                  <a:lnTo>
                    <a:pt x="39623" y="1530096"/>
                  </a:lnTo>
                </a:path>
                <a:path w="40005" h="1784985">
                  <a:moveTo>
                    <a:pt x="0" y="1274064"/>
                  </a:moveTo>
                  <a:lnTo>
                    <a:pt x="39623" y="1274064"/>
                  </a:lnTo>
                </a:path>
                <a:path w="40005" h="1784985">
                  <a:moveTo>
                    <a:pt x="0" y="1019556"/>
                  </a:moveTo>
                  <a:lnTo>
                    <a:pt x="39623" y="1019556"/>
                  </a:lnTo>
                </a:path>
                <a:path w="40005" h="1784985">
                  <a:moveTo>
                    <a:pt x="0" y="765048"/>
                  </a:moveTo>
                  <a:lnTo>
                    <a:pt x="39623" y="765048"/>
                  </a:lnTo>
                </a:path>
                <a:path w="40005" h="1784985">
                  <a:moveTo>
                    <a:pt x="0" y="509016"/>
                  </a:moveTo>
                  <a:lnTo>
                    <a:pt x="39623" y="509016"/>
                  </a:lnTo>
                </a:path>
                <a:path w="40005" h="1784985">
                  <a:moveTo>
                    <a:pt x="0" y="254508"/>
                  </a:moveTo>
                  <a:lnTo>
                    <a:pt x="39623" y="254508"/>
                  </a:lnTo>
                </a:path>
                <a:path w="40005" h="1784985">
                  <a:moveTo>
                    <a:pt x="0" y="0"/>
                  </a:moveTo>
                  <a:lnTo>
                    <a:pt x="39623" y="0"/>
                  </a:lnTo>
                </a:path>
              </a:pathLst>
            </a:custGeom>
            <a:ln w="12192">
              <a:solidFill>
                <a:srgbClr val="1E1C1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0" name="object 10"/>
            <p:cNvSpPr/>
            <p:nvPr/>
          </p:nvSpPr>
          <p:spPr>
            <a:xfrm>
              <a:off x="827532" y="3569207"/>
              <a:ext cx="3606165" cy="40005"/>
            </a:xfrm>
            <a:custGeom>
              <a:avLst/>
              <a:gdLst/>
              <a:ahLst/>
              <a:cxnLst/>
              <a:rect l="l" t="t" r="r" b="b"/>
              <a:pathLst>
                <a:path w="3606165" h="40004">
                  <a:moveTo>
                    <a:pt x="0" y="0"/>
                  </a:moveTo>
                  <a:lnTo>
                    <a:pt x="3605783" y="0"/>
                  </a:lnTo>
                </a:path>
                <a:path w="3606165" h="40004">
                  <a:moveTo>
                    <a:pt x="0" y="0"/>
                  </a:moveTo>
                  <a:lnTo>
                    <a:pt x="0" y="39623"/>
                  </a:lnTo>
                </a:path>
                <a:path w="3606165" h="40004">
                  <a:moveTo>
                    <a:pt x="451104" y="0"/>
                  </a:moveTo>
                  <a:lnTo>
                    <a:pt x="451104" y="39623"/>
                  </a:lnTo>
                </a:path>
                <a:path w="3606165" h="40004">
                  <a:moveTo>
                    <a:pt x="900684" y="0"/>
                  </a:moveTo>
                  <a:lnTo>
                    <a:pt x="900684" y="39623"/>
                  </a:lnTo>
                </a:path>
                <a:path w="3606165" h="40004">
                  <a:moveTo>
                    <a:pt x="1351788" y="0"/>
                  </a:moveTo>
                  <a:lnTo>
                    <a:pt x="1351788" y="39623"/>
                  </a:lnTo>
                </a:path>
                <a:path w="3606165" h="40004">
                  <a:moveTo>
                    <a:pt x="1802892" y="0"/>
                  </a:moveTo>
                  <a:lnTo>
                    <a:pt x="1802892" y="39623"/>
                  </a:lnTo>
                </a:path>
                <a:path w="3606165" h="40004">
                  <a:moveTo>
                    <a:pt x="2253996" y="0"/>
                  </a:moveTo>
                  <a:lnTo>
                    <a:pt x="2253996" y="39623"/>
                  </a:lnTo>
                </a:path>
                <a:path w="3606165" h="40004">
                  <a:moveTo>
                    <a:pt x="2703576" y="0"/>
                  </a:moveTo>
                  <a:lnTo>
                    <a:pt x="2703576" y="39623"/>
                  </a:lnTo>
                </a:path>
                <a:path w="3606165" h="40004">
                  <a:moveTo>
                    <a:pt x="3154680" y="0"/>
                  </a:moveTo>
                  <a:lnTo>
                    <a:pt x="3154680" y="39623"/>
                  </a:lnTo>
                </a:path>
                <a:path w="3606165" h="40004">
                  <a:moveTo>
                    <a:pt x="3605783" y="0"/>
                  </a:moveTo>
                  <a:lnTo>
                    <a:pt x="3605783" y="39623"/>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11" name="object 11"/>
          <p:cNvSpPr txBox="1"/>
          <p:nvPr/>
        </p:nvSpPr>
        <p:spPr>
          <a:xfrm>
            <a:off x="2063068" y="2543810"/>
            <a:ext cx="190906" cy="1961434"/>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35</a:t>
            </a:r>
          </a:p>
          <a:p>
            <a:pPr marL="12700"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30</a:t>
            </a:r>
          </a:p>
          <a:p>
            <a:pPr marL="12700" marR="0" lvl="0" indent="0" algn="l" defTabSz="914400" rtl="0" eaLnBrk="1" fontAlgn="auto" latinLnBrk="0" hangingPunct="1">
              <a:lnSpc>
                <a:spcPct val="100000"/>
              </a:lnSpc>
              <a:spcBef>
                <a:spcPts val="80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25</a:t>
            </a:r>
          </a:p>
          <a:p>
            <a:pPr marL="12700"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20</a:t>
            </a:r>
          </a:p>
          <a:p>
            <a:pPr marL="12700"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15</a:t>
            </a:r>
          </a:p>
          <a:p>
            <a:pPr marL="12700"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a:t>
            </a:r>
          </a:p>
          <a:p>
            <a:pPr marL="70485"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a:t>
            </a:r>
          </a:p>
          <a:p>
            <a:pPr marL="70485" marR="0" lvl="0" indent="0" algn="l" defTabSz="914400" rtl="0" eaLnBrk="1" fontAlgn="auto" latinLnBrk="0" hangingPunct="1">
              <a:lnSpc>
                <a:spcPct val="100000"/>
              </a:lnSpc>
              <a:spcBef>
                <a:spcPts val="81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sp>
        <p:nvSpPr>
          <p:cNvPr id="12" name="object 12"/>
          <p:cNvSpPr txBox="1"/>
          <p:nvPr/>
        </p:nvSpPr>
        <p:spPr>
          <a:xfrm>
            <a:off x="1822597" y="2479392"/>
            <a:ext cx="153888" cy="1618423"/>
          </a:xfrm>
          <a:prstGeom prst="rect">
            <a:avLst/>
          </a:prstGeom>
        </p:spPr>
        <p:txBody>
          <a:bodyPr vert="vert270" wrap="square" lIns="0" tIns="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MRD-negatiflik oranı, %</a:t>
            </a:r>
          </a:p>
        </p:txBody>
      </p:sp>
      <p:grpSp>
        <p:nvGrpSpPr>
          <p:cNvPr id="13" name="object 13"/>
          <p:cNvGrpSpPr/>
          <p:nvPr/>
        </p:nvGrpSpPr>
        <p:grpSpPr>
          <a:xfrm>
            <a:off x="6725413" y="2314197"/>
            <a:ext cx="3644265" cy="1824228"/>
            <a:chOff x="5201412" y="1456944"/>
            <a:chExt cx="3644265" cy="1824228"/>
          </a:xfrm>
        </p:grpSpPr>
        <p:sp>
          <p:nvSpPr>
            <p:cNvPr id="14" name="object 14"/>
            <p:cNvSpPr/>
            <p:nvPr/>
          </p:nvSpPr>
          <p:spPr>
            <a:xfrm>
              <a:off x="5343143" y="1815084"/>
              <a:ext cx="515620" cy="1428115"/>
            </a:xfrm>
            <a:custGeom>
              <a:avLst/>
              <a:gdLst/>
              <a:ahLst/>
              <a:cxnLst/>
              <a:rect l="l" t="t" r="r" b="b"/>
              <a:pathLst>
                <a:path w="515620" h="1428114">
                  <a:moveTo>
                    <a:pt x="515112" y="0"/>
                  </a:moveTo>
                  <a:lnTo>
                    <a:pt x="0" y="0"/>
                  </a:lnTo>
                  <a:lnTo>
                    <a:pt x="0" y="1427988"/>
                  </a:lnTo>
                  <a:lnTo>
                    <a:pt x="515112" y="1427988"/>
                  </a:lnTo>
                  <a:lnTo>
                    <a:pt x="515112"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object 15"/>
            <p:cNvSpPr/>
            <p:nvPr/>
          </p:nvSpPr>
          <p:spPr>
            <a:xfrm>
              <a:off x="6063995" y="2886455"/>
              <a:ext cx="515620" cy="356870"/>
            </a:xfrm>
            <a:custGeom>
              <a:avLst/>
              <a:gdLst/>
              <a:ahLst/>
              <a:cxnLst/>
              <a:rect l="l" t="t" r="r" b="b"/>
              <a:pathLst>
                <a:path w="515620" h="356869">
                  <a:moveTo>
                    <a:pt x="515111" y="0"/>
                  </a:moveTo>
                  <a:lnTo>
                    <a:pt x="0" y="0"/>
                  </a:lnTo>
                  <a:lnTo>
                    <a:pt x="0" y="356615"/>
                  </a:lnTo>
                  <a:lnTo>
                    <a:pt x="515111" y="356615"/>
                  </a:lnTo>
                  <a:lnTo>
                    <a:pt x="515111"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object 16"/>
            <p:cNvSpPr/>
            <p:nvPr/>
          </p:nvSpPr>
          <p:spPr>
            <a:xfrm>
              <a:off x="7505699" y="2100072"/>
              <a:ext cx="515620" cy="1143000"/>
            </a:xfrm>
            <a:custGeom>
              <a:avLst/>
              <a:gdLst/>
              <a:ahLst/>
              <a:cxnLst/>
              <a:rect l="l" t="t" r="r" b="b"/>
              <a:pathLst>
                <a:path w="515620" h="1143000">
                  <a:moveTo>
                    <a:pt x="515111" y="0"/>
                  </a:moveTo>
                  <a:lnTo>
                    <a:pt x="0" y="0"/>
                  </a:lnTo>
                  <a:lnTo>
                    <a:pt x="0" y="1143000"/>
                  </a:lnTo>
                  <a:lnTo>
                    <a:pt x="515111" y="1143000"/>
                  </a:lnTo>
                  <a:lnTo>
                    <a:pt x="515111" y="0"/>
                  </a:lnTo>
                  <a:close/>
                </a:path>
              </a:pathLst>
            </a:custGeom>
            <a:solidFill>
              <a:srgbClr val="6C23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object 17"/>
            <p:cNvSpPr/>
            <p:nvPr/>
          </p:nvSpPr>
          <p:spPr>
            <a:xfrm>
              <a:off x="8226551" y="3028188"/>
              <a:ext cx="515620" cy="215265"/>
            </a:xfrm>
            <a:custGeom>
              <a:avLst/>
              <a:gdLst/>
              <a:ahLst/>
              <a:cxnLst/>
              <a:rect l="l" t="t" r="r" b="b"/>
              <a:pathLst>
                <a:path w="515620" h="215264">
                  <a:moveTo>
                    <a:pt x="515111" y="0"/>
                  </a:moveTo>
                  <a:lnTo>
                    <a:pt x="0" y="0"/>
                  </a:lnTo>
                  <a:lnTo>
                    <a:pt x="0" y="214884"/>
                  </a:lnTo>
                  <a:lnTo>
                    <a:pt x="515111" y="214884"/>
                  </a:lnTo>
                  <a:lnTo>
                    <a:pt x="515111" y="0"/>
                  </a:lnTo>
                  <a:close/>
                </a:path>
              </a:pathLst>
            </a:custGeom>
            <a:solidFill>
              <a:srgbClr val="EE82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8" name="object 18"/>
            <p:cNvSpPr/>
            <p:nvPr/>
          </p:nvSpPr>
          <p:spPr>
            <a:xfrm>
              <a:off x="5201412" y="1456944"/>
              <a:ext cx="38100" cy="1786255"/>
            </a:xfrm>
            <a:custGeom>
              <a:avLst/>
              <a:gdLst/>
              <a:ahLst/>
              <a:cxnLst/>
              <a:rect l="l" t="t" r="r" b="b"/>
              <a:pathLst>
                <a:path w="38100" h="1786255">
                  <a:moveTo>
                    <a:pt x="38100" y="1786127"/>
                  </a:moveTo>
                  <a:lnTo>
                    <a:pt x="38100" y="0"/>
                  </a:lnTo>
                </a:path>
                <a:path w="38100" h="1786255">
                  <a:moveTo>
                    <a:pt x="0" y="1786127"/>
                  </a:moveTo>
                  <a:lnTo>
                    <a:pt x="38100" y="1786127"/>
                  </a:lnTo>
                </a:path>
                <a:path w="38100" h="1786255">
                  <a:moveTo>
                    <a:pt x="0" y="1429511"/>
                  </a:moveTo>
                  <a:lnTo>
                    <a:pt x="38100" y="1429511"/>
                  </a:lnTo>
                </a:path>
                <a:path w="38100" h="1786255">
                  <a:moveTo>
                    <a:pt x="0" y="1071371"/>
                  </a:moveTo>
                  <a:lnTo>
                    <a:pt x="38100" y="1071371"/>
                  </a:lnTo>
                </a:path>
                <a:path w="38100" h="1786255">
                  <a:moveTo>
                    <a:pt x="0" y="714755"/>
                  </a:moveTo>
                  <a:lnTo>
                    <a:pt x="38100" y="714755"/>
                  </a:lnTo>
                </a:path>
                <a:path w="38100" h="1786255">
                  <a:moveTo>
                    <a:pt x="0" y="358139"/>
                  </a:moveTo>
                  <a:lnTo>
                    <a:pt x="38100" y="358139"/>
                  </a:lnTo>
                </a:path>
                <a:path w="38100" h="1786255">
                  <a:moveTo>
                    <a:pt x="0" y="0"/>
                  </a:moveTo>
                  <a:lnTo>
                    <a:pt x="38100" y="0"/>
                  </a:lnTo>
                </a:path>
              </a:pathLst>
            </a:custGeom>
            <a:ln w="12192">
              <a:solidFill>
                <a:srgbClr val="1E1C1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object 19"/>
            <p:cNvSpPr/>
            <p:nvPr/>
          </p:nvSpPr>
          <p:spPr>
            <a:xfrm>
              <a:off x="5239512" y="3243072"/>
              <a:ext cx="3606165" cy="38100"/>
            </a:xfrm>
            <a:custGeom>
              <a:avLst/>
              <a:gdLst/>
              <a:ahLst/>
              <a:cxnLst/>
              <a:rect l="l" t="t" r="r" b="b"/>
              <a:pathLst>
                <a:path w="3606165" h="38100">
                  <a:moveTo>
                    <a:pt x="0" y="0"/>
                  </a:moveTo>
                  <a:lnTo>
                    <a:pt x="3605784" y="0"/>
                  </a:lnTo>
                </a:path>
                <a:path w="3606165" h="38100">
                  <a:moveTo>
                    <a:pt x="0" y="0"/>
                  </a:moveTo>
                  <a:lnTo>
                    <a:pt x="0" y="38100"/>
                  </a:lnTo>
                </a:path>
                <a:path w="3606165" h="38100">
                  <a:moveTo>
                    <a:pt x="720851" y="0"/>
                  </a:moveTo>
                  <a:lnTo>
                    <a:pt x="720851" y="38100"/>
                  </a:lnTo>
                </a:path>
                <a:path w="3606165" h="38100">
                  <a:moveTo>
                    <a:pt x="1441704" y="0"/>
                  </a:moveTo>
                  <a:lnTo>
                    <a:pt x="1441704" y="38100"/>
                  </a:lnTo>
                </a:path>
                <a:path w="3606165" h="38100">
                  <a:moveTo>
                    <a:pt x="2162556" y="0"/>
                  </a:moveTo>
                  <a:lnTo>
                    <a:pt x="2162556" y="38100"/>
                  </a:lnTo>
                </a:path>
                <a:path w="3606165" h="38100">
                  <a:moveTo>
                    <a:pt x="2884932" y="0"/>
                  </a:moveTo>
                  <a:lnTo>
                    <a:pt x="2884932" y="38100"/>
                  </a:lnTo>
                </a:path>
                <a:path w="3606165" h="38100">
                  <a:moveTo>
                    <a:pt x="3605784" y="0"/>
                  </a:moveTo>
                  <a:lnTo>
                    <a:pt x="3605784" y="3810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
        <p:nvSpPr>
          <p:cNvPr id="21" name="object 21"/>
          <p:cNvSpPr txBox="1"/>
          <p:nvPr/>
        </p:nvSpPr>
        <p:spPr>
          <a:xfrm>
            <a:off x="6571869" y="4001342"/>
            <a:ext cx="96520"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sp>
        <p:nvSpPr>
          <p:cNvPr id="22" name="object 22"/>
          <p:cNvSpPr txBox="1"/>
          <p:nvPr/>
        </p:nvSpPr>
        <p:spPr>
          <a:xfrm>
            <a:off x="6571873" y="3644776"/>
            <a:ext cx="95885"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a:t>
            </a:r>
          </a:p>
        </p:txBody>
      </p:sp>
      <p:sp>
        <p:nvSpPr>
          <p:cNvPr id="23" name="object 23"/>
          <p:cNvSpPr txBox="1"/>
          <p:nvPr/>
        </p:nvSpPr>
        <p:spPr>
          <a:xfrm>
            <a:off x="6467356" y="3287526"/>
            <a:ext cx="199512" cy="166071"/>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a:t>
            </a:r>
          </a:p>
        </p:txBody>
      </p:sp>
      <p:sp>
        <p:nvSpPr>
          <p:cNvPr id="24" name="object 24"/>
          <p:cNvSpPr txBox="1"/>
          <p:nvPr/>
        </p:nvSpPr>
        <p:spPr>
          <a:xfrm>
            <a:off x="6443993" y="2930274"/>
            <a:ext cx="222875" cy="166071"/>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15</a:t>
            </a:r>
          </a:p>
        </p:txBody>
      </p:sp>
      <p:sp>
        <p:nvSpPr>
          <p:cNvPr id="25" name="object 25"/>
          <p:cNvSpPr txBox="1"/>
          <p:nvPr/>
        </p:nvSpPr>
        <p:spPr>
          <a:xfrm>
            <a:off x="6450638" y="2573023"/>
            <a:ext cx="216230" cy="166071"/>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20</a:t>
            </a:r>
          </a:p>
        </p:txBody>
      </p:sp>
      <p:sp>
        <p:nvSpPr>
          <p:cNvPr id="26" name="object 26"/>
          <p:cNvSpPr txBox="1"/>
          <p:nvPr/>
        </p:nvSpPr>
        <p:spPr>
          <a:xfrm>
            <a:off x="6457877" y="2215900"/>
            <a:ext cx="208991" cy="166071"/>
          </a:xfrm>
          <a:prstGeom prst="rect">
            <a:avLst/>
          </a:prstGeom>
        </p:spPr>
        <p:txBody>
          <a:bodyPr vert="horz" wrap="square" lIns="0" tIns="12065" rIns="0" bIns="0" rtlCol="0">
            <a:spAutoFit/>
          </a:bodyPr>
          <a:lstStyle/>
          <a:p>
            <a:pPr marL="12700" marR="0" lvl="0" indent="0" algn="r"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25</a:t>
            </a:r>
          </a:p>
        </p:txBody>
      </p:sp>
      <p:sp>
        <p:nvSpPr>
          <p:cNvPr id="27" name="object 27"/>
          <p:cNvSpPr txBox="1"/>
          <p:nvPr/>
        </p:nvSpPr>
        <p:spPr>
          <a:xfrm>
            <a:off x="6209836" y="2265950"/>
            <a:ext cx="153888" cy="2045304"/>
          </a:xfrm>
          <a:prstGeom prst="rect">
            <a:avLst/>
          </a:prstGeom>
        </p:spPr>
        <p:txBody>
          <a:bodyPr vert="vert270" wrap="square" lIns="0" tIns="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Sürekli MRD-negatiflik oranı, %</a:t>
            </a:r>
          </a:p>
        </p:txBody>
      </p:sp>
      <p:sp>
        <p:nvSpPr>
          <p:cNvPr id="31" name="object 31"/>
          <p:cNvSpPr txBox="1"/>
          <p:nvPr/>
        </p:nvSpPr>
        <p:spPr>
          <a:xfrm>
            <a:off x="3642109" y="1857125"/>
            <a:ext cx="979805"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Medyan takip</a:t>
            </a:r>
          </a:p>
        </p:txBody>
      </p:sp>
      <p:sp>
        <p:nvSpPr>
          <p:cNvPr id="32" name="object 32"/>
          <p:cNvSpPr/>
          <p:nvPr/>
        </p:nvSpPr>
        <p:spPr>
          <a:xfrm>
            <a:off x="2438404" y="2073402"/>
            <a:ext cx="3460115" cy="0"/>
          </a:xfrm>
          <a:custGeom>
            <a:avLst/>
            <a:gdLst/>
            <a:ahLst/>
            <a:cxnLst/>
            <a:rect l="l" t="t" r="r" b="b"/>
            <a:pathLst>
              <a:path w="3460115">
                <a:moveTo>
                  <a:pt x="0" y="0"/>
                </a:moveTo>
                <a:lnTo>
                  <a:pt x="3459607" y="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object 33"/>
          <p:cNvSpPr txBox="1"/>
          <p:nvPr/>
        </p:nvSpPr>
        <p:spPr>
          <a:xfrm>
            <a:off x="2332504" y="4457703"/>
            <a:ext cx="489325" cy="53668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tab pos="548005" algn="l"/>
              </a:tabLst>
              <a:defRPr/>
            </a:pPr>
            <a:r>
              <a:rPr kumimoji="0" lang="tr-TR" sz="1425" b="0" i="0" u="none" strike="noStrike" kern="1200" cap="none" spc="0" normalizeH="0" baseline="2923"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1425" b="0" i="0" u="none" strike="noStrike" kern="1200" cap="none" spc="0" normalizeH="0" baseline="2923"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1425" b="0" i="0" u="none" strike="noStrike" kern="1200" cap="none" spc="0" normalizeH="0" baseline="2923"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2700" marR="0" lvl="0" indent="0" algn="ctr" defTabSz="914400" rtl="0" eaLnBrk="1" fontAlgn="auto" latinLnBrk="0" hangingPunct="1">
              <a:lnSpc>
                <a:spcPct val="100000"/>
              </a:lnSpc>
              <a:spcBef>
                <a:spcPts val="95"/>
              </a:spcBef>
              <a:spcAft>
                <a:spcPts val="0"/>
              </a:spcAft>
              <a:buClrTx/>
              <a:buSzTx/>
              <a:buFontTx/>
              <a:buNone/>
              <a:tabLst>
                <a:tab pos="548005"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n=368  </a:t>
            </a:r>
            <a:r>
              <a:rPr kumimoji="0" lang="tr-TR" sz="1425" b="0" i="0" u="none" strike="noStrike" kern="1200" cap="none" spc="0" normalizeH="0" baseline="2923"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(PA)</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object 35"/>
          <p:cNvSpPr txBox="1"/>
          <p:nvPr/>
        </p:nvSpPr>
        <p:spPr>
          <a:xfrm>
            <a:off x="3664695" y="4474416"/>
            <a:ext cx="489923" cy="305212"/>
          </a:xfrm>
          <a:prstGeom prst="rect">
            <a:avLst/>
          </a:prstGeom>
        </p:spPr>
        <p:txBody>
          <a:bodyPr vert="horz" wrap="square" lIns="0" tIns="12700" rIns="0" bIns="0" rtlCol="0">
            <a:spAutoFit/>
          </a:bodyPr>
          <a:lstStyle/>
          <a:p>
            <a:pPr marL="73660" marR="0" lvl="0" indent="0" algn="l" defTabSz="914400" rtl="0" eaLnBrk="1" fontAlgn="auto" latinLnBrk="0" hangingPunct="1">
              <a:lnSpc>
                <a:spcPct val="100000"/>
              </a:lnSpc>
              <a:spcBef>
                <a:spcPts val="100"/>
              </a:spcBef>
              <a:spcAft>
                <a:spcPts val="0"/>
              </a:spcAft>
              <a:buClrTx/>
              <a:buSzTx/>
              <a:buFontTx/>
              <a:buNone/>
              <a:tabLst>
                <a:tab pos="61468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D-</a:t>
            </a: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n=368</a:t>
            </a:r>
          </a:p>
        </p:txBody>
      </p:sp>
      <p:sp>
        <p:nvSpPr>
          <p:cNvPr id="36" name="object 36"/>
          <p:cNvSpPr txBox="1"/>
          <p:nvPr/>
        </p:nvSpPr>
        <p:spPr>
          <a:xfrm>
            <a:off x="2261620" y="2083972"/>
            <a:ext cx="1280795" cy="360045"/>
          </a:xfrm>
          <a:prstGeom prst="rect">
            <a:avLst/>
          </a:prstGeom>
        </p:spPr>
        <p:txBody>
          <a:bodyPr vert="horz" wrap="square" lIns="0" tIns="27305" rIns="0" bIns="0" rtlCol="0">
            <a:spAutoFit/>
          </a:bodyPr>
          <a:lstStyle/>
          <a:p>
            <a:pPr marL="0" marR="0" lvl="0" indent="0" algn="ctr" defTabSz="914400" rtl="0" eaLnBrk="1" fontAlgn="auto" latinLnBrk="0" hangingPunct="1">
              <a:lnSpc>
                <a:spcPct val="100000"/>
              </a:lnSpc>
              <a:spcBef>
                <a:spcPts val="21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Primer: 28,0 ay</a:t>
            </a:r>
          </a:p>
          <a:p>
            <a:pPr marL="0" marR="54610" lvl="0" indent="0" algn="ctr" defTabSz="914400" rtl="0" eaLnBrk="1" fontAlgn="auto" latinLnBrk="0" hangingPunct="1">
              <a:lnSpc>
                <a:spcPct val="100000"/>
              </a:lnSpc>
              <a:spcBef>
                <a:spcPts val="120"/>
              </a:spcBef>
              <a:spcAft>
                <a:spcPts val="0"/>
              </a:spcAft>
              <a:buClrTx/>
              <a:buSzTx/>
              <a:buFontTx/>
              <a:buNone/>
              <a:tabLst/>
              <a:defRPr/>
            </a:pPr>
            <a:r>
              <a:rPr kumimoji="0" lang="tr-TR" sz="1000" b="0" i="1"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t>
            </a:r>
          </a:p>
        </p:txBody>
      </p:sp>
      <p:sp>
        <p:nvSpPr>
          <p:cNvPr id="37" name="object 37"/>
          <p:cNvSpPr txBox="1"/>
          <p:nvPr/>
        </p:nvSpPr>
        <p:spPr>
          <a:xfrm>
            <a:off x="4870703" y="2069367"/>
            <a:ext cx="1252220" cy="405765"/>
          </a:xfrm>
          <a:prstGeom prst="rect">
            <a:avLst/>
          </a:prstGeom>
        </p:spPr>
        <p:txBody>
          <a:bodyPr vert="horz" wrap="square" lIns="0" tIns="50165" rIns="0" bIns="0" rtlCol="0">
            <a:spAutoFit/>
          </a:bodyPr>
          <a:lstStyle/>
          <a:p>
            <a:pPr marL="38100" marR="0" lvl="0" indent="0" algn="l" defTabSz="914400" rtl="0" eaLnBrk="1" fontAlgn="auto" latinLnBrk="0" hangingPunct="1">
              <a:lnSpc>
                <a:spcPct val="100000"/>
              </a:lnSpc>
              <a:spcBef>
                <a:spcPts val="39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Güncel: 47,9 ay</a:t>
            </a:r>
          </a:p>
          <a:p>
            <a:pPr marL="356235" marR="0" lvl="0" indent="0" algn="l" defTabSz="914400" rtl="0" eaLnBrk="1" fontAlgn="auto" latinLnBrk="0" hangingPunct="1">
              <a:lnSpc>
                <a:spcPct val="100000"/>
              </a:lnSpc>
              <a:spcBef>
                <a:spcPts val="300"/>
              </a:spcBef>
              <a:spcAft>
                <a:spcPts val="0"/>
              </a:spcAft>
              <a:buClrTx/>
              <a:buSzTx/>
              <a:buFontTx/>
              <a:buNone/>
              <a:tabLst/>
              <a:defRPr/>
            </a:pPr>
            <a:r>
              <a:rPr kumimoji="0" lang="tr-TR" sz="1000" b="0" i="1"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t>
            </a:r>
          </a:p>
        </p:txBody>
      </p:sp>
      <p:sp>
        <p:nvSpPr>
          <p:cNvPr id="38" name="object 38"/>
          <p:cNvSpPr txBox="1"/>
          <p:nvPr/>
        </p:nvSpPr>
        <p:spPr>
          <a:xfrm>
            <a:off x="1806651" y="1820799"/>
            <a:ext cx="225803" cy="182742"/>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lang="tr-TR" sz="1100" b="1"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a:t>
            </a:r>
          </a:p>
        </p:txBody>
      </p:sp>
      <p:sp>
        <p:nvSpPr>
          <p:cNvPr id="39" name="object 39"/>
          <p:cNvSpPr txBox="1"/>
          <p:nvPr/>
        </p:nvSpPr>
        <p:spPr>
          <a:xfrm>
            <a:off x="6210684" y="1820799"/>
            <a:ext cx="225803" cy="182742"/>
          </a:xfrm>
          <a:prstGeom prst="rect">
            <a:avLst/>
          </a:prstGeom>
        </p:spPr>
        <p:txBody>
          <a:bodyPr vert="horz" wrap="square" lIns="0" tIns="13335" rIns="0" bIns="0" rtlCol="0">
            <a:spAutoFit/>
          </a:bodyPr>
          <a:lstStyle/>
          <a:p>
            <a:pPr marL="12700" marR="0" lvl="0" indent="0" algn="l" defTabSz="914400" rtl="0" eaLnBrk="1" fontAlgn="auto" latinLnBrk="0" hangingPunct="1">
              <a:lnSpc>
                <a:spcPct val="100000"/>
              </a:lnSpc>
              <a:spcBef>
                <a:spcPts val="105"/>
              </a:spcBef>
              <a:spcAft>
                <a:spcPts val="0"/>
              </a:spcAft>
              <a:buClrTx/>
              <a:buSzTx/>
              <a:buFontTx/>
              <a:buNone/>
              <a:tabLst/>
              <a:defRPr/>
            </a:pPr>
            <a:r>
              <a:rPr kumimoji="0" lang="tr-TR" sz="11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a:t>
            </a:r>
          </a:p>
        </p:txBody>
      </p:sp>
      <p:sp>
        <p:nvSpPr>
          <p:cNvPr id="40" name="object 40"/>
          <p:cNvSpPr txBox="1"/>
          <p:nvPr/>
        </p:nvSpPr>
        <p:spPr>
          <a:xfrm>
            <a:off x="9745149" y="4156456"/>
            <a:ext cx="492705" cy="304571"/>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n=369</a:t>
            </a:r>
          </a:p>
        </p:txBody>
      </p:sp>
      <p:sp>
        <p:nvSpPr>
          <p:cNvPr id="41" name="object 41"/>
          <p:cNvSpPr txBox="1"/>
          <p:nvPr/>
        </p:nvSpPr>
        <p:spPr>
          <a:xfrm>
            <a:off x="6906518" y="4156456"/>
            <a:ext cx="535683" cy="304571"/>
          </a:xfrm>
          <a:prstGeom prst="rect">
            <a:avLst/>
          </a:prstGeom>
        </p:spPr>
        <p:txBody>
          <a:bodyPr vert="horz" wrap="square" lIns="0" tIns="12065" rIns="0" bIns="0" rtlCol="0">
            <a:spAutoFit/>
          </a:bodyPr>
          <a:lstStyle/>
          <a:p>
            <a:pPr marL="12700" marR="5080" lvl="0" indent="62230" algn="l"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n=368</a:t>
            </a:r>
          </a:p>
        </p:txBody>
      </p:sp>
      <p:sp>
        <p:nvSpPr>
          <p:cNvPr id="42" name="object 42"/>
          <p:cNvSpPr txBox="1"/>
          <p:nvPr/>
        </p:nvSpPr>
        <p:spPr>
          <a:xfrm>
            <a:off x="7614287" y="4156456"/>
            <a:ext cx="489328" cy="304571"/>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n=369</a:t>
            </a:r>
          </a:p>
        </p:txBody>
      </p:sp>
      <p:sp>
        <p:nvSpPr>
          <p:cNvPr id="43" name="object 43"/>
          <p:cNvSpPr txBox="1"/>
          <p:nvPr/>
        </p:nvSpPr>
        <p:spPr>
          <a:xfrm>
            <a:off x="8970780" y="4156456"/>
            <a:ext cx="530601" cy="304571"/>
          </a:xfrm>
          <a:prstGeom prst="rect">
            <a:avLst/>
          </a:prstGeom>
        </p:spPr>
        <p:txBody>
          <a:bodyPr vert="horz" wrap="square" lIns="0" tIns="12065" rIns="0" bIns="0" rtlCol="0">
            <a:spAutoFit/>
          </a:bodyPr>
          <a:lstStyle/>
          <a:p>
            <a:pPr marL="12700" marR="5080" lvl="0" indent="60960" algn="l"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n=368</a:t>
            </a:r>
          </a:p>
        </p:txBody>
      </p:sp>
      <p:sp>
        <p:nvSpPr>
          <p:cNvPr id="44" name="object 44"/>
          <p:cNvSpPr txBox="1"/>
          <p:nvPr/>
        </p:nvSpPr>
        <p:spPr>
          <a:xfrm>
            <a:off x="7081900" y="1947929"/>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	</a:t>
            </a: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t>
            </a:r>
          </a:p>
        </p:txBody>
      </p:sp>
      <p:sp>
        <p:nvSpPr>
          <p:cNvPr id="45" name="object 45"/>
          <p:cNvSpPr/>
          <p:nvPr/>
        </p:nvSpPr>
        <p:spPr>
          <a:xfrm>
            <a:off x="6917439" y="2151125"/>
            <a:ext cx="1179195" cy="0"/>
          </a:xfrm>
          <a:custGeom>
            <a:avLst/>
            <a:gdLst/>
            <a:ahLst/>
            <a:cxnLst/>
            <a:rect l="l" t="t" r="r" b="b"/>
            <a:pathLst>
              <a:path w="1179195">
                <a:moveTo>
                  <a:pt x="0" y="0"/>
                </a:moveTo>
                <a:lnTo>
                  <a:pt x="1179194" y="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object 46"/>
          <p:cNvSpPr/>
          <p:nvPr/>
        </p:nvSpPr>
        <p:spPr>
          <a:xfrm>
            <a:off x="9055611" y="2151125"/>
            <a:ext cx="1179195" cy="0"/>
          </a:xfrm>
          <a:custGeom>
            <a:avLst/>
            <a:gdLst/>
            <a:ahLst/>
            <a:cxnLst/>
            <a:rect l="l" t="t" r="r" b="b"/>
            <a:pathLst>
              <a:path w="1179195">
                <a:moveTo>
                  <a:pt x="0" y="0"/>
                </a:moveTo>
                <a:lnTo>
                  <a:pt x="1179195" y="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object 47"/>
          <p:cNvSpPr txBox="1"/>
          <p:nvPr/>
        </p:nvSpPr>
        <p:spPr>
          <a:xfrm>
            <a:off x="6898519" y="4627423"/>
            <a:ext cx="1235070" cy="304571"/>
          </a:xfrm>
          <a:prstGeom prst="rect">
            <a:avLst/>
          </a:prstGeom>
        </p:spPr>
        <p:txBody>
          <a:bodyPr vert="horz" wrap="square" lIns="0" tIns="12065" rIns="0" bIns="0" rtlCol="0">
            <a:spAutoFit/>
          </a:bodyPr>
          <a:lstStyle/>
          <a:p>
            <a:pPr marL="160020" marR="5080" lvl="0" indent="-147955" algn="l"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≥6 ay devam eden MRD negatifliği</a:t>
            </a:r>
          </a:p>
        </p:txBody>
      </p:sp>
      <p:sp>
        <p:nvSpPr>
          <p:cNvPr id="48" name="object 48"/>
          <p:cNvSpPr txBox="1"/>
          <p:nvPr/>
        </p:nvSpPr>
        <p:spPr>
          <a:xfrm>
            <a:off x="8970779" y="4635043"/>
            <a:ext cx="1334246" cy="304571"/>
          </a:xfrm>
          <a:prstGeom prst="rect">
            <a:avLst/>
          </a:prstGeom>
        </p:spPr>
        <p:txBody>
          <a:bodyPr vert="horz" wrap="square" lIns="0" tIns="12065" rIns="0" bIns="0" rtlCol="0">
            <a:spAutoFit/>
          </a:bodyPr>
          <a:lstStyle/>
          <a:p>
            <a:pPr marL="0" marR="0" lvl="0" indent="0" algn="ctr" defTabSz="914400" rtl="0" eaLnBrk="1" fontAlgn="auto" latinLnBrk="0" hangingPunct="1">
              <a:lnSpc>
                <a:spcPct val="100000"/>
              </a:lnSpc>
              <a:spcBef>
                <a:spcPts val="95"/>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≥12 ay devam eden</a:t>
            </a:r>
          </a:p>
          <a:p>
            <a:pPr marL="2540" marR="0" lvl="0" indent="0" algn="ctr" defTabSz="914400" rtl="0" eaLnBrk="1" fontAlgn="auto" latinLnBrk="0" hangingPunct="1">
              <a:lnSpc>
                <a:spcPct val="100000"/>
              </a:lnSpc>
              <a:spcBef>
                <a:spcPts val="0"/>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MRD negatifliği</a:t>
            </a:r>
          </a:p>
        </p:txBody>
      </p:sp>
      <p:sp>
        <p:nvSpPr>
          <p:cNvPr id="49" name="object 49"/>
          <p:cNvSpPr/>
          <p:nvPr/>
        </p:nvSpPr>
        <p:spPr>
          <a:xfrm>
            <a:off x="8581643" y="4097273"/>
            <a:ext cx="0" cy="873760"/>
          </a:xfrm>
          <a:custGeom>
            <a:avLst/>
            <a:gdLst/>
            <a:ahLst/>
            <a:cxnLst/>
            <a:rect l="l" t="t" r="r" b="b"/>
            <a:pathLst>
              <a:path h="873760">
                <a:moveTo>
                  <a:pt x="0" y="873251"/>
                </a:moveTo>
                <a:lnTo>
                  <a:pt x="0" y="0"/>
                </a:lnTo>
              </a:path>
            </a:pathLst>
          </a:custGeom>
          <a:ln w="12192">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object 50"/>
          <p:cNvSpPr txBox="1"/>
          <p:nvPr/>
        </p:nvSpPr>
        <p:spPr>
          <a:xfrm>
            <a:off x="3704590" y="2084984"/>
            <a:ext cx="852551" cy="373820"/>
          </a:xfrm>
          <a:prstGeom prst="rect">
            <a:avLst/>
          </a:prstGeom>
        </p:spPr>
        <p:txBody>
          <a:bodyPr vert="horz" wrap="square" lIns="0" tIns="40005" rIns="0" bIns="0" rtlCol="0">
            <a:spAutoFit/>
          </a:bodyPr>
          <a:lstStyle/>
          <a:p>
            <a:pPr marL="38100" marR="0" lvl="0" indent="0" algn="l" defTabSz="914400" rtl="0" eaLnBrk="1" fontAlgn="auto" latinLnBrk="0" hangingPunct="1">
              <a:lnSpc>
                <a:spcPct val="100000"/>
              </a:lnSpc>
              <a:spcBef>
                <a:spcPts val="315"/>
              </a:spcBef>
              <a:spcAft>
                <a:spcPts val="0"/>
              </a:spcAft>
              <a:buClrTx/>
              <a:buSzTx/>
              <a:buFontTx/>
              <a:buNone/>
              <a:tabLst/>
              <a:defRPr/>
            </a:pP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36,4 ay</a:t>
            </a:r>
          </a:p>
          <a:p>
            <a:pPr marL="76200" marR="0" lvl="0" indent="0" algn="l" defTabSz="914400" rtl="0" eaLnBrk="1" fontAlgn="auto" latinLnBrk="0" hangingPunct="1">
              <a:lnSpc>
                <a:spcPct val="100000"/>
              </a:lnSpc>
              <a:spcBef>
                <a:spcPts val="210"/>
              </a:spcBef>
              <a:spcAft>
                <a:spcPts val="0"/>
              </a:spcAft>
              <a:buClrTx/>
              <a:buSzTx/>
              <a:buFontTx/>
              <a:buNone/>
              <a:tabLst/>
              <a:defRPr/>
            </a:pPr>
            <a:r>
              <a:rPr kumimoji="0" lang="tr-TR" sz="1000" b="0" i="1"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t>
            </a:r>
          </a:p>
        </p:txBody>
      </p:sp>
      <p:sp>
        <p:nvSpPr>
          <p:cNvPr id="51" name="object 51"/>
          <p:cNvSpPr txBox="1"/>
          <p:nvPr/>
        </p:nvSpPr>
        <p:spPr>
          <a:xfrm>
            <a:off x="4859280" y="4470146"/>
            <a:ext cx="677729" cy="476412"/>
          </a:xfrm>
          <a:prstGeom prst="rect">
            <a:avLst/>
          </a:prstGeom>
        </p:spPr>
        <p:txBody>
          <a:bodyPr vert="horz" wrap="square" lIns="0" tIns="12065" rIns="0" bIns="0" rtlCol="0">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n=368</a:t>
            </a:r>
          </a:p>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(güncelle)</a:t>
            </a:r>
          </a:p>
        </p:txBody>
      </p:sp>
      <p:sp>
        <p:nvSpPr>
          <p:cNvPr id="52" name="object 52"/>
          <p:cNvSpPr txBox="1"/>
          <p:nvPr/>
        </p:nvSpPr>
        <p:spPr>
          <a:xfrm>
            <a:off x="2895729" y="3865756"/>
            <a:ext cx="291084"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%7</a:t>
            </a:r>
          </a:p>
        </p:txBody>
      </p:sp>
      <p:sp>
        <p:nvSpPr>
          <p:cNvPr id="53" name="object 53"/>
          <p:cNvSpPr txBox="1"/>
          <p:nvPr/>
        </p:nvSpPr>
        <p:spPr>
          <a:xfrm>
            <a:off x="2413845" y="2969009"/>
            <a:ext cx="351826"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%24</a:t>
            </a:r>
          </a:p>
        </p:txBody>
      </p:sp>
      <p:sp>
        <p:nvSpPr>
          <p:cNvPr id="54" name="object 54"/>
          <p:cNvSpPr txBox="1"/>
          <p:nvPr/>
        </p:nvSpPr>
        <p:spPr>
          <a:xfrm>
            <a:off x="3767330" y="2718819"/>
            <a:ext cx="322828"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%29</a:t>
            </a:r>
          </a:p>
        </p:txBody>
      </p:sp>
      <p:sp>
        <p:nvSpPr>
          <p:cNvPr id="55" name="object 55"/>
          <p:cNvSpPr txBox="1"/>
          <p:nvPr/>
        </p:nvSpPr>
        <p:spPr>
          <a:xfrm>
            <a:off x="4226011" y="3748408"/>
            <a:ext cx="312254"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%9</a:t>
            </a:r>
          </a:p>
        </p:txBody>
      </p:sp>
      <p:sp>
        <p:nvSpPr>
          <p:cNvPr id="56" name="object 56"/>
          <p:cNvSpPr txBox="1"/>
          <p:nvPr/>
        </p:nvSpPr>
        <p:spPr>
          <a:xfrm>
            <a:off x="7740144" y="3501470"/>
            <a:ext cx="270516"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a:t>
            </a:r>
          </a:p>
        </p:txBody>
      </p:sp>
      <p:sp>
        <p:nvSpPr>
          <p:cNvPr id="57" name="object 57"/>
          <p:cNvSpPr txBox="1"/>
          <p:nvPr/>
        </p:nvSpPr>
        <p:spPr>
          <a:xfrm>
            <a:off x="6995540" y="2449071"/>
            <a:ext cx="324354"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%20</a:t>
            </a:r>
          </a:p>
        </p:txBody>
      </p:sp>
      <p:sp>
        <p:nvSpPr>
          <p:cNvPr id="58" name="object 58"/>
          <p:cNvSpPr txBox="1"/>
          <p:nvPr/>
        </p:nvSpPr>
        <p:spPr>
          <a:xfrm>
            <a:off x="9143492" y="2734059"/>
            <a:ext cx="357888"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%16</a:t>
            </a:r>
          </a:p>
        </p:txBody>
      </p:sp>
      <p:sp>
        <p:nvSpPr>
          <p:cNvPr id="59" name="object 59"/>
          <p:cNvSpPr txBox="1"/>
          <p:nvPr/>
        </p:nvSpPr>
        <p:spPr>
          <a:xfrm>
            <a:off x="9906764" y="3666747"/>
            <a:ext cx="314880" cy="166071"/>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a:t>
            </a:r>
          </a:p>
        </p:txBody>
      </p:sp>
      <p:sp>
        <p:nvSpPr>
          <p:cNvPr id="60" name="object 60"/>
          <p:cNvSpPr txBox="1"/>
          <p:nvPr/>
        </p:nvSpPr>
        <p:spPr>
          <a:xfrm>
            <a:off x="5078476" y="2613028"/>
            <a:ext cx="459370" cy="1814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%31</a:t>
            </a:r>
          </a:p>
        </p:txBody>
      </p:sp>
      <p:sp>
        <p:nvSpPr>
          <p:cNvPr id="61" name="object 61"/>
          <p:cNvSpPr txBox="1"/>
          <p:nvPr/>
        </p:nvSpPr>
        <p:spPr>
          <a:xfrm>
            <a:off x="5552614" y="3687447"/>
            <a:ext cx="401619" cy="181460"/>
          </a:xfrm>
          <a:prstGeom prst="rect">
            <a:avLst/>
          </a:prstGeom>
        </p:spPr>
        <p:txBody>
          <a:bodyPr vert="horz" wrap="square" lIns="0" tIns="12065" rIns="0" bIns="0" rtlCol="0">
            <a:spAutoFit/>
          </a:bodyPr>
          <a:lstStyle/>
          <a:p>
            <a:pPr marL="12700"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a:t>
            </a:r>
          </a:p>
        </p:txBody>
      </p:sp>
      <p:sp>
        <p:nvSpPr>
          <p:cNvPr id="65" name="Rectangle: Rounded Corners 64">
            <a:extLst>
              <a:ext uri="{FF2B5EF4-FFF2-40B4-BE49-F238E27FC236}">
                <a16:creationId xmlns:a16="http://schemas.microsoft.com/office/drawing/2014/main" id="{7B81E318-66CC-4B97-85B1-3D64673CA3E5}"/>
              </a:ext>
            </a:extLst>
          </p:cNvPr>
          <p:cNvSpPr/>
          <p:nvPr/>
        </p:nvSpPr>
        <p:spPr>
          <a:xfrm>
            <a:off x="7442201" y="2718819"/>
            <a:ext cx="767335" cy="528271"/>
          </a:xfrm>
          <a:prstGeom prst="roundRect">
            <a:avLst/>
          </a:prstGeom>
          <a:noFill/>
          <a:ln w="19050">
            <a:solidFill>
              <a:srgbClr val="008589"/>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100" b="1" i="0" u="none" strike="noStrike" kern="1200" cap="none" spc="0" normalizeH="0" baseline="0" noProof="0" dirty="0">
                <a:ln>
                  <a:noFill/>
                </a:ln>
                <a:solidFill>
                  <a:srgbClr val="008589"/>
                </a:solidFill>
                <a:effectLst/>
                <a:uLnTx/>
                <a:uFillTx/>
                <a:latin typeface="Verdana" panose="020B0604030504040204" pitchFamily="34" charset="0"/>
                <a:ea typeface="Verdana" panose="020B0604030504040204" pitchFamily="34" charset="0"/>
                <a:cs typeface="Verdana" panose="020B0604030504040204" pitchFamily="34" charset="0"/>
              </a:rPr>
              <a:t>x4</a:t>
            </a:r>
            <a:endParaRPr kumimoji="0" lang="en-US" sz="2100" b="1" i="0" u="none" strike="noStrike" kern="1200" cap="none" spc="0" normalizeH="0" baseline="0" noProof="0" dirty="0">
              <a:ln>
                <a:noFill/>
              </a:ln>
              <a:solidFill>
                <a:srgbClr val="00858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6" name="Rectangle: Rounded Corners 65">
            <a:extLst>
              <a:ext uri="{FF2B5EF4-FFF2-40B4-BE49-F238E27FC236}">
                <a16:creationId xmlns:a16="http://schemas.microsoft.com/office/drawing/2014/main" id="{29996F19-C372-4A6C-ACA0-1BBA38D2B60C}"/>
              </a:ext>
            </a:extLst>
          </p:cNvPr>
          <p:cNvSpPr/>
          <p:nvPr/>
        </p:nvSpPr>
        <p:spPr>
          <a:xfrm>
            <a:off x="9695235" y="2718319"/>
            <a:ext cx="849286" cy="528271"/>
          </a:xfrm>
          <a:prstGeom prst="roundRect">
            <a:avLst/>
          </a:prstGeom>
          <a:noFill/>
          <a:ln w="19050">
            <a:solidFill>
              <a:srgbClr val="008589"/>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100" b="1" i="0" u="none" strike="noStrike" kern="1200" cap="none" spc="0" normalizeH="0" baseline="0" noProof="0" dirty="0">
                <a:ln>
                  <a:noFill/>
                </a:ln>
                <a:solidFill>
                  <a:srgbClr val="008589"/>
                </a:solidFill>
                <a:effectLst/>
                <a:uLnTx/>
                <a:uFillTx/>
                <a:latin typeface="Verdana" panose="020B0604030504040204" pitchFamily="34" charset="0"/>
                <a:ea typeface="Verdana" panose="020B0604030504040204" pitchFamily="34" charset="0"/>
                <a:cs typeface="Verdana" panose="020B0604030504040204" pitchFamily="34" charset="0"/>
              </a:rPr>
              <a:t>&gt;x5</a:t>
            </a:r>
            <a:endParaRPr kumimoji="0" lang="en-US" sz="2100" b="1" i="0" u="none" strike="noStrike" kern="1200" cap="none" spc="0" normalizeH="0" baseline="0" noProof="0" dirty="0">
              <a:ln>
                <a:noFill/>
              </a:ln>
              <a:solidFill>
                <a:srgbClr val="008589"/>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8" name="object 3">
            <a:extLst>
              <a:ext uri="{FF2B5EF4-FFF2-40B4-BE49-F238E27FC236}">
                <a16:creationId xmlns:a16="http://schemas.microsoft.com/office/drawing/2014/main" id="{6140FC29-29A0-D048-9996-CEF65EC4EB6F}"/>
              </a:ext>
            </a:extLst>
          </p:cNvPr>
          <p:cNvSpPr txBox="1">
            <a:spLocks/>
          </p:cNvSpPr>
          <p:nvPr/>
        </p:nvSpPr>
        <p:spPr>
          <a:xfrm>
            <a:off x="1919886" y="350085"/>
            <a:ext cx="8115526" cy="443070"/>
          </a:xfrm>
          <a:prstGeom prst="rect">
            <a:avLst/>
          </a:prstGeom>
        </p:spPr>
        <p:txBody>
          <a:bodyPr vert="horz" wrap="square" lIns="0" tIns="12065" rIns="0" bIns="0" rtlCol="0" anchor="ctr">
            <a:spAutoFit/>
          </a:bodyPr>
          <a:lstStyle>
            <a:lvl1pPr algn="l" defTabSz="342900" rtl="0" eaLnBrk="1" latinLnBrk="0" hangingPunct="1">
              <a:spcBef>
                <a:spcPct val="0"/>
              </a:spcBef>
              <a:buNone/>
              <a:defRPr sz="1463" b="1" kern="1200">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MAIA- MRD Negatifliği</a:t>
            </a:r>
            <a:endParaRPr kumimoji="0" lang="tr-TR" sz="2800" b="1" i="0" u="none" strike="noStrike" kern="1200" cap="none" spc="0" normalizeH="0" baseline="3000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2" name="TextBox 71">
            <a:extLst>
              <a:ext uri="{FF2B5EF4-FFF2-40B4-BE49-F238E27FC236}">
                <a16:creationId xmlns:a16="http://schemas.microsoft.com/office/drawing/2014/main" id="{CEDFAE25-4EA8-F84B-911A-66B2B6CD1832}"/>
              </a:ext>
            </a:extLst>
          </p:cNvPr>
          <p:cNvSpPr txBox="1"/>
          <p:nvPr/>
        </p:nvSpPr>
        <p:spPr>
          <a:xfrm>
            <a:off x="2608525" y="6198745"/>
            <a:ext cx="10263238" cy="4001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Facon</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et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al.Daratumumab</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plus</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Lenalidomide</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and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dexamethasone</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for</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untreated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myeloma</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England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J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med</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2019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Supplementary</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appendix</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in </a:t>
            </a:r>
            <a:r>
              <a:rPr kumimoji="0" lang="tr-TR" sz="10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press</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3" name="object 86">
            <a:extLst>
              <a:ext uri="{FF2B5EF4-FFF2-40B4-BE49-F238E27FC236}">
                <a16:creationId xmlns:a16="http://schemas.microsoft.com/office/drawing/2014/main" id="{85C91E8F-2DA6-FC4D-9B9B-F0166895AD73}"/>
              </a:ext>
            </a:extLst>
          </p:cNvPr>
          <p:cNvSpPr/>
          <p:nvPr/>
        </p:nvSpPr>
        <p:spPr>
          <a:xfrm>
            <a:off x="1955800" y="5383946"/>
            <a:ext cx="8280400" cy="677997"/>
          </a:xfrm>
          <a:prstGeom prst="rect">
            <a:avLst/>
          </a:prstGeom>
          <a:solidFill>
            <a:schemeClr val="bg2">
              <a:lumMod val="9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4" name="object 87">
            <a:extLst>
              <a:ext uri="{FF2B5EF4-FFF2-40B4-BE49-F238E27FC236}">
                <a16:creationId xmlns:a16="http://schemas.microsoft.com/office/drawing/2014/main" id="{34249FCF-00F9-5F42-8ED7-9EE2B89C3BA2}"/>
              </a:ext>
            </a:extLst>
          </p:cNvPr>
          <p:cNvSpPr txBox="1"/>
          <p:nvPr/>
        </p:nvSpPr>
        <p:spPr>
          <a:xfrm>
            <a:off x="2690620" y="5426302"/>
            <a:ext cx="6810760" cy="566822"/>
          </a:xfrm>
          <a:prstGeom prst="rect">
            <a:avLst/>
          </a:prstGeom>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Tek başına </a:t>
            </a:r>
            <a:r>
              <a:rPr kumimoji="0" lang="tr-TR" sz="18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Rd'ye</a:t>
            </a: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kıyasla D-</a:t>
            </a:r>
            <a:r>
              <a:rPr kumimoji="0" lang="tr-TR" sz="1800" b="1"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ile önemli ölçüde daha yüksek MRD negatifliği oranları gözlenmiştir.</a:t>
            </a:r>
          </a:p>
        </p:txBody>
      </p:sp>
      <p:sp>
        <p:nvSpPr>
          <p:cNvPr id="76" name="object 35">
            <a:extLst>
              <a:ext uri="{FF2B5EF4-FFF2-40B4-BE49-F238E27FC236}">
                <a16:creationId xmlns:a16="http://schemas.microsoft.com/office/drawing/2014/main" id="{69A527CE-152F-9747-885A-AA8479DC3873}"/>
              </a:ext>
            </a:extLst>
          </p:cNvPr>
          <p:cNvSpPr txBox="1"/>
          <p:nvPr/>
        </p:nvSpPr>
        <p:spPr>
          <a:xfrm>
            <a:off x="4170533" y="4474416"/>
            <a:ext cx="489923" cy="305212"/>
          </a:xfrm>
          <a:prstGeom prst="rect">
            <a:avLst/>
          </a:prstGeom>
        </p:spPr>
        <p:txBody>
          <a:bodyPr vert="horz" wrap="square" lIns="0" tIns="12700" rIns="0" bIns="0" rtlCol="0">
            <a:spAutoFit/>
          </a:bodyPr>
          <a:lstStyle/>
          <a:p>
            <a:pPr marL="73660" marR="0" lvl="0" indent="0" algn="l" defTabSz="914400" rtl="0" eaLnBrk="1" fontAlgn="auto" latinLnBrk="0" hangingPunct="1">
              <a:lnSpc>
                <a:spcPct val="100000"/>
              </a:lnSpc>
              <a:spcBef>
                <a:spcPts val="100"/>
              </a:spcBef>
              <a:spcAft>
                <a:spcPts val="0"/>
              </a:spcAft>
              <a:buClrTx/>
              <a:buSzTx/>
              <a:buFontTx/>
              <a:buNone/>
              <a:tabLst>
                <a:tab pos="61468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n=369</a:t>
            </a:r>
          </a:p>
        </p:txBody>
      </p:sp>
      <p:sp>
        <p:nvSpPr>
          <p:cNvPr id="77" name="object 33">
            <a:extLst>
              <a:ext uri="{FF2B5EF4-FFF2-40B4-BE49-F238E27FC236}">
                <a16:creationId xmlns:a16="http://schemas.microsoft.com/office/drawing/2014/main" id="{123DC33E-C30B-5D4D-BD8F-4815DC824E86}"/>
              </a:ext>
            </a:extLst>
          </p:cNvPr>
          <p:cNvSpPr txBox="1"/>
          <p:nvPr/>
        </p:nvSpPr>
        <p:spPr>
          <a:xfrm>
            <a:off x="2792084" y="4457703"/>
            <a:ext cx="489325" cy="536685"/>
          </a:xfrm>
          <a:prstGeom prst="rect">
            <a:avLst/>
          </a:prstGeom>
        </p:spPr>
        <p:txBody>
          <a:bodyPr vert="horz" wrap="square" lIns="0" tIns="12065" rIns="0" bIns="0" rtlCol="0">
            <a:spAutoFit/>
          </a:bodyPr>
          <a:lstStyle/>
          <a:p>
            <a:pPr marL="12700" marR="0" lvl="0" indent="0" algn="ctr" defTabSz="914400" rtl="0" eaLnBrk="1" fontAlgn="auto" latinLnBrk="0" hangingPunct="1">
              <a:lnSpc>
                <a:spcPct val="100000"/>
              </a:lnSpc>
              <a:spcBef>
                <a:spcPts val="95"/>
              </a:spcBef>
              <a:spcAft>
                <a:spcPts val="0"/>
              </a:spcAft>
              <a:buClrTx/>
              <a:buSzTx/>
              <a:buFontTx/>
              <a:buNone/>
              <a:tabLst>
                <a:tab pos="548005" algn="l"/>
              </a:tabLst>
              <a:defRPr/>
            </a:pPr>
            <a:r>
              <a:rPr kumimoji="0" lang="tr-TR" sz="1425" b="0" i="0" u="none" strike="noStrike" kern="1200" cap="none" spc="0" normalizeH="0" baseline="2923"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1425" b="0" i="0" u="none" strike="noStrike" kern="1200" cap="none" spc="0" normalizeH="0" baseline="2923"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2700" marR="0" lvl="0" indent="0" algn="ctr" defTabSz="914400" rtl="0" eaLnBrk="1" fontAlgn="auto" latinLnBrk="0" hangingPunct="1">
              <a:lnSpc>
                <a:spcPct val="100000"/>
              </a:lnSpc>
              <a:spcBef>
                <a:spcPts val="95"/>
              </a:spcBef>
              <a:spcAft>
                <a:spcPts val="0"/>
              </a:spcAft>
              <a:buClrTx/>
              <a:buSzTx/>
              <a:buFontTx/>
              <a:buNone/>
              <a:tabLst>
                <a:tab pos="548005"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n=369  </a:t>
            </a:r>
            <a:r>
              <a:rPr kumimoji="0" lang="tr-TR" sz="1425" b="0" i="0" u="none" strike="noStrike" kern="1200" cap="none" spc="0" normalizeH="0" baseline="2923"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(PA)</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9" name="object 51">
            <a:extLst>
              <a:ext uri="{FF2B5EF4-FFF2-40B4-BE49-F238E27FC236}">
                <a16:creationId xmlns:a16="http://schemas.microsoft.com/office/drawing/2014/main" id="{0D56FA53-7A0E-B047-836B-AABF93153C11}"/>
              </a:ext>
            </a:extLst>
          </p:cNvPr>
          <p:cNvSpPr txBox="1"/>
          <p:nvPr/>
        </p:nvSpPr>
        <p:spPr>
          <a:xfrm>
            <a:off x="5277583" y="4470146"/>
            <a:ext cx="892175" cy="476412"/>
          </a:xfrm>
          <a:prstGeom prst="rect">
            <a:avLst/>
          </a:prstGeom>
        </p:spPr>
        <p:txBody>
          <a:bodyPr vert="horz" wrap="square" lIns="0" tIns="12065" rIns="0" bIns="0" rtlCol="0">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Rd</a:t>
            </a:r>
            <a:endPar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n=369      </a:t>
            </a:r>
          </a:p>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95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(güncelle)</a:t>
            </a:r>
          </a:p>
        </p:txBody>
      </p:sp>
      <p:sp>
        <p:nvSpPr>
          <p:cNvPr id="67" name="Rectangle: Rounded Corners 66">
            <a:extLst>
              <a:ext uri="{FF2B5EF4-FFF2-40B4-BE49-F238E27FC236}">
                <a16:creationId xmlns:a16="http://schemas.microsoft.com/office/drawing/2014/main" id="{CB190601-C570-41DA-9E1C-5B6EEDF9A681}"/>
              </a:ext>
            </a:extLst>
          </p:cNvPr>
          <p:cNvSpPr/>
          <p:nvPr/>
        </p:nvSpPr>
        <p:spPr>
          <a:xfrm>
            <a:off x="892492" y="791081"/>
            <a:ext cx="8487178" cy="27714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rPr>
              <a:t>MRD Negatifliği ve Sürdürülebilir MRD Negatifliği</a:t>
            </a:r>
            <a:endParaRPr kumimoji="0" lang="en-US"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mn-cs"/>
            </a:endParaRPr>
          </a:p>
        </p:txBody>
      </p:sp>
      <p:sp>
        <p:nvSpPr>
          <p:cNvPr id="20" name="Metin kutusu 19">
            <a:extLst>
              <a:ext uri="{FF2B5EF4-FFF2-40B4-BE49-F238E27FC236}">
                <a16:creationId xmlns:a16="http://schemas.microsoft.com/office/drawing/2014/main" id="{D552C15A-0012-DA79-A12E-CECCD1335002}"/>
              </a:ext>
            </a:extLst>
          </p:cNvPr>
          <p:cNvSpPr txBox="1"/>
          <p:nvPr/>
        </p:nvSpPr>
        <p:spPr>
          <a:xfrm>
            <a:off x="0" y="6398800"/>
            <a:ext cx="12192000" cy="459200"/>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96064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C8A91CFC-1F7A-6D8C-13E9-AAA674BBF143}"/>
              </a:ext>
            </a:extLst>
          </p:cNvPr>
          <p:cNvSpPr>
            <a:spLocks noGrp="1"/>
          </p:cNvSpPr>
          <p:nvPr>
            <p:ph type="title"/>
          </p:nvPr>
        </p:nvSpPr>
        <p:spPr>
          <a:xfrm>
            <a:off x="838200" y="365126"/>
            <a:ext cx="2726803" cy="769194"/>
          </a:xfrm>
        </p:spPr>
        <p:txBody>
          <a:bodyPr/>
          <a:lstStyle/>
          <a:p>
            <a:r>
              <a:rPr lang="tr-TR" dirty="0"/>
              <a:t>GÜVENLİK</a:t>
            </a:r>
          </a:p>
        </p:txBody>
      </p:sp>
      <p:graphicFrame>
        <p:nvGraphicFramePr>
          <p:cNvPr id="4" name="Table 13">
            <a:extLst>
              <a:ext uri="{FF2B5EF4-FFF2-40B4-BE49-F238E27FC236}">
                <a16:creationId xmlns:a16="http://schemas.microsoft.com/office/drawing/2014/main" id="{CBDFA6F1-ACBD-990B-65A4-574A362A2763}"/>
              </a:ext>
            </a:extLst>
          </p:cNvPr>
          <p:cNvGraphicFramePr>
            <a:graphicFrameLocks noGrp="1" noChangeAspect="1"/>
          </p:cNvGraphicFramePr>
          <p:nvPr>
            <p:ph idx="1"/>
          </p:nvPr>
        </p:nvGraphicFramePr>
        <p:xfrm>
          <a:off x="838200" y="1134321"/>
          <a:ext cx="8247928" cy="5001046"/>
        </p:xfrm>
        <a:graphic>
          <a:graphicData uri="http://schemas.openxmlformats.org/drawingml/2006/table">
            <a:tbl>
              <a:tblPr firstRow="1" bandRow="1">
                <a:tableStyleId>{5C22544A-7EE6-4342-B048-85BDC9FD1C3A}</a:tableStyleId>
              </a:tblPr>
              <a:tblGrid>
                <a:gridCol w="2504131">
                  <a:extLst>
                    <a:ext uri="{9D8B030D-6E8A-4147-A177-3AD203B41FA5}">
                      <a16:colId xmlns:a16="http://schemas.microsoft.com/office/drawing/2014/main" val="20000"/>
                    </a:ext>
                  </a:extLst>
                </a:gridCol>
                <a:gridCol w="1377272">
                  <a:extLst>
                    <a:ext uri="{9D8B030D-6E8A-4147-A177-3AD203B41FA5}">
                      <a16:colId xmlns:a16="http://schemas.microsoft.com/office/drawing/2014/main" val="20001"/>
                    </a:ext>
                  </a:extLst>
                </a:gridCol>
                <a:gridCol w="1460743">
                  <a:extLst>
                    <a:ext uri="{9D8B030D-6E8A-4147-A177-3AD203B41FA5}">
                      <a16:colId xmlns:a16="http://schemas.microsoft.com/office/drawing/2014/main" val="2959405392"/>
                    </a:ext>
                  </a:extLst>
                </a:gridCol>
                <a:gridCol w="1419007">
                  <a:extLst>
                    <a:ext uri="{9D8B030D-6E8A-4147-A177-3AD203B41FA5}">
                      <a16:colId xmlns:a16="http://schemas.microsoft.com/office/drawing/2014/main" val="20002"/>
                    </a:ext>
                  </a:extLst>
                </a:gridCol>
                <a:gridCol w="1486775">
                  <a:extLst>
                    <a:ext uri="{9D8B030D-6E8A-4147-A177-3AD203B41FA5}">
                      <a16:colId xmlns:a16="http://schemas.microsoft.com/office/drawing/2014/main" val="20003"/>
                    </a:ext>
                  </a:extLst>
                </a:gridCol>
              </a:tblGrid>
              <a:tr h="413047">
                <a:tc row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l">
                        <a:lnSpc>
                          <a:spcPct val="115000"/>
                        </a:lnSpc>
                        <a:spcBef>
                          <a:spcPts val="0"/>
                        </a:spcBef>
                        <a:spcAft>
                          <a:spcPts val="0"/>
                        </a:spcAft>
                      </a:pPr>
                      <a:r>
                        <a:rPr lang="tr-TR" sz="1000" baseline="0" dirty="0">
                          <a:solidFill>
                            <a:schemeClr val="bg1"/>
                          </a:solidFill>
                          <a:latin typeface="Verdana" panose="020B0604030504040204" pitchFamily="34" charset="0"/>
                          <a:ea typeface="Verdana" panose="020B0604030504040204" pitchFamily="34" charset="0"/>
                        </a:rPr>
                        <a:t>Hastaların ≥%30'unda herhangi bir derecedeki en yaygın </a:t>
                      </a:r>
                      <a:r>
                        <a:rPr lang="tr-TR" sz="1000" baseline="0" dirty="0" err="1">
                          <a:solidFill>
                            <a:schemeClr val="bg1"/>
                          </a:solidFill>
                          <a:latin typeface="Verdana" panose="020B0604030504040204" pitchFamily="34" charset="0"/>
                          <a:ea typeface="Verdana" panose="020B0604030504040204" pitchFamily="34" charset="0"/>
                        </a:rPr>
                        <a:t>TEAE'ler</a:t>
                      </a:r>
                      <a:r>
                        <a:rPr lang="tr-TR" sz="1000" baseline="0" dirty="0">
                          <a:solidFill>
                            <a:schemeClr val="bg1"/>
                          </a:solidFill>
                          <a:latin typeface="Verdana" panose="020B0604030504040204" pitchFamily="34" charset="0"/>
                          <a:ea typeface="Verdana" panose="020B0604030504040204" pitchFamily="34" charset="0"/>
                        </a:rPr>
                        <a:t> veya ≥%10'unda </a:t>
                      </a:r>
                      <a:r>
                        <a:rPr lang="tr-TR" sz="1000" baseline="0" dirty="0" err="1">
                          <a:solidFill>
                            <a:schemeClr val="bg1"/>
                          </a:solidFill>
                          <a:latin typeface="Verdana" panose="020B0604030504040204" pitchFamily="34" charset="0"/>
                          <a:ea typeface="Verdana" panose="020B0604030504040204" pitchFamily="34" charset="0"/>
                        </a:rPr>
                        <a:t>Grad</a:t>
                      </a:r>
                      <a:r>
                        <a:rPr lang="tr-TR" sz="1000" baseline="0" dirty="0">
                          <a:solidFill>
                            <a:schemeClr val="bg1"/>
                          </a:solidFill>
                          <a:latin typeface="Verdana" panose="020B0604030504040204" pitchFamily="34" charset="0"/>
                          <a:ea typeface="Verdana" panose="020B0604030504040204" pitchFamily="34" charset="0"/>
                        </a:rPr>
                        <a:t> 3 veya 4 </a:t>
                      </a:r>
                    </a:p>
                  </a:txBody>
                  <a:tcPr marL="25313" marR="25313" marT="0" marB="0" anchor="ctr">
                    <a:solidFill>
                      <a:srgbClr val="008589"/>
                    </a:solidFill>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ctr">
                        <a:lnSpc>
                          <a:spcPct val="115000"/>
                        </a:lnSpc>
                        <a:spcBef>
                          <a:spcPts val="0"/>
                        </a:spcBef>
                        <a:spcAft>
                          <a:spcPts val="0"/>
                        </a:spcAft>
                      </a:pPr>
                      <a:r>
                        <a:rPr lang="tr-TR" sz="1000" u="none">
                          <a:latin typeface="Verdana" panose="020B0604030504040204" pitchFamily="34" charset="0"/>
                          <a:ea typeface="Verdana" panose="020B0604030504040204" pitchFamily="34" charset="0"/>
                        </a:rPr>
                        <a:t>D-Rd</a:t>
                      </a:r>
                    </a:p>
                    <a:p>
                      <a:pPr marL="0" marR="0" lvl="0" indent="0" algn="ctr" defTabSz="457200" rtl="0" eaLnBrk="1" fontAlgn="auto" latinLnBrk="0" hangingPunct="1">
                        <a:lnSpc>
                          <a:spcPct val="115000"/>
                        </a:lnSpc>
                        <a:spcBef>
                          <a:spcPts val="0"/>
                        </a:spcBef>
                        <a:spcAft>
                          <a:spcPts val="0"/>
                        </a:spcAft>
                        <a:buClrTx/>
                        <a:buSzTx/>
                        <a:buFontTx/>
                        <a:buNone/>
                        <a:tabLst/>
                        <a:defRPr/>
                      </a:pPr>
                      <a:r>
                        <a:rPr lang="tr-TR" sz="1000" u="none">
                          <a:latin typeface="Verdana" panose="020B0604030504040204" pitchFamily="34" charset="0"/>
                          <a:ea typeface="Verdana" panose="020B0604030504040204" pitchFamily="34" charset="0"/>
                        </a:rPr>
                        <a:t>(n = 364)</a:t>
                      </a:r>
                    </a:p>
                  </a:txBody>
                  <a:tcPr marL="25313" marR="25313" marT="0" marB="0" anchor="ctr">
                    <a:solidFill>
                      <a:srgbClr val="6C2388"/>
                    </a:solidFill>
                  </a:tcPr>
                </a:tc>
                <a:tc hMerge="1">
                  <a:txBody>
                    <a:bodyPr/>
                    <a:lstStyle/>
                    <a:p>
                      <a:endParaRPr lang="en-US"/>
                    </a:p>
                  </a:txBody>
                  <a:tcPr/>
                </a:tc>
                <a:tc gridSpan="2">
                  <a:txBody>
                    <a:bodyPr/>
                    <a:lstStyle/>
                    <a:p>
                      <a:pPr marL="0" marR="0" lvl="0" indent="0" algn="ctr" defTabSz="457200" rtl="0" eaLnBrk="1" fontAlgn="auto" latinLnBrk="0" hangingPunct="1">
                        <a:lnSpc>
                          <a:spcPct val="115000"/>
                        </a:lnSpc>
                        <a:spcBef>
                          <a:spcPts val="0"/>
                        </a:spcBef>
                        <a:spcAft>
                          <a:spcPts val="0"/>
                        </a:spcAft>
                        <a:buClrTx/>
                        <a:buSzTx/>
                        <a:buFontTx/>
                        <a:buNone/>
                        <a:tabLst/>
                        <a:defRPr/>
                      </a:pPr>
                      <a:r>
                        <a:rPr kumimoji="0" lang="tr-TR" sz="1000" u="none" strike="noStrike" cap="none" normalizeH="0" baseline="0" noProof="0">
                          <a:ln>
                            <a:noFill/>
                          </a:ln>
                          <a:uLnTx/>
                          <a:uFillTx/>
                          <a:latin typeface="Verdana" panose="020B0604030504040204" pitchFamily="34" charset="0"/>
                          <a:ea typeface="Verdana" panose="020B0604030504040204" pitchFamily="34" charset="0"/>
                        </a:rPr>
                        <a:t>Rd</a:t>
                      </a:r>
                    </a:p>
                    <a:p>
                      <a:pPr marL="0" marR="0" lvl="0" indent="0" algn="ctr" defTabSz="457200" rtl="0" eaLnBrk="1" fontAlgn="auto" latinLnBrk="0" hangingPunct="1">
                        <a:lnSpc>
                          <a:spcPct val="115000"/>
                        </a:lnSpc>
                        <a:spcBef>
                          <a:spcPts val="0"/>
                        </a:spcBef>
                        <a:spcAft>
                          <a:spcPts val="0"/>
                        </a:spcAft>
                        <a:buClrTx/>
                        <a:buSzTx/>
                        <a:buFontTx/>
                        <a:buNone/>
                        <a:tabLst/>
                        <a:defRPr/>
                      </a:pPr>
                      <a:r>
                        <a:rPr lang="tr-TR" sz="1000" baseline="0">
                          <a:latin typeface="Verdana" panose="020B0604030504040204" pitchFamily="34" charset="0"/>
                          <a:ea typeface="Verdana" panose="020B0604030504040204" pitchFamily="34" charset="0"/>
                        </a:rPr>
                        <a:t>(n = 365)</a:t>
                      </a:r>
                    </a:p>
                  </a:txBody>
                  <a:tcPr marL="25313" marR="25313" marT="0" marB="0" anchor="ctr">
                    <a:solidFill>
                      <a:srgbClr val="EE8200"/>
                    </a:solidFill>
                  </a:tcPr>
                </a:tc>
                <a:tc hMerge="1">
                  <a:txBody>
                    <a:bodyPr/>
                    <a:lstStyle/>
                    <a:p>
                      <a:pPr marL="0" marR="0" algn="l" rtl="0">
                        <a:lnSpc>
                          <a:spcPct val="115000"/>
                        </a:lnSpc>
                        <a:spcBef>
                          <a:spcPts val="0"/>
                        </a:spcBef>
                        <a:spcAft>
                          <a:spcPts val="0"/>
                        </a:spcAft>
                      </a:pPr>
                      <a:endParaRPr lang="en-US" sz="1600" b="1" u="none" dirty="0">
                        <a:solidFill>
                          <a:schemeClr val="bg2"/>
                        </a:solidFill>
                        <a:effectLst/>
                        <a:latin typeface="+mn-lt"/>
                        <a:ea typeface="Times New Roman"/>
                        <a:cs typeface="Times New Roman"/>
                      </a:endParaRPr>
                    </a:p>
                  </a:txBody>
                  <a:tcPr marL="42545" marR="42545" anchor="b">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36699"/>
                    </a:solidFill>
                  </a:tcPr>
                </a:tc>
                <a:extLst>
                  <a:ext uri="{0D108BD9-81ED-4DB2-BD59-A6C34878D82A}">
                    <a16:rowId xmlns:a16="http://schemas.microsoft.com/office/drawing/2014/main" val="10000"/>
                  </a:ext>
                </a:extLst>
              </a:tr>
              <a:tr h="429779">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55245" marR="0" indent="-55245" algn="l" rtl="0">
                        <a:lnSpc>
                          <a:spcPct val="115000"/>
                        </a:lnSpc>
                        <a:spcBef>
                          <a:spcPts val="0"/>
                        </a:spcBef>
                        <a:spcAft>
                          <a:spcPts val="0"/>
                        </a:spcAft>
                      </a:pPr>
                      <a:endParaRPr lang="en-US" sz="1400" dirty="0">
                        <a:solidFill>
                          <a:schemeClr val="tx2"/>
                        </a:solidFill>
                        <a:effectLst/>
                        <a:latin typeface="Arial" panose="020B0604020202020204" pitchFamily="34" charset="0"/>
                        <a:ea typeface="Verdana" panose="020B0604030504040204" pitchFamily="34" charset="0"/>
                        <a:cs typeface="Arial" panose="020B0604020202020204" pitchFamily="34" charset="0"/>
                      </a:endParaRPr>
                    </a:p>
                  </a:txBody>
                  <a:tcPr marL="42545" marR="42545"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lumMod val="75000"/>
                      </a:schemeClr>
                    </a:solidFill>
                  </a:tcPr>
                </a:tc>
                <a:tc>
                  <a:txBody>
                    <a:bodyPr/>
                    <a:lstStyle/>
                    <a:p>
                      <a:pPr marL="0" marR="0" algn="ctr">
                        <a:spcBef>
                          <a:spcPts val="0"/>
                        </a:spcBef>
                        <a:spcAft>
                          <a:spcPts val="0"/>
                        </a:spcAft>
                      </a:pPr>
                      <a:r>
                        <a:rPr lang="tr-TR" sz="1000" b="1" dirty="0">
                          <a:solidFill>
                            <a:schemeClr val="bg1"/>
                          </a:solidFill>
                          <a:latin typeface="Verdana" panose="020B0604030504040204" pitchFamily="34" charset="0"/>
                          <a:ea typeface="Verdana" panose="020B0604030504040204" pitchFamily="34" charset="0"/>
                        </a:rPr>
                        <a:t>Herhangi bir derece*</a:t>
                      </a:r>
                    </a:p>
                  </a:txBody>
                  <a:tcPr marL="40805" marR="40805" marT="0" marB="0" anchor="ctr">
                    <a:solidFill>
                      <a:srgbClr val="6C2388"/>
                    </a:solidFill>
                  </a:tcPr>
                </a:tc>
                <a:tc>
                  <a:txBody>
                    <a:bodyPr/>
                    <a:lstStyle/>
                    <a:p>
                      <a:pPr marL="0" marR="0" algn="ctr">
                        <a:spcBef>
                          <a:spcPts val="0"/>
                        </a:spcBef>
                        <a:spcAft>
                          <a:spcPts val="0"/>
                        </a:spcAft>
                      </a:pPr>
                      <a:r>
                        <a:rPr lang="tr-TR" sz="1000" b="1" dirty="0" err="1">
                          <a:solidFill>
                            <a:schemeClr val="bg1"/>
                          </a:solidFill>
                          <a:latin typeface="Verdana" panose="020B0604030504040204" pitchFamily="34" charset="0"/>
                          <a:ea typeface="Verdana" panose="020B0604030504040204" pitchFamily="34" charset="0"/>
                        </a:rPr>
                        <a:t>Grad</a:t>
                      </a:r>
                      <a:r>
                        <a:rPr lang="tr-TR" sz="1000" b="1" dirty="0">
                          <a:solidFill>
                            <a:schemeClr val="bg1"/>
                          </a:solidFill>
                          <a:latin typeface="Verdana" panose="020B0604030504040204" pitchFamily="34" charset="0"/>
                          <a:ea typeface="Verdana" panose="020B0604030504040204" pitchFamily="34" charset="0"/>
                        </a:rPr>
                        <a:t> 3 veya 4</a:t>
                      </a:r>
                      <a:r>
                        <a:rPr lang="tr-TR" sz="1000" b="1" baseline="30000" dirty="0">
                          <a:solidFill>
                            <a:schemeClr val="bg1"/>
                          </a:solidFill>
                          <a:latin typeface="Verdana" panose="020B0604030504040204" pitchFamily="34" charset="0"/>
                          <a:ea typeface="Verdana" panose="020B0604030504040204" pitchFamily="34" charset="0"/>
                        </a:rPr>
                        <a:t>†</a:t>
                      </a:r>
                    </a:p>
                  </a:txBody>
                  <a:tcPr marL="40805" marR="40805" marT="0" marB="0" anchor="ctr">
                    <a:solidFill>
                      <a:srgbClr val="6C2388"/>
                    </a:solidFill>
                  </a:tcPr>
                </a:tc>
                <a:tc>
                  <a:txBody>
                    <a:bodyPr/>
                    <a:lstStyle/>
                    <a:p>
                      <a:pPr marL="0" marR="0" algn="ctr">
                        <a:spcBef>
                          <a:spcPts val="0"/>
                        </a:spcBef>
                        <a:spcAft>
                          <a:spcPts val="0"/>
                        </a:spcAft>
                      </a:pPr>
                      <a:r>
                        <a:rPr lang="tr-TR" sz="1000" b="1" dirty="0">
                          <a:solidFill>
                            <a:schemeClr val="bg1"/>
                          </a:solidFill>
                          <a:latin typeface="Verdana" panose="020B0604030504040204" pitchFamily="34" charset="0"/>
                          <a:ea typeface="Verdana" panose="020B0604030504040204" pitchFamily="34" charset="0"/>
                        </a:rPr>
                        <a:t>Herhangi bir derece*</a:t>
                      </a:r>
                    </a:p>
                  </a:txBody>
                  <a:tcPr marL="40805" marR="40805" marT="0" marB="0" anchor="ctr">
                    <a:solidFill>
                      <a:srgbClr val="EE8200"/>
                    </a:solidFill>
                  </a:tcPr>
                </a:tc>
                <a:tc>
                  <a:txBody>
                    <a:bodyPr/>
                    <a:lstStyle/>
                    <a:p>
                      <a:pPr marL="0" marR="0" algn="ctr">
                        <a:spcBef>
                          <a:spcPts val="0"/>
                        </a:spcBef>
                        <a:spcAft>
                          <a:spcPts val="0"/>
                        </a:spcAft>
                      </a:pPr>
                      <a:r>
                        <a:rPr lang="tr-TR" sz="1000" b="1" dirty="0" err="1">
                          <a:solidFill>
                            <a:schemeClr val="bg1"/>
                          </a:solidFill>
                          <a:latin typeface="Verdana" panose="020B0604030504040204" pitchFamily="34" charset="0"/>
                          <a:ea typeface="Verdana" panose="020B0604030504040204" pitchFamily="34" charset="0"/>
                        </a:rPr>
                        <a:t>Grad</a:t>
                      </a:r>
                      <a:r>
                        <a:rPr lang="tr-TR" sz="1000" b="1" dirty="0">
                          <a:solidFill>
                            <a:schemeClr val="bg1"/>
                          </a:solidFill>
                          <a:latin typeface="Verdana" panose="020B0604030504040204" pitchFamily="34" charset="0"/>
                          <a:ea typeface="Verdana" panose="020B0604030504040204" pitchFamily="34" charset="0"/>
                        </a:rPr>
                        <a:t> 3 veya 4</a:t>
                      </a:r>
                      <a:r>
                        <a:rPr lang="tr-TR" sz="1000" b="1" baseline="30000" dirty="0">
                          <a:solidFill>
                            <a:schemeClr val="bg1"/>
                          </a:solidFill>
                          <a:latin typeface="Verdana" panose="020B0604030504040204" pitchFamily="34" charset="0"/>
                          <a:ea typeface="Verdana" panose="020B0604030504040204" pitchFamily="34" charset="0"/>
                        </a:rPr>
                        <a:t>†</a:t>
                      </a:r>
                    </a:p>
                  </a:txBody>
                  <a:tcPr marL="40805" marR="40805" marT="0" marB="0" anchor="ctr">
                    <a:solidFill>
                      <a:srgbClr val="EE8200"/>
                    </a:solidFill>
                  </a:tcPr>
                </a:tc>
                <a:extLst>
                  <a:ext uri="{0D108BD9-81ED-4DB2-BD59-A6C34878D82A}">
                    <a16:rowId xmlns:a16="http://schemas.microsoft.com/office/drawing/2014/main" val="10001"/>
                  </a:ext>
                </a:extLst>
              </a:tr>
              <a:tr h="189010">
                <a:tc>
                  <a:txBody>
                    <a:bodyPr/>
                    <a:lstStyle/>
                    <a:p>
                      <a:pPr marL="0" marR="0">
                        <a:spcBef>
                          <a:spcPts val="0"/>
                        </a:spcBef>
                        <a:spcAft>
                          <a:spcPts val="0"/>
                        </a:spcAft>
                      </a:pPr>
                      <a:r>
                        <a:rPr lang="tr-TR" sz="1000" b="1" dirty="0">
                          <a:latin typeface="Verdana" panose="020B0604030504040204" pitchFamily="34" charset="0"/>
                          <a:ea typeface="Verdana" panose="020B0604030504040204" pitchFamily="34" charset="0"/>
                        </a:rPr>
                        <a:t>Hematolojik, n (%)</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EE8200">
                        <a:alpha val="20000"/>
                      </a:srgbClr>
                    </a:solidFill>
                  </a:tcPr>
                </a:tc>
                <a:extLst>
                  <a:ext uri="{0D108BD9-81ED-4DB2-BD59-A6C34878D82A}">
                    <a16:rowId xmlns:a16="http://schemas.microsoft.com/office/drawing/2014/main" val="489050860"/>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Nötropeni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221 (61)</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194 (53)</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162 (44)</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135 (37)</a:t>
                      </a:r>
                    </a:p>
                  </a:txBody>
                  <a:tcPr marL="40805" marR="40805" marT="0" marB="0" anchor="ctr">
                    <a:solidFill>
                      <a:srgbClr val="EE8200">
                        <a:alpha val="50000"/>
                      </a:srgbClr>
                    </a:solidFill>
                  </a:tcPr>
                </a:tc>
                <a:extLst>
                  <a:ext uri="{0D108BD9-81ED-4DB2-BD59-A6C34878D82A}">
                    <a16:rowId xmlns:a16="http://schemas.microsoft.com/office/drawing/2014/main" val="3133062998"/>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Anemi</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150 (41)</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59 (16)</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148 (41)</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78 (21)</a:t>
                      </a:r>
                    </a:p>
                  </a:txBody>
                  <a:tcPr marL="40805" marR="40805" marT="0" marB="0" anchor="ctr">
                    <a:solidFill>
                      <a:srgbClr val="EE8200">
                        <a:alpha val="20000"/>
                      </a:srgbClr>
                    </a:solidFill>
                  </a:tcPr>
                </a:tc>
                <a:extLst>
                  <a:ext uri="{0D108BD9-81ED-4DB2-BD59-A6C34878D82A}">
                    <a16:rowId xmlns:a16="http://schemas.microsoft.com/office/drawing/2014/main" val="3113297329"/>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Lökopeni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72 (20)</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40 (11)</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40 (11)</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23 (6)</a:t>
                      </a:r>
                    </a:p>
                  </a:txBody>
                  <a:tcPr marL="40805" marR="40805" marT="0" marB="0" anchor="ctr">
                    <a:solidFill>
                      <a:srgbClr val="EE8200">
                        <a:alpha val="50000"/>
                      </a:srgbClr>
                    </a:solidFill>
                  </a:tcPr>
                </a:tc>
                <a:extLst>
                  <a:ext uri="{0D108BD9-81ED-4DB2-BD59-A6C34878D82A}">
                    <a16:rowId xmlns:a16="http://schemas.microsoft.com/office/drawing/2014/main" val="475519006"/>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Lenfopeni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71 (20)</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59 (16)</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47 (13)</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41 (11)</a:t>
                      </a:r>
                    </a:p>
                  </a:txBody>
                  <a:tcPr marL="40805" marR="40805" marT="0" marB="0" anchor="ctr">
                    <a:solidFill>
                      <a:srgbClr val="EE8200">
                        <a:alpha val="20000"/>
                      </a:srgbClr>
                    </a:solidFill>
                  </a:tcPr>
                </a:tc>
                <a:extLst>
                  <a:ext uri="{0D108BD9-81ED-4DB2-BD59-A6C34878D82A}">
                    <a16:rowId xmlns:a16="http://schemas.microsoft.com/office/drawing/2014/main" val="1905316731"/>
                  </a:ext>
                </a:extLst>
              </a:tr>
              <a:tr h="189010">
                <a:tc>
                  <a:txBody>
                    <a:bodyPr/>
                    <a:lstStyle/>
                    <a:p>
                      <a:pPr marL="0" marR="0">
                        <a:spcBef>
                          <a:spcPts val="0"/>
                        </a:spcBef>
                        <a:spcAft>
                          <a:spcPts val="0"/>
                        </a:spcAft>
                      </a:pPr>
                      <a:r>
                        <a:rPr lang="tr-TR" sz="1000" b="1" dirty="0">
                          <a:latin typeface="Verdana" panose="020B0604030504040204" pitchFamily="34" charset="0"/>
                          <a:ea typeface="Verdana" panose="020B0604030504040204" pitchFamily="34" charset="0"/>
                        </a:rPr>
                        <a:t>Hematolojik olmayan, n (%)</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 </a:t>
                      </a:r>
                    </a:p>
                  </a:txBody>
                  <a:tcPr marL="40805" marR="40805" marT="0" marB="0" anchor="ctr">
                    <a:solidFill>
                      <a:srgbClr val="EE8200">
                        <a:alpha val="50000"/>
                      </a:srgbClr>
                    </a:solidFill>
                  </a:tcPr>
                </a:tc>
                <a:extLst>
                  <a:ext uri="{0D108BD9-81ED-4DB2-BD59-A6C34878D82A}">
                    <a16:rowId xmlns:a16="http://schemas.microsoft.com/office/drawing/2014/main" val="3131927746"/>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Diyare</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235 (65)</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30 (8)</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183 (50)</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21 (6)</a:t>
                      </a:r>
                    </a:p>
                  </a:txBody>
                  <a:tcPr marL="40805" marR="40805" marT="0" marB="0" anchor="ctr">
                    <a:solidFill>
                      <a:srgbClr val="EE8200">
                        <a:alpha val="20000"/>
                      </a:srgbClr>
                    </a:solidFill>
                  </a:tcPr>
                </a:tc>
                <a:extLst>
                  <a:ext uri="{0D108BD9-81ED-4DB2-BD59-A6C34878D82A}">
                    <a16:rowId xmlns:a16="http://schemas.microsoft.com/office/drawing/2014/main" val="2836650666"/>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Yorgunluk</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159 (44)</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31 (9)</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111 (30)</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16 (4)</a:t>
                      </a:r>
                    </a:p>
                  </a:txBody>
                  <a:tcPr marL="40805" marR="40805" marT="0" marB="0" anchor="ctr">
                    <a:solidFill>
                      <a:srgbClr val="EE8200">
                        <a:alpha val="50000"/>
                      </a:srgbClr>
                    </a:solidFill>
                  </a:tcPr>
                </a:tc>
                <a:extLst>
                  <a:ext uri="{0D108BD9-81ED-4DB2-BD59-A6C34878D82A}">
                    <a16:rowId xmlns:a16="http://schemas.microsoft.com/office/drawing/2014/main" val="1876930000"/>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Kabızlık</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156 (43)</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 (2)</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134 (37)</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 (&lt;1)</a:t>
                      </a:r>
                    </a:p>
                  </a:txBody>
                  <a:tcPr marL="40805" marR="40805" marT="0" marB="0" anchor="ctr">
                    <a:solidFill>
                      <a:srgbClr val="EE8200">
                        <a:alpha val="20000"/>
                      </a:srgbClr>
                    </a:solidFill>
                  </a:tcPr>
                </a:tc>
                <a:extLst>
                  <a:ext uri="{0D108BD9-81ED-4DB2-BD59-A6C34878D82A}">
                    <a16:rowId xmlns:a16="http://schemas.microsoft.com/office/drawing/2014/main" val="3993176916"/>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Periferal</a:t>
                      </a:r>
                      <a:r>
                        <a:rPr lang="tr-TR" sz="1000" dirty="0">
                          <a:latin typeface="Verdana" panose="020B0604030504040204" pitchFamily="34" charset="0"/>
                          <a:ea typeface="Verdana" panose="020B0604030504040204" pitchFamily="34" charset="0"/>
                        </a:rPr>
                        <a:t> ödem</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149 (41)</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9 (3)</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114 (31)</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 (1)</a:t>
                      </a:r>
                    </a:p>
                  </a:txBody>
                  <a:tcPr marL="40805" marR="40805" marT="0" marB="0" anchor="ctr">
                    <a:solidFill>
                      <a:srgbClr val="EE8200">
                        <a:alpha val="50000"/>
                      </a:srgbClr>
                    </a:solidFill>
                  </a:tcPr>
                </a:tc>
                <a:extLst>
                  <a:ext uri="{0D108BD9-81ED-4DB2-BD59-A6C34878D82A}">
                    <a16:rowId xmlns:a16="http://schemas.microsoft.com/office/drawing/2014/main" val="1370622434"/>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Sırt ağrısı</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141 (39)</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 (4)</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105 (29)</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 (4)</a:t>
                      </a:r>
                    </a:p>
                  </a:txBody>
                  <a:tcPr marL="40805" marR="40805" marT="0" marB="0" anchor="ctr">
                    <a:solidFill>
                      <a:srgbClr val="EE8200">
                        <a:alpha val="20000"/>
                      </a:srgbClr>
                    </a:solidFill>
                  </a:tcPr>
                </a:tc>
                <a:extLst>
                  <a:ext uri="{0D108BD9-81ED-4DB2-BD59-A6C34878D82A}">
                    <a16:rowId xmlns:a16="http://schemas.microsoft.com/office/drawing/2014/main" val="3960739049"/>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Asteni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131 (36)</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19 (5)</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97 (27)</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14 (4)</a:t>
                      </a:r>
                    </a:p>
                  </a:txBody>
                  <a:tcPr marL="40805" marR="40805" marT="0" marB="0" anchor="ctr">
                    <a:solidFill>
                      <a:srgbClr val="EE8200">
                        <a:alpha val="50000"/>
                      </a:srgbClr>
                    </a:solidFill>
                  </a:tcPr>
                </a:tc>
                <a:extLst>
                  <a:ext uri="{0D108BD9-81ED-4DB2-BD59-A6C34878D82A}">
                    <a16:rowId xmlns:a16="http://schemas.microsoft.com/office/drawing/2014/main" val="2648563729"/>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Bulantı</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125 (34)</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7 (2)</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87 (24)</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 (1)</a:t>
                      </a:r>
                    </a:p>
                  </a:txBody>
                  <a:tcPr marL="40805" marR="40805" marT="0" marB="0" anchor="ctr">
                    <a:solidFill>
                      <a:srgbClr val="EE8200">
                        <a:alpha val="20000"/>
                      </a:srgbClr>
                    </a:solidFill>
                  </a:tcPr>
                </a:tc>
                <a:extLst>
                  <a:ext uri="{0D108BD9-81ED-4DB2-BD59-A6C34878D82A}">
                    <a16:rowId xmlns:a16="http://schemas.microsoft.com/office/drawing/2014/main" val="1594294644"/>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Bronşit</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124 (34)</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12 (3)</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85 (23)</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 (2)</a:t>
                      </a:r>
                    </a:p>
                  </a:txBody>
                  <a:tcPr marL="40805" marR="40805" marT="0" marB="0" anchor="ctr">
                    <a:solidFill>
                      <a:srgbClr val="EE8200">
                        <a:alpha val="50000"/>
                      </a:srgbClr>
                    </a:solidFill>
                  </a:tcPr>
                </a:tc>
                <a:extLst>
                  <a:ext uri="{0D108BD9-81ED-4DB2-BD59-A6C34878D82A}">
                    <a16:rowId xmlns:a16="http://schemas.microsoft.com/office/drawing/2014/main" val="4232030269"/>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Öksürük</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119 (33)</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a:t>
                      </a:r>
                      <a:r>
                        <a:rPr lang="tr-TR" sz="1000" baseline="0" dirty="0">
                          <a:latin typeface="Verdana" panose="020B0604030504040204" pitchFamily="34" charset="0"/>
                          <a:ea typeface="Verdana" panose="020B0604030504040204" pitchFamily="34" charset="0"/>
                        </a:rPr>
                        <a:t> (1)</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63 (17)</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0</a:t>
                      </a:r>
                    </a:p>
                  </a:txBody>
                  <a:tcPr marL="40805" marR="40805" marT="0" marB="0" anchor="ctr">
                    <a:solidFill>
                      <a:srgbClr val="EE8200">
                        <a:alpha val="20000"/>
                      </a:srgbClr>
                    </a:solidFill>
                  </a:tcPr>
                </a:tc>
                <a:extLst>
                  <a:ext uri="{0D108BD9-81ED-4DB2-BD59-A6C34878D82A}">
                    <a16:rowId xmlns:a16="http://schemas.microsoft.com/office/drawing/2014/main" val="2965909505"/>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Dispne</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116 (32)</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12 (3)</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61 (17)</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 (1)</a:t>
                      </a:r>
                    </a:p>
                  </a:txBody>
                  <a:tcPr marL="40805" marR="40805" marT="0" marB="0" anchor="ctr">
                    <a:solidFill>
                      <a:srgbClr val="EE8200">
                        <a:alpha val="50000"/>
                      </a:srgbClr>
                    </a:solidFill>
                  </a:tcPr>
                </a:tc>
                <a:extLst>
                  <a:ext uri="{0D108BD9-81ED-4DB2-BD59-A6C34878D82A}">
                    <a16:rowId xmlns:a16="http://schemas.microsoft.com/office/drawing/2014/main" val="626151172"/>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Uykusuzluk</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114 (31)</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 (3)</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114 (31)</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13 (4)</a:t>
                      </a:r>
                    </a:p>
                  </a:txBody>
                  <a:tcPr marL="40805" marR="40805" marT="0" marB="0" anchor="ctr">
                    <a:solidFill>
                      <a:srgbClr val="EE8200">
                        <a:alpha val="20000"/>
                      </a:srgbClr>
                    </a:solidFill>
                  </a:tcPr>
                </a:tc>
                <a:extLst>
                  <a:ext uri="{0D108BD9-81ED-4DB2-BD59-A6C34878D82A}">
                    <a16:rowId xmlns:a16="http://schemas.microsoft.com/office/drawing/2014/main" val="4101937961"/>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Kilo kaybı</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110 (30)</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10 (3)</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69 (19)</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 (3)</a:t>
                      </a:r>
                    </a:p>
                  </a:txBody>
                  <a:tcPr marL="40805" marR="40805" marT="0" marB="0" anchor="ctr">
                    <a:solidFill>
                      <a:srgbClr val="EE8200">
                        <a:alpha val="50000"/>
                      </a:srgbClr>
                    </a:solidFill>
                  </a:tcPr>
                </a:tc>
                <a:extLst>
                  <a:ext uri="{0D108BD9-81ED-4DB2-BD59-A6C34878D82A}">
                    <a16:rowId xmlns:a16="http://schemas.microsoft.com/office/drawing/2014/main" val="3461240933"/>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Kas spazmı</a:t>
                      </a: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110 (30)</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2 (1)</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85 (23)</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 (1)</a:t>
                      </a:r>
                    </a:p>
                  </a:txBody>
                  <a:tcPr marL="40805" marR="40805" marT="0" marB="0" anchor="ctr">
                    <a:solidFill>
                      <a:srgbClr val="EE8200">
                        <a:alpha val="20000"/>
                      </a:srgbClr>
                    </a:solidFill>
                  </a:tcPr>
                </a:tc>
                <a:extLst>
                  <a:ext uri="{0D108BD9-81ED-4DB2-BD59-A6C34878D82A}">
                    <a16:rowId xmlns:a16="http://schemas.microsoft.com/office/drawing/2014/main" val="339690705"/>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Pnömoni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107 (29)</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67 (18)</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66 (18)</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39 (11)</a:t>
                      </a:r>
                    </a:p>
                  </a:txBody>
                  <a:tcPr marL="40805" marR="40805" marT="0" marB="0" anchor="ctr">
                    <a:solidFill>
                      <a:srgbClr val="EE8200">
                        <a:alpha val="50000"/>
                      </a:srgbClr>
                    </a:solidFill>
                  </a:tcPr>
                </a:tc>
                <a:extLst>
                  <a:ext uri="{0D108BD9-81ED-4DB2-BD59-A6C34878D82A}">
                    <a16:rowId xmlns:a16="http://schemas.microsoft.com/office/drawing/2014/main" val="2529377669"/>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a:t>
                      </a:r>
                      <a:r>
                        <a:rPr lang="tr-TR" sz="1000" dirty="0" err="1">
                          <a:latin typeface="Verdana" panose="020B0604030504040204" pitchFamily="34" charset="0"/>
                          <a:ea typeface="Verdana" panose="020B0604030504040204" pitchFamily="34" charset="0"/>
                        </a:rPr>
                        <a:t>Hipokalemi</a:t>
                      </a:r>
                      <a:endParaRPr lang="tr-TR" sz="1000" dirty="0">
                        <a:latin typeface="Verdana" panose="020B0604030504040204" pitchFamily="34" charset="0"/>
                        <a:ea typeface="Verdana" panose="020B0604030504040204" pitchFamily="34" charset="0"/>
                      </a:endParaRPr>
                    </a:p>
                  </a:txBody>
                  <a:tcPr marL="40805" marR="40805" marT="0" marB="0" anchor="ctr">
                    <a:solidFill>
                      <a:srgbClr val="00B8B3">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91 (25)</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43 (12)</a:t>
                      </a:r>
                    </a:p>
                  </a:txBody>
                  <a:tcPr marL="40805" marR="40805" marT="0" marB="0" anchor="ctr">
                    <a:solidFill>
                      <a:srgbClr val="6C2388">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68 (19)</a:t>
                      </a:r>
                    </a:p>
                  </a:txBody>
                  <a:tcPr marL="40805" marR="40805" marT="0" marB="0" anchor="ctr">
                    <a:solidFill>
                      <a:srgbClr val="EE8200">
                        <a:alpha val="2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36 (10)</a:t>
                      </a:r>
                    </a:p>
                  </a:txBody>
                  <a:tcPr marL="40805" marR="40805" marT="0" marB="0" anchor="ctr">
                    <a:solidFill>
                      <a:srgbClr val="EE8200">
                        <a:alpha val="20000"/>
                      </a:srgbClr>
                    </a:solidFill>
                  </a:tcPr>
                </a:tc>
                <a:extLst>
                  <a:ext uri="{0D108BD9-81ED-4DB2-BD59-A6C34878D82A}">
                    <a16:rowId xmlns:a16="http://schemas.microsoft.com/office/drawing/2014/main" val="1573714988"/>
                  </a:ext>
                </a:extLst>
              </a:tr>
              <a:tr h="189010">
                <a:tc>
                  <a:txBody>
                    <a:bodyPr/>
                    <a:lstStyle/>
                    <a:p>
                      <a:pPr marL="0" marR="0">
                        <a:spcBef>
                          <a:spcPts val="0"/>
                        </a:spcBef>
                        <a:spcAft>
                          <a:spcPts val="0"/>
                        </a:spcAft>
                      </a:pPr>
                      <a:r>
                        <a:rPr lang="tr-TR" sz="1000" dirty="0">
                          <a:latin typeface="Verdana" panose="020B0604030504040204" pitchFamily="34" charset="0"/>
                          <a:ea typeface="Verdana" panose="020B0604030504040204" pitchFamily="34" charset="0"/>
                        </a:rPr>
                        <a:t>   Katarakt</a:t>
                      </a:r>
                    </a:p>
                  </a:txBody>
                  <a:tcPr marL="40805" marR="40805" marT="0" marB="0" anchor="ctr">
                    <a:solidFill>
                      <a:srgbClr val="00B8B3">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87 (24)</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39 (11)</a:t>
                      </a:r>
                    </a:p>
                  </a:txBody>
                  <a:tcPr marL="40805" marR="40805" marT="0" marB="0" anchor="ctr">
                    <a:solidFill>
                      <a:srgbClr val="6C2388">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80 (22)</a:t>
                      </a:r>
                    </a:p>
                  </a:txBody>
                  <a:tcPr marL="40805" marR="40805" marT="0" marB="0" anchor="ctr">
                    <a:solidFill>
                      <a:srgbClr val="EE8200">
                        <a:alpha val="50000"/>
                      </a:srgbClr>
                    </a:solidFill>
                  </a:tcPr>
                </a:tc>
                <a:tc>
                  <a:txBody>
                    <a:bodyPr/>
                    <a:lstStyle/>
                    <a:p>
                      <a:pPr marL="0" marR="0" algn="ctr">
                        <a:spcBef>
                          <a:spcPts val="0"/>
                        </a:spcBef>
                        <a:spcAft>
                          <a:spcPts val="0"/>
                        </a:spcAft>
                      </a:pPr>
                      <a:r>
                        <a:rPr lang="tr-TR" sz="1000" dirty="0">
                          <a:latin typeface="Verdana" panose="020B0604030504040204" pitchFamily="34" charset="0"/>
                          <a:ea typeface="Verdana" panose="020B0604030504040204" pitchFamily="34" charset="0"/>
                        </a:rPr>
                        <a:t>38 (10)</a:t>
                      </a:r>
                    </a:p>
                  </a:txBody>
                  <a:tcPr marL="40805" marR="40805" marT="0" marB="0" anchor="ctr">
                    <a:solidFill>
                      <a:srgbClr val="EE8200">
                        <a:alpha val="50000"/>
                      </a:srgbClr>
                    </a:solidFill>
                  </a:tcPr>
                </a:tc>
                <a:extLst>
                  <a:ext uri="{0D108BD9-81ED-4DB2-BD59-A6C34878D82A}">
                    <a16:rowId xmlns:a16="http://schemas.microsoft.com/office/drawing/2014/main" val="3783058343"/>
                  </a:ext>
                </a:extLst>
              </a:tr>
            </a:tbl>
          </a:graphicData>
        </a:graphic>
      </p:graphicFrame>
      <p:sp>
        <p:nvSpPr>
          <p:cNvPr id="5" name="Metin kutusu 4">
            <a:extLst>
              <a:ext uri="{FF2B5EF4-FFF2-40B4-BE49-F238E27FC236}">
                <a16:creationId xmlns:a16="http://schemas.microsoft.com/office/drawing/2014/main" id="{8FAB77D9-D212-1DF4-1368-0B888FA49670}"/>
              </a:ext>
            </a:extLst>
          </p:cNvPr>
          <p:cNvSpPr txBox="1"/>
          <p:nvPr/>
        </p:nvSpPr>
        <p:spPr>
          <a:xfrm>
            <a:off x="9086128" y="2136338"/>
            <a:ext cx="2928072" cy="286232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Advers</a:t>
            </a:r>
            <a:r>
              <a:rPr kumimoji="0" lang="tr-TR" sz="1800" b="0"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 olay ilişkili tedaviyi bırakma oranları;</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err="1">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DRd</a:t>
            </a:r>
            <a:r>
              <a:rPr kumimoji="0" lang="tr-TR" sz="2400" b="1"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 %11</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2400" b="1"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2400" b="1" i="0" u="none" strike="noStrike" kern="1200" cap="none" spc="0" normalizeH="0" baseline="0" noProof="0" dirty="0" err="1">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Rd</a:t>
            </a:r>
            <a:r>
              <a:rPr kumimoji="0" lang="tr-TR" sz="2400" b="1"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 %22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Halka 5">
            <a:extLst>
              <a:ext uri="{FF2B5EF4-FFF2-40B4-BE49-F238E27FC236}">
                <a16:creationId xmlns:a16="http://schemas.microsoft.com/office/drawing/2014/main" id="{BA31C259-80B2-88AC-5097-7BBE02F6A2CE}"/>
              </a:ext>
            </a:extLst>
          </p:cNvPr>
          <p:cNvSpPr/>
          <p:nvPr/>
        </p:nvSpPr>
        <p:spPr>
          <a:xfrm>
            <a:off x="838200" y="2136338"/>
            <a:ext cx="914400" cy="225862"/>
          </a:xfrm>
          <a:prstGeom prst="donut">
            <a:avLst>
              <a:gd name="adj" fmla="val 2892"/>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07929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23" name="Rectangle 8">
            <a:extLst>
              <a:ext uri="{FF2B5EF4-FFF2-40B4-BE49-F238E27FC236}">
                <a16:creationId xmlns:a16="http://schemas.microsoft.com/office/drawing/2014/main" id="{19F9BF86-FE94-4517-B97D-026C7515E5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randview Display"/>
              <a:ea typeface="+mn-ea"/>
              <a:cs typeface="+mn-cs"/>
            </a:endParaRPr>
          </a:p>
        </p:txBody>
      </p:sp>
      <p:pic>
        <p:nvPicPr>
          <p:cNvPr id="24" name="Picture 3" descr="Nerin ve daha yakından hücresi">
            <a:extLst>
              <a:ext uri="{FF2B5EF4-FFF2-40B4-BE49-F238E27FC236}">
                <a16:creationId xmlns:a16="http://schemas.microsoft.com/office/drawing/2014/main" id="{6B9BA49C-9EA7-C2A1-8050-05396BCC8C89}"/>
              </a:ext>
            </a:extLst>
          </p:cNvPr>
          <p:cNvPicPr>
            <a:picLocks noChangeAspect="1"/>
          </p:cNvPicPr>
          <p:nvPr/>
        </p:nvPicPr>
        <p:blipFill>
          <a:blip r:embed="rId2"/>
          <a:srcRect t="8535" b="16466"/>
          <a:stretch/>
        </p:blipFill>
        <p:spPr>
          <a:xfrm>
            <a:off x="0" y="10"/>
            <a:ext cx="12192000" cy="6857990"/>
          </a:xfrm>
          <a:prstGeom prst="rect">
            <a:avLst/>
          </a:prstGeom>
        </p:spPr>
      </p:pic>
      <p:sp>
        <p:nvSpPr>
          <p:cNvPr id="25" name="Rectangle 10">
            <a:extLst>
              <a:ext uri="{FF2B5EF4-FFF2-40B4-BE49-F238E27FC236}">
                <a16:creationId xmlns:a16="http://schemas.microsoft.com/office/drawing/2014/main" id="{36136311-C81B-47C5-AE0A-5641A5A595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94444" y="1066800"/>
            <a:ext cx="4682990" cy="4724400"/>
          </a:xfrm>
          <a:prstGeom prst="rect">
            <a:avLst/>
          </a:prstGeom>
          <a:solidFill>
            <a:schemeClr val="bg1">
              <a:alpha val="4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randview Display"/>
              <a:ea typeface="+mn-ea"/>
              <a:cs typeface="+mn-cs"/>
            </a:endParaRPr>
          </a:p>
        </p:txBody>
      </p:sp>
      <p:sp>
        <p:nvSpPr>
          <p:cNvPr id="2" name="Başlık 1">
            <a:extLst>
              <a:ext uri="{FF2B5EF4-FFF2-40B4-BE49-F238E27FC236}">
                <a16:creationId xmlns:a16="http://schemas.microsoft.com/office/drawing/2014/main" id="{8A3CC85C-6554-FE35-EC7F-3CA3D5F1546A}"/>
              </a:ext>
            </a:extLst>
          </p:cNvPr>
          <p:cNvSpPr>
            <a:spLocks noGrp="1"/>
          </p:cNvSpPr>
          <p:nvPr>
            <p:ph type="ctrTitle"/>
          </p:nvPr>
        </p:nvSpPr>
        <p:spPr>
          <a:xfrm>
            <a:off x="804818" y="1562101"/>
            <a:ext cx="3905203" cy="2738530"/>
          </a:xfrm>
        </p:spPr>
        <p:txBody>
          <a:bodyPr anchor="t">
            <a:normAutofit/>
          </a:bodyPr>
          <a:lstStyle/>
          <a:p>
            <a:br>
              <a:rPr lang="tr-TR" sz="4800" dirty="0"/>
            </a:br>
            <a:br>
              <a:rPr lang="tr-TR" sz="4800" dirty="0"/>
            </a:br>
            <a:endParaRPr lang="tr-TR" sz="4800" dirty="0"/>
          </a:p>
        </p:txBody>
      </p:sp>
      <p:sp>
        <p:nvSpPr>
          <p:cNvPr id="3" name="Alt Başlık 2">
            <a:extLst>
              <a:ext uri="{FF2B5EF4-FFF2-40B4-BE49-F238E27FC236}">
                <a16:creationId xmlns:a16="http://schemas.microsoft.com/office/drawing/2014/main" id="{1ACCDFEE-F064-2D98-F34F-8FEC57D5C630}"/>
              </a:ext>
            </a:extLst>
          </p:cNvPr>
          <p:cNvSpPr>
            <a:spLocks noGrp="1"/>
          </p:cNvSpPr>
          <p:nvPr>
            <p:ph type="subTitle" idx="1"/>
          </p:nvPr>
        </p:nvSpPr>
        <p:spPr>
          <a:xfrm>
            <a:off x="804818" y="2369574"/>
            <a:ext cx="3816351" cy="2893880"/>
          </a:xfrm>
        </p:spPr>
        <p:txBody>
          <a:bodyPr>
            <a:normAutofit/>
          </a:bodyPr>
          <a:lstStyle/>
          <a:p>
            <a:r>
              <a:rPr kumimoji="0" lang="tr-TR" sz="2800" b="0" i="0" u="none" strike="noStrike" kern="1200" cap="none" spc="0" normalizeH="0" baseline="0" noProof="0" dirty="0">
                <a:ln>
                  <a:noFill/>
                </a:ln>
                <a:solidFill>
                  <a:srgbClr val="35341E"/>
                </a:solidFill>
                <a:effectLst/>
                <a:uLnTx/>
                <a:uFillTx/>
                <a:latin typeface="Modern Love"/>
                <a:ea typeface="+mj-ea"/>
                <a:cs typeface="+mj-cs"/>
              </a:rPr>
              <a:t>Transplanta Uygun Hastaların İlk Sıra Tedavilerinde </a:t>
            </a:r>
            <a:r>
              <a:rPr kumimoji="0" lang="tr-TR" sz="2800" b="0" i="0" u="none" strike="noStrike" kern="1200" cap="none" spc="0" normalizeH="0" baseline="0" noProof="0" dirty="0" err="1">
                <a:ln>
                  <a:noFill/>
                </a:ln>
                <a:solidFill>
                  <a:srgbClr val="35341E"/>
                </a:solidFill>
                <a:effectLst/>
                <a:uLnTx/>
                <a:uFillTx/>
                <a:latin typeface="Modern Love"/>
                <a:ea typeface="+mj-ea"/>
                <a:cs typeface="+mj-cs"/>
              </a:rPr>
              <a:t>Daratumumab</a:t>
            </a:r>
            <a:r>
              <a:rPr kumimoji="0" lang="tr-TR" sz="2800" b="0" i="0" u="none" strike="noStrike" kern="1200" cap="none" spc="0" normalizeH="0" baseline="0" noProof="0" dirty="0">
                <a:ln>
                  <a:noFill/>
                </a:ln>
                <a:solidFill>
                  <a:srgbClr val="35341E"/>
                </a:solidFill>
                <a:effectLst/>
                <a:uLnTx/>
                <a:uFillTx/>
                <a:latin typeface="Modern Love"/>
                <a:ea typeface="+mj-ea"/>
                <a:cs typeface="+mj-cs"/>
              </a:rPr>
              <a:t> Kombinasyonları</a:t>
            </a:r>
            <a:endParaRPr lang="tr-TR" dirty="0"/>
          </a:p>
        </p:txBody>
      </p:sp>
      <p:cxnSp>
        <p:nvCxnSpPr>
          <p:cNvPr id="26" name="Straight Connector 12">
            <a:extLst>
              <a:ext uri="{FF2B5EF4-FFF2-40B4-BE49-F238E27FC236}">
                <a16:creationId xmlns:a16="http://schemas.microsoft.com/office/drawing/2014/main" id="{7CC73A33-65FF-41A9-A3B0-006753CD102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rot="10800000" flipV="1">
            <a:off x="305077" y="1063752"/>
            <a:ext cx="0" cy="4727448"/>
          </a:xfrm>
          <a:prstGeom prst="line">
            <a:avLst/>
          </a:prstGeom>
          <a:ln w="762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7885399"/>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Çalışma Tasarımı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ight Arrow 44">
            <a:extLst>
              <a:ext uri="{FF2B5EF4-FFF2-40B4-BE49-F238E27FC236}">
                <a16:creationId xmlns:a16="http://schemas.microsoft.com/office/drawing/2014/main" id="{6B2A9D8B-5B30-BD76-4509-34F1AA6FE4A5}"/>
              </a:ext>
            </a:extLst>
          </p:cNvPr>
          <p:cNvSpPr/>
          <p:nvPr/>
        </p:nvSpPr>
        <p:spPr>
          <a:xfrm>
            <a:off x="5620907" y="2987912"/>
            <a:ext cx="282474"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 name="Right Arrow 45">
            <a:extLst>
              <a:ext uri="{FF2B5EF4-FFF2-40B4-BE49-F238E27FC236}">
                <a16:creationId xmlns:a16="http://schemas.microsoft.com/office/drawing/2014/main" id="{995D401C-B972-7551-F3C2-5B393CB19FCC}"/>
              </a:ext>
            </a:extLst>
          </p:cNvPr>
          <p:cNvSpPr/>
          <p:nvPr/>
        </p:nvSpPr>
        <p:spPr>
          <a:xfrm>
            <a:off x="5641097" y="4527203"/>
            <a:ext cx="282474"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 name="Right Arrow 46">
            <a:extLst>
              <a:ext uri="{FF2B5EF4-FFF2-40B4-BE49-F238E27FC236}">
                <a16:creationId xmlns:a16="http://schemas.microsoft.com/office/drawing/2014/main" id="{BF2F2637-4357-965C-3177-33C1782654B2}"/>
              </a:ext>
            </a:extLst>
          </p:cNvPr>
          <p:cNvSpPr/>
          <p:nvPr/>
        </p:nvSpPr>
        <p:spPr>
          <a:xfrm>
            <a:off x="2858313" y="2987912"/>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0" name="Right Arrow 47">
            <a:extLst>
              <a:ext uri="{FF2B5EF4-FFF2-40B4-BE49-F238E27FC236}">
                <a16:creationId xmlns:a16="http://schemas.microsoft.com/office/drawing/2014/main" id="{4027B871-44FD-5748-AFA1-348EAF3EA94F}"/>
              </a:ext>
            </a:extLst>
          </p:cNvPr>
          <p:cNvSpPr/>
          <p:nvPr/>
        </p:nvSpPr>
        <p:spPr>
          <a:xfrm>
            <a:off x="2858313" y="4505427"/>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16">
            <a:extLst>
              <a:ext uri="{FF2B5EF4-FFF2-40B4-BE49-F238E27FC236}">
                <a16:creationId xmlns:a16="http://schemas.microsoft.com/office/drawing/2014/main" id="{0B241926-C5BE-4C52-4EC5-0C54BF343DC8}"/>
              </a:ext>
            </a:extLst>
          </p:cNvPr>
          <p:cNvSpPr txBox="1"/>
          <p:nvPr/>
        </p:nvSpPr>
        <p:spPr>
          <a:xfrm>
            <a:off x="2742591" y="1847201"/>
            <a:ext cx="237028" cy="3527017"/>
          </a:xfrm>
          <a:prstGeom prst="rect">
            <a:avLst/>
          </a:prstGeom>
          <a:solidFill>
            <a:srgbClr val="BEDFDB"/>
          </a:solidFill>
          <a:ln w="10413">
            <a:solidFill>
              <a:srgbClr val="BEDFDB"/>
            </a:solidFill>
          </a:ln>
        </p:spPr>
        <p:txBody>
          <a:bodyPr vert="vert270" wrap="square" lIns="0" tIns="62865" rIns="0" bIns="0" rtlCol="0" anchor="ctr">
            <a:noAutofit/>
          </a:bodyPr>
          <a:lstStyle/>
          <a:p>
            <a:pPr marL="682625" marR="0" lvl="0" indent="0" algn="l" defTabSz="914400" rtl="0" eaLnBrk="1" fontAlgn="auto" latinLnBrk="0" hangingPunct="1">
              <a:lnSpc>
                <a:spcPct val="100000"/>
              </a:lnSpc>
              <a:spcBef>
                <a:spcPts val="495"/>
              </a:spcBef>
              <a:spcAft>
                <a:spcPts val="0"/>
              </a:spcAft>
              <a:buClrTx/>
              <a:buSzTx/>
              <a:buFontTx/>
              <a:buNone/>
              <a:tabLst/>
              <a:defRPr/>
            </a:pP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1:1 </a:t>
            </a: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randomizasyon</a:t>
            </a:r>
            <a:endPar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5" name="object 18">
            <a:extLst>
              <a:ext uri="{FF2B5EF4-FFF2-40B4-BE49-F238E27FC236}">
                <a16:creationId xmlns:a16="http://schemas.microsoft.com/office/drawing/2014/main" id="{E15137C2-E261-3A24-A3C7-A1B8F62E0F8F}"/>
              </a:ext>
            </a:extLst>
          </p:cNvPr>
          <p:cNvSpPr txBox="1"/>
          <p:nvPr/>
        </p:nvSpPr>
        <p:spPr>
          <a:xfrm>
            <a:off x="3277057" y="1847200"/>
            <a:ext cx="2352790" cy="2268444"/>
          </a:xfrm>
          <a:prstGeom prst="rect">
            <a:avLst/>
          </a:prstGeom>
          <a:solidFill>
            <a:srgbClr val="1F6A8F"/>
          </a:solidFill>
          <a:ln>
            <a:noFill/>
          </a:ln>
        </p:spPr>
        <p:txBody>
          <a:bodyPr vert="horz" wrap="square" lIns="0" tIns="29209" rIns="0" bIns="0" rtlCol="0" anchor="ctr">
            <a:noAutofit/>
          </a:bodyPr>
          <a:lstStyle/>
          <a:p>
            <a:pPr marL="72000" marR="0" lvl="0" indent="0" algn="ctr" defTabSz="914400" rtl="0" eaLnBrk="1" fontAlgn="auto" latinLnBrk="0" hangingPunct="1">
              <a:lnSpc>
                <a:spcPct val="100000"/>
              </a:lnSpc>
              <a:spcBef>
                <a:spcPts val="229"/>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D-VTd (n=543)</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16 mg/kg IV </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Siklus 1-2; Haftada 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Siklus 3-4; 2 Haftada 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 1.3 mg/m2  SC </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Gün 1, 4, 8, 11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T: 100 mg/gün PO</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20-40 mg IV/POa</a:t>
            </a:r>
          </a:p>
        </p:txBody>
      </p:sp>
      <p:sp>
        <p:nvSpPr>
          <p:cNvPr id="16" name="object 19">
            <a:extLst>
              <a:ext uri="{FF2B5EF4-FFF2-40B4-BE49-F238E27FC236}">
                <a16:creationId xmlns:a16="http://schemas.microsoft.com/office/drawing/2014/main" id="{2FA0F3AE-9455-D0E2-B7BF-2E5E6C30D337}"/>
              </a:ext>
            </a:extLst>
          </p:cNvPr>
          <p:cNvSpPr txBox="1"/>
          <p:nvPr/>
        </p:nvSpPr>
        <p:spPr>
          <a:xfrm>
            <a:off x="3277059" y="4188840"/>
            <a:ext cx="2352789" cy="1185376"/>
          </a:xfrm>
          <a:prstGeom prst="rect">
            <a:avLst/>
          </a:prstGeom>
          <a:solidFill>
            <a:srgbClr val="969696"/>
          </a:solidFill>
          <a:ln>
            <a:solidFill>
              <a:srgbClr val="969696"/>
            </a:solidFill>
          </a:ln>
        </p:spPr>
        <p:txBody>
          <a:bodyPr vert="horz" wrap="square" lIns="0" tIns="31750" rIns="0" bIns="0" rtlCol="0" anchor="ctr">
            <a:noAutofit/>
          </a:bodyPr>
          <a:lstStyle/>
          <a:p>
            <a:pPr marL="0" marR="0" lvl="0" indent="0" algn="ctr" defTabSz="914400" rtl="0" eaLnBrk="1" fontAlgn="auto" latinLnBrk="0" hangingPunct="1">
              <a:lnSpc>
                <a:spcPct val="100000"/>
              </a:lnSpc>
              <a:spcBef>
                <a:spcPts val="25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VTd (n=542)</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V: 1.3 mg/m</a:t>
            </a:r>
            <a:r>
              <a:rPr kumimoji="0" lang="en-US"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2  </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SC</a:t>
            </a:r>
            <a:r>
              <a:rPr kumimoji="0" lang="en-US"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endParaRPr kumimoji="0" lang="tr-TR"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tr-TR"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Gün</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1, 4, 8, 11</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T: 100 mg/</a:t>
            </a:r>
            <a:r>
              <a:rPr kumimoji="0" lang="tr-TR"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gün</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PO</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 20-40 mg IV/</a:t>
            </a:r>
            <a:r>
              <a:rPr kumimoji="0" lang="en-US" sz="1050" b="0" i="0" u="none" strike="noStrike" kern="0" cap="none" spc="0" normalizeH="0" baseline="0" noProof="0" dirty="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PO</a:t>
            </a:r>
            <a:r>
              <a:rPr kumimoji="0" lang="en-US" sz="1050" b="0" i="0" u="none" strike="noStrike" kern="0" cap="none" spc="0" normalizeH="0" baseline="30000" noProof="0" dirty="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a:t>
            </a:r>
            <a:endPar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object 17">
            <a:extLst>
              <a:ext uri="{FF2B5EF4-FFF2-40B4-BE49-F238E27FC236}">
                <a16:creationId xmlns:a16="http://schemas.microsoft.com/office/drawing/2014/main" id="{2C61A9DB-24AC-EC6F-1D5D-2467467DEE77}"/>
              </a:ext>
            </a:extLst>
          </p:cNvPr>
          <p:cNvSpPr txBox="1"/>
          <p:nvPr/>
        </p:nvSpPr>
        <p:spPr>
          <a:xfrm>
            <a:off x="606007" y="1853678"/>
            <a:ext cx="2027264" cy="3527017"/>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Dahil Edilme Kriterleri:</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Nakil için elverişli NDMM</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18-65 yaş</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ECOG 0-2</a:t>
            </a:r>
          </a:p>
        </p:txBody>
      </p:sp>
      <p:sp>
        <p:nvSpPr>
          <p:cNvPr id="20" name="object 17">
            <a:extLst>
              <a:ext uri="{FF2B5EF4-FFF2-40B4-BE49-F238E27FC236}">
                <a16:creationId xmlns:a16="http://schemas.microsoft.com/office/drawing/2014/main" id="{22203A54-58A2-3139-FF3A-4B617001E949}"/>
              </a:ext>
            </a:extLst>
          </p:cNvPr>
          <p:cNvSpPr txBox="1"/>
          <p:nvPr/>
        </p:nvSpPr>
        <p:spPr>
          <a:xfrm>
            <a:off x="9449409" y="1853678"/>
            <a:ext cx="2529230" cy="3527017"/>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ctr"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1.Kısmın </a:t>
            </a:r>
          </a:p>
          <a:p>
            <a:pPr marL="99695" marR="0" lvl="0" indent="0" algn="ctr"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önceden belirlenmiş analizi</a:t>
            </a: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Primer sonlanım noktası</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en-GB" sz="1100" b="1" i="0" u="none" strike="noStrike" kern="1200" cap="none" spc="0" normalizeH="0" baseline="0" noProof="0" dirty="0" err="1">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sCR</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konsolidasyon sonrası</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İkincil sonlanım noktaları</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:b</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MRD-</a:t>
            </a:r>
            <a:r>
              <a:rPr kumimoji="0" lang="en-GB" sz="1100" b="1" i="0" u="none" strike="noStrike" kern="1200" cap="none" spc="0" normalizeH="0" baseline="0" noProof="0" dirty="0" err="1">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negati</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f</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oranı</a:t>
            </a: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≥CR </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oranı</a:t>
            </a: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1</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GB" sz="1100" b="1" i="0" u="none" strike="noStrike" kern="1200" cap="none" spc="0" normalizeH="0" baseline="0" noProof="0" dirty="0" err="1">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randomiza</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syondan itibaren PFS</a:t>
            </a: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1</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GB" sz="1100" b="1" i="0" u="none" strike="noStrike" kern="1200" cap="none" spc="0" normalizeH="0" baseline="0" noProof="0" dirty="0" err="1">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randomiza</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syondan itibaren OS</a:t>
            </a:r>
            <a:endParaRPr kumimoji="0" lang="en-GB"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 name="object 17">
            <a:extLst>
              <a:ext uri="{FF2B5EF4-FFF2-40B4-BE49-F238E27FC236}">
                <a16:creationId xmlns:a16="http://schemas.microsoft.com/office/drawing/2014/main" id="{DB467B9D-EFC3-0DE9-5C1B-8ABCDA033D6B}"/>
              </a:ext>
            </a:extLst>
          </p:cNvPr>
          <p:cNvSpPr txBox="1"/>
          <p:nvPr/>
        </p:nvSpPr>
        <p:spPr>
          <a:xfrm>
            <a:off x="3277057" y="1515369"/>
            <a:ext cx="2343850" cy="277274"/>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ctr"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İndüksiyon</a:t>
            </a:r>
          </a:p>
        </p:txBody>
      </p:sp>
      <p:sp>
        <p:nvSpPr>
          <p:cNvPr id="14" name="Right Arrow 46">
            <a:extLst>
              <a:ext uri="{FF2B5EF4-FFF2-40B4-BE49-F238E27FC236}">
                <a16:creationId xmlns:a16="http://schemas.microsoft.com/office/drawing/2014/main" id="{964AB5BF-072B-8E13-2E7E-4E3EE3C83096}"/>
              </a:ext>
            </a:extLst>
          </p:cNvPr>
          <p:cNvSpPr/>
          <p:nvPr/>
        </p:nvSpPr>
        <p:spPr>
          <a:xfrm>
            <a:off x="6061411" y="2987910"/>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2" name="Right Arrow 47">
            <a:extLst>
              <a:ext uri="{FF2B5EF4-FFF2-40B4-BE49-F238E27FC236}">
                <a16:creationId xmlns:a16="http://schemas.microsoft.com/office/drawing/2014/main" id="{BC2BA77A-0D0F-ED95-A984-7E8D594B6791}"/>
              </a:ext>
            </a:extLst>
          </p:cNvPr>
          <p:cNvSpPr/>
          <p:nvPr/>
        </p:nvSpPr>
        <p:spPr>
          <a:xfrm>
            <a:off x="6061411" y="4505425"/>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3" name="object 16">
            <a:extLst>
              <a:ext uri="{FF2B5EF4-FFF2-40B4-BE49-F238E27FC236}">
                <a16:creationId xmlns:a16="http://schemas.microsoft.com/office/drawing/2014/main" id="{62E84E95-365A-C92E-B31E-F0A0AE60307E}"/>
              </a:ext>
            </a:extLst>
          </p:cNvPr>
          <p:cNvSpPr txBox="1"/>
          <p:nvPr/>
        </p:nvSpPr>
        <p:spPr>
          <a:xfrm>
            <a:off x="5945689" y="1847199"/>
            <a:ext cx="237028" cy="3527017"/>
          </a:xfrm>
          <a:prstGeom prst="rect">
            <a:avLst/>
          </a:prstGeom>
          <a:solidFill>
            <a:srgbClr val="BEDFDB"/>
          </a:solidFill>
          <a:ln w="10413">
            <a:solidFill>
              <a:srgbClr val="BEDFDB"/>
            </a:solidFill>
          </a:ln>
        </p:spPr>
        <p:txBody>
          <a:bodyPr vert="vert270" wrap="square" lIns="0" tIns="62865" rIns="0" bIns="0" rtlCol="0" anchor="ctr">
            <a:noAutofit/>
          </a:bodyPr>
          <a:lstStyle/>
          <a:p>
            <a:pPr marL="682625" marR="0" lvl="0" indent="0" algn="l" defTabSz="914400" rtl="0" eaLnBrk="1" fontAlgn="auto" latinLnBrk="0" hangingPunct="1">
              <a:lnSpc>
                <a:spcPct val="100000"/>
              </a:lnSpc>
              <a:spcBef>
                <a:spcPts val="495"/>
              </a:spcBef>
              <a:spcAft>
                <a:spcPts val="0"/>
              </a:spcAft>
              <a:buClrTx/>
              <a:buSzTx/>
              <a:buFontTx/>
              <a:buNone/>
              <a:tabLst/>
              <a:defRPr/>
            </a:pPr>
            <a:r>
              <a:rPr kumimoji="0" lang="tr-TR" sz="1100" b="1"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Otolog Kök Hücre Nakli</a:t>
            </a:r>
          </a:p>
        </p:txBody>
      </p:sp>
      <p:sp>
        <p:nvSpPr>
          <p:cNvPr id="24" name="object 18">
            <a:extLst>
              <a:ext uri="{FF2B5EF4-FFF2-40B4-BE49-F238E27FC236}">
                <a16:creationId xmlns:a16="http://schemas.microsoft.com/office/drawing/2014/main" id="{A9D82FA0-C070-F2D6-65E5-FF6C4C2107F2}"/>
              </a:ext>
            </a:extLst>
          </p:cNvPr>
          <p:cNvSpPr txBox="1"/>
          <p:nvPr/>
        </p:nvSpPr>
        <p:spPr>
          <a:xfrm>
            <a:off x="6418789" y="1847200"/>
            <a:ext cx="2352790" cy="2268444"/>
          </a:xfrm>
          <a:prstGeom prst="rect">
            <a:avLst/>
          </a:prstGeom>
          <a:solidFill>
            <a:srgbClr val="1F6A8F"/>
          </a:solidFill>
          <a:ln>
            <a:noFill/>
          </a:ln>
        </p:spPr>
        <p:txBody>
          <a:bodyPr vert="horz" wrap="square" lIns="0" tIns="29209" rIns="0" bIns="0" rtlCol="0" anchor="ctr">
            <a:noAutofit/>
          </a:bodyPr>
          <a:lstStyle/>
          <a:p>
            <a:pPr marL="72000" marR="0" lvl="0" indent="0" algn="ctr" defTabSz="914400" rtl="0" eaLnBrk="1" fontAlgn="auto" latinLnBrk="0" hangingPunct="1">
              <a:lnSpc>
                <a:spcPct val="100000"/>
              </a:lnSpc>
              <a:spcBef>
                <a:spcPts val="229"/>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D-VTd (n=543)</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16 mg/kg IV </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Siklus 1-2; Haftada 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Siklus 3-4; 2 Haftada 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 1.3 mg/m2  SC </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Gün 1, 4, 8, 11</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T: 100 mg/gün PO</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20-40 mg IV/POa</a:t>
            </a:r>
          </a:p>
        </p:txBody>
      </p:sp>
      <p:sp>
        <p:nvSpPr>
          <p:cNvPr id="25" name="object 19">
            <a:extLst>
              <a:ext uri="{FF2B5EF4-FFF2-40B4-BE49-F238E27FC236}">
                <a16:creationId xmlns:a16="http://schemas.microsoft.com/office/drawing/2014/main" id="{34B1160B-E745-B8F7-4257-2776F1C2C487}"/>
              </a:ext>
            </a:extLst>
          </p:cNvPr>
          <p:cNvSpPr txBox="1"/>
          <p:nvPr/>
        </p:nvSpPr>
        <p:spPr>
          <a:xfrm>
            <a:off x="6418791" y="4188840"/>
            <a:ext cx="2352789" cy="1185376"/>
          </a:xfrm>
          <a:prstGeom prst="rect">
            <a:avLst/>
          </a:prstGeom>
          <a:solidFill>
            <a:srgbClr val="969696"/>
          </a:solidFill>
          <a:ln>
            <a:solidFill>
              <a:srgbClr val="969696"/>
            </a:solidFill>
          </a:ln>
        </p:spPr>
        <p:txBody>
          <a:bodyPr vert="horz" wrap="square" lIns="0" tIns="31750" rIns="0" bIns="0" rtlCol="0" anchor="ctr">
            <a:noAutofit/>
          </a:bodyPr>
          <a:lstStyle/>
          <a:p>
            <a:pPr marL="0" marR="0" lvl="0" indent="0" algn="ctr" defTabSz="914400" rtl="0" eaLnBrk="1" fontAlgn="auto" latinLnBrk="0" hangingPunct="1">
              <a:lnSpc>
                <a:spcPct val="100000"/>
              </a:lnSpc>
              <a:spcBef>
                <a:spcPts val="25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VTd (n=542)</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V: 1.3 mg/m</a:t>
            </a:r>
            <a:r>
              <a:rPr kumimoji="0" lang="en-US"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2  </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SC</a:t>
            </a:r>
            <a:r>
              <a:rPr kumimoji="0" lang="en-US"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endParaRPr kumimoji="0" lang="tr-TR"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tr-TR" sz="1050" b="0" i="0" u="none" strike="noStrike" kern="0" cap="none" spc="0" normalizeH="0" baseline="3000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Gün</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1, 4, 8, 11</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T: 100 mg/</a:t>
            </a:r>
            <a:r>
              <a:rPr kumimoji="0" lang="tr-TR"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gün</a:t>
            </a: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PO</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 20-40 mg IV/</a:t>
            </a:r>
            <a:r>
              <a:rPr kumimoji="0" lang="en-US" sz="1050" b="0" i="0" u="none" strike="noStrike" kern="0" cap="none" spc="0" normalizeH="0" baseline="0" noProof="0" dirty="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PO</a:t>
            </a:r>
            <a:r>
              <a:rPr kumimoji="0" lang="en-US" sz="1050" b="0" i="0" u="none" strike="noStrike" kern="0" cap="none" spc="0" normalizeH="0" baseline="30000" noProof="0" dirty="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a:t>
            </a:r>
            <a:endParaRPr kumimoji="0" lang="en-US" sz="1050" b="0" i="0" u="none" strike="noStrike" kern="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object 17">
            <a:extLst>
              <a:ext uri="{FF2B5EF4-FFF2-40B4-BE49-F238E27FC236}">
                <a16:creationId xmlns:a16="http://schemas.microsoft.com/office/drawing/2014/main" id="{5A9823CD-E0D8-7040-B936-2EAF51D166EB}"/>
              </a:ext>
            </a:extLst>
          </p:cNvPr>
          <p:cNvSpPr txBox="1"/>
          <p:nvPr/>
        </p:nvSpPr>
        <p:spPr>
          <a:xfrm>
            <a:off x="6418789" y="1515369"/>
            <a:ext cx="2343850" cy="277274"/>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algn="ctr"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ctr"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Konsolidasyon</a:t>
            </a:r>
          </a:p>
        </p:txBody>
      </p:sp>
      <p:sp>
        <p:nvSpPr>
          <p:cNvPr id="27" name="TextBox 26">
            <a:extLst>
              <a:ext uri="{FF2B5EF4-FFF2-40B4-BE49-F238E27FC236}">
                <a16:creationId xmlns:a16="http://schemas.microsoft.com/office/drawing/2014/main" id="{725CD900-9BDD-9BAC-F543-D8ACEA3A55EC}"/>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
        <p:nvSpPr>
          <p:cNvPr id="28" name="object 4">
            <a:extLst>
              <a:ext uri="{FF2B5EF4-FFF2-40B4-BE49-F238E27FC236}">
                <a16:creationId xmlns:a16="http://schemas.microsoft.com/office/drawing/2014/main" id="{A42AB2FD-E3AE-808B-9DA3-1125877C6888}"/>
              </a:ext>
            </a:extLst>
          </p:cNvPr>
          <p:cNvSpPr txBox="1"/>
          <p:nvPr/>
        </p:nvSpPr>
        <p:spPr>
          <a:xfrm>
            <a:off x="241393" y="5681760"/>
            <a:ext cx="8996692" cy="788036"/>
          </a:xfrm>
          <a:prstGeom prst="rect">
            <a:avLst/>
          </a:prstGeom>
        </p:spPr>
        <p:txBody>
          <a:bodyPr vert="horz" wrap="square" lIns="0" tIns="18415"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VTd</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daratumumab/bortezomib/</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talidomid</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/de</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ks</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ametason</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VTd</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bortezomib/</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talidomid</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/de</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ks</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ametason</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ECOG,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Doğu Kooperatifi Onkoloji</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Grubu</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IV,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intravenöz</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QW,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haftalık</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Q2W,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2 haftada bir</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SC,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subkutan</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PO, oral; PR,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kısmi yanıt</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Q8W, 8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haftada bir</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PD,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progresif</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hastalık</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sCR</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kesin tam yanıt</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PFS,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progresyonsuz</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sağkalım</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MRD, minimal re</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z</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id</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üe</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l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hastalık</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CR,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tam yanıt</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OS,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genel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sağkalım</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3000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a</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1-2.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Siklusların</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1, 2, 8, 9, 15, 16, 22, 23</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Günlerinde ve 3-4.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Siklusların</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1 &amp; 2. Günlerinde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deks</a:t>
            </a:r>
            <a:r>
              <a:rPr kumimoji="0" lang="en-US"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ametason</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40 mg; 3-4.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Siklusların</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8, 9, 15, 16</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Günlerinde 20 mg; 5-6. </a:t>
            </a:r>
            <a:r>
              <a:rPr kumimoji="0" lang="tr-TR" sz="1000" b="0" i="0" u="none" strike="noStrike" kern="1200" cap="none" spc="0" normalizeH="0" baseline="0" noProof="0" dirty="0" err="1">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Siklusların</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1, 2, 8, 9, 15, 16</a:t>
            </a:r>
            <a:r>
              <a:rPr kumimoji="0" lang="tr-TR" sz="1000" b="0" i="0" u="none" strike="noStrike" kern="1200" cap="none" spc="0" normalizeH="0" baseline="0" noProof="0" dirty="0">
                <a:ln>
                  <a:noFill/>
                </a:ln>
                <a:solidFill>
                  <a:srgbClr val="FF0000"/>
                </a:solidFill>
                <a:effectLst/>
                <a:uLnTx/>
                <a:uFillTx/>
                <a:latin typeface="Verdana" panose="020B0604030504040204" pitchFamily="34" charset="0"/>
                <a:ea typeface="Verdana" panose="020B0604030504040204" pitchFamily="34" charset="0"/>
                <a:cs typeface="Verdana" panose="020B0604030504040204" pitchFamily="34" charset="0"/>
              </a:rPr>
              <a:t>. Günlerinde 20 mg.</a:t>
            </a:r>
          </a:p>
        </p:txBody>
      </p:sp>
      <p:sp>
        <p:nvSpPr>
          <p:cNvPr id="11" name="Right Brace 10">
            <a:extLst>
              <a:ext uri="{FF2B5EF4-FFF2-40B4-BE49-F238E27FC236}">
                <a16:creationId xmlns:a16="http://schemas.microsoft.com/office/drawing/2014/main" id="{4935A2F5-95CB-4D37-C931-8ECAD82B8C02}"/>
              </a:ext>
            </a:extLst>
          </p:cNvPr>
          <p:cNvSpPr/>
          <p:nvPr/>
        </p:nvSpPr>
        <p:spPr>
          <a:xfrm>
            <a:off x="8904582" y="1604356"/>
            <a:ext cx="421735" cy="3940233"/>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1042757386"/>
      </p:ext>
    </p:extLst>
  </p:cSld>
  <p:clrMapOvr>
    <a:masterClrMapping/>
  </p:clrMapOvr>
  <p:transition spd="med">
    <p:fade/>
  </p:transition>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7" name="Rectangle 9">
            <a:extLst>
              <a:ext uri="{FF2B5EF4-FFF2-40B4-BE49-F238E27FC236}">
                <a16:creationId xmlns:a16="http://schemas.microsoft.com/office/drawing/2014/main" id="{AF2A46FC-A8BE-4771-BE51-D9123E9185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İçerik Yer Tutucusu 4">
            <a:extLst>
              <a:ext uri="{FF2B5EF4-FFF2-40B4-BE49-F238E27FC236}">
                <a16:creationId xmlns:a16="http://schemas.microsoft.com/office/drawing/2014/main" id="{085EA86C-362A-89B8-3F24-5431D875BB44}"/>
              </a:ext>
            </a:extLst>
          </p:cNvPr>
          <p:cNvPicPr>
            <a:picLocks noGrp="1" noChangeAspect="1"/>
          </p:cNvPicPr>
          <p:nvPr>
            <p:ph idx="1"/>
          </p:nvPr>
        </p:nvPicPr>
        <p:blipFill>
          <a:blip r:embed="rId2"/>
          <a:srcRect l="3975" r="-2" b="-2"/>
          <a:stretch/>
        </p:blipFill>
        <p:spPr>
          <a:xfrm>
            <a:off x="615790" y="508000"/>
            <a:ext cx="10960420" cy="5792694"/>
          </a:xfrm>
          <a:custGeom>
            <a:avLst/>
            <a:gdLst/>
            <a:ahLst/>
            <a:cxnLst/>
            <a:rect l="l" t="t" r="r" b="b"/>
            <a:pathLst>
              <a:path w="10485104" h="5523506">
                <a:moveTo>
                  <a:pt x="5949681" y="536"/>
                </a:moveTo>
                <a:cubicBezTo>
                  <a:pt x="6074035" y="-2131"/>
                  <a:pt x="6198411" y="5173"/>
                  <a:pt x="6321822" y="22405"/>
                </a:cubicBezTo>
                <a:cubicBezTo>
                  <a:pt x="6498937" y="51493"/>
                  <a:pt x="6677824" y="73364"/>
                  <a:pt x="6857694" y="55210"/>
                </a:cubicBezTo>
                <a:cubicBezTo>
                  <a:pt x="6981675" y="42526"/>
                  <a:pt x="7105459" y="35089"/>
                  <a:pt x="7230031" y="35528"/>
                </a:cubicBezTo>
                <a:cubicBezTo>
                  <a:pt x="7516370" y="35528"/>
                  <a:pt x="7802902" y="38152"/>
                  <a:pt x="8089242" y="32684"/>
                </a:cubicBezTo>
                <a:cubicBezTo>
                  <a:pt x="8344090" y="27873"/>
                  <a:pt x="8597956" y="17377"/>
                  <a:pt x="8853003" y="43837"/>
                </a:cubicBezTo>
                <a:cubicBezTo>
                  <a:pt x="9229472" y="82767"/>
                  <a:pt x="9607909" y="70300"/>
                  <a:pt x="9985559" y="65708"/>
                </a:cubicBezTo>
                <a:cubicBezTo>
                  <a:pt x="10083101" y="64320"/>
                  <a:pt x="10180599" y="61132"/>
                  <a:pt x="10278047" y="56140"/>
                </a:cubicBezTo>
                <a:lnTo>
                  <a:pt x="10449151" y="44199"/>
                </a:lnTo>
                <a:lnTo>
                  <a:pt x="10468533" y="198724"/>
                </a:lnTo>
                <a:cubicBezTo>
                  <a:pt x="10475933" y="234109"/>
                  <a:pt x="10480462" y="270161"/>
                  <a:pt x="10482057" y="306442"/>
                </a:cubicBezTo>
                <a:cubicBezTo>
                  <a:pt x="10492136" y="438884"/>
                  <a:pt x="10475168" y="569479"/>
                  <a:pt x="10461007" y="700359"/>
                </a:cubicBezTo>
                <a:cubicBezTo>
                  <a:pt x="10451566" y="783776"/>
                  <a:pt x="10437150" y="868045"/>
                  <a:pt x="10461007" y="950608"/>
                </a:cubicBezTo>
                <a:cubicBezTo>
                  <a:pt x="10477350" y="1008147"/>
                  <a:pt x="10480985" y="1069224"/>
                  <a:pt x="10471595" y="1128666"/>
                </a:cubicBezTo>
                <a:cubicBezTo>
                  <a:pt x="10455763" y="1234166"/>
                  <a:pt x="10452459" y="1341527"/>
                  <a:pt x="10461772" y="1447979"/>
                </a:cubicBezTo>
                <a:cubicBezTo>
                  <a:pt x="10467921" y="1518165"/>
                  <a:pt x="10466977" y="1588906"/>
                  <a:pt x="10458965" y="1658865"/>
                </a:cubicBezTo>
                <a:cubicBezTo>
                  <a:pt x="10448377" y="1752939"/>
                  <a:pt x="10431919" y="1848719"/>
                  <a:pt x="10451949" y="1943076"/>
                </a:cubicBezTo>
                <a:cubicBezTo>
                  <a:pt x="10483843" y="2092999"/>
                  <a:pt x="10477464" y="2242779"/>
                  <a:pt x="10464706" y="2393837"/>
                </a:cubicBezTo>
                <a:cubicBezTo>
                  <a:pt x="10455138" y="2506243"/>
                  <a:pt x="10444549" y="2619928"/>
                  <a:pt x="10463686" y="2733613"/>
                </a:cubicBezTo>
                <a:cubicBezTo>
                  <a:pt x="10471914" y="2786362"/>
                  <a:pt x="10471914" y="2840306"/>
                  <a:pt x="10463686" y="2893056"/>
                </a:cubicBezTo>
                <a:cubicBezTo>
                  <a:pt x="10453735" y="2964109"/>
                  <a:pt x="10444294" y="3034452"/>
                  <a:pt x="10457052" y="3106215"/>
                </a:cubicBezTo>
                <a:cubicBezTo>
                  <a:pt x="10462665" y="3137479"/>
                  <a:pt x="10466875" y="3169026"/>
                  <a:pt x="10469810" y="3200574"/>
                </a:cubicBezTo>
                <a:cubicBezTo>
                  <a:pt x="10475653" y="3281119"/>
                  <a:pt x="10473561" y="3362120"/>
                  <a:pt x="10463559" y="3442154"/>
                </a:cubicBezTo>
                <a:cubicBezTo>
                  <a:pt x="10453990" y="3535091"/>
                  <a:pt x="10469554" y="3628597"/>
                  <a:pt x="10456797" y="3721250"/>
                </a:cubicBezTo>
                <a:cubicBezTo>
                  <a:pt x="10447738" y="3795870"/>
                  <a:pt x="10447394" y="3871485"/>
                  <a:pt x="10455776" y="3946204"/>
                </a:cubicBezTo>
                <a:cubicBezTo>
                  <a:pt x="10470855" y="4087457"/>
                  <a:pt x="10469912" y="4230260"/>
                  <a:pt x="10452970" y="4371244"/>
                </a:cubicBezTo>
                <a:cubicBezTo>
                  <a:pt x="10442508" y="4453523"/>
                  <a:pt x="10436512" y="4538218"/>
                  <a:pt x="10455266" y="4618934"/>
                </a:cubicBezTo>
                <a:cubicBezTo>
                  <a:pt x="10499408" y="4808646"/>
                  <a:pt x="10473637" y="4998642"/>
                  <a:pt x="10455266" y="5187359"/>
                </a:cubicBezTo>
                <a:cubicBezTo>
                  <a:pt x="10444103" y="5288708"/>
                  <a:pt x="10443847" y="5391181"/>
                  <a:pt x="10454500" y="5492602"/>
                </a:cubicBezTo>
                <a:lnTo>
                  <a:pt x="10454510" y="5492731"/>
                </a:lnTo>
                <a:lnTo>
                  <a:pt x="10414967" y="5491139"/>
                </a:lnTo>
                <a:cubicBezTo>
                  <a:pt x="10117611" y="5495732"/>
                  <a:pt x="9820450" y="5526349"/>
                  <a:pt x="9523092" y="5507105"/>
                </a:cubicBezTo>
                <a:cubicBezTo>
                  <a:pt x="9272964" y="5490920"/>
                  <a:pt x="9023034" y="5477142"/>
                  <a:pt x="8772711" y="5490483"/>
                </a:cubicBezTo>
                <a:cubicBezTo>
                  <a:pt x="8636774" y="5499549"/>
                  <a:pt x="8500636" y="5503107"/>
                  <a:pt x="8364561" y="5501172"/>
                </a:cubicBezTo>
                <a:lnTo>
                  <a:pt x="8196562" y="5491993"/>
                </a:lnTo>
                <a:lnTo>
                  <a:pt x="8077075" y="5475562"/>
                </a:lnTo>
                <a:lnTo>
                  <a:pt x="7915670" y="5468917"/>
                </a:lnTo>
                <a:lnTo>
                  <a:pt x="7914092" y="5467957"/>
                </a:lnTo>
                <a:lnTo>
                  <a:pt x="7894412" y="5467957"/>
                </a:lnTo>
                <a:lnTo>
                  <a:pt x="7892834" y="5468758"/>
                </a:lnTo>
                <a:lnTo>
                  <a:pt x="7727602" y="5475562"/>
                </a:lnTo>
                <a:lnTo>
                  <a:pt x="7690606" y="5480649"/>
                </a:lnTo>
                <a:lnTo>
                  <a:pt x="7624212" y="5484579"/>
                </a:lnTo>
                <a:cubicBezTo>
                  <a:pt x="7434738" y="5508001"/>
                  <a:pt x="7243868" y="5514147"/>
                  <a:pt x="7053506" y="5502949"/>
                </a:cubicBezTo>
                <a:cubicBezTo>
                  <a:pt x="6777009" y="5485453"/>
                  <a:pt x="6500117" y="5474737"/>
                  <a:pt x="6223029" y="5498574"/>
                </a:cubicBezTo>
                <a:cubicBezTo>
                  <a:pt x="6065592" y="5511916"/>
                  <a:pt x="5908157" y="5526131"/>
                  <a:pt x="5750720" y="5507761"/>
                </a:cubicBezTo>
                <a:cubicBezTo>
                  <a:pt x="5616170" y="5490965"/>
                  <a:pt x="5480520" y="5488253"/>
                  <a:pt x="5345518" y="5499668"/>
                </a:cubicBezTo>
                <a:cubicBezTo>
                  <a:pt x="5197844" y="5511040"/>
                  <a:pt x="5049616" y="5511040"/>
                  <a:pt x="4901942" y="5499668"/>
                </a:cubicBezTo>
                <a:cubicBezTo>
                  <a:pt x="4760445" y="5490920"/>
                  <a:pt x="4618556" y="5476268"/>
                  <a:pt x="4477454" y="5492013"/>
                </a:cubicBezTo>
                <a:cubicBezTo>
                  <a:pt x="4279085" y="5513884"/>
                  <a:pt x="4081305" y="5506667"/>
                  <a:pt x="3883329" y="5493326"/>
                </a:cubicBezTo>
                <a:cubicBezTo>
                  <a:pt x="3719792" y="5482391"/>
                  <a:pt x="3555664" y="5466425"/>
                  <a:pt x="3392914" y="5492233"/>
                </a:cubicBezTo>
                <a:cubicBezTo>
                  <a:pt x="3175771" y="5523222"/>
                  <a:pt x="2956480" y="5531206"/>
                  <a:pt x="2737979" y="5516072"/>
                </a:cubicBezTo>
                <a:cubicBezTo>
                  <a:pt x="2289680" y="5492670"/>
                  <a:pt x="1840986" y="5498574"/>
                  <a:pt x="1392489" y="5480641"/>
                </a:cubicBezTo>
                <a:cubicBezTo>
                  <a:pt x="1244499" y="5474519"/>
                  <a:pt x="1097296" y="5507322"/>
                  <a:pt x="949699" y="5509072"/>
                </a:cubicBezTo>
                <a:cubicBezTo>
                  <a:pt x="684469" y="5512352"/>
                  <a:pt x="418241" y="5493120"/>
                  <a:pt x="151598" y="5492249"/>
                </a:cubicBezTo>
                <a:lnTo>
                  <a:pt x="1415" y="5496057"/>
                </a:lnTo>
                <a:lnTo>
                  <a:pt x="3772" y="5431261"/>
                </a:lnTo>
                <a:cubicBezTo>
                  <a:pt x="7163" y="5398149"/>
                  <a:pt x="12808" y="5364994"/>
                  <a:pt x="20909" y="5331792"/>
                </a:cubicBezTo>
                <a:cubicBezTo>
                  <a:pt x="51502" y="5208362"/>
                  <a:pt x="50009" y="5079152"/>
                  <a:pt x="16572" y="4956462"/>
                </a:cubicBezTo>
                <a:cubicBezTo>
                  <a:pt x="9172" y="4924695"/>
                  <a:pt x="4643" y="4892329"/>
                  <a:pt x="3048" y="4859758"/>
                </a:cubicBezTo>
                <a:cubicBezTo>
                  <a:pt x="-7031" y="4740857"/>
                  <a:pt x="9937" y="4623614"/>
                  <a:pt x="24098" y="4506116"/>
                </a:cubicBezTo>
                <a:cubicBezTo>
                  <a:pt x="33539" y="4431228"/>
                  <a:pt x="47955" y="4355575"/>
                  <a:pt x="24098" y="4281453"/>
                </a:cubicBezTo>
                <a:cubicBezTo>
                  <a:pt x="7755" y="4229797"/>
                  <a:pt x="4120" y="4174965"/>
                  <a:pt x="13510" y="4121600"/>
                </a:cubicBezTo>
                <a:cubicBezTo>
                  <a:pt x="29342" y="4026887"/>
                  <a:pt x="32646" y="3930503"/>
                  <a:pt x="23333" y="3834935"/>
                </a:cubicBezTo>
                <a:cubicBezTo>
                  <a:pt x="17184" y="3771925"/>
                  <a:pt x="18128" y="3708417"/>
                  <a:pt x="26140" y="3645611"/>
                </a:cubicBezTo>
                <a:cubicBezTo>
                  <a:pt x="36728" y="3561155"/>
                  <a:pt x="53186" y="3475168"/>
                  <a:pt x="33156" y="3390458"/>
                </a:cubicBezTo>
                <a:cubicBezTo>
                  <a:pt x="1262" y="3255864"/>
                  <a:pt x="7641" y="3121398"/>
                  <a:pt x="20399" y="2985784"/>
                </a:cubicBezTo>
                <a:cubicBezTo>
                  <a:pt x="29967" y="2884871"/>
                  <a:pt x="40556" y="2782810"/>
                  <a:pt x="21419" y="2680748"/>
                </a:cubicBezTo>
                <a:cubicBezTo>
                  <a:pt x="13191" y="2633392"/>
                  <a:pt x="13191" y="2584964"/>
                  <a:pt x="21419" y="2537607"/>
                </a:cubicBezTo>
                <a:cubicBezTo>
                  <a:pt x="31370" y="2473819"/>
                  <a:pt x="40811" y="2410668"/>
                  <a:pt x="28053" y="2346242"/>
                </a:cubicBezTo>
                <a:cubicBezTo>
                  <a:pt x="22440" y="2318175"/>
                  <a:pt x="18230" y="2289853"/>
                  <a:pt x="15295" y="2261531"/>
                </a:cubicBezTo>
                <a:cubicBezTo>
                  <a:pt x="9452" y="2189221"/>
                  <a:pt x="11544" y="2116502"/>
                  <a:pt x="21546" y="2044651"/>
                </a:cubicBezTo>
                <a:cubicBezTo>
                  <a:pt x="31115" y="1961216"/>
                  <a:pt x="15551" y="1877270"/>
                  <a:pt x="28308" y="1794090"/>
                </a:cubicBezTo>
                <a:cubicBezTo>
                  <a:pt x="37367" y="1727100"/>
                  <a:pt x="37711" y="1659216"/>
                  <a:pt x="29329" y="1592136"/>
                </a:cubicBezTo>
                <a:cubicBezTo>
                  <a:pt x="14250" y="1465325"/>
                  <a:pt x="15193" y="1337123"/>
                  <a:pt x="32135" y="1210554"/>
                </a:cubicBezTo>
                <a:cubicBezTo>
                  <a:pt x="42597" y="1136687"/>
                  <a:pt x="48593" y="1060652"/>
                  <a:pt x="29839" y="988188"/>
                </a:cubicBezTo>
                <a:cubicBezTo>
                  <a:pt x="-14303" y="817873"/>
                  <a:pt x="11468" y="647303"/>
                  <a:pt x="29839" y="477881"/>
                </a:cubicBezTo>
                <a:cubicBezTo>
                  <a:pt x="41002" y="386894"/>
                  <a:pt x="41258" y="294898"/>
                  <a:pt x="30605" y="203847"/>
                </a:cubicBezTo>
                <a:lnTo>
                  <a:pt x="17136" y="42362"/>
                </a:lnTo>
                <a:lnTo>
                  <a:pt x="155390" y="51827"/>
                </a:lnTo>
                <a:cubicBezTo>
                  <a:pt x="380715" y="63616"/>
                  <a:pt x="606095" y="63411"/>
                  <a:pt x="831032" y="41432"/>
                </a:cubicBezTo>
                <a:cubicBezTo>
                  <a:pt x="1107234" y="18075"/>
                  <a:pt x="1384519" y="14708"/>
                  <a:pt x="1661115" y="31372"/>
                </a:cubicBezTo>
                <a:cubicBezTo>
                  <a:pt x="1911045" y="42962"/>
                  <a:pt x="2160581" y="71395"/>
                  <a:pt x="2411103" y="47120"/>
                </a:cubicBezTo>
                <a:cubicBezTo>
                  <a:pt x="2497298" y="38807"/>
                  <a:pt x="2581920" y="18689"/>
                  <a:pt x="2668707" y="14096"/>
                </a:cubicBezTo>
                <a:cubicBezTo>
                  <a:pt x="3075287" y="-7775"/>
                  <a:pt x="3480488" y="25030"/>
                  <a:pt x="3885690" y="51930"/>
                </a:cubicBezTo>
                <a:cubicBezTo>
                  <a:pt x="4033287" y="61770"/>
                  <a:pt x="4180883" y="73799"/>
                  <a:pt x="4328480" y="46900"/>
                </a:cubicBezTo>
                <a:cubicBezTo>
                  <a:pt x="4453032" y="25577"/>
                  <a:pt x="4579453" y="21181"/>
                  <a:pt x="4704949" y="33778"/>
                </a:cubicBezTo>
                <a:cubicBezTo>
                  <a:pt x="4816098" y="46376"/>
                  <a:pt x="4927939" y="49371"/>
                  <a:pt x="5039501" y="42745"/>
                </a:cubicBezTo>
                <a:cubicBezTo>
                  <a:pt x="5342568" y="15407"/>
                  <a:pt x="5645828" y="318"/>
                  <a:pt x="5949681" y="536"/>
                </a:cubicBezTo>
                <a:close/>
              </a:path>
            </a:pathLst>
          </a:custGeom>
        </p:spPr>
      </p:pic>
    </p:spTree>
    <p:extLst>
      <p:ext uri="{BB962C8B-B14F-4D97-AF65-F5344CB8AC3E}">
        <p14:creationId xmlns:p14="http://schemas.microsoft.com/office/powerpoint/2010/main" val="193335837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Başlangıç Özellikleri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object 4">
            <a:extLst>
              <a:ext uri="{FF2B5EF4-FFF2-40B4-BE49-F238E27FC236}">
                <a16:creationId xmlns:a16="http://schemas.microsoft.com/office/drawing/2014/main" id="{30378258-C46D-D54D-6DF6-3D9F9AFD3AF6}"/>
              </a:ext>
            </a:extLst>
          </p:cNvPr>
          <p:cNvSpPr txBox="1"/>
          <p:nvPr/>
        </p:nvSpPr>
        <p:spPr>
          <a:xfrm>
            <a:off x="271511" y="6289547"/>
            <a:ext cx="8996692" cy="295594"/>
          </a:xfrm>
          <a:prstGeom prst="rect">
            <a:avLst/>
          </a:prstGeom>
        </p:spPr>
        <p:txBody>
          <a:bodyPr vert="horz" wrap="square" lIns="0" tIns="18415" rIns="0" bIns="0" rtlCol="0">
            <a:spAutoFit/>
          </a:body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600" b="0" i="0" u="none" strike="noStrike" kern="1200" cap="none" spc="0" normalizeH="0" baseline="3000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a</a:t>
            </a:r>
            <a:r>
              <a:rPr kumimoji="0" lang="en-US" sz="600" b="0" i="0" u="none" strike="noStrike" kern="1200" cap="none" spc="0"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ECOG</a:t>
            </a:r>
            <a:r>
              <a:rPr kumimoji="0" lang="en-US"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performans statüsü, 0 ila 5 arasında bir ölçekte puanlanır ve 0 puanı hiç semptom olmamasını gösterirken, daha yüksek puanlar engelliliğin arttığını gösterir. </a:t>
            </a:r>
            <a:r>
              <a:rPr kumimoji="0" lang="en-US"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600" b="0" i="0" u="none" strike="noStrike" kern="1200" cap="none" spc="-15"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b</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Serum ve idrarda ölçülebilir hastalığı olmayan hastaları içerir.</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600" b="0" i="0" u="none" strike="noStrike" kern="1200" cap="none" spc="-15"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c</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S</a:t>
            </a:r>
            <a:r>
              <a:rPr kumimoji="0" lang="en-US"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erum</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l-G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β</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2-mi</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k</a:t>
            </a:r>
            <a:r>
              <a:rPr kumimoji="0" lang="en-US"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roglobulin</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ve</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albümin</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kombinasyonuna dayanır</a:t>
            </a:r>
            <a:r>
              <a:rPr kumimoji="0" lang="en-US"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600" b="0" i="0" u="none" strike="noStrike" kern="1200" cap="none" spc="-15"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d</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Yerel merkezlerde gerçekleştirilen floresan in </a:t>
            </a:r>
            <a:r>
              <a:rPr kumimoji="0" lang="tr-TR"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situ</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hibridizasyonu</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tr-TR" sz="600" b="0" i="0" u="none" strike="noStrike" kern="1200" cap="none" spc="-15"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karyotip</a:t>
            </a:r>
            <a:r>
              <a:rPr kumimoji="0" lang="tr-TR" sz="600" b="0" i="0" u="none" strike="noStrike" kern="1200" cap="none" spc="-15"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testine dayanır; yüksek risk, tarama sırasında merkezi olarak doğrulandığı şekilde, del17p veya t(4;14) varlığı olarak tanımlandı.</a:t>
            </a:r>
            <a:endParaRPr kumimoji="0" lang="en-US" sz="600" b="0" i="0" u="none" strike="noStrike" kern="1200" cap="none" spc="-15"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 name="TextBox 7">
            <a:extLst>
              <a:ext uri="{FF2B5EF4-FFF2-40B4-BE49-F238E27FC236}">
                <a16:creationId xmlns:a16="http://schemas.microsoft.com/office/drawing/2014/main" id="{EC60FF4D-2A57-97F1-E451-74F247903EF4}"/>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graphicFrame>
        <p:nvGraphicFramePr>
          <p:cNvPr id="2" name="object 5">
            <a:extLst>
              <a:ext uri="{FF2B5EF4-FFF2-40B4-BE49-F238E27FC236}">
                <a16:creationId xmlns:a16="http://schemas.microsoft.com/office/drawing/2014/main" id="{A0204749-DD57-FD55-8DBC-77A7470399C6}"/>
              </a:ext>
            </a:extLst>
          </p:cNvPr>
          <p:cNvGraphicFramePr>
            <a:graphicFrameLocks noGrp="1"/>
          </p:cNvGraphicFramePr>
          <p:nvPr/>
        </p:nvGraphicFramePr>
        <p:xfrm>
          <a:off x="620184" y="1076185"/>
          <a:ext cx="6287935" cy="4999860"/>
        </p:xfrm>
        <a:graphic>
          <a:graphicData uri="http://schemas.openxmlformats.org/drawingml/2006/table">
            <a:tbl>
              <a:tblPr firstRow="1" firstCol="1" lastRow="1" lastCol="1" bandRow="1" bandCol="1"/>
              <a:tblGrid>
                <a:gridCol w="2658949">
                  <a:extLst>
                    <a:ext uri="{9D8B030D-6E8A-4147-A177-3AD203B41FA5}">
                      <a16:colId xmlns:a16="http://schemas.microsoft.com/office/drawing/2014/main" val="20000"/>
                    </a:ext>
                  </a:extLst>
                </a:gridCol>
                <a:gridCol w="1814493">
                  <a:extLst>
                    <a:ext uri="{9D8B030D-6E8A-4147-A177-3AD203B41FA5}">
                      <a16:colId xmlns:a16="http://schemas.microsoft.com/office/drawing/2014/main" val="20001"/>
                    </a:ext>
                  </a:extLst>
                </a:gridCol>
                <a:gridCol w="1814493">
                  <a:extLst>
                    <a:ext uri="{9D8B030D-6E8A-4147-A177-3AD203B41FA5}">
                      <a16:colId xmlns:a16="http://schemas.microsoft.com/office/drawing/2014/main" val="20002"/>
                    </a:ext>
                  </a:extLst>
                </a:gridCol>
              </a:tblGrid>
              <a:tr h="370185">
                <a:tc>
                  <a:txBody>
                    <a:bodyPr/>
                    <a:lstStyle>
                      <a:lvl1pPr marL="0" algn="l" defTabSz="457200" rtl="0" eaLnBrk="1" latinLnBrk="0" hangingPunct="1">
                        <a:defRPr sz="1800" kern="1200">
                          <a:solidFill>
                            <a:schemeClr val="tx1"/>
                          </a:solidFill>
                          <a:latin typeface="Calibri" panose="020F0502020204030204"/>
                        </a:defRPr>
                      </a:lvl1pPr>
                      <a:lvl2pPr marL="457200" algn="l" defTabSz="457200" rtl="0" eaLnBrk="1" latinLnBrk="0" hangingPunct="1">
                        <a:defRPr sz="1800" kern="1200">
                          <a:solidFill>
                            <a:schemeClr val="tx1"/>
                          </a:solidFill>
                          <a:latin typeface="Calibri" panose="020F0502020204030204"/>
                        </a:defRPr>
                      </a:lvl2pPr>
                      <a:lvl3pPr marL="914400" algn="l" defTabSz="457200" rtl="0" eaLnBrk="1" latinLnBrk="0" hangingPunct="1">
                        <a:defRPr sz="1800" kern="1200">
                          <a:solidFill>
                            <a:schemeClr val="tx1"/>
                          </a:solidFill>
                          <a:latin typeface="Calibri" panose="020F0502020204030204"/>
                        </a:defRPr>
                      </a:lvl3pPr>
                      <a:lvl4pPr marL="1371600" algn="l" defTabSz="457200" rtl="0" eaLnBrk="1" latinLnBrk="0" hangingPunct="1">
                        <a:defRPr sz="1800" kern="1200">
                          <a:solidFill>
                            <a:schemeClr val="tx1"/>
                          </a:solidFill>
                          <a:latin typeface="Calibri" panose="020F0502020204030204"/>
                        </a:defRPr>
                      </a:lvl4pPr>
                      <a:lvl5pPr marL="1828800" algn="l" defTabSz="457200" rtl="0" eaLnBrk="1" latinLnBrk="0" hangingPunct="1">
                        <a:defRPr sz="1800" kern="1200">
                          <a:solidFill>
                            <a:schemeClr val="tx1"/>
                          </a:solidFill>
                          <a:latin typeface="Calibri" panose="020F0502020204030204"/>
                        </a:defRPr>
                      </a:lvl5pPr>
                      <a:lvl6pPr marL="2286000" algn="l" defTabSz="457200" rtl="0" eaLnBrk="1" latinLnBrk="0" hangingPunct="1">
                        <a:defRPr sz="1800" kern="1200">
                          <a:solidFill>
                            <a:schemeClr val="tx1"/>
                          </a:solidFill>
                          <a:latin typeface="Calibri" panose="020F0502020204030204"/>
                        </a:defRPr>
                      </a:lvl6pPr>
                      <a:lvl7pPr marL="2743200" algn="l" defTabSz="457200" rtl="0" eaLnBrk="1" latinLnBrk="0" hangingPunct="1">
                        <a:defRPr sz="1800" kern="1200">
                          <a:solidFill>
                            <a:schemeClr val="tx1"/>
                          </a:solidFill>
                          <a:latin typeface="Calibri" panose="020F0502020204030204"/>
                        </a:defRPr>
                      </a:lvl7pPr>
                      <a:lvl8pPr marL="3200400" algn="l" defTabSz="457200" rtl="0" eaLnBrk="1" latinLnBrk="0" hangingPunct="1">
                        <a:defRPr sz="1800" kern="1200">
                          <a:solidFill>
                            <a:schemeClr val="tx1"/>
                          </a:solidFill>
                          <a:latin typeface="Calibri" panose="020F0502020204030204"/>
                        </a:defRPr>
                      </a:lvl8pPr>
                      <a:lvl9pPr marL="3657600" algn="l" defTabSz="457200" rtl="0" eaLnBrk="1" latinLnBrk="0" hangingPunct="1">
                        <a:defRPr sz="1800" kern="1200">
                          <a:solidFill>
                            <a:schemeClr val="tx1"/>
                          </a:solidFill>
                          <a:latin typeface="Calibri" panose="020F0502020204030204"/>
                        </a:defRPr>
                      </a:lvl9pPr>
                    </a:lstStyle>
                    <a:p>
                      <a:pPr algn="ctr" rtl="0">
                        <a:lnSpc>
                          <a:spcPct val="100000"/>
                        </a:lnSpc>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endParaRP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lin ang="5400000" scaled="1"/>
                      <a:tileRect/>
                    </a:gra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D-V</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Td</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r>
                        <a:rPr lang="tr-TR"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543</a:t>
                      </a:r>
                      <a:r>
                        <a:rPr lang="en-US"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V</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Td</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r>
                        <a:rPr lang="tr-TR"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542</a:t>
                      </a:r>
                      <a:r>
                        <a:rPr lang="en-US" sz="12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extLst>
                  <a:ext uri="{0D108BD9-81ED-4DB2-BD59-A6C34878D82A}">
                    <a16:rowId xmlns:a16="http://schemas.microsoft.com/office/drawing/2014/main" val="10000"/>
                  </a:ext>
                </a:extLst>
              </a:tr>
              <a:tr h="203966">
                <a:tc gridSpan="3">
                  <a:txBody>
                    <a:body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Yaş</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1"/>
                  </a:ext>
                </a:extLst>
              </a:tr>
              <a:tr h="22872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Med</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an (</a:t>
                      </a:r>
                      <a:r>
                        <a:rPr lang="tr-TR"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aralık</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y</a:t>
                      </a:r>
                      <a:r>
                        <a:rPr lang="tr-TR" sz="1200" b="1" baseline="0" dirty="0" err="1">
                          <a:solidFill>
                            <a:schemeClr val="tx1"/>
                          </a:solidFill>
                          <a:latin typeface="Roboto" panose="02000000000000000000" pitchFamily="2" charset="0"/>
                          <a:ea typeface="Roboto" panose="02000000000000000000" pitchFamily="2" charset="0"/>
                          <a:cs typeface="Roboto" panose="02000000000000000000" pitchFamily="2" charset="0"/>
                        </a:rPr>
                        <a:t>ıl</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59 (22-65)</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58 (26-65)</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2"/>
                  </a:ext>
                </a:extLst>
              </a:tr>
              <a:tr h="203341">
                <a:tc gridSpan="3">
                  <a:txBody>
                    <a:body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Cinsiyet</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964620276"/>
                  </a:ext>
                </a:extLst>
              </a:tr>
              <a:tr h="203341">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Erkek</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316 (58)</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319 (59)</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3"/>
                  </a:ext>
                </a:extLst>
              </a:tr>
              <a:tr h="230685">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ECOG</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stat</a:t>
                      </a:r>
                      <a:r>
                        <a:rPr lang="tr-TR" sz="1200" b="1" dirty="0" err="1">
                          <a:solidFill>
                            <a:schemeClr val="tx1"/>
                          </a:solidFill>
                          <a:latin typeface="Roboto" panose="02000000000000000000" pitchFamily="2" charset="0"/>
                          <a:ea typeface="Roboto" panose="02000000000000000000" pitchFamily="2" charset="0"/>
                          <a:cs typeface="Roboto" panose="02000000000000000000" pitchFamily="2" charset="0"/>
                        </a:rPr>
                        <a:t>üsü</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a</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4"/>
                  </a:ext>
                </a:extLst>
              </a:tr>
              <a:tr h="224167">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0</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265 (49)</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257 (47)</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5"/>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225 (41)</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230 (42)</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6"/>
                  </a:ext>
                </a:extLst>
              </a:tr>
              <a:tr h="224167">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2</a:t>
                      </a:r>
                    </a:p>
                  </a:txBody>
                  <a:tcPr marL="68580" marR="68580" marT="20574" marB="2057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53 (10)</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55 (10)</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7"/>
                  </a:ext>
                </a:extLst>
              </a:tr>
              <a:tr h="213977">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indent="0" algn="l" defTabSz="457200" rtl="0" eaLnBrk="1" fontAlgn="auto" latinLnBrk="0" hangingPunct="1">
                        <a:lnSpc>
                          <a:spcPct val="100000"/>
                        </a:lnSpc>
                        <a:spcBef>
                          <a:spcPts val="0"/>
                        </a:spcBef>
                        <a:spcAft>
                          <a:spcPts val="0"/>
                        </a:spcAft>
                        <a:buClrTx/>
                        <a:buSzTx/>
                        <a:buFontTx/>
                        <a:buNone/>
                        <a:tabLst/>
                        <a:defRPr/>
                      </a:pPr>
                      <a:r>
                        <a:rPr lang="tr-TR"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Ölçülebilir hastalık tipi</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b  </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8"/>
                  </a:ext>
                </a:extLst>
              </a:tr>
              <a:tr h="22872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lgn="l" defTabSz="914400" rtl="0" eaLnBrk="1" latinLnBrk="0" hangingPunct="1"/>
                      <a:r>
                        <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rPr>
                        <a:t>IgG</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331 (61)</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314 (58)</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9"/>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lgn="l" defTabSz="914400" rtl="0" eaLnBrk="1" latinLnBrk="0" hangingPunct="1"/>
                      <a:r>
                        <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rPr>
                        <a:t>IgA</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80 (15)</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99 (18)</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10"/>
                  </a:ext>
                </a:extLst>
              </a:tr>
              <a:tr h="223516">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ISS</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evresi</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c</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n (%)</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2937149825"/>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204 (38)</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228 (42)</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3895862703"/>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II</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255 (47)</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233 (43)</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3343569322"/>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III</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84 (16)</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81 (15)</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764114381"/>
                  </a:ext>
                </a:extLst>
              </a:tr>
              <a:tr h="223516">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lang="tr-TR" sz="1200" b="1" dirty="0" err="1">
                          <a:solidFill>
                            <a:schemeClr val="tx1"/>
                          </a:solidFill>
                          <a:latin typeface="Roboto" panose="02000000000000000000" pitchFamily="2" charset="0"/>
                          <a:ea typeface="Roboto" panose="02000000000000000000" pitchFamily="2" charset="0"/>
                          <a:cs typeface="Roboto" panose="02000000000000000000" pitchFamily="2" charset="0"/>
                        </a:rPr>
                        <a:t>Sitogenetik</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profil</a:t>
                      </a:r>
                      <a:r>
                        <a:rPr lang="en-US" sz="1200" b="1" baseline="30000" dirty="0" err="1">
                          <a:solidFill>
                            <a:schemeClr val="tx1"/>
                          </a:solidFill>
                          <a:latin typeface="Roboto" panose="02000000000000000000" pitchFamily="2" charset="0"/>
                          <a:ea typeface="Roboto" panose="02000000000000000000" pitchFamily="2" charset="0"/>
                          <a:cs typeface="Roboto" panose="02000000000000000000" pitchFamily="2" charset="0"/>
                        </a:rPr>
                        <a:t>d</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BEDFDB">
                            <a:shade val="30000"/>
                            <a:satMod val="115000"/>
                          </a:srgbClr>
                        </a:gs>
                        <a:gs pos="50000">
                          <a:srgbClr val="BEDFDB">
                            <a:shade val="67500"/>
                            <a:satMod val="115000"/>
                          </a:srgbClr>
                        </a:gs>
                        <a:gs pos="100000">
                          <a:srgbClr val="BEDFDB">
                            <a:shade val="100000"/>
                            <a:satMod val="115000"/>
                          </a:srgb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hMerge="1">
                  <a:txBody>
                    <a:bodyPr/>
                    <a:lstStyle/>
                    <a:p>
                      <a:pPr algn="ct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796651664"/>
                  </a:ext>
                </a:extLst>
              </a:tr>
              <a:tr h="223516">
                <a:tc>
                  <a:txBody>
                    <a:bodyPr/>
                    <a:lstStyle/>
                    <a:p>
                      <a:pPr marL="228600" marR="0" lvl="0" indent="0" algn="l" defTabSz="457200" rtl="0" eaLnBrk="1" fontAlgn="auto" latinLnBrk="0" hangingPunct="1">
                        <a:lnSpc>
                          <a:spcPct val="100000"/>
                        </a:lnSpc>
                        <a:spcBef>
                          <a:spcPts val="0"/>
                        </a:spcBef>
                        <a:spcAft>
                          <a:spcPts val="0"/>
                        </a:spcAft>
                        <a:buClrTx/>
                        <a:buSzTx/>
                        <a:buFontTx/>
                        <a:buNone/>
                        <a:tabLst/>
                        <a:defRPr/>
                      </a:pP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N</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542</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540</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2283424557"/>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marR="0" lvl="1" indent="0" algn="l" defTabSz="457200" rtl="0" eaLnBrk="1" fontAlgn="auto" latinLnBrk="0" hangingPunct="1">
                        <a:lnSpc>
                          <a:spcPct val="100000"/>
                        </a:lnSpc>
                        <a:spcBef>
                          <a:spcPts val="0"/>
                        </a:spcBef>
                        <a:spcAft>
                          <a:spcPts val="0"/>
                        </a:spcAft>
                        <a:buClrTx/>
                        <a:buSzTx/>
                        <a:buFontTx/>
                        <a:buNone/>
                        <a:tabLst/>
                        <a:defRPr/>
                      </a:pP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Standar</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t </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risk, n (%)</a:t>
                      </a: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460 (85)</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454 (84)</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42217669"/>
                  </a:ext>
                </a:extLst>
              </a:tr>
              <a:tr h="22351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tr-TR"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Yüksek</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risk,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180" marR="68180" marT="34090" marB="340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82 (15)</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07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86 (16)</a:t>
                      </a:r>
                    </a:p>
                  </a:txBody>
                  <a:tcPr marL="31722" marR="3172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3024254102"/>
                  </a:ext>
                </a:extLst>
              </a:tr>
            </a:tbl>
          </a:graphicData>
        </a:graphic>
      </p:graphicFrame>
      <p:sp>
        <p:nvSpPr>
          <p:cNvPr id="3" name="Rectangle 2">
            <a:extLst>
              <a:ext uri="{FF2B5EF4-FFF2-40B4-BE49-F238E27FC236}">
                <a16:creationId xmlns:a16="http://schemas.microsoft.com/office/drawing/2014/main" id="{7BDD09F7-9FC8-85A5-6167-5C3CC7507757}"/>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0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Demografk özellikler her iki kolda dengeliydi.</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935423637"/>
      </p:ext>
    </p:extLst>
  </p:cSld>
  <p:clrMapOvr>
    <a:masterClrMapping/>
  </p:clrMapOvr>
  <p:transition spd="med">
    <p:fade/>
  </p:transition>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Genel Yanıt Oranları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3" name="Rectangle: Rounded Corners 2">
            <a:extLst>
              <a:ext uri="{FF2B5EF4-FFF2-40B4-BE49-F238E27FC236}">
                <a16:creationId xmlns:a16="http://schemas.microsoft.com/office/drawing/2014/main" id="{D3B26486-BFA4-0017-7204-7296B958BC45}"/>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 name="object 87">
            <a:extLst>
              <a:ext uri="{FF2B5EF4-FFF2-40B4-BE49-F238E27FC236}">
                <a16:creationId xmlns:a16="http://schemas.microsoft.com/office/drawing/2014/main" id="{3F96BE5A-E9B8-50CB-386B-7EC76F5A326A}"/>
              </a:ext>
            </a:extLst>
          </p:cNvPr>
          <p:cNvSpPr txBox="1"/>
          <p:nvPr/>
        </p:nvSpPr>
        <p:spPr>
          <a:xfrm>
            <a:off x="7241437" y="4306605"/>
            <a:ext cx="4795029" cy="843821"/>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Tedaviye Daratumumab eklenmesi, VTd ile karşılaştırıldığında daha derin yanıtlarla sonuçlanmıştır. </a:t>
            </a:r>
            <a:r>
              <a:rPr kumimoji="0" lang="tr-TR" sz="18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10" name="Rectangle 9">
            <a:extLst>
              <a:ext uri="{FF2B5EF4-FFF2-40B4-BE49-F238E27FC236}">
                <a16:creationId xmlns:a16="http://schemas.microsoft.com/office/drawing/2014/main" id="{0A7BDF6E-04DE-D26B-EEF2-F02911971A73}"/>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0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Primer Sonlanım Noktası: sCR</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DVTd %29</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VTd: %20</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graphicFrame>
        <p:nvGraphicFramePr>
          <p:cNvPr id="12" name="Chart 11">
            <a:extLst>
              <a:ext uri="{FF2B5EF4-FFF2-40B4-BE49-F238E27FC236}">
                <a16:creationId xmlns:a16="http://schemas.microsoft.com/office/drawing/2014/main" id="{72A1ED2E-753A-2E96-BBB7-BEC8AF17C98D}"/>
              </a:ext>
            </a:extLst>
          </p:cNvPr>
          <p:cNvGraphicFramePr/>
          <p:nvPr/>
        </p:nvGraphicFramePr>
        <p:xfrm>
          <a:off x="805343" y="1786903"/>
          <a:ext cx="6000990" cy="3632385"/>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a:extLst>
              <a:ext uri="{FF2B5EF4-FFF2-40B4-BE49-F238E27FC236}">
                <a16:creationId xmlns:a16="http://schemas.microsoft.com/office/drawing/2014/main" id="{67644139-F1F6-8523-29F2-62B0FF534239}"/>
              </a:ext>
            </a:extLst>
          </p:cNvPr>
          <p:cNvSpPr/>
          <p:nvPr/>
        </p:nvSpPr>
        <p:spPr>
          <a:xfrm>
            <a:off x="2250797" y="534847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N=543</a:t>
            </a:r>
          </a:p>
        </p:txBody>
      </p:sp>
      <p:sp>
        <p:nvSpPr>
          <p:cNvPr id="14" name="Rectangle 13">
            <a:extLst>
              <a:ext uri="{FF2B5EF4-FFF2-40B4-BE49-F238E27FC236}">
                <a16:creationId xmlns:a16="http://schemas.microsoft.com/office/drawing/2014/main" id="{90310EEA-51F4-917C-F2EB-6F68FA86C9C8}"/>
              </a:ext>
            </a:extLst>
          </p:cNvPr>
          <p:cNvSpPr/>
          <p:nvPr/>
        </p:nvSpPr>
        <p:spPr>
          <a:xfrm>
            <a:off x="2279434" y="2750327"/>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29</a:t>
            </a:r>
          </a:p>
        </p:txBody>
      </p:sp>
      <p:sp>
        <p:nvSpPr>
          <p:cNvPr id="15" name="Rectangle 14">
            <a:extLst>
              <a:ext uri="{FF2B5EF4-FFF2-40B4-BE49-F238E27FC236}">
                <a16:creationId xmlns:a16="http://schemas.microsoft.com/office/drawing/2014/main" id="{E3AE3E18-1822-77DB-4CC1-D58CB9833A45}"/>
              </a:ext>
            </a:extLst>
          </p:cNvPr>
          <p:cNvSpPr/>
          <p:nvPr/>
        </p:nvSpPr>
        <p:spPr>
          <a:xfrm>
            <a:off x="2279434" y="3308967"/>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10</a:t>
            </a:r>
          </a:p>
        </p:txBody>
      </p:sp>
      <p:sp>
        <p:nvSpPr>
          <p:cNvPr id="16" name="Rectangle 15">
            <a:extLst>
              <a:ext uri="{FF2B5EF4-FFF2-40B4-BE49-F238E27FC236}">
                <a16:creationId xmlns:a16="http://schemas.microsoft.com/office/drawing/2014/main" id="{E9D51F32-3304-CF90-FF5D-69C1424B4F16}"/>
              </a:ext>
            </a:extLst>
          </p:cNvPr>
          <p:cNvSpPr/>
          <p:nvPr/>
        </p:nvSpPr>
        <p:spPr>
          <a:xfrm>
            <a:off x="2279434" y="4017111"/>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45</a:t>
            </a:r>
          </a:p>
        </p:txBody>
      </p:sp>
      <p:sp>
        <p:nvSpPr>
          <p:cNvPr id="17" name="Rectangle 16">
            <a:extLst>
              <a:ext uri="{FF2B5EF4-FFF2-40B4-BE49-F238E27FC236}">
                <a16:creationId xmlns:a16="http://schemas.microsoft.com/office/drawing/2014/main" id="{C7543854-8D34-C848-FACC-EC63C6B67200}"/>
              </a:ext>
            </a:extLst>
          </p:cNvPr>
          <p:cNvSpPr/>
          <p:nvPr/>
        </p:nvSpPr>
        <p:spPr>
          <a:xfrm>
            <a:off x="2279434" y="4765241"/>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9</a:t>
            </a:r>
          </a:p>
        </p:txBody>
      </p:sp>
      <p:sp>
        <p:nvSpPr>
          <p:cNvPr id="18" name="Rectangle 17">
            <a:extLst>
              <a:ext uri="{FF2B5EF4-FFF2-40B4-BE49-F238E27FC236}">
                <a16:creationId xmlns:a16="http://schemas.microsoft.com/office/drawing/2014/main" id="{15BAB08B-08C6-331C-D0AB-FA2E2E4804FF}"/>
              </a:ext>
            </a:extLst>
          </p:cNvPr>
          <p:cNvSpPr/>
          <p:nvPr/>
        </p:nvSpPr>
        <p:spPr>
          <a:xfrm>
            <a:off x="5007254" y="2762794"/>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20</a:t>
            </a:r>
          </a:p>
        </p:txBody>
      </p:sp>
      <p:sp>
        <p:nvSpPr>
          <p:cNvPr id="19" name="Rectangle 18">
            <a:extLst>
              <a:ext uri="{FF2B5EF4-FFF2-40B4-BE49-F238E27FC236}">
                <a16:creationId xmlns:a16="http://schemas.microsoft.com/office/drawing/2014/main" id="{B1ECD1DA-AA4C-3D6F-896C-5A9F61F30844}"/>
              </a:ext>
            </a:extLst>
          </p:cNvPr>
          <p:cNvSpPr/>
          <p:nvPr/>
        </p:nvSpPr>
        <p:spPr>
          <a:xfrm>
            <a:off x="5007254" y="3107416"/>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6</a:t>
            </a:r>
          </a:p>
        </p:txBody>
      </p:sp>
      <p:sp>
        <p:nvSpPr>
          <p:cNvPr id="20" name="Rectangle 19">
            <a:extLst>
              <a:ext uri="{FF2B5EF4-FFF2-40B4-BE49-F238E27FC236}">
                <a16:creationId xmlns:a16="http://schemas.microsoft.com/office/drawing/2014/main" id="{E8241980-CD57-6777-C0B4-66C2D610A9FA}"/>
              </a:ext>
            </a:extLst>
          </p:cNvPr>
          <p:cNvSpPr/>
          <p:nvPr/>
        </p:nvSpPr>
        <p:spPr>
          <a:xfrm>
            <a:off x="5007254" y="3945083"/>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52</a:t>
            </a:r>
          </a:p>
        </p:txBody>
      </p:sp>
      <p:sp>
        <p:nvSpPr>
          <p:cNvPr id="21" name="Rectangle 20">
            <a:extLst>
              <a:ext uri="{FF2B5EF4-FFF2-40B4-BE49-F238E27FC236}">
                <a16:creationId xmlns:a16="http://schemas.microsoft.com/office/drawing/2014/main" id="{C6473272-4FD3-22FE-A7D2-FC1237EFE8F7}"/>
              </a:ext>
            </a:extLst>
          </p:cNvPr>
          <p:cNvSpPr/>
          <p:nvPr/>
        </p:nvSpPr>
        <p:spPr>
          <a:xfrm>
            <a:off x="5007254" y="4704360"/>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12</a:t>
            </a:r>
          </a:p>
        </p:txBody>
      </p:sp>
      <p:sp>
        <p:nvSpPr>
          <p:cNvPr id="25" name="Rectangle 24">
            <a:extLst>
              <a:ext uri="{FF2B5EF4-FFF2-40B4-BE49-F238E27FC236}">
                <a16:creationId xmlns:a16="http://schemas.microsoft.com/office/drawing/2014/main" id="{2DECAB1D-240F-913F-7F4F-60E98B2E62C9}"/>
              </a:ext>
            </a:extLst>
          </p:cNvPr>
          <p:cNvSpPr/>
          <p:nvPr/>
        </p:nvSpPr>
        <p:spPr>
          <a:xfrm rot="16200000">
            <a:off x="-871762" y="3505035"/>
            <a:ext cx="313748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Genel Yanıt Oranı %</a:t>
            </a:r>
          </a:p>
        </p:txBody>
      </p:sp>
      <p:sp>
        <p:nvSpPr>
          <p:cNvPr id="26" name="Rectangle 25">
            <a:extLst>
              <a:ext uri="{FF2B5EF4-FFF2-40B4-BE49-F238E27FC236}">
                <a16:creationId xmlns:a16="http://schemas.microsoft.com/office/drawing/2014/main" id="{6CAF3BA6-58C7-B55E-0521-90BBD906D942}"/>
              </a:ext>
            </a:extLst>
          </p:cNvPr>
          <p:cNvSpPr/>
          <p:nvPr/>
        </p:nvSpPr>
        <p:spPr>
          <a:xfrm>
            <a:off x="4867012" y="532463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N=542</a:t>
            </a:r>
          </a:p>
        </p:txBody>
      </p:sp>
      <p:sp>
        <p:nvSpPr>
          <p:cNvPr id="27" name="Right Brace 26">
            <a:extLst>
              <a:ext uri="{FF2B5EF4-FFF2-40B4-BE49-F238E27FC236}">
                <a16:creationId xmlns:a16="http://schemas.microsoft.com/office/drawing/2014/main" id="{1CF83D87-B12C-8D1E-04A6-10316E35D95D}"/>
              </a:ext>
            </a:extLst>
          </p:cNvPr>
          <p:cNvSpPr/>
          <p:nvPr/>
        </p:nvSpPr>
        <p:spPr>
          <a:xfrm rot="10800000">
            <a:off x="1544787" y="2667151"/>
            <a:ext cx="387178" cy="890696"/>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320EAC05-F50A-913E-6C49-AD6FBF76651A}"/>
              </a:ext>
            </a:extLst>
          </p:cNvPr>
          <p:cNvSpPr/>
          <p:nvPr/>
        </p:nvSpPr>
        <p:spPr>
          <a:xfrm>
            <a:off x="1112631" y="277712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%39</a:t>
            </a:r>
          </a:p>
        </p:txBody>
      </p:sp>
      <p:sp>
        <p:nvSpPr>
          <p:cNvPr id="29" name="Rectangle 28">
            <a:extLst>
              <a:ext uri="{FF2B5EF4-FFF2-40B4-BE49-F238E27FC236}">
                <a16:creationId xmlns:a16="http://schemas.microsoft.com/office/drawing/2014/main" id="{8797A071-AFA3-1272-0C8D-0D89764973FD}"/>
              </a:ext>
            </a:extLst>
          </p:cNvPr>
          <p:cNvSpPr/>
          <p:nvPr/>
        </p:nvSpPr>
        <p:spPr>
          <a:xfrm>
            <a:off x="3888227" y="3187870"/>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%26</a:t>
            </a:r>
          </a:p>
        </p:txBody>
      </p:sp>
      <p:sp>
        <p:nvSpPr>
          <p:cNvPr id="30" name="Rectangle 29">
            <a:extLst>
              <a:ext uri="{FF2B5EF4-FFF2-40B4-BE49-F238E27FC236}">
                <a16:creationId xmlns:a16="http://schemas.microsoft.com/office/drawing/2014/main" id="{2F1FC46D-0F53-400F-74DB-118C447E5DF1}"/>
              </a:ext>
            </a:extLst>
          </p:cNvPr>
          <p:cNvSpPr/>
          <p:nvPr/>
        </p:nvSpPr>
        <p:spPr>
          <a:xfrm>
            <a:off x="1187104" y="247882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1" name="Rectangle 30">
            <a:extLst>
              <a:ext uri="{FF2B5EF4-FFF2-40B4-BE49-F238E27FC236}">
                <a16:creationId xmlns:a16="http://schemas.microsoft.com/office/drawing/2014/main" id="{57EF1AF8-5CF7-34CA-C34B-BEEE5E81BF2E}"/>
              </a:ext>
            </a:extLst>
          </p:cNvPr>
          <p:cNvSpPr/>
          <p:nvPr/>
        </p:nvSpPr>
        <p:spPr>
          <a:xfrm>
            <a:off x="3888228" y="2963379"/>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2" name="Right Brace 31">
            <a:extLst>
              <a:ext uri="{FF2B5EF4-FFF2-40B4-BE49-F238E27FC236}">
                <a16:creationId xmlns:a16="http://schemas.microsoft.com/office/drawing/2014/main" id="{464CE20E-0B10-284B-1CDD-731D77485C96}"/>
              </a:ext>
            </a:extLst>
          </p:cNvPr>
          <p:cNvSpPr/>
          <p:nvPr/>
        </p:nvSpPr>
        <p:spPr>
          <a:xfrm rot="10800000">
            <a:off x="4368161" y="2630624"/>
            <a:ext cx="387178" cy="660167"/>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2" name="TextBox 1">
            <a:extLst>
              <a:ext uri="{FF2B5EF4-FFF2-40B4-BE49-F238E27FC236}">
                <a16:creationId xmlns:a16="http://schemas.microsoft.com/office/drawing/2014/main" id="{E11DBCC2-7AB1-8803-256D-886A6A2E835A}"/>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
        <p:nvSpPr>
          <p:cNvPr id="4" name="Rectangle 3">
            <a:extLst>
              <a:ext uri="{FF2B5EF4-FFF2-40B4-BE49-F238E27FC236}">
                <a16:creationId xmlns:a16="http://schemas.microsoft.com/office/drawing/2014/main" id="{64A41B48-823B-35D1-FFC4-D61D57F2D3AD}"/>
              </a:ext>
            </a:extLst>
          </p:cNvPr>
          <p:cNvSpPr/>
          <p:nvPr/>
        </p:nvSpPr>
        <p:spPr>
          <a:xfrm>
            <a:off x="492894" y="6227280"/>
            <a:ext cx="8543586" cy="36117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ORR, genel yanıt oranı; D-</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daratumumab</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artı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sCR</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kesin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stringent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tam yanıt; CR, tam yanıt; VGPR, çok iyi kısmi yanıt; PR, kısmi yanıt; PA, birincil analiz; ITT, tedavi amaçlı. </a:t>
            </a:r>
            <a:r>
              <a:rPr kumimoji="0" lang="tr-TR" sz="700" b="0" i="0" u="none" strike="noStrike" kern="1200" cap="none" spc="0" normalizeH="0" baseline="24691"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ITT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popülasyonu.</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 name="Rectangle 8">
            <a:extLst>
              <a:ext uri="{FF2B5EF4-FFF2-40B4-BE49-F238E27FC236}">
                <a16:creationId xmlns:a16="http://schemas.microsoft.com/office/drawing/2014/main" id="{1586B6DD-4602-BB25-C8B3-A288440259A7}"/>
              </a:ext>
            </a:extLst>
          </p:cNvPr>
          <p:cNvSpPr/>
          <p:nvPr/>
        </p:nvSpPr>
        <p:spPr>
          <a:xfrm>
            <a:off x="1587376" y="5567168"/>
            <a:ext cx="4436924" cy="2743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1050" b="0" i="0" u="none" strike="noStrike" kern="1200" cap="none" spc="0" normalizeH="0" baseline="0" noProof="0" dirty="0">
                <a:ln>
                  <a:noFill/>
                </a:ln>
                <a:solidFill>
                  <a:srgbClr val="505050"/>
                </a:solidFill>
                <a:effectLst/>
                <a:uLnTx/>
                <a:uFillTx/>
                <a:latin typeface="Calibri"/>
                <a:ea typeface="+mn-ea"/>
                <a:cs typeface="+mn-cs"/>
              </a:rPr>
              <a:t>Olasılık oranı, 1.60; </a:t>
            </a:r>
            <a:br>
              <a:rPr kumimoji="0" lang="it-IT" sz="1050" b="0" i="0" u="none" strike="noStrike" kern="1200" cap="none" spc="0" normalizeH="0" baseline="0" noProof="0" dirty="0">
                <a:ln>
                  <a:noFill/>
                </a:ln>
                <a:solidFill>
                  <a:srgbClr val="505050"/>
                </a:solidFill>
                <a:effectLst/>
                <a:uLnTx/>
                <a:uFillTx/>
                <a:latin typeface="Calibri"/>
                <a:ea typeface="+mn-ea"/>
                <a:cs typeface="+mn-cs"/>
              </a:rPr>
            </a:br>
            <a:r>
              <a:rPr kumimoji="0" lang="it-IT" sz="1050" b="0" i="0" u="none" strike="noStrike" kern="1200" cap="none" spc="0" normalizeH="0" baseline="0" noProof="0" dirty="0">
                <a:ln>
                  <a:noFill/>
                </a:ln>
                <a:solidFill>
                  <a:srgbClr val="505050"/>
                </a:solidFill>
                <a:effectLst/>
                <a:uLnTx/>
                <a:uFillTx/>
                <a:latin typeface="Calibri"/>
                <a:ea typeface="+mn-ea"/>
                <a:cs typeface="+mn-cs"/>
              </a:rPr>
              <a:t>%95 CI, 1.21-2.12; P = 0.0010 </a:t>
            </a:r>
          </a:p>
        </p:txBody>
      </p:sp>
      <p:sp>
        <p:nvSpPr>
          <p:cNvPr id="22" name="Rectangle 21">
            <a:extLst>
              <a:ext uri="{FF2B5EF4-FFF2-40B4-BE49-F238E27FC236}">
                <a16:creationId xmlns:a16="http://schemas.microsoft.com/office/drawing/2014/main" id="{19E618AB-D5BD-A72D-5BEB-9B5A04480438}"/>
              </a:ext>
            </a:extLst>
          </p:cNvPr>
          <p:cNvSpPr/>
          <p:nvPr/>
        </p:nvSpPr>
        <p:spPr>
          <a:xfrm>
            <a:off x="2165134" y="2143697"/>
            <a:ext cx="91617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09357A"/>
                </a:solidFill>
                <a:effectLst/>
                <a:uLnTx/>
                <a:uFillTx/>
                <a:latin typeface="Calibri"/>
                <a:ea typeface="+mn-ea"/>
                <a:cs typeface="+mn-cs"/>
              </a:rPr>
              <a:t>%93</a:t>
            </a:r>
          </a:p>
        </p:txBody>
      </p:sp>
      <p:sp>
        <p:nvSpPr>
          <p:cNvPr id="24" name="Rectangle 23">
            <a:extLst>
              <a:ext uri="{FF2B5EF4-FFF2-40B4-BE49-F238E27FC236}">
                <a16:creationId xmlns:a16="http://schemas.microsoft.com/office/drawing/2014/main" id="{922F7896-764D-B061-C722-C9AD6ACA05D5}"/>
              </a:ext>
            </a:extLst>
          </p:cNvPr>
          <p:cNvSpPr/>
          <p:nvPr/>
        </p:nvSpPr>
        <p:spPr>
          <a:xfrm>
            <a:off x="4867012" y="2142111"/>
            <a:ext cx="905039"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9357A"/>
                </a:solidFill>
                <a:effectLst/>
                <a:uLnTx/>
                <a:uFillTx/>
                <a:latin typeface="Calibri"/>
                <a:ea typeface="+mn-ea"/>
                <a:cs typeface="+mn-cs"/>
              </a:rPr>
              <a:t>%90</a:t>
            </a:r>
          </a:p>
        </p:txBody>
      </p:sp>
      <p:grpSp>
        <p:nvGrpSpPr>
          <p:cNvPr id="8" name="Group 7">
            <a:extLst>
              <a:ext uri="{FF2B5EF4-FFF2-40B4-BE49-F238E27FC236}">
                <a16:creationId xmlns:a16="http://schemas.microsoft.com/office/drawing/2014/main" id="{94791CDA-F319-FC19-95A9-BADF9B81FDEB}"/>
              </a:ext>
            </a:extLst>
          </p:cNvPr>
          <p:cNvGrpSpPr/>
          <p:nvPr/>
        </p:nvGrpSpPr>
        <p:grpSpPr>
          <a:xfrm>
            <a:off x="3012866" y="4555072"/>
            <a:ext cx="862057" cy="739759"/>
            <a:chOff x="-101214" y="3243603"/>
            <a:chExt cx="950097" cy="1083727"/>
          </a:xfrm>
        </p:grpSpPr>
        <p:grpSp>
          <p:nvGrpSpPr>
            <p:cNvPr id="11" name="Group 10">
              <a:extLst>
                <a:ext uri="{FF2B5EF4-FFF2-40B4-BE49-F238E27FC236}">
                  <a16:creationId xmlns:a16="http://schemas.microsoft.com/office/drawing/2014/main" id="{2D883880-C0AD-557D-6B08-D838F95DD247}"/>
                </a:ext>
              </a:extLst>
            </p:cNvPr>
            <p:cNvGrpSpPr/>
            <p:nvPr/>
          </p:nvGrpSpPr>
          <p:grpSpPr>
            <a:xfrm>
              <a:off x="-101214" y="3989168"/>
              <a:ext cx="950097" cy="338162"/>
              <a:chOff x="-99776" y="4054520"/>
              <a:chExt cx="950097" cy="338162"/>
            </a:xfrm>
          </p:grpSpPr>
          <p:sp>
            <p:nvSpPr>
              <p:cNvPr id="59" name="Rectangle 58">
                <a:extLst>
                  <a:ext uri="{FF2B5EF4-FFF2-40B4-BE49-F238E27FC236}">
                    <a16:creationId xmlns:a16="http://schemas.microsoft.com/office/drawing/2014/main" id="{7254F90E-F99B-275B-7282-8466E59CDEB3}"/>
                  </a:ext>
                </a:extLst>
              </p:cNvPr>
              <p:cNvSpPr/>
              <p:nvPr/>
            </p:nvSpPr>
            <p:spPr>
              <a:xfrm>
                <a:off x="660316" y="4120079"/>
                <a:ext cx="190005" cy="190005"/>
              </a:xfrm>
              <a:prstGeom prst="rect">
                <a:avLst/>
              </a:prstGeom>
              <a:solidFill>
                <a:srgbClr val="D2E9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0" name="TextBox 59">
                <a:extLst>
                  <a:ext uri="{FF2B5EF4-FFF2-40B4-BE49-F238E27FC236}">
                    <a16:creationId xmlns:a16="http://schemas.microsoft.com/office/drawing/2014/main" id="{9127A868-9E90-AEB8-984C-10CC4699649A}"/>
                  </a:ext>
                </a:extLst>
              </p:cNvPr>
              <p:cNvSpPr txBox="1"/>
              <p:nvPr/>
            </p:nvSpPr>
            <p:spPr>
              <a:xfrm>
                <a:off x="-99776" y="4054520"/>
                <a:ext cx="797082"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3" name="Group 22">
              <a:extLst>
                <a:ext uri="{FF2B5EF4-FFF2-40B4-BE49-F238E27FC236}">
                  <a16:creationId xmlns:a16="http://schemas.microsoft.com/office/drawing/2014/main" id="{CA5AA0D9-79C4-1075-D9CB-3673D75DE2E4}"/>
                </a:ext>
              </a:extLst>
            </p:cNvPr>
            <p:cNvGrpSpPr/>
            <p:nvPr/>
          </p:nvGrpSpPr>
          <p:grpSpPr>
            <a:xfrm>
              <a:off x="-75098" y="3742003"/>
              <a:ext cx="923981" cy="338162"/>
              <a:chOff x="910013" y="4054520"/>
              <a:chExt cx="923981" cy="338162"/>
            </a:xfrm>
          </p:grpSpPr>
          <p:sp>
            <p:nvSpPr>
              <p:cNvPr id="57" name="Rectangle 56">
                <a:extLst>
                  <a:ext uri="{FF2B5EF4-FFF2-40B4-BE49-F238E27FC236}">
                    <a16:creationId xmlns:a16="http://schemas.microsoft.com/office/drawing/2014/main" id="{9B073DF0-2871-FC50-5A4C-6BA81055B6B1}"/>
                  </a:ext>
                </a:extLst>
              </p:cNvPr>
              <p:cNvSpPr/>
              <p:nvPr/>
            </p:nvSpPr>
            <p:spPr>
              <a:xfrm>
                <a:off x="1643989" y="4120079"/>
                <a:ext cx="190005" cy="190005"/>
              </a:xfrm>
              <a:prstGeom prst="rect">
                <a:avLst/>
              </a:prstGeom>
              <a:solidFill>
                <a:srgbClr val="77B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8" name="TextBox 57">
                <a:extLst>
                  <a:ext uri="{FF2B5EF4-FFF2-40B4-BE49-F238E27FC236}">
                    <a16:creationId xmlns:a16="http://schemas.microsoft.com/office/drawing/2014/main" id="{B3FDF5B0-BFA5-1690-835D-F067C51FCAFC}"/>
                  </a:ext>
                </a:extLst>
              </p:cNvPr>
              <p:cNvSpPr txBox="1"/>
              <p:nvPr/>
            </p:nvSpPr>
            <p:spPr>
              <a:xfrm>
                <a:off x="910013" y="4054520"/>
                <a:ext cx="770965"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VGPR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33" name="Group 32">
              <a:extLst>
                <a:ext uri="{FF2B5EF4-FFF2-40B4-BE49-F238E27FC236}">
                  <a16:creationId xmlns:a16="http://schemas.microsoft.com/office/drawing/2014/main" id="{27582FF7-5C21-55C7-0FD9-845371E3F44D}"/>
                </a:ext>
              </a:extLst>
            </p:cNvPr>
            <p:cNvGrpSpPr/>
            <p:nvPr/>
          </p:nvGrpSpPr>
          <p:grpSpPr>
            <a:xfrm>
              <a:off x="35001" y="3492534"/>
              <a:ext cx="813882" cy="338162"/>
              <a:chOff x="1934512" y="4054520"/>
              <a:chExt cx="813882" cy="338162"/>
            </a:xfrm>
          </p:grpSpPr>
          <p:sp>
            <p:nvSpPr>
              <p:cNvPr id="55" name="Rectangle 54">
                <a:extLst>
                  <a:ext uri="{FF2B5EF4-FFF2-40B4-BE49-F238E27FC236}">
                    <a16:creationId xmlns:a16="http://schemas.microsoft.com/office/drawing/2014/main" id="{70C48134-2303-8098-E2F3-E89ED6BFE4E7}"/>
                  </a:ext>
                </a:extLst>
              </p:cNvPr>
              <p:cNvSpPr/>
              <p:nvPr/>
            </p:nvSpPr>
            <p:spPr>
              <a:xfrm>
                <a:off x="2558389" y="4120079"/>
                <a:ext cx="190005" cy="190005"/>
              </a:xfrm>
              <a:prstGeom prst="rect">
                <a:avLst/>
              </a:prstGeom>
              <a:solidFill>
                <a:srgbClr val="2A8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6" name="TextBox 55">
                <a:extLst>
                  <a:ext uri="{FF2B5EF4-FFF2-40B4-BE49-F238E27FC236}">
                    <a16:creationId xmlns:a16="http://schemas.microsoft.com/office/drawing/2014/main" id="{6A62C275-C932-6FB0-03EB-9A1BD007DED5}"/>
                  </a:ext>
                </a:extLst>
              </p:cNvPr>
              <p:cNvSpPr txBox="1"/>
              <p:nvPr/>
            </p:nvSpPr>
            <p:spPr>
              <a:xfrm>
                <a:off x="1934512"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52" name="Group 51">
              <a:extLst>
                <a:ext uri="{FF2B5EF4-FFF2-40B4-BE49-F238E27FC236}">
                  <a16:creationId xmlns:a16="http://schemas.microsoft.com/office/drawing/2014/main" id="{F8A6D514-7B76-63DB-C445-F6ACD5F3F1A3}"/>
                </a:ext>
              </a:extLst>
            </p:cNvPr>
            <p:cNvGrpSpPr/>
            <p:nvPr/>
          </p:nvGrpSpPr>
          <p:grpSpPr>
            <a:xfrm>
              <a:off x="35001" y="3243603"/>
              <a:ext cx="813882" cy="338162"/>
              <a:chOff x="2830983" y="4054520"/>
              <a:chExt cx="813882" cy="338162"/>
            </a:xfrm>
          </p:grpSpPr>
          <p:sp>
            <p:nvSpPr>
              <p:cNvPr id="53" name="Rectangle 52">
                <a:extLst>
                  <a:ext uri="{FF2B5EF4-FFF2-40B4-BE49-F238E27FC236}">
                    <a16:creationId xmlns:a16="http://schemas.microsoft.com/office/drawing/2014/main" id="{F924355A-5327-9D6F-2675-A2896777AD0C}"/>
                  </a:ext>
                </a:extLst>
              </p:cNvPr>
              <p:cNvSpPr/>
              <p:nvPr/>
            </p:nvSpPr>
            <p:spPr>
              <a:xfrm>
                <a:off x="3454860" y="4120079"/>
                <a:ext cx="190005" cy="190005"/>
              </a:xfrm>
              <a:prstGeom prst="rect">
                <a:avLst/>
              </a:prstGeom>
              <a:solidFill>
                <a:srgbClr val="1F6A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TextBox 53">
                <a:extLst>
                  <a:ext uri="{FF2B5EF4-FFF2-40B4-BE49-F238E27FC236}">
                    <a16:creationId xmlns:a16="http://schemas.microsoft.com/office/drawing/2014/main" id="{584D55E9-3279-A3D7-2053-59F79A8B0715}"/>
                  </a:ext>
                </a:extLst>
              </p:cNvPr>
              <p:cNvSpPr txBox="1"/>
              <p:nvPr/>
            </p:nvSpPr>
            <p:spPr>
              <a:xfrm>
                <a:off x="2830983"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sCR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34" name="Group 33">
            <a:extLst>
              <a:ext uri="{FF2B5EF4-FFF2-40B4-BE49-F238E27FC236}">
                <a16:creationId xmlns:a16="http://schemas.microsoft.com/office/drawing/2014/main" id="{A2FDBF6D-70B3-CF11-63A6-737D6BCA67DA}"/>
              </a:ext>
            </a:extLst>
          </p:cNvPr>
          <p:cNvGrpSpPr/>
          <p:nvPr/>
        </p:nvGrpSpPr>
        <p:grpSpPr>
          <a:xfrm>
            <a:off x="3903011" y="4595122"/>
            <a:ext cx="172397" cy="638626"/>
            <a:chOff x="7813022" y="2716196"/>
            <a:chExt cx="229863" cy="851501"/>
          </a:xfrm>
        </p:grpSpPr>
        <p:sp>
          <p:nvSpPr>
            <p:cNvPr id="35" name="Rectangle 34">
              <a:extLst>
                <a:ext uri="{FF2B5EF4-FFF2-40B4-BE49-F238E27FC236}">
                  <a16:creationId xmlns:a16="http://schemas.microsoft.com/office/drawing/2014/main" id="{19980333-5923-B8B9-1ADB-64FDB31A4FC3}"/>
                </a:ext>
              </a:extLst>
            </p:cNvPr>
            <p:cNvSpPr/>
            <p:nvPr/>
          </p:nvSpPr>
          <p:spPr>
            <a:xfrm>
              <a:off x="7813022" y="3394765"/>
              <a:ext cx="229863" cy="17293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Rectangle 35">
              <a:extLst>
                <a:ext uri="{FF2B5EF4-FFF2-40B4-BE49-F238E27FC236}">
                  <a16:creationId xmlns:a16="http://schemas.microsoft.com/office/drawing/2014/main" id="{CDA26527-3447-CC6C-E949-735154E82A3B}"/>
                </a:ext>
              </a:extLst>
            </p:cNvPr>
            <p:cNvSpPr/>
            <p:nvPr/>
          </p:nvSpPr>
          <p:spPr>
            <a:xfrm>
              <a:off x="7813022" y="3169810"/>
              <a:ext cx="229863" cy="17293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Rectangle 36">
              <a:extLst>
                <a:ext uri="{FF2B5EF4-FFF2-40B4-BE49-F238E27FC236}">
                  <a16:creationId xmlns:a16="http://schemas.microsoft.com/office/drawing/2014/main" id="{AD4849D2-4A1C-BAF3-EFD3-F591E27FD581}"/>
                </a:ext>
              </a:extLst>
            </p:cNvPr>
            <p:cNvSpPr/>
            <p:nvPr/>
          </p:nvSpPr>
          <p:spPr>
            <a:xfrm>
              <a:off x="7813022" y="2942759"/>
              <a:ext cx="229863" cy="17293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Rectangle 37">
              <a:extLst>
                <a:ext uri="{FF2B5EF4-FFF2-40B4-BE49-F238E27FC236}">
                  <a16:creationId xmlns:a16="http://schemas.microsoft.com/office/drawing/2014/main" id="{3C6F6F16-0DFA-9E6F-1F83-A64084C6BD7A}"/>
                </a:ext>
              </a:extLst>
            </p:cNvPr>
            <p:cNvSpPr/>
            <p:nvPr/>
          </p:nvSpPr>
          <p:spPr>
            <a:xfrm>
              <a:off x="7813022" y="2716196"/>
              <a:ext cx="229863" cy="17293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426023176"/>
      </p:ext>
    </p:extLst>
  </p:cSld>
  <p:clrMapOvr>
    <a:masterClrMapping/>
  </p:clrMapOvr>
  <p:transition spd="med">
    <p:fade/>
  </p:transition>
</p:sld>
</file>

<file path=ppt/slides/slide3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Genel Yanıt Oranları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3" name="Rectangle: Rounded Corners 2">
            <a:extLst>
              <a:ext uri="{FF2B5EF4-FFF2-40B4-BE49-F238E27FC236}">
                <a16:creationId xmlns:a16="http://schemas.microsoft.com/office/drawing/2014/main" id="{D3B26486-BFA4-0017-7204-7296B958BC45}"/>
              </a:ext>
            </a:extLst>
          </p:cNvPr>
          <p:cNvSpPr/>
          <p:nvPr/>
        </p:nvSpPr>
        <p:spPr>
          <a:xfrm>
            <a:off x="822960" y="1983139"/>
            <a:ext cx="10025150" cy="4001229"/>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11DBCC2-7AB1-8803-256D-886A6A2E835A}"/>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
        <p:nvSpPr>
          <p:cNvPr id="4" name="Rectangle 3">
            <a:extLst>
              <a:ext uri="{FF2B5EF4-FFF2-40B4-BE49-F238E27FC236}">
                <a16:creationId xmlns:a16="http://schemas.microsoft.com/office/drawing/2014/main" id="{64A41B48-823B-35D1-FFC4-D61D57F2D3AD}"/>
              </a:ext>
            </a:extLst>
          </p:cNvPr>
          <p:cNvSpPr/>
          <p:nvPr/>
        </p:nvSpPr>
        <p:spPr>
          <a:xfrm>
            <a:off x="492894" y="6227280"/>
            <a:ext cx="8543586" cy="36117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ORR, genel yanıt oranı; D-</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daratumumab</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artı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sCR</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kesin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stringent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tam yanıt; CR, tam yanıt; VGPR, çok iyi kısmi yanıt; PR, kısmi yanıt; PA, birincil analiz; ITT, tedavi amaçlı. </a:t>
            </a:r>
            <a:r>
              <a:rPr kumimoji="0" lang="tr-TR" sz="700" b="0" i="0" u="none" strike="noStrike" kern="1200" cap="none" spc="0" normalizeH="0" baseline="24691"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ITT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popülasyonu.</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graphicFrame>
        <p:nvGraphicFramePr>
          <p:cNvPr id="8" name="Chart 7">
            <a:extLst>
              <a:ext uri="{FF2B5EF4-FFF2-40B4-BE49-F238E27FC236}">
                <a16:creationId xmlns:a16="http://schemas.microsoft.com/office/drawing/2014/main" id="{42EE7DDC-B348-CE81-2A0E-6E3F0A9AFCC4}"/>
              </a:ext>
            </a:extLst>
          </p:cNvPr>
          <p:cNvGraphicFramePr/>
          <p:nvPr/>
        </p:nvGraphicFramePr>
        <p:xfrm>
          <a:off x="694999" y="2166225"/>
          <a:ext cx="10153111" cy="4001228"/>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a:extLst>
              <a:ext uri="{FF2B5EF4-FFF2-40B4-BE49-F238E27FC236}">
                <a16:creationId xmlns:a16="http://schemas.microsoft.com/office/drawing/2014/main" id="{88B76B63-EC88-4346-4613-A323F3B094E6}"/>
              </a:ext>
            </a:extLst>
          </p:cNvPr>
          <p:cNvSpPr/>
          <p:nvPr/>
        </p:nvSpPr>
        <p:spPr>
          <a:xfrm rot="16200000">
            <a:off x="542877" y="4254143"/>
            <a:ext cx="1264612" cy="307777"/>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tr-TR" sz="14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Hastalar</a:t>
            </a:r>
            <a:r>
              <a:rPr kumimoji="0" lang="en-US" sz="14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a:t>
            </a:r>
          </a:p>
        </p:txBody>
      </p:sp>
      <p:sp>
        <p:nvSpPr>
          <p:cNvPr id="23" name="Rectangle 22">
            <a:extLst>
              <a:ext uri="{FF2B5EF4-FFF2-40B4-BE49-F238E27FC236}">
                <a16:creationId xmlns:a16="http://schemas.microsoft.com/office/drawing/2014/main" id="{195A8312-FBED-7AFE-90A8-53FB5CF14A03}"/>
              </a:ext>
            </a:extLst>
          </p:cNvPr>
          <p:cNvSpPr/>
          <p:nvPr/>
        </p:nvSpPr>
        <p:spPr>
          <a:xfrm>
            <a:off x="3422565" y="2296700"/>
            <a:ext cx="700834" cy="307777"/>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D-</a:t>
            </a:r>
            <a:r>
              <a:rPr kumimoji="0" lang="en-US" sz="1400" b="1" i="0" u="none" strike="noStrike" kern="1200" cap="none" spc="0" normalizeH="0" baseline="0" noProof="0" dirty="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VTd</a:t>
            </a:r>
            <a:endParaRPr kumimoji="0" lang="en-US" sz="14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33" name="Rectangle 32">
            <a:extLst>
              <a:ext uri="{FF2B5EF4-FFF2-40B4-BE49-F238E27FC236}">
                <a16:creationId xmlns:a16="http://schemas.microsoft.com/office/drawing/2014/main" id="{DF536210-8543-0D83-38B6-020A28C8BF3C}"/>
              </a:ext>
            </a:extLst>
          </p:cNvPr>
          <p:cNvSpPr/>
          <p:nvPr/>
        </p:nvSpPr>
        <p:spPr>
          <a:xfrm>
            <a:off x="7684215" y="2261975"/>
            <a:ext cx="513282" cy="307777"/>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VTd</a:t>
            </a:r>
            <a:endParaRPr kumimoji="0" lang="en-US" sz="1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cxnSp>
        <p:nvCxnSpPr>
          <p:cNvPr id="34" name="Straight Connector 33">
            <a:extLst>
              <a:ext uri="{FF2B5EF4-FFF2-40B4-BE49-F238E27FC236}">
                <a16:creationId xmlns:a16="http://schemas.microsoft.com/office/drawing/2014/main" id="{C6F206A4-807D-F717-7CB6-B273B2338DC7}"/>
              </a:ext>
            </a:extLst>
          </p:cNvPr>
          <p:cNvCxnSpPr/>
          <p:nvPr/>
        </p:nvCxnSpPr>
        <p:spPr>
          <a:xfrm>
            <a:off x="2580830" y="2527532"/>
            <a:ext cx="2335086"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96FFE28A-2000-E3D3-00D7-0ADD7E891FF4}"/>
              </a:ext>
            </a:extLst>
          </p:cNvPr>
          <p:cNvCxnSpPr/>
          <p:nvPr/>
        </p:nvCxnSpPr>
        <p:spPr>
          <a:xfrm>
            <a:off x="6771175" y="2527532"/>
            <a:ext cx="2335086" cy="0"/>
          </a:xfrm>
          <a:prstGeom prst="line">
            <a:avLst/>
          </a:prstGeom>
          <a:ln>
            <a:solidFill>
              <a:srgbClr val="000000"/>
            </a:solidFill>
          </a:ln>
        </p:spPr>
        <p:style>
          <a:lnRef idx="1">
            <a:schemeClr val="accent1"/>
          </a:lnRef>
          <a:fillRef idx="0">
            <a:schemeClr val="accent1"/>
          </a:fillRef>
          <a:effectRef idx="0">
            <a:schemeClr val="accent1"/>
          </a:effectRef>
          <a:fontRef idx="minor">
            <a:schemeClr val="tx1"/>
          </a:fontRef>
        </p:style>
      </p:cxnSp>
      <p:sp>
        <p:nvSpPr>
          <p:cNvPr id="78" name="Rectangle 77">
            <a:extLst>
              <a:ext uri="{FF2B5EF4-FFF2-40B4-BE49-F238E27FC236}">
                <a16:creationId xmlns:a16="http://schemas.microsoft.com/office/drawing/2014/main" id="{5F3BD6C3-4961-C765-59BA-B82D8DEA0DFC}"/>
              </a:ext>
            </a:extLst>
          </p:cNvPr>
          <p:cNvSpPr/>
          <p:nvPr/>
        </p:nvSpPr>
        <p:spPr>
          <a:xfrm>
            <a:off x="1012798" y="1202936"/>
            <a:ext cx="9752001" cy="577405"/>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Yanıtlar</a:t>
            </a: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zaman </a:t>
            </a:r>
            <a:r>
              <a:rPr kumimoji="0" lang="en-US" sz="320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içinde</a:t>
            </a:r>
            <a:r>
              <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320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derinleşti</a:t>
            </a: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320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a:t>
            </a:r>
            <a:endParaRPr kumimoji="0" lang="en-US" sz="320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grpSp>
        <p:nvGrpSpPr>
          <p:cNvPr id="7" name="Group 6">
            <a:extLst>
              <a:ext uri="{FF2B5EF4-FFF2-40B4-BE49-F238E27FC236}">
                <a16:creationId xmlns:a16="http://schemas.microsoft.com/office/drawing/2014/main" id="{1CB294B3-0A12-F836-25CF-126962D8A43E}"/>
              </a:ext>
            </a:extLst>
          </p:cNvPr>
          <p:cNvGrpSpPr/>
          <p:nvPr/>
        </p:nvGrpSpPr>
        <p:grpSpPr>
          <a:xfrm>
            <a:off x="5103748" y="4670458"/>
            <a:ext cx="862057" cy="739759"/>
            <a:chOff x="-101214" y="3243603"/>
            <a:chExt cx="950097" cy="1083727"/>
          </a:xfrm>
        </p:grpSpPr>
        <p:grpSp>
          <p:nvGrpSpPr>
            <p:cNvPr id="9" name="Group 8">
              <a:extLst>
                <a:ext uri="{FF2B5EF4-FFF2-40B4-BE49-F238E27FC236}">
                  <a16:creationId xmlns:a16="http://schemas.microsoft.com/office/drawing/2014/main" id="{3E0784CB-4E84-34F3-FC5B-F737E0145544}"/>
                </a:ext>
              </a:extLst>
            </p:cNvPr>
            <p:cNvGrpSpPr/>
            <p:nvPr/>
          </p:nvGrpSpPr>
          <p:grpSpPr>
            <a:xfrm>
              <a:off x="-101214" y="3989168"/>
              <a:ext cx="950097" cy="338162"/>
              <a:chOff x="-99776" y="4054520"/>
              <a:chExt cx="950097" cy="338162"/>
            </a:xfrm>
          </p:grpSpPr>
          <p:sp>
            <p:nvSpPr>
              <p:cNvPr id="20" name="Rectangle 19">
                <a:extLst>
                  <a:ext uri="{FF2B5EF4-FFF2-40B4-BE49-F238E27FC236}">
                    <a16:creationId xmlns:a16="http://schemas.microsoft.com/office/drawing/2014/main" id="{D839827D-8620-5E28-D5DC-F82AE410732B}"/>
                  </a:ext>
                </a:extLst>
              </p:cNvPr>
              <p:cNvSpPr/>
              <p:nvPr/>
            </p:nvSpPr>
            <p:spPr>
              <a:xfrm>
                <a:off x="660316" y="4120079"/>
                <a:ext cx="190005" cy="190005"/>
              </a:xfrm>
              <a:prstGeom prst="rect">
                <a:avLst/>
              </a:prstGeom>
              <a:solidFill>
                <a:srgbClr val="D2E9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TextBox 20">
                <a:extLst>
                  <a:ext uri="{FF2B5EF4-FFF2-40B4-BE49-F238E27FC236}">
                    <a16:creationId xmlns:a16="http://schemas.microsoft.com/office/drawing/2014/main" id="{40CAA3E0-C551-CB07-1585-4A29CC4B82B6}"/>
                  </a:ext>
                </a:extLst>
              </p:cNvPr>
              <p:cNvSpPr txBox="1"/>
              <p:nvPr/>
            </p:nvSpPr>
            <p:spPr>
              <a:xfrm>
                <a:off x="-99776" y="4054520"/>
                <a:ext cx="797082"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0" name="Group 9">
              <a:extLst>
                <a:ext uri="{FF2B5EF4-FFF2-40B4-BE49-F238E27FC236}">
                  <a16:creationId xmlns:a16="http://schemas.microsoft.com/office/drawing/2014/main" id="{02D2ADA4-3B7B-FE13-8FE1-A325722BA341}"/>
                </a:ext>
              </a:extLst>
            </p:cNvPr>
            <p:cNvGrpSpPr/>
            <p:nvPr/>
          </p:nvGrpSpPr>
          <p:grpSpPr>
            <a:xfrm>
              <a:off x="-75098" y="3742003"/>
              <a:ext cx="923981" cy="338162"/>
              <a:chOff x="910013" y="4054520"/>
              <a:chExt cx="923981" cy="338162"/>
            </a:xfrm>
          </p:grpSpPr>
          <p:sp>
            <p:nvSpPr>
              <p:cNvPr id="18" name="Rectangle 17">
                <a:extLst>
                  <a:ext uri="{FF2B5EF4-FFF2-40B4-BE49-F238E27FC236}">
                    <a16:creationId xmlns:a16="http://schemas.microsoft.com/office/drawing/2014/main" id="{5AFA81EC-8E5F-493F-93F2-E234D2DFEAFC}"/>
                  </a:ext>
                </a:extLst>
              </p:cNvPr>
              <p:cNvSpPr/>
              <p:nvPr/>
            </p:nvSpPr>
            <p:spPr>
              <a:xfrm>
                <a:off x="1643989" y="4120079"/>
                <a:ext cx="190005" cy="190005"/>
              </a:xfrm>
              <a:prstGeom prst="rect">
                <a:avLst/>
              </a:prstGeom>
              <a:solidFill>
                <a:srgbClr val="77B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9" name="TextBox 18">
                <a:extLst>
                  <a:ext uri="{FF2B5EF4-FFF2-40B4-BE49-F238E27FC236}">
                    <a16:creationId xmlns:a16="http://schemas.microsoft.com/office/drawing/2014/main" id="{548AB9B2-45D4-9236-5BDB-3FDF0E851BDE}"/>
                  </a:ext>
                </a:extLst>
              </p:cNvPr>
              <p:cNvSpPr txBox="1"/>
              <p:nvPr/>
            </p:nvSpPr>
            <p:spPr>
              <a:xfrm>
                <a:off x="910013" y="4054520"/>
                <a:ext cx="770965"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VGPR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 name="Group 11">
              <a:extLst>
                <a:ext uri="{FF2B5EF4-FFF2-40B4-BE49-F238E27FC236}">
                  <a16:creationId xmlns:a16="http://schemas.microsoft.com/office/drawing/2014/main" id="{DE670F2F-AF87-8186-D4FD-F9ABF9EF4BC2}"/>
                </a:ext>
              </a:extLst>
            </p:cNvPr>
            <p:cNvGrpSpPr/>
            <p:nvPr/>
          </p:nvGrpSpPr>
          <p:grpSpPr>
            <a:xfrm>
              <a:off x="35001" y="3492534"/>
              <a:ext cx="813882" cy="338162"/>
              <a:chOff x="1934512" y="4054520"/>
              <a:chExt cx="813882" cy="338162"/>
            </a:xfrm>
          </p:grpSpPr>
          <p:sp>
            <p:nvSpPr>
              <p:cNvPr id="16" name="Rectangle 15">
                <a:extLst>
                  <a:ext uri="{FF2B5EF4-FFF2-40B4-BE49-F238E27FC236}">
                    <a16:creationId xmlns:a16="http://schemas.microsoft.com/office/drawing/2014/main" id="{64941567-D394-098B-0558-2AE6CAA9A308}"/>
                  </a:ext>
                </a:extLst>
              </p:cNvPr>
              <p:cNvSpPr/>
              <p:nvPr/>
            </p:nvSpPr>
            <p:spPr>
              <a:xfrm>
                <a:off x="2558389" y="4120079"/>
                <a:ext cx="190005" cy="190005"/>
              </a:xfrm>
              <a:prstGeom prst="rect">
                <a:avLst/>
              </a:prstGeom>
              <a:solidFill>
                <a:srgbClr val="2A8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TextBox 16">
                <a:extLst>
                  <a:ext uri="{FF2B5EF4-FFF2-40B4-BE49-F238E27FC236}">
                    <a16:creationId xmlns:a16="http://schemas.microsoft.com/office/drawing/2014/main" id="{E4038AF7-613D-AC31-5A7E-21CA719DCD38}"/>
                  </a:ext>
                </a:extLst>
              </p:cNvPr>
              <p:cNvSpPr txBox="1"/>
              <p:nvPr/>
            </p:nvSpPr>
            <p:spPr>
              <a:xfrm>
                <a:off x="1934512"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3" name="Group 12">
              <a:extLst>
                <a:ext uri="{FF2B5EF4-FFF2-40B4-BE49-F238E27FC236}">
                  <a16:creationId xmlns:a16="http://schemas.microsoft.com/office/drawing/2014/main" id="{F34474C3-EC54-5BD1-1929-72969582B71B}"/>
                </a:ext>
              </a:extLst>
            </p:cNvPr>
            <p:cNvGrpSpPr/>
            <p:nvPr/>
          </p:nvGrpSpPr>
          <p:grpSpPr>
            <a:xfrm>
              <a:off x="35001" y="3243603"/>
              <a:ext cx="813882" cy="338162"/>
              <a:chOff x="2830983" y="4054520"/>
              <a:chExt cx="813882" cy="338162"/>
            </a:xfrm>
          </p:grpSpPr>
          <p:sp>
            <p:nvSpPr>
              <p:cNvPr id="14" name="Rectangle 13">
                <a:extLst>
                  <a:ext uri="{FF2B5EF4-FFF2-40B4-BE49-F238E27FC236}">
                    <a16:creationId xmlns:a16="http://schemas.microsoft.com/office/drawing/2014/main" id="{73C0C17E-0DDB-71FF-D6BE-8E83F359603C}"/>
                  </a:ext>
                </a:extLst>
              </p:cNvPr>
              <p:cNvSpPr/>
              <p:nvPr/>
            </p:nvSpPr>
            <p:spPr>
              <a:xfrm>
                <a:off x="3454860" y="4120079"/>
                <a:ext cx="190005" cy="190005"/>
              </a:xfrm>
              <a:prstGeom prst="rect">
                <a:avLst/>
              </a:prstGeom>
              <a:solidFill>
                <a:srgbClr val="1F6A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TextBox 14">
                <a:extLst>
                  <a:ext uri="{FF2B5EF4-FFF2-40B4-BE49-F238E27FC236}">
                    <a16:creationId xmlns:a16="http://schemas.microsoft.com/office/drawing/2014/main" id="{62AA39B5-28B0-9F65-4422-C022729ACE80}"/>
                  </a:ext>
                </a:extLst>
              </p:cNvPr>
              <p:cNvSpPr txBox="1"/>
              <p:nvPr/>
            </p:nvSpPr>
            <p:spPr>
              <a:xfrm>
                <a:off x="2830983"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sCR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22" name="Group 21">
            <a:extLst>
              <a:ext uri="{FF2B5EF4-FFF2-40B4-BE49-F238E27FC236}">
                <a16:creationId xmlns:a16="http://schemas.microsoft.com/office/drawing/2014/main" id="{7EDD4466-D091-AA07-A7FA-497C2CBBF0FF}"/>
              </a:ext>
            </a:extLst>
          </p:cNvPr>
          <p:cNvGrpSpPr/>
          <p:nvPr/>
        </p:nvGrpSpPr>
        <p:grpSpPr>
          <a:xfrm>
            <a:off x="6028851" y="4715209"/>
            <a:ext cx="172397" cy="638626"/>
            <a:chOff x="7813022" y="2716196"/>
            <a:chExt cx="229863" cy="851501"/>
          </a:xfrm>
        </p:grpSpPr>
        <p:sp>
          <p:nvSpPr>
            <p:cNvPr id="24" name="Rectangle 23">
              <a:extLst>
                <a:ext uri="{FF2B5EF4-FFF2-40B4-BE49-F238E27FC236}">
                  <a16:creationId xmlns:a16="http://schemas.microsoft.com/office/drawing/2014/main" id="{26A8BCBA-F309-D6B0-C5B7-C8AFDC55BEAF}"/>
                </a:ext>
              </a:extLst>
            </p:cNvPr>
            <p:cNvSpPr/>
            <p:nvPr/>
          </p:nvSpPr>
          <p:spPr>
            <a:xfrm>
              <a:off x="7813022" y="3394765"/>
              <a:ext cx="229863" cy="17293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 name="Rectangle 24">
              <a:extLst>
                <a:ext uri="{FF2B5EF4-FFF2-40B4-BE49-F238E27FC236}">
                  <a16:creationId xmlns:a16="http://schemas.microsoft.com/office/drawing/2014/main" id="{92081BD7-E0A8-18A8-C482-7113BC0B76D0}"/>
                </a:ext>
              </a:extLst>
            </p:cNvPr>
            <p:cNvSpPr/>
            <p:nvPr/>
          </p:nvSpPr>
          <p:spPr>
            <a:xfrm>
              <a:off x="7813022" y="3169810"/>
              <a:ext cx="229863" cy="17293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Rectangle 25">
              <a:extLst>
                <a:ext uri="{FF2B5EF4-FFF2-40B4-BE49-F238E27FC236}">
                  <a16:creationId xmlns:a16="http://schemas.microsoft.com/office/drawing/2014/main" id="{36977F55-22FF-8D0E-269D-5F2BDCE9304A}"/>
                </a:ext>
              </a:extLst>
            </p:cNvPr>
            <p:cNvSpPr/>
            <p:nvPr/>
          </p:nvSpPr>
          <p:spPr>
            <a:xfrm>
              <a:off x="7813022" y="2942759"/>
              <a:ext cx="229863" cy="17293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7" name="Rectangle 26">
              <a:extLst>
                <a:ext uri="{FF2B5EF4-FFF2-40B4-BE49-F238E27FC236}">
                  <a16:creationId xmlns:a16="http://schemas.microsoft.com/office/drawing/2014/main" id="{159E6B07-ACF2-D5E8-17E5-BD0C5EBC5183}"/>
                </a:ext>
              </a:extLst>
            </p:cNvPr>
            <p:cNvSpPr/>
            <p:nvPr/>
          </p:nvSpPr>
          <p:spPr>
            <a:xfrm>
              <a:off x="7813022" y="2716196"/>
              <a:ext cx="229863" cy="17293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1120817928"/>
      </p:ext>
    </p:extLst>
  </p:cSld>
  <p:clrMapOvr>
    <a:masterClrMapping/>
  </p:clrMapOvr>
  <p:transition spd="med">
    <p:fade/>
  </p:transition>
</p:sld>
</file>

<file path=ppt/slides/slide3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5B1E849-D60C-B434-29CC-0510D69D55AB}"/>
              </a:ext>
            </a:extLst>
          </p:cNvPr>
          <p:cNvSpPr>
            <a:spLocks noGrp="1"/>
          </p:cNvSpPr>
          <p:nvPr>
            <p:ph type="sldNum" sz="quarter" idx="10"/>
          </p:nvPr>
        </p:nvSpPr>
        <p:spPr/>
        <p:txBody>
          <a:bodyPr/>
          <a:lstStyle/>
          <a:p>
            <a:pPr marL="0" marR="0" lvl="0" indent="0" algn="r" defTabSz="914291" rtl="0" eaLnBrk="1" fontAlgn="auto" latinLnBrk="0" hangingPunct="1">
              <a:lnSpc>
                <a:spcPct val="100000"/>
              </a:lnSpc>
              <a:spcBef>
                <a:spcPts val="0"/>
              </a:spcBef>
              <a:spcAft>
                <a:spcPts val="0"/>
              </a:spcAft>
              <a:buClrTx/>
              <a:buSzTx/>
              <a:buFontTx/>
              <a:buNone/>
              <a:tabLst/>
              <a:defRPr/>
            </a:pPr>
            <a:fld id="{CBCC166C-2B8E-483D-89CF-27014F0902AB}" type="slidenum">
              <a:rPr kumimoji="0" lang="en-US" sz="900" b="0" i="0" u="none" strike="noStrike" kern="1200" cap="none" spc="0" normalizeH="0" baseline="0" noProof="0" smtClean="0">
                <a:ln>
                  <a:noFill/>
                </a:ln>
                <a:solidFill>
                  <a:srgbClr val="FFFFFF"/>
                </a:solidFill>
                <a:effectLst/>
                <a:uLnTx/>
                <a:uFillTx/>
                <a:latin typeface="Verdana"/>
                <a:ea typeface="+mn-ea"/>
                <a:cs typeface="Verdana"/>
              </a:rPr>
              <a:pPr marL="0" marR="0" lvl="0" indent="0" algn="r" defTabSz="914291" rtl="0" eaLnBrk="1" fontAlgn="auto" latinLnBrk="0" hangingPunct="1">
                <a:lnSpc>
                  <a:spcPct val="100000"/>
                </a:lnSpc>
                <a:spcBef>
                  <a:spcPts val="0"/>
                </a:spcBef>
                <a:spcAft>
                  <a:spcPts val="0"/>
                </a:spcAft>
                <a:buClrTx/>
                <a:buSzTx/>
                <a:buFontTx/>
                <a:buNone/>
                <a:tabLst/>
                <a:defRPr/>
              </a:pPr>
              <a:t>33</a:t>
            </a:fld>
            <a:endParaRPr kumimoji="0" lang="en-US" sz="900" b="0" i="0" u="none" strike="noStrike" kern="1200" cap="none" spc="0" normalizeH="0" baseline="0" noProof="0">
              <a:ln>
                <a:noFill/>
              </a:ln>
              <a:solidFill>
                <a:srgbClr val="FFFFFF"/>
              </a:solidFill>
              <a:effectLst/>
              <a:uLnTx/>
              <a:uFillTx/>
              <a:latin typeface="Verdana"/>
              <a:ea typeface="+mn-ea"/>
              <a:cs typeface="Verdana"/>
            </a:endParaRPr>
          </a:p>
        </p:txBody>
      </p:sp>
      <p:sp>
        <p:nvSpPr>
          <p:cNvPr id="253" name="object 4">
            <a:extLst>
              <a:ext uri="{FF2B5EF4-FFF2-40B4-BE49-F238E27FC236}">
                <a16:creationId xmlns:a16="http://schemas.microsoft.com/office/drawing/2014/main" id="{97846CC9-8C8B-9102-EA8E-9BCF0B076F37}"/>
              </a:ext>
            </a:extLst>
          </p:cNvPr>
          <p:cNvSpPr txBox="1"/>
          <p:nvPr/>
        </p:nvSpPr>
        <p:spPr>
          <a:xfrm>
            <a:off x="278527" y="6311245"/>
            <a:ext cx="8996692" cy="234038"/>
          </a:xfrm>
          <a:prstGeom prst="rect">
            <a:avLst/>
          </a:prstGeom>
        </p:spPr>
        <p:txBody>
          <a:bodyPr vert="horz" wrap="square" lIns="0" tIns="18415"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a</a:t>
            </a:r>
            <a:r>
              <a:rPr kumimoji="0" lang="tr-TR" sz="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Mevcut </a:t>
            </a:r>
            <a:r>
              <a:rPr kumimoji="0" lang="tr-TR" sz="700" b="0" i="0" u="none" strike="noStrike" kern="1200" cap="none" spc="0"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sitogenetik</a:t>
            </a:r>
            <a:r>
              <a:rPr kumimoji="0" lang="tr-TR" sz="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sonuçlara sahip hastalar esas alınmıştır.</a:t>
            </a:r>
            <a:endParaRPr kumimoji="0" lang="en-US" sz="700" b="0" i="0" u="none" strike="noStrike" kern="1200" cap="none" spc="0"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b</a:t>
            </a:r>
            <a:r>
              <a:rPr kumimoji="0" lang="tr-TR" sz="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Yalnızca mevcut serum ağır zincir hastalık tipine sahip hastalar esas alınmıştır.</a:t>
            </a:r>
            <a:endParaRPr kumimoji="0" lang="en-US" sz="7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4" name="TextBox 253">
            <a:extLst>
              <a:ext uri="{FF2B5EF4-FFF2-40B4-BE49-F238E27FC236}">
                <a16:creationId xmlns:a16="http://schemas.microsoft.com/office/drawing/2014/main" id="{8AEAB48E-A48C-46CB-1703-2403C6ECEF37}"/>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
        <p:nvSpPr>
          <p:cNvPr id="255" name="Rectangle: Rounded Corners 254">
            <a:extLst>
              <a:ext uri="{FF2B5EF4-FFF2-40B4-BE49-F238E27FC236}">
                <a16:creationId xmlns:a16="http://schemas.microsoft.com/office/drawing/2014/main" id="{A94E8792-643D-5573-D59A-D06D761275ED}"/>
              </a:ext>
            </a:extLst>
          </p:cNvPr>
          <p:cNvSpPr/>
          <p:nvPr/>
        </p:nvSpPr>
        <p:spPr>
          <a:xfrm>
            <a:off x="822960" y="1983139"/>
            <a:ext cx="10025150" cy="4001229"/>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pic>
        <p:nvPicPr>
          <p:cNvPr id="256" name="Picture 255">
            <a:extLst>
              <a:ext uri="{FF2B5EF4-FFF2-40B4-BE49-F238E27FC236}">
                <a16:creationId xmlns:a16="http://schemas.microsoft.com/office/drawing/2014/main" id="{3C9FDE61-2086-5276-9F9D-02BC53838B31}"/>
              </a:ext>
            </a:extLst>
          </p:cNvPr>
          <p:cNvPicPr>
            <a:picLocks noChangeAspect="1"/>
          </p:cNvPicPr>
          <p:nvPr/>
        </p:nvPicPr>
        <p:blipFill>
          <a:blip r:embed="rId2"/>
          <a:stretch>
            <a:fillRect/>
          </a:stretch>
        </p:blipFill>
        <p:spPr>
          <a:xfrm>
            <a:off x="1343890" y="2201947"/>
            <a:ext cx="9108213" cy="4163929"/>
          </a:xfrm>
          <a:prstGeom prst="rect">
            <a:avLst/>
          </a:prstGeom>
        </p:spPr>
      </p:pic>
      <p:pic>
        <p:nvPicPr>
          <p:cNvPr id="257" name="Picture 256">
            <a:extLst>
              <a:ext uri="{FF2B5EF4-FFF2-40B4-BE49-F238E27FC236}">
                <a16:creationId xmlns:a16="http://schemas.microsoft.com/office/drawing/2014/main" id="{FE762A0C-F656-D017-958C-1FE513E107CA}"/>
              </a:ext>
            </a:extLst>
          </p:cNvPr>
          <p:cNvPicPr>
            <a:picLocks noChangeAspect="1"/>
          </p:cNvPicPr>
          <p:nvPr/>
        </p:nvPicPr>
        <p:blipFill>
          <a:blip r:embed="rId3"/>
          <a:stretch>
            <a:fillRect/>
          </a:stretch>
        </p:blipFill>
        <p:spPr>
          <a:xfrm>
            <a:off x="465092" y="871050"/>
            <a:ext cx="11208910" cy="63899"/>
          </a:xfrm>
          <a:prstGeom prst="rect">
            <a:avLst/>
          </a:prstGeom>
        </p:spPr>
      </p:pic>
      <p:sp>
        <p:nvSpPr>
          <p:cNvPr id="258" name="Title 4">
            <a:extLst>
              <a:ext uri="{FF2B5EF4-FFF2-40B4-BE49-F238E27FC236}">
                <a16:creationId xmlns:a16="http://schemas.microsoft.com/office/drawing/2014/main" id="{F41CC191-90BB-ED95-4958-E875459703B0}"/>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Genel Yanıt Oranları Alt Grup Analizi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259" name="Rectangle 258">
            <a:extLst>
              <a:ext uri="{FF2B5EF4-FFF2-40B4-BE49-F238E27FC236}">
                <a16:creationId xmlns:a16="http://schemas.microsoft.com/office/drawing/2014/main" id="{58168834-8BDA-696C-F735-0A0A736732D1}"/>
              </a:ext>
            </a:extLst>
          </p:cNvPr>
          <p:cNvSpPr/>
          <p:nvPr/>
        </p:nvSpPr>
        <p:spPr>
          <a:xfrm>
            <a:off x="1012798" y="1202936"/>
            <a:ext cx="9752001" cy="577405"/>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Tüm alt gruplarda DVTd lehine</a:t>
            </a:r>
            <a:r>
              <a:rPr kumimoji="0" lang="tr-TR" sz="320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a:t>
            </a:r>
            <a:endParaRPr kumimoji="0" lang="en-US" sz="320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2104048029"/>
      </p:ext>
    </p:extLst>
  </p:cSld>
  <p:clrMapOvr>
    <a:masterClrMapping/>
  </p:clrMapOvr>
  <p:transition spd="med">
    <p:fade/>
  </p:transition>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MRD Negatifliği</a:t>
            </a:r>
            <a:endParaRPr lang="tr-TR" dirty="0">
              <a:latin typeface="Roboto" panose="02000000000000000000" pitchFamily="2" charset="0"/>
              <a:ea typeface="Roboto" panose="02000000000000000000" pitchFamily="2" charset="0"/>
              <a:cs typeface="Roboto" panose="02000000000000000000" pitchFamily="2" charset="0"/>
            </a:endParaRPr>
          </a:p>
        </p:txBody>
      </p:sp>
      <p:graphicFrame>
        <p:nvGraphicFramePr>
          <p:cNvPr id="20" name="Chart 19">
            <a:extLst>
              <a:ext uri="{FF2B5EF4-FFF2-40B4-BE49-F238E27FC236}">
                <a16:creationId xmlns:a16="http://schemas.microsoft.com/office/drawing/2014/main" id="{F3B4C5CA-6F9E-6099-145D-AAE60D9CB5B3}"/>
              </a:ext>
            </a:extLst>
          </p:cNvPr>
          <p:cNvGraphicFramePr/>
          <p:nvPr/>
        </p:nvGraphicFramePr>
        <p:xfrm>
          <a:off x="1120346" y="1565189"/>
          <a:ext cx="5074508" cy="3882149"/>
        </p:xfrm>
        <a:graphic>
          <a:graphicData uri="http://schemas.openxmlformats.org/drawingml/2006/chart">
            <c:chart xmlns:c="http://schemas.openxmlformats.org/drawingml/2006/chart" xmlns:r="http://schemas.openxmlformats.org/officeDocument/2006/relationships" r:id="rId3"/>
          </a:graphicData>
        </a:graphic>
      </p:graphicFrame>
      <p:sp>
        <p:nvSpPr>
          <p:cNvPr id="21" name="Rectangle: Rounded Corners 20">
            <a:extLst>
              <a:ext uri="{FF2B5EF4-FFF2-40B4-BE49-F238E27FC236}">
                <a16:creationId xmlns:a16="http://schemas.microsoft.com/office/drawing/2014/main" id="{018D156E-617A-0FF4-8E6A-DA679EF5D33D}"/>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C8BDB851-449A-014A-0177-B1355D2916F3}"/>
              </a:ext>
            </a:extLst>
          </p:cNvPr>
          <p:cNvSpPr txBox="1"/>
          <p:nvPr/>
        </p:nvSpPr>
        <p:spPr>
          <a:xfrm>
            <a:off x="2067697" y="5262672"/>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n=543</a:t>
            </a:r>
          </a:p>
        </p:txBody>
      </p:sp>
      <p:sp>
        <p:nvSpPr>
          <p:cNvPr id="24" name="TextBox 23">
            <a:extLst>
              <a:ext uri="{FF2B5EF4-FFF2-40B4-BE49-F238E27FC236}">
                <a16:creationId xmlns:a16="http://schemas.microsoft.com/office/drawing/2014/main" id="{B0DD021A-0B7F-9309-8965-4F758D259008}"/>
              </a:ext>
            </a:extLst>
          </p:cNvPr>
          <p:cNvSpPr txBox="1"/>
          <p:nvPr/>
        </p:nvSpPr>
        <p:spPr>
          <a:xfrm>
            <a:off x="4151870" y="5262672"/>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n=542</a:t>
            </a:r>
          </a:p>
        </p:txBody>
      </p:sp>
      <p:sp>
        <p:nvSpPr>
          <p:cNvPr id="28" name="Rectangle 27">
            <a:extLst>
              <a:ext uri="{FF2B5EF4-FFF2-40B4-BE49-F238E27FC236}">
                <a16:creationId xmlns:a16="http://schemas.microsoft.com/office/drawing/2014/main" id="{943F16CF-42BE-6D16-A25C-C2AB462335C7}"/>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endPar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9" name="Rectangle 28">
            <a:extLst>
              <a:ext uri="{FF2B5EF4-FFF2-40B4-BE49-F238E27FC236}">
                <a16:creationId xmlns:a16="http://schemas.microsoft.com/office/drawing/2014/main" id="{4A7F809F-A079-F57D-C821-E530AECAD8FC}"/>
              </a:ext>
            </a:extLst>
          </p:cNvPr>
          <p:cNvSpPr/>
          <p:nvPr/>
        </p:nvSpPr>
        <p:spPr>
          <a:xfrm>
            <a:off x="7619211" y="2234953"/>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60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%64</a:t>
            </a:r>
          </a:p>
        </p:txBody>
      </p:sp>
      <p:sp>
        <p:nvSpPr>
          <p:cNvPr id="30" name="Rectangle 29">
            <a:extLst>
              <a:ext uri="{FF2B5EF4-FFF2-40B4-BE49-F238E27FC236}">
                <a16:creationId xmlns:a16="http://schemas.microsoft.com/office/drawing/2014/main" id="{C1F037EB-946A-EE7E-89D0-F59EB15A5902}"/>
              </a:ext>
            </a:extLst>
          </p:cNvPr>
          <p:cNvSpPr/>
          <p:nvPr/>
        </p:nvSpPr>
        <p:spPr>
          <a:xfrm>
            <a:off x="9501557" y="2273874"/>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MRD Negatifliği</a:t>
            </a:r>
          </a:p>
        </p:txBody>
      </p:sp>
      <p:sp>
        <p:nvSpPr>
          <p:cNvPr id="31" name="TextBox 30">
            <a:extLst>
              <a:ext uri="{FF2B5EF4-FFF2-40B4-BE49-F238E27FC236}">
                <a16:creationId xmlns:a16="http://schemas.microsoft.com/office/drawing/2014/main" id="{3E58826B-FC12-79A4-381F-8D362FF78392}"/>
              </a:ext>
            </a:extLst>
          </p:cNvPr>
          <p:cNvSpPr txBox="1"/>
          <p:nvPr/>
        </p:nvSpPr>
        <p:spPr>
          <a:xfrm>
            <a:off x="82377" y="6233618"/>
            <a:ext cx="7792092" cy="276999"/>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MRD, minimal rezidüel hastalık; D-Rd, daratumumab artı lenalidomid/deksametazon; Rd, lenalidomid/deksametazon; PA, birincil analiz; ITT, tedavi amaçlı. aITT nüfusu. bMedyan 47,9 aylık takip. cP değeri Fisher'in kesin testi kullanılarak hesaplandı.</a:t>
            </a:r>
          </a:p>
        </p:txBody>
      </p:sp>
      <p:sp>
        <p:nvSpPr>
          <p:cNvPr id="32" name="object 44">
            <a:extLst>
              <a:ext uri="{FF2B5EF4-FFF2-40B4-BE49-F238E27FC236}">
                <a16:creationId xmlns:a16="http://schemas.microsoft.com/office/drawing/2014/main" id="{A02B5522-FD75-89F5-5D5C-8BD82998610E}"/>
              </a:ext>
            </a:extLst>
          </p:cNvPr>
          <p:cNvSpPr txBox="1"/>
          <p:nvPr/>
        </p:nvSpPr>
        <p:spPr>
          <a:xfrm>
            <a:off x="3116035" y="5522104"/>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33" name="object 12">
            <a:extLst>
              <a:ext uri="{FF2B5EF4-FFF2-40B4-BE49-F238E27FC236}">
                <a16:creationId xmlns:a16="http://schemas.microsoft.com/office/drawing/2014/main" id="{3413E09D-55F9-4B43-FEA6-A00B1CAD86B0}"/>
              </a:ext>
            </a:extLst>
          </p:cNvPr>
          <p:cNvSpPr txBox="1"/>
          <p:nvPr/>
        </p:nvSpPr>
        <p:spPr>
          <a:xfrm>
            <a:off x="932980" y="2619788"/>
            <a:ext cx="184666" cy="1618423"/>
          </a:xfrm>
          <a:prstGeom prst="rect">
            <a:avLst/>
          </a:prstGeom>
        </p:spPr>
        <p:txBody>
          <a:bodyPr vert="vert270" wrap="square" lIns="0" tIns="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prstClr val="black"/>
                </a:solidFill>
                <a:effectLst/>
                <a:uLnTx/>
                <a:uFillTx/>
                <a:latin typeface="Roboto" panose="02000000000000000000" pitchFamily="2" charset="0"/>
                <a:ea typeface="Roboto" panose="02000000000000000000" pitchFamily="2" charset="0"/>
                <a:cs typeface="Roboto" panose="02000000000000000000" pitchFamily="2" charset="0"/>
              </a:rPr>
              <a:t>MRD-negatiflik oranı, %</a:t>
            </a:r>
          </a:p>
        </p:txBody>
      </p:sp>
      <p:sp>
        <p:nvSpPr>
          <p:cNvPr id="4" name="Rectangle 3">
            <a:extLst>
              <a:ext uri="{FF2B5EF4-FFF2-40B4-BE49-F238E27FC236}">
                <a16:creationId xmlns:a16="http://schemas.microsoft.com/office/drawing/2014/main" id="{8A2A502D-8089-FA6C-4C5A-D5355783664B}"/>
              </a:ext>
            </a:extLst>
          </p:cNvPr>
          <p:cNvSpPr/>
          <p:nvPr/>
        </p:nvSpPr>
        <p:spPr>
          <a:xfrm>
            <a:off x="2252482" y="3121222"/>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%64</a:t>
            </a:r>
          </a:p>
        </p:txBody>
      </p:sp>
      <p:sp>
        <p:nvSpPr>
          <p:cNvPr id="7" name="Rectangle 6">
            <a:extLst>
              <a:ext uri="{FF2B5EF4-FFF2-40B4-BE49-F238E27FC236}">
                <a16:creationId xmlns:a16="http://schemas.microsoft.com/office/drawing/2014/main" id="{C9CB1054-D7BA-7A09-AF58-ABDDAB7D376F}"/>
              </a:ext>
            </a:extLst>
          </p:cNvPr>
          <p:cNvSpPr/>
          <p:nvPr/>
        </p:nvSpPr>
        <p:spPr>
          <a:xfrm>
            <a:off x="4349011" y="4130095"/>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%44</a:t>
            </a:r>
          </a:p>
        </p:txBody>
      </p:sp>
      <p:sp>
        <p:nvSpPr>
          <p:cNvPr id="8" name="TextBox 7">
            <a:extLst>
              <a:ext uri="{FF2B5EF4-FFF2-40B4-BE49-F238E27FC236}">
                <a16:creationId xmlns:a16="http://schemas.microsoft.com/office/drawing/2014/main" id="{EEDD84BB-9E9A-F1B9-2A5E-E95C05BE07BC}"/>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
        <p:nvSpPr>
          <p:cNvPr id="9" name="TextBox 8">
            <a:extLst>
              <a:ext uri="{FF2B5EF4-FFF2-40B4-BE49-F238E27FC236}">
                <a16:creationId xmlns:a16="http://schemas.microsoft.com/office/drawing/2014/main" id="{EFB5F416-86BA-567A-1CE5-F0B30A5BDABE}"/>
              </a:ext>
            </a:extLst>
          </p:cNvPr>
          <p:cNvSpPr txBox="1"/>
          <p:nvPr/>
        </p:nvSpPr>
        <p:spPr>
          <a:xfrm>
            <a:off x="775704" y="5956538"/>
            <a:ext cx="6101542" cy="26161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1050" b="0" i="0" u="none" strike="noStrike" kern="1200" cap="none" spc="0" normalizeH="0" baseline="0" noProof="0" dirty="0">
                <a:ln>
                  <a:noFill/>
                </a:ln>
                <a:solidFill>
                  <a:srgbClr val="404040"/>
                </a:solidFill>
                <a:effectLst/>
                <a:uLnTx/>
                <a:uFillTx/>
                <a:latin typeface="Roboto" panose="02000000000000000000" pitchFamily="2" charset="0"/>
                <a:ea typeface="Roboto" panose="02000000000000000000" pitchFamily="2" charset="0"/>
                <a:cs typeface="Roboto" panose="02000000000000000000" pitchFamily="2" charset="0"/>
              </a:rPr>
              <a:t>MRD, kemik iliği aspirat örneklerinde NGS yöntemi (clonoSEQ™ testi V2.0) ile değerlendirildi.</a:t>
            </a:r>
          </a:p>
        </p:txBody>
      </p:sp>
    </p:spTree>
    <p:extLst>
      <p:ext uri="{BB962C8B-B14F-4D97-AF65-F5344CB8AC3E}">
        <p14:creationId xmlns:p14="http://schemas.microsoft.com/office/powerpoint/2010/main" val="866688300"/>
      </p:ext>
    </p:extLst>
  </p:cSld>
  <p:clrMapOvr>
    <a:masterClrMapping/>
  </p:clrMapOvr>
  <p:transition spd="med">
    <p:fade/>
  </p:transition>
</p:sld>
</file>

<file path=ppt/slides/slide3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F42A871-666E-83B2-DCD4-7FADAB1601C8}"/>
              </a:ext>
            </a:extLst>
          </p:cNvPr>
          <p:cNvSpPr>
            <a:spLocks noGrp="1"/>
          </p:cNvSpPr>
          <p:nvPr>
            <p:ph type="sldNum" sz="quarter" idx="10"/>
          </p:nvPr>
        </p:nvSpPr>
        <p:spPr/>
        <p:txBody>
          <a:bodyPr/>
          <a:lstStyle/>
          <a:p>
            <a:pPr marL="0" marR="0" lvl="0" indent="0" algn="r" defTabSz="914291" rtl="0" eaLnBrk="1" fontAlgn="auto" latinLnBrk="0" hangingPunct="1">
              <a:lnSpc>
                <a:spcPct val="100000"/>
              </a:lnSpc>
              <a:spcBef>
                <a:spcPts val="0"/>
              </a:spcBef>
              <a:spcAft>
                <a:spcPts val="0"/>
              </a:spcAft>
              <a:buClrTx/>
              <a:buSzTx/>
              <a:buFontTx/>
              <a:buNone/>
              <a:tabLst/>
              <a:defRPr/>
            </a:pPr>
            <a:fld id="{CBCC166C-2B8E-483D-89CF-27014F0902AB}" type="slidenum">
              <a:rPr kumimoji="0" lang="en-US" sz="900" b="0" i="0" u="none" strike="noStrike" kern="1200" cap="none" spc="0" normalizeH="0" baseline="0" noProof="0" smtClean="0">
                <a:ln>
                  <a:noFill/>
                </a:ln>
                <a:solidFill>
                  <a:srgbClr val="FFFFFF"/>
                </a:solidFill>
                <a:effectLst/>
                <a:uLnTx/>
                <a:uFillTx/>
                <a:latin typeface="Verdana"/>
                <a:ea typeface="+mn-ea"/>
                <a:cs typeface="Verdana"/>
              </a:rPr>
              <a:pPr marL="0" marR="0" lvl="0" indent="0" algn="r" defTabSz="914291" rtl="0" eaLnBrk="1" fontAlgn="auto" latinLnBrk="0" hangingPunct="1">
                <a:lnSpc>
                  <a:spcPct val="100000"/>
                </a:lnSpc>
                <a:spcBef>
                  <a:spcPts val="0"/>
                </a:spcBef>
                <a:spcAft>
                  <a:spcPts val="0"/>
                </a:spcAft>
                <a:buClrTx/>
                <a:buSzTx/>
                <a:buFontTx/>
                <a:buNone/>
                <a:tabLst/>
                <a:defRPr/>
              </a:pPr>
              <a:t>35</a:t>
            </a:fld>
            <a:endParaRPr kumimoji="0" lang="en-US" sz="900" b="0" i="0" u="none" strike="noStrike" kern="1200" cap="none" spc="0" normalizeH="0" baseline="0" noProof="0">
              <a:ln>
                <a:noFill/>
              </a:ln>
              <a:solidFill>
                <a:srgbClr val="FFFFFF"/>
              </a:solidFill>
              <a:effectLst/>
              <a:uLnTx/>
              <a:uFillTx/>
              <a:latin typeface="Verdana"/>
              <a:ea typeface="+mn-ea"/>
              <a:cs typeface="Verdana"/>
            </a:endParaRPr>
          </a:p>
        </p:txBody>
      </p:sp>
      <p:pic>
        <p:nvPicPr>
          <p:cNvPr id="6" name="Picture 5">
            <a:extLst>
              <a:ext uri="{FF2B5EF4-FFF2-40B4-BE49-F238E27FC236}">
                <a16:creationId xmlns:a16="http://schemas.microsoft.com/office/drawing/2014/main" id="{881F5BD5-5AB1-44DF-1BD9-E6B8384D22E9}"/>
              </a:ext>
            </a:extLst>
          </p:cNvPr>
          <p:cNvPicPr>
            <a:picLocks noChangeAspect="1"/>
          </p:cNvPicPr>
          <p:nvPr/>
        </p:nvPicPr>
        <p:blipFill>
          <a:blip r:embed="rId2"/>
          <a:stretch>
            <a:fillRect/>
          </a:stretch>
        </p:blipFill>
        <p:spPr>
          <a:xfrm>
            <a:off x="465092" y="871050"/>
            <a:ext cx="11208910" cy="63899"/>
          </a:xfrm>
          <a:prstGeom prst="rect">
            <a:avLst/>
          </a:prstGeom>
        </p:spPr>
      </p:pic>
      <p:sp>
        <p:nvSpPr>
          <p:cNvPr id="7" name="Title 4">
            <a:extLst>
              <a:ext uri="{FF2B5EF4-FFF2-40B4-BE49-F238E27FC236}">
                <a16:creationId xmlns:a16="http://schemas.microsoft.com/office/drawing/2014/main" id="{5344F5D6-5F49-806D-3189-74ECDC23DCC7}"/>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MRD Negatifliği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8" name="Rectangle: Rounded Corners 7">
            <a:extLst>
              <a:ext uri="{FF2B5EF4-FFF2-40B4-BE49-F238E27FC236}">
                <a16:creationId xmlns:a16="http://schemas.microsoft.com/office/drawing/2014/main" id="{3D46893F-F3B8-27A1-3E56-4C5F03A1C3C6}"/>
              </a:ext>
            </a:extLst>
          </p:cNvPr>
          <p:cNvSpPr/>
          <p:nvPr/>
        </p:nvSpPr>
        <p:spPr>
          <a:xfrm>
            <a:off x="1421476" y="1476550"/>
            <a:ext cx="9085811" cy="4347118"/>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D479ACE6-4E5E-957E-2A7E-208971011C00}"/>
              </a:ext>
            </a:extLst>
          </p:cNvPr>
          <p:cNvSpPr txBox="1"/>
          <p:nvPr/>
        </p:nvSpPr>
        <p:spPr>
          <a:xfrm>
            <a:off x="82377" y="6233618"/>
            <a:ext cx="7792092" cy="276999"/>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MRD, minimal rezidüel hastalık; D-Rd, daratumumab artı lenalidomid/deksametazon; Rd, lenalidomid/deksametazon; PA, birincil analiz; ITT, tedavi amaçlı. aITT nüfusu. bMedyan 47,9 aylık takip. cP değeri Fisher'in kesin testi kullanılarak hesaplandı.</a:t>
            </a:r>
          </a:p>
        </p:txBody>
      </p:sp>
      <p:sp>
        <p:nvSpPr>
          <p:cNvPr id="10" name="TextBox 9">
            <a:extLst>
              <a:ext uri="{FF2B5EF4-FFF2-40B4-BE49-F238E27FC236}">
                <a16:creationId xmlns:a16="http://schemas.microsoft.com/office/drawing/2014/main" id="{6C4CACE2-4987-91DE-6AFE-F99512505348}"/>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pic>
        <p:nvPicPr>
          <p:cNvPr id="2" name="Picture 1">
            <a:extLst>
              <a:ext uri="{FF2B5EF4-FFF2-40B4-BE49-F238E27FC236}">
                <a16:creationId xmlns:a16="http://schemas.microsoft.com/office/drawing/2014/main" id="{8935B93B-40E8-FD3F-66F9-A57A675D6908}"/>
              </a:ext>
            </a:extLst>
          </p:cNvPr>
          <p:cNvPicPr>
            <a:picLocks noChangeAspect="1"/>
          </p:cNvPicPr>
          <p:nvPr/>
        </p:nvPicPr>
        <p:blipFill>
          <a:blip r:embed="rId3"/>
          <a:stretch>
            <a:fillRect/>
          </a:stretch>
        </p:blipFill>
        <p:spPr>
          <a:xfrm>
            <a:off x="1920859" y="1821709"/>
            <a:ext cx="8297375" cy="3779848"/>
          </a:xfrm>
          <a:prstGeom prst="rect">
            <a:avLst/>
          </a:prstGeom>
        </p:spPr>
      </p:pic>
    </p:spTree>
    <p:extLst>
      <p:ext uri="{BB962C8B-B14F-4D97-AF65-F5344CB8AC3E}">
        <p14:creationId xmlns:p14="http://schemas.microsoft.com/office/powerpoint/2010/main" val="1661374154"/>
      </p:ext>
    </p:extLst>
  </p:cSld>
  <p:clrMapOvr>
    <a:masterClrMapping/>
  </p:clrMapOvr>
  <p:transition spd="med">
    <p:fade/>
  </p:transition>
</p:sld>
</file>

<file path=ppt/slides/slide3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Genel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8706F61-D3F2-D56A-749A-56EC5AE4A2A1}"/>
              </a:ext>
            </a:extLst>
          </p:cNvPr>
          <p:cNvSpPr txBox="1"/>
          <p:nvPr/>
        </p:nvSpPr>
        <p:spPr>
          <a:xfrm>
            <a:off x="280786" y="6242611"/>
            <a:ext cx="737734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D-Rd, daratumumab plus lenalidomide/dexamethasone; Rd, lenalidomide/dexamethasone; ITT, intent-to-treat; HR, hazard ratio; </a:t>
            </a: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751488"/>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PFS verileri 18 aylık takiplerde henüz olgunlaşmamıştı.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pic>
        <p:nvPicPr>
          <p:cNvPr id="14" name="Picture 13">
            <a:extLst>
              <a:ext uri="{FF2B5EF4-FFF2-40B4-BE49-F238E27FC236}">
                <a16:creationId xmlns:a16="http://schemas.microsoft.com/office/drawing/2014/main" id="{9361C657-8B37-CA1B-FD6D-6776A0E6B07C}"/>
              </a:ext>
            </a:extLst>
          </p:cNvPr>
          <p:cNvPicPr>
            <a:picLocks noChangeAspect="1"/>
          </p:cNvPicPr>
          <p:nvPr/>
        </p:nvPicPr>
        <p:blipFill>
          <a:blip r:embed="rId3"/>
          <a:stretch>
            <a:fillRect/>
          </a:stretch>
        </p:blipFill>
        <p:spPr>
          <a:xfrm>
            <a:off x="925542" y="1642351"/>
            <a:ext cx="5054022" cy="3816427"/>
          </a:xfrm>
          <a:prstGeom prst="rect">
            <a:avLst/>
          </a:prstGeom>
        </p:spPr>
      </p:pic>
      <p:graphicFrame>
        <p:nvGraphicFramePr>
          <p:cNvPr id="15" name="Table 14">
            <a:extLst>
              <a:ext uri="{FF2B5EF4-FFF2-40B4-BE49-F238E27FC236}">
                <a16:creationId xmlns:a16="http://schemas.microsoft.com/office/drawing/2014/main" id="{0258764B-6DD4-B2CA-D472-F8F992D26894}"/>
              </a:ext>
            </a:extLst>
          </p:cNvPr>
          <p:cNvGraphicFramePr>
            <a:graphicFrameLocks noGrp="1"/>
          </p:cNvGraphicFramePr>
          <p:nvPr/>
        </p:nvGraphicFramePr>
        <p:xfrm>
          <a:off x="7424407" y="1834317"/>
          <a:ext cx="3767794" cy="1615440"/>
        </p:xfrm>
        <a:graphic>
          <a:graphicData uri="http://schemas.openxmlformats.org/drawingml/2006/table">
            <a:tbl>
              <a:tblPr firstRow="1" bandRow="1">
                <a:tableStyleId>{5C22544A-7EE6-4342-B048-85BDC9FD1C3A}</a:tableStyleId>
              </a:tblPr>
              <a:tblGrid>
                <a:gridCol w="1788557">
                  <a:extLst>
                    <a:ext uri="{9D8B030D-6E8A-4147-A177-3AD203B41FA5}">
                      <a16:colId xmlns:a16="http://schemas.microsoft.com/office/drawing/2014/main" val="20000"/>
                    </a:ext>
                  </a:extLst>
                </a:gridCol>
                <a:gridCol w="978811">
                  <a:extLst>
                    <a:ext uri="{9D8B030D-6E8A-4147-A177-3AD203B41FA5}">
                      <a16:colId xmlns:a16="http://schemas.microsoft.com/office/drawing/2014/main" val="20001"/>
                    </a:ext>
                  </a:extLst>
                </a:gridCol>
                <a:gridCol w="1000426">
                  <a:extLst>
                    <a:ext uri="{9D8B030D-6E8A-4147-A177-3AD203B41FA5}">
                      <a16:colId xmlns:a16="http://schemas.microsoft.com/office/drawing/2014/main" val="20002"/>
                    </a:ext>
                  </a:extLst>
                </a:gridCol>
              </a:tblGrid>
              <a:tr h="331470">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l" defTabSz="457200" rtl="0" eaLnBrk="1" latinLnBrk="0" hangingPunct="1">
                        <a:spcBef>
                          <a:spcPts val="0"/>
                        </a:spcBef>
                        <a:spcAft>
                          <a:spcPts val="0"/>
                        </a:spcAft>
                      </a:pPr>
                      <a:r>
                        <a:rPr lang="en-US" sz="1050" kern="1200" dirty="0">
                          <a:latin typeface="Roboto" panose="02000000000000000000" pitchFamily="2" charset="0"/>
                          <a:ea typeface="Roboto" panose="02000000000000000000" pitchFamily="2" charset="0"/>
                          <a:cs typeface="Roboto" panose="02000000000000000000" pitchFamily="2" charset="0"/>
                        </a:rPr>
                        <a:t> </a:t>
                      </a:r>
                      <a:endParaRPr lang="en-US" sz="1050" b="0" kern="1200" dirty="0">
                        <a:solidFill>
                          <a:schemeClr val="dk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solidFill>
                      <a:srgbClr val="646569"/>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ctr" defTabSz="457200" rtl="0" eaLnBrk="1" latinLnBrk="0" hangingPunct="1">
                        <a:spcBef>
                          <a:spcPts val="0"/>
                        </a:spcBef>
                        <a:spcAft>
                          <a:spcPts val="0"/>
                        </a:spcAft>
                      </a:pPr>
                      <a:r>
                        <a:rPr lang="en-US" sz="1050" kern="1200" dirty="0">
                          <a:latin typeface="Roboto" panose="02000000000000000000" pitchFamily="2" charset="0"/>
                          <a:ea typeface="Roboto" panose="02000000000000000000" pitchFamily="2" charset="0"/>
                          <a:cs typeface="Roboto" panose="02000000000000000000" pitchFamily="2" charset="0"/>
                        </a:rPr>
                        <a:t>D-</a:t>
                      </a:r>
                      <a:r>
                        <a:rPr lang="en-US" sz="1050" kern="1200" dirty="0" err="1">
                          <a:latin typeface="Roboto" panose="02000000000000000000" pitchFamily="2" charset="0"/>
                          <a:ea typeface="Roboto" panose="02000000000000000000" pitchFamily="2" charset="0"/>
                          <a:cs typeface="Roboto" panose="02000000000000000000" pitchFamily="2" charset="0"/>
                        </a:rPr>
                        <a:t>VTd</a:t>
                      </a:r>
                      <a:endParaRPr lang="en-US" sz="1050" kern="1200" dirty="0">
                        <a:latin typeface="Roboto" panose="02000000000000000000" pitchFamily="2" charset="0"/>
                        <a:ea typeface="Roboto" panose="02000000000000000000" pitchFamily="2" charset="0"/>
                        <a:cs typeface="Roboto" panose="02000000000000000000" pitchFamily="2" charset="0"/>
                      </a:endParaRPr>
                    </a:p>
                    <a:p>
                      <a:pPr marL="0" marR="0" algn="ctr" defTabSz="457200" rtl="0" eaLnBrk="1" latinLnBrk="0" hangingPunct="1">
                        <a:spcBef>
                          <a:spcPts val="0"/>
                        </a:spcBef>
                        <a:spcAft>
                          <a:spcPts val="0"/>
                        </a:spcAft>
                      </a:pPr>
                      <a:r>
                        <a:rPr lang="en-US" sz="1000" kern="1200" dirty="0">
                          <a:latin typeface="Roboto" panose="02000000000000000000" pitchFamily="2" charset="0"/>
                          <a:ea typeface="Roboto" panose="02000000000000000000" pitchFamily="2" charset="0"/>
                          <a:cs typeface="Roboto" panose="02000000000000000000" pitchFamily="2" charset="0"/>
                        </a:rPr>
                        <a:t>(n = 543)</a:t>
                      </a:r>
                      <a:endParaRPr lang="en-US" sz="1000" b="1" kern="1200"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solidFill>
                      <a:srgbClr val="646569"/>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ctr" defTabSz="457200" rtl="0" eaLnBrk="1" latinLnBrk="0" hangingPunct="1">
                        <a:spcBef>
                          <a:spcPts val="0"/>
                        </a:spcBef>
                        <a:spcAft>
                          <a:spcPts val="0"/>
                        </a:spcAft>
                      </a:pPr>
                      <a:r>
                        <a:rPr lang="en-US" sz="1050" kern="1200" dirty="0" err="1">
                          <a:latin typeface="Roboto" panose="02000000000000000000" pitchFamily="2" charset="0"/>
                          <a:ea typeface="Roboto" panose="02000000000000000000" pitchFamily="2" charset="0"/>
                          <a:cs typeface="Roboto" panose="02000000000000000000" pitchFamily="2" charset="0"/>
                        </a:rPr>
                        <a:t>VTd</a:t>
                      </a:r>
                      <a:r>
                        <a:rPr lang="en-US" sz="1050" kern="1200" dirty="0">
                          <a:latin typeface="Roboto" panose="02000000000000000000" pitchFamily="2" charset="0"/>
                          <a:ea typeface="Roboto" panose="02000000000000000000" pitchFamily="2" charset="0"/>
                          <a:cs typeface="Roboto" panose="02000000000000000000" pitchFamily="2" charset="0"/>
                        </a:rPr>
                        <a:t> </a:t>
                      </a:r>
                    </a:p>
                    <a:p>
                      <a:pPr marL="0" marR="0" algn="ctr" defTabSz="457200" rtl="0" eaLnBrk="1" latinLnBrk="0" hangingPunct="1">
                        <a:spcBef>
                          <a:spcPts val="0"/>
                        </a:spcBef>
                        <a:spcAft>
                          <a:spcPts val="0"/>
                        </a:spcAft>
                      </a:pPr>
                      <a:r>
                        <a:rPr lang="en-US" sz="1000" kern="1200" dirty="0">
                          <a:latin typeface="Roboto" panose="02000000000000000000" pitchFamily="2" charset="0"/>
                          <a:ea typeface="Roboto" panose="02000000000000000000" pitchFamily="2" charset="0"/>
                          <a:cs typeface="Roboto" panose="02000000000000000000" pitchFamily="2" charset="0"/>
                        </a:rPr>
                        <a:t>(n = 542</a:t>
                      </a:r>
                      <a:r>
                        <a:rPr lang="en-US" sz="1000" kern="1200" baseline="0" dirty="0">
                          <a:latin typeface="Roboto" panose="02000000000000000000" pitchFamily="2" charset="0"/>
                          <a:ea typeface="Roboto" panose="02000000000000000000" pitchFamily="2" charset="0"/>
                          <a:cs typeface="Roboto" panose="02000000000000000000" pitchFamily="2" charset="0"/>
                        </a:rPr>
                        <a:t>)</a:t>
                      </a:r>
                      <a:endParaRPr lang="en-US" sz="1000" b="1" kern="1200"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solidFill>
                      <a:srgbClr val="646569"/>
                    </a:solidFill>
                  </a:tcPr>
                </a:tc>
                <a:extLst>
                  <a:ext uri="{0D108BD9-81ED-4DB2-BD59-A6C34878D82A}">
                    <a16:rowId xmlns:a16="http://schemas.microsoft.com/office/drawing/2014/main" val="10000"/>
                  </a:ext>
                </a:extLst>
              </a:tr>
              <a:tr h="222284">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latinLnBrk="0" hangingPunct="1">
                        <a:spcBef>
                          <a:spcPts val="0"/>
                        </a:spcBef>
                        <a:spcAft>
                          <a:spcPts val="0"/>
                        </a:spcAft>
                      </a:pPr>
                      <a:r>
                        <a:rPr lang="en-US" sz="105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t>
                      </a:r>
                      <a:r>
                        <a:rPr lang="tr-TR" sz="105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Olaylar</a:t>
                      </a:r>
                      <a:r>
                        <a:rPr lang="en-US" sz="1050" kern="1200"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n (%)</a:t>
                      </a:r>
                      <a:endParaRPr lang="en-US" sz="1050" b="1"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solidFill>
                      <a:srgbClr val="CDD2DE"/>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14 (3)</a:t>
                      </a:r>
                    </a:p>
                  </a:txBody>
                  <a:tcPr marL="68580" marR="68580" marT="34290" marB="34290" anchor="ctr">
                    <a:solidFill>
                      <a:srgbClr val="CDD2DE"/>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32 (6)</a:t>
                      </a:r>
                    </a:p>
                  </a:txBody>
                  <a:tcPr marL="68580" marR="68580" marT="34290" marB="34290" anchor="ctr">
                    <a:solidFill>
                      <a:srgbClr val="CDD2DE"/>
                    </a:solidFill>
                  </a:tcPr>
                </a:tc>
                <a:extLst>
                  <a:ext uri="{0D108BD9-81ED-4DB2-BD59-A6C34878D82A}">
                    <a16:rowId xmlns:a16="http://schemas.microsoft.com/office/drawing/2014/main" val="10001"/>
                  </a:ext>
                </a:extLst>
              </a:tr>
              <a:tr h="222284">
                <a:tc>
                  <a:txBody>
                    <a:bodyPr/>
                    <a:lstStyle/>
                    <a:p>
                      <a:pPr marL="0" marR="0" lvl="0" indent="0" algn="l" defTabSz="457200" rtl="0" eaLnBrk="1" latinLnBrk="0" hangingPunct="1">
                        <a:spcBef>
                          <a:spcPts val="0"/>
                        </a:spcBef>
                        <a:spcAft>
                          <a:spcPts val="0"/>
                        </a:spcAft>
                      </a:pPr>
                      <a:r>
                        <a:rPr lang="en-US" sz="1050" b="1"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t>
                      </a:r>
                      <a:r>
                        <a:rPr lang="en-US" sz="105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HR (</a:t>
                      </a:r>
                      <a:r>
                        <a:rPr lang="tr-TR" sz="105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a:t>
                      </a:r>
                      <a:r>
                        <a:rPr lang="en-US" sz="105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95 CI)</a:t>
                      </a:r>
                    </a:p>
                  </a:txBody>
                  <a:tcPr marL="68580" marR="68580" marT="34290" marB="34290" anchor="ctr">
                    <a:solidFill>
                      <a:srgbClr val="E8EAF8"/>
                    </a:solidFill>
                  </a:tcPr>
                </a:tc>
                <a:tc gridSpan="2">
                  <a:txBody>
                    <a:bodyPr/>
                    <a:lstStyle/>
                    <a:p>
                      <a:pPr algn="ct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0.43 (0.23-0.80)</a:t>
                      </a:r>
                    </a:p>
                  </a:txBody>
                  <a:tcPr marL="68580" marR="68580" marT="34290" marB="34290" anchor="ctr">
                    <a:solidFill>
                      <a:srgbClr val="E8EAF8"/>
                    </a:solidFill>
                  </a:tcPr>
                </a:tc>
                <a:tc hMerge="1">
                  <a:txBody>
                    <a:bodyPr/>
                    <a:lstStyle/>
                    <a:p>
                      <a:pPr algn="ctr"/>
                      <a:endParaRPr lang="en-US" sz="1200">
                        <a:solidFill>
                          <a:schemeClr val="tx1">
                            <a:lumMod val="50000"/>
                          </a:schemeClr>
                        </a:solidFill>
                        <a:latin typeface="+mn-lt"/>
                      </a:endParaRPr>
                    </a:p>
                  </a:txBody>
                  <a:tcPr anchor="ctr">
                    <a:lnL w="12700" cap="flat" cmpd="sng" algn="ctr">
                      <a:solidFill>
                        <a:srgbClr val="FFFFFF"/>
                      </a:solidFill>
                      <a:prstDash val="solid"/>
                      <a:round/>
                      <a:headEnd type="none" w="med" len="med"/>
                      <a:tailEnd type="none" w="med" len="med"/>
                    </a:lnL>
                    <a:lnR w="12700" cmpd="sng">
                      <a:solidFill>
                        <a:srgbClr val="FFFFFF"/>
                      </a:solid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36699">
                        <a:tint val="40000"/>
                      </a:srgbClr>
                    </a:solidFill>
                  </a:tcPr>
                </a:tc>
                <a:extLst>
                  <a:ext uri="{0D108BD9-81ED-4DB2-BD59-A6C34878D82A}">
                    <a16:rowId xmlns:a16="http://schemas.microsoft.com/office/drawing/2014/main" val="2492312006"/>
                  </a:ext>
                </a:extLst>
              </a:tr>
              <a:tr h="222284">
                <a:tc>
                  <a:txBody>
                    <a:bodyPr/>
                    <a:lstStyle/>
                    <a:p>
                      <a:pPr marL="0" marR="0" lvl="0" indent="0" algn="l" defTabSz="457200" rtl="0" eaLnBrk="1" latinLnBrk="0" hangingPunct="1">
                        <a:spcBef>
                          <a:spcPts val="0"/>
                        </a:spcBef>
                        <a:spcAft>
                          <a:spcPts val="0"/>
                        </a:spcAft>
                      </a:pP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18</a:t>
                      </a:r>
                      <a:r>
                        <a:rPr lang="tr-TR" sz="1050" b="0" kern="1200"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aylık</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OS </a:t>
                      </a:r>
                      <a:r>
                        <a:rPr lang="tr-TR"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oranı</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 (</a:t>
                      </a:r>
                      <a:r>
                        <a:rPr lang="tr-TR"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95 CI)</a:t>
                      </a:r>
                    </a:p>
                  </a:txBody>
                  <a:tcPr marL="68580" marR="68580" marT="34290" marB="34290" anchor="ctr">
                    <a:solidFill>
                      <a:srgbClr val="CDD2DE"/>
                    </a:solidFill>
                  </a:tcPr>
                </a:tc>
                <a:tc>
                  <a:txBody>
                    <a:bodyPr/>
                    <a:lstStyle/>
                    <a:p>
                      <a:pPr algn="ct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98 (96-99)</a:t>
                      </a:r>
                    </a:p>
                  </a:txBody>
                  <a:tcPr marL="68580" marR="68580" marT="34290" marB="34290" anchor="ctr">
                    <a:solidFill>
                      <a:srgbClr val="CDD2DE"/>
                    </a:solidFill>
                  </a:tcPr>
                </a:tc>
                <a:tc>
                  <a:txBody>
                    <a:bodyPr/>
                    <a:lstStyle/>
                    <a:p>
                      <a:pPr algn="ct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95 (92-97)</a:t>
                      </a:r>
                    </a:p>
                  </a:txBody>
                  <a:tcPr marL="68580" marR="68580" marT="34290" marB="34290" anchor="ctr">
                    <a:solidFill>
                      <a:srgbClr val="CDD2DE"/>
                    </a:solidFill>
                  </a:tcPr>
                </a:tc>
                <a:extLst>
                  <a:ext uri="{0D108BD9-81ED-4DB2-BD59-A6C34878D82A}">
                    <a16:rowId xmlns:a16="http://schemas.microsoft.com/office/drawing/2014/main" val="252859339"/>
                  </a:ext>
                </a:extLst>
              </a:tr>
              <a:tr h="222284">
                <a:tc>
                  <a:txBody>
                    <a:bodyPr/>
                    <a:lstStyle/>
                    <a:p>
                      <a:pPr marL="0" marR="0" lvl="0" indent="0" algn="l" defTabSz="457200" rtl="0" eaLnBrk="1" latinLnBrk="0" hangingPunct="1">
                        <a:spcBef>
                          <a:spcPts val="0"/>
                        </a:spcBef>
                        <a:spcAft>
                          <a:spcPts val="0"/>
                        </a:spcAft>
                      </a:pP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24</a:t>
                      </a:r>
                      <a:r>
                        <a:rPr lang="tr-TR" sz="1050" b="0" kern="1200"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aylık</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OS </a:t>
                      </a:r>
                      <a:r>
                        <a:rPr lang="tr-TR"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oranı</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a:t>
                      </a:r>
                      <a:r>
                        <a:rPr lang="en-US" sz="1050" b="0" kern="1200" baseline="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 (</a:t>
                      </a:r>
                      <a:r>
                        <a:rPr lang="tr-TR"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a:t>
                      </a:r>
                      <a:r>
                        <a:rPr lang="en-US" sz="1050" b="0" kern="120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95 CI)</a:t>
                      </a:r>
                    </a:p>
                  </a:txBody>
                  <a:tcPr marL="68580" marR="68580" marT="34290" marB="34290" anchor="ctr">
                    <a:solidFill>
                      <a:srgbClr val="E8EA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97 (95-98)</a:t>
                      </a:r>
                    </a:p>
                  </a:txBody>
                  <a:tcPr marL="68580" marR="68580" marT="34290" marB="34290" anchor="ctr">
                    <a:solidFill>
                      <a:srgbClr val="E8EAF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93 (90-95)</a:t>
                      </a:r>
                    </a:p>
                  </a:txBody>
                  <a:tcPr marL="68580" marR="68580" marT="34290" marB="34290" anchor="ctr">
                    <a:solidFill>
                      <a:srgbClr val="E8EAF8"/>
                    </a:solidFill>
                  </a:tcPr>
                </a:tc>
                <a:extLst>
                  <a:ext uri="{0D108BD9-81ED-4DB2-BD59-A6C34878D82A}">
                    <a16:rowId xmlns:a16="http://schemas.microsoft.com/office/drawing/2014/main" val="591117335"/>
                  </a:ext>
                </a:extLst>
              </a:tr>
            </a:tbl>
          </a:graphicData>
        </a:graphic>
      </p:graphicFrame>
      <p:sp>
        <p:nvSpPr>
          <p:cNvPr id="16" name="TextBox 15">
            <a:extLst>
              <a:ext uri="{FF2B5EF4-FFF2-40B4-BE49-F238E27FC236}">
                <a16:creationId xmlns:a16="http://schemas.microsoft.com/office/drawing/2014/main" id="{9CFEF738-1832-6112-C58F-CE0423A13B19}"/>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Tree>
    <p:extLst>
      <p:ext uri="{BB962C8B-B14F-4D97-AF65-F5344CB8AC3E}">
        <p14:creationId xmlns:p14="http://schemas.microsoft.com/office/powerpoint/2010/main" val="679700874"/>
      </p:ext>
    </p:extLst>
  </p:cSld>
  <p:clrMapOvr>
    <a:masterClrMapping/>
  </p:clrMapOvr>
  <p:transition spd="med">
    <p:fade/>
  </p:transition>
</p:sld>
</file>

<file path=ppt/slides/slide3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Progresyonsuz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8706F61-D3F2-D56A-749A-56EC5AE4A2A1}"/>
              </a:ext>
            </a:extLst>
          </p:cNvPr>
          <p:cNvSpPr txBox="1"/>
          <p:nvPr/>
        </p:nvSpPr>
        <p:spPr>
          <a:xfrm>
            <a:off x="280786" y="6242611"/>
            <a:ext cx="737734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D-Rd, daratumumab plus lenalidomide/dexamethasone; Rd, lenalidomide/dexamethasone; ITT, intent-to-treat; HR, hazard ratio; </a:t>
            </a: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Ölüm veya Progresyon Riskinde</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4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 </a:t>
            </a: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Azalma</a:t>
            </a: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751488"/>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PFS verileri 18 aylık takiplerde henüz olgunlaşmamıştı.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pic>
        <p:nvPicPr>
          <p:cNvPr id="10" name="Picture 9">
            <a:extLst>
              <a:ext uri="{FF2B5EF4-FFF2-40B4-BE49-F238E27FC236}">
                <a16:creationId xmlns:a16="http://schemas.microsoft.com/office/drawing/2014/main" id="{E6589193-5E8D-F778-FB6C-C981F615246E}"/>
              </a:ext>
            </a:extLst>
          </p:cNvPr>
          <p:cNvPicPr>
            <a:picLocks noChangeAspect="1"/>
          </p:cNvPicPr>
          <p:nvPr/>
        </p:nvPicPr>
        <p:blipFill>
          <a:blip r:embed="rId3"/>
          <a:stretch>
            <a:fillRect/>
          </a:stretch>
        </p:blipFill>
        <p:spPr>
          <a:xfrm>
            <a:off x="791275" y="1584774"/>
            <a:ext cx="5662750" cy="4097065"/>
          </a:xfrm>
          <a:prstGeom prst="rect">
            <a:avLst/>
          </a:prstGeom>
        </p:spPr>
      </p:pic>
      <p:sp>
        <p:nvSpPr>
          <p:cNvPr id="2" name="TextBox 1">
            <a:extLst>
              <a:ext uri="{FF2B5EF4-FFF2-40B4-BE49-F238E27FC236}">
                <a16:creationId xmlns:a16="http://schemas.microsoft.com/office/drawing/2014/main" id="{3625C095-2FAA-602E-C6AD-85D4D3CE5110}"/>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Tree>
    <p:extLst>
      <p:ext uri="{BB962C8B-B14F-4D97-AF65-F5344CB8AC3E}">
        <p14:creationId xmlns:p14="http://schemas.microsoft.com/office/powerpoint/2010/main" val="1916853193"/>
      </p:ext>
    </p:extLst>
  </p:cSld>
  <p:clrMapOvr>
    <a:masterClrMapping/>
  </p:clrMapOvr>
  <p:transition spd="med">
    <p:fade/>
  </p:transition>
</p:sld>
</file>

<file path=ppt/slides/slide3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CASSIOPEIA – Advers Olay Profili</a:t>
            </a:r>
            <a:endParaRPr lang="tr-TR" dirty="0">
              <a:latin typeface="Roboto" panose="02000000000000000000" pitchFamily="2" charset="0"/>
              <a:ea typeface="Roboto" panose="02000000000000000000" pitchFamily="2" charset="0"/>
              <a:cs typeface="Roboto" panose="02000000000000000000" pitchFamily="2" charset="0"/>
            </a:endParaRPr>
          </a:p>
        </p:txBody>
      </p:sp>
      <p:graphicFrame>
        <p:nvGraphicFramePr>
          <p:cNvPr id="17" name="object 5">
            <a:extLst>
              <a:ext uri="{FF2B5EF4-FFF2-40B4-BE49-F238E27FC236}">
                <a16:creationId xmlns:a16="http://schemas.microsoft.com/office/drawing/2014/main" id="{C1381461-C51F-8A03-0F50-4E55AF80AAB0}"/>
              </a:ext>
            </a:extLst>
          </p:cNvPr>
          <p:cNvGraphicFramePr>
            <a:graphicFrameLocks noGrp="1"/>
          </p:cNvGraphicFramePr>
          <p:nvPr/>
        </p:nvGraphicFramePr>
        <p:xfrm>
          <a:off x="620184" y="1311740"/>
          <a:ext cx="6133679" cy="4371936"/>
        </p:xfrm>
        <a:graphic>
          <a:graphicData uri="http://schemas.openxmlformats.org/drawingml/2006/table">
            <a:tbl>
              <a:tblPr firstRow="1" firstCol="1" lastRow="1" lastCol="1" bandRow="1" bandCol="1"/>
              <a:tblGrid>
                <a:gridCol w="1644579">
                  <a:extLst>
                    <a:ext uri="{9D8B030D-6E8A-4147-A177-3AD203B41FA5}">
                      <a16:colId xmlns:a16="http://schemas.microsoft.com/office/drawing/2014/main" val="20000"/>
                    </a:ext>
                  </a:extLst>
                </a:gridCol>
                <a:gridCol w="1122275">
                  <a:extLst>
                    <a:ext uri="{9D8B030D-6E8A-4147-A177-3AD203B41FA5}">
                      <a16:colId xmlns:a16="http://schemas.microsoft.com/office/drawing/2014/main" val="20001"/>
                    </a:ext>
                  </a:extLst>
                </a:gridCol>
                <a:gridCol w="1122275">
                  <a:extLst>
                    <a:ext uri="{9D8B030D-6E8A-4147-A177-3AD203B41FA5}">
                      <a16:colId xmlns:a16="http://schemas.microsoft.com/office/drawing/2014/main" val="498846383"/>
                    </a:ext>
                  </a:extLst>
                </a:gridCol>
                <a:gridCol w="1122275">
                  <a:extLst>
                    <a:ext uri="{9D8B030D-6E8A-4147-A177-3AD203B41FA5}">
                      <a16:colId xmlns:a16="http://schemas.microsoft.com/office/drawing/2014/main" val="20002"/>
                    </a:ext>
                  </a:extLst>
                </a:gridCol>
                <a:gridCol w="1122275">
                  <a:extLst>
                    <a:ext uri="{9D8B030D-6E8A-4147-A177-3AD203B41FA5}">
                      <a16:colId xmlns:a16="http://schemas.microsoft.com/office/drawing/2014/main" val="2123308675"/>
                    </a:ext>
                  </a:extLst>
                </a:gridCol>
              </a:tblGrid>
              <a:tr h="379218">
                <a:tc row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tr-TR" sz="14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tr-TR" sz="14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p>
                    <a:p>
                      <a:pPr marL="0" marR="0" algn="ctr" defTabSz="457200" rtl="0" eaLnBrk="1" latinLnBrk="0" hangingPunct="1">
                        <a:spcBef>
                          <a:spcPts val="0"/>
                        </a:spcBef>
                        <a:spcAft>
                          <a:spcPts val="0"/>
                        </a:spcAft>
                      </a:pPr>
                      <a:r>
                        <a:rPr lang="en-US" sz="1400" b="1" kern="1200" dirty="0">
                          <a:latin typeface="Roboto" panose="02000000000000000000" pitchFamily="2" charset="0"/>
                          <a:ea typeface="Roboto" panose="02000000000000000000" pitchFamily="2" charset="0"/>
                          <a:cs typeface="Roboto" panose="02000000000000000000" pitchFamily="2" charset="0"/>
                        </a:rPr>
                        <a:t> </a:t>
                      </a:r>
                      <a:endParaRPr lang="en-US" sz="1400" b="1" kern="1200" dirty="0">
                        <a:solidFill>
                          <a:schemeClr val="bg2"/>
                        </a:solidFill>
                        <a:latin typeface="Roboto" panose="02000000000000000000" pitchFamily="2" charset="0"/>
                        <a:ea typeface="Roboto" panose="02000000000000000000" pitchFamily="2" charset="0"/>
                        <a:cs typeface="Roboto" panose="02000000000000000000" pitchFamily="2" charset="0"/>
                      </a:endParaRPr>
                    </a:p>
                  </a:txBody>
                  <a:tcPr marL="31074" marR="3107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196">
                            <a:shade val="30000"/>
                            <a:satMod val="115000"/>
                          </a:srgbClr>
                        </a:gs>
                        <a:gs pos="50000">
                          <a:srgbClr val="56A196">
                            <a:shade val="67500"/>
                            <a:satMod val="115000"/>
                          </a:srgbClr>
                        </a:gs>
                        <a:gs pos="100000">
                          <a:srgbClr val="56A196">
                            <a:shade val="100000"/>
                            <a:satMod val="115000"/>
                          </a:srgbClr>
                        </a:gs>
                      </a:gsLst>
                      <a:lin ang="5400000" scaled="1"/>
                      <a:tileRect/>
                    </a:gradFill>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marL="0" marR="0" algn="ctr" defTabSz="457200" rtl="0" eaLnBrk="1" latinLnBrk="0" hangingPunct="1">
                        <a:spcBef>
                          <a:spcPts val="0"/>
                        </a:spcBef>
                        <a:spcAft>
                          <a:spcPts val="0"/>
                        </a:spcAft>
                      </a:pPr>
                      <a:r>
                        <a:rPr lang="en-US" sz="1400" b="1" kern="1200" baseline="0" dirty="0">
                          <a:latin typeface="Roboto" panose="02000000000000000000" pitchFamily="2" charset="0"/>
                          <a:ea typeface="Roboto" panose="02000000000000000000" pitchFamily="2" charset="0"/>
                          <a:cs typeface="Roboto" panose="02000000000000000000" pitchFamily="2" charset="0"/>
                        </a:rPr>
                        <a:t>D-</a:t>
                      </a:r>
                      <a:r>
                        <a:rPr lang="en-US" sz="1400" b="1" kern="1200" baseline="0" dirty="0" err="1">
                          <a:latin typeface="Roboto" panose="02000000000000000000" pitchFamily="2" charset="0"/>
                          <a:ea typeface="Roboto" panose="02000000000000000000" pitchFamily="2" charset="0"/>
                          <a:cs typeface="Roboto" panose="02000000000000000000" pitchFamily="2" charset="0"/>
                        </a:rPr>
                        <a:t>VTd</a:t>
                      </a:r>
                      <a:endParaRPr lang="tr-TR" sz="1400" b="1" kern="1200" baseline="0" dirty="0">
                        <a:latin typeface="Roboto" panose="02000000000000000000" pitchFamily="2" charset="0"/>
                        <a:ea typeface="Roboto" panose="02000000000000000000" pitchFamily="2" charset="0"/>
                        <a:cs typeface="Roboto" panose="02000000000000000000" pitchFamily="2" charset="0"/>
                      </a:endParaRPr>
                    </a:p>
                    <a:p>
                      <a:pPr marL="0" marR="0" algn="ctr" defTabSz="457200" rtl="0" eaLnBrk="1" latinLnBrk="0" hangingPunct="1">
                        <a:spcBef>
                          <a:spcPts val="0"/>
                        </a:spcBef>
                        <a:spcAft>
                          <a:spcPts val="0"/>
                        </a:spcAft>
                      </a:pPr>
                      <a:r>
                        <a:rPr lang="en-US" sz="1400" b="1" kern="1200" baseline="0" dirty="0">
                          <a:latin typeface="Roboto" panose="02000000000000000000" pitchFamily="2" charset="0"/>
                          <a:ea typeface="Roboto" panose="02000000000000000000" pitchFamily="2" charset="0"/>
                          <a:cs typeface="Roboto" panose="02000000000000000000" pitchFamily="2" charset="0"/>
                        </a:rPr>
                        <a:t> </a:t>
                      </a:r>
                      <a:r>
                        <a:rPr lang="en-US" sz="1400" b="1" kern="1200" dirty="0">
                          <a:latin typeface="Roboto" panose="02000000000000000000" pitchFamily="2" charset="0"/>
                          <a:ea typeface="Roboto" panose="02000000000000000000" pitchFamily="2" charset="0"/>
                          <a:cs typeface="Roboto" panose="02000000000000000000" pitchFamily="2" charset="0"/>
                        </a:rPr>
                        <a:t>(n = 536)</a:t>
                      </a:r>
                      <a:endParaRPr lang="en-US" sz="1400" b="1" kern="1200"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6787" marR="6678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400" b="1" kern="1200" dirty="0" err="1">
                          <a:solidFill>
                            <a:schemeClr val="bg1"/>
                          </a:solidFill>
                          <a:latin typeface="Roboto" panose="02000000000000000000" pitchFamily="2" charset="0"/>
                          <a:ea typeface="Roboto" panose="02000000000000000000" pitchFamily="2" charset="0"/>
                          <a:cs typeface="Roboto" panose="02000000000000000000" pitchFamily="2" charset="0"/>
                        </a:rPr>
                        <a:t>VTd</a:t>
                      </a:r>
                      <a:r>
                        <a:rPr lang="en-US" sz="1400" b="1" kern="1200" dirty="0">
                          <a:solidFill>
                            <a:schemeClr val="bg1"/>
                          </a:solidFill>
                          <a:latin typeface="Roboto" panose="02000000000000000000" pitchFamily="2" charset="0"/>
                          <a:ea typeface="Roboto" panose="02000000000000000000" pitchFamily="2" charset="0"/>
                          <a:cs typeface="Roboto" panose="02000000000000000000" pitchFamily="2" charset="0"/>
                        </a:rPr>
                        <a:t> </a:t>
                      </a:r>
                      <a:endParaRPr lang="tr-TR" sz="1400" b="1" kern="1200" dirty="0">
                        <a:solidFill>
                          <a:schemeClr val="bg1"/>
                        </a:solidFill>
                        <a:latin typeface="Roboto" panose="02000000000000000000" pitchFamily="2" charset="0"/>
                        <a:ea typeface="Roboto" panose="02000000000000000000" pitchFamily="2" charset="0"/>
                        <a:cs typeface="Roboto" panose="02000000000000000000" pitchFamily="2" charset="0"/>
                      </a:endParaRPr>
                    </a:p>
                    <a:p>
                      <a:pPr marL="0" marR="0" algn="ctr" defTabSz="457200" rtl="0" eaLnBrk="1" latinLnBrk="0" hangingPunct="1">
                        <a:spcBef>
                          <a:spcPts val="0"/>
                        </a:spcBef>
                        <a:spcAft>
                          <a:spcPts val="0"/>
                        </a:spcAft>
                      </a:pPr>
                      <a:r>
                        <a:rPr lang="en-US" sz="1400" b="1" kern="1200" dirty="0">
                          <a:solidFill>
                            <a:schemeClr val="bg1"/>
                          </a:solidFill>
                          <a:latin typeface="Roboto" panose="02000000000000000000" pitchFamily="2" charset="0"/>
                          <a:ea typeface="Roboto" panose="02000000000000000000" pitchFamily="2" charset="0"/>
                          <a:cs typeface="Roboto" panose="02000000000000000000" pitchFamily="2" charset="0"/>
                        </a:rPr>
                        <a:t>(n = 538)</a:t>
                      </a:r>
                    </a:p>
                  </a:txBody>
                  <a:tcPr marL="31074" marR="3107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8F8F8F"/>
                    </a:solidFill>
                  </a:tcPr>
                </a:tc>
                <a:tc hMerge="1">
                  <a:txBody>
                    <a:bodyPr/>
                    <a:lstStyle/>
                    <a:p>
                      <a:pPr marL="0" marR="0" algn="ctr" defTabSz="457200" rtl="0" eaLnBrk="1" latinLnBrk="0" hangingPunct="1">
                        <a:spcBef>
                          <a:spcPts val="0"/>
                        </a:spcBef>
                        <a:spcAft>
                          <a:spcPts val="0"/>
                        </a:spcAft>
                      </a:pPr>
                      <a:endParaRPr lang="en-US" sz="1600" b="1" kern="1200">
                        <a:solidFill>
                          <a:schemeClr val="bg1"/>
                        </a:solidFill>
                        <a:latin typeface="+mn-lt"/>
                        <a:ea typeface="+mn-ea"/>
                        <a:cs typeface="+mn-cs"/>
                      </a:endParaRPr>
                    </a:p>
                  </a:txBody>
                  <a:tcPr marL="42545" marR="4254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extLst>
                  <a:ext uri="{0D108BD9-81ED-4DB2-BD59-A6C34878D82A}">
                    <a16:rowId xmlns:a16="http://schemas.microsoft.com/office/drawing/2014/main" val="3673541571"/>
                  </a:ext>
                </a:extLst>
              </a:tr>
              <a:tr h="283273">
                <a:tc v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indent="-55245" algn="l" defTabSz="457200" rtl="0" eaLnBrk="1" latinLnBrk="0" hangingPunct="1">
                        <a:spcBef>
                          <a:spcPts val="0"/>
                        </a:spcBef>
                        <a:spcAft>
                          <a:spcPts val="0"/>
                        </a:spcAft>
                      </a:pPr>
                      <a:endParaRPr lang="en-US" sz="1100" kern="1200">
                        <a:solidFill>
                          <a:schemeClr val="bg1"/>
                        </a:solidFill>
                        <a:latin typeface="Arial" panose="020B0604020202020204" pitchFamily="34" charset="0"/>
                        <a:ea typeface="+mn-ea"/>
                        <a:cs typeface="Arial" panose="020B0604020202020204" pitchFamily="34" charset="0"/>
                      </a:endParaRPr>
                    </a:p>
                  </a:txBody>
                  <a:tcPr marL="42545" marR="4254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0D2">
                            <a:shade val="30000"/>
                            <a:satMod val="115000"/>
                          </a:srgbClr>
                        </a:gs>
                        <a:gs pos="50000">
                          <a:srgbClr val="56A0D2">
                            <a:shade val="67500"/>
                            <a:satMod val="115000"/>
                          </a:srgbClr>
                        </a:gs>
                        <a:gs pos="100000">
                          <a:srgbClr val="56A0D2">
                            <a:shade val="100000"/>
                            <a:satMod val="115000"/>
                          </a:srgbClr>
                        </a:gs>
                      </a:gsLst>
                      <a:path path="circle">
                        <a:fillToRect r="100000" b="100000"/>
                      </a:path>
                      <a:tileRect l="-100000" t="-100000"/>
                    </a:gra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defTabSz="457200" rtl="0" eaLnBrk="1" latinLnBrk="0" hangingPunct="1">
                        <a:spcBef>
                          <a:spcPts val="0"/>
                        </a:spcBef>
                        <a:spcAft>
                          <a:spcPts val="0"/>
                        </a:spcAft>
                      </a:pPr>
                      <a:r>
                        <a:rPr lang="tr-TR"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Herhangi bir </a:t>
                      </a:r>
                      <a:r>
                        <a:rPr lang="tr-TR" sz="1050" b="1" kern="1200" dirty="0" err="1">
                          <a:solidFill>
                            <a:schemeClr val="tx1"/>
                          </a:solidFill>
                          <a:latin typeface="Roboto" panose="02000000000000000000" pitchFamily="2" charset="0"/>
                          <a:ea typeface="Roboto" panose="02000000000000000000" pitchFamily="2" charset="0"/>
                          <a:cs typeface="Roboto" panose="02000000000000000000" pitchFamily="2" charset="0"/>
                        </a:rPr>
                        <a:t>grad</a:t>
                      </a:r>
                      <a:endPar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Grad 3 </a:t>
                      </a:r>
                      <a:r>
                        <a:rPr lang="tr-TR"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veya</a:t>
                      </a:r>
                      <a:r>
                        <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 4</a:t>
                      </a: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defTabSz="457200" rtl="0" eaLnBrk="1" latinLnBrk="0" hangingPunct="1">
                        <a:spcBef>
                          <a:spcPts val="0"/>
                        </a:spcBef>
                        <a:spcAft>
                          <a:spcPts val="0"/>
                        </a:spcAft>
                      </a:pPr>
                      <a:r>
                        <a:rPr lang="tr-TR"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Herhangi bir </a:t>
                      </a:r>
                      <a:r>
                        <a:rPr lang="tr-TR" sz="1050" b="1" kern="1200" dirty="0" err="1">
                          <a:solidFill>
                            <a:schemeClr val="tx1"/>
                          </a:solidFill>
                          <a:latin typeface="Roboto" panose="02000000000000000000" pitchFamily="2" charset="0"/>
                          <a:ea typeface="Roboto" panose="02000000000000000000" pitchFamily="2" charset="0"/>
                          <a:cs typeface="Roboto" panose="02000000000000000000" pitchFamily="2" charset="0"/>
                        </a:rPr>
                        <a:t>grad</a:t>
                      </a:r>
                      <a:endPar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r>
                        <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Grad 3 </a:t>
                      </a:r>
                      <a:r>
                        <a:rPr lang="tr-TR"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veya</a:t>
                      </a:r>
                      <a:r>
                        <a:rPr lang="en-US" sz="1050" b="1" kern="1200" dirty="0">
                          <a:solidFill>
                            <a:schemeClr val="tx1"/>
                          </a:solidFill>
                          <a:latin typeface="Roboto" panose="02000000000000000000" pitchFamily="2" charset="0"/>
                          <a:ea typeface="Roboto" panose="02000000000000000000" pitchFamily="2" charset="0"/>
                          <a:cs typeface="Roboto" panose="02000000000000000000" pitchFamily="2" charset="0"/>
                        </a:rPr>
                        <a:t> 4</a:t>
                      </a: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1"/>
                  </a:ext>
                </a:extLst>
              </a:tr>
              <a:tr h="279158">
                <a:tc gridSpan="5">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4763" marR="0" lvl="1" indent="6350" algn="l" defTabSz="457200" rtl="0" eaLnBrk="1" latinLnBrk="0" hangingPunct="1">
                        <a:spcBef>
                          <a:spcPts val="0"/>
                        </a:spcBef>
                        <a:spcAft>
                          <a:spcPts val="0"/>
                        </a:spcAft>
                      </a:pPr>
                      <a:r>
                        <a:rPr lang="en-US" sz="1200" b="1" kern="1200" dirty="0" err="1">
                          <a:solidFill>
                            <a:schemeClr val="bg1"/>
                          </a:solidFill>
                          <a:latin typeface="Roboto" panose="02000000000000000000" pitchFamily="2" charset="0"/>
                          <a:ea typeface="Roboto" panose="02000000000000000000" pitchFamily="2" charset="0"/>
                          <a:cs typeface="Roboto" panose="02000000000000000000" pitchFamily="2" charset="0"/>
                        </a:rPr>
                        <a:t>Hematolo</a:t>
                      </a:r>
                      <a:r>
                        <a:rPr lang="tr-TR" sz="1200" b="1" kern="1200" dirty="0" err="1">
                          <a:solidFill>
                            <a:schemeClr val="bg1"/>
                          </a:solidFill>
                          <a:latin typeface="Roboto" panose="02000000000000000000" pitchFamily="2" charset="0"/>
                          <a:ea typeface="Roboto" panose="02000000000000000000" pitchFamily="2" charset="0"/>
                          <a:cs typeface="Roboto" panose="02000000000000000000" pitchFamily="2" charset="0"/>
                        </a:rPr>
                        <a:t>jik</a:t>
                      </a:r>
                      <a:r>
                        <a:rPr lang="en-US" sz="1200" b="1" kern="1200" dirty="0">
                          <a:solidFill>
                            <a:schemeClr val="bg1"/>
                          </a:solidFill>
                          <a:latin typeface="Roboto" panose="02000000000000000000" pitchFamily="2" charset="0"/>
                          <a:ea typeface="Roboto" panose="02000000000000000000" pitchFamily="2" charset="0"/>
                          <a:cs typeface="Roboto" panose="02000000000000000000" pitchFamily="2" charset="0"/>
                        </a:rPr>
                        <a:t>, n (%)</a:t>
                      </a: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196">
                            <a:shade val="30000"/>
                            <a:satMod val="115000"/>
                          </a:srgbClr>
                        </a:gs>
                        <a:gs pos="50000">
                          <a:srgbClr val="56A196">
                            <a:shade val="67500"/>
                            <a:satMod val="115000"/>
                          </a:srgbClr>
                        </a:gs>
                        <a:gs pos="100000">
                          <a:srgbClr val="56A196">
                            <a:shade val="100000"/>
                            <a:satMod val="115000"/>
                          </a:srgbClr>
                        </a:gs>
                      </a:gsLst>
                      <a:lin ang="54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extLst>
                  <a:ext uri="{0D108BD9-81ED-4DB2-BD59-A6C34878D82A}">
                    <a16:rowId xmlns:a16="http://schemas.microsoft.com/office/drawing/2014/main" val="10002"/>
                  </a:ext>
                </a:extLst>
              </a:tr>
              <a:tr h="407413">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latin typeface="Roboto" panose="02000000000000000000" pitchFamily="2" charset="0"/>
                          <a:ea typeface="Roboto" panose="02000000000000000000" pitchFamily="2" charset="0"/>
                          <a:cs typeface="Roboto" panose="02000000000000000000" pitchFamily="2" charset="0"/>
                        </a:rPr>
                        <a:t>Nötropeni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43687" marR="4368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157 (29)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148 (28)</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89 (17)</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79 (15)</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3"/>
                  </a:ext>
                </a:extLst>
              </a:tr>
              <a:tr h="257344">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Trombositopeni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43687" marR="4368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109 (20)</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59 (11)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73 (14)</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40 (7)</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4"/>
                  </a:ext>
                </a:extLst>
              </a:tr>
              <a:tr h="321392">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l"/>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latin typeface="Roboto" panose="02000000000000000000" pitchFamily="2" charset="0"/>
                          <a:ea typeface="Roboto" panose="02000000000000000000" pitchFamily="2" charset="0"/>
                          <a:cs typeface="Roboto" panose="02000000000000000000" pitchFamily="2" charset="0"/>
                        </a:rPr>
                        <a:t>Lenfopeni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43687" marR="4368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99 (19)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91 (17)</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67 (13)</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52 (10)</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5"/>
                  </a:ext>
                </a:extLst>
              </a:tr>
              <a:tr h="315385">
                <a:tc gridSpan="5">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4763" marR="0" lvl="1" indent="6350" algn="l" defTabSz="457200" rtl="0" eaLnBrk="1" latinLnBrk="0" hangingPunct="1">
                        <a:spcBef>
                          <a:spcPts val="0"/>
                        </a:spcBef>
                        <a:spcAft>
                          <a:spcPts val="0"/>
                        </a:spcAft>
                      </a:pPr>
                      <a:r>
                        <a:rPr lang="en-US" sz="1200" b="1" kern="1200" dirty="0">
                          <a:solidFill>
                            <a:schemeClr val="bg1"/>
                          </a:solidFill>
                          <a:latin typeface="Roboto" panose="02000000000000000000" pitchFamily="2" charset="0"/>
                          <a:ea typeface="Roboto" panose="02000000000000000000" pitchFamily="2" charset="0"/>
                          <a:cs typeface="Roboto" panose="02000000000000000000" pitchFamily="2" charset="0"/>
                        </a:rPr>
                        <a:t>Non</a:t>
                      </a:r>
                      <a:r>
                        <a:rPr lang="tr-TR" sz="1200" b="1" kern="1200" dirty="0">
                          <a:solidFill>
                            <a:schemeClr val="bg1"/>
                          </a:solidFill>
                          <a:latin typeface="Roboto" panose="02000000000000000000" pitchFamily="2" charset="0"/>
                          <a:ea typeface="Roboto" panose="02000000000000000000" pitchFamily="2" charset="0"/>
                          <a:cs typeface="Roboto" panose="02000000000000000000" pitchFamily="2" charset="0"/>
                        </a:rPr>
                        <a:t>-hematolojik</a:t>
                      </a:r>
                      <a:r>
                        <a:rPr lang="en-US" sz="1200" b="1" kern="1200" dirty="0">
                          <a:solidFill>
                            <a:schemeClr val="bg1"/>
                          </a:solidFill>
                          <a:latin typeface="Roboto" panose="02000000000000000000" pitchFamily="2" charset="0"/>
                          <a:ea typeface="Roboto" panose="02000000000000000000" pitchFamily="2" charset="0"/>
                          <a:cs typeface="Roboto" panose="02000000000000000000" pitchFamily="2" charset="0"/>
                        </a:rPr>
                        <a:t>, n (%)</a:t>
                      </a: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196">
                            <a:shade val="30000"/>
                            <a:satMod val="115000"/>
                          </a:srgbClr>
                        </a:gs>
                        <a:gs pos="50000">
                          <a:srgbClr val="56A196">
                            <a:shade val="67500"/>
                            <a:satMod val="115000"/>
                          </a:srgbClr>
                        </a:gs>
                        <a:gs pos="100000">
                          <a:srgbClr val="56A196">
                            <a:shade val="100000"/>
                            <a:satMod val="115000"/>
                          </a:srgbClr>
                        </a:gs>
                      </a:gsLst>
                      <a:lin ang="54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tc hMerge="1">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algn="ctr" defTabSz="457200" rtl="0" eaLnBrk="1" latinLnBrk="0" hangingPunct="1">
                        <a:spcBef>
                          <a:spcPts val="0"/>
                        </a:spcBef>
                        <a:spcAft>
                          <a:spcPts val="0"/>
                        </a:spcAft>
                      </a:pPr>
                      <a:endParaRPr lang="en-US" sz="1200" b="1" kern="120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20327" marR="203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extLst>
                  <a:ext uri="{0D108BD9-81ED-4DB2-BD59-A6C34878D82A}">
                    <a16:rowId xmlns:a16="http://schemas.microsoft.com/office/drawing/2014/main" val="10006"/>
                  </a:ext>
                </a:extLst>
              </a:tr>
              <a:tr h="250074">
                <a:tc>
                  <a:txBody>
                    <a:bodyPr/>
                    <a:lstStyle/>
                    <a:p>
                      <a:pPr marL="154940" marR="0" indent="-15494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Periferik</a:t>
                      </a: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duyusal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nötropeni</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314 (59)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47 (9)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340 (63)</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46 (9)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7"/>
                  </a:ext>
                </a:extLst>
              </a:tr>
              <a:tr h="239318">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Konstipasyon</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272 (51)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7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262 (49)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8"/>
                  </a:ext>
                </a:extLst>
              </a:tr>
              <a:tr h="255162">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Asteni</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171 (32)</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155 (29)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6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9"/>
                  </a:ext>
                </a:extLst>
              </a:tr>
              <a:tr h="249348">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Periferik</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ödem</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162 (30)</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3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148 (28)</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0"/>
                  </a:ext>
                </a:extLst>
              </a:tr>
              <a:tr h="253709">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Mide bulantısı</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162 (30)</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21 (4)</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130 (24)</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12 (2)</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1"/>
                  </a:ext>
                </a:extLst>
              </a:tr>
              <a:tr h="239318">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Pireksi</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140 (26)</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14 (3)</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114 (21)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12 (2)</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2"/>
                  </a:ext>
                </a:extLst>
              </a:tr>
              <a:tr h="239318">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Parestezi</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118 (22)</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108 (20)</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6 (1)</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249530388"/>
                  </a:ext>
                </a:extLst>
              </a:tr>
              <a:tr h="239318">
                <a:tc>
                  <a:txBody>
                    <a:bodyPr/>
                    <a:lstStyle/>
                    <a:p>
                      <a:pPr marL="0" marR="0">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Stomatit</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3DFD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86 (16)</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68 (13)</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4D4EB"/>
                    </a:solidFill>
                  </a:tcPr>
                </a:tc>
                <a:tc>
                  <a:txBody>
                    <a:bodyPr/>
                    <a:lstStyle/>
                    <a:p>
                      <a:pPr marL="0" marR="0" algn="ctr">
                        <a:lnSpc>
                          <a:spcPct val="100000"/>
                        </a:lnSpc>
                        <a:spcBef>
                          <a:spcPts val="0"/>
                        </a:spcBef>
                        <a:spcAft>
                          <a:spcPts val="0"/>
                        </a:spcAft>
                      </a:pPr>
                      <a:r>
                        <a:rPr lang="en-US" sz="1200" b="1">
                          <a:solidFill>
                            <a:schemeClr val="tx1"/>
                          </a:solidFill>
                          <a:effectLst/>
                          <a:latin typeface="Roboto" panose="02000000000000000000" pitchFamily="2" charset="0"/>
                          <a:ea typeface="Roboto" panose="02000000000000000000" pitchFamily="2" charset="0"/>
                          <a:cs typeface="Roboto" panose="02000000000000000000" pitchFamily="2" charset="0"/>
                        </a:rPr>
                        <a:t>104 (19)</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88 (16)</a:t>
                      </a: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3996415416"/>
                  </a:ext>
                </a:extLst>
              </a:tr>
            </a:tbl>
          </a:graphicData>
        </a:graphic>
      </p:graphicFrame>
      <p:sp>
        <p:nvSpPr>
          <p:cNvPr id="3" name="Rectangle 2">
            <a:extLst>
              <a:ext uri="{FF2B5EF4-FFF2-40B4-BE49-F238E27FC236}">
                <a16:creationId xmlns:a16="http://schemas.microsoft.com/office/drawing/2014/main" id="{6451D41D-8288-5DBA-1CC3-D420E90D7140}"/>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Advers Olay İlişkili Tedaviyi Bırakma Oranları:</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DVTd: %7</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VTd: %8</a:t>
            </a:r>
            <a:endParaRPr kumimoji="0" lang="en-US"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 name="TextBox 6">
            <a:extLst>
              <a:ext uri="{FF2B5EF4-FFF2-40B4-BE49-F238E27FC236}">
                <a16:creationId xmlns:a16="http://schemas.microsoft.com/office/drawing/2014/main" id="{A3BC104E-2138-E55E-4BE9-DFE74FDD2A14}"/>
              </a:ext>
            </a:extLst>
          </p:cNvPr>
          <p:cNvSpPr txBox="1"/>
          <p:nvPr/>
        </p:nvSpPr>
        <p:spPr>
          <a:xfrm>
            <a:off x="166835" y="6585141"/>
            <a:ext cx="6094428" cy="246221"/>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P Moreau et al. Lancet 2019 Jul 6;394(10192):29-38</a:t>
            </a:r>
          </a:p>
        </p:txBody>
      </p:sp>
    </p:spTree>
    <p:extLst>
      <p:ext uri="{BB962C8B-B14F-4D97-AF65-F5344CB8AC3E}">
        <p14:creationId xmlns:p14="http://schemas.microsoft.com/office/powerpoint/2010/main" val="1124524734"/>
      </p:ext>
    </p:extLst>
  </p:cSld>
  <p:clrMapOvr>
    <a:masterClrMapping/>
  </p:clrMapOvr>
  <p:transition spd="med">
    <p:fade/>
  </p:transition>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descr="A close-up of a document&#10;&#10;Description automatically generated">
            <a:extLst>
              <a:ext uri="{FF2B5EF4-FFF2-40B4-BE49-F238E27FC236}">
                <a16:creationId xmlns:a16="http://schemas.microsoft.com/office/drawing/2014/main" id="{319B2532-BE61-D99F-E324-4A2E47345B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72" y="0"/>
            <a:ext cx="12189256" cy="6858000"/>
          </a:xfrm>
          <a:prstGeom prst="rect">
            <a:avLst/>
          </a:prstGeom>
        </p:spPr>
      </p:pic>
      <p:pic>
        <p:nvPicPr>
          <p:cNvPr id="2" name="Graphic 1">
            <a:hlinkClick r:id="rId3" action="ppaction://hlinksldjump"/>
            <a:extLst>
              <a:ext uri="{FF2B5EF4-FFF2-40B4-BE49-F238E27FC236}">
                <a16:creationId xmlns:a16="http://schemas.microsoft.com/office/drawing/2014/main" id="{51B38917-A70F-C837-FF12-A60CFA5BAF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958218" y="6619875"/>
            <a:ext cx="233782" cy="233782"/>
          </a:xfrm>
          <a:prstGeom prst="rect">
            <a:avLst/>
          </a:prstGeom>
        </p:spPr>
      </p:pic>
      <p:sp>
        <p:nvSpPr>
          <p:cNvPr id="3" name="TextBox 2">
            <a:extLst>
              <a:ext uri="{FF2B5EF4-FFF2-40B4-BE49-F238E27FC236}">
                <a16:creationId xmlns:a16="http://schemas.microsoft.com/office/drawing/2014/main" id="{7844EE14-3D67-4FE2-C33E-F1A70B2B3F12}"/>
              </a:ext>
            </a:extLst>
          </p:cNvPr>
          <p:cNvSpPr txBox="1"/>
          <p:nvPr/>
        </p:nvSpPr>
        <p:spPr>
          <a:xfrm>
            <a:off x="9250471" y="0"/>
            <a:ext cx="28871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Moreau P ve diğerleri </a:t>
            </a:r>
            <a:r>
              <a:rPr kumimoji="0" lang="en-US"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EHA 2024 S204</a:t>
            </a:r>
            <a:endPar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4" name="Rectangle 3">
            <a:extLst>
              <a:ext uri="{FF2B5EF4-FFF2-40B4-BE49-F238E27FC236}">
                <a16:creationId xmlns:a16="http://schemas.microsoft.com/office/drawing/2014/main" id="{16A61639-C026-F2BE-9119-C46C5887D13A}"/>
              </a:ext>
            </a:extLst>
          </p:cNvPr>
          <p:cNvSpPr/>
          <p:nvPr/>
        </p:nvSpPr>
        <p:spPr>
          <a:xfrm>
            <a:off x="466344" y="673977"/>
            <a:ext cx="9116568" cy="241401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C0504D"/>
                </a:solidFill>
                <a:effectLst/>
                <a:uLnTx/>
                <a:uFillTx/>
                <a:latin typeface="Calibri"/>
                <a:ea typeface="+mn-ea"/>
                <a:cs typeface="+mn-cs"/>
              </a:rPr>
              <a:t>Transplantasyona</a:t>
            </a:r>
            <a:r>
              <a:rPr kumimoji="0" lang="en-US" sz="2800" b="1" i="0" u="none" strike="noStrike" kern="1200" cap="none" spc="0" normalizeH="0" baseline="0" noProof="0" dirty="0">
                <a:ln>
                  <a:noFill/>
                </a:ln>
                <a:solidFill>
                  <a:srgbClr val="C0504D"/>
                </a:solidFill>
                <a:effectLst/>
                <a:uLnTx/>
                <a:uFillTx/>
                <a:latin typeface="Calibri"/>
                <a:ea typeface="+mn-ea"/>
                <a:cs typeface="+mn-cs"/>
              </a:rPr>
              <a:t> Uygun Olan Yeni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Tanı</a:t>
            </a:r>
            <a:r>
              <a:rPr kumimoji="0" lang="en-US" sz="2800" b="1" i="0" u="none" strike="noStrike" kern="1200" cap="none" spc="0" normalizeH="0" baseline="0" noProof="0" dirty="0">
                <a:ln>
                  <a:noFill/>
                </a:ln>
                <a:solidFill>
                  <a:srgbClr val="C0504D"/>
                </a:solidFill>
                <a:effectLst/>
                <a:uLnTx/>
                <a:uFillTx/>
                <a:latin typeface="Calibri"/>
                <a:ea typeface="+mn-ea"/>
                <a:cs typeface="+mn-cs"/>
              </a:rPr>
              <a:t> MM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Hastalarında</a:t>
            </a:r>
            <a:r>
              <a:rPr kumimoji="0" lang="en-US" sz="2800" b="1" i="0" u="none" strike="noStrike" kern="1200" cap="none" spc="0" normalizeH="0" baseline="0" noProof="0" dirty="0">
                <a:ln>
                  <a:noFill/>
                </a:ln>
                <a:solidFill>
                  <a:srgbClr val="C0504D"/>
                </a:solidFill>
                <a:effectLst/>
                <a:uLnTx/>
                <a:uFillTx/>
                <a:latin typeface="Calibri"/>
                <a:ea typeface="+mn-ea"/>
                <a:cs typeface="+mn-cs"/>
              </a:rPr>
              <a:t> Daratumumab (DARA) + Bortezomib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Talidomid</a:t>
            </a:r>
            <a:r>
              <a:rPr kumimoji="0" lang="en-US" sz="2800" b="1" i="0" u="none" strike="noStrike" kern="1200" cap="none" spc="0" normalizeH="0" baseline="0" noProof="0" dirty="0">
                <a:ln>
                  <a:noFill/>
                </a:ln>
                <a:solidFill>
                  <a:srgbClr val="C0504D"/>
                </a:solidFill>
                <a:effectLst/>
                <a:uLnTx/>
                <a:uFillTx/>
                <a:latin typeface="Calibri"/>
                <a:ea typeface="+mn-ea"/>
                <a:cs typeface="+mn-cs"/>
              </a:rPr>
              <a:t> +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Deksametazon</a:t>
            </a:r>
            <a:r>
              <a:rPr kumimoji="0" lang="en-US" sz="2800" b="1" i="0" u="none" strike="noStrike" kern="1200" cap="none" spc="0" normalizeH="0" baseline="0" noProof="0" dirty="0">
                <a:ln>
                  <a:noFill/>
                </a:ln>
                <a:solidFill>
                  <a:srgbClr val="C0504D"/>
                </a:solidFill>
                <a:effectLst/>
                <a:uLnTx/>
                <a:uFillTx/>
                <a:latin typeface="Calibri"/>
                <a:ea typeface="+mn-ea"/>
                <a:cs typeface="+mn-cs"/>
              </a:rPr>
              <a:t> Ve Dara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İdame</a:t>
            </a:r>
            <a:r>
              <a:rPr kumimoji="0" lang="en-US" sz="2800" b="1" i="0" u="none" strike="noStrike" kern="1200" cap="none" spc="0" normalizeH="0" baseline="0" noProof="0" dirty="0">
                <a:ln>
                  <a:noFill/>
                </a:ln>
                <a:solidFill>
                  <a:srgbClr val="C0504D"/>
                </a:solidFill>
                <a:effectLst/>
                <a:uLnTx/>
                <a:uFillTx/>
                <a:latin typeface="Calibri"/>
                <a:ea typeface="+mn-ea"/>
                <a:cs typeface="+mn-cs"/>
              </a:rPr>
              <a:t>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Tedavisi</a:t>
            </a:r>
            <a:r>
              <a:rPr kumimoji="0" lang="en-US" sz="2800" b="1" i="0" u="none" strike="noStrike" kern="1200" cap="none" spc="0" normalizeH="0" baseline="0" noProof="0" dirty="0">
                <a:ln>
                  <a:noFill/>
                </a:ln>
                <a:solidFill>
                  <a:srgbClr val="C0504D"/>
                </a:solidFill>
                <a:effectLst/>
                <a:uLnTx/>
                <a:uFillTx/>
                <a:latin typeface="Calibri"/>
                <a:ea typeface="+mn-ea"/>
                <a:cs typeface="+mn-cs"/>
              </a:rPr>
              <a:t>: CASSIPOEIA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Çalışması</a:t>
            </a:r>
            <a:r>
              <a:rPr kumimoji="0" lang="en-US" sz="2800" b="1" i="0" u="none" strike="noStrike" kern="1200" cap="none" spc="0" normalizeH="0" baseline="0" noProof="0" dirty="0">
                <a:ln>
                  <a:noFill/>
                </a:ln>
                <a:solidFill>
                  <a:srgbClr val="C0504D"/>
                </a:solidFill>
                <a:effectLst/>
                <a:uLnTx/>
                <a:uFillTx/>
                <a:latin typeface="Calibri"/>
                <a:ea typeface="+mn-ea"/>
                <a:cs typeface="+mn-cs"/>
              </a:rPr>
              <a:t> &gt;6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Yıl</a:t>
            </a:r>
            <a:r>
              <a:rPr kumimoji="0" lang="en-US" sz="2800" b="1" i="0" u="none" strike="noStrike" kern="1200" cap="none" spc="0" normalizeH="0" baseline="0" noProof="0" dirty="0">
                <a:ln>
                  <a:noFill/>
                </a:ln>
                <a:solidFill>
                  <a:srgbClr val="C0504D"/>
                </a:solidFill>
                <a:effectLst/>
                <a:uLnTx/>
                <a:uFillTx/>
                <a:latin typeface="Calibri"/>
                <a:ea typeface="+mn-ea"/>
                <a:cs typeface="+mn-cs"/>
              </a:rPr>
              <a:t> Takip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Güncel</a:t>
            </a:r>
            <a:r>
              <a:rPr kumimoji="0" lang="en-US" sz="2800" b="1" i="0" u="none" strike="noStrike" kern="1200" cap="none" spc="0" normalizeH="0" baseline="0" noProof="0" dirty="0">
                <a:ln>
                  <a:noFill/>
                </a:ln>
                <a:solidFill>
                  <a:srgbClr val="C0504D"/>
                </a:solidFill>
                <a:effectLst/>
                <a:uLnTx/>
                <a:uFillTx/>
                <a:latin typeface="Calibri"/>
                <a:ea typeface="+mn-ea"/>
                <a:cs typeface="+mn-cs"/>
              </a:rPr>
              <a:t> </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Sonuçları</a:t>
            </a:r>
            <a:endParaRPr kumimoji="0" lang="en-US" sz="2800" b="1" i="0" u="none" strike="noStrike" kern="1200" cap="none" spc="0" normalizeH="0" baseline="0" noProof="0" dirty="0">
              <a:ln>
                <a:noFill/>
              </a:ln>
              <a:solidFill>
                <a:srgbClr val="C0504D"/>
              </a:solidFill>
              <a:effectLst/>
              <a:uLnTx/>
              <a:uFillTx/>
              <a:latin typeface="Calibri"/>
              <a:ea typeface="+mn-ea"/>
              <a:cs typeface="+mn-cs"/>
            </a:endParaRPr>
          </a:p>
        </p:txBody>
      </p:sp>
    </p:spTree>
    <p:extLst>
      <p:ext uri="{BB962C8B-B14F-4D97-AF65-F5344CB8AC3E}">
        <p14:creationId xmlns:p14="http://schemas.microsoft.com/office/powerpoint/2010/main" val="25633504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2A4419C-F5BA-BC61-FB2D-49FF189030F0}"/>
              </a:ext>
            </a:extLst>
          </p:cNvPr>
          <p:cNvSpPr>
            <a:spLocks noGrp="1"/>
          </p:cNvSpPr>
          <p:nvPr>
            <p:ph type="title"/>
          </p:nvPr>
        </p:nvSpPr>
        <p:spPr/>
        <p:txBody>
          <a:bodyPr/>
          <a:lstStyle/>
          <a:p>
            <a:endParaRPr lang="tr-TR"/>
          </a:p>
        </p:txBody>
      </p:sp>
      <p:sp>
        <p:nvSpPr>
          <p:cNvPr id="5" name="Metin kutusu 4">
            <a:extLst>
              <a:ext uri="{FF2B5EF4-FFF2-40B4-BE49-F238E27FC236}">
                <a16:creationId xmlns:a16="http://schemas.microsoft.com/office/drawing/2014/main" id="{332ED504-5FE7-1236-C133-40D5977681CB}"/>
              </a:ext>
            </a:extLst>
          </p:cNvPr>
          <p:cNvSpPr txBox="1"/>
          <p:nvPr/>
        </p:nvSpPr>
        <p:spPr>
          <a:xfrm>
            <a:off x="7049728" y="607303"/>
            <a:ext cx="3205317" cy="1477328"/>
          </a:xfrm>
          <a:prstGeom prst="rect">
            <a:avLst/>
          </a:prstGeom>
          <a:solidFill>
            <a:srgbClr val="FF0000"/>
          </a:solidFill>
          <a:ln>
            <a:solidFill>
              <a:srgbClr val="FFC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Calibri"/>
                <a:ea typeface="+mn-ea"/>
                <a:cs typeface="+mn-cs"/>
              </a:rPr>
              <a:t>İlk Sıra Tedavide ve İlk Nükste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Calibri"/>
                <a:ea typeface="+mn-ea"/>
                <a:cs typeface="+mn-cs"/>
              </a:rPr>
              <a:t>Mümkün Olan En İdeal Kombinasyonu Kullanmak önemli..</a:t>
            </a: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 name="Content Placeholder 4" descr="Chart, funnel chart&#10;&#10;Description automatically generated">
            <a:extLst>
              <a:ext uri="{FF2B5EF4-FFF2-40B4-BE49-F238E27FC236}">
                <a16:creationId xmlns:a16="http://schemas.microsoft.com/office/drawing/2014/main" id="{E4C1E548-D264-294D-5134-DCE1F12D006E}"/>
              </a:ext>
            </a:extLst>
          </p:cNvPr>
          <p:cNvPicPr>
            <a:picLocks noChangeAspect="1"/>
          </p:cNvPicPr>
          <p:nvPr/>
        </p:nvPicPr>
        <p:blipFill>
          <a:blip r:embed="rId2"/>
          <a:stretch>
            <a:fillRect/>
          </a:stretch>
        </p:blipFill>
        <p:spPr>
          <a:xfrm>
            <a:off x="558140" y="2811359"/>
            <a:ext cx="4964381" cy="2864747"/>
          </a:xfrm>
          <a:prstGeom prst="rect">
            <a:avLst/>
          </a:prstGeom>
        </p:spPr>
      </p:pic>
      <p:pic>
        <p:nvPicPr>
          <p:cNvPr id="7" name="Picture 35">
            <a:extLst>
              <a:ext uri="{FF2B5EF4-FFF2-40B4-BE49-F238E27FC236}">
                <a16:creationId xmlns:a16="http://schemas.microsoft.com/office/drawing/2014/main" id="{2E05D739-45F5-32EE-27FB-1F73E431C99F}"/>
              </a:ext>
            </a:extLst>
          </p:cNvPr>
          <p:cNvPicPr>
            <a:picLocks noChangeAspect="1"/>
          </p:cNvPicPr>
          <p:nvPr/>
        </p:nvPicPr>
        <p:blipFill>
          <a:blip r:embed="rId3"/>
          <a:stretch>
            <a:fillRect/>
          </a:stretch>
        </p:blipFill>
        <p:spPr>
          <a:xfrm>
            <a:off x="6628252" y="6397052"/>
            <a:ext cx="5318481" cy="324387"/>
          </a:xfrm>
          <a:prstGeom prst="rect">
            <a:avLst/>
          </a:prstGeom>
        </p:spPr>
      </p:pic>
      <p:sp>
        <p:nvSpPr>
          <p:cNvPr id="9" name="Metin kutusu 8">
            <a:extLst>
              <a:ext uri="{FF2B5EF4-FFF2-40B4-BE49-F238E27FC236}">
                <a16:creationId xmlns:a16="http://schemas.microsoft.com/office/drawing/2014/main" id="{31636283-8F05-BAF9-1629-4EF5EC8F7F59}"/>
              </a:ext>
            </a:extLst>
          </p:cNvPr>
          <p:cNvSpPr txBox="1"/>
          <p:nvPr/>
        </p:nvSpPr>
        <p:spPr>
          <a:xfrm>
            <a:off x="5332020" y="5379522"/>
            <a:ext cx="6152903" cy="85058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1" name="Picture 35">
            <a:extLst>
              <a:ext uri="{FF2B5EF4-FFF2-40B4-BE49-F238E27FC236}">
                <a16:creationId xmlns:a16="http://schemas.microsoft.com/office/drawing/2014/main" id="{36D28685-B8CB-BA9C-F45C-F2A0864059AB}"/>
              </a:ext>
            </a:extLst>
          </p:cNvPr>
          <p:cNvPicPr>
            <a:picLocks noChangeAspect="1"/>
          </p:cNvPicPr>
          <p:nvPr/>
        </p:nvPicPr>
        <p:blipFill>
          <a:blip r:embed="rId3"/>
          <a:stretch>
            <a:fillRect/>
          </a:stretch>
        </p:blipFill>
        <p:spPr>
          <a:xfrm>
            <a:off x="6734988" y="6420638"/>
            <a:ext cx="5496116" cy="351049"/>
          </a:xfrm>
          <a:prstGeom prst="rect">
            <a:avLst/>
          </a:prstGeom>
        </p:spPr>
      </p:pic>
      <p:sp>
        <p:nvSpPr>
          <p:cNvPr id="12" name="Metin kutusu 11">
            <a:extLst>
              <a:ext uri="{FF2B5EF4-FFF2-40B4-BE49-F238E27FC236}">
                <a16:creationId xmlns:a16="http://schemas.microsoft.com/office/drawing/2014/main" id="{0EF0A566-BA47-F39E-0931-31216A6A5CE5}"/>
              </a:ext>
            </a:extLst>
          </p:cNvPr>
          <p:cNvSpPr txBox="1"/>
          <p:nvPr/>
        </p:nvSpPr>
        <p:spPr>
          <a:xfrm>
            <a:off x="707077" y="5188988"/>
            <a:ext cx="5962404" cy="338554"/>
          </a:xfrm>
          <a:prstGeom prst="rect">
            <a:avLst/>
          </a:prstGeom>
          <a:solidFill>
            <a:schemeClr val="bg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1600" b="1" i="0" u="none" strike="noStrike" kern="1200" cap="none" spc="0" normalizeH="0" baseline="0" noProof="0">
                <a:ln>
                  <a:noFill/>
                </a:ln>
                <a:solidFill>
                  <a:prstClr val="black"/>
                </a:solidFill>
                <a:effectLst/>
                <a:uLnTx/>
                <a:uFillTx/>
                <a:latin typeface="Calibri" panose="020F0502020204030204"/>
                <a:ea typeface="+mn-ea"/>
                <a:cs typeface="+mn-cs"/>
              </a:rPr>
              <a:t>Her yeni sıra tedavide hastaların yaklaşık %15-35’</a:t>
            </a:r>
            <a:r>
              <a:rPr kumimoji="0" lang="en-US" sz="1600" b="1" i="0" u="none" strike="noStrike" kern="1200" cap="none" spc="0" normalizeH="0" baseline="0" noProof="0" dirty="0" err="1">
                <a:ln>
                  <a:noFill/>
                </a:ln>
                <a:solidFill>
                  <a:prstClr val="black"/>
                </a:solidFill>
                <a:effectLst/>
                <a:uLnTx/>
                <a:uFillTx/>
                <a:latin typeface="Calibri" panose="020F0502020204030204"/>
                <a:ea typeface="+mn-ea"/>
                <a:cs typeface="+mn-cs"/>
              </a:rPr>
              <a:t>i</a:t>
            </a:r>
            <a:r>
              <a:rPr kumimoji="0" lang="en-TR" sz="1600" b="1" i="0" u="none" strike="noStrike" kern="1200" cap="none" spc="0" normalizeH="0" baseline="0" noProof="0">
                <a:ln>
                  <a:noFill/>
                </a:ln>
                <a:solidFill>
                  <a:prstClr val="black"/>
                </a:solidFill>
                <a:effectLst/>
                <a:uLnTx/>
                <a:uFillTx/>
                <a:latin typeface="Calibri" panose="020F0502020204030204"/>
                <a:ea typeface="+mn-ea"/>
                <a:cs typeface="+mn-cs"/>
              </a:rPr>
              <a:t> kaybedilmektedir.</a:t>
            </a:r>
          </a:p>
        </p:txBody>
      </p:sp>
      <p:sp>
        <p:nvSpPr>
          <p:cNvPr id="10" name="İçerik Yer Tutucusu 9">
            <a:extLst>
              <a:ext uri="{FF2B5EF4-FFF2-40B4-BE49-F238E27FC236}">
                <a16:creationId xmlns:a16="http://schemas.microsoft.com/office/drawing/2014/main" id="{2FAC89C1-F3FB-6555-9F71-7FC1C251F884}"/>
              </a:ext>
            </a:extLst>
          </p:cNvPr>
          <p:cNvSpPr>
            <a:spLocks noGrp="1"/>
          </p:cNvSpPr>
          <p:nvPr>
            <p:ph idx="1"/>
          </p:nvPr>
        </p:nvSpPr>
        <p:spPr>
          <a:xfrm>
            <a:off x="838200" y="365125"/>
            <a:ext cx="10901516" cy="5811838"/>
          </a:xfrm>
        </p:spPr>
        <p:txBody>
          <a:bodyPr/>
          <a:lstStyle/>
          <a:p>
            <a:pPr marL="0" indent="0">
              <a:buNone/>
            </a:pPr>
            <a:endParaRPr lang="tr-TR" dirty="0"/>
          </a:p>
        </p:txBody>
      </p:sp>
    </p:spTree>
    <p:extLst>
      <p:ext uri="{BB962C8B-B14F-4D97-AF65-F5344CB8AC3E}">
        <p14:creationId xmlns:p14="http://schemas.microsoft.com/office/powerpoint/2010/main" val="8056390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3" name="Picture 12" descr="A graph of a number of patients&#10;&#10;Description automatically generated with medium confidence">
            <a:extLst>
              <a:ext uri="{FF2B5EF4-FFF2-40B4-BE49-F238E27FC236}">
                <a16:creationId xmlns:a16="http://schemas.microsoft.com/office/drawing/2014/main" id="{9945AA83-C7F4-1F08-FFB4-6361513BBF8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 name="Graphic 1">
            <a:hlinkClick r:id="rId3" action="ppaction://hlinksldjump"/>
            <a:extLst>
              <a:ext uri="{FF2B5EF4-FFF2-40B4-BE49-F238E27FC236}">
                <a16:creationId xmlns:a16="http://schemas.microsoft.com/office/drawing/2014/main" id="{A80C86C0-DB0B-1381-3957-6F9368B043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958218" y="6619875"/>
            <a:ext cx="233782" cy="233782"/>
          </a:xfrm>
          <a:prstGeom prst="rect">
            <a:avLst/>
          </a:prstGeom>
        </p:spPr>
      </p:pic>
      <p:sp>
        <p:nvSpPr>
          <p:cNvPr id="3" name="TextBox 2">
            <a:extLst>
              <a:ext uri="{FF2B5EF4-FFF2-40B4-BE49-F238E27FC236}">
                <a16:creationId xmlns:a16="http://schemas.microsoft.com/office/drawing/2014/main" id="{F6D9EB43-A662-BDAB-401B-68E86F813BE2}"/>
              </a:ext>
            </a:extLst>
          </p:cNvPr>
          <p:cNvSpPr txBox="1"/>
          <p:nvPr/>
        </p:nvSpPr>
        <p:spPr>
          <a:xfrm>
            <a:off x="9250471" y="0"/>
            <a:ext cx="28871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Moreau P ve diğerleri </a:t>
            </a:r>
            <a:r>
              <a:rPr kumimoji="0" lang="en-US"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EHA 2024 S204</a:t>
            </a:r>
            <a:endPar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343671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 name="Picture 14" descr="A graph on a white background&#10;&#10;Description automatically generated">
            <a:extLst>
              <a:ext uri="{FF2B5EF4-FFF2-40B4-BE49-F238E27FC236}">
                <a16:creationId xmlns:a16="http://schemas.microsoft.com/office/drawing/2014/main" id="{2EC5DC8B-FB64-EEB6-6EF7-9F25EF4BC3D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 name="Graphic 1">
            <a:hlinkClick r:id="rId3" action="ppaction://hlinksldjump"/>
            <a:extLst>
              <a:ext uri="{FF2B5EF4-FFF2-40B4-BE49-F238E27FC236}">
                <a16:creationId xmlns:a16="http://schemas.microsoft.com/office/drawing/2014/main" id="{F0DD639B-611F-654D-F787-D8CB0BBA50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958218" y="6619875"/>
            <a:ext cx="233782" cy="233782"/>
          </a:xfrm>
          <a:prstGeom prst="rect">
            <a:avLst/>
          </a:prstGeom>
        </p:spPr>
      </p:pic>
      <p:sp>
        <p:nvSpPr>
          <p:cNvPr id="3" name="TextBox 2">
            <a:extLst>
              <a:ext uri="{FF2B5EF4-FFF2-40B4-BE49-F238E27FC236}">
                <a16:creationId xmlns:a16="http://schemas.microsoft.com/office/drawing/2014/main" id="{F7749344-1792-3AFC-08F6-E22E1DBFFB0D}"/>
              </a:ext>
            </a:extLst>
          </p:cNvPr>
          <p:cNvSpPr txBox="1"/>
          <p:nvPr/>
        </p:nvSpPr>
        <p:spPr>
          <a:xfrm>
            <a:off x="9250471" y="0"/>
            <a:ext cx="28871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Moreau P ve diğerleri </a:t>
            </a:r>
            <a:r>
              <a:rPr kumimoji="0" lang="en-US"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rPr>
              <a:t>EHA 2024 S204</a:t>
            </a:r>
            <a:endParaRPr kumimoji="0" lang="en-GB" sz="1200" b="0" i="0" u="none" strike="noStrike" kern="1200" cap="none" spc="0" normalizeH="0" baseline="0" noProof="0" dirty="0">
              <a:ln>
                <a:noFill/>
              </a:ln>
              <a:solidFill>
                <a:prstClr val="black"/>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80103028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10" name="Rectangle 8">
            <a:extLst>
              <a:ext uri="{FF2B5EF4-FFF2-40B4-BE49-F238E27FC236}">
                <a16:creationId xmlns:a16="http://schemas.microsoft.com/office/drawing/2014/main" id="{19F9BF86-FE94-4517-B97D-026C7515E5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randview Display"/>
              <a:ea typeface="+mn-ea"/>
              <a:cs typeface="+mn-cs"/>
            </a:endParaRPr>
          </a:p>
        </p:txBody>
      </p:sp>
      <p:pic>
        <p:nvPicPr>
          <p:cNvPr id="12" name="Picture 3">
            <a:extLst>
              <a:ext uri="{FF2B5EF4-FFF2-40B4-BE49-F238E27FC236}">
                <a16:creationId xmlns:a16="http://schemas.microsoft.com/office/drawing/2014/main" id="{EF1783CE-1CB4-5A5A-38EB-3B4F6962CB26}"/>
              </a:ext>
            </a:extLst>
          </p:cNvPr>
          <p:cNvPicPr>
            <a:picLocks noChangeAspect="1"/>
          </p:cNvPicPr>
          <p:nvPr/>
        </p:nvPicPr>
        <p:blipFill>
          <a:blip r:embed="rId2"/>
          <a:srcRect/>
          <a:stretch/>
        </p:blipFill>
        <p:spPr>
          <a:xfrm>
            <a:off x="20" y="1"/>
            <a:ext cx="12191979" cy="6858000"/>
          </a:xfrm>
          <a:prstGeom prst="rect">
            <a:avLst/>
          </a:prstGeom>
        </p:spPr>
      </p:pic>
      <p:sp>
        <p:nvSpPr>
          <p:cNvPr id="14" name="Rectangle 10">
            <a:extLst>
              <a:ext uri="{FF2B5EF4-FFF2-40B4-BE49-F238E27FC236}">
                <a16:creationId xmlns:a16="http://schemas.microsoft.com/office/drawing/2014/main" id="{05DEC45B-BA77-21C0-3869-05DE7C9237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5705856"/>
            <a:ext cx="12192001" cy="1152144"/>
          </a:xfrm>
          <a:prstGeom prst="rect">
            <a:avLst/>
          </a:prstGeom>
          <a:solidFill>
            <a:schemeClr val="bg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 name="Başlık 1">
            <a:extLst>
              <a:ext uri="{FF2B5EF4-FFF2-40B4-BE49-F238E27FC236}">
                <a16:creationId xmlns:a16="http://schemas.microsoft.com/office/drawing/2014/main" id="{8A3CC85C-6554-FE35-EC7F-3CA3D5F1546A}"/>
              </a:ext>
            </a:extLst>
          </p:cNvPr>
          <p:cNvSpPr>
            <a:spLocks noGrp="1"/>
          </p:cNvSpPr>
          <p:nvPr>
            <p:ph type="ctrTitle"/>
          </p:nvPr>
        </p:nvSpPr>
        <p:spPr>
          <a:xfrm>
            <a:off x="356615" y="5863030"/>
            <a:ext cx="7955280" cy="870008"/>
          </a:xfrm>
        </p:spPr>
        <p:txBody>
          <a:bodyPr anchor="ctr">
            <a:normAutofit/>
          </a:bodyPr>
          <a:lstStyle/>
          <a:p>
            <a:pPr>
              <a:lnSpc>
                <a:spcPct val="90000"/>
              </a:lnSpc>
            </a:pPr>
            <a:br>
              <a:rPr lang="tr-TR" sz="1600"/>
            </a:br>
            <a:br>
              <a:rPr lang="tr-TR" sz="1600"/>
            </a:br>
            <a:endParaRPr lang="tr-TR" sz="1600" dirty="0"/>
          </a:p>
        </p:txBody>
      </p:sp>
      <p:sp>
        <p:nvSpPr>
          <p:cNvPr id="3" name="Alt Başlık 2">
            <a:extLst>
              <a:ext uri="{FF2B5EF4-FFF2-40B4-BE49-F238E27FC236}">
                <a16:creationId xmlns:a16="http://schemas.microsoft.com/office/drawing/2014/main" id="{1ACCDFEE-F064-2D98-F34F-8FEC57D5C630}"/>
              </a:ext>
            </a:extLst>
          </p:cNvPr>
          <p:cNvSpPr>
            <a:spLocks noGrp="1"/>
          </p:cNvSpPr>
          <p:nvPr>
            <p:ph type="subTitle" idx="1"/>
          </p:nvPr>
        </p:nvSpPr>
        <p:spPr>
          <a:xfrm>
            <a:off x="2011680" y="914400"/>
            <a:ext cx="4856479" cy="3169920"/>
          </a:xfrm>
          <a:solidFill>
            <a:schemeClr val="tx1">
              <a:lumMod val="95000"/>
            </a:schemeClr>
          </a:solidFill>
          <a:ln>
            <a:solidFill>
              <a:schemeClr val="tx1"/>
            </a:solidFill>
          </a:ln>
        </p:spPr>
        <p:txBody>
          <a:bodyPr anchor="ctr">
            <a:normAutofit fontScale="47500" lnSpcReduction="20000"/>
          </a:bodyPr>
          <a:lstStyle/>
          <a:p>
            <a:pPr algn="r"/>
            <a:r>
              <a:rPr kumimoji="0" lang="tr-TR" sz="7300" b="0" i="0" u="none" strike="noStrike" kern="1200" cap="none" spc="0" normalizeH="0" baseline="0" noProof="0" dirty="0">
                <a:ln>
                  <a:noFill/>
                </a:ln>
                <a:solidFill>
                  <a:srgbClr val="35341E"/>
                </a:solidFill>
                <a:effectLst/>
                <a:uLnTx/>
                <a:uFillTx/>
                <a:latin typeface="Modern Love"/>
                <a:ea typeface="+mj-ea"/>
                <a:cs typeface="+mj-cs"/>
              </a:rPr>
              <a:t>ALCYONE </a:t>
            </a:r>
            <a:r>
              <a:rPr kumimoji="0" lang="tr-TR" sz="3600" b="0" i="0" u="none" strike="noStrike" kern="1200" cap="none" spc="0" normalizeH="0" baseline="0" noProof="0" dirty="0">
                <a:ln>
                  <a:noFill/>
                </a:ln>
                <a:solidFill>
                  <a:srgbClr val="35341E"/>
                </a:solidFill>
                <a:effectLst/>
                <a:uLnTx/>
                <a:uFillTx/>
                <a:latin typeface="Modern Love"/>
                <a:ea typeface="+mj-ea"/>
                <a:cs typeface="+mj-cs"/>
              </a:rPr>
              <a:t> </a:t>
            </a:r>
            <a:br>
              <a:rPr kumimoji="0" lang="tr-TR" sz="3600" b="0" i="0" u="none" strike="noStrike" kern="1200" cap="none" spc="0" normalizeH="0" baseline="0" noProof="0" dirty="0">
                <a:ln>
                  <a:noFill/>
                </a:ln>
                <a:solidFill>
                  <a:srgbClr val="35341E"/>
                </a:solidFill>
                <a:effectLst/>
                <a:uLnTx/>
                <a:uFillTx/>
                <a:latin typeface="Modern Love"/>
                <a:ea typeface="+mj-ea"/>
                <a:cs typeface="+mj-cs"/>
              </a:rPr>
            </a:br>
            <a:br>
              <a:rPr kumimoji="0" lang="tr-TR" sz="3600" b="0" i="0" u="none" strike="noStrike" kern="1200" cap="none" spc="0" normalizeH="0" baseline="0" noProof="0" dirty="0">
                <a:ln>
                  <a:noFill/>
                </a:ln>
                <a:solidFill>
                  <a:srgbClr val="35341E"/>
                </a:solidFill>
                <a:effectLst/>
                <a:uLnTx/>
                <a:uFillTx/>
                <a:latin typeface="Modern Love"/>
                <a:ea typeface="+mj-ea"/>
                <a:cs typeface="+mj-cs"/>
              </a:rPr>
            </a:br>
            <a:r>
              <a:rPr kumimoji="0" lang="tr-TR" sz="3600" b="0" i="0" u="none" strike="noStrike" kern="1200" cap="none" spc="0" normalizeH="0" baseline="0" noProof="0" dirty="0">
                <a:ln>
                  <a:noFill/>
                </a:ln>
                <a:solidFill>
                  <a:srgbClr val="35341E"/>
                </a:solidFill>
                <a:effectLst/>
                <a:uLnTx/>
                <a:uFillTx/>
                <a:latin typeface="Modern Love"/>
                <a:ea typeface="+mj-ea"/>
                <a:cs typeface="+mj-cs"/>
              </a:rPr>
              <a:t>Transplanta uygun olmayan yeni tanı MM hastalarında </a:t>
            </a:r>
            <a:br>
              <a:rPr kumimoji="0" lang="tr-TR" sz="3600" b="0" i="0" u="none" strike="noStrike" kern="1200" cap="none" spc="0" normalizeH="0" baseline="0" noProof="0" dirty="0">
                <a:ln>
                  <a:noFill/>
                </a:ln>
                <a:solidFill>
                  <a:srgbClr val="35341E"/>
                </a:solidFill>
                <a:effectLst/>
                <a:uLnTx/>
                <a:uFillTx/>
                <a:latin typeface="Modern Love"/>
                <a:ea typeface="+mj-ea"/>
                <a:cs typeface="+mj-cs"/>
              </a:rPr>
            </a:br>
            <a:br>
              <a:rPr kumimoji="0" lang="tr-TR" sz="3600" b="0" i="0" u="none" strike="noStrike" kern="1200" cap="none" spc="0" normalizeH="0" baseline="0" noProof="0" dirty="0">
                <a:ln>
                  <a:noFill/>
                </a:ln>
                <a:solidFill>
                  <a:srgbClr val="35341E"/>
                </a:solidFill>
                <a:effectLst/>
                <a:uLnTx/>
                <a:uFillTx/>
                <a:latin typeface="Modern Love"/>
                <a:ea typeface="+mj-ea"/>
                <a:cs typeface="+mj-cs"/>
              </a:rPr>
            </a:br>
            <a:r>
              <a:rPr kumimoji="0" lang="tr-TR" sz="3600" b="0" i="0" u="none" strike="noStrike" kern="1200" cap="none" spc="0" normalizeH="0" baseline="0" noProof="0" dirty="0" err="1">
                <a:ln>
                  <a:noFill/>
                </a:ln>
                <a:solidFill>
                  <a:srgbClr val="35341E"/>
                </a:solidFill>
                <a:effectLst/>
                <a:uLnTx/>
                <a:uFillTx/>
                <a:latin typeface="Modern Love"/>
                <a:ea typeface="+mj-ea"/>
                <a:cs typeface="+mj-cs"/>
              </a:rPr>
              <a:t>Daratumumab</a:t>
            </a:r>
            <a:r>
              <a:rPr kumimoji="0" lang="tr-TR" sz="3600" b="0" i="0" u="none" strike="noStrike" kern="1200" cap="none" spc="0" normalizeH="0" baseline="0" noProof="0" dirty="0">
                <a:ln>
                  <a:noFill/>
                </a:ln>
                <a:solidFill>
                  <a:srgbClr val="35341E"/>
                </a:solidFill>
                <a:effectLst/>
                <a:uLnTx/>
                <a:uFillTx/>
                <a:latin typeface="Modern Love"/>
                <a:ea typeface="+mj-ea"/>
                <a:cs typeface="+mj-cs"/>
              </a:rPr>
              <a:t>,</a:t>
            </a:r>
            <a:br>
              <a:rPr kumimoji="0" lang="tr-TR" sz="3600" b="0" i="0" u="none" strike="noStrike" kern="1200" cap="none" spc="0" normalizeH="0" baseline="0" noProof="0" dirty="0">
                <a:ln>
                  <a:noFill/>
                </a:ln>
                <a:solidFill>
                  <a:srgbClr val="35341E"/>
                </a:solidFill>
                <a:effectLst/>
                <a:uLnTx/>
                <a:uFillTx/>
                <a:latin typeface="Modern Love"/>
                <a:ea typeface="+mj-ea"/>
                <a:cs typeface="+mj-cs"/>
              </a:rPr>
            </a:br>
            <a:r>
              <a:rPr kumimoji="0" lang="tr-TR" sz="3600" b="0" i="0" u="none" strike="noStrike" kern="1200" cap="none" spc="0" normalizeH="0" baseline="0" noProof="0" dirty="0" err="1">
                <a:ln>
                  <a:noFill/>
                </a:ln>
                <a:solidFill>
                  <a:srgbClr val="35341E"/>
                </a:solidFill>
                <a:effectLst/>
                <a:uLnTx/>
                <a:uFillTx/>
                <a:latin typeface="Modern Love"/>
                <a:ea typeface="+mj-ea"/>
                <a:cs typeface="+mj-cs"/>
              </a:rPr>
              <a:t>Bortezomib,Melfalan,Prednizolon</a:t>
            </a:r>
            <a:br>
              <a:rPr kumimoji="0" lang="tr-TR" sz="3600" b="0" i="0" u="none" strike="noStrike" kern="1200" cap="none" spc="0" normalizeH="0" baseline="0" noProof="0" dirty="0">
                <a:ln>
                  <a:noFill/>
                </a:ln>
                <a:solidFill>
                  <a:srgbClr val="35341E"/>
                </a:solidFill>
                <a:effectLst/>
                <a:uLnTx/>
                <a:uFillTx/>
                <a:latin typeface="Modern Love"/>
                <a:ea typeface="+mj-ea"/>
                <a:cs typeface="+mj-cs"/>
              </a:rPr>
            </a:br>
            <a:r>
              <a:rPr kumimoji="0" lang="tr-TR" sz="3600" b="0" i="0" u="none" strike="noStrike" kern="1200" cap="none" spc="0" normalizeH="0" baseline="0" noProof="0" dirty="0">
                <a:ln>
                  <a:noFill/>
                </a:ln>
                <a:solidFill>
                  <a:srgbClr val="35341E"/>
                </a:solidFill>
                <a:effectLst/>
                <a:uLnTx/>
                <a:uFillTx/>
                <a:latin typeface="Modern Love"/>
                <a:ea typeface="+mj-ea"/>
                <a:cs typeface="+mj-cs"/>
              </a:rPr>
              <a:t>DVMP </a:t>
            </a:r>
            <a:r>
              <a:rPr kumimoji="0" lang="tr-TR" sz="3600" b="0" i="0" u="none" strike="noStrike" kern="1200" cap="none" spc="0" normalizeH="0" baseline="0" noProof="0" dirty="0" err="1">
                <a:ln>
                  <a:noFill/>
                </a:ln>
                <a:solidFill>
                  <a:srgbClr val="35341E"/>
                </a:solidFill>
                <a:effectLst/>
                <a:uLnTx/>
                <a:uFillTx/>
                <a:latin typeface="Modern Love"/>
                <a:ea typeface="+mj-ea"/>
                <a:cs typeface="+mj-cs"/>
              </a:rPr>
              <a:t>vs</a:t>
            </a:r>
            <a:r>
              <a:rPr kumimoji="0" lang="tr-TR" sz="3600" b="0" i="0" u="none" strike="noStrike" kern="1200" cap="none" spc="0" normalizeH="0" baseline="0" noProof="0" dirty="0">
                <a:ln>
                  <a:noFill/>
                </a:ln>
                <a:solidFill>
                  <a:srgbClr val="35341E"/>
                </a:solidFill>
                <a:effectLst/>
                <a:uLnTx/>
                <a:uFillTx/>
                <a:latin typeface="Modern Love"/>
                <a:ea typeface="+mj-ea"/>
                <a:cs typeface="+mj-cs"/>
              </a:rPr>
              <a:t> VMP</a:t>
            </a:r>
            <a:br>
              <a:rPr kumimoji="0" lang="tr-TR" sz="3600" b="0" i="0" u="none" strike="noStrike" kern="1200" cap="none" spc="0" normalizeH="0" baseline="0" noProof="0" dirty="0">
                <a:ln>
                  <a:noFill/>
                </a:ln>
                <a:solidFill>
                  <a:srgbClr val="35341E"/>
                </a:solidFill>
                <a:effectLst/>
                <a:uLnTx/>
                <a:uFillTx/>
                <a:latin typeface="Modern Love"/>
                <a:ea typeface="+mj-ea"/>
                <a:cs typeface="+mj-cs"/>
              </a:rPr>
            </a:br>
            <a:endParaRPr lang="tr-TR" sz="1600" dirty="0"/>
          </a:p>
        </p:txBody>
      </p:sp>
      <p:cxnSp>
        <p:nvCxnSpPr>
          <p:cNvPr id="15" name="Straight Connector 12">
            <a:extLst>
              <a:ext uri="{FF2B5EF4-FFF2-40B4-BE49-F238E27FC236}">
                <a16:creationId xmlns:a16="http://schemas.microsoft.com/office/drawing/2014/main" id="{7A0A4642-D29D-0121-4C05-5A5559BC5F3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rot="16200000">
            <a:off x="-568323" y="6281928"/>
            <a:ext cx="1152144"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2836025"/>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Çalışma Tasarımı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ight Arrow 44">
            <a:extLst>
              <a:ext uri="{FF2B5EF4-FFF2-40B4-BE49-F238E27FC236}">
                <a16:creationId xmlns:a16="http://schemas.microsoft.com/office/drawing/2014/main" id="{6B2A9D8B-5B30-BD76-4509-34F1AA6FE4A5}"/>
              </a:ext>
            </a:extLst>
          </p:cNvPr>
          <p:cNvSpPr/>
          <p:nvPr/>
        </p:nvSpPr>
        <p:spPr>
          <a:xfrm>
            <a:off x="7208637" y="2987912"/>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 name="Right Arrow 45">
            <a:extLst>
              <a:ext uri="{FF2B5EF4-FFF2-40B4-BE49-F238E27FC236}">
                <a16:creationId xmlns:a16="http://schemas.microsoft.com/office/drawing/2014/main" id="{995D401C-B972-7551-F3C2-5B393CB19FCC}"/>
              </a:ext>
            </a:extLst>
          </p:cNvPr>
          <p:cNvSpPr/>
          <p:nvPr/>
        </p:nvSpPr>
        <p:spPr>
          <a:xfrm>
            <a:off x="7228827" y="4527203"/>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 name="Right Arrow 46">
            <a:extLst>
              <a:ext uri="{FF2B5EF4-FFF2-40B4-BE49-F238E27FC236}">
                <a16:creationId xmlns:a16="http://schemas.microsoft.com/office/drawing/2014/main" id="{BF2F2637-4357-965C-3177-33C1782654B2}"/>
              </a:ext>
            </a:extLst>
          </p:cNvPr>
          <p:cNvSpPr/>
          <p:nvPr/>
        </p:nvSpPr>
        <p:spPr>
          <a:xfrm>
            <a:off x="3257322" y="2987912"/>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0" name="Right Arrow 47">
            <a:extLst>
              <a:ext uri="{FF2B5EF4-FFF2-40B4-BE49-F238E27FC236}">
                <a16:creationId xmlns:a16="http://schemas.microsoft.com/office/drawing/2014/main" id="{4027B871-44FD-5748-AFA1-348EAF3EA94F}"/>
              </a:ext>
            </a:extLst>
          </p:cNvPr>
          <p:cNvSpPr/>
          <p:nvPr/>
        </p:nvSpPr>
        <p:spPr>
          <a:xfrm>
            <a:off x="3257322" y="4505427"/>
            <a:ext cx="356681" cy="207523"/>
          </a:xfrm>
          <a:prstGeom prst="rightArrow">
            <a:avLst/>
          </a:prstGeom>
          <a:solidFill>
            <a:srgbClr val="646569"/>
          </a:solidFill>
          <a:ln w="12700" cap="flat" cmpd="sng" algn="ctr">
            <a:solidFill>
              <a:srgbClr val="646569"/>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0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1" name="object 10">
            <a:extLst>
              <a:ext uri="{FF2B5EF4-FFF2-40B4-BE49-F238E27FC236}">
                <a16:creationId xmlns:a16="http://schemas.microsoft.com/office/drawing/2014/main" id="{59A03E3B-25A7-8F8E-33E5-9CDCB27F52CC}"/>
              </a:ext>
            </a:extLst>
          </p:cNvPr>
          <p:cNvSpPr txBox="1"/>
          <p:nvPr/>
        </p:nvSpPr>
        <p:spPr>
          <a:xfrm>
            <a:off x="7630895" y="1847201"/>
            <a:ext cx="785678" cy="3527015"/>
          </a:xfrm>
          <a:prstGeom prst="rect">
            <a:avLst/>
          </a:prstGeom>
          <a:solidFill>
            <a:srgbClr val="BEDFDB"/>
          </a:solidFill>
          <a:ln w="10413">
            <a:solidFill>
              <a:srgbClr val="BEDFDB"/>
            </a:solidFill>
          </a:ln>
        </p:spPr>
        <p:txBody>
          <a:bodyPr vert="horz" wrap="square" lIns="0" tIns="0" rIns="0" bIns="0" rtlCol="0" anchor="ctr">
            <a:noAutofit/>
          </a:bodyPr>
          <a:lstStyle/>
          <a:p>
            <a:pPr marL="78105" marR="64135" lvl="0" indent="1270" algn="ctr"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Progresif</a:t>
            </a: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hastalık veya </a:t>
            </a: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sağkalım</a:t>
            </a: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için takip</a:t>
            </a:r>
          </a:p>
        </p:txBody>
      </p:sp>
      <p:sp>
        <p:nvSpPr>
          <p:cNvPr id="13" name="object 16">
            <a:extLst>
              <a:ext uri="{FF2B5EF4-FFF2-40B4-BE49-F238E27FC236}">
                <a16:creationId xmlns:a16="http://schemas.microsoft.com/office/drawing/2014/main" id="{0B241926-C5BE-4C52-4EC5-0C54BF343DC8}"/>
              </a:ext>
            </a:extLst>
          </p:cNvPr>
          <p:cNvSpPr txBox="1"/>
          <p:nvPr/>
        </p:nvSpPr>
        <p:spPr>
          <a:xfrm>
            <a:off x="3141600" y="1847201"/>
            <a:ext cx="237028" cy="3527017"/>
          </a:xfrm>
          <a:prstGeom prst="rect">
            <a:avLst/>
          </a:prstGeom>
          <a:solidFill>
            <a:srgbClr val="BEDFDB"/>
          </a:solidFill>
          <a:ln w="10413">
            <a:solidFill>
              <a:srgbClr val="BEDFDB"/>
            </a:solidFill>
          </a:ln>
        </p:spPr>
        <p:txBody>
          <a:bodyPr vert="vert270" wrap="square" lIns="0" tIns="62865" rIns="0" bIns="0" rtlCol="0" anchor="ctr">
            <a:noAutofit/>
          </a:bodyPr>
          <a:lstStyle/>
          <a:p>
            <a:pPr marL="682625" marR="0" lvl="0" indent="0" algn="l" defTabSz="914400" rtl="0" eaLnBrk="1" fontAlgn="auto" latinLnBrk="0" hangingPunct="1">
              <a:lnSpc>
                <a:spcPct val="100000"/>
              </a:lnSpc>
              <a:spcBef>
                <a:spcPts val="495"/>
              </a:spcBef>
              <a:spcAft>
                <a:spcPts val="0"/>
              </a:spcAft>
              <a:buClrTx/>
              <a:buSzTx/>
              <a:buFontTx/>
              <a:buNone/>
              <a:tabLst/>
              <a:defRPr/>
            </a:pP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1:1 </a:t>
            </a: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randomizasyon</a:t>
            </a:r>
            <a:endPar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5" name="object 18">
            <a:extLst>
              <a:ext uri="{FF2B5EF4-FFF2-40B4-BE49-F238E27FC236}">
                <a16:creationId xmlns:a16="http://schemas.microsoft.com/office/drawing/2014/main" id="{E15137C2-E261-3A24-A3C7-A1B8F62E0F8F}"/>
              </a:ext>
            </a:extLst>
          </p:cNvPr>
          <p:cNvSpPr txBox="1"/>
          <p:nvPr/>
        </p:nvSpPr>
        <p:spPr>
          <a:xfrm>
            <a:off x="3676065" y="1847200"/>
            <a:ext cx="3608482" cy="2268444"/>
          </a:xfrm>
          <a:prstGeom prst="rect">
            <a:avLst/>
          </a:prstGeom>
          <a:solidFill>
            <a:srgbClr val="1F6A8F"/>
          </a:solidFill>
          <a:ln>
            <a:noFill/>
          </a:ln>
        </p:spPr>
        <p:txBody>
          <a:bodyPr vert="horz" wrap="square" lIns="0" tIns="29209" rIns="0" bIns="0" rtlCol="0" anchor="ctr">
            <a:noAutofit/>
          </a:bodyPr>
          <a:lstStyle/>
          <a:p>
            <a:pPr marL="72000" marR="0" lvl="0" indent="0" algn="ctr" defTabSz="914400" rtl="0" eaLnBrk="1" fontAlgn="auto" latinLnBrk="0" hangingPunct="1">
              <a:lnSpc>
                <a:spcPct val="100000"/>
              </a:lnSpc>
              <a:spcBef>
                <a:spcPts val="229"/>
              </a:spcBef>
              <a:spcAft>
                <a:spcPts val="0"/>
              </a:spcAft>
              <a:buClrTx/>
              <a:buSzTx/>
              <a:buFontTx/>
              <a:buNone/>
              <a:tabLst/>
              <a:defRPr/>
            </a:pP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D-VMP (n=350)</a:t>
            </a:r>
          </a:p>
          <a:p>
            <a:pPr marL="72000" marR="0" lvl="0" indent="0" algn="l" defTabSz="914400" rtl="0" eaLnBrk="1" fontAlgn="auto" latinLnBrk="0" hangingPunct="1">
              <a:lnSpc>
                <a:spcPct val="100000"/>
              </a:lnSpc>
              <a:spcBef>
                <a:spcPts val="780"/>
              </a:spcBef>
              <a:spcAft>
                <a:spcPts val="0"/>
              </a:spcAft>
              <a:buClrTx/>
              <a:buSzTx/>
              <a:buFontTx/>
              <a:buNone/>
              <a:tabLst/>
              <a:defRPr/>
            </a:pP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DARA (D): 16 mg/kg IV</a:t>
            </a:r>
            <a:endPar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72000" marR="702945"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 Haftalık</a:t>
            </a:r>
          </a:p>
          <a:p>
            <a:pPr marL="72000" marR="702945"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2-9: 3 haftada bir</a:t>
            </a:r>
          </a:p>
          <a:p>
            <a:pPr marL="72000" marR="702945"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10+ (hastalık </a:t>
            </a: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progresyonuna</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kadar):</a:t>
            </a:r>
          </a:p>
          <a:p>
            <a:pPr marL="72000" marR="702945"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 haftada bir</a:t>
            </a: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Bortezomib</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(V): 1.3 mg/m</a:t>
            </a:r>
            <a:r>
              <a:rPr kumimoji="0" lang="tr-TR" sz="105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SC</a:t>
            </a:r>
            <a:endPar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 Gün 1, 4, 8 ,11, 22, 25, 29 ve 32</a:t>
            </a: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2-9: Gün 1, 8, 22 ve 29</a:t>
            </a: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Melfalan</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(M): 9 mg/m</a:t>
            </a:r>
            <a:r>
              <a:rPr kumimoji="0" lang="tr-TR" sz="105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 ve</a:t>
            </a: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Prednison</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60 mg/m</a:t>
            </a:r>
            <a:r>
              <a:rPr kumimoji="0" lang="tr-TR" sz="105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 </a:t>
            </a:r>
          </a:p>
          <a:p>
            <a:pPr marL="72000" marR="0" lvl="0" indent="0" algn="l" defTabSz="914400" rtl="0" eaLnBrk="1" fontAlgn="auto" latinLnBrk="0" hangingPunct="1">
              <a:lnSpc>
                <a:spcPct val="100000"/>
              </a:lnSpc>
              <a:spcBef>
                <a:spcPts val="0"/>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1-9: Gün 1-4 </a:t>
            </a:r>
          </a:p>
        </p:txBody>
      </p:sp>
      <p:sp>
        <p:nvSpPr>
          <p:cNvPr id="16" name="object 19">
            <a:extLst>
              <a:ext uri="{FF2B5EF4-FFF2-40B4-BE49-F238E27FC236}">
                <a16:creationId xmlns:a16="http://schemas.microsoft.com/office/drawing/2014/main" id="{2FA0F3AE-9455-D0E2-B7BF-2E5E6C30D337}"/>
              </a:ext>
            </a:extLst>
          </p:cNvPr>
          <p:cNvSpPr txBox="1"/>
          <p:nvPr/>
        </p:nvSpPr>
        <p:spPr>
          <a:xfrm>
            <a:off x="3676067" y="4188840"/>
            <a:ext cx="3608481" cy="1185376"/>
          </a:xfrm>
          <a:prstGeom prst="rect">
            <a:avLst/>
          </a:prstGeom>
          <a:solidFill>
            <a:srgbClr val="969696"/>
          </a:solidFill>
          <a:ln>
            <a:solidFill>
              <a:srgbClr val="969696"/>
            </a:solidFill>
          </a:ln>
        </p:spPr>
        <p:txBody>
          <a:bodyPr vert="horz" wrap="square" lIns="0" tIns="31750" rIns="0" bIns="0" rtlCol="0" anchor="ctr">
            <a:noAutofit/>
          </a:bodyPr>
          <a:lstStyle/>
          <a:p>
            <a:pPr marL="0" marR="0" lvl="0" indent="0" algn="ctr" defTabSz="914400" rtl="0" eaLnBrk="1" fontAlgn="auto" latinLnBrk="0" hangingPunct="1">
              <a:lnSpc>
                <a:spcPct val="100000"/>
              </a:lnSpc>
              <a:spcBef>
                <a:spcPts val="250"/>
              </a:spcBef>
              <a:spcAft>
                <a:spcPts val="0"/>
              </a:spcAft>
              <a:buClrTx/>
              <a:buSzTx/>
              <a:buFontTx/>
              <a:buNone/>
              <a:tabLst/>
              <a:defRPr/>
            </a:pP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VMP (n=356)</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Bortezomib</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(V): 1.3 mg/m2 SC</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 Gün 1, 4, 8 ,11, 22, 25, 29 ve 32</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2-9: Gün 1, 8, 22 ve 29</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Melfalan</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(M): 9 mg/m</a:t>
            </a:r>
            <a:r>
              <a:rPr kumimoji="0" lang="tr-TR" sz="105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 ve</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1"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Prednison</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 60 mg/m</a:t>
            </a:r>
            <a:r>
              <a:rPr kumimoji="0" lang="tr-TR" sz="1050" b="1" i="0" u="none" strike="noStrike" kern="1200" cap="none" spc="0" normalizeH="0" baseline="3000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tr-TR" sz="105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05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1-9: Gün 1-4 </a:t>
            </a:r>
          </a:p>
        </p:txBody>
      </p:sp>
      <p:sp>
        <p:nvSpPr>
          <p:cNvPr id="17" name="object 20">
            <a:extLst>
              <a:ext uri="{FF2B5EF4-FFF2-40B4-BE49-F238E27FC236}">
                <a16:creationId xmlns:a16="http://schemas.microsoft.com/office/drawing/2014/main" id="{B5D2197E-2CBB-ED43-F938-07992D9F863E}"/>
              </a:ext>
            </a:extLst>
          </p:cNvPr>
          <p:cNvSpPr txBox="1"/>
          <p:nvPr/>
        </p:nvSpPr>
        <p:spPr>
          <a:xfrm>
            <a:off x="3676065" y="5447412"/>
            <a:ext cx="2551530" cy="512860"/>
          </a:xfrm>
          <a:prstGeom prst="rect">
            <a:avLst/>
          </a:prstGeom>
        </p:spPr>
        <p:txBody>
          <a:bodyPr vert="horz" wrap="square" lIns="0" tIns="12700" rIns="0" bIns="0" rtlCol="0" anchor="t">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1-9: 6 haftalık </a:t>
            </a: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sikluslar</a:t>
            </a:r>
            <a:endPar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endParaRPr>
          </a:p>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Siklus</a:t>
            </a:r>
            <a:r>
              <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 10+: 4 haftalık </a:t>
            </a:r>
            <a:r>
              <a:rPr kumimoji="0" lang="tr-TR" sz="105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sikluslar</a:t>
            </a:r>
            <a:endParaRPr kumimoji="0" lang="tr-TR" sz="105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 name="TextBox 17">
            <a:extLst>
              <a:ext uri="{FF2B5EF4-FFF2-40B4-BE49-F238E27FC236}">
                <a16:creationId xmlns:a16="http://schemas.microsoft.com/office/drawing/2014/main" id="{22B42FD2-FDE8-7525-32C1-413BD78D7BE3}"/>
              </a:ext>
            </a:extLst>
          </p:cNvPr>
          <p:cNvSpPr txBox="1"/>
          <p:nvPr/>
        </p:nvSpPr>
        <p:spPr>
          <a:xfrm>
            <a:off x="0" y="6210928"/>
            <a:ext cx="912752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600" b="0" i="0" u="none" strike="noStrike" kern="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TIE, nakil için uygun olmayan; NDMM, yeni tanı multipl miyelom; ECOG PS, Doğu Kooperatifi Onkoloji Grubu performans durumu; D-Rd, daratumumab artı lenalidomid/deksametazon; IV, intravenöz; QW, haftada bir; Q2W, 2 haftada bir; Q4W, her 4 haftada bir; PD, ilerleyici hastalık; PO, oral; Rd, lenalidomid/deksametazon; PFS, progresyonsuz sağkalım; TTP, ilerleme zamanı; CR, tam yanıt; sCR, kesin (stringent) tam yanıt; MRD, minimal kalıntı hastalık; NGS, yeni nesil dizileme; PFS2, sonraki tedavi basamağında progresyonsuz sağkalım; OS, genel sağkalım; ORR, genel yanıt oranı; DARA, daratumumab. aDARA'nın uygulandığı günlerde, D-Rd kolundaki hastalara deksametazon uygulanacak ve o gün için steroid tedavi dozu ve ayrıca gerekli infüzyon öncesi ilaç görevi görecektir</a:t>
            </a:r>
            <a:endParaRPr kumimoji="0" lang="en-US" sz="1400" b="0" i="0" u="none" strike="noStrike" kern="0" cap="none" spc="0" normalizeH="0" baseline="0" noProof="0" dirty="0">
              <a:ln>
                <a:noFill/>
              </a:ln>
              <a:solidFill>
                <a:srgbClr val="FFFFFF"/>
              </a:solidFill>
              <a:effectLst/>
              <a:uLnTx/>
              <a:uFillTx/>
              <a:latin typeface="Calibri"/>
              <a:ea typeface="+mn-ea"/>
              <a:cs typeface="+mn-cs"/>
            </a:endParaRPr>
          </a:p>
        </p:txBody>
      </p:sp>
      <p:sp>
        <p:nvSpPr>
          <p:cNvPr id="19" name="object 17">
            <a:extLst>
              <a:ext uri="{FF2B5EF4-FFF2-40B4-BE49-F238E27FC236}">
                <a16:creationId xmlns:a16="http://schemas.microsoft.com/office/drawing/2014/main" id="{2C61A9DB-24AC-EC6F-1D5D-2467467DEE77}"/>
              </a:ext>
            </a:extLst>
          </p:cNvPr>
          <p:cNvSpPr txBox="1"/>
          <p:nvPr/>
        </p:nvSpPr>
        <p:spPr>
          <a:xfrm>
            <a:off x="1005016" y="1853678"/>
            <a:ext cx="2027264" cy="3527017"/>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a:spcBef>
                <a:spcPts val="95"/>
              </a:spcBef>
              <a:defRPr sz="1100" b="1">
                <a:solidFill>
                  <a:prstClr val="white"/>
                </a:solidFill>
                <a:latin typeface="Roboto" panose="02000000000000000000" pitchFamily="2" charset="0"/>
                <a:ea typeface="Roboto" panose="02000000000000000000" pitchFamily="2" charset="0"/>
                <a:cs typeface="Roboto" panose="02000000000000000000" pitchFamily="2" charset="0"/>
              </a:defRPr>
            </a:lvl1p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Dahil Edilme Kriterleri:</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Nakil için uygun olmayan NDMM</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ECOG PS 0-2</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CrCl ≥40 mL/dakika</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Periferik nöropati grad ≥2 olmaması</a:t>
            </a:r>
          </a:p>
        </p:txBody>
      </p:sp>
      <p:sp>
        <p:nvSpPr>
          <p:cNvPr id="20" name="object 17">
            <a:extLst>
              <a:ext uri="{FF2B5EF4-FFF2-40B4-BE49-F238E27FC236}">
                <a16:creationId xmlns:a16="http://schemas.microsoft.com/office/drawing/2014/main" id="{22203A54-58A2-3139-FF3A-4B617001E949}"/>
              </a:ext>
            </a:extLst>
          </p:cNvPr>
          <p:cNvSpPr txBox="1"/>
          <p:nvPr/>
        </p:nvSpPr>
        <p:spPr>
          <a:xfrm>
            <a:off x="9155133" y="1853678"/>
            <a:ext cx="2027264" cy="3527017"/>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a:spcBef>
                <a:spcPts val="95"/>
              </a:spcBef>
              <a:defRPr sz="1100" b="1">
                <a:solidFill>
                  <a:prstClr val="white"/>
                </a:solidFill>
                <a:latin typeface="Roboto" panose="02000000000000000000" pitchFamily="2" charset="0"/>
                <a:ea typeface="Roboto" panose="02000000000000000000" pitchFamily="2" charset="0"/>
                <a:cs typeface="Roboto" panose="02000000000000000000" pitchFamily="2" charset="0"/>
              </a:defRPr>
            </a:lvl1p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Birincil</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sonlanım noktası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PFS</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İkincil Sonlanım Noktaları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ORR, </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≥CR, </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≥VGPR, </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MRD (NGS; 10-5), </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OS</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güvenlilik</a:t>
            </a:r>
          </a:p>
        </p:txBody>
      </p:sp>
      <p:sp>
        <p:nvSpPr>
          <p:cNvPr id="21" name="TextBox 20">
            <a:extLst>
              <a:ext uri="{FF2B5EF4-FFF2-40B4-BE49-F238E27FC236}">
                <a16:creationId xmlns:a16="http://schemas.microsoft.com/office/drawing/2014/main" id="{871153B2-C4B8-0E6E-FBFF-819D34B87238}"/>
              </a:ext>
            </a:extLst>
          </p:cNvPr>
          <p:cNvSpPr txBox="1"/>
          <p:nvPr/>
        </p:nvSpPr>
        <p:spPr>
          <a:xfrm>
            <a:off x="32294" y="6638957"/>
            <a:ext cx="6195301"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Mateos MV, et al. Lancet. 2020. https://doi.org/10.1016/S0140-6736(19)32956-3.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 name="Right Brace 7">
            <a:extLst>
              <a:ext uri="{FF2B5EF4-FFF2-40B4-BE49-F238E27FC236}">
                <a16:creationId xmlns:a16="http://schemas.microsoft.com/office/drawing/2014/main" id="{E1E1258C-B01E-01FC-F83B-4675065359CC}"/>
              </a:ext>
            </a:extLst>
          </p:cNvPr>
          <p:cNvSpPr/>
          <p:nvPr/>
        </p:nvSpPr>
        <p:spPr>
          <a:xfrm>
            <a:off x="8536079" y="1716974"/>
            <a:ext cx="545411" cy="3794364"/>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2" name="TextBox 1">
            <a:extLst>
              <a:ext uri="{FF2B5EF4-FFF2-40B4-BE49-F238E27FC236}">
                <a16:creationId xmlns:a16="http://schemas.microsoft.com/office/drawing/2014/main" id="{7C6676EF-C211-27DE-7CA8-25FCF07B632B}"/>
              </a:ext>
            </a:extLst>
          </p:cNvPr>
          <p:cNvSpPr txBox="1"/>
          <p:nvPr/>
        </p:nvSpPr>
        <p:spPr>
          <a:xfrm>
            <a:off x="1005016" y="1274956"/>
            <a:ext cx="565023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505050"/>
                </a:solidFill>
                <a:effectLst/>
                <a:uLnTx/>
                <a:uFillTx/>
                <a:latin typeface="Verdana" panose="020B0604030504040204" pitchFamily="34" charset="0"/>
                <a:ea typeface="Verdana" panose="020B0604030504040204" pitchFamily="34" charset="0"/>
                <a:cs typeface="+mn-cs"/>
              </a:rPr>
              <a:t>Mateos</a:t>
            </a:r>
            <a:r>
              <a:rPr kumimoji="0" lang="en-US" sz="1400" b="0"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mn-cs"/>
              </a:rPr>
              <a:t> MV, et al. </a:t>
            </a:r>
            <a:r>
              <a:rPr kumimoji="0" lang="en-US" sz="1400" b="0" i="1"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mn-cs"/>
              </a:rPr>
              <a:t>Lancet</a:t>
            </a:r>
            <a:r>
              <a:rPr kumimoji="0" lang="en-US" sz="1400" b="0"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mn-cs"/>
              </a:rPr>
              <a:t>. 2020;395(10218):132-141.</a:t>
            </a:r>
          </a:p>
        </p:txBody>
      </p:sp>
    </p:spTree>
    <p:extLst>
      <p:ext uri="{BB962C8B-B14F-4D97-AF65-F5344CB8AC3E}">
        <p14:creationId xmlns:p14="http://schemas.microsoft.com/office/powerpoint/2010/main" val="2459467828"/>
      </p:ext>
    </p:extLst>
  </p:cSld>
  <p:clrMapOvr>
    <a:masterClrMapping/>
  </p:clrMapOvr>
  <p:transition spd="med">
    <p:fade/>
  </p:transition>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D89D1BB-32FE-CD37-FB10-F4FAAF83CE19}"/>
              </a:ext>
            </a:extLst>
          </p:cNvPr>
          <p:cNvSpPr>
            <a:spLocks noGrp="1"/>
          </p:cNvSpPr>
          <p:nvPr>
            <p:ph type="title"/>
          </p:nvPr>
        </p:nvSpPr>
        <p:spPr>
          <a:xfrm>
            <a:off x="838200" y="365125"/>
            <a:ext cx="2982686" cy="701675"/>
          </a:xfrm>
          <a:solidFill>
            <a:schemeClr val="accent5">
              <a:lumMod val="60000"/>
              <a:lumOff val="40000"/>
            </a:schemeClr>
          </a:solidFill>
        </p:spPr>
        <p:txBody>
          <a:bodyPr>
            <a:normAutofit fontScale="90000"/>
          </a:bodyPr>
          <a:lstStyle/>
          <a:p>
            <a:br>
              <a:rPr lang="en-US" dirty="0"/>
            </a:br>
            <a:r>
              <a:rPr lang="en-US" dirty="0"/>
              <a:t>ALCYONE</a:t>
            </a:r>
            <a:br>
              <a:rPr lang="en-US" dirty="0"/>
            </a:br>
            <a:endParaRPr lang="tr-TR" dirty="0"/>
          </a:p>
        </p:txBody>
      </p:sp>
      <p:pic>
        <p:nvPicPr>
          <p:cNvPr id="6" name="İçerik Yer Tutucusu 5">
            <a:extLst>
              <a:ext uri="{FF2B5EF4-FFF2-40B4-BE49-F238E27FC236}">
                <a16:creationId xmlns:a16="http://schemas.microsoft.com/office/drawing/2014/main" id="{4942A2F2-16D3-D2A8-C741-E90D0D8CECEA}"/>
              </a:ext>
            </a:extLst>
          </p:cNvPr>
          <p:cNvPicPr>
            <a:picLocks noGrp="1" noChangeAspect="1"/>
          </p:cNvPicPr>
          <p:nvPr>
            <p:ph idx="1"/>
          </p:nvPr>
        </p:nvPicPr>
        <p:blipFill>
          <a:blip r:embed="rId2"/>
          <a:stretch>
            <a:fillRect/>
          </a:stretch>
        </p:blipFill>
        <p:spPr>
          <a:xfrm>
            <a:off x="4138645" y="146654"/>
            <a:ext cx="7129585" cy="3494314"/>
          </a:xfrm>
        </p:spPr>
      </p:pic>
      <p:sp>
        <p:nvSpPr>
          <p:cNvPr id="7" name="Metin kutusu 6">
            <a:extLst>
              <a:ext uri="{FF2B5EF4-FFF2-40B4-BE49-F238E27FC236}">
                <a16:creationId xmlns:a16="http://schemas.microsoft.com/office/drawing/2014/main" id="{5E509E7D-8384-B33F-3F11-885F43EB7719}"/>
              </a:ext>
            </a:extLst>
          </p:cNvPr>
          <p:cNvSpPr txBox="1"/>
          <p:nvPr/>
        </p:nvSpPr>
        <p:spPr>
          <a:xfrm>
            <a:off x="228600" y="1148477"/>
            <a:ext cx="4005941" cy="2585323"/>
          </a:xfrm>
          <a:prstGeom prst="rect">
            <a:avLst/>
          </a:prstGeom>
          <a:noFill/>
        </p:spPr>
        <p:txBody>
          <a:bodyPr wrap="square" rtlCol="0">
            <a:spAutoFit/>
          </a:body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Dahil Edilme kriterleri</a:t>
            </a:r>
          </a:p>
          <a:p>
            <a:pPr marL="99060" marR="0" lvl="0" indent="0" algn="l" defTabSz="914400" rtl="0" eaLnBrk="1" fontAlgn="auto" latinLnBrk="0" hangingPunct="1">
              <a:lnSpc>
                <a:spcPct val="100000"/>
              </a:lnSpc>
              <a:spcBef>
                <a:spcPts val="0"/>
              </a:spcBef>
              <a:spcAft>
                <a:spcPts val="0"/>
              </a:spcAft>
              <a:buClrTx/>
              <a:buSzTx/>
              <a:buFontTx/>
              <a:buNone/>
              <a:tabLst>
                <a:tab pos="214629" algn="l"/>
              </a:tabLst>
              <a:defRPr/>
            </a:pPr>
            <a:endPar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213995" marR="0" lvl="0" indent="-114935" algn="l" defTabSz="914400" rtl="0" eaLnBrk="1" fontAlgn="auto" latinLnBrk="0" hangingPunct="1">
              <a:lnSpc>
                <a:spcPct val="100000"/>
              </a:lnSpc>
              <a:spcBef>
                <a:spcPts val="0"/>
              </a:spcBef>
              <a:spcAft>
                <a:spcPts val="0"/>
              </a:spcAft>
              <a:buClrTx/>
              <a:buSzTx/>
              <a:buFontTx/>
              <a:buChar char="•"/>
              <a:tabLst>
                <a:tab pos="214629" algn="l"/>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Nakil için uygun olmayan</a:t>
            </a:r>
          </a:p>
          <a:p>
            <a:pPr marL="213995" marR="0" lvl="0" indent="-114935" algn="l" defTabSz="914400" rtl="0" eaLnBrk="1" fontAlgn="auto" latinLnBrk="0" hangingPunct="1">
              <a:lnSpc>
                <a:spcPct val="100000"/>
              </a:lnSpc>
              <a:spcBef>
                <a:spcPts val="0"/>
              </a:spcBef>
              <a:spcAft>
                <a:spcPts val="0"/>
              </a:spcAft>
              <a:buClrTx/>
              <a:buSzTx/>
              <a:buFontTx/>
              <a:buChar char="•"/>
              <a:tabLst>
                <a:tab pos="214629"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Yeni tanı MM</a:t>
            </a:r>
          </a:p>
          <a:p>
            <a:pPr marL="213995" marR="0" lvl="0" indent="-114935" algn="l" defTabSz="914400" rtl="0" eaLnBrk="1" fontAlgn="auto" latinLnBrk="0" hangingPunct="1">
              <a:lnSpc>
                <a:spcPct val="100000"/>
              </a:lnSpc>
              <a:spcBef>
                <a:spcPts val="0"/>
              </a:spcBef>
              <a:spcAft>
                <a:spcPts val="0"/>
              </a:spcAft>
              <a:buClrTx/>
              <a:buSzTx/>
              <a:buFontTx/>
              <a:buChar char="•"/>
              <a:tabLst>
                <a:tab pos="214629"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ECOG PS 0-2</a:t>
            </a:r>
          </a:p>
          <a:p>
            <a:pPr marL="213995" marR="0" lvl="0" indent="-114935" algn="l" defTabSz="914400" rtl="0" eaLnBrk="1" fontAlgn="auto" latinLnBrk="0" hangingPunct="1">
              <a:lnSpc>
                <a:spcPct val="100000"/>
              </a:lnSpc>
              <a:spcBef>
                <a:spcPts val="0"/>
              </a:spcBef>
              <a:spcAft>
                <a:spcPts val="0"/>
              </a:spcAft>
              <a:buClrTx/>
              <a:buSzTx/>
              <a:buFontTx/>
              <a:buChar char="•"/>
              <a:tabLst>
                <a:tab pos="214629" algn="l"/>
              </a:tabLst>
              <a:defRPr/>
            </a:pP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CrCl</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≥40 </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mL</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/dakika</a:t>
            </a:r>
          </a:p>
          <a:p>
            <a:pPr marL="213995" marR="0" lvl="0" indent="-114935" algn="l" defTabSz="914400" rtl="0" eaLnBrk="1" fontAlgn="auto" latinLnBrk="0" hangingPunct="1">
              <a:lnSpc>
                <a:spcPct val="100000"/>
              </a:lnSpc>
              <a:spcBef>
                <a:spcPts val="0"/>
              </a:spcBef>
              <a:spcAft>
                <a:spcPts val="0"/>
              </a:spcAft>
              <a:buClrTx/>
              <a:buSzTx/>
              <a:buFontTx/>
              <a:buChar char="•"/>
              <a:tabLst>
                <a:tab pos="214629" algn="l"/>
              </a:tabLst>
              <a:defRPr/>
            </a:pP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Periferik</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nöropati</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grad</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e≥2 olmaması</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Metin kutusu 7">
            <a:extLst>
              <a:ext uri="{FF2B5EF4-FFF2-40B4-BE49-F238E27FC236}">
                <a16:creationId xmlns:a16="http://schemas.microsoft.com/office/drawing/2014/main" id="{8ABAFFC3-0072-0764-107B-C44425468312}"/>
              </a:ext>
            </a:extLst>
          </p:cNvPr>
          <p:cNvSpPr txBox="1"/>
          <p:nvPr/>
        </p:nvSpPr>
        <p:spPr>
          <a:xfrm>
            <a:off x="228600" y="3608648"/>
            <a:ext cx="3910045" cy="3152145"/>
          </a:xfrm>
          <a:prstGeom prst="rect">
            <a:avLst/>
          </a:prstGeom>
          <a:solidFill>
            <a:schemeClr val="accent5">
              <a:lumMod val="20000"/>
              <a:lumOff val="80000"/>
            </a:schemeClr>
          </a:solidFill>
        </p:spPr>
        <p:txBody>
          <a:bodyPr wrap="none" rtlCol="0">
            <a:spAutoFit/>
          </a:bodyPr>
          <a:lstStyle/>
          <a:p>
            <a:pPr marL="78105" marR="0" lvl="0" indent="0" algn="l"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Birincil sonlanım noktası</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PFS</a:t>
            </a:r>
          </a:p>
          <a:p>
            <a:pPr marL="0" marR="0" lvl="0" indent="0" algn="l" defTabSz="914400" rtl="0" eaLnBrk="1" fontAlgn="auto" latinLnBrk="0" hangingPunct="1">
              <a:lnSpc>
                <a:spcPct val="100000"/>
              </a:lnSpc>
              <a:spcBef>
                <a:spcPts val="50"/>
              </a:spcBef>
              <a:spcAft>
                <a:spcPts val="0"/>
              </a:spcAft>
              <a:buClr>
                <a:srgbClr val="221F1F"/>
              </a:buClr>
              <a:buSzTx/>
              <a:buFont typeface="Arial"/>
              <a:buChar char="•"/>
              <a:tabLst/>
              <a:defRPr/>
            </a:pPr>
            <a:endPar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78105" marR="264795" lvl="0" indent="0" algn="l" defTabSz="914400" rtl="0" eaLnBrk="1" fontAlgn="auto" latinLnBrk="0" hangingPunct="1">
              <a:lnSpc>
                <a:spcPct val="100000"/>
              </a:lnSpc>
              <a:spcBef>
                <a:spcPts val="5"/>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İkincil Sonlanım Noktaları</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ORR, </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≥CR, </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≥VGPR, </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MRD (NGS; 10-</a:t>
            </a:r>
            <a:r>
              <a:rPr kumimoji="0" lang="tr-TR" sz="1800" b="0" i="0" u="none" strike="noStrike" kern="1200" cap="none" spc="0" normalizeH="0" baseline="3000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5</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OS</a:t>
            </a:r>
          </a:p>
          <a:p>
            <a:pPr marL="192405" marR="0" lvl="0" indent="-114935" algn="l" defTabSz="914400" rtl="0" eaLnBrk="1" fontAlgn="auto" latinLnBrk="0" hangingPunct="1">
              <a:lnSpc>
                <a:spcPct val="100000"/>
              </a:lnSpc>
              <a:spcBef>
                <a:spcPts val="0"/>
              </a:spcBef>
              <a:spcAft>
                <a:spcPts val="0"/>
              </a:spcAft>
              <a:buClrTx/>
              <a:buSzTx/>
              <a:buFontTx/>
              <a:buChar char="•"/>
              <a:tabLst>
                <a:tab pos="193040" algn="l"/>
              </a:tabLst>
              <a:defRPr/>
            </a:pP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güvenlilik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Metin kutusu 8">
            <a:extLst>
              <a:ext uri="{FF2B5EF4-FFF2-40B4-BE49-F238E27FC236}">
                <a16:creationId xmlns:a16="http://schemas.microsoft.com/office/drawing/2014/main" id="{9DC566B1-ACA0-687D-971C-D23CDD06464C}"/>
              </a:ext>
            </a:extLst>
          </p:cNvPr>
          <p:cNvSpPr txBox="1"/>
          <p:nvPr/>
        </p:nvSpPr>
        <p:spPr>
          <a:xfrm>
            <a:off x="10866499" y="743634"/>
            <a:ext cx="143897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prstClr val="black"/>
                </a:solidFill>
                <a:effectLst/>
                <a:uLnTx/>
                <a:uFillTx/>
                <a:latin typeface="Calibri" panose="020F0502020204030204"/>
                <a:ea typeface="+mn-ea"/>
                <a:cs typeface="+mn-cs"/>
              </a:rPr>
              <a:t>Progresyona</a:t>
            </a: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 kadar</a:t>
            </a:r>
          </a:p>
        </p:txBody>
      </p:sp>
      <p:grpSp>
        <p:nvGrpSpPr>
          <p:cNvPr id="10" name="Group 40">
            <a:extLst>
              <a:ext uri="{FF2B5EF4-FFF2-40B4-BE49-F238E27FC236}">
                <a16:creationId xmlns:a16="http://schemas.microsoft.com/office/drawing/2014/main" id="{EAA593DE-8D61-2FDA-CDFC-FC6175AE8598}"/>
              </a:ext>
            </a:extLst>
          </p:cNvPr>
          <p:cNvGrpSpPr>
            <a:grpSpLocks noChangeAspect="1"/>
          </p:cNvGrpSpPr>
          <p:nvPr/>
        </p:nvGrpSpPr>
        <p:grpSpPr>
          <a:xfrm>
            <a:off x="3711951" y="4364205"/>
            <a:ext cx="5458581" cy="2690635"/>
            <a:chOff x="2685279" y="1361840"/>
            <a:chExt cx="3424009" cy="2531221"/>
          </a:xfrm>
        </p:grpSpPr>
        <p:graphicFrame>
          <p:nvGraphicFramePr>
            <p:cNvPr id="11" name="Chart 41">
              <a:extLst>
                <a:ext uri="{FF2B5EF4-FFF2-40B4-BE49-F238E27FC236}">
                  <a16:creationId xmlns:a16="http://schemas.microsoft.com/office/drawing/2014/main" id="{882F267B-AB9F-6EB8-4EC8-A06E175C6402}"/>
                </a:ext>
              </a:extLst>
            </p:cNvPr>
            <p:cNvGraphicFramePr>
              <a:graphicFrameLocks/>
            </p:cNvGraphicFramePr>
            <p:nvPr/>
          </p:nvGraphicFramePr>
          <p:xfrm>
            <a:off x="2685279" y="1361840"/>
            <a:ext cx="3424009" cy="2531221"/>
          </p:xfrm>
          <a:graphic>
            <a:graphicData uri="http://schemas.openxmlformats.org/drawingml/2006/chart">
              <c:chart xmlns:c="http://schemas.openxmlformats.org/drawingml/2006/chart" xmlns:r="http://schemas.openxmlformats.org/officeDocument/2006/relationships" r:id="rId3"/>
            </a:graphicData>
          </a:graphic>
        </p:graphicFrame>
        <p:grpSp>
          <p:nvGrpSpPr>
            <p:cNvPr id="12" name="Group 42">
              <a:extLst>
                <a:ext uri="{FF2B5EF4-FFF2-40B4-BE49-F238E27FC236}">
                  <a16:creationId xmlns:a16="http://schemas.microsoft.com/office/drawing/2014/main" id="{CA142331-A25B-409A-4633-854C6E85A60B}"/>
                </a:ext>
              </a:extLst>
            </p:cNvPr>
            <p:cNvGrpSpPr/>
            <p:nvPr/>
          </p:nvGrpSpPr>
          <p:grpSpPr>
            <a:xfrm>
              <a:off x="3384119" y="1403940"/>
              <a:ext cx="1107208" cy="548942"/>
              <a:chOff x="1980991" y="417755"/>
              <a:chExt cx="1482525" cy="675333"/>
            </a:xfrm>
          </p:grpSpPr>
          <p:sp>
            <p:nvSpPr>
              <p:cNvPr id="13" name="TextBox 48">
                <a:extLst>
                  <a:ext uri="{FF2B5EF4-FFF2-40B4-BE49-F238E27FC236}">
                    <a16:creationId xmlns:a16="http://schemas.microsoft.com/office/drawing/2014/main" id="{CC644E5D-3C53-602E-143B-1A268E1B3BBB}"/>
                  </a:ext>
                </a:extLst>
              </p:cNvPr>
              <p:cNvSpPr txBox="1"/>
              <p:nvPr/>
            </p:nvSpPr>
            <p:spPr>
              <a:xfrm>
                <a:off x="2621089" y="820771"/>
                <a:ext cx="842427" cy="272317"/>
              </a:xfrm>
              <a:prstGeom prst="rect">
                <a:avLst/>
              </a:prstGeom>
              <a:noFill/>
            </p:spPr>
            <p:txBody>
              <a:bodyPr wrap="square" rtlCol="0">
                <a:spAutoFit/>
              </a:bodyPr>
              <a:lstStyle/>
              <a:p>
                <a:pPr marL="0" marR="0" lvl="0" indent="0" algn="ctr" defTabSz="462915" rtl="0" eaLnBrk="1" fontAlgn="auto" latinLnBrk="0" hangingPunct="1">
                  <a:lnSpc>
                    <a:spcPct val="100000"/>
                  </a:lnSpc>
                  <a:spcBef>
                    <a:spcPts val="0"/>
                  </a:spcBef>
                  <a:spcAft>
                    <a:spcPts val="0"/>
                  </a:spcAft>
                  <a:buClrTx/>
                  <a:buSzTx/>
                  <a:buFontTx/>
                  <a:buNone/>
                  <a:tabLst/>
                  <a:defRPr/>
                </a:pPr>
                <a:r>
                  <a:rPr kumimoji="0" lang="tr-TR"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74 </a:t>
                </a:r>
              </a:p>
            </p:txBody>
          </p:sp>
          <p:sp>
            <p:nvSpPr>
              <p:cNvPr id="14" name="TextBox 49">
                <a:extLst>
                  <a:ext uri="{FF2B5EF4-FFF2-40B4-BE49-F238E27FC236}">
                    <a16:creationId xmlns:a16="http://schemas.microsoft.com/office/drawing/2014/main" id="{2EC0AE60-1651-B3E7-535C-05E9206503CA}"/>
                  </a:ext>
                </a:extLst>
              </p:cNvPr>
              <p:cNvSpPr txBox="1"/>
              <p:nvPr/>
            </p:nvSpPr>
            <p:spPr>
              <a:xfrm>
                <a:off x="1980991" y="417755"/>
                <a:ext cx="699653" cy="290472"/>
              </a:xfrm>
              <a:prstGeom prst="rect">
                <a:avLst/>
              </a:prstGeom>
              <a:noFill/>
            </p:spPr>
            <p:txBody>
              <a:bodyPr wrap="square" rtlCol="0">
                <a:spAutoFit/>
              </a:bodyPr>
              <a:lstStyle/>
              <a:p>
                <a:pPr marL="0" marR="0" lvl="0" indent="0" algn="ctr" defTabSz="462915" rtl="0" eaLnBrk="1" fontAlgn="auto" latinLnBrk="0" hangingPunct="1">
                  <a:lnSpc>
                    <a:spcPct val="100000"/>
                  </a:lnSpc>
                  <a:spcBef>
                    <a:spcPts val="0"/>
                  </a:spcBef>
                  <a:spcAft>
                    <a:spcPts val="0"/>
                  </a:spcAft>
                  <a:buClrTx/>
                  <a:buSzTx/>
                  <a:buFontTx/>
                  <a:buNone/>
                  <a:tabLst/>
                  <a:defRPr/>
                </a:pPr>
                <a:r>
                  <a:rPr kumimoji="0" lang="tr-TR"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10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91</a:t>
                </a: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grpSp>
      </p:grpSp>
      <p:sp>
        <p:nvSpPr>
          <p:cNvPr id="15" name="Metin kutusu 14">
            <a:extLst>
              <a:ext uri="{FF2B5EF4-FFF2-40B4-BE49-F238E27FC236}">
                <a16:creationId xmlns:a16="http://schemas.microsoft.com/office/drawing/2014/main" id="{FC043AB1-82E6-E25B-A4C1-2242D7FF6D69}"/>
              </a:ext>
            </a:extLst>
          </p:cNvPr>
          <p:cNvSpPr txBox="1"/>
          <p:nvPr/>
        </p:nvSpPr>
        <p:spPr>
          <a:xfrm>
            <a:off x="4935837" y="3921818"/>
            <a:ext cx="2810385" cy="369332"/>
          </a:xfrm>
          <a:prstGeom prst="rect">
            <a:avLst/>
          </a:prstGeom>
          <a:solidFill>
            <a:schemeClr val="bg2">
              <a:lumMod val="5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Verdana" panose="020B0604030504040204" pitchFamily="34" charset="0"/>
                <a:ea typeface="+mn-ea"/>
                <a:cs typeface="+mn-cs"/>
              </a:rPr>
              <a:t>Genel Yanıt Oranları</a:t>
            </a:r>
            <a:endParaRPr kumimoji="0" lang="tr-TR" sz="1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16" name="Metin kutusu 15">
            <a:extLst>
              <a:ext uri="{FF2B5EF4-FFF2-40B4-BE49-F238E27FC236}">
                <a16:creationId xmlns:a16="http://schemas.microsoft.com/office/drawing/2014/main" id="{AA0FB5E7-9BE0-AF30-1A4A-AA9F0A6EF0F8}"/>
              </a:ext>
            </a:extLst>
          </p:cNvPr>
          <p:cNvSpPr txBox="1"/>
          <p:nvPr/>
        </p:nvSpPr>
        <p:spPr>
          <a:xfrm>
            <a:off x="9137648" y="4247394"/>
            <a:ext cx="3054351" cy="1805623"/>
          </a:xfrm>
          <a:prstGeom prst="rect">
            <a:avLst/>
          </a:prstGeom>
          <a:solidFill>
            <a:srgbClr val="FF0000"/>
          </a:solidFill>
        </p:spPr>
        <p:txBody>
          <a:bodyPr wrap="square"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D-VMP ile anlamlı şekilde daha yüksek</a:t>
            </a:r>
          </a:p>
          <a:p>
            <a:pPr marL="0" marR="46990" lvl="0" indent="0" algn="ctr" defTabSz="914400" rtl="0" eaLnBrk="1" fontAlgn="auto" latinLnBrk="0" hangingPunct="1">
              <a:lnSpc>
                <a:spcPct val="100000"/>
              </a:lnSpc>
              <a:spcBef>
                <a:spcPts val="100"/>
              </a:spcBef>
              <a:spcAft>
                <a:spcPts val="0"/>
              </a:spcAft>
              <a:buClrTx/>
              <a:buSzTx/>
              <a:buFontTx/>
              <a:buNone/>
              <a:tabLst/>
              <a:defRPr/>
            </a:pPr>
            <a:endPar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46990" lvl="0" indent="0" algn="l"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-ORR,</a:t>
            </a:r>
          </a:p>
          <a:p>
            <a:pPr marL="0" marR="46990" lvl="0" indent="0" algn="l"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-≥VGPR oranı, </a:t>
            </a:r>
          </a:p>
          <a:p>
            <a:pPr marL="0" marR="46990" lvl="0" indent="0" algn="l"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-≥CR oranı</a:t>
            </a:r>
          </a:p>
        </p:txBody>
      </p:sp>
    </p:spTree>
    <p:extLst>
      <p:ext uri="{BB962C8B-B14F-4D97-AF65-F5344CB8AC3E}">
        <p14:creationId xmlns:p14="http://schemas.microsoft.com/office/powerpoint/2010/main" val="117353861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BF04F2E-5832-F3B7-5FDE-F6CD52A5A9D8}"/>
              </a:ext>
            </a:extLst>
          </p:cNvPr>
          <p:cNvSpPr>
            <a:spLocks noGrp="1"/>
          </p:cNvSpPr>
          <p:nvPr>
            <p:ph type="title"/>
          </p:nvPr>
        </p:nvSpPr>
        <p:spPr/>
        <p:txBody>
          <a:bodyPr/>
          <a:lstStyle/>
          <a:p>
            <a:endParaRPr lang="tr-TR" dirty="0"/>
          </a:p>
        </p:txBody>
      </p:sp>
      <p:sp>
        <p:nvSpPr>
          <p:cNvPr id="4" name="İçerik Yer Tutucusu 3">
            <a:extLst>
              <a:ext uri="{FF2B5EF4-FFF2-40B4-BE49-F238E27FC236}">
                <a16:creationId xmlns:a16="http://schemas.microsoft.com/office/drawing/2014/main" id="{460E5FF5-27EC-E18A-5E3C-8A84A5D505C1}"/>
              </a:ext>
            </a:extLst>
          </p:cNvPr>
          <p:cNvSpPr>
            <a:spLocks noGrp="1"/>
          </p:cNvSpPr>
          <p:nvPr>
            <p:ph sz="half" idx="2"/>
          </p:nvPr>
        </p:nvSpPr>
        <p:spPr>
          <a:xfrm>
            <a:off x="6052777" y="1588938"/>
            <a:ext cx="5181600" cy="4121471"/>
          </a:xfrm>
        </p:spPr>
        <p:txBody>
          <a:bodyPr/>
          <a:lstStyle/>
          <a:p>
            <a:pPr marL="0" indent="0">
              <a:buNone/>
            </a:pPr>
            <a:endParaRPr lang="tr-TR" dirty="0"/>
          </a:p>
        </p:txBody>
      </p:sp>
      <p:pic>
        <p:nvPicPr>
          <p:cNvPr id="5" name="Picture 4">
            <a:extLst>
              <a:ext uri="{FF2B5EF4-FFF2-40B4-BE49-F238E27FC236}">
                <a16:creationId xmlns:a16="http://schemas.microsoft.com/office/drawing/2014/main" id="{668DA608-D03C-76C2-8BE8-2A5C5C5E36AC}"/>
              </a:ext>
            </a:extLst>
          </p:cNvPr>
          <p:cNvPicPr>
            <a:picLocks noGrp="1" noChangeAspect="1"/>
          </p:cNvPicPr>
          <p:nvPr>
            <p:ph sz="half" idx="1"/>
          </p:nvPr>
        </p:nvPicPr>
        <p:blipFill>
          <a:blip r:embed="rId2"/>
          <a:stretch>
            <a:fillRect/>
          </a:stretch>
        </p:blipFill>
        <p:spPr>
          <a:xfrm>
            <a:off x="751754" y="1588938"/>
            <a:ext cx="5181600" cy="4121471"/>
          </a:xfrm>
          <a:prstGeom prst="rect">
            <a:avLst/>
          </a:prstGeom>
        </p:spPr>
      </p:pic>
      <p:sp>
        <p:nvSpPr>
          <p:cNvPr id="6" name="Metin kutusu 5">
            <a:extLst>
              <a:ext uri="{FF2B5EF4-FFF2-40B4-BE49-F238E27FC236}">
                <a16:creationId xmlns:a16="http://schemas.microsoft.com/office/drawing/2014/main" id="{9E1668E7-C807-CE60-977C-E02A0CDD3FC9}"/>
              </a:ext>
            </a:extLst>
          </p:cNvPr>
          <p:cNvSpPr txBox="1"/>
          <p:nvPr/>
        </p:nvSpPr>
        <p:spPr>
          <a:xfrm>
            <a:off x="2667001" y="1027906"/>
            <a:ext cx="511615" cy="369332"/>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PFS</a:t>
            </a:r>
          </a:p>
        </p:txBody>
      </p:sp>
      <p:grpSp>
        <p:nvGrpSpPr>
          <p:cNvPr id="7" name="Group 39">
            <a:extLst>
              <a:ext uri="{FF2B5EF4-FFF2-40B4-BE49-F238E27FC236}">
                <a16:creationId xmlns:a16="http://schemas.microsoft.com/office/drawing/2014/main" id="{FB849CE3-CEED-5E79-93E5-36E8FD9941DD}"/>
              </a:ext>
            </a:extLst>
          </p:cNvPr>
          <p:cNvGrpSpPr/>
          <p:nvPr/>
        </p:nvGrpSpPr>
        <p:grpSpPr>
          <a:xfrm>
            <a:off x="6172200" y="1502229"/>
            <a:ext cx="5403788" cy="4419599"/>
            <a:chOff x="684686" y="1237342"/>
            <a:chExt cx="6954454" cy="3107577"/>
          </a:xfrm>
        </p:grpSpPr>
        <p:cxnSp>
          <p:nvCxnSpPr>
            <p:cNvPr id="8" name="Straight Connector 40">
              <a:extLst>
                <a:ext uri="{FF2B5EF4-FFF2-40B4-BE49-F238E27FC236}">
                  <a16:creationId xmlns:a16="http://schemas.microsoft.com/office/drawing/2014/main" id="{895ADB26-EB77-DC65-DFF2-DF1CF72F8143}"/>
                </a:ext>
              </a:extLst>
            </p:cNvPr>
            <p:cNvCxnSpPr>
              <a:cxnSpLocks/>
            </p:cNvCxnSpPr>
            <p:nvPr/>
          </p:nvCxnSpPr>
          <p:spPr bwMode="auto">
            <a:xfrm>
              <a:off x="1810156" y="2447230"/>
              <a:ext cx="5575954" cy="0"/>
            </a:xfrm>
            <a:prstGeom prst="line">
              <a:avLst/>
            </a:prstGeom>
            <a:solidFill>
              <a:srgbClr val="6D2687"/>
            </a:solidFill>
            <a:ln w="1270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 name="Freeform 95">
              <a:extLst>
                <a:ext uri="{FF2B5EF4-FFF2-40B4-BE49-F238E27FC236}">
                  <a16:creationId xmlns:a16="http://schemas.microsoft.com/office/drawing/2014/main" id="{72651E19-7643-C620-A4FE-BAA1CB1AAD68}"/>
                </a:ext>
              </a:extLst>
            </p:cNvPr>
            <p:cNvSpPr/>
            <p:nvPr/>
          </p:nvSpPr>
          <p:spPr bwMode="auto">
            <a:xfrm>
              <a:off x="3100642" y="1443031"/>
              <a:ext cx="4024193" cy="478852"/>
            </a:xfrm>
            <a:custGeom>
              <a:avLst/>
              <a:gdLst>
                <a:gd name="connsiteX0" fmla="*/ 0 w 5861384"/>
                <a:gd name="connsiteY0" fmla="*/ 0 h 784413"/>
                <a:gd name="connsiteX1" fmla="*/ 5861384 w 5861384"/>
                <a:gd name="connsiteY1" fmla="*/ 0 h 784413"/>
                <a:gd name="connsiteX2" fmla="*/ 5861384 w 5861384"/>
                <a:gd name="connsiteY2" fmla="*/ 782835 h 784413"/>
                <a:gd name="connsiteX3" fmla="*/ 5861384 w 5861384"/>
                <a:gd name="connsiteY3" fmla="*/ 784413 h 784413"/>
                <a:gd name="connsiteX4" fmla="*/ 4515161 w 5861384"/>
                <a:gd name="connsiteY4" fmla="*/ 784413 h 784413"/>
                <a:gd name="connsiteX5" fmla="*/ 4515161 w 5861384"/>
                <a:gd name="connsiteY5" fmla="*/ 730166 h 784413"/>
                <a:gd name="connsiteX6" fmla="*/ 4418908 w 5861384"/>
                <a:gd name="connsiteY6" fmla="*/ 730166 h 784413"/>
                <a:gd name="connsiteX7" fmla="*/ 4418908 w 5861384"/>
                <a:gd name="connsiteY7" fmla="*/ 688247 h 784413"/>
                <a:gd name="connsiteX8" fmla="*/ 4130151 w 5861384"/>
                <a:gd name="connsiteY8" fmla="*/ 688247 h 784413"/>
                <a:gd name="connsiteX9" fmla="*/ 4130151 w 5861384"/>
                <a:gd name="connsiteY9" fmla="*/ 661123 h 784413"/>
                <a:gd name="connsiteX10" fmla="*/ 3865456 w 5861384"/>
                <a:gd name="connsiteY10" fmla="*/ 661123 h 784413"/>
                <a:gd name="connsiteX11" fmla="*/ 3865456 w 5861384"/>
                <a:gd name="connsiteY11" fmla="*/ 624136 h 784413"/>
                <a:gd name="connsiteX12" fmla="*/ 3745140 w 5861384"/>
                <a:gd name="connsiteY12" fmla="*/ 624136 h 784413"/>
                <a:gd name="connsiteX13" fmla="*/ 3745140 w 5861384"/>
                <a:gd name="connsiteY13" fmla="*/ 589615 h 784413"/>
                <a:gd name="connsiteX14" fmla="*/ 3336066 w 5861384"/>
                <a:gd name="connsiteY14" fmla="*/ 589615 h 784413"/>
                <a:gd name="connsiteX15" fmla="*/ 3336066 w 5861384"/>
                <a:gd name="connsiteY15" fmla="*/ 550162 h 784413"/>
                <a:gd name="connsiteX16" fmla="*/ 3179656 w 5861384"/>
                <a:gd name="connsiteY16" fmla="*/ 550162 h 784413"/>
                <a:gd name="connsiteX17" fmla="*/ 3179656 w 5861384"/>
                <a:gd name="connsiteY17" fmla="*/ 503312 h 784413"/>
                <a:gd name="connsiteX18" fmla="*/ 2794645 w 5861384"/>
                <a:gd name="connsiteY18" fmla="*/ 503312 h 784413"/>
                <a:gd name="connsiteX19" fmla="*/ 2794645 w 5861384"/>
                <a:gd name="connsiteY19" fmla="*/ 466325 h 784413"/>
                <a:gd name="connsiteX20" fmla="*/ 2469793 w 5861384"/>
                <a:gd name="connsiteY20" fmla="*/ 466325 h 784413"/>
                <a:gd name="connsiteX21" fmla="*/ 2469793 w 5861384"/>
                <a:gd name="connsiteY21" fmla="*/ 424406 h 784413"/>
                <a:gd name="connsiteX22" fmla="*/ 2277287 w 5861384"/>
                <a:gd name="connsiteY22" fmla="*/ 424406 h 784413"/>
                <a:gd name="connsiteX23" fmla="*/ 2277287 w 5861384"/>
                <a:gd name="connsiteY23" fmla="*/ 380021 h 784413"/>
                <a:gd name="connsiteX24" fmla="*/ 2072751 w 5861384"/>
                <a:gd name="connsiteY24" fmla="*/ 380021 h 784413"/>
                <a:gd name="connsiteX25" fmla="*/ 2072751 w 5861384"/>
                <a:gd name="connsiteY25" fmla="*/ 338103 h 784413"/>
                <a:gd name="connsiteX26" fmla="*/ 1663677 w 5861384"/>
                <a:gd name="connsiteY26" fmla="*/ 338103 h 784413"/>
                <a:gd name="connsiteX27" fmla="*/ 1663677 w 5861384"/>
                <a:gd name="connsiteY27" fmla="*/ 303581 h 784413"/>
                <a:gd name="connsiteX28" fmla="*/ 1278666 w 5861384"/>
                <a:gd name="connsiteY28" fmla="*/ 303581 h 784413"/>
                <a:gd name="connsiteX29" fmla="*/ 1278666 w 5861384"/>
                <a:gd name="connsiteY29" fmla="*/ 259197 h 784413"/>
                <a:gd name="connsiteX30" fmla="*/ 1134287 w 5861384"/>
                <a:gd name="connsiteY30" fmla="*/ 259197 h 784413"/>
                <a:gd name="connsiteX31" fmla="*/ 1134287 w 5861384"/>
                <a:gd name="connsiteY31" fmla="*/ 223917 h 784413"/>
                <a:gd name="connsiteX32" fmla="*/ 1134287 w 5861384"/>
                <a:gd name="connsiteY32" fmla="*/ 222210 h 784413"/>
                <a:gd name="connsiteX33" fmla="*/ 1119851 w 5861384"/>
                <a:gd name="connsiteY33" fmla="*/ 222210 h 784413"/>
                <a:gd name="connsiteX34" fmla="*/ 941782 w 5861384"/>
                <a:gd name="connsiteY34" fmla="*/ 201156 h 784413"/>
                <a:gd name="connsiteX35" fmla="*/ 941782 w 5861384"/>
                <a:gd name="connsiteY35" fmla="*/ 182757 h 784413"/>
                <a:gd name="connsiteX36" fmla="*/ 786174 w 5861384"/>
                <a:gd name="connsiteY36" fmla="*/ 182757 h 784413"/>
                <a:gd name="connsiteX37" fmla="*/ 689119 w 5861384"/>
                <a:gd name="connsiteY37" fmla="*/ 171282 h 784413"/>
                <a:gd name="connsiteX38" fmla="*/ 689119 w 5861384"/>
                <a:gd name="connsiteY38" fmla="*/ 148236 h 784413"/>
                <a:gd name="connsiteX39" fmla="*/ 568803 w 5861384"/>
                <a:gd name="connsiteY39" fmla="*/ 148236 h 784413"/>
                <a:gd name="connsiteX40" fmla="*/ 568803 w 5861384"/>
                <a:gd name="connsiteY40" fmla="*/ 89057 h 784413"/>
                <a:gd name="connsiteX41" fmla="*/ 424424 w 5861384"/>
                <a:gd name="connsiteY41" fmla="*/ 89057 h 784413"/>
                <a:gd name="connsiteX42" fmla="*/ 243951 w 5861384"/>
                <a:gd name="connsiteY42" fmla="*/ 89057 h 784413"/>
                <a:gd name="connsiteX43" fmla="*/ 243951 w 5861384"/>
                <a:gd name="connsiteY43" fmla="*/ 47138 h 784413"/>
                <a:gd name="connsiteX44" fmla="*/ 75508 w 5861384"/>
                <a:gd name="connsiteY44" fmla="*/ 47138 h 784413"/>
                <a:gd name="connsiteX45" fmla="*/ 75508 w 5861384"/>
                <a:gd name="connsiteY45" fmla="*/ 7685 h 784413"/>
                <a:gd name="connsiteX46" fmla="*/ 0 w 5861384"/>
                <a:gd name="connsiteY46" fmla="*/ 7685 h 784413"/>
                <a:gd name="connsiteX0" fmla="*/ 0 w 6031505"/>
                <a:gd name="connsiteY0" fmla="*/ 0 h 784413"/>
                <a:gd name="connsiteX1" fmla="*/ 6031505 w 6031505"/>
                <a:gd name="connsiteY1" fmla="*/ 0 h 784413"/>
                <a:gd name="connsiteX2" fmla="*/ 5861384 w 6031505"/>
                <a:gd name="connsiteY2" fmla="*/ 782835 h 784413"/>
                <a:gd name="connsiteX3" fmla="*/ 5861384 w 6031505"/>
                <a:gd name="connsiteY3" fmla="*/ 784413 h 784413"/>
                <a:gd name="connsiteX4" fmla="*/ 4515161 w 6031505"/>
                <a:gd name="connsiteY4" fmla="*/ 784413 h 784413"/>
                <a:gd name="connsiteX5" fmla="*/ 4515161 w 6031505"/>
                <a:gd name="connsiteY5" fmla="*/ 730166 h 784413"/>
                <a:gd name="connsiteX6" fmla="*/ 4418908 w 6031505"/>
                <a:gd name="connsiteY6" fmla="*/ 730166 h 784413"/>
                <a:gd name="connsiteX7" fmla="*/ 4418908 w 6031505"/>
                <a:gd name="connsiteY7" fmla="*/ 688247 h 784413"/>
                <a:gd name="connsiteX8" fmla="*/ 4130151 w 6031505"/>
                <a:gd name="connsiteY8" fmla="*/ 688247 h 784413"/>
                <a:gd name="connsiteX9" fmla="*/ 4130151 w 6031505"/>
                <a:gd name="connsiteY9" fmla="*/ 661123 h 784413"/>
                <a:gd name="connsiteX10" fmla="*/ 3865456 w 6031505"/>
                <a:gd name="connsiteY10" fmla="*/ 661123 h 784413"/>
                <a:gd name="connsiteX11" fmla="*/ 3865456 w 6031505"/>
                <a:gd name="connsiteY11" fmla="*/ 624136 h 784413"/>
                <a:gd name="connsiteX12" fmla="*/ 3745140 w 6031505"/>
                <a:gd name="connsiteY12" fmla="*/ 624136 h 784413"/>
                <a:gd name="connsiteX13" fmla="*/ 3745140 w 6031505"/>
                <a:gd name="connsiteY13" fmla="*/ 589615 h 784413"/>
                <a:gd name="connsiteX14" fmla="*/ 3336066 w 6031505"/>
                <a:gd name="connsiteY14" fmla="*/ 589615 h 784413"/>
                <a:gd name="connsiteX15" fmla="*/ 3336066 w 6031505"/>
                <a:gd name="connsiteY15" fmla="*/ 550162 h 784413"/>
                <a:gd name="connsiteX16" fmla="*/ 3179656 w 6031505"/>
                <a:gd name="connsiteY16" fmla="*/ 550162 h 784413"/>
                <a:gd name="connsiteX17" fmla="*/ 3179656 w 6031505"/>
                <a:gd name="connsiteY17" fmla="*/ 503312 h 784413"/>
                <a:gd name="connsiteX18" fmla="*/ 2794645 w 6031505"/>
                <a:gd name="connsiteY18" fmla="*/ 503312 h 784413"/>
                <a:gd name="connsiteX19" fmla="*/ 2794645 w 6031505"/>
                <a:gd name="connsiteY19" fmla="*/ 466325 h 784413"/>
                <a:gd name="connsiteX20" fmla="*/ 2469793 w 6031505"/>
                <a:gd name="connsiteY20" fmla="*/ 466325 h 784413"/>
                <a:gd name="connsiteX21" fmla="*/ 2469793 w 6031505"/>
                <a:gd name="connsiteY21" fmla="*/ 424406 h 784413"/>
                <a:gd name="connsiteX22" fmla="*/ 2277287 w 6031505"/>
                <a:gd name="connsiteY22" fmla="*/ 424406 h 784413"/>
                <a:gd name="connsiteX23" fmla="*/ 2277287 w 6031505"/>
                <a:gd name="connsiteY23" fmla="*/ 380021 h 784413"/>
                <a:gd name="connsiteX24" fmla="*/ 2072751 w 6031505"/>
                <a:gd name="connsiteY24" fmla="*/ 380021 h 784413"/>
                <a:gd name="connsiteX25" fmla="*/ 2072751 w 6031505"/>
                <a:gd name="connsiteY25" fmla="*/ 338103 h 784413"/>
                <a:gd name="connsiteX26" fmla="*/ 1663677 w 6031505"/>
                <a:gd name="connsiteY26" fmla="*/ 338103 h 784413"/>
                <a:gd name="connsiteX27" fmla="*/ 1663677 w 6031505"/>
                <a:gd name="connsiteY27" fmla="*/ 303581 h 784413"/>
                <a:gd name="connsiteX28" fmla="*/ 1278666 w 6031505"/>
                <a:gd name="connsiteY28" fmla="*/ 303581 h 784413"/>
                <a:gd name="connsiteX29" fmla="*/ 1278666 w 6031505"/>
                <a:gd name="connsiteY29" fmla="*/ 259197 h 784413"/>
                <a:gd name="connsiteX30" fmla="*/ 1134287 w 6031505"/>
                <a:gd name="connsiteY30" fmla="*/ 259197 h 784413"/>
                <a:gd name="connsiteX31" fmla="*/ 1134287 w 6031505"/>
                <a:gd name="connsiteY31" fmla="*/ 223917 h 784413"/>
                <a:gd name="connsiteX32" fmla="*/ 1134287 w 6031505"/>
                <a:gd name="connsiteY32" fmla="*/ 222210 h 784413"/>
                <a:gd name="connsiteX33" fmla="*/ 1119851 w 6031505"/>
                <a:gd name="connsiteY33" fmla="*/ 222210 h 784413"/>
                <a:gd name="connsiteX34" fmla="*/ 941782 w 6031505"/>
                <a:gd name="connsiteY34" fmla="*/ 201156 h 784413"/>
                <a:gd name="connsiteX35" fmla="*/ 941782 w 6031505"/>
                <a:gd name="connsiteY35" fmla="*/ 182757 h 784413"/>
                <a:gd name="connsiteX36" fmla="*/ 786174 w 6031505"/>
                <a:gd name="connsiteY36" fmla="*/ 182757 h 784413"/>
                <a:gd name="connsiteX37" fmla="*/ 689119 w 6031505"/>
                <a:gd name="connsiteY37" fmla="*/ 171282 h 784413"/>
                <a:gd name="connsiteX38" fmla="*/ 689119 w 6031505"/>
                <a:gd name="connsiteY38" fmla="*/ 148236 h 784413"/>
                <a:gd name="connsiteX39" fmla="*/ 568803 w 6031505"/>
                <a:gd name="connsiteY39" fmla="*/ 148236 h 784413"/>
                <a:gd name="connsiteX40" fmla="*/ 568803 w 6031505"/>
                <a:gd name="connsiteY40" fmla="*/ 89057 h 784413"/>
                <a:gd name="connsiteX41" fmla="*/ 424424 w 6031505"/>
                <a:gd name="connsiteY41" fmla="*/ 89057 h 784413"/>
                <a:gd name="connsiteX42" fmla="*/ 243951 w 6031505"/>
                <a:gd name="connsiteY42" fmla="*/ 89057 h 784413"/>
                <a:gd name="connsiteX43" fmla="*/ 243951 w 6031505"/>
                <a:gd name="connsiteY43" fmla="*/ 47138 h 784413"/>
                <a:gd name="connsiteX44" fmla="*/ 75508 w 6031505"/>
                <a:gd name="connsiteY44" fmla="*/ 47138 h 784413"/>
                <a:gd name="connsiteX45" fmla="*/ 75508 w 6031505"/>
                <a:gd name="connsiteY45" fmla="*/ 7685 h 784413"/>
                <a:gd name="connsiteX46" fmla="*/ 0 w 6031505"/>
                <a:gd name="connsiteY46" fmla="*/ 7685 h 784413"/>
                <a:gd name="connsiteX47" fmla="*/ 0 w 6031505"/>
                <a:gd name="connsiteY47" fmla="*/ 0 h 784413"/>
                <a:gd name="connsiteX0" fmla="*/ 0 w 6031505"/>
                <a:gd name="connsiteY0" fmla="*/ 0 h 784413"/>
                <a:gd name="connsiteX1" fmla="*/ 6031505 w 6031505"/>
                <a:gd name="connsiteY1" fmla="*/ 0 h 784413"/>
                <a:gd name="connsiteX2" fmla="*/ 5861384 w 6031505"/>
                <a:gd name="connsiteY2" fmla="*/ 782835 h 784413"/>
                <a:gd name="connsiteX3" fmla="*/ 6031505 w 6031505"/>
                <a:gd name="connsiteY3" fmla="*/ 784413 h 784413"/>
                <a:gd name="connsiteX4" fmla="*/ 4515161 w 6031505"/>
                <a:gd name="connsiteY4" fmla="*/ 784413 h 784413"/>
                <a:gd name="connsiteX5" fmla="*/ 4515161 w 6031505"/>
                <a:gd name="connsiteY5" fmla="*/ 730166 h 784413"/>
                <a:gd name="connsiteX6" fmla="*/ 4418908 w 6031505"/>
                <a:gd name="connsiteY6" fmla="*/ 730166 h 784413"/>
                <a:gd name="connsiteX7" fmla="*/ 4418908 w 6031505"/>
                <a:gd name="connsiteY7" fmla="*/ 688247 h 784413"/>
                <a:gd name="connsiteX8" fmla="*/ 4130151 w 6031505"/>
                <a:gd name="connsiteY8" fmla="*/ 688247 h 784413"/>
                <a:gd name="connsiteX9" fmla="*/ 4130151 w 6031505"/>
                <a:gd name="connsiteY9" fmla="*/ 661123 h 784413"/>
                <a:gd name="connsiteX10" fmla="*/ 3865456 w 6031505"/>
                <a:gd name="connsiteY10" fmla="*/ 661123 h 784413"/>
                <a:gd name="connsiteX11" fmla="*/ 3865456 w 6031505"/>
                <a:gd name="connsiteY11" fmla="*/ 624136 h 784413"/>
                <a:gd name="connsiteX12" fmla="*/ 3745140 w 6031505"/>
                <a:gd name="connsiteY12" fmla="*/ 624136 h 784413"/>
                <a:gd name="connsiteX13" fmla="*/ 3745140 w 6031505"/>
                <a:gd name="connsiteY13" fmla="*/ 589615 h 784413"/>
                <a:gd name="connsiteX14" fmla="*/ 3336066 w 6031505"/>
                <a:gd name="connsiteY14" fmla="*/ 589615 h 784413"/>
                <a:gd name="connsiteX15" fmla="*/ 3336066 w 6031505"/>
                <a:gd name="connsiteY15" fmla="*/ 550162 h 784413"/>
                <a:gd name="connsiteX16" fmla="*/ 3179656 w 6031505"/>
                <a:gd name="connsiteY16" fmla="*/ 550162 h 784413"/>
                <a:gd name="connsiteX17" fmla="*/ 3179656 w 6031505"/>
                <a:gd name="connsiteY17" fmla="*/ 503312 h 784413"/>
                <a:gd name="connsiteX18" fmla="*/ 2794645 w 6031505"/>
                <a:gd name="connsiteY18" fmla="*/ 503312 h 784413"/>
                <a:gd name="connsiteX19" fmla="*/ 2794645 w 6031505"/>
                <a:gd name="connsiteY19" fmla="*/ 466325 h 784413"/>
                <a:gd name="connsiteX20" fmla="*/ 2469793 w 6031505"/>
                <a:gd name="connsiteY20" fmla="*/ 466325 h 784413"/>
                <a:gd name="connsiteX21" fmla="*/ 2469793 w 6031505"/>
                <a:gd name="connsiteY21" fmla="*/ 424406 h 784413"/>
                <a:gd name="connsiteX22" fmla="*/ 2277287 w 6031505"/>
                <a:gd name="connsiteY22" fmla="*/ 424406 h 784413"/>
                <a:gd name="connsiteX23" fmla="*/ 2277287 w 6031505"/>
                <a:gd name="connsiteY23" fmla="*/ 380021 h 784413"/>
                <a:gd name="connsiteX24" fmla="*/ 2072751 w 6031505"/>
                <a:gd name="connsiteY24" fmla="*/ 380021 h 784413"/>
                <a:gd name="connsiteX25" fmla="*/ 2072751 w 6031505"/>
                <a:gd name="connsiteY25" fmla="*/ 338103 h 784413"/>
                <a:gd name="connsiteX26" fmla="*/ 1663677 w 6031505"/>
                <a:gd name="connsiteY26" fmla="*/ 338103 h 784413"/>
                <a:gd name="connsiteX27" fmla="*/ 1663677 w 6031505"/>
                <a:gd name="connsiteY27" fmla="*/ 303581 h 784413"/>
                <a:gd name="connsiteX28" fmla="*/ 1278666 w 6031505"/>
                <a:gd name="connsiteY28" fmla="*/ 303581 h 784413"/>
                <a:gd name="connsiteX29" fmla="*/ 1278666 w 6031505"/>
                <a:gd name="connsiteY29" fmla="*/ 259197 h 784413"/>
                <a:gd name="connsiteX30" fmla="*/ 1134287 w 6031505"/>
                <a:gd name="connsiteY30" fmla="*/ 259197 h 784413"/>
                <a:gd name="connsiteX31" fmla="*/ 1134287 w 6031505"/>
                <a:gd name="connsiteY31" fmla="*/ 223917 h 784413"/>
                <a:gd name="connsiteX32" fmla="*/ 1134287 w 6031505"/>
                <a:gd name="connsiteY32" fmla="*/ 222210 h 784413"/>
                <a:gd name="connsiteX33" fmla="*/ 1119851 w 6031505"/>
                <a:gd name="connsiteY33" fmla="*/ 222210 h 784413"/>
                <a:gd name="connsiteX34" fmla="*/ 941782 w 6031505"/>
                <a:gd name="connsiteY34" fmla="*/ 201156 h 784413"/>
                <a:gd name="connsiteX35" fmla="*/ 941782 w 6031505"/>
                <a:gd name="connsiteY35" fmla="*/ 182757 h 784413"/>
                <a:gd name="connsiteX36" fmla="*/ 786174 w 6031505"/>
                <a:gd name="connsiteY36" fmla="*/ 182757 h 784413"/>
                <a:gd name="connsiteX37" fmla="*/ 689119 w 6031505"/>
                <a:gd name="connsiteY37" fmla="*/ 171282 h 784413"/>
                <a:gd name="connsiteX38" fmla="*/ 689119 w 6031505"/>
                <a:gd name="connsiteY38" fmla="*/ 148236 h 784413"/>
                <a:gd name="connsiteX39" fmla="*/ 568803 w 6031505"/>
                <a:gd name="connsiteY39" fmla="*/ 148236 h 784413"/>
                <a:gd name="connsiteX40" fmla="*/ 568803 w 6031505"/>
                <a:gd name="connsiteY40" fmla="*/ 89057 h 784413"/>
                <a:gd name="connsiteX41" fmla="*/ 424424 w 6031505"/>
                <a:gd name="connsiteY41" fmla="*/ 89057 h 784413"/>
                <a:gd name="connsiteX42" fmla="*/ 243951 w 6031505"/>
                <a:gd name="connsiteY42" fmla="*/ 89057 h 784413"/>
                <a:gd name="connsiteX43" fmla="*/ 243951 w 6031505"/>
                <a:gd name="connsiteY43" fmla="*/ 47138 h 784413"/>
                <a:gd name="connsiteX44" fmla="*/ 75508 w 6031505"/>
                <a:gd name="connsiteY44" fmla="*/ 47138 h 784413"/>
                <a:gd name="connsiteX45" fmla="*/ 75508 w 6031505"/>
                <a:gd name="connsiteY45" fmla="*/ 7685 h 784413"/>
                <a:gd name="connsiteX46" fmla="*/ 0 w 6031505"/>
                <a:gd name="connsiteY46" fmla="*/ 7685 h 784413"/>
                <a:gd name="connsiteX47" fmla="*/ 0 w 6031505"/>
                <a:gd name="connsiteY47" fmla="*/ 0 h 784413"/>
                <a:gd name="connsiteX0" fmla="*/ 0 w 6180360"/>
                <a:gd name="connsiteY0" fmla="*/ 0 h 784413"/>
                <a:gd name="connsiteX1" fmla="*/ 6031505 w 6180360"/>
                <a:gd name="connsiteY1" fmla="*/ 0 h 784413"/>
                <a:gd name="connsiteX2" fmla="*/ 6180360 w 6180360"/>
                <a:gd name="connsiteY2" fmla="*/ 570184 h 784413"/>
                <a:gd name="connsiteX3" fmla="*/ 6031505 w 6180360"/>
                <a:gd name="connsiteY3" fmla="*/ 784413 h 784413"/>
                <a:gd name="connsiteX4" fmla="*/ 4515161 w 6180360"/>
                <a:gd name="connsiteY4" fmla="*/ 784413 h 784413"/>
                <a:gd name="connsiteX5" fmla="*/ 4515161 w 6180360"/>
                <a:gd name="connsiteY5" fmla="*/ 730166 h 784413"/>
                <a:gd name="connsiteX6" fmla="*/ 4418908 w 6180360"/>
                <a:gd name="connsiteY6" fmla="*/ 730166 h 784413"/>
                <a:gd name="connsiteX7" fmla="*/ 4418908 w 6180360"/>
                <a:gd name="connsiteY7" fmla="*/ 688247 h 784413"/>
                <a:gd name="connsiteX8" fmla="*/ 4130151 w 6180360"/>
                <a:gd name="connsiteY8" fmla="*/ 688247 h 784413"/>
                <a:gd name="connsiteX9" fmla="*/ 4130151 w 6180360"/>
                <a:gd name="connsiteY9" fmla="*/ 661123 h 784413"/>
                <a:gd name="connsiteX10" fmla="*/ 3865456 w 6180360"/>
                <a:gd name="connsiteY10" fmla="*/ 661123 h 784413"/>
                <a:gd name="connsiteX11" fmla="*/ 3865456 w 6180360"/>
                <a:gd name="connsiteY11" fmla="*/ 624136 h 784413"/>
                <a:gd name="connsiteX12" fmla="*/ 3745140 w 6180360"/>
                <a:gd name="connsiteY12" fmla="*/ 624136 h 784413"/>
                <a:gd name="connsiteX13" fmla="*/ 3745140 w 6180360"/>
                <a:gd name="connsiteY13" fmla="*/ 589615 h 784413"/>
                <a:gd name="connsiteX14" fmla="*/ 3336066 w 6180360"/>
                <a:gd name="connsiteY14" fmla="*/ 589615 h 784413"/>
                <a:gd name="connsiteX15" fmla="*/ 3336066 w 6180360"/>
                <a:gd name="connsiteY15" fmla="*/ 550162 h 784413"/>
                <a:gd name="connsiteX16" fmla="*/ 3179656 w 6180360"/>
                <a:gd name="connsiteY16" fmla="*/ 550162 h 784413"/>
                <a:gd name="connsiteX17" fmla="*/ 3179656 w 6180360"/>
                <a:gd name="connsiteY17" fmla="*/ 503312 h 784413"/>
                <a:gd name="connsiteX18" fmla="*/ 2794645 w 6180360"/>
                <a:gd name="connsiteY18" fmla="*/ 503312 h 784413"/>
                <a:gd name="connsiteX19" fmla="*/ 2794645 w 6180360"/>
                <a:gd name="connsiteY19" fmla="*/ 466325 h 784413"/>
                <a:gd name="connsiteX20" fmla="*/ 2469793 w 6180360"/>
                <a:gd name="connsiteY20" fmla="*/ 466325 h 784413"/>
                <a:gd name="connsiteX21" fmla="*/ 2469793 w 6180360"/>
                <a:gd name="connsiteY21" fmla="*/ 424406 h 784413"/>
                <a:gd name="connsiteX22" fmla="*/ 2277287 w 6180360"/>
                <a:gd name="connsiteY22" fmla="*/ 424406 h 784413"/>
                <a:gd name="connsiteX23" fmla="*/ 2277287 w 6180360"/>
                <a:gd name="connsiteY23" fmla="*/ 380021 h 784413"/>
                <a:gd name="connsiteX24" fmla="*/ 2072751 w 6180360"/>
                <a:gd name="connsiteY24" fmla="*/ 380021 h 784413"/>
                <a:gd name="connsiteX25" fmla="*/ 2072751 w 6180360"/>
                <a:gd name="connsiteY25" fmla="*/ 338103 h 784413"/>
                <a:gd name="connsiteX26" fmla="*/ 1663677 w 6180360"/>
                <a:gd name="connsiteY26" fmla="*/ 338103 h 784413"/>
                <a:gd name="connsiteX27" fmla="*/ 1663677 w 6180360"/>
                <a:gd name="connsiteY27" fmla="*/ 303581 h 784413"/>
                <a:gd name="connsiteX28" fmla="*/ 1278666 w 6180360"/>
                <a:gd name="connsiteY28" fmla="*/ 303581 h 784413"/>
                <a:gd name="connsiteX29" fmla="*/ 1278666 w 6180360"/>
                <a:gd name="connsiteY29" fmla="*/ 259197 h 784413"/>
                <a:gd name="connsiteX30" fmla="*/ 1134287 w 6180360"/>
                <a:gd name="connsiteY30" fmla="*/ 259197 h 784413"/>
                <a:gd name="connsiteX31" fmla="*/ 1134287 w 6180360"/>
                <a:gd name="connsiteY31" fmla="*/ 223917 h 784413"/>
                <a:gd name="connsiteX32" fmla="*/ 1134287 w 6180360"/>
                <a:gd name="connsiteY32" fmla="*/ 222210 h 784413"/>
                <a:gd name="connsiteX33" fmla="*/ 1119851 w 6180360"/>
                <a:gd name="connsiteY33" fmla="*/ 222210 h 784413"/>
                <a:gd name="connsiteX34" fmla="*/ 941782 w 6180360"/>
                <a:gd name="connsiteY34" fmla="*/ 201156 h 784413"/>
                <a:gd name="connsiteX35" fmla="*/ 941782 w 6180360"/>
                <a:gd name="connsiteY35" fmla="*/ 182757 h 784413"/>
                <a:gd name="connsiteX36" fmla="*/ 786174 w 6180360"/>
                <a:gd name="connsiteY36" fmla="*/ 182757 h 784413"/>
                <a:gd name="connsiteX37" fmla="*/ 689119 w 6180360"/>
                <a:gd name="connsiteY37" fmla="*/ 171282 h 784413"/>
                <a:gd name="connsiteX38" fmla="*/ 689119 w 6180360"/>
                <a:gd name="connsiteY38" fmla="*/ 148236 h 784413"/>
                <a:gd name="connsiteX39" fmla="*/ 568803 w 6180360"/>
                <a:gd name="connsiteY39" fmla="*/ 148236 h 784413"/>
                <a:gd name="connsiteX40" fmla="*/ 568803 w 6180360"/>
                <a:gd name="connsiteY40" fmla="*/ 89057 h 784413"/>
                <a:gd name="connsiteX41" fmla="*/ 424424 w 6180360"/>
                <a:gd name="connsiteY41" fmla="*/ 89057 h 784413"/>
                <a:gd name="connsiteX42" fmla="*/ 243951 w 6180360"/>
                <a:gd name="connsiteY42" fmla="*/ 89057 h 784413"/>
                <a:gd name="connsiteX43" fmla="*/ 243951 w 6180360"/>
                <a:gd name="connsiteY43" fmla="*/ 47138 h 784413"/>
                <a:gd name="connsiteX44" fmla="*/ 75508 w 6180360"/>
                <a:gd name="connsiteY44" fmla="*/ 47138 h 784413"/>
                <a:gd name="connsiteX45" fmla="*/ 75508 w 6180360"/>
                <a:gd name="connsiteY45" fmla="*/ 7685 h 784413"/>
                <a:gd name="connsiteX46" fmla="*/ 0 w 6180360"/>
                <a:gd name="connsiteY46" fmla="*/ 7685 h 784413"/>
                <a:gd name="connsiteX47" fmla="*/ 0 w 6180360"/>
                <a:gd name="connsiteY47" fmla="*/ 0 h 784413"/>
                <a:gd name="connsiteX0" fmla="*/ 0 w 6031505"/>
                <a:gd name="connsiteY0" fmla="*/ 0 h 784413"/>
                <a:gd name="connsiteX1" fmla="*/ 6031505 w 6031505"/>
                <a:gd name="connsiteY1" fmla="*/ 0 h 784413"/>
                <a:gd name="connsiteX2" fmla="*/ 6031505 w 6031505"/>
                <a:gd name="connsiteY2" fmla="*/ 784413 h 784413"/>
                <a:gd name="connsiteX3" fmla="*/ 4515161 w 6031505"/>
                <a:gd name="connsiteY3" fmla="*/ 784413 h 784413"/>
                <a:gd name="connsiteX4" fmla="*/ 4515161 w 6031505"/>
                <a:gd name="connsiteY4" fmla="*/ 730166 h 784413"/>
                <a:gd name="connsiteX5" fmla="*/ 4418908 w 6031505"/>
                <a:gd name="connsiteY5" fmla="*/ 730166 h 784413"/>
                <a:gd name="connsiteX6" fmla="*/ 4418908 w 6031505"/>
                <a:gd name="connsiteY6" fmla="*/ 688247 h 784413"/>
                <a:gd name="connsiteX7" fmla="*/ 4130151 w 6031505"/>
                <a:gd name="connsiteY7" fmla="*/ 688247 h 784413"/>
                <a:gd name="connsiteX8" fmla="*/ 4130151 w 6031505"/>
                <a:gd name="connsiteY8" fmla="*/ 661123 h 784413"/>
                <a:gd name="connsiteX9" fmla="*/ 3865456 w 6031505"/>
                <a:gd name="connsiteY9" fmla="*/ 661123 h 784413"/>
                <a:gd name="connsiteX10" fmla="*/ 3865456 w 6031505"/>
                <a:gd name="connsiteY10" fmla="*/ 624136 h 784413"/>
                <a:gd name="connsiteX11" fmla="*/ 3745140 w 6031505"/>
                <a:gd name="connsiteY11" fmla="*/ 624136 h 784413"/>
                <a:gd name="connsiteX12" fmla="*/ 3745140 w 6031505"/>
                <a:gd name="connsiteY12" fmla="*/ 589615 h 784413"/>
                <a:gd name="connsiteX13" fmla="*/ 3336066 w 6031505"/>
                <a:gd name="connsiteY13" fmla="*/ 589615 h 784413"/>
                <a:gd name="connsiteX14" fmla="*/ 3336066 w 6031505"/>
                <a:gd name="connsiteY14" fmla="*/ 550162 h 784413"/>
                <a:gd name="connsiteX15" fmla="*/ 3179656 w 6031505"/>
                <a:gd name="connsiteY15" fmla="*/ 550162 h 784413"/>
                <a:gd name="connsiteX16" fmla="*/ 3179656 w 6031505"/>
                <a:gd name="connsiteY16" fmla="*/ 503312 h 784413"/>
                <a:gd name="connsiteX17" fmla="*/ 2794645 w 6031505"/>
                <a:gd name="connsiteY17" fmla="*/ 503312 h 784413"/>
                <a:gd name="connsiteX18" fmla="*/ 2794645 w 6031505"/>
                <a:gd name="connsiteY18" fmla="*/ 466325 h 784413"/>
                <a:gd name="connsiteX19" fmla="*/ 2469793 w 6031505"/>
                <a:gd name="connsiteY19" fmla="*/ 466325 h 784413"/>
                <a:gd name="connsiteX20" fmla="*/ 2469793 w 6031505"/>
                <a:gd name="connsiteY20" fmla="*/ 424406 h 784413"/>
                <a:gd name="connsiteX21" fmla="*/ 2277287 w 6031505"/>
                <a:gd name="connsiteY21" fmla="*/ 424406 h 784413"/>
                <a:gd name="connsiteX22" fmla="*/ 2277287 w 6031505"/>
                <a:gd name="connsiteY22" fmla="*/ 380021 h 784413"/>
                <a:gd name="connsiteX23" fmla="*/ 2072751 w 6031505"/>
                <a:gd name="connsiteY23" fmla="*/ 380021 h 784413"/>
                <a:gd name="connsiteX24" fmla="*/ 2072751 w 6031505"/>
                <a:gd name="connsiteY24" fmla="*/ 338103 h 784413"/>
                <a:gd name="connsiteX25" fmla="*/ 1663677 w 6031505"/>
                <a:gd name="connsiteY25" fmla="*/ 338103 h 784413"/>
                <a:gd name="connsiteX26" fmla="*/ 1663677 w 6031505"/>
                <a:gd name="connsiteY26" fmla="*/ 303581 h 784413"/>
                <a:gd name="connsiteX27" fmla="*/ 1278666 w 6031505"/>
                <a:gd name="connsiteY27" fmla="*/ 303581 h 784413"/>
                <a:gd name="connsiteX28" fmla="*/ 1278666 w 6031505"/>
                <a:gd name="connsiteY28" fmla="*/ 259197 h 784413"/>
                <a:gd name="connsiteX29" fmla="*/ 1134287 w 6031505"/>
                <a:gd name="connsiteY29" fmla="*/ 259197 h 784413"/>
                <a:gd name="connsiteX30" fmla="*/ 1134287 w 6031505"/>
                <a:gd name="connsiteY30" fmla="*/ 223917 h 784413"/>
                <a:gd name="connsiteX31" fmla="*/ 1134287 w 6031505"/>
                <a:gd name="connsiteY31" fmla="*/ 222210 h 784413"/>
                <a:gd name="connsiteX32" fmla="*/ 1119851 w 6031505"/>
                <a:gd name="connsiteY32" fmla="*/ 222210 h 784413"/>
                <a:gd name="connsiteX33" fmla="*/ 941782 w 6031505"/>
                <a:gd name="connsiteY33" fmla="*/ 201156 h 784413"/>
                <a:gd name="connsiteX34" fmla="*/ 941782 w 6031505"/>
                <a:gd name="connsiteY34" fmla="*/ 182757 h 784413"/>
                <a:gd name="connsiteX35" fmla="*/ 786174 w 6031505"/>
                <a:gd name="connsiteY35" fmla="*/ 182757 h 784413"/>
                <a:gd name="connsiteX36" fmla="*/ 689119 w 6031505"/>
                <a:gd name="connsiteY36" fmla="*/ 171282 h 784413"/>
                <a:gd name="connsiteX37" fmla="*/ 689119 w 6031505"/>
                <a:gd name="connsiteY37" fmla="*/ 148236 h 784413"/>
                <a:gd name="connsiteX38" fmla="*/ 568803 w 6031505"/>
                <a:gd name="connsiteY38" fmla="*/ 148236 h 784413"/>
                <a:gd name="connsiteX39" fmla="*/ 568803 w 6031505"/>
                <a:gd name="connsiteY39" fmla="*/ 89057 h 784413"/>
                <a:gd name="connsiteX40" fmla="*/ 424424 w 6031505"/>
                <a:gd name="connsiteY40" fmla="*/ 89057 h 784413"/>
                <a:gd name="connsiteX41" fmla="*/ 243951 w 6031505"/>
                <a:gd name="connsiteY41" fmla="*/ 89057 h 784413"/>
                <a:gd name="connsiteX42" fmla="*/ 243951 w 6031505"/>
                <a:gd name="connsiteY42" fmla="*/ 47138 h 784413"/>
                <a:gd name="connsiteX43" fmla="*/ 75508 w 6031505"/>
                <a:gd name="connsiteY43" fmla="*/ 47138 h 784413"/>
                <a:gd name="connsiteX44" fmla="*/ 75508 w 6031505"/>
                <a:gd name="connsiteY44" fmla="*/ 7685 h 784413"/>
                <a:gd name="connsiteX45" fmla="*/ 0 w 6031505"/>
                <a:gd name="connsiteY45" fmla="*/ 7685 h 784413"/>
                <a:gd name="connsiteX46" fmla="*/ 0 w 6031505"/>
                <a:gd name="connsiteY46" fmla="*/ 0 h 784413"/>
                <a:gd name="connsiteX0" fmla="*/ 0 w 6031505"/>
                <a:gd name="connsiteY0" fmla="*/ 0 h 784413"/>
                <a:gd name="connsiteX1" fmla="*/ 6031505 w 6031505"/>
                <a:gd name="connsiteY1" fmla="*/ 0 h 784413"/>
                <a:gd name="connsiteX2" fmla="*/ 5664246 w 6031505"/>
                <a:gd name="connsiteY2" fmla="*/ 784413 h 784413"/>
                <a:gd name="connsiteX3" fmla="*/ 4515161 w 6031505"/>
                <a:gd name="connsiteY3" fmla="*/ 784413 h 784413"/>
                <a:gd name="connsiteX4" fmla="*/ 4515161 w 6031505"/>
                <a:gd name="connsiteY4" fmla="*/ 730166 h 784413"/>
                <a:gd name="connsiteX5" fmla="*/ 4418908 w 6031505"/>
                <a:gd name="connsiteY5" fmla="*/ 730166 h 784413"/>
                <a:gd name="connsiteX6" fmla="*/ 4418908 w 6031505"/>
                <a:gd name="connsiteY6" fmla="*/ 688247 h 784413"/>
                <a:gd name="connsiteX7" fmla="*/ 4130151 w 6031505"/>
                <a:gd name="connsiteY7" fmla="*/ 688247 h 784413"/>
                <a:gd name="connsiteX8" fmla="*/ 4130151 w 6031505"/>
                <a:gd name="connsiteY8" fmla="*/ 661123 h 784413"/>
                <a:gd name="connsiteX9" fmla="*/ 3865456 w 6031505"/>
                <a:gd name="connsiteY9" fmla="*/ 661123 h 784413"/>
                <a:gd name="connsiteX10" fmla="*/ 3865456 w 6031505"/>
                <a:gd name="connsiteY10" fmla="*/ 624136 h 784413"/>
                <a:gd name="connsiteX11" fmla="*/ 3745140 w 6031505"/>
                <a:gd name="connsiteY11" fmla="*/ 624136 h 784413"/>
                <a:gd name="connsiteX12" fmla="*/ 3745140 w 6031505"/>
                <a:gd name="connsiteY12" fmla="*/ 589615 h 784413"/>
                <a:gd name="connsiteX13" fmla="*/ 3336066 w 6031505"/>
                <a:gd name="connsiteY13" fmla="*/ 589615 h 784413"/>
                <a:gd name="connsiteX14" fmla="*/ 3336066 w 6031505"/>
                <a:gd name="connsiteY14" fmla="*/ 550162 h 784413"/>
                <a:gd name="connsiteX15" fmla="*/ 3179656 w 6031505"/>
                <a:gd name="connsiteY15" fmla="*/ 550162 h 784413"/>
                <a:gd name="connsiteX16" fmla="*/ 3179656 w 6031505"/>
                <a:gd name="connsiteY16" fmla="*/ 503312 h 784413"/>
                <a:gd name="connsiteX17" fmla="*/ 2794645 w 6031505"/>
                <a:gd name="connsiteY17" fmla="*/ 503312 h 784413"/>
                <a:gd name="connsiteX18" fmla="*/ 2794645 w 6031505"/>
                <a:gd name="connsiteY18" fmla="*/ 466325 h 784413"/>
                <a:gd name="connsiteX19" fmla="*/ 2469793 w 6031505"/>
                <a:gd name="connsiteY19" fmla="*/ 466325 h 784413"/>
                <a:gd name="connsiteX20" fmla="*/ 2469793 w 6031505"/>
                <a:gd name="connsiteY20" fmla="*/ 424406 h 784413"/>
                <a:gd name="connsiteX21" fmla="*/ 2277287 w 6031505"/>
                <a:gd name="connsiteY21" fmla="*/ 424406 h 784413"/>
                <a:gd name="connsiteX22" fmla="*/ 2277287 w 6031505"/>
                <a:gd name="connsiteY22" fmla="*/ 380021 h 784413"/>
                <a:gd name="connsiteX23" fmla="*/ 2072751 w 6031505"/>
                <a:gd name="connsiteY23" fmla="*/ 380021 h 784413"/>
                <a:gd name="connsiteX24" fmla="*/ 2072751 w 6031505"/>
                <a:gd name="connsiteY24" fmla="*/ 338103 h 784413"/>
                <a:gd name="connsiteX25" fmla="*/ 1663677 w 6031505"/>
                <a:gd name="connsiteY25" fmla="*/ 338103 h 784413"/>
                <a:gd name="connsiteX26" fmla="*/ 1663677 w 6031505"/>
                <a:gd name="connsiteY26" fmla="*/ 303581 h 784413"/>
                <a:gd name="connsiteX27" fmla="*/ 1278666 w 6031505"/>
                <a:gd name="connsiteY27" fmla="*/ 303581 h 784413"/>
                <a:gd name="connsiteX28" fmla="*/ 1278666 w 6031505"/>
                <a:gd name="connsiteY28" fmla="*/ 259197 h 784413"/>
                <a:gd name="connsiteX29" fmla="*/ 1134287 w 6031505"/>
                <a:gd name="connsiteY29" fmla="*/ 259197 h 784413"/>
                <a:gd name="connsiteX30" fmla="*/ 1134287 w 6031505"/>
                <a:gd name="connsiteY30" fmla="*/ 223917 h 784413"/>
                <a:gd name="connsiteX31" fmla="*/ 1134287 w 6031505"/>
                <a:gd name="connsiteY31" fmla="*/ 222210 h 784413"/>
                <a:gd name="connsiteX32" fmla="*/ 1119851 w 6031505"/>
                <a:gd name="connsiteY32" fmla="*/ 222210 h 784413"/>
                <a:gd name="connsiteX33" fmla="*/ 941782 w 6031505"/>
                <a:gd name="connsiteY33" fmla="*/ 201156 h 784413"/>
                <a:gd name="connsiteX34" fmla="*/ 941782 w 6031505"/>
                <a:gd name="connsiteY34" fmla="*/ 182757 h 784413"/>
                <a:gd name="connsiteX35" fmla="*/ 786174 w 6031505"/>
                <a:gd name="connsiteY35" fmla="*/ 182757 h 784413"/>
                <a:gd name="connsiteX36" fmla="*/ 689119 w 6031505"/>
                <a:gd name="connsiteY36" fmla="*/ 171282 h 784413"/>
                <a:gd name="connsiteX37" fmla="*/ 689119 w 6031505"/>
                <a:gd name="connsiteY37" fmla="*/ 148236 h 784413"/>
                <a:gd name="connsiteX38" fmla="*/ 568803 w 6031505"/>
                <a:gd name="connsiteY38" fmla="*/ 148236 h 784413"/>
                <a:gd name="connsiteX39" fmla="*/ 568803 w 6031505"/>
                <a:gd name="connsiteY39" fmla="*/ 89057 h 784413"/>
                <a:gd name="connsiteX40" fmla="*/ 424424 w 6031505"/>
                <a:gd name="connsiteY40" fmla="*/ 89057 h 784413"/>
                <a:gd name="connsiteX41" fmla="*/ 243951 w 6031505"/>
                <a:gd name="connsiteY41" fmla="*/ 89057 h 784413"/>
                <a:gd name="connsiteX42" fmla="*/ 243951 w 6031505"/>
                <a:gd name="connsiteY42" fmla="*/ 47138 h 784413"/>
                <a:gd name="connsiteX43" fmla="*/ 75508 w 6031505"/>
                <a:gd name="connsiteY43" fmla="*/ 47138 h 784413"/>
                <a:gd name="connsiteX44" fmla="*/ 75508 w 6031505"/>
                <a:gd name="connsiteY44" fmla="*/ 7685 h 784413"/>
                <a:gd name="connsiteX45" fmla="*/ 0 w 6031505"/>
                <a:gd name="connsiteY45" fmla="*/ 7685 h 784413"/>
                <a:gd name="connsiteX46" fmla="*/ 0 w 6031505"/>
                <a:gd name="connsiteY46" fmla="*/ 0 h 784413"/>
                <a:gd name="connsiteX0" fmla="*/ 0 w 5664246"/>
                <a:gd name="connsiteY0" fmla="*/ 0 h 784413"/>
                <a:gd name="connsiteX1" fmla="*/ 5656751 w 5664246"/>
                <a:gd name="connsiteY1" fmla="*/ 0 h 784413"/>
                <a:gd name="connsiteX2" fmla="*/ 5664246 w 5664246"/>
                <a:gd name="connsiteY2" fmla="*/ 784413 h 784413"/>
                <a:gd name="connsiteX3" fmla="*/ 4515161 w 5664246"/>
                <a:gd name="connsiteY3" fmla="*/ 784413 h 784413"/>
                <a:gd name="connsiteX4" fmla="*/ 4515161 w 5664246"/>
                <a:gd name="connsiteY4" fmla="*/ 730166 h 784413"/>
                <a:gd name="connsiteX5" fmla="*/ 4418908 w 5664246"/>
                <a:gd name="connsiteY5" fmla="*/ 730166 h 784413"/>
                <a:gd name="connsiteX6" fmla="*/ 4418908 w 5664246"/>
                <a:gd name="connsiteY6" fmla="*/ 688247 h 784413"/>
                <a:gd name="connsiteX7" fmla="*/ 4130151 w 5664246"/>
                <a:gd name="connsiteY7" fmla="*/ 688247 h 784413"/>
                <a:gd name="connsiteX8" fmla="*/ 4130151 w 5664246"/>
                <a:gd name="connsiteY8" fmla="*/ 661123 h 784413"/>
                <a:gd name="connsiteX9" fmla="*/ 3865456 w 5664246"/>
                <a:gd name="connsiteY9" fmla="*/ 661123 h 784413"/>
                <a:gd name="connsiteX10" fmla="*/ 3865456 w 5664246"/>
                <a:gd name="connsiteY10" fmla="*/ 624136 h 784413"/>
                <a:gd name="connsiteX11" fmla="*/ 3745140 w 5664246"/>
                <a:gd name="connsiteY11" fmla="*/ 624136 h 784413"/>
                <a:gd name="connsiteX12" fmla="*/ 3745140 w 5664246"/>
                <a:gd name="connsiteY12" fmla="*/ 589615 h 784413"/>
                <a:gd name="connsiteX13" fmla="*/ 3336066 w 5664246"/>
                <a:gd name="connsiteY13" fmla="*/ 589615 h 784413"/>
                <a:gd name="connsiteX14" fmla="*/ 3336066 w 5664246"/>
                <a:gd name="connsiteY14" fmla="*/ 550162 h 784413"/>
                <a:gd name="connsiteX15" fmla="*/ 3179656 w 5664246"/>
                <a:gd name="connsiteY15" fmla="*/ 550162 h 784413"/>
                <a:gd name="connsiteX16" fmla="*/ 3179656 w 5664246"/>
                <a:gd name="connsiteY16" fmla="*/ 503312 h 784413"/>
                <a:gd name="connsiteX17" fmla="*/ 2794645 w 5664246"/>
                <a:gd name="connsiteY17" fmla="*/ 503312 h 784413"/>
                <a:gd name="connsiteX18" fmla="*/ 2794645 w 5664246"/>
                <a:gd name="connsiteY18" fmla="*/ 466325 h 784413"/>
                <a:gd name="connsiteX19" fmla="*/ 2469793 w 5664246"/>
                <a:gd name="connsiteY19" fmla="*/ 466325 h 784413"/>
                <a:gd name="connsiteX20" fmla="*/ 2469793 w 5664246"/>
                <a:gd name="connsiteY20" fmla="*/ 424406 h 784413"/>
                <a:gd name="connsiteX21" fmla="*/ 2277287 w 5664246"/>
                <a:gd name="connsiteY21" fmla="*/ 424406 h 784413"/>
                <a:gd name="connsiteX22" fmla="*/ 2277287 w 5664246"/>
                <a:gd name="connsiteY22" fmla="*/ 380021 h 784413"/>
                <a:gd name="connsiteX23" fmla="*/ 2072751 w 5664246"/>
                <a:gd name="connsiteY23" fmla="*/ 380021 h 784413"/>
                <a:gd name="connsiteX24" fmla="*/ 2072751 w 5664246"/>
                <a:gd name="connsiteY24" fmla="*/ 338103 h 784413"/>
                <a:gd name="connsiteX25" fmla="*/ 1663677 w 5664246"/>
                <a:gd name="connsiteY25" fmla="*/ 338103 h 784413"/>
                <a:gd name="connsiteX26" fmla="*/ 1663677 w 5664246"/>
                <a:gd name="connsiteY26" fmla="*/ 303581 h 784413"/>
                <a:gd name="connsiteX27" fmla="*/ 1278666 w 5664246"/>
                <a:gd name="connsiteY27" fmla="*/ 303581 h 784413"/>
                <a:gd name="connsiteX28" fmla="*/ 1278666 w 5664246"/>
                <a:gd name="connsiteY28" fmla="*/ 259197 h 784413"/>
                <a:gd name="connsiteX29" fmla="*/ 1134287 w 5664246"/>
                <a:gd name="connsiteY29" fmla="*/ 259197 h 784413"/>
                <a:gd name="connsiteX30" fmla="*/ 1134287 w 5664246"/>
                <a:gd name="connsiteY30" fmla="*/ 223917 h 784413"/>
                <a:gd name="connsiteX31" fmla="*/ 1134287 w 5664246"/>
                <a:gd name="connsiteY31" fmla="*/ 222210 h 784413"/>
                <a:gd name="connsiteX32" fmla="*/ 1119851 w 5664246"/>
                <a:gd name="connsiteY32" fmla="*/ 222210 h 784413"/>
                <a:gd name="connsiteX33" fmla="*/ 941782 w 5664246"/>
                <a:gd name="connsiteY33" fmla="*/ 201156 h 784413"/>
                <a:gd name="connsiteX34" fmla="*/ 941782 w 5664246"/>
                <a:gd name="connsiteY34" fmla="*/ 182757 h 784413"/>
                <a:gd name="connsiteX35" fmla="*/ 786174 w 5664246"/>
                <a:gd name="connsiteY35" fmla="*/ 182757 h 784413"/>
                <a:gd name="connsiteX36" fmla="*/ 689119 w 5664246"/>
                <a:gd name="connsiteY36" fmla="*/ 171282 h 784413"/>
                <a:gd name="connsiteX37" fmla="*/ 689119 w 5664246"/>
                <a:gd name="connsiteY37" fmla="*/ 148236 h 784413"/>
                <a:gd name="connsiteX38" fmla="*/ 568803 w 5664246"/>
                <a:gd name="connsiteY38" fmla="*/ 148236 h 784413"/>
                <a:gd name="connsiteX39" fmla="*/ 568803 w 5664246"/>
                <a:gd name="connsiteY39" fmla="*/ 89057 h 784413"/>
                <a:gd name="connsiteX40" fmla="*/ 424424 w 5664246"/>
                <a:gd name="connsiteY40" fmla="*/ 89057 h 784413"/>
                <a:gd name="connsiteX41" fmla="*/ 243951 w 5664246"/>
                <a:gd name="connsiteY41" fmla="*/ 89057 h 784413"/>
                <a:gd name="connsiteX42" fmla="*/ 243951 w 5664246"/>
                <a:gd name="connsiteY42" fmla="*/ 47138 h 784413"/>
                <a:gd name="connsiteX43" fmla="*/ 75508 w 5664246"/>
                <a:gd name="connsiteY43" fmla="*/ 47138 h 784413"/>
                <a:gd name="connsiteX44" fmla="*/ 75508 w 5664246"/>
                <a:gd name="connsiteY44" fmla="*/ 7685 h 784413"/>
                <a:gd name="connsiteX45" fmla="*/ 0 w 5664246"/>
                <a:gd name="connsiteY45" fmla="*/ 7685 h 784413"/>
                <a:gd name="connsiteX46" fmla="*/ 0 w 5664246"/>
                <a:gd name="connsiteY46" fmla="*/ 0 h 78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664246" h="784413">
                  <a:moveTo>
                    <a:pt x="0" y="0"/>
                  </a:moveTo>
                  <a:lnTo>
                    <a:pt x="5656751" y="0"/>
                  </a:lnTo>
                  <a:cubicBezTo>
                    <a:pt x="5659249" y="261471"/>
                    <a:pt x="5661748" y="522942"/>
                    <a:pt x="5664246" y="784413"/>
                  </a:cubicBezTo>
                  <a:lnTo>
                    <a:pt x="4515161" y="784413"/>
                  </a:lnTo>
                  <a:lnTo>
                    <a:pt x="4515161" y="730166"/>
                  </a:lnTo>
                  <a:lnTo>
                    <a:pt x="4418908" y="730166"/>
                  </a:lnTo>
                  <a:lnTo>
                    <a:pt x="4418908" y="688247"/>
                  </a:lnTo>
                  <a:lnTo>
                    <a:pt x="4130151" y="688247"/>
                  </a:lnTo>
                  <a:lnTo>
                    <a:pt x="4130151" y="661123"/>
                  </a:lnTo>
                  <a:lnTo>
                    <a:pt x="3865456" y="661123"/>
                  </a:lnTo>
                  <a:lnTo>
                    <a:pt x="3865456" y="624136"/>
                  </a:lnTo>
                  <a:lnTo>
                    <a:pt x="3745140" y="624136"/>
                  </a:lnTo>
                  <a:lnTo>
                    <a:pt x="3745140" y="589615"/>
                  </a:lnTo>
                  <a:lnTo>
                    <a:pt x="3336066" y="589615"/>
                  </a:lnTo>
                  <a:lnTo>
                    <a:pt x="3336066" y="550162"/>
                  </a:lnTo>
                  <a:lnTo>
                    <a:pt x="3179656" y="550162"/>
                  </a:lnTo>
                  <a:lnTo>
                    <a:pt x="3179656" y="503312"/>
                  </a:lnTo>
                  <a:lnTo>
                    <a:pt x="2794645" y="503312"/>
                  </a:lnTo>
                  <a:lnTo>
                    <a:pt x="2794645" y="466325"/>
                  </a:lnTo>
                  <a:lnTo>
                    <a:pt x="2469793" y="466325"/>
                  </a:lnTo>
                  <a:lnTo>
                    <a:pt x="2469793" y="424406"/>
                  </a:lnTo>
                  <a:lnTo>
                    <a:pt x="2277287" y="424406"/>
                  </a:lnTo>
                  <a:lnTo>
                    <a:pt x="2277287" y="380021"/>
                  </a:lnTo>
                  <a:lnTo>
                    <a:pt x="2072751" y="380021"/>
                  </a:lnTo>
                  <a:lnTo>
                    <a:pt x="2072751" y="338103"/>
                  </a:lnTo>
                  <a:lnTo>
                    <a:pt x="1663677" y="338103"/>
                  </a:lnTo>
                  <a:lnTo>
                    <a:pt x="1663677" y="303581"/>
                  </a:lnTo>
                  <a:lnTo>
                    <a:pt x="1278666" y="303581"/>
                  </a:lnTo>
                  <a:lnTo>
                    <a:pt x="1278666" y="259197"/>
                  </a:lnTo>
                  <a:lnTo>
                    <a:pt x="1134287" y="259197"/>
                  </a:lnTo>
                  <a:lnTo>
                    <a:pt x="1134287" y="223917"/>
                  </a:lnTo>
                  <a:lnTo>
                    <a:pt x="1134287" y="222210"/>
                  </a:lnTo>
                  <a:lnTo>
                    <a:pt x="1119851" y="222210"/>
                  </a:lnTo>
                  <a:lnTo>
                    <a:pt x="941782" y="201156"/>
                  </a:lnTo>
                  <a:lnTo>
                    <a:pt x="941782" y="182757"/>
                  </a:lnTo>
                  <a:lnTo>
                    <a:pt x="786174" y="182757"/>
                  </a:lnTo>
                  <a:lnTo>
                    <a:pt x="689119" y="171282"/>
                  </a:lnTo>
                  <a:lnTo>
                    <a:pt x="689119" y="148236"/>
                  </a:lnTo>
                  <a:lnTo>
                    <a:pt x="568803" y="148236"/>
                  </a:lnTo>
                  <a:lnTo>
                    <a:pt x="568803" y="89057"/>
                  </a:lnTo>
                  <a:lnTo>
                    <a:pt x="424424" y="89057"/>
                  </a:lnTo>
                  <a:lnTo>
                    <a:pt x="243951" y="89057"/>
                  </a:lnTo>
                  <a:lnTo>
                    <a:pt x="243951" y="47138"/>
                  </a:lnTo>
                  <a:lnTo>
                    <a:pt x="75508" y="47138"/>
                  </a:lnTo>
                  <a:lnTo>
                    <a:pt x="75508" y="7685"/>
                  </a:lnTo>
                  <a:lnTo>
                    <a:pt x="0" y="7685"/>
                  </a:lnTo>
                  <a:lnTo>
                    <a:pt x="0" y="0"/>
                  </a:lnTo>
                  <a:close/>
                </a:path>
              </a:pathLst>
            </a:custGeom>
            <a:solidFill>
              <a:srgbClr val="9BBB59">
                <a:lumMod val="20000"/>
                <a:lumOff val="80000"/>
              </a:srgbClr>
            </a:solidFill>
            <a:ln w="9525" cap="flat" cmpd="sng" algn="ctr">
              <a:noFill/>
              <a:prstDash val="soli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773" rtl="0" eaLnBrk="1" fontAlgn="auto" latinLnBrk="0" hangingPunct="1">
                <a:lnSpc>
                  <a:spcPct val="100000"/>
                </a:lnSpc>
                <a:spcBef>
                  <a:spcPct val="0"/>
                </a:spcBef>
                <a:spcAft>
                  <a:spcPts val="0"/>
                </a:spcAft>
                <a:buClrTx/>
                <a:buSzTx/>
                <a:buFontTx/>
                <a:buNone/>
                <a:tabLst/>
                <a:defRPr/>
              </a:pPr>
              <a:endParaRPr kumimoji="0" lang="en-US" sz="2400" b="0" i="0" u="none" strike="noStrike" kern="0" cap="none" spc="0" normalizeH="0" baseline="0" noProof="0">
                <a:ln>
                  <a:noFill/>
                </a:ln>
                <a:solidFill>
                  <a:srgbClr val="777777"/>
                </a:solidFill>
                <a:effectLst/>
                <a:uLnTx/>
                <a:uFillTx/>
                <a:latin typeface="Verdana" panose="020B0604030504040204" pitchFamily="34" charset="0"/>
                <a:ea typeface="Verdana" panose="020B0604030504040204" pitchFamily="34" charset="0"/>
                <a:cs typeface="Verdana" panose="020B0604030504040204" pitchFamily="34" charset="0"/>
                <a:sym typeface="Arial" pitchFamily="-110" charset="0"/>
              </a:endParaRPr>
            </a:p>
          </p:txBody>
        </p:sp>
        <p:sp>
          <p:nvSpPr>
            <p:cNvPr id="10" name="TextBox 42">
              <a:extLst>
                <a:ext uri="{FF2B5EF4-FFF2-40B4-BE49-F238E27FC236}">
                  <a16:creationId xmlns:a16="http://schemas.microsoft.com/office/drawing/2014/main" id="{76E8175E-4FAE-4BDA-0EFD-134AC0712998}"/>
                </a:ext>
              </a:extLst>
            </p:cNvPr>
            <p:cNvSpPr txBox="1"/>
            <p:nvPr/>
          </p:nvSpPr>
          <p:spPr>
            <a:xfrm>
              <a:off x="7058866" y="1842874"/>
              <a:ext cx="580274" cy="169642"/>
            </a:xfrm>
            <a:prstGeom prst="rect">
              <a:avLst/>
            </a:prstGeom>
            <a:noFill/>
          </p:spPr>
          <p:txBody>
            <a:bodyPr wrap="non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D-VMP</a:t>
              </a:r>
            </a:p>
          </p:txBody>
        </p:sp>
        <p:sp>
          <p:nvSpPr>
            <p:cNvPr id="11" name="TextBox 43">
              <a:extLst>
                <a:ext uri="{FF2B5EF4-FFF2-40B4-BE49-F238E27FC236}">
                  <a16:creationId xmlns:a16="http://schemas.microsoft.com/office/drawing/2014/main" id="{8EC3E78F-F420-D01C-4F9F-214D69705B6C}"/>
                </a:ext>
              </a:extLst>
            </p:cNvPr>
            <p:cNvSpPr txBox="1"/>
            <p:nvPr/>
          </p:nvSpPr>
          <p:spPr>
            <a:xfrm>
              <a:off x="7261400" y="2259663"/>
              <a:ext cx="376857" cy="169642"/>
            </a:xfrm>
            <a:prstGeom prst="rect">
              <a:avLst/>
            </a:prstGeom>
            <a:noFill/>
          </p:spPr>
          <p:txBody>
            <a:bodyPr wrap="non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en-US" sz="900" b="1"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VMP</a:t>
              </a:r>
            </a:p>
          </p:txBody>
        </p:sp>
        <p:sp>
          <p:nvSpPr>
            <p:cNvPr id="12" name="TextBox 44">
              <a:extLst>
                <a:ext uri="{FF2B5EF4-FFF2-40B4-BE49-F238E27FC236}">
                  <a16:creationId xmlns:a16="http://schemas.microsoft.com/office/drawing/2014/main" id="{46F160FD-90EA-6790-D05F-344F56403B7D}"/>
                </a:ext>
              </a:extLst>
            </p:cNvPr>
            <p:cNvSpPr txBox="1"/>
            <p:nvPr/>
          </p:nvSpPr>
          <p:spPr>
            <a:xfrm>
              <a:off x="6103534" y="1665424"/>
              <a:ext cx="331891" cy="155505"/>
            </a:xfrm>
            <a:prstGeom prst="rect">
              <a:avLst/>
            </a:prstGeom>
            <a:noFill/>
          </p:spPr>
          <p:txBody>
            <a:bodyPr wrap="non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75%</a:t>
              </a:r>
            </a:p>
          </p:txBody>
        </p:sp>
        <p:sp>
          <p:nvSpPr>
            <p:cNvPr id="13" name="TextBox 45">
              <a:extLst>
                <a:ext uri="{FF2B5EF4-FFF2-40B4-BE49-F238E27FC236}">
                  <a16:creationId xmlns:a16="http://schemas.microsoft.com/office/drawing/2014/main" id="{2CD82DF7-E27C-4072-B612-310D22539B44}"/>
                </a:ext>
              </a:extLst>
            </p:cNvPr>
            <p:cNvSpPr txBox="1"/>
            <p:nvPr/>
          </p:nvSpPr>
          <p:spPr>
            <a:xfrm>
              <a:off x="6125241" y="1999144"/>
              <a:ext cx="331891" cy="155505"/>
            </a:xfrm>
            <a:prstGeom prst="rect">
              <a:avLst/>
            </a:prstGeom>
            <a:noFill/>
          </p:spPr>
          <p:txBody>
            <a:bodyPr wrap="non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62%</a:t>
              </a:r>
            </a:p>
          </p:txBody>
        </p:sp>
        <p:sp>
          <p:nvSpPr>
            <p:cNvPr id="14" name="TextBox 46">
              <a:extLst>
                <a:ext uri="{FF2B5EF4-FFF2-40B4-BE49-F238E27FC236}">
                  <a16:creationId xmlns:a16="http://schemas.microsoft.com/office/drawing/2014/main" id="{0066D936-993B-24CB-42B5-B9C0B6AD127C}"/>
                </a:ext>
              </a:extLst>
            </p:cNvPr>
            <p:cNvSpPr txBox="1"/>
            <p:nvPr/>
          </p:nvSpPr>
          <p:spPr>
            <a:xfrm rot="16200000">
              <a:off x="431678" y="2283552"/>
              <a:ext cx="1567226" cy="308337"/>
            </a:xfrm>
            <a:prstGeom prst="rect">
              <a:avLst/>
            </a:prstGeom>
            <a:noFill/>
          </p:spPr>
          <p:txBody>
            <a:bodyPr wrap="none"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Genel </a:t>
              </a:r>
              <a:r>
                <a:rPr kumimoji="0" lang="tr-TR" sz="900" b="0" i="0" u="none" strike="noStrike" kern="0" cap="none" spc="0" normalizeH="0" baseline="0" noProof="0" dirty="0" err="1">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sağkalım</a:t>
              </a:r>
              <a:r>
                <a:rPr kumimoji="0" lang="en-US"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15" name="TextBox 47">
              <a:extLst>
                <a:ext uri="{FF2B5EF4-FFF2-40B4-BE49-F238E27FC236}">
                  <a16:creationId xmlns:a16="http://schemas.microsoft.com/office/drawing/2014/main" id="{88EFC5CC-E7E2-1220-5E2F-7F9084C24847}"/>
                </a:ext>
              </a:extLst>
            </p:cNvPr>
            <p:cNvSpPr txBox="1"/>
            <p:nvPr/>
          </p:nvSpPr>
          <p:spPr>
            <a:xfrm>
              <a:off x="1513035" y="3083873"/>
              <a:ext cx="179863"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20</a:t>
              </a:r>
            </a:p>
          </p:txBody>
        </p:sp>
        <p:sp>
          <p:nvSpPr>
            <p:cNvPr id="16" name="TextBox 48">
              <a:extLst>
                <a:ext uri="{FF2B5EF4-FFF2-40B4-BE49-F238E27FC236}">
                  <a16:creationId xmlns:a16="http://schemas.microsoft.com/office/drawing/2014/main" id="{3245A81A-0B5F-015E-8E3C-5E49423903AE}"/>
                </a:ext>
              </a:extLst>
            </p:cNvPr>
            <p:cNvSpPr txBox="1"/>
            <p:nvPr/>
          </p:nvSpPr>
          <p:spPr>
            <a:xfrm>
              <a:off x="1513035" y="2622240"/>
              <a:ext cx="179863"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40</a:t>
              </a:r>
            </a:p>
          </p:txBody>
        </p:sp>
        <p:sp>
          <p:nvSpPr>
            <p:cNvPr id="17" name="TextBox 49">
              <a:extLst>
                <a:ext uri="{FF2B5EF4-FFF2-40B4-BE49-F238E27FC236}">
                  <a16:creationId xmlns:a16="http://schemas.microsoft.com/office/drawing/2014/main" id="{8388C466-5C0A-1452-F071-8EB8A9D05138}"/>
                </a:ext>
              </a:extLst>
            </p:cNvPr>
            <p:cNvSpPr txBox="1"/>
            <p:nvPr/>
          </p:nvSpPr>
          <p:spPr>
            <a:xfrm>
              <a:off x="1513035" y="2160608"/>
              <a:ext cx="179863"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60</a:t>
              </a:r>
            </a:p>
          </p:txBody>
        </p:sp>
        <p:sp>
          <p:nvSpPr>
            <p:cNvPr id="18" name="TextBox 50">
              <a:extLst>
                <a:ext uri="{FF2B5EF4-FFF2-40B4-BE49-F238E27FC236}">
                  <a16:creationId xmlns:a16="http://schemas.microsoft.com/office/drawing/2014/main" id="{4500B204-B329-7F19-F68F-21F8E3A5E9C9}"/>
                </a:ext>
              </a:extLst>
            </p:cNvPr>
            <p:cNvSpPr txBox="1"/>
            <p:nvPr/>
          </p:nvSpPr>
          <p:spPr>
            <a:xfrm>
              <a:off x="1509402" y="1698975"/>
              <a:ext cx="179863"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80</a:t>
              </a:r>
            </a:p>
          </p:txBody>
        </p:sp>
        <p:sp>
          <p:nvSpPr>
            <p:cNvPr id="19" name="TextBox 71">
              <a:extLst>
                <a:ext uri="{FF2B5EF4-FFF2-40B4-BE49-F238E27FC236}">
                  <a16:creationId xmlns:a16="http://schemas.microsoft.com/office/drawing/2014/main" id="{3E77FC80-16AD-6FA4-D091-7FB6297EB91A}"/>
                </a:ext>
              </a:extLst>
            </p:cNvPr>
            <p:cNvSpPr txBox="1"/>
            <p:nvPr/>
          </p:nvSpPr>
          <p:spPr>
            <a:xfrm>
              <a:off x="1419478" y="1237342"/>
              <a:ext cx="269794"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100</a:t>
              </a:r>
            </a:p>
          </p:txBody>
        </p:sp>
        <p:cxnSp>
          <p:nvCxnSpPr>
            <p:cNvPr id="20" name="Straight Connector 72">
              <a:extLst>
                <a:ext uri="{FF2B5EF4-FFF2-40B4-BE49-F238E27FC236}">
                  <a16:creationId xmlns:a16="http://schemas.microsoft.com/office/drawing/2014/main" id="{7D05820D-6BBF-2D2A-A0CA-8A84BBBCD965}"/>
                </a:ext>
              </a:extLst>
            </p:cNvPr>
            <p:cNvCxnSpPr/>
            <p:nvPr/>
          </p:nvCxnSpPr>
          <p:spPr bwMode="auto">
            <a:xfrm flipH="1" flipV="1">
              <a:off x="1736672" y="3145526"/>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 name="Straight Connector 73">
              <a:extLst>
                <a:ext uri="{FF2B5EF4-FFF2-40B4-BE49-F238E27FC236}">
                  <a16:creationId xmlns:a16="http://schemas.microsoft.com/office/drawing/2014/main" id="{9D29CECE-A28B-6624-FD4C-377D8E30DC3D}"/>
                </a:ext>
              </a:extLst>
            </p:cNvPr>
            <p:cNvCxnSpPr/>
            <p:nvPr/>
          </p:nvCxnSpPr>
          <p:spPr bwMode="auto">
            <a:xfrm flipH="1" flipV="1">
              <a:off x="1736672" y="2683461"/>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74">
              <a:extLst>
                <a:ext uri="{FF2B5EF4-FFF2-40B4-BE49-F238E27FC236}">
                  <a16:creationId xmlns:a16="http://schemas.microsoft.com/office/drawing/2014/main" id="{B111225A-E865-C4D7-6930-E6F154BA8345}"/>
                </a:ext>
              </a:extLst>
            </p:cNvPr>
            <p:cNvCxnSpPr/>
            <p:nvPr/>
          </p:nvCxnSpPr>
          <p:spPr bwMode="auto">
            <a:xfrm flipH="1" flipV="1">
              <a:off x="1736672" y="2221395"/>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75">
              <a:extLst>
                <a:ext uri="{FF2B5EF4-FFF2-40B4-BE49-F238E27FC236}">
                  <a16:creationId xmlns:a16="http://schemas.microsoft.com/office/drawing/2014/main" id="{917483D0-450E-CBA5-A0F9-945CE56E818C}"/>
                </a:ext>
              </a:extLst>
            </p:cNvPr>
            <p:cNvCxnSpPr/>
            <p:nvPr/>
          </p:nvCxnSpPr>
          <p:spPr bwMode="auto">
            <a:xfrm flipH="1" flipV="1">
              <a:off x="1733037" y="1759330"/>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76">
              <a:extLst>
                <a:ext uri="{FF2B5EF4-FFF2-40B4-BE49-F238E27FC236}">
                  <a16:creationId xmlns:a16="http://schemas.microsoft.com/office/drawing/2014/main" id="{DA4D64A4-6231-C29A-0A3D-908ACB2FEEE3}"/>
                </a:ext>
              </a:extLst>
            </p:cNvPr>
            <p:cNvCxnSpPr/>
            <p:nvPr/>
          </p:nvCxnSpPr>
          <p:spPr bwMode="auto">
            <a:xfrm flipH="1" flipV="1">
              <a:off x="1733037" y="1297265"/>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5" name="Line 16">
              <a:extLst>
                <a:ext uri="{FF2B5EF4-FFF2-40B4-BE49-F238E27FC236}">
                  <a16:creationId xmlns:a16="http://schemas.microsoft.com/office/drawing/2014/main" id="{925761F8-1E77-1C0D-3040-6EC8BC8D0B81}"/>
                </a:ext>
              </a:extLst>
            </p:cNvPr>
            <p:cNvSpPr>
              <a:spLocks noChangeShapeType="1"/>
            </p:cNvSpPr>
            <p:nvPr/>
          </p:nvSpPr>
          <p:spPr bwMode="auto">
            <a:xfrm>
              <a:off x="1815694" y="1253760"/>
              <a:ext cx="0" cy="2351768"/>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pPr marL="0" marR="0" lvl="0" indent="0" algn="l" defTabSz="685773" rtl="0" eaLnBrk="1" fontAlgn="auto" latinLnBrk="0" hangingPunct="1">
                <a:lnSpc>
                  <a:spcPct val="100000"/>
                </a:lnSpc>
                <a:spcBef>
                  <a:spcPct val="0"/>
                </a:spcBef>
                <a:spcAft>
                  <a:spcPts val="0"/>
                </a:spcAft>
                <a:buClrTx/>
                <a:buSzTx/>
                <a:buFontTx/>
                <a:buNone/>
                <a:tabLst/>
                <a:defRPr/>
              </a:pPr>
              <a:endParaRPr kumimoji="0" lang="en-US" sz="1050" b="0" i="0" u="none" strike="noStrike" kern="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TextBox 78">
              <a:extLst>
                <a:ext uri="{FF2B5EF4-FFF2-40B4-BE49-F238E27FC236}">
                  <a16:creationId xmlns:a16="http://schemas.microsoft.com/office/drawing/2014/main" id="{CBB49FFC-6464-4B01-AF70-AE9018C5E6EC}"/>
                </a:ext>
              </a:extLst>
            </p:cNvPr>
            <p:cNvSpPr txBox="1"/>
            <p:nvPr/>
          </p:nvSpPr>
          <p:spPr>
            <a:xfrm>
              <a:off x="684686" y="3653616"/>
              <a:ext cx="858634" cy="282736"/>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Risk altındaki</a:t>
              </a:r>
            </a:p>
            <a:p>
              <a:pPr marL="0" marR="0" lvl="0" indent="0" algn="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hastalar</a:t>
              </a:r>
              <a:endPar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7" name="TextBox 79">
              <a:extLst>
                <a:ext uri="{FF2B5EF4-FFF2-40B4-BE49-F238E27FC236}">
                  <a16:creationId xmlns:a16="http://schemas.microsoft.com/office/drawing/2014/main" id="{4CA79D7F-B8F1-61F1-37EB-2479C57BFD24}"/>
                </a:ext>
              </a:extLst>
            </p:cNvPr>
            <p:cNvSpPr txBox="1"/>
            <p:nvPr/>
          </p:nvSpPr>
          <p:spPr>
            <a:xfrm>
              <a:off x="1602972" y="3545506"/>
              <a:ext cx="89933" cy="155505"/>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sp>
          <p:nvSpPr>
            <p:cNvPr id="28" name="TextBox 80">
              <a:extLst>
                <a:ext uri="{FF2B5EF4-FFF2-40B4-BE49-F238E27FC236}">
                  <a16:creationId xmlns:a16="http://schemas.microsoft.com/office/drawing/2014/main" id="{C5295629-3E0A-FDCF-3128-E3D7BC14036B}"/>
                </a:ext>
              </a:extLst>
            </p:cNvPr>
            <p:cNvSpPr txBox="1"/>
            <p:nvPr/>
          </p:nvSpPr>
          <p:spPr>
            <a:xfrm>
              <a:off x="1773562" y="3686140"/>
              <a:ext cx="89931"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sp>
          <p:nvSpPr>
            <p:cNvPr id="29" name="TextBox 81">
              <a:extLst>
                <a:ext uri="{FF2B5EF4-FFF2-40B4-BE49-F238E27FC236}">
                  <a16:creationId xmlns:a16="http://schemas.microsoft.com/office/drawing/2014/main" id="{71EB2435-8F9B-EC3A-051A-0BA8A9CD043A}"/>
                </a:ext>
              </a:extLst>
            </p:cNvPr>
            <p:cNvSpPr txBox="1"/>
            <p:nvPr/>
          </p:nvSpPr>
          <p:spPr>
            <a:xfrm>
              <a:off x="2079198" y="3686140"/>
              <a:ext cx="89931"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a:t>
              </a:r>
            </a:p>
          </p:txBody>
        </p:sp>
        <p:sp>
          <p:nvSpPr>
            <p:cNvPr id="30" name="TextBox 82">
              <a:extLst>
                <a:ext uri="{FF2B5EF4-FFF2-40B4-BE49-F238E27FC236}">
                  <a16:creationId xmlns:a16="http://schemas.microsoft.com/office/drawing/2014/main" id="{7B345666-8747-D1BE-0452-3F24015FAB7D}"/>
                </a:ext>
              </a:extLst>
            </p:cNvPr>
            <p:cNvSpPr txBox="1"/>
            <p:nvPr/>
          </p:nvSpPr>
          <p:spPr>
            <a:xfrm>
              <a:off x="2375709" y="3686140"/>
              <a:ext cx="89931"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6</a:t>
              </a:r>
            </a:p>
          </p:txBody>
        </p:sp>
        <p:sp>
          <p:nvSpPr>
            <p:cNvPr id="31" name="TextBox 83">
              <a:extLst>
                <a:ext uri="{FF2B5EF4-FFF2-40B4-BE49-F238E27FC236}">
                  <a16:creationId xmlns:a16="http://schemas.microsoft.com/office/drawing/2014/main" id="{04D9DB48-49C3-D1C0-F4EC-0047237EE073}"/>
                </a:ext>
              </a:extLst>
            </p:cNvPr>
            <p:cNvSpPr txBox="1"/>
            <p:nvPr/>
          </p:nvSpPr>
          <p:spPr>
            <a:xfrm>
              <a:off x="2682325" y="3686140"/>
              <a:ext cx="89931"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9</a:t>
              </a:r>
            </a:p>
          </p:txBody>
        </p:sp>
        <p:sp>
          <p:nvSpPr>
            <p:cNvPr id="32" name="TextBox 84">
              <a:extLst>
                <a:ext uri="{FF2B5EF4-FFF2-40B4-BE49-F238E27FC236}">
                  <a16:creationId xmlns:a16="http://schemas.microsoft.com/office/drawing/2014/main" id="{BA0F2FDD-2B2B-07AA-0616-B59EAB0F4256}"/>
                </a:ext>
              </a:extLst>
            </p:cNvPr>
            <p:cNvSpPr txBox="1"/>
            <p:nvPr/>
          </p:nvSpPr>
          <p:spPr>
            <a:xfrm>
              <a:off x="2940633"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12</a:t>
              </a:r>
            </a:p>
          </p:txBody>
        </p:sp>
        <p:sp>
          <p:nvSpPr>
            <p:cNvPr id="33" name="TextBox 85">
              <a:extLst>
                <a:ext uri="{FF2B5EF4-FFF2-40B4-BE49-F238E27FC236}">
                  <a16:creationId xmlns:a16="http://schemas.microsoft.com/office/drawing/2014/main" id="{3167F6B2-AFA1-29A4-324C-FC7DB7B9216F}"/>
                </a:ext>
              </a:extLst>
            </p:cNvPr>
            <p:cNvSpPr txBox="1"/>
            <p:nvPr/>
          </p:nvSpPr>
          <p:spPr>
            <a:xfrm>
              <a:off x="3244548"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15</a:t>
              </a:r>
            </a:p>
          </p:txBody>
        </p:sp>
        <p:sp>
          <p:nvSpPr>
            <p:cNvPr id="34" name="TextBox 86">
              <a:extLst>
                <a:ext uri="{FF2B5EF4-FFF2-40B4-BE49-F238E27FC236}">
                  <a16:creationId xmlns:a16="http://schemas.microsoft.com/office/drawing/2014/main" id="{151F2277-9E03-08C3-4555-1F2723CF9153}"/>
                </a:ext>
              </a:extLst>
            </p:cNvPr>
            <p:cNvSpPr txBox="1"/>
            <p:nvPr/>
          </p:nvSpPr>
          <p:spPr>
            <a:xfrm>
              <a:off x="3548458"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18</a:t>
              </a:r>
            </a:p>
          </p:txBody>
        </p:sp>
        <p:sp>
          <p:nvSpPr>
            <p:cNvPr id="35" name="TextBox 87">
              <a:extLst>
                <a:ext uri="{FF2B5EF4-FFF2-40B4-BE49-F238E27FC236}">
                  <a16:creationId xmlns:a16="http://schemas.microsoft.com/office/drawing/2014/main" id="{FF853FB8-DEB6-0FA6-E1DE-BBDFC9E968CB}"/>
                </a:ext>
              </a:extLst>
            </p:cNvPr>
            <p:cNvSpPr txBox="1"/>
            <p:nvPr/>
          </p:nvSpPr>
          <p:spPr>
            <a:xfrm>
              <a:off x="5975513"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42</a:t>
              </a:r>
            </a:p>
          </p:txBody>
        </p:sp>
        <p:sp>
          <p:nvSpPr>
            <p:cNvPr id="36" name="TextBox 88">
              <a:extLst>
                <a:ext uri="{FF2B5EF4-FFF2-40B4-BE49-F238E27FC236}">
                  <a16:creationId xmlns:a16="http://schemas.microsoft.com/office/drawing/2014/main" id="{287E916D-0F10-BC1A-215A-A78131FB6857}"/>
                </a:ext>
              </a:extLst>
            </p:cNvPr>
            <p:cNvSpPr txBox="1"/>
            <p:nvPr/>
          </p:nvSpPr>
          <p:spPr>
            <a:xfrm>
              <a:off x="4322371" y="3785220"/>
              <a:ext cx="443664" cy="282736"/>
            </a:xfrm>
            <a:prstGeom prst="rect">
              <a:avLst/>
            </a:prstGeom>
            <a:noFill/>
          </p:spPr>
          <p:txBody>
            <a:bodyPr wrap="none"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Ay</a:t>
              </a:r>
              <a:endParaRPr kumimoji="0" lang="en-US"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TextBox 89">
              <a:extLst>
                <a:ext uri="{FF2B5EF4-FFF2-40B4-BE49-F238E27FC236}">
                  <a16:creationId xmlns:a16="http://schemas.microsoft.com/office/drawing/2014/main" id="{68DE076C-584E-A8D2-CA58-E40003D2307B}"/>
                </a:ext>
              </a:extLst>
            </p:cNvPr>
            <p:cNvSpPr txBox="1"/>
            <p:nvPr/>
          </p:nvSpPr>
          <p:spPr>
            <a:xfrm>
              <a:off x="3852376"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21</a:t>
              </a:r>
            </a:p>
          </p:txBody>
        </p:sp>
        <p:sp>
          <p:nvSpPr>
            <p:cNvPr id="38" name="TextBox 90">
              <a:extLst>
                <a:ext uri="{FF2B5EF4-FFF2-40B4-BE49-F238E27FC236}">
                  <a16:creationId xmlns:a16="http://schemas.microsoft.com/office/drawing/2014/main" id="{8E019EFF-CE21-C546-69CB-95F572C893C3}"/>
                </a:ext>
              </a:extLst>
            </p:cNvPr>
            <p:cNvSpPr txBox="1"/>
            <p:nvPr/>
          </p:nvSpPr>
          <p:spPr>
            <a:xfrm>
              <a:off x="4460201"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27</a:t>
              </a:r>
            </a:p>
          </p:txBody>
        </p:sp>
        <p:sp>
          <p:nvSpPr>
            <p:cNvPr id="39" name="TextBox 91">
              <a:extLst>
                <a:ext uri="{FF2B5EF4-FFF2-40B4-BE49-F238E27FC236}">
                  <a16:creationId xmlns:a16="http://schemas.microsoft.com/office/drawing/2014/main" id="{AB125AEB-DD27-13F7-CF5E-9DE4BFAFC24C}"/>
                </a:ext>
              </a:extLst>
            </p:cNvPr>
            <p:cNvSpPr txBox="1"/>
            <p:nvPr/>
          </p:nvSpPr>
          <p:spPr>
            <a:xfrm>
              <a:off x="1112936" y="3997015"/>
              <a:ext cx="430388" cy="282736"/>
            </a:xfrm>
            <a:prstGeom prst="rect">
              <a:avLst/>
            </a:prstGeom>
            <a:noFill/>
          </p:spPr>
          <p:txBody>
            <a:bodyPr wrap="none" lIns="0" tIns="0" rIns="0" bIns="0" rtlCol="0">
              <a:spAutoFit/>
            </a:bodyPr>
            <a:lstStyle/>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VMP</a:t>
              </a:r>
            </a:p>
            <a:p>
              <a:pPr marL="0" marR="0" lvl="0" indent="0" algn="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D-VMP</a:t>
              </a:r>
            </a:p>
          </p:txBody>
        </p:sp>
        <p:sp>
          <p:nvSpPr>
            <p:cNvPr id="40" name="TextBox 92">
              <a:extLst>
                <a:ext uri="{FF2B5EF4-FFF2-40B4-BE49-F238E27FC236}">
                  <a16:creationId xmlns:a16="http://schemas.microsoft.com/office/drawing/2014/main" id="{B8077334-A1CC-F7E9-9A6B-70CDB231FF45}"/>
                </a:ext>
              </a:extLst>
            </p:cNvPr>
            <p:cNvSpPr txBox="1"/>
            <p:nvPr/>
          </p:nvSpPr>
          <p:spPr>
            <a:xfrm>
              <a:off x="1709434"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356</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350</a:t>
              </a:r>
            </a:p>
          </p:txBody>
        </p:sp>
        <p:sp>
          <p:nvSpPr>
            <p:cNvPr id="41" name="TextBox 93">
              <a:extLst>
                <a:ext uri="{FF2B5EF4-FFF2-40B4-BE49-F238E27FC236}">
                  <a16:creationId xmlns:a16="http://schemas.microsoft.com/office/drawing/2014/main" id="{26197606-ADB6-6971-D573-7AE14B5EDC22}"/>
                </a:ext>
              </a:extLst>
            </p:cNvPr>
            <p:cNvSpPr txBox="1"/>
            <p:nvPr/>
          </p:nvSpPr>
          <p:spPr>
            <a:xfrm>
              <a:off x="2012784"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331</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330</a:t>
              </a:r>
            </a:p>
          </p:txBody>
        </p:sp>
        <p:sp>
          <p:nvSpPr>
            <p:cNvPr id="42" name="TextBox 94">
              <a:extLst>
                <a:ext uri="{FF2B5EF4-FFF2-40B4-BE49-F238E27FC236}">
                  <a16:creationId xmlns:a16="http://schemas.microsoft.com/office/drawing/2014/main" id="{91078C86-0DA1-7113-249D-63F91B01D171}"/>
                </a:ext>
              </a:extLst>
            </p:cNvPr>
            <p:cNvSpPr txBox="1"/>
            <p:nvPr/>
          </p:nvSpPr>
          <p:spPr>
            <a:xfrm>
              <a:off x="2316135"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325</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327</a:t>
              </a:r>
            </a:p>
          </p:txBody>
        </p:sp>
        <p:sp>
          <p:nvSpPr>
            <p:cNvPr id="43" name="TextBox 95">
              <a:extLst>
                <a:ext uri="{FF2B5EF4-FFF2-40B4-BE49-F238E27FC236}">
                  <a16:creationId xmlns:a16="http://schemas.microsoft.com/office/drawing/2014/main" id="{BA58C04F-45D8-3BF1-B488-7BDB35BB5763}"/>
                </a:ext>
              </a:extLst>
            </p:cNvPr>
            <p:cNvSpPr txBox="1"/>
            <p:nvPr/>
          </p:nvSpPr>
          <p:spPr>
            <a:xfrm>
              <a:off x="2619486"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322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322</a:t>
              </a:r>
            </a:p>
          </p:txBody>
        </p:sp>
        <p:sp>
          <p:nvSpPr>
            <p:cNvPr id="44" name="TextBox 96">
              <a:extLst>
                <a:ext uri="{FF2B5EF4-FFF2-40B4-BE49-F238E27FC236}">
                  <a16:creationId xmlns:a16="http://schemas.microsoft.com/office/drawing/2014/main" id="{AB9EDDDB-BA36-7D3D-79AF-0CDC2216C1E1}"/>
                </a:ext>
              </a:extLst>
            </p:cNvPr>
            <p:cNvSpPr txBox="1"/>
            <p:nvPr/>
          </p:nvSpPr>
          <p:spPr>
            <a:xfrm>
              <a:off x="3226187"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302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309</a:t>
              </a:r>
            </a:p>
          </p:txBody>
        </p:sp>
        <p:sp>
          <p:nvSpPr>
            <p:cNvPr id="45" name="TextBox 97">
              <a:extLst>
                <a:ext uri="{FF2B5EF4-FFF2-40B4-BE49-F238E27FC236}">
                  <a16:creationId xmlns:a16="http://schemas.microsoft.com/office/drawing/2014/main" id="{245E0FB3-D06D-7F17-A94B-9CB3182C0255}"/>
                </a:ext>
              </a:extLst>
            </p:cNvPr>
            <p:cNvSpPr txBox="1"/>
            <p:nvPr/>
          </p:nvSpPr>
          <p:spPr>
            <a:xfrm>
              <a:off x="3832888"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cs-CZ"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278</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cs-CZ"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292</a:t>
              </a:r>
            </a:p>
          </p:txBody>
        </p:sp>
        <p:sp>
          <p:nvSpPr>
            <p:cNvPr id="46" name="TextBox 98">
              <a:extLst>
                <a:ext uri="{FF2B5EF4-FFF2-40B4-BE49-F238E27FC236}">
                  <a16:creationId xmlns:a16="http://schemas.microsoft.com/office/drawing/2014/main" id="{F49FBA51-6A4D-A65C-9BA9-6277F35C41CA}"/>
                </a:ext>
              </a:extLst>
            </p:cNvPr>
            <p:cNvSpPr txBox="1"/>
            <p:nvPr/>
          </p:nvSpPr>
          <p:spPr>
            <a:xfrm>
              <a:off x="5046292"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226</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270</a:t>
              </a:r>
            </a:p>
          </p:txBody>
        </p:sp>
        <p:sp>
          <p:nvSpPr>
            <p:cNvPr id="47" name="TextBox 99">
              <a:extLst>
                <a:ext uri="{FF2B5EF4-FFF2-40B4-BE49-F238E27FC236}">
                  <a16:creationId xmlns:a16="http://schemas.microsoft.com/office/drawing/2014/main" id="{A059D8D6-AB9C-50F5-FAD3-DE21C64A3F77}"/>
                </a:ext>
              </a:extLst>
            </p:cNvPr>
            <p:cNvSpPr txBox="1"/>
            <p:nvPr/>
          </p:nvSpPr>
          <p:spPr>
            <a:xfrm>
              <a:off x="5956352"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73</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97</a:t>
              </a:r>
            </a:p>
          </p:txBody>
        </p:sp>
        <p:cxnSp>
          <p:nvCxnSpPr>
            <p:cNvPr id="48" name="Straight Connector 100">
              <a:extLst>
                <a:ext uri="{FF2B5EF4-FFF2-40B4-BE49-F238E27FC236}">
                  <a16:creationId xmlns:a16="http://schemas.microsoft.com/office/drawing/2014/main" id="{3E6A0D6F-8A26-5DF4-438B-7456ED2FA98D}"/>
                </a:ext>
              </a:extLst>
            </p:cNvPr>
            <p:cNvCxnSpPr>
              <a:cxnSpLocks/>
            </p:cNvCxnSpPr>
            <p:nvPr/>
          </p:nvCxnSpPr>
          <p:spPr bwMode="auto">
            <a:xfrm>
              <a:off x="1810156" y="3607454"/>
              <a:ext cx="5575954" cy="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101">
              <a:extLst>
                <a:ext uri="{FF2B5EF4-FFF2-40B4-BE49-F238E27FC236}">
                  <a16:creationId xmlns:a16="http://schemas.microsoft.com/office/drawing/2014/main" id="{5B67BC74-5C4C-E8DC-8CFC-001AC77E3D31}"/>
                </a:ext>
              </a:extLst>
            </p:cNvPr>
            <p:cNvCxnSpPr/>
            <p:nvPr/>
          </p:nvCxnSpPr>
          <p:spPr bwMode="auto">
            <a:xfrm flipH="1" flipV="1">
              <a:off x="1736672" y="3607593"/>
              <a:ext cx="74060" cy="1"/>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0" name="Straight Connector 102">
              <a:extLst>
                <a:ext uri="{FF2B5EF4-FFF2-40B4-BE49-F238E27FC236}">
                  <a16:creationId xmlns:a16="http://schemas.microsoft.com/office/drawing/2014/main" id="{DAFEC520-8E65-CB71-89C7-B66F5FECE8FE}"/>
                </a:ext>
              </a:extLst>
            </p:cNvPr>
            <p:cNvCxnSpPr/>
            <p:nvPr/>
          </p:nvCxnSpPr>
          <p:spPr bwMode="auto">
            <a:xfrm flipV="1">
              <a:off x="1815038"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 name="Straight Connector 103">
              <a:extLst>
                <a:ext uri="{FF2B5EF4-FFF2-40B4-BE49-F238E27FC236}">
                  <a16:creationId xmlns:a16="http://schemas.microsoft.com/office/drawing/2014/main" id="{386D0687-C6E2-1515-7215-44831B4DB4B8}"/>
                </a:ext>
              </a:extLst>
            </p:cNvPr>
            <p:cNvCxnSpPr/>
            <p:nvPr/>
          </p:nvCxnSpPr>
          <p:spPr bwMode="auto">
            <a:xfrm flipV="1">
              <a:off x="2118473"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2" name="Straight Connector 104">
              <a:extLst>
                <a:ext uri="{FF2B5EF4-FFF2-40B4-BE49-F238E27FC236}">
                  <a16:creationId xmlns:a16="http://schemas.microsoft.com/office/drawing/2014/main" id="{9D1B7BFE-E0A0-4026-F972-7DC45CE0D774}"/>
                </a:ext>
              </a:extLst>
            </p:cNvPr>
            <p:cNvCxnSpPr/>
            <p:nvPr/>
          </p:nvCxnSpPr>
          <p:spPr bwMode="auto">
            <a:xfrm flipV="1">
              <a:off x="2421907"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3" name="Straight Connector 105">
              <a:extLst>
                <a:ext uri="{FF2B5EF4-FFF2-40B4-BE49-F238E27FC236}">
                  <a16:creationId xmlns:a16="http://schemas.microsoft.com/office/drawing/2014/main" id="{09F3E205-2488-9DC9-52E1-1B3E7C364F47}"/>
                </a:ext>
              </a:extLst>
            </p:cNvPr>
            <p:cNvCxnSpPr/>
            <p:nvPr/>
          </p:nvCxnSpPr>
          <p:spPr bwMode="auto">
            <a:xfrm flipV="1">
              <a:off x="2725343"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4" name="Straight Connector 106">
              <a:extLst>
                <a:ext uri="{FF2B5EF4-FFF2-40B4-BE49-F238E27FC236}">
                  <a16:creationId xmlns:a16="http://schemas.microsoft.com/office/drawing/2014/main" id="{3DCCBF31-C362-438F-FD34-CB53410CB777}"/>
                </a:ext>
              </a:extLst>
            </p:cNvPr>
            <p:cNvCxnSpPr/>
            <p:nvPr/>
          </p:nvCxnSpPr>
          <p:spPr bwMode="auto">
            <a:xfrm flipV="1">
              <a:off x="3028777"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5" name="Straight Connector 107">
              <a:extLst>
                <a:ext uri="{FF2B5EF4-FFF2-40B4-BE49-F238E27FC236}">
                  <a16:creationId xmlns:a16="http://schemas.microsoft.com/office/drawing/2014/main" id="{1B8D9FE2-BED5-630C-5DA0-DFF467C16776}"/>
                </a:ext>
              </a:extLst>
            </p:cNvPr>
            <p:cNvCxnSpPr/>
            <p:nvPr/>
          </p:nvCxnSpPr>
          <p:spPr bwMode="auto">
            <a:xfrm flipV="1">
              <a:off x="3332212"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Straight Connector 108">
              <a:extLst>
                <a:ext uri="{FF2B5EF4-FFF2-40B4-BE49-F238E27FC236}">
                  <a16:creationId xmlns:a16="http://schemas.microsoft.com/office/drawing/2014/main" id="{45B060A7-136C-8E18-B68C-2AD2B851209A}"/>
                </a:ext>
              </a:extLst>
            </p:cNvPr>
            <p:cNvCxnSpPr/>
            <p:nvPr/>
          </p:nvCxnSpPr>
          <p:spPr bwMode="auto">
            <a:xfrm flipV="1">
              <a:off x="3635647"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Straight Connector 109">
              <a:extLst>
                <a:ext uri="{FF2B5EF4-FFF2-40B4-BE49-F238E27FC236}">
                  <a16:creationId xmlns:a16="http://schemas.microsoft.com/office/drawing/2014/main" id="{23381EE1-EB4A-E4E8-9AA5-607EAC8B59D9}"/>
                </a:ext>
              </a:extLst>
            </p:cNvPr>
            <p:cNvCxnSpPr/>
            <p:nvPr/>
          </p:nvCxnSpPr>
          <p:spPr bwMode="auto">
            <a:xfrm flipV="1">
              <a:off x="6065446"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Straight Connector 110">
              <a:extLst>
                <a:ext uri="{FF2B5EF4-FFF2-40B4-BE49-F238E27FC236}">
                  <a16:creationId xmlns:a16="http://schemas.microsoft.com/office/drawing/2014/main" id="{C6906AEE-FE7B-F556-8A23-03B055C34FF9}"/>
                </a:ext>
              </a:extLst>
            </p:cNvPr>
            <p:cNvCxnSpPr/>
            <p:nvPr/>
          </p:nvCxnSpPr>
          <p:spPr bwMode="auto">
            <a:xfrm flipV="1">
              <a:off x="4545952"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Straight Connector 111">
              <a:extLst>
                <a:ext uri="{FF2B5EF4-FFF2-40B4-BE49-F238E27FC236}">
                  <a16:creationId xmlns:a16="http://schemas.microsoft.com/office/drawing/2014/main" id="{1053D69D-59DE-82C3-17CA-76937AD07C79}"/>
                </a:ext>
              </a:extLst>
            </p:cNvPr>
            <p:cNvCxnSpPr/>
            <p:nvPr/>
          </p:nvCxnSpPr>
          <p:spPr bwMode="auto">
            <a:xfrm flipV="1">
              <a:off x="3939082"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 name="TextBox 112">
              <a:extLst>
                <a:ext uri="{FF2B5EF4-FFF2-40B4-BE49-F238E27FC236}">
                  <a16:creationId xmlns:a16="http://schemas.microsoft.com/office/drawing/2014/main" id="{98DD1D75-77E7-DFC3-DC18-8483A2F8FB1F}"/>
                </a:ext>
              </a:extLst>
            </p:cNvPr>
            <p:cNvSpPr txBox="1"/>
            <p:nvPr/>
          </p:nvSpPr>
          <p:spPr>
            <a:xfrm>
              <a:off x="4156290"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24</a:t>
              </a:r>
            </a:p>
          </p:txBody>
        </p:sp>
        <p:sp>
          <p:nvSpPr>
            <p:cNvPr id="61" name="TextBox 113">
              <a:extLst>
                <a:ext uri="{FF2B5EF4-FFF2-40B4-BE49-F238E27FC236}">
                  <a16:creationId xmlns:a16="http://schemas.microsoft.com/office/drawing/2014/main" id="{E2F30512-3B1E-5417-D0D0-BFA19C98B6A3}"/>
                </a:ext>
              </a:extLst>
            </p:cNvPr>
            <p:cNvSpPr txBox="1"/>
            <p:nvPr/>
          </p:nvSpPr>
          <p:spPr>
            <a:xfrm>
              <a:off x="4764115"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30</a:t>
              </a:r>
            </a:p>
          </p:txBody>
        </p:sp>
        <p:sp>
          <p:nvSpPr>
            <p:cNvPr id="62" name="TextBox 114">
              <a:extLst>
                <a:ext uri="{FF2B5EF4-FFF2-40B4-BE49-F238E27FC236}">
                  <a16:creationId xmlns:a16="http://schemas.microsoft.com/office/drawing/2014/main" id="{5CD6B5CE-F0B1-5D01-1F0A-E835256F7838}"/>
                </a:ext>
              </a:extLst>
            </p:cNvPr>
            <p:cNvSpPr txBox="1"/>
            <p:nvPr/>
          </p:nvSpPr>
          <p:spPr>
            <a:xfrm>
              <a:off x="5068026"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33</a:t>
              </a:r>
            </a:p>
          </p:txBody>
        </p:sp>
        <p:sp>
          <p:nvSpPr>
            <p:cNvPr id="63" name="TextBox 115">
              <a:extLst>
                <a:ext uri="{FF2B5EF4-FFF2-40B4-BE49-F238E27FC236}">
                  <a16:creationId xmlns:a16="http://schemas.microsoft.com/office/drawing/2014/main" id="{17FC78C5-C2AB-0E8D-697B-29C3D673BEBB}"/>
                </a:ext>
              </a:extLst>
            </p:cNvPr>
            <p:cNvSpPr txBox="1"/>
            <p:nvPr/>
          </p:nvSpPr>
          <p:spPr>
            <a:xfrm>
              <a:off x="5371943"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36</a:t>
              </a:r>
            </a:p>
          </p:txBody>
        </p:sp>
        <p:sp>
          <p:nvSpPr>
            <p:cNvPr id="64" name="TextBox 116">
              <a:extLst>
                <a:ext uri="{FF2B5EF4-FFF2-40B4-BE49-F238E27FC236}">
                  <a16:creationId xmlns:a16="http://schemas.microsoft.com/office/drawing/2014/main" id="{E703A62C-A392-2CF3-381F-3E5007AD652C}"/>
                </a:ext>
              </a:extLst>
            </p:cNvPr>
            <p:cNvSpPr txBox="1"/>
            <p:nvPr/>
          </p:nvSpPr>
          <p:spPr>
            <a:xfrm>
              <a:off x="5675855"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39</a:t>
              </a:r>
            </a:p>
          </p:txBody>
        </p:sp>
        <p:cxnSp>
          <p:nvCxnSpPr>
            <p:cNvPr id="65" name="Straight Connector 117">
              <a:extLst>
                <a:ext uri="{FF2B5EF4-FFF2-40B4-BE49-F238E27FC236}">
                  <a16:creationId xmlns:a16="http://schemas.microsoft.com/office/drawing/2014/main" id="{6B7C2D00-1F34-6D67-7317-5232F2E554CF}"/>
                </a:ext>
              </a:extLst>
            </p:cNvPr>
            <p:cNvCxnSpPr/>
            <p:nvPr/>
          </p:nvCxnSpPr>
          <p:spPr bwMode="auto">
            <a:xfrm flipV="1">
              <a:off x="4242517"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6" name="Straight Connector 118">
              <a:extLst>
                <a:ext uri="{FF2B5EF4-FFF2-40B4-BE49-F238E27FC236}">
                  <a16:creationId xmlns:a16="http://schemas.microsoft.com/office/drawing/2014/main" id="{08B4D4E6-75F4-B1D2-D21A-ED36DB8AF26C}"/>
                </a:ext>
              </a:extLst>
            </p:cNvPr>
            <p:cNvCxnSpPr/>
            <p:nvPr/>
          </p:nvCxnSpPr>
          <p:spPr bwMode="auto">
            <a:xfrm flipV="1">
              <a:off x="4849386"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7" name="Straight Connector 119">
              <a:extLst>
                <a:ext uri="{FF2B5EF4-FFF2-40B4-BE49-F238E27FC236}">
                  <a16:creationId xmlns:a16="http://schemas.microsoft.com/office/drawing/2014/main" id="{3304BE39-E027-E533-29FB-5EE2F6461E1D}"/>
                </a:ext>
              </a:extLst>
            </p:cNvPr>
            <p:cNvCxnSpPr/>
            <p:nvPr/>
          </p:nvCxnSpPr>
          <p:spPr bwMode="auto">
            <a:xfrm flipV="1">
              <a:off x="5152821"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8" name="Straight Connector 120">
              <a:extLst>
                <a:ext uri="{FF2B5EF4-FFF2-40B4-BE49-F238E27FC236}">
                  <a16:creationId xmlns:a16="http://schemas.microsoft.com/office/drawing/2014/main" id="{1DBC3D28-09B7-A16D-5484-D89829B2C19C}"/>
                </a:ext>
              </a:extLst>
            </p:cNvPr>
            <p:cNvCxnSpPr/>
            <p:nvPr/>
          </p:nvCxnSpPr>
          <p:spPr bwMode="auto">
            <a:xfrm flipV="1">
              <a:off x="5456256"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9" name="Straight Connector 121">
              <a:extLst>
                <a:ext uri="{FF2B5EF4-FFF2-40B4-BE49-F238E27FC236}">
                  <a16:creationId xmlns:a16="http://schemas.microsoft.com/office/drawing/2014/main" id="{12525657-3351-1192-0FB4-02E6095D6FCF}"/>
                </a:ext>
              </a:extLst>
            </p:cNvPr>
            <p:cNvCxnSpPr/>
            <p:nvPr/>
          </p:nvCxnSpPr>
          <p:spPr bwMode="auto">
            <a:xfrm flipV="1">
              <a:off x="5759691"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0" name="TextBox 122">
              <a:extLst>
                <a:ext uri="{FF2B5EF4-FFF2-40B4-BE49-F238E27FC236}">
                  <a16:creationId xmlns:a16="http://schemas.microsoft.com/office/drawing/2014/main" id="{B0D14458-2A5E-4DF8-456B-01629235F005}"/>
                </a:ext>
              </a:extLst>
            </p:cNvPr>
            <p:cNvSpPr txBox="1"/>
            <p:nvPr/>
          </p:nvSpPr>
          <p:spPr>
            <a:xfrm>
              <a:off x="2922836"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312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tr-TR"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318</a:t>
              </a:r>
            </a:p>
          </p:txBody>
        </p:sp>
        <p:sp>
          <p:nvSpPr>
            <p:cNvPr id="71" name="TextBox 123">
              <a:extLst>
                <a:ext uri="{FF2B5EF4-FFF2-40B4-BE49-F238E27FC236}">
                  <a16:creationId xmlns:a16="http://schemas.microsoft.com/office/drawing/2014/main" id="{8FB18EEF-7D44-96B8-5296-7F1A541DA8B5}"/>
                </a:ext>
              </a:extLst>
            </p:cNvPr>
            <p:cNvSpPr txBox="1"/>
            <p:nvPr/>
          </p:nvSpPr>
          <p:spPr>
            <a:xfrm>
              <a:off x="3529538"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292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301</a:t>
              </a:r>
            </a:p>
          </p:txBody>
        </p:sp>
        <p:sp>
          <p:nvSpPr>
            <p:cNvPr id="72" name="TextBox 124">
              <a:extLst>
                <a:ext uri="{FF2B5EF4-FFF2-40B4-BE49-F238E27FC236}">
                  <a16:creationId xmlns:a16="http://schemas.microsoft.com/office/drawing/2014/main" id="{AA729CF9-784F-3833-AECA-E77CB5EDBD81}"/>
                </a:ext>
              </a:extLst>
            </p:cNvPr>
            <p:cNvSpPr txBox="1"/>
            <p:nvPr/>
          </p:nvSpPr>
          <p:spPr>
            <a:xfrm>
              <a:off x="4742940"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cs-CZ"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242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cs-CZ"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275</a:t>
              </a:r>
            </a:p>
          </p:txBody>
        </p:sp>
        <p:sp>
          <p:nvSpPr>
            <p:cNvPr id="73" name="TextBox 125">
              <a:extLst>
                <a:ext uri="{FF2B5EF4-FFF2-40B4-BE49-F238E27FC236}">
                  <a16:creationId xmlns:a16="http://schemas.microsoft.com/office/drawing/2014/main" id="{82330768-902C-A88C-AE59-10DF8F7FA75B}"/>
                </a:ext>
              </a:extLst>
            </p:cNvPr>
            <p:cNvSpPr txBox="1"/>
            <p:nvPr/>
          </p:nvSpPr>
          <p:spPr>
            <a:xfrm>
              <a:off x="5652993"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132</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171</a:t>
              </a:r>
            </a:p>
          </p:txBody>
        </p:sp>
        <p:sp>
          <p:nvSpPr>
            <p:cNvPr id="74" name="TextBox 126">
              <a:extLst>
                <a:ext uri="{FF2B5EF4-FFF2-40B4-BE49-F238E27FC236}">
                  <a16:creationId xmlns:a16="http://schemas.microsoft.com/office/drawing/2014/main" id="{3300FAA4-857E-EE4F-E9D7-5EF196BE1478}"/>
                </a:ext>
              </a:extLst>
            </p:cNvPr>
            <p:cNvSpPr txBox="1"/>
            <p:nvPr/>
          </p:nvSpPr>
          <p:spPr>
            <a:xfrm>
              <a:off x="4136239"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269</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288</a:t>
              </a:r>
            </a:p>
          </p:txBody>
        </p:sp>
        <p:sp>
          <p:nvSpPr>
            <p:cNvPr id="75" name="TextBox 127">
              <a:extLst>
                <a:ext uri="{FF2B5EF4-FFF2-40B4-BE49-F238E27FC236}">
                  <a16:creationId xmlns:a16="http://schemas.microsoft.com/office/drawing/2014/main" id="{9DA475FD-9852-4331-9401-52396C7370F2}"/>
                </a:ext>
              </a:extLst>
            </p:cNvPr>
            <p:cNvSpPr txBox="1"/>
            <p:nvPr/>
          </p:nvSpPr>
          <p:spPr>
            <a:xfrm>
              <a:off x="4439589"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257</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283</a:t>
              </a:r>
            </a:p>
          </p:txBody>
        </p:sp>
        <p:sp>
          <p:nvSpPr>
            <p:cNvPr id="76" name="TextBox 128">
              <a:extLst>
                <a:ext uri="{FF2B5EF4-FFF2-40B4-BE49-F238E27FC236}">
                  <a16:creationId xmlns:a16="http://schemas.microsoft.com/office/drawing/2014/main" id="{1460CED3-B6E4-D5A0-030C-C1CCC0C21E00}"/>
                </a:ext>
              </a:extLst>
            </p:cNvPr>
            <p:cNvSpPr txBox="1"/>
            <p:nvPr/>
          </p:nvSpPr>
          <p:spPr>
            <a:xfrm>
              <a:off x="5349641"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198</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248</a:t>
              </a:r>
            </a:p>
          </p:txBody>
        </p:sp>
        <p:sp>
          <p:nvSpPr>
            <p:cNvPr id="77" name="TextBox 129">
              <a:extLst>
                <a:ext uri="{FF2B5EF4-FFF2-40B4-BE49-F238E27FC236}">
                  <a16:creationId xmlns:a16="http://schemas.microsoft.com/office/drawing/2014/main" id="{9E43784D-A4BE-CF8A-B380-2F8BBE8FF5B7}"/>
                </a:ext>
              </a:extLst>
            </p:cNvPr>
            <p:cNvSpPr txBox="1"/>
            <p:nvPr/>
          </p:nvSpPr>
          <p:spPr>
            <a:xfrm>
              <a:off x="1908792" y="3210913"/>
              <a:ext cx="3952917" cy="339284"/>
            </a:xfrm>
            <a:prstGeom prst="rect">
              <a:avLst/>
            </a:prstGeom>
            <a:noFill/>
          </p:spPr>
          <p:txBody>
            <a:bodyPr wrap="squar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hr-H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HR, 0.60; </a:t>
              </a:r>
              <a:br>
                <a:rPr kumimoji="0" lang="hr-H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br>
              <a:r>
                <a:rPr kumimoji="0" lang="tr-T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hr-H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95 CI, 0.46-0.80; </a:t>
              </a:r>
              <a:r>
                <a:rPr kumimoji="0" lang="hr-HR" sz="900" b="0" i="1"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P</a:t>
              </a:r>
              <a:r>
                <a:rPr kumimoji="0" lang="hr-HR"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 = 0.0003</a:t>
              </a:r>
              <a:endParaRPr kumimoji="0" lang="en-US" sz="90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78" name="TextBox 130">
              <a:extLst>
                <a:ext uri="{FF2B5EF4-FFF2-40B4-BE49-F238E27FC236}">
                  <a16:creationId xmlns:a16="http://schemas.microsoft.com/office/drawing/2014/main" id="{086C0B41-5BDF-AF23-64BD-671445F7F24E}"/>
                </a:ext>
              </a:extLst>
            </p:cNvPr>
            <p:cNvSpPr txBox="1"/>
            <p:nvPr/>
          </p:nvSpPr>
          <p:spPr>
            <a:xfrm>
              <a:off x="6883903"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51</a:t>
              </a:r>
            </a:p>
          </p:txBody>
        </p:sp>
        <p:sp>
          <p:nvSpPr>
            <p:cNvPr id="79" name="TextBox 131">
              <a:extLst>
                <a:ext uri="{FF2B5EF4-FFF2-40B4-BE49-F238E27FC236}">
                  <a16:creationId xmlns:a16="http://schemas.microsoft.com/office/drawing/2014/main" id="{91340E01-EE57-9D0F-FF60-A9FBC89752F6}"/>
                </a:ext>
              </a:extLst>
            </p:cNvPr>
            <p:cNvSpPr txBox="1"/>
            <p:nvPr/>
          </p:nvSpPr>
          <p:spPr>
            <a:xfrm>
              <a:off x="6864740"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cxnSp>
          <p:nvCxnSpPr>
            <p:cNvPr id="80" name="Straight Connector 132">
              <a:extLst>
                <a:ext uri="{FF2B5EF4-FFF2-40B4-BE49-F238E27FC236}">
                  <a16:creationId xmlns:a16="http://schemas.microsoft.com/office/drawing/2014/main" id="{F781A5E5-DE27-8176-6AF9-3C46C7857F0A}"/>
                </a:ext>
              </a:extLst>
            </p:cNvPr>
            <p:cNvCxnSpPr/>
            <p:nvPr/>
          </p:nvCxnSpPr>
          <p:spPr bwMode="auto">
            <a:xfrm flipV="1">
              <a:off x="6973834"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1" name="TextBox 133">
              <a:extLst>
                <a:ext uri="{FF2B5EF4-FFF2-40B4-BE49-F238E27FC236}">
                  <a16:creationId xmlns:a16="http://schemas.microsoft.com/office/drawing/2014/main" id="{40E11036-2421-5FFB-BEDD-34C7BC0EFFC2}"/>
                </a:ext>
              </a:extLst>
            </p:cNvPr>
            <p:cNvSpPr txBox="1"/>
            <p:nvPr/>
          </p:nvSpPr>
          <p:spPr>
            <a:xfrm>
              <a:off x="6280329"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45</a:t>
              </a:r>
            </a:p>
          </p:txBody>
        </p:sp>
        <p:sp>
          <p:nvSpPr>
            <p:cNvPr id="82" name="TextBox 134">
              <a:extLst>
                <a:ext uri="{FF2B5EF4-FFF2-40B4-BE49-F238E27FC236}">
                  <a16:creationId xmlns:a16="http://schemas.microsoft.com/office/drawing/2014/main" id="{7B3358B9-DAF4-C5D8-1967-4A611F602D1E}"/>
                </a:ext>
              </a:extLst>
            </p:cNvPr>
            <p:cNvSpPr txBox="1"/>
            <p:nvPr/>
          </p:nvSpPr>
          <p:spPr>
            <a:xfrm>
              <a:off x="6584246"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48</a:t>
              </a:r>
            </a:p>
          </p:txBody>
        </p:sp>
        <p:cxnSp>
          <p:nvCxnSpPr>
            <p:cNvPr id="83" name="Straight Connector 135">
              <a:extLst>
                <a:ext uri="{FF2B5EF4-FFF2-40B4-BE49-F238E27FC236}">
                  <a16:creationId xmlns:a16="http://schemas.microsoft.com/office/drawing/2014/main" id="{4A04DAA6-FBDF-CE7E-A913-AF2ED5A920B7}"/>
                </a:ext>
              </a:extLst>
            </p:cNvPr>
            <p:cNvCxnSpPr/>
            <p:nvPr/>
          </p:nvCxnSpPr>
          <p:spPr bwMode="auto">
            <a:xfrm flipV="1">
              <a:off x="6364645"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4" name="Straight Connector 136">
              <a:extLst>
                <a:ext uri="{FF2B5EF4-FFF2-40B4-BE49-F238E27FC236}">
                  <a16:creationId xmlns:a16="http://schemas.microsoft.com/office/drawing/2014/main" id="{F71C9E52-84D3-7EA3-7F75-D82DB9F25673}"/>
                </a:ext>
              </a:extLst>
            </p:cNvPr>
            <p:cNvCxnSpPr/>
            <p:nvPr/>
          </p:nvCxnSpPr>
          <p:spPr bwMode="auto">
            <a:xfrm flipV="1">
              <a:off x="6668079"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5" name="TextBox 137">
              <a:extLst>
                <a:ext uri="{FF2B5EF4-FFF2-40B4-BE49-F238E27FC236}">
                  <a16:creationId xmlns:a16="http://schemas.microsoft.com/office/drawing/2014/main" id="{0277B0E4-148E-3679-00F4-DCE375B98208}"/>
                </a:ext>
              </a:extLst>
            </p:cNvPr>
            <p:cNvSpPr txBox="1"/>
            <p:nvPr/>
          </p:nvSpPr>
          <p:spPr>
            <a:xfrm>
              <a:off x="6561381"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3</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12</a:t>
              </a:r>
            </a:p>
          </p:txBody>
        </p:sp>
        <p:sp>
          <p:nvSpPr>
            <p:cNvPr id="86" name="TextBox 138">
              <a:extLst>
                <a:ext uri="{FF2B5EF4-FFF2-40B4-BE49-F238E27FC236}">
                  <a16:creationId xmlns:a16="http://schemas.microsoft.com/office/drawing/2014/main" id="{21B2EF42-91E3-2203-CB04-19448BC0D60D}"/>
                </a:ext>
              </a:extLst>
            </p:cNvPr>
            <p:cNvSpPr txBox="1"/>
            <p:nvPr/>
          </p:nvSpPr>
          <p:spPr>
            <a:xfrm>
              <a:off x="6258029"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27</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is-I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40</a:t>
              </a:r>
            </a:p>
          </p:txBody>
        </p:sp>
        <p:sp>
          <p:nvSpPr>
            <p:cNvPr id="87" name="TextBox 139">
              <a:extLst>
                <a:ext uri="{FF2B5EF4-FFF2-40B4-BE49-F238E27FC236}">
                  <a16:creationId xmlns:a16="http://schemas.microsoft.com/office/drawing/2014/main" id="{7EC5BAD5-1486-2E95-D607-D3764CB36A41}"/>
                </a:ext>
              </a:extLst>
            </p:cNvPr>
            <p:cNvSpPr txBox="1"/>
            <p:nvPr/>
          </p:nvSpPr>
          <p:spPr>
            <a:xfrm>
              <a:off x="7187085" y="3686140"/>
              <a:ext cx="179864" cy="155505"/>
            </a:xfrm>
            <a:prstGeom prst="rect">
              <a:avLst/>
            </a:prstGeom>
            <a:noFill/>
          </p:spPr>
          <p:txBody>
            <a:bodyPr wrap="none" lIns="0" tIns="0" rIns="0" bIns="0" rtlCol="0">
              <a:sp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825"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54</a:t>
              </a:r>
            </a:p>
          </p:txBody>
        </p:sp>
        <p:sp>
          <p:nvSpPr>
            <p:cNvPr id="88" name="TextBox 140">
              <a:extLst>
                <a:ext uri="{FF2B5EF4-FFF2-40B4-BE49-F238E27FC236}">
                  <a16:creationId xmlns:a16="http://schemas.microsoft.com/office/drawing/2014/main" id="{D9DB5F1C-3877-F414-A0A8-A8F84B856C59}"/>
                </a:ext>
              </a:extLst>
            </p:cNvPr>
            <p:cNvSpPr txBox="1"/>
            <p:nvPr/>
          </p:nvSpPr>
          <p:spPr>
            <a:xfrm>
              <a:off x="7167921" y="3997014"/>
              <a:ext cx="218189" cy="347905"/>
            </a:xfrm>
            <a:prstGeom prst="rect">
              <a:avLst/>
            </a:prstGeom>
            <a:noFill/>
          </p:spPr>
          <p:txBody>
            <a:bodyPr wrap="none" lIns="0" tIns="0" rIns="0" bIns="0" rtlCol="0">
              <a:noAutofit/>
            </a:bodyPr>
            <a:lstStyle/>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0</a:t>
              </a:r>
            </a:p>
            <a:p>
              <a:pPr marL="0" marR="0" lvl="0" indent="0" algn="ctr" defTabSz="547637" rtl="0" eaLnBrk="1" fontAlgn="auto" latinLnBrk="0" hangingPunct="1">
                <a:lnSpc>
                  <a:spcPct val="100000"/>
                </a:lnSpc>
                <a:spcBef>
                  <a:spcPct val="0"/>
                </a:spcBef>
                <a:spcAft>
                  <a:spcPts val="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0</a:t>
              </a:r>
            </a:p>
          </p:txBody>
        </p:sp>
        <p:cxnSp>
          <p:nvCxnSpPr>
            <p:cNvPr id="89" name="Straight Connector 141">
              <a:extLst>
                <a:ext uri="{FF2B5EF4-FFF2-40B4-BE49-F238E27FC236}">
                  <a16:creationId xmlns:a16="http://schemas.microsoft.com/office/drawing/2014/main" id="{DDAB73E8-587B-4DA6-07E4-47032CCA87C9}"/>
                </a:ext>
              </a:extLst>
            </p:cNvPr>
            <p:cNvCxnSpPr/>
            <p:nvPr/>
          </p:nvCxnSpPr>
          <p:spPr bwMode="auto">
            <a:xfrm flipV="1">
              <a:off x="7277016" y="3607064"/>
              <a:ext cx="0" cy="45500"/>
            </a:xfrm>
            <a:prstGeom prst="line">
              <a:avLst/>
            </a:prstGeom>
            <a:solidFill>
              <a:srgbClr val="6D2687"/>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142">
              <a:extLst>
                <a:ext uri="{FF2B5EF4-FFF2-40B4-BE49-F238E27FC236}">
                  <a16:creationId xmlns:a16="http://schemas.microsoft.com/office/drawing/2014/main" id="{023C4B4B-72E4-7D18-FEEB-84BBD1CA2530}"/>
                </a:ext>
              </a:extLst>
            </p:cNvPr>
            <p:cNvCxnSpPr/>
            <p:nvPr/>
          </p:nvCxnSpPr>
          <p:spPr bwMode="auto">
            <a:xfrm flipV="1">
              <a:off x="6065532" y="1454232"/>
              <a:ext cx="0" cy="2154689"/>
            </a:xfrm>
            <a:prstGeom prst="line">
              <a:avLst/>
            </a:prstGeom>
            <a:solidFill>
              <a:srgbClr val="6D2687"/>
            </a:solidFill>
            <a:ln w="12700" cap="flat" cmpd="sng" algn="ctr">
              <a:solidFill>
                <a:srgbClr val="00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1" name="Freeform 181">
              <a:extLst>
                <a:ext uri="{FF2B5EF4-FFF2-40B4-BE49-F238E27FC236}">
                  <a16:creationId xmlns:a16="http://schemas.microsoft.com/office/drawing/2014/main" id="{2955AE48-F1C4-DAF5-EC3A-4C0B1304D4D7}"/>
                </a:ext>
              </a:extLst>
            </p:cNvPr>
            <p:cNvSpPr/>
            <p:nvPr/>
          </p:nvSpPr>
          <p:spPr bwMode="auto">
            <a:xfrm>
              <a:off x="7254648" y="1948263"/>
              <a:ext cx="9482" cy="963"/>
            </a:xfrm>
            <a:custGeom>
              <a:avLst/>
              <a:gdLst>
                <a:gd name="connsiteX0" fmla="*/ 0 w 13346"/>
                <a:gd name="connsiteY0" fmla="*/ 0 h 1578"/>
                <a:gd name="connsiteX1" fmla="*/ 13346 w 13346"/>
                <a:gd name="connsiteY1" fmla="*/ 1578 h 1578"/>
                <a:gd name="connsiteX2" fmla="*/ 0 w 13346"/>
                <a:gd name="connsiteY2" fmla="*/ 1578 h 1578"/>
                <a:gd name="connsiteX3" fmla="*/ 0 w 13346"/>
                <a:gd name="connsiteY3" fmla="*/ 0 h 1578"/>
              </a:gdLst>
              <a:ahLst/>
              <a:cxnLst>
                <a:cxn ang="0">
                  <a:pos x="connsiteX0" y="connsiteY0"/>
                </a:cxn>
                <a:cxn ang="0">
                  <a:pos x="connsiteX1" y="connsiteY1"/>
                </a:cxn>
                <a:cxn ang="0">
                  <a:pos x="connsiteX2" y="connsiteY2"/>
                </a:cxn>
                <a:cxn ang="0">
                  <a:pos x="connsiteX3" y="connsiteY3"/>
                </a:cxn>
              </a:cxnLst>
              <a:rect l="l" t="t" r="r" b="b"/>
              <a:pathLst>
                <a:path w="13346" h="1578">
                  <a:moveTo>
                    <a:pt x="0" y="0"/>
                  </a:moveTo>
                  <a:lnTo>
                    <a:pt x="13346" y="1578"/>
                  </a:lnTo>
                  <a:lnTo>
                    <a:pt x="0" y="1578"/>
                  </a:lnTo>
                  <a:lnTo>
                    <a:pt x="0" y="0"/>
                  </a:lnTo>
                  <a:close/>
                </a:path>
              </a:pathLst>
            </a:custGeom>
            <a:noFill/>
            <a:ln w="9525" cap="flat" cmpd="sng" algn="ctr">
              <a:solidFill>
                <a:sysClr val="windowText" lastClr="000000">
                  <a:shade val="95000"/>
                  <a:satMod val="105000"/>
                </a:sysClr>
              </a:solidFill>
              <a:prstDash val="solid"/>
              <a:headEnd type="none" w="med" len="med"/>
              <a:tailEnd type="none" w="med" len="med"/>
            </a:ln>
            <a:effectLst/>
          </p:spPr>
          <p:txBody>
            <a:bodyPr vert="horz" wrap="square" lIns="68580" tIns="34290" rIns="68580" bIns="34290" numCol="1" rtlCol="0" anchor="t" anchorCtr="0" compatLnSpc="1">
              <a:prstTxWarp prst="textNoShape">
                <a:avLst/>
              </a:prstTxWarp>
            </a:bodyPr>
            <a:lstStyle/>
            <a:p>
              <a:pPr marL="0" marR="0" lvl="0" indent="0" algn="l" defTabSz="685773" rtl="0" eaLnBrk="1" fontAlgn="auto" latinLnBrk="0" hangingPunct="1">
                <a:lnSpc>
                  <a:spcPct val="100000"/>
                </a:lnSpc>
                <a:spcBef>
                  <a:spcPct val="0"/>
                </a:spcBef>
                <a:spcAft>
                  <a:spcPts val="0"/>
                </a:spcAft>
                <a:buClrTx/>
                <a:buSzTx/>
                <a:buFontTx/>
                <a:buNone/>
                <a:tabLst/>
                <a:defRPr/>
              </a:pPr>
              <a:endParaRPr kumimoji="0" lang="en-US" sz="2400" b="0" i="0" u="none" strike="noStrike" kern="0" cap="none" spc="0" normalizeH="0" baseline="0" noProof="0">
                <a:ln>
                  <a:noFill/>
                </a:ln>
                <a:solidFill>
                  <a:srgbClr val="777777"/>
                </a:solidFill>
                <a:effectLst/>
                <a:uLnTx/>
                <a:uFillTx/>
                <a:latin typeface="Verdana" panose="020B0604030504040204" pitchFamily="34" charset="0"/>
                <a:ea typeface="Verdana" panose="020B0604030504040204" pitchFamily="34" charset="0"/>
                <a:cs typeface="Verdana" panose="020B0604030504040204" pitchFamily="34" charset="0"/>
                <a:sym typeface="Arial" pitchFamily="-110" charset="0"/>
              </a:endParaRPr>
            </a:p>
          </p:txBody>
        </p:sp>
        <p:sp>
          <p:nvSpPr>
            <p:cNvPr id="92" name="TextBox 144">
              <a:extLst>
                <a:ext uri="{FF2B5EF4-FFF2-40B4-BE49-F238E27FC236}">
                  <a16:creationId xmlns:a16="http://schemas.microsoft.com/office/drawing/2014/main" id="{93980657-D988-8C7D-240D-A03EBDF56964}"/>
                </a:ext>
              </a:extLst>
            </p:cNvPr>
            <p:cNvSpPr txBox="1"/>
            <p:nvPr/>
          </p:nvSpPr>
          <p:spPr>
            <a:xfrm>
              <a:off x="4468284" y="1458364"/>
              <a:ext cx="2396452" cy="141368"/>
            </a:xfrm>
            <a:prstGeom prst="rect">
              <a:avLst/>
            </a:prstGeom>
            <a:solidFill>
              <a:srgbClr val="EBF1DE"/>
            </a:solidFill>
          </p:spPr>
          <p:txBody>
            <a:bodyPr wrap="square" lIns="0" tIns="0" rIns="0" bIns="0" rtlCol="0">
              <a:spAutoFit/>
            </a:bodyPr>
            <a:lstStyle/>
            <a:p>
              <a:pPr marL="0" marR="0" lvl="0" indent="0" algn="l" defTabSz="547637" rtl="0" eaLnBrk="1" fontAlgn="auto" latinLnBrk="0" hangingPunct="1">
                <a:lnSpc>
                  <a:spcPct val="100000"/>
                </a:lnSpc>
                <a:spcBef>
                  <a:spcPct val="0"/>
                </a:spcBef>
                <a:spcAft>
                  <a:spcPts val="600"/>
                </a:spcAft>
                <a:buClrTx/>
                <a:buSzTx/>
                <a:buFontTx/>
                <a:buNone/>
                <a:tabLst/>
                <a:defRPr/>
              </a:pPr>
              <a:r>
                <a:rPr kumimoji="0" lang="en-US" sz="750" b="0" i="0" u="none" strike="noStrike" kern="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Daratumumab monotherapy phase</a:t>
              </a:r>
            </a:p>
          </p:txBody>
        </p:sp>
        <p:pic>
          <p:nvPicPr>
            <p:cNvPr id="93" name="Picture 145">
              <a:extLst>
                <a:ext uri="{FF2B5EF4-FFF2-40B4-BE49-F238E27FC236}">
                  <a16:creationId xmlns:a16="http://schemas.microsoft.com/office/drawing/2014/main" id="{EE0CBEB9-E789-BC40-4B12-44CCD01224CF}"/>
                </a:ext>
              </a:extLst>
            </p:cNvPr>
            <p:cNvPicPr>
              <a:picLocks noChangeAspect="1"/>
            </p:cNvPicPr>
            <p:nvPr/>
          </p:nvPicPr>
          <p:blipFill>
            <a:blip r:embed="rId3"/>
            <a:stretch>
              <a:fillRect/>
            </a:stretch>
          </p:blipFill>
          <p:spPr>
            <a:xfrm>
              <a:off x="1761438" y="1270451"/>
              <a:ext cx="5417494" cy="1158529"/>
            </a:xfrm>
            <a:prstGeom prst="rect">
              <a:avLst/>
            </a:prstGeom>
          </p:spPr>
        </p:pic>
      </p:grpSp>
      <p:sp>
        <p:nvSpPr>
          <p:cNvPr id="94" name="Metin kutusu 93">
            <a:extLst>
              <a:ext uri="{FF2B5EF4-FFF2-40B4-BE49-F238E27FC236}">
                <a16:creationId xmlns:a16="http://schemas.microsoft.com/office/drawing/2014/main" id="{F5550654-9DDE-31A6-B624-D059AFFAC91C}"/>
              </a:ext>
            </a:extLst>
          </p:cNvPr>
          <p:cNvSpPr txBox="1"/>
          <p:nvPr/>
        </p:nvSpPr>
        <p:spPr>
          <a:xfrm>
            <a:off x="7779927" y="970172"/>
            <a:ext cx="1842043" cy="369332"/>
          </a:xfrm>
          <a:prstGeom prst="rect">
            <a:avLst/>
          </a:prstGeom>
          <a:solidFill>
            <a:schemeClr val="accent2">
              <a:lumMod val="20000"/>
              <a:lumOff val="80000"/>
            </a:schemeClr>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GENEL SAĞKALIM</a:t>
            </a:r>
          </a:p>
        </p:txBody>
      </p:sp>
      <p:sp>
        <p:nvSpPr>
          <p:cNvPr id="96" name="Metin kutusu 95">
            <a:extLst>
              <a:ext uri="{FF2B5EF4-FFF2-40B4-BE49-F238E27FC236}">
                <a16:creationId xmlns:a16="http://schemas.microsoft.com/office/drawing/2014/main" id="{35E30762-9793-42C9-96E0-25D8B71176DC}"/>
              </a:ext>
            </a:extLst>
          </p:cNvPr>
          <p:cNvSpPr txBox="1"/>
          <p:nvPr/>
        </p:nvSpPr>
        <p:spPr>
          <a:xfrm>
            <a:off x="1429161" y="6483670"/>
            <a:ext cx="10907485" cy="369332"/>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Mateos</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MV, et al. </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Lancet</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2020. </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https</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tr-TR" sz="18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doi.org</a:t>
            </a:r>
            <a:r>
              <a:rPr kumimoji="0" lang="tr-TR" sz="18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/10.1016/S0140-6736(19)32956-3</a:t>
            </a:r>
            <a:r>
              <a:rPr kumimoji="0" lang="tr-TR" sz="1800" b="0" i="0" u="none" strike="noStrike" kern="1200" cap="none" spc="0" normalizeH="0" baseline="0" noProof="0" dirty="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Tree>
    <p:extLst>
      <p:ext uri="{BB962C8B-B14F-4D97-AF65-F5344CB8AC3E}">
        <p14:creationId xmlns:p14="http://schemas.microsoft.com/office/powerpoint/2010/main" val="225047481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7" name="object 3">
            <a:extLst>
              <a:ext uri="{FF2B5EF4-FFF2-40B4-BE49-F238E27FC236}">
                <a16:creationId xmlns:a16="http://schemas.microsoft.com/office/drawing/2014/main" id="{B5ED2FC8-5CFB-9F49-B682-CD6522BFA41F}"/>
              </a:ext>
            </a:extLst>
          </p:cNvPr>
          <p:cNvSpPr txBox="1">
            <a:spLocks/>
          </p:cNvSpPr>
          <p:nvPr/>
        </p:nvSpPr>
        <p:spPr>
          <a:xfrm>
            <a:off x="805543" y="695138"/>
            <a:ext cx="4998357" cy="886781"/>
          </a:xfrm>
          <a:prstGeom prst="rect">
            <a:avLst/>
          </a:prstGeom>
        </p:spPr>
        <p:txBody>
          <a:bodyPr vert="horz" wrap="square" lIns="0" tIns="12065" rIns="0" bIns="0" rtlCol="0" anchor="ctr">
            <a:spAutoFit/>
          </a:bodyPr>
          <a:lstStyle>
            <a:lvl1pPr algn="l" defTabSz="342900" rtl="0" eaLnBrk="1" latinLnBrk="0" hangingPunct="1">
              <a:spcBef>
                <a:spcPct val="0"/>
              </a:spcBef>
              <a:buNone/>
              <a:defRPr sz="1463" b="1" kern="1200">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ALCYONE </a:t>
            </a:r>
          </a:p>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MRD Negatifliği</a:t>
            </a:r>
          </a:p>
        </p:txBody>
      </p:sp>
      <p:pic>
        <p:nvPicPr>
          <p:cNvPr id="2" name="Picture 1">
            <a:extLst>
              <a:ext uri="{FF2B5EF4-FFF2-40B4-BE49-F238E27FC236}">
                <a16:creationId xmlns:a16="http://schemas.microsoft.com/office/drawing/2014/main" id="{F772288B-E2A7-4AF9-B83C-4423B6E8D46A}"/>
              </a:ext>
            </a:extLst>
          </p:cNvPr>
          <p:cNvPicPr>
            <a:picLocks noChangeAspect="1"/>
          </p:cNvPicPr>
          <p:nvPr/>
        </p:nvPicPr>
        <p:blipFill rotWithShape="1">
          <a:blip r:embed="rId3"/>
          <a:srcRect t="15838"/>
          <a:stretch/>
        </p:blipFill>
        <p:spPr>
          <a:xfrm>
            <a:off x="805543" y="1965164"/>
            <a:ext cx="4194301" cy="3431830"/>
          </a:xfrm>
          <a:prstGeom prst="rect">
            <a:avLst/>
          </a:prstGeom>
        </p:spPr>
      </p:pic>
      <p:sp>
        <p:nvSpPr>
          <p:cNvPr id="21" name="TextBox 20">
            <a:extLst>
              <a:ext uri="{FF2B5EF4-FFF2-40B4-BE49-F238E27FC236}">
                <a16:creationId xmlns:a16="http://schemas.microsoft.com/office/drawing/2014/main" id="{8CAA8CF7-EE0D-4B3C-B06D-79B2FA0602F8}"/>
              </a:ext>
            </a:extLst>
          </p:cNvPr>
          <p:cNvSpPr txBox="1"/>
          <p:nvPr/>
        </p:nvSpPr>
        <p:spPr>
          <a:xfrm>
            <a:off x="167033" y="6187937"/>
            <a:ext cx="6195301" cy="400110"/>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Mateos MV, et al. Lancet. 2020. https://doi.org/10.1016/S0140-6736(19)32956-3.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Metin kutusu 4">
            <a:extLst>
              <a:ext uri="{FF2B5EF4-FFF2-40B4-BE49-F238E27FC236}">
                <a16:creationId xmlns:a16="http://schemas.microsoft.com/office/drawing/2014/main" id="{E97F5B99-C493-9F94-934F-61B43CAF36D6}"/>
              </a:ext>
            </a:extLst>
          </p:cNvPr>
          <p:cNvSpPr txBox="1"/>
          <p:nvPr/>
        </p:nvSpPr>
        <p:spPr>
          <a:xfrm>
            <a:off x="1358604" y="5532200"/>
            <a:ext cx="15833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16.5 aylık takip</a:t>
            </a:r>
          </a:p>
        </p:txBody>
      </p:sp>
      <p:sp>
        <p:nvSpPr>
          <p:cNvPr id="6" name="Metin kutusu 5">
            <a:extLst>
              <a:ext uri="{FF2B5EF4-FFF2-40B4-BE49-F238E27FC236}">
                <a16:creationId xmlns:a16="http://schemas.microsoft.com/office/drawing/2014/main" id="{E5433848-B507-AD0D-B824-38225FD056F1}"/>
              </a:ext>
            </a:extLst>
          </p:cNvPr>
          <p:cNvSpPr txBox="1"/>
          <p:nvPr/>
        </p:nvSpPr>
        <p:spPr>
          <a:xfrm>
            <a:off x="3416462" y="5532200"/>
            <a:ext cx="15833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rPr>
              <a:t>40.1 aylık takip</a:t>
            </a:r>
          </a:p>
        </p:txBody>
      </p:sp>
      <p:sp>
        <p:nvSpPr>
          <p:cNvPr id="23" name="Metin kutusu 22">
            <a:extLst>
              <a:ext uri="{FF2B5EF4-FFF2-40B4-BE49-F238E27FC236}">
                <a16:creationId xmlns:a16="http://schemas.microsoft.com/office/drawing/2014/main" id="{4D2D514B-3865-FDF4-EABB-D268F6D1AB48}"/>
              </a:ext>
            </a:extLst>
          </p:cNvPr>
          <p:cNvSpPr txBox="1"/>
          <p:nvPr/>
        </p:nvSpPr>
        <p:spPr>
          <a:xfrm>
            <a:off x="0" y="6453181"/>
            <a:ext cx="12192000" cy="923330"/>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object 3">
            <a:extLst>
              <a:ext uri="{FF2B5EF4-FFF2-40B4-BE49-F238E27FC236}">
                <a16:creationId xmlns:a16="http://schemas.microsoft.com/office/drawing/2014/main" id="{D12FE6D8-A0F8-217D-5496-9EE4242A28B5}"/>
              </a:ext>
            </a:extLst>
          </p:cNvPr>
          <p:cNvSpPr txBox="1">
            <a:spLocks/>
          </p:cNvSpPr>
          <p:nvPr/>
        </p:nvSpPr>
        <p:spPr>
          <a:xfrm>
            <a:off x="7049339" y="701549"/>
            <a:ext cx="4337118" cy="873957"/>
          </a:xfrm>
          <a:prstGeom prst="rect">
            <a:avLst/>
          </a:prstGeom>
        </p:spPr>
        <p:txBody>
          <a:bodyPr vert="horz" wrap="square" lIns="0" tIns="12065" rIns="0" bIns="0" rtlCol="0" anchor="ctr">
            <a:spAutoFit/>
          </a:bodyPr>
          <a:lstStyle>
            <a:lvl1pPr algn="l" defTabSz="342900" rtl="0" eaLnBrk="1" latinLnBrk="0" hangingPunct="1">
              <a:spcBef>
                <a:spcPct val="0"/>
              </a:spcBef>
              <a:buNone/>
              <a:defRPr sz="1463" b="1" kern="1200">
                <a:solidFill>
                  <a:srgbClr val="09357A"/>
                </a:solidFill>
                <a:latin typeface="Verdana" panose="020B0604030504040204" pitchFamily="34" charset="0"/>
                <a:ea typeface="Verdana" panose="020B0604030504040204" pitchFamily="34" charset="0"/>
                <a:cs typeface="Verdana" panose="020B0604030504040204" pitchFamily="34" charset="0"/>
              </a:defRPr>
            </a:lvl1pPr>
          </a:lstStyle>
          <a:p>
            <a:pPr marL="12700" marR="0" lvl="0" indent="0" algn="l" defTabSz="342900" rtl="0" eaLnBrk="1" fontAlgn="auto" latinLnBrk="0" hangingPunct="1">
              <a:lnSpc>
                <a:spcPct val="100000"/>
              </a:lnSpc>
              <a:spcBef>
                <a:spcPts val="95"/>
              </a:spcBef>
              <a:spcAft>
                <a:spcPts val="0"/>
              </a:spcAft>
              <a:buClrTx/>
              <a:buSzTx/>
              <a:buFontTx/>
              <a:buNone/>
              <a:tabLst/>
              <a:defRPr/>
            </a:pPr>
            <a:r>
              <a:rPr kumimoji="0" lang="tr-TR" sz="2800" b="1"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Sürdürülebilir MRD Negatifliği</a:t>
            </a:r>
          </a:p>
        </p:txBody>
      </p:sp>
      <p:grpSp>
        <p:nvGrpSpPr>
          <p:cNvPr id="8" name="Group 2">
            <a:extLst>
              <a:ext uri="{FF2B5EF4-FFF2-40B4-BE49-F238E27FC236}">
                <a16:creationId xmlns:a16="http://schemas.microsoft.com/office/drawing/2014/main" id="{1888E645-F103-D875-BB36-2A4C4916F5B4}"/>
              </a:ext>
            </a:extLst>
          </p:cNvPr>
          <p:cNvGrpSpPr/>
          <p:nvPr/>
        </p:nvGrpSpPr>
        <p:grpSpPr>
          <a:xfrm>
            <a:off x="6856066" y="1903830"/>
            <a:ext cx="4017897" cy="3554498"/>
            <a:chOff x="853029" y="2278537"/>
            <a:chExt cx="3009072" cy="2662025"/>
          </a:xfrm>
        </p:grpSpPr>
        <p:pic>
          <p:nvPicPr>
            <p:cNvPr id="9" name="Picture 4">
              <a:extLst>
                <a:ext uri="{FF2B5EF4-FFF2-40B4-BE49-F238E27FC236}">
                  <a16:creationId xmlns:a16="http://schemas.microsoft.com/office/drawing/2014/main" id="{66BE6846-1538-B57A-36B0-394F6019B39C}"/>
                </a:ext>
              </a:extLst>
            </p:cNvPr>
            <p:cNvPicPr>
              <a:picLocks noChangeAspect="1"/>
            </p:cNvPicPr>
            <p:nvPr/>
          </p:nvPicPr>
          <p:blipFill rotWithShape="1">
            <a:blip r:embed="rId4"/>
            <a:srcRect b="6385"/>
            <a:stretch/>
          </p:blipFill>
          <p:spPr>
            <a:xfrm>
              <a:off x="853029" y="2288582"/>
              <a:ext cx="3009072" cy="2651980"/>
            </a:xfrm>
            <a:prstGeom prst="rect">
              <a:avLst/>
            </a:prstGeom>
          </p:spPr>
        </p:pic>
        <p:sp>
          <p:nvSpPr>
            <p:cNvPr id="10" name="Rectangle 143">
              <a:extLst>
                <a:ext uri="{FF2B5EF4-FFF2-40B4-BE49-F238E27FC236}">
                  <a16:creationId xmlns:a16="http://schemas.microsoft.com/office/drawing/2014/main" id="{59C0512F-C7AF-B460-FBA5-D138A0E23A0D}"/>
                </a:ext>
              </a:extLst>
            </p:cNvPr>
            <p:cNvSpPr>
              <a:spLocks noChangeArrowheads="1"/>
            </p:cNvSpPr>
            <p:nvPr/>
          </p:nvSpPr>
          <p:spPr bwMode="auto">
            <a:xfrm>
              <a:off x="1496865" y="2295666"/>
              <a:ext cx="761996" cy="138300"/>
            </a:xfrm>
            <a:prstGeom prst="rect">
              <a:avLst/>
            </a:prstGeom>
            <a:solidFill>
              <a:schemeClr val="bg1"/>
            </a:solidFill>
            <a:ln w="9525">
              <a:solidFill>
                <a:schemeClr val="bg1"/>
              </a:solidFill>
              <a:miter lim="800000"/>
              <a:headEnd/>
              <a:tailEnd/>
            </a:ln>
          </p:spPr>
          <p:txBody>
            <a:bodyPr vert="horz" wrap="square" lIns="0" tIns="0" rIns="0" bIns="0" numCol="1" anchor="t" anchorCtr="0" compatLnSpc="1">
              <a:prstTxWarp prst="textNoShape">
                <a:avLst/>
              </a:prstTxWarp>
              <a:spAutoFit/>
            </a:body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tr-TR" sz="12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≥6 ay</a:t>
              </a:r>
              <a:endParaRPr kumimoji="0" lang="en-US" sz="12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 name="Rectangle 143">
              <a:extLst>
                <a:ext uri="{FF2B5EF4-FFF2-40B4-BE49-F238E27FC236}">
                  <a16:creationId xmlns:a16="http://schemas.microsoft.com/office/drawing/2014/main" id="{6C175626-044B-B4A9-FBE7-8DC8AE4D8129}"/>
                </a:ext>
              </a:extLst>
            </p:cNvPr>
            <p:cNvSpPr>
              <a:spLocks noChangeArrowheads="1"/>
            </p:cNvSpPr>
            <p:nvPr/>
          </p:nvSpPr>
          <p:spPr bwMode="auto">
            <a:xfrm>
              <a:off x="2824378" y="2278537"/>
              <a:ext cx="963886" cy="138300"/>
            </a:xfrm>
            <a:prstGeom prst="rect">
              <a:avLst/>
            </a:prstGeom>
            <a:solidFill>
              <a:schemeClr val="bg1"/>
            </a:solidFill>
            <a:ln w="9525">
              <a:solidFill>
                <a:schemeClr val="bg1"/>
              </a:solidFill>
              <a:miter lim="800000"/>
              <a:headEnd/>
              <a:tailEnd/>
            </a:ln>
          </p:spPr>
          <p:txBody>
            <a:bodyPr vert="horz" wrap="square" lIns="0" tIns="0" rIns="0" bIns="0" numCol="1" anchor="t" anchorCtr="0" compatLnSpc="1">
              <a:prstTxWarp prst="textNoShape">
                <a:avLst/>
              </a:prstTxWarp>
              <a:spAutoFit/>
            </a:body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tr-TR" sz="12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≥12 ay</a:t>
              </a:r>
              <a:endParaRPr kumimoji="0" lang="en-US" sz="1200" b="1"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2" name="Rectangle 153">
              <a:extLst>
                <a:ext uri="{FF2B5EF4-FFF2-40B4-BE49-F238E27FC236}">
                  <a16:creationId xmlns:a16="http://schemas.microsoft.com/office/drawing/2014/main" id="{DA24CC76-605C-1793-3619-A5133B63C300}"/>
                </a:ext>
              </a:extLst>
            </p:cNvPr>
            <p:cNvSpPr>
              <a:spLocks noChangeArrowheads="1"/>
            </p:cNvSpPr>
            <p:nvPr/>
          </p:nvSpPr>
          <p:spPr bwMode="auto">
            <a:xfrm rot="16200000">
              <a:off x="-233859" y="3564666"/>
              <a:ext cx="2405242" cy="115249"/>
            </a:xfrm>
            <a:prstGeom prst="rect">
              <a:avLst/>
            </a:prstGeom>
            <a:solidFill>
              <a:schemeClr val="bg1"/>
            </a:solidFill>
            <a:ln w="9525">
              <a:solidFill>
                <a:schemeClr val="bg1"/>
              </a:solidFill>
              <a:miter lim="800000"/>
              <a:headEnd/>
              <a:tailEnd/>
            </a:ln>
          </p:spPr>
          <p:txBody>
            <a:bodyPr vert="horz" wrap="square" lIns="0" tIns="0" rIns="0" bIns="0" numCol="1" anchor="t" anchorCtr="0" compatLnSpc="1">
              <a:prstTxWarp prst="textNoShape">
                <a:avLst/>
              </a:prstTxWarp>
              <a:spAutoFit/>
            </a:body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tr-TR" sz="1000" b="0" i="0" u="none" strike="noStrike" kern="1200" cap="none" spc="0" normalizeH="0" baseline="0" noProof="0" dirty="0">
                  <a:ln>
                    <a:noFill/>
                  </a:ln>
                  <a:solidFill>
                    <a:srgbClr val="000000"/>
                  </a:solidFill>
                  <a:effectLst/>
                  <a:uLnTx/>
                  <a:uFillTx/>
                  <a:latin typeface="Verdana" panose="020B0604030504040204" pitchFamily="34" charset="0"/>
                  <a:ea typeface="Verdana" panose="020B0604030504040204" pitchFamily="34" charset="0"/>
                  <a:cs typeface="Verdana" panose="020B0604030504040204" pitchFamily="34" charset="0"/>
                </a:rPr>
                <a:t>Korunan MRD negatifliği oranı %</a:t>
              </a:r>
              <a:endParaRPr kumimoji="0" lang="en-US" sz="1000" b="0"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3" name="Rectangle 1">
              <a:extLst>
                <a:ext uri="{FF2B5EF4-FFF2-40B4-BE49-F238E27FC236}">
                  <a16:creationId xmlns:a16="http://schemas.microsoft.com/office/drawing/2014/main" id="{FBAF3D2A-78B9-0BD7-244C-3DC094B8A269}"/>
                </a:ext>
              </a:extLst>
            </p:cNvPr>
            <p:cNvSpPr/>
            <p:nvPr/>
          </p:nvSpPr>
          <p:spPr>
            <a:xfrm>
              <a:off x="2148373" y="2597507"/>
              <a:ext cx="122552" cy="805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6">
              <a:extLst>
                <a:ext uri="{FF2B5EF4-FFF2-40B4-BE49-F238E27FC236}">
                  <a16:creationId xmlns:a16="http://schemas.microsoft.com/office/drawing/2014/main" id="{4B0A7292-F2B5-379F-82F4-15FC1FF3DB0A}"/>
                </a:ext>
              </a:extLst>
            </p:cNvPr>
            <p:cNvSpPr/>
            <p:nvPr/>
          </p:nvSpPr>
          <p:spPr>
            <a:xfrm>
              <a:off x="2076807" y="2522689"/>
              <a:ext cx="182054" cy="149825"/>
            </a:xfrm>
            <a:prstGeom prst="rect">
              <a:avLst/>
            </a:prstGeom>
            <a:noFill/>
          </p:spPr>
          <p:txBody>
            <a:bodyPr wrap="square">
              <a:sp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sp>
          <p:nvSpPr>
            <p:cNvPr id="15" name="Rectangle 23">
              <a:extLst>
                <a:ext uri="{FF2B5EF4-FFF2-40B4-BE49-F238E27FC236}">
                  <a16:creationId xmlns:a16="http://schemas.microsoft.com/office/drawing/2014/main" id="{8AC0E290-8A62-6781-C129-8F9011A424CB}"/>
                </a:ext>
              </a:extLst>
            </p:cNvPr>
            <p:cNvSpPr/>
            <p:nvPr/>
          </p:nvSpPr>
          <p:spPr>
            <a:xfrm>
              <a:off x="3564423" y="2597507"/>
              <a:ext cx="122552" cy="805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24">
              <a:extLst>
                <a:ext uri="{FF2B5EF4-FFF2-40B4-BE49-F238E27FC236}">
                  <a16:creationId xmlns:a16="http://schemas.microsoft.com/office/drawing/2014/main" id="{47077636-16E8-90BF-B960-5B0F99E43055}"/>
                </a:ext>
              </a:extLst>
            </p:cNvPr>
            <p:cNvSpPr/>
            <p:nvPr/>
          </p:nvSpPr>
          <p:spPr>
            <a:xfrm>
              <a:off x="3492857" y="2522689"/>
              <a:ext cx="182054" cy="149825"/>
            </a:xfrm>
            <a:prstGeom prst="rect">
              <a:avLst/>
            </a:prstGeom>
            <a:noFill/>
          </p:spPr>
          <p:txBody>
            <a:bodyPr wrap="square">
              <a:sp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a:t>
              </a:r>
            </a:p>
          </p:txBody>
        </p:sp>
      </p:grpSp>
      <p:sp>
        <p:nvSpPr>
          <p:cNvPr id="18" name="Metin kutusu 17">
            <a:extLst>
              <a:ext uri="{FF2B5EF4-FFF2-40B4-BE49-F238E27FC236}">
                <a16:creationId xmlns:a16="http://schemas.microsoft.com/office/drawing/2014/main" id="{EC124BAB-CA27-E1D7-51FE-B92C78E28BB3}"/>
              </a:ext>
            </a:extLst>
          </p:cNvPr>
          <p:cNvSpPr txBox="1"/>
          <p:nvPr/>
        </p:nvSpPr>
        <p:spPr>
          <a:xfrm>
            <a:off x="6633447" y="5676697"/>
            <a:ext cx="5168901"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Verdana" panose="020B0604030504040204" pitchFamily="34" charset="0"/>
              </a:rPr>
              <a:t>D-VMP ile anlamlı şekilde daha yüksek oranlarda MRD negatifliği ve korunan MRD negatifliği</a:t>
            </a:r>
          </a:p>
        </p:txBody>
      </p:sp>
    </p:spTree>
    <p:extLst>
      <p:ext uri="{BB962C8B-B14F-4D97-AF65-F5344CB8AC3E}">
        <p14:creationId xmlns:p14="http://schemas.microsoft.com/office/powerpoint/2010/main" val="63465296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Başlangıç Özellikleri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2" name="TextBox 1">
            <a:extLst>
              <a:ext uri="{FF2B5EF4-FFF2-40B4-BE49-F238E27FC236}">
                <a16:creationId xmlns:a16="http://schemas.microsoft.com/office/drawing/2014/main" id="{DBA9C7CE-81AE-7BB7-1D08-6FE98AD6E6F1}"/>
              </a:ext>
            </a:extLst>
          </p:cNvPr>
          <p:cNvSpPr txBox="1"/>
          <p:nvPr/>
        </p:nvSpPr>
        <p:spPr>
          <a:xfrm>
            <a:off x="32294" y="6621228"/>
            <a:ext cx="6195301"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Mateos MV, et al. Lancet. 2020. https://doi.org/10.1016/S0140-6736(19)32956-3.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graphicFrame>
        <p:nvGraphicFramePr>
          <p:cNvPr id="4" name="object 5">
            <a:extLst>
              <a:ext uri="{FF2B5EF4-FFF2-40B4-BE49-F238E27FC236}">
                <a16:creationId xmlns:a16="http://schemas.microsoft.com/office/drawing/2014/main" id="{587AB4D8-BFA5-F791-59E9-04DAB296EC4F}"/>
              </a:ext>
            </a:extLst>
          </p:cNvPr>
          <p:cNvGraphicFramePr>
            <a:graphicFrameLocks noGrp="1"/>
          </p:cNvGraphicFramePr>
          <p:nvPr/>
        </p:nvGraphicFramePr>
        <p:xfrm>
          <a:off x="691978" y="1315262"/>
          <a:ext cx="5051044" cy="4535619"/>
        </p:xfrm>
        <a:graphic>
          <a:graphicData uri="http://schemas.openxmlformats.org/drawingml/2006/table">
            <a:tbl>
              <a:tblPr firstRow="1" firstCol="1" lastRow="1" lastCol="1" bandRow="1" bandCol="1"/>
              <a:tblGrid>
                <a:gridCol w="2135910">
                  <a:extLst>
                    <a:ext uri="{9D8B030D-6E8A-4147-A177-3AD203B41FA5}">
                      <a16:colId xmlns:a16="http://schemas.microsoft.com/office/drawing/2014/main" val="20000"/>
                    </a:ext>
                  </a:extLst>
                </a:gridCol>
                <a:gridCol w="1457567">
                  <a:extLst>
                    <a:ext uri="{9D8B030D-6E8A-4147-A177-3AD203B41FA5}">
                      <a16:colId xmlns:a16="http://schemas.microsoft.com/office/drawing/2014/main" val="20001"/>
                    </a:ext>
                  </a:extLst>
                </a:gridCol>
                <a:gridCol w="1457567">
                  <a:extLst>
                    <a:ext uri="{9D8B030D-6E8A-4147-A177-3AD203B41FA5}">
                      <a16:colId xmlns:a16="http://schemas.microsoft.com/office/drawing/2014/main" val="20002"/>
                    </a:ext>
                  </a:extLst>
                </a:gridCol>
              </a:tblGrid>
              <a:tr h="622915">
                <a:tc>
                  <a:txBody>
                    <a:bodyPr/>
                    <a:lstStyle>
                      <a:lvl1pPr marL="0" algn="l" defTabSz="457200" rtl="0" eaLnBrk="1" latinLnBrk="0" hangingPunct="1">
                        <a:defRPr sz="1800" kern="1200">
                          <a:solidFill>
                            <a:schemeClr val="tx1"/>
                          </a:solidFill>
                          <a:latin typeface="Calibri" panose="020F0502020204030204"/>
                        </a:defRPr>
                      </a:lvl1pPr>
                      <a:lvl2pPr marL="457200" algn="l" defTabSz="457200" rtl="0" eaLnBrk="1" latinLnBrk="0" hangingPunct="1">
                        <a:defRPr sz="1800" kern="1200">
                          <a:solidFill>
                            <a:schemeClr val="tx1"/>
                          </a:solidFill>
                          <a:latin typeface="Calibri" panose="020F0502020204030204"/>
                        </a:defRPr>
                      </a:lvl2pPr>
                      <a:lvl3pPr marL="914400" algn="l" defTabSz="457200" rtl="0" eaLnBrk="1" latinLnBrk="0" hangingPunct="1">
                        <a:defRPr sz="1800" kern="1200">
                          <a:solidFill>
                            <a:schemeClr val="tx1"/>
                          </a:solidFill>
                          <a:latin typeface="Calibri" panose="020F0502020204030204"/>
                        </a:defRPr>
                      </a:lvl3pPr>
                      <a:lvl4pPr marL="1371600" algn="l" defTabSz="457200" rtl="0" eaLnBrk="1" latinLnBrk="0" hangingPunct="1">
                        <a:defRPr sz="1800" kern="1200">
                          <a:solidFill>
                            <a:schemeClr val="tx1"/>
                          </a:solidFill>
                          <a:latin typeface="Calibri" panose="020F0502020204030204"/>
                        </a:defRPr>
                      </a:lvl4pPr>
                      <a:lvl5pPr marL="1828800" algn="l" defTabSz="457200" rtl="0" eaLnBrk="1" latinLnBrk="0" hangingPunct="1">
                        <a:defRPr sz="1800" kern="1200">
                          <a:solidFill>
                            <a:schemeClr val="tx1"/>
                          </a:solidFill>
                          <a:latin typeface="Calibri" panose="020F0502020204030204"/>
                        </a:defRPr>
                      </a:lvl5pPr>
                      <a:lvl6pPr marL="2286000" algn="l" defTabSz="457200" rtl="0" eaLnBrk="1" latinLnBrk="0" hangingPunct="1">
                        <a:defRPr sz="1800" kern="1200">
                          <a:solidFill>
                            <a:schemeClr val="tx1"/>
                          </a:solidFill>
                          <a:latin typeface="Calibri" panose="020F0502020204030204"/>
                        </a:defRPr>
                      </a:lvl6pPr>
                      <a:lvl7pPr marL="2743200" algn="l" defTabSz="457200" rtl="0" eaLnBrk="1" latinLnBrk="0" hangingPunct="1">
                        <a:defRPr sz="1800" kern="1200">
                          <a:solidFill>
                            <a:schemeClr val="tx1"/>
                          </a:solidFill>
                          <a:latin typeface="Calibri" panose="020F0502020204030204"/>
                        </a:defRPr>
                      </a:lvl7pPr>
                      <a:lvl8pPr marL="3200400" algn="l" defTabSz="457200" rtl="0" eaLnBrk="1" latinLnBrk="0" hangingPunct="1">
                        <a:defRPr sz="1800" kern="1200">
                          <a:solidFill>
                            <a:schemeClr val="tx1"/>
                          </a:solidFill>
                          <a:latin typeface="Calibri" panose="020F0502020204030204"/>
                        </a:defRPr>
                      </a:lvl8pPr>
                      <a:lvl9pPr marL="3657600" algn="l" defTabSz="457200" rtl="0" eaLnBrk="1" latinLnBrk="0" hangingPunct="1">
                        <a:defRPr sz="1800" kern="1200">
                          <a:solidFill>
                            <a:schemeClr val="tx1"/>
                          </a:solidFill>
                          <a:latin typeface="Calibri" panose="020F0502020204030204"/>
                        </a:defRPr>
                      </a:lvl9pPr>
                    </a:lstStyle>
                    <a:p>
                      <a:pPr algn="ctr" rtl="0">
                        <a:lnSpc>
                          <a:spcPct val="100000"/>
                        </a:lnSpc>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endParaRP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lin ang="5400000" scaled="1"/>
                      <a:tileRect/>
                    </a:gra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endParaRPr lang="tr-TR" sz="1100"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100" dirty="0">
                          <a:solidFill>
                            <a:schemeClr val="bg1"/>
                          </a:solidFill>
                          <a:latin typeface="Roboto" panose="02000000000000000000" pitchFamily="2" charset="0"/>
                          <a:ea typeface="Roboto" panose="02000000000000000000" pitchFamily="2" charset="0"/>
                          <a:cs typeface="Roboto" panose="02000000000000000000" pitchFamily="2" charset="0"/>
                        </a:rPr>
                        <a:t>D-VMP</a:t>
                      </a:r>
                    </a:p>
                    <a:p>
                      <a:pPr algn="ctr"/>
                      <a:r>
                        <a:rPr lang="en-US" sz="11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=350)</a:t>
                      </a:r>
                      <a:endParaRPr lang="en-US" sz="11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endParaRPr lang="tr-TR" sz="1100"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100" dirty="0">
                          <a:solidFill>
                            <a:schemeClr val="bg1"/>
                          </a:solidFill>
                          <a:latin typeface="Roboto" panose="02000000000000000000" pitchFamily="2" charset="0"/>
                          <a:ea typeface="Roboto" panose="02000000000000000000" pitchFamily="2" charset="0"/>
                          <a:cs typeface="Roboto" panose="02000000000000000000" pitchFamily="2" charset="0"/>
                        </a:rPr>
                        <a:t>VMP</a:t>
                      </a:r>
                    </a:p>
                    <a:p>
                      <a:pPr algn="ctr"/>
                      <a:r>
                        <a:rPr lang="en-US" sz="11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=356)</a:t>
                      </a:r>
                      <a:endParaRPr lang="en-US" sz="11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239314">
                <a:tc gridSpan="3">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Yaş</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hMerge="1">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endPar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endPar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1"/>
                  </a:ext>
                </a:extLst>
              </a:tr>
              <a:tr h="26836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Med</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an (</a:t>
                      </a:r>
                      <a:r>
                        <a:rPr lang="tr-TR"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aralık</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y</a:t>
                      </a:r>
                      <a:r>
                        <a:rPr lang="tr-TR" sz="1200" b="1" baseline="0" dirty="0" err="1">
                          <a:solidFill>
                            <a:schemeClr val="tx1"/>
                          </a:solidFill>
                          <a:latin typeface="Roboto" panose="02000000000000000000" pitchFamily="2" charset="0"/>
                          <a:ea typeface="Roboto" panose="02000000000000000000" pitchFamily="2" charset="0"/>
                          <a:cs typeface="Roboto" panose="02000000000000000000" pitchFamily="2" charset="0"/>
                        </a:rPr>
                        <a:t>ıl</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71.0</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(40-93)</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71.0 (50-91)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2"/>
                  </a:ext>
                </a:extLst>
              </a:tr>
              <a:tr h="238581">
                <a:tc gridSpan="3">
                  <a:txBody>
                    <a:body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Cinsiyet</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hMerge="1">
                  <a:txBody>
                    <a:bodyPr/>
                    <a:lstStyle/>
                    <a:p>
                      <a:pPr algn="ct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p>
                      <a:pPr algn="ctr"/>
                      <a:endPar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2619629217"/>
                  </a:ext>
                </a:extLst>
              </a:tr>
              <a:tr h="238581">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Erkek</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160 (46)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167 (47)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3"/>
                  </a:ext>
                </a:extLst>
              </a:tr>
              <a:tr h="270664">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ECOG PS,</a:t>
                      </a:r>
                      <a:r>
                        <a:rPr lang="en-US" sz="120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4"/>
                  </a:ext>
                </a:extLst>
              </a:tr>
              <a:tr h="263017">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78 (22)</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99 (28)</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5"/>
                  </a:ext>
                </a:extLst>
              </a:tr>
              <a:tr h="262253">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182</a:t>
                      </a:r>
                      <a:r>
                        <a:rPr lang="en-US"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52)</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173</a:t>
                      </a:r>
                      <a:r>
                        <a:rPr lang="en-US" sz="1200" b="1" baseline="0"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 (</a:t>
                      </a: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49)</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6"/>
                  </a:ext>
                </a:extLst>
              </a:tr>
              <a:tr h="263017">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30188"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90 (26)</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baseline="0"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 84 (</a:t>
                      </a: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24)</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7"/>
                  </a:ext>
                </a:extLst>
              </a:tr>
              <a:tr h="239713">
                <a:tc gridSpan="3">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ISS</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evresi</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n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8"/>
                  </a:ext>
                </a:extLst>
              </a:tr>
              <a:tr h="26836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69 (20)</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67 (19)</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9"/>
                  </a:ext>
                </a:extLst>
              </a:tr>
              <a:tr h="262253">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II</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139 (40)</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160 (45)</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0"/>
                  </a:ext>
                </a:extLst>
              </a:tr>
              <a:tr h="266840">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III</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142 (41)</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129 (36)</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1"/>
                  </a:ext>
                </a:extLst>
              </a:tr>
              <a:tr h="24001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lang="tr-TR" sz="1200" b="1" dirty="0" err="1">
                          <a:solidFill>
                            <a:schemeClr val="tx1"/>
                          </a:solidFill>
                          <a:latin typeface="Roboto" panose="02000000000000000000" pitchFamily="2" charset="0"/>
                          <a:ea typeface="Roboto" panose="02000000000000000000" pitchFamily="2" charset="0"/>
                          <a:cs typeface="Roboto" panose="02000000000000000000" pitchFamily="2" charset="0"/>
                        </a:rPr>
                        <a:t>Sitogenetik</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profil</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n</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314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rPr>
                        <a:t>302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2"/>
                  </a:ext>
                </a:extLst>
              </a:tr>
              <a:tr h="268369">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marR="0" lvl="1" indent="0" algn="l" defTabSz="457200" rtl="0" eaLnBrk="1" fontAlgn="auto" latinLnBrk="0" hangingPunct="1">
                        <a:lnSpc>
                          <a:spcPct val="100000"/>
                        </a:lnSpc>
                        <a:spcBef>
                          <a:spcPts val="0"/>
                        </a:spcBef>
                        <a:spcAft>
                          <a:spcPts val="0"/>
                        </a:spcAft>
                        <a:buClrTx/>
                        <a:buSzTx/>
                        <a:buFontTx/>
                        <a:buNone/>
                        <a:tabLst/>
                        <a:defRPr/>
                      </a:pP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Standar</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t</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risk, n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261 (83)</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257 (85)</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3"/>
                  </a:ext>
                </a:extLst>
              </a:tr>
              <a:tr h="262253">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8600" lvl="1" indent="0"/>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Yüksek</a:t>
                      </a:r>
                      <a:r>
                        <a:rPr lang="en-US" sz="1200" b="1" baseline="0" dirty="0">
                          <a:solidFill>
                            <a:schemeClr val="tx1"/>
                          </a:solidFill>
                          <a:latin typeface="Roboto" panose="02000000000000000000" pitchFamily="2" charset="0"/>
                          <a:ea typeface="Roboto" panose="02000000000000000000" pitchFamily="2" charset="0"/>
                          <a:cs typeface="Roboto" panose="02000000000000000000" pitchFamily="2" charset="0"/>
                        </a:rPr>
                        <a:t> risk, n (%)</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53 (17)</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rPr>
                        <a:t>45 (15)</a:t>
                      </a: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4"/>
                  </a:ext>
                </a:extLst>
              </a:tr>
            </a:tbl>
          </a:graphicData>
        </a:graphic>
      </p:graphicFrame>
      <p:graphicFrame>
        <p:nvGraphicFramePr>
          <p:cNvPr id="8" name="object 5">
            <a:extLst>
              <a:ext uri="{FF2B5EF4-FFF2-40B4-BE49-F238E27FC236}">
                <a16:creationId xmlns:a16="http://schemas.microsoft.com/office/drawing/2014/main" id="{6DCB1CB5-0FCC-24E5-F4E6-8344933647F3}"/>
              </a:ext>
            </a:extLst>
          </p:cNvPr>
          <p:cNvGraphicFramePr>
            <a:graphicFrameLocks noGrp="1"/>
          </p:cNvGraphicFramePr>
          <p:nvPr/>
        </p:nvGraphicFramePr>
        <p:xfrm>
          <a:off x="6249994" y="1325632"/>
          <a:ext cx="5618154" cy="4525246"/>
        </p:xfrm>
        <a:graphic>
          <a:graphicData uri="http://schemas.openxmlformats.org/drawingml/2006/table">
            <a:tbl>
              <a:tblPr firstRow="1" firstCol="1" lastRow="1" lastCol="1" bandRow="1" bandCol="1"/>
              <a:tblGrid>
                <a:gridCol w="2122481">
                  <a:extLst>
                    <a:ext uri="{9D8B030D-6E8A-4147-A177-3AD203B41FA5}">
                      <a16:colId xmlns:a16="http://schemas.microsoft.com/office/drawing/2014/main" val="20000"/>
                    </a:ext>
                  </a:extLst>
                </a:gridCol>
                <a:gridCol w="1171575">
                  <a:extLst>
                    <a:ext uri="{9D8B030D-6E8A-4147-A177-3AD203B41FA5}">
                      <a16:colId xmlns:a16="http://schemas.microsoft.com/office/drawing/2014/main" val="20001"/>
                    </a:ext>
                  </a:extLst>
                </a:gridCol>
                <a:gridCol w="1065944">
                  <a:extLst>
                    <a:ext uri="{9D8B030D-6E8A-4147-A177-3AD203B41FA5}">
                      <a16:colId xmlns:a16="http://schemas.microsoft.com/office/drawing/2014/main" val="3285253919"/>
                    </a:ext>
                  </a:extLst>
                </a:gridCol>
                <a:gridCol w="1258154">
                  <a:extLst>
                    <a:ext uri="{9D8B030D-6E8A-4147-A177-3AD203B41FA5}">
                      <a16:colId xmlns:a16="http://schemas.microsoft.com/office/drawing/2014/main" val="20002"/>
                    </a:ext>
                  </a:extLst>
                </a:gridCol>
              </a:tblGrid>
              <a:tr h="648177">
                <a:tc>
                  <a:txBody>
                    <a:bodyPr/>
                    <a:lstStyle>
                      <a:lvl1pPr marL="0" algn="l" defTabSz="457200" rtl="0" eaLnBrk="1" latinLnBrk="0" hangingPunct="1">
                        <a:defRPr sz="1800" kern="1200">
                          <a:solidFill>
                            <a:schemeClr val="tx1"/>
                          </a:solidFill>
                          <a:latin typeface="Calibri" panose="020F0502020204030204"/>
                        </a:defRPr>
                      </a:lvl1pPr>
                      <a:lvl2pPr marL="457200" algn="l" defTabSz="457200" rtl="0" eaLnBrk="1" latinLnBrk="0" hangingPunct="1">
                        <a:defRPr sz="1800" kern="1200">
                          <a:solidFill>
                            <a:schemeClr val="tx1"/>
                          </a:solidFill>
                          <a:latin typeface="Calibri" panose="020F0502020204030204"/>
                        </a:defRPr>
                      </a:lvl2pPr>
                      <a:lvl3pPr marL="914400" algn="l" defTabSz="457200" rtl="0" eaLnBrk="1" latinLnBrk="0" hangingPunct="1">
                        <a:defRPr sz="1800" kern="1200">
                          <a:solidFill>
                            <a:schemeClr val="tx1"/>
                          </a:solidFill>
                          <a:latin typeface="Calibri" panose="020F0502020204030204"/>
                        </a:defRPr>
                      </a:lvl3pPr>
                      <a:lvl4pPr marL="1371600" algn="l" defTabSz="457200" rtl="0" eaLnBrk="1" latinLnBrk="0" hangingPunct="1">
                        <a:defRPr sz="1800" kern="1200">
                          <a:solidFill>
                            <a:schemeClr val="tx1"/>
                          </a:solidFill>
                          <a:latin typeface="Calibri" panose="020F0502020204030204"/>
                        </a:defRPr>
                      </a:lvl4pPr>
                      <a:lvl5pPr marL="1828800" algn="l" defTabSz="457200" rtl="0" eaLnBrk="1" latinLnBrk="0" hangingPunct="1">
                        <a:defRPr sz="1800" kern="1200">
                          <a:solidFill>
                            <a:schemeClr val="tx1"/>
                          </a:solidFill>
                          <a:latin typeface="Calibri" panose="020F0502020204030204"/>
                        </a:defRPr>
                      </a:lvl5pPr>
                      <a:lvl6pPr marL="2286000" algn="l" defTabSz="457200" rtl="0" eaLnBrk="1" latinLnBrk="0" hangingPunct="1">
                        <a:defRPr sz="1800" kern="1200">
                          <a:solidFill>
                            <a:schemeClr val="tx1"/>
                          </a:solidFill>
                          <a:latin typeface="Calibri" panose="020F0502020204030204"/>
                        </a:defRPr>
                      </a:lvl6pPr>
                      <a:lvl7pPr marL="2743200" algn="l" defTabSz="457200" rtl="0" eaLnBrk="1" latinLnBrk="0" hangingPunct="1">
                        <a:defRPr sz="1800" kern="1200">
                          <a:solidFill>
                            <a:schemeClr val="tx1"/>
                          </a:solidFill>
                          <a:latin typeface="Calibri" panose="020F0502020204030204"/>
                        </a:defRPr>
                      </a:lvl7pPr>
                      <a:lvl8pPr marL="3200400" algn="l" defTabSz="457200" rtl="0" eaLnBrk="1" latinLnBrk="0" hangingPunct="1">
                        <a:defRPr sz="1800" kern="1200">
                          <a:solidFill>
                            <a:schemeClr val="tx1"/>
                          </a:solidFill>
                          <a:latin typeface="Calibri" panose="020F0502020204030204"/>
                        </a:defRPr>
                      </a:lvl8pPr>
                      <a:lvl9pPr marL="3657600" algn="l" defTabSz="457200" rtl="0" eaLnBrk="1" latinLnBrk="0" hangingPunct="1">
                        <a:defRPr sz="1800" kern="1200">
                          <a:solidFill>
                            <a:schemeClr val="tx1"/>
                          </a:solidFill>
                          <a:latin typeface="Calibri" panose="020F0502020204030204"/>
                        </a:defRPr>
                      </a:lvl9pPr>
                    </a:lstStyle>
                    <a:p>
                      <a:pPr algn="ctr" rtl="0">
                        <a:lnSpc>
                          <a:spcPct val="100000"/>
                        </a:lnSpc>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endParaRP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lin ang="5400000" scaled="1"/>
                      <a:tileRect/>
                    </a:gradFill>
                  </a:tcPr>
                </a:tc>
                <a:tc gridSpan="2">
                  <a:txBody>
                    <a:bodyPr/>
                    <a:lstStyle/>
                    <a:p>
                      <a:pPr algn="ctr"/>
                      <a:endParaRPr lang="tr-T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D-VMP </a:t>
                      </a:r>
                      <a:b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b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(n=346)</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lumMod val="75000"/>
                      </a:schemeClr>
                    </a:solidFill>
                  </a:tcPr>
                </a:tc>
                <a:tc>
                  <a:txBody>
                    <a:bodyPr/>
                    <a:lstStyle/>
                    <a:p>
                      <a:pPr algn="ctr"/>
                      <a:endParaRPr lang="tr-T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VMP </a:t>
                      </a:r>
                      <a:endParaRPr lang="tr-TR"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p>
                      <a:pPr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(n=354)</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435338">
                <a:tc>
                  <a:txBody>
                    <a:bodyPr/>
                    <a:lstStyle/>
                    <a:p>
                      <a:pPr marL="55245" marR="0" indent="-55245">
                        <a:lnSpc>
                          <a:spcPct val="115000"/>
                        </a:lnSpc>
                        <a:spcBef>
                          <a:spcPts val="0"/>
                        </a:spcBef>
                        <a:spcAft>
                          <a:spcPts val="0"/>
                        </a:spcAft>
                      </a:pPr>
                      <a:endParaRPr lang="en-US" sz="1200"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Siklus</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1-9</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2B4EA"/>
                    </a:solidFill>
                  </a:tcPr>
                </a:tc>
                <a:tc>
                  <a:txBody>
                    <a:bodyPr/>
                    <a:lstStyle/>
                    <a:p>
                      <a:pPr algn="ct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Siklus</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10+</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2B4EA"/>
                    </a:solidFill>
                  </a:tcPr>
                </a:tc>
                <a:tc>
                  <a:txBody>
                    <a:bodyPr/>
                    <a:lstStyle/>
                    <a:p>
                      <a:pPr algn="ct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Siklus</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b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b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1-9 </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ABABA"/>
                    </a:solidFill>
                  </a:tcPr>
                </a:tc>
                <a:extLst>
                  <a:ext uri="{0D108BD9-81ED-4DB2-BD59-A6C34878D82A}">
                    <a16:rowId xmlns:a16="http://schemas.microsoft.com/office/drawing/2014/main" val="10001"/>
                  </a:ext>
                </a:extLst>
              </a:tr>
              <a:tr h="498536">
                <a:tc>
                  <a:txBody>
                    <a:bodyPr/>
                    <a:lstStyle/>
                    <a:p>
                      <a:pPr marL="55245" marR="0" indent="-55245">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Hala</a:t>
                      </a:r>
                      <a:r>
                        <a:rPr lang="tr-TR"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tedavi alan hastalar</a:t>
                      </a: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n (%)</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146 (42)</a:t>
                      </a:r>
                      <a:endParaRPr lang="en-US" sz="1200" b="1" baseline="30000"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2"/>
                  </a:ext>
                </a:extLst>
              </a:tr>
              <a:tr h="49853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55245" marR="0" indent="-55245">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Çalışma tedavisini</a:t>
                      </a:r>
                      <a:r>
                        <a:rPr lang="tr-TR"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bırakan hastalar</a:t>
                      </a: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n (%)</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68 (20)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132 </a:t>
                      </a:r>
                      <a:r>
                        <a:rPr lang="en-US"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(38)</a:t>
                      </a:r>
                      <a:endParaRPr lang="en-US" sz="1200" b="1" baseline="30000"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118 (33)</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3"/>
                  </a:ext>
                </a:extLst>
              </a:tr>
              <a:tr h="280059">
                <a:tc gridSpan="4">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55245" marR="0" indent="-55245">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Bırakma nedeni</a:t>
                      </a: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n (%)</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endParaRPr lang="en-US" sz="1200" b="1" dirty="0">
                        <a:solidFill>
                          <a:schemeClr val="bg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endParaRPr lang="en-US" sz="1200" b="1" dirty="0">
                        <a:solidFill>
                          <a:schemeClr val="tx2"/>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4"/>
                  </a:ext>
                </a:extLst>
              </a:tr>
              <a:tr h="27767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tr-TR" sz="1200" b="1" dirty="0" err="1">
                          <a:solidFill>
                            <a:schemeClr val="tx1"/>
                          </a:solidFill>
                          <a:effectLst/>
                          <a:latin typeface="Roboto" panose="02000000000000000000" pitchFamily="2" charset="0"/>
                          <a:ea typeface="Roboto" panose="02000000000000000000" pitchFamily="2" charset="0"/>
                          <a:cs typeface="Roboto" panose="02000000000000000000" pitchFamily="2" charset="0"/>
                        </a:rPr>
                        <a:t>Progresif</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hastalık</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23 (7)</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105 (30)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47 (13)</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5"/>
                  </a:ext>
                </a:extLst>
              </a:tr>
              <a:tr h="27767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4763" marR="0" lvl="1" indent="-4763">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Advers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olay</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18 (5)</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 (2)</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34 (10)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6"/>
                  </a:ext>
                </a:extLst>
              </a:tr>
              <a:tr h="27767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Ölüm</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11 (3)</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10 (3)</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8 (2)</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7"/>
                  </a:ext>
                </a:extLst>
              </a:tr>
              <a:tr h="49853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Hasta daha fazla çalışma</a:t>
                      </a:r>
                      <a:r>
                        <a:rPr lang="tr-TR"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tedavisi almayı reddetti.</a:t>
                      </a:r>
                      <a:endParaRPr lang="en-US" sz="1200" b="1" baseline="30000"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10 (3)</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4 (1)</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15 (4)</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8"/>
                  </a:ext>
                </a:extLst>
              </a:tr>
              <a:tr h="277684">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Hekim kararı</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0</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a:t>
                      </a:r>
                      <a:r>
                        <a:rPr lang="en-US"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(&lt;1)</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7 (2)</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9"/>
                  </a:ext>
                </a:extLst>
              </a:tr>
              <a:tr h="27767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Hastanın geri çekilmesi</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2 (&lt;1)</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3 (1)</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6 (2)</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0"/>
                  </a:ext>
                </a:extLst>
              </a:tr>
              <a:tr h="277676">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225425" marR="0" lvl="1" indent="-4763">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Diğer</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4 (1)</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2</a:t>
                      </a:r>
                      <a:r>
                        <a:rPr lang="en-US" sz="1200" b="1" baseline="0" dirty="0">
                          <a:solidFill>
                            <a:schemeClr val="tx1"/>
                          </a:solidFill>
                          <a:effectLst/>
                          <a:latin typeface="Roboto" panose="02000000000000000000" pitchFamily="2" charset="0"/>
                          <a:ea typeface="Roboto" panose="02000000000000000000" pitchFamily="2" charset="0"/>
                          <a:cs typeface="Roboto" panose="02000000000000000000" pitchFamily="2" charset="0"/>
                        </a:rPr>
                        <a:t> (1)</a:t>
                      </a:r>
                      <a:endPar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r>
                        <a:rPr lang="en-US" sz="1200" b="1" dirty="0">
                          <a:solidFill>
                            <a:schemeClr val="tx1"/>
                          </a:solidFill>
                          <a:effectLst/>
                          <a:latin typeface="Roboto" panose="02000000000000000000" pitchFamily="2" charset="0"/>
                          <a:ea typeface="Roboto" panose="02000000000000000000" pitchFamily="2" charset="0"/>
                          <a:cs typeface="Roboto" panose="02000000000000000000" pitchFamily="2" charset="0"/>
                        </a:rPr>
                        <a:t>1 (&lt;1)</a:t>
                      </a:r>
                    </a:p>
                  </a:txBody>
                  <a:tcPr marL="31909" marR="31909"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247428937"/>
      </p:ext>
    </p:extLst>
  </p:cSld>
  <p:clrMapOvr>
    <a:masterClrMapping/>
  </p:clrMapOvr>
  <p:transition spd="med">
    <p:fade/>
  </p:transition>
</p:sld>
</file>

<file path=ppt/slides/slide4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Genel Yanıt Oranları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3" name="Rectangle: Rounded Corners 2">
            <a:extLst>
              <a:ext uri="{FF2B5EF4-FFF2-40B4-BE49-F238E27FC236}">
                <a16:creationId xmlns:a16="http://schemas.microsoft.com/office/drawing/2014/main" id="{D3B26486-BFA4-0017-7204-7296B958BC45}"/>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 name="object 87">
            <a:extLst>
              <a:ext uri="{FF2B5EF4-FFF2-40B4-BE49-F238E27FC236}">
                <a16:creationId xmlns:a16="http://schemas.microsoft.com/office/drawing/2014/main" id="{3F96BE5A-E9B8-50CB-386B-7EC76F5A326A}"/>
              </a:ext>
            </a:extLst>
          </p:cNvPr>
          <p:cNvSpPr txBox="1"/>
          <p:nvPr/>
        </p:nvSpPr>
        <p:spPr>
          <a:xfrm>
            <a:off x="7241437" y="4306605"/>
            <a:ext cx="4795029" cy="843821"/>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Tedaviye Daratumumab eklenmesi, VMP ile karşılaştırıldığında daha derin yanıtlarla sonuçlanmıştır. </a:t>
            </a:r>
            <a:r>
              <a:rPr kumimoji="0" lang="tr-TR" sz="18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8" name="Rectangle 7">
            <a:extLst>
              <a:ext uri="{FF2B5EF4-FFF2-40B4-BE49-F238E27FC236}">
                <a16:creationId xmlns:a16="http://schemas.microsoft.com/office/drawing/2014/main" id="{C4180BB3-F381-80E5-29CB-126500B5D7D4}"/>
              </a:ext>
            </a:extLst>
          </p:cNvPr>
          <p:cNvSpPr/>
          <p:nvPr/>
        </p:nvSpPr>
        <p:spPr>
          <a:xfrm>
            <a:off x="492894" y="6227280"/>
            <a:ext cx="8543586" cy="36117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ORR, genel yanıt oranı; D-</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daratumumab</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artı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sCR</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kesin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stringent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tam yanıt; CR, tam yanıt; VGPR, çok iyi kısmi yanıt; PR, kısmi yanıt; PA, birincil analiz; ITT, tedavi amaçlı. </a:t>
            </a:r>
            <a:r>
              <a:rPr kumimoji="0" lang="tr-TR" sz="700" b="0" i="0" u="none" strike="noStrike" kern="1200" cap="none" spc="0" normalizeH="0" baseline="24691"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ITT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popülasyonu.</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0A7BDF6E-04DE-D26B-EEF2-F02911971A73}"/>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Genel Yanıt Oranları</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DVMP: %91</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VMP: %74</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1" name="TextBox 10">
            <a:extLst>
              <a:ext uri="{FF2B5EF4-FFF2-40B4-BE49-F238E27FC236}">
                <a16:creationId xmlns:a16="http://schemas.microsoft.com/office/drawing/2014/main" id="{4FE9CD70-3B47-A6D5-15E5-F4D728718BDB}"/>
              </a:ext>
            </a:extLst>
          </p:cNvPr>
          <p:cNvSpPr txBox="1"/>
          <p:nvPr/>
        </p:nvSpPr>
        <p:spPr>
          <a:xfrm>
            <a:off x="465092" y="6588450"/>
            <a:ext cx="6195301" cy="338554"/>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Mateos MV, et al. Lancet. 2020. https://doi.org/10.1016/S0140-6736(19)32956-3.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tr-TR" sz="8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graphicFrame>
        <p:nvGraphicFramePr>
          <p:cNvPr id="12" name="Chart 11">
            <a:extLst>
              <a:ext uri="{FF2B5EF4-FFF2-40B4-BE49-F238E27FC236}">
                <a16:creationId xmlns:a16="http://schemas.microsoft.com/office/drawing/2014/main" id="{72A1ED2E-753A-2E96-BBB7-BEC8AF17C98D}"/>
              </a:ext>
            </a:extLst>
          </p:cNvPr>
          <p:cNvGraphicFramePr/>
          <p:nvPr/>
        </p:nvGraphicFramePr>
        <p:xfrm>
          <a:off x="805343" y="1786903"/>
          <a:ext cx="6000990" cy="3632385"/>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a:extLst>
              <a:ext uri="{FF2B5EF4-FFF2-40B4-BE49-F238E27FC236}">
                <a16:creationId xmlns:a16="http://schemas.microsoft.com/office/drawing/2014/main" id="{67644139-F1F6-8523-29F2-62B0FF534239}"/>
              </a:ext>
            </a:extLst>
          </p:cNvPr>
          <p:cNvSpPr/>
          <p:nvPr/>
        </p:nvSpPr>
        <p:spPr>
          <a:xfrm>
            <a:off x="2250797" y="534847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N=350</a:t>
            </a:r>
          </a:p>
        </p:txBody>
      </p:sp>
      <p:sp>
        <p:nvSpPr>
          <p:cNvPr id="14" name="Rectangle 13">
            <a:extLst>
              <a:ext uri="{FF2B5EF4-FFF2-40B4-BE49-F238E27FC236}">
                <a16:creationId xmlns:a16="http://schemas.microsoft.com/office/drawing/2014/main" id="{90310EEA-51F4-917C-F2EB-6F68FA86C9C8}"/>
              </a:ext>
            </a:extLst>
          </p:cNvPr>
          <p:cNvSpPr/>
          <p:nvPr/>
        </p:nvSpPr>
        <p:spPr>
          <a:xfrm>
            <a:off x="2279434" y="2750327"/>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23</a:t>
            </a:r>
          </a:p>
        </p:txBody>
      </p:sp>
      <p:sp>
        <p:nvSpPr>
          <p:cNvPr id="15" name="Rectangle 14">
            <a:extLst>
              <a:ext uri="{FF2B5EF4-FFF2-40B4-BE49-F238E27FC236}">
                <a16:creationId xmlns:a16="http://schemas.microsoft.com/office/drawing/2014/main" id="{E3AE3E18-1822-77DB-4CC1-D58CB9833A45}"/>
              </a:ext>
            </a:extLst>
          </p:cNvPr>
          <p:cNvSpPr/>
          <p:nvPr/>
        </p:nvSpPr>
        <p:spPr>
          <a:xfrm>
            <a:off x="2279434" y="3308967"/>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23</a:t>
            </a:r>
          </a:p>
        </p:txBody>
      </p:sp>
      <p:sp>
        <p:nvSpPr>
          <p:cNvPr id="16" name="Rectangle 15">
            <a:extLst>
              <a:ext uri="{FF2B5EF4-FFF2-40B4-BE49-F238E27FC236}">
                <a16:creationId xmlns:a16="http://schemas.microsoft.com/office/drawing/2014/main" id="{E9D51F32-3304-CF90-FF5D-69C1424B4F16}"/>
              </a:ext>
            </a:extLst>
          </p:cNvPr>
          <p:cNvSpPr/>
          <p:nvPr/>
        </p:nvSpPr>
        <p:spPr>
          <a:xfrm>
            <a:off x="2279434" y="4017111"/>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27</a:t>
            </a:r>
          </a:p>
        </p:txBody>
      </p:sp>
      <p:sp>
        <p:nvSpPr>
          <p:cNvPr id="17" name="Rectangle 16">
            <a:extLst>
              <a:ext uri="{FF2B5EF4-FFF2-40B4-BE49-F238E27FC236}">
                <a16:creationId xmlns:a16="http://schemas.microsoft.com/office/drawing/2014/main" id="{C7543854-8D34-C848-FACC-EC63C6B67200}"/>
              </a:ext>
            </a:extLst>
          </p:cNvPr>
          <p:cNvSpPr/>
          <p:nvPr/>
        </p:nvSpPr>
        <p:spPr>
          <a:xfrm>
            <a:off x="2279434" y="4632236"/>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18</a:t>
            </a:r>
          </a:p>
        </p:txBody>
      </p:sp>
      <p:sp>
        <p:nvSpPr>
          <p:cNvPr id="18" name="Rectangle 17">
            <a:extLst>
              <a:ext uri="{FF2B5EF4-FFF2-40B4-BE49-F238E27FC236}">
                <a16:creationId xmlns:a16="http://schemas.microsoft.com/office/drawing/2014/main" id="{15BAB08B-08C6-331C-D0AB-FA2E2E4804FF}"/>
              </a:ext>
            </a:extLst>
          </p:cNvPr>
          <p:cNvSpPr/>
          <p:nvPr/>
        </p:nvSpPr>
        <p:spPr>
          <a:xfrm>
            <a:off x="5007254" y="3028801"/>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8</a:t>
            </a:r>
          </a:p>
        </p:txBody>
      </p:sp>
      <p:sp>
        <p:nvSpPr>
          <p:cNvPr id="19" name="Rectangle 18">
            <a:extLst>
              <a:ext uri="{FF2B5EF4-FFF2-40B4-BE49-F238E27FC236}">
                <a16:creationId xmlns:a16="http://schemas.microsoft.com/office/drawing/2014/main" id="{B1ECD1DA-AA4C-3D6F-896C-5A9F61F30844}"/>
              </a:ext>
            </a:extLst>
          </p:cNvPr>
          <p:cNvSpPr/>
          <p:nvPr/>
        </p:nvSpPr>
        <p:spPr>
          <a:xfrm>
            <a:off x="5007254" y="335679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17</a:t>
            </a:r>
          </a:p>
        </p:txBody>
      </p:sp>
      <p:sp>
        <p:nvSpPr>
          <p:cNvPr id="20" name="Rectangle 19">
            <a:extLst>
              <a:ext uri="{FF2B5EF4-FFF2-40B4-BE49-F238E27FC236}">
                <a16:creationId xmlns:a16="http://schemas.microsoft.com/office/drawing/2014/main" id="{E8241980-CD57-6777-C0B4-66C2D610A9FA}"/>
              </a:ext>
            </a:extLst>
          </p:cNvPr>
          <p:cNvSpPr/>
          <p:nvPr/>
        </p:nvSpPr>
        <p:spPr>
          <a:xfrm>
            <a:off x="5007254" y="3945083"/>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24</a:t>
            </a:r>
          </a:p>
        </p:txBody>
      </p:sp>
      <p:sp>
        <p:nvSpPr>
          <p:cNvPr id="21" name="Rectangle 20">
            <a:extLst>
              <a:ext uri="{FF2B5EF4-FFF2-40B4-BE49-F238E27FC236}">
                <a16:creationId xmlns:a16="http://schemas.microsoft.com/office/drawing/2014/main" id="{C6473272-4FD3-22FE-A7D2-FC1237EFE8F7}"/>
              </a:ext>
            </a:extLst>
          </p:cNvPr>
          <p:cNvSpPr/>
          <p:nvPr/>
        </p:nvSpPr>
        <p:spPr>
          <a:xfrm>
            <a:off x="5007254" y="453810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24</a:t>
            </a:r>
          </a:p>
        </p:txBody>
      </p:sp>
      <p:sp>
        <p:nvSpPr>
          <p:cNvPr id="23" name="Rectangle 22">
            <a:extLst>
              <a:ext uri="{FF2B5EF4-FFF2-40B4-BE49-F238E27FC236}">
                <a16:creationId xmlns:a16="http://schemas.microsoft.com/office/drawing/2014/main" id="{94130A5A-D481-3039-4AA5-5CF1E224013D}"/>
              </a:ext>
            </a:extLst>
          </p:cNvPr>
          <p:cNvSpPr/>
          <p:nvPr/>
        </p:nvSpPr>
        <p:spPr>
          <a:xfrm>
            <a:off x="2260284" y="2094240"/>
            <a:ext cx="313748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Medyan Takip: 40.1 ay</a:t>
            </a:r>
          </a:p>
        </p:txBody>
      </p:sp>
      <p:sp>
        <p:nvSpPr>
          <p:cNvPr id="25" name="Rectangle 24">
            <a:extLst>
              <a:ext uri="{FF2B5EF4-FFF2-40B4-BE49-F238E27FC236}">
                <a16:creationId xmlns:a16="http://schemas.microsoft.com/office/drawing/2014/main" id="{2DECAB1D-240F-913F-7F4F-60E98B2E62C9}"/>
              </a:ext>
            </a:extLst>
          </p:cNvPr>
          <p:cNvSpPr/>
          <p:nvPr/>
        </p:nvSpPr>
        <p:spPr>
          <a:xfrm rot="16200000">
            <a:off x="-871762" y="3505035"/>
            <a:ext cx="313748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Genel Yanıt Oranı %</a:t>
            </a:r>
          </a:p>
        </p:txBody>
      </p:sp>
      <p:sp>
        <p:nvSpPr>
          <p:cNvPr id="26" name="Rectangle 25">
            <a:extLst>
              <a:ext uri="{FF2B5EF4-FFF2-40B4-BE49-F238E27FC236}">
                <a16:creationId xmlns:a16="http://schemas.microsoft.com/office/drawing/2014/main" id="{6CAF3BA6-58C7-B55E-0521-90BBD906D942}"/>
              </a:ext>
            </a:extLst>
          </p:cNvPr>
          <p:cNvSpPr/>
          <p:nvPr/>
        </p:nvSpPr>
        <p:spPr>
          <a:xfrm>
            <a:off x="4867012" y="532463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N=356</a:t>
            </a:r>
          </a:p>
        </p:txBody>
      </p:sp>
      <p:sp>
        <p:nvSpPr>
          <p:cNvPr id="27" name="Right Brace 26">
            <a:extLst>
              <a:ext uri="{FF2B5EF4-FFF2-40B4-BE49-F238E27FC236}">
                <a16:creationId xmlns:a16="http://schemas.microsoft.com/office/drawing/2014/main" id="{1CF83D87-B12C-8D1E-04A6-10316E35D95D}"/>
              </a:ext>
            </a:extLst>
          </p:cNvPr>
          <p:cNvSpPr/>
          <p:nvPr/>
        </p:nvSpPr>
        <p:spPr>
          <a:xfrm rot="10800000">
            <a:off x="1544787" y="2667151"/>
            <a:ext cx="387178" cy="1032641"/>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28" name="Rectangle 27">
            <a:extLst>
              <a:ext uri="{FF2B5EF4-FFF2-40B4-BE49-F238E27FC236}">
                <a16:creationId xmlns:a16="http://schemas.microsoft.com/office/drawing/2014/main" id="{320EAC05-F50A-913E-6C49-AD6FBF76651A}"/>
              </a:ext>
            </a:extLst>
          </p:cNvPr>
          <p:cNvSpPr/>
          <p:nvPr/>
        </p:nvSpPr>
        <p:spPr>
          <a:xfrm>
            <a:off x="1112631" y="277712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%46</a:t>
            </a:r>
          </a:p>
        </p:txBody>
      </p:sp>
      <p:sp>
        <p:nvSpPr>
          <p:cNvPr id="29" name="Rectangle 28">
            <a:extLst>
              <a:ext uri="{FF2B5EF4-FFF2-40B4-BE49-F238E27FC236}">
                <a16:creationId xmlns:a16="http://schemas.microsoft.com/office/drawing/2014/main" id="{8797A071-AFA3-1272-0C8D-0D89764973FD}"/>
              </a:ext>
            </a:extLst>
          </p:cNvPr>
          <p:cNvSpPr/>
          <p:nvPr/>
        </p:nvSpPr>
        <p:spPr>
          <a:xfrm>
            <a:off x="3888227" y="3187870"/>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%25</a:t>
            </a:r>
          </a:p>
        </p:txBody>
      </p:sp>
      <p:sp>
        <p:nvSpPr>
          <p:cNvPr id="30" name="Rectangle 29">
            <a:extLst>
              <a:ext uri="{FF2B5EF4-FFF2-40B4-BE49-F238E27FC236}">
                <a16:creationId xmlns:a16="http://schemas.microsoft.com/office/drawing/2014/main" id="{2F1FC46D-0F53-400F-74DB-118C447E5DF1}"/>
              </a:ext>
            </a:extLst>
          </p:cNvPr>
          <p:cNvSpPr/>
          <p:nvPr/>
        </p:nvSpPr>
        <p:spPr>
          <a:xfrm>
            <a:off x="1187104" y="247882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1" name="Rectangle 30">
            <a:extLst>
              <a:ext uri="{FF2B5EF4-FFF2-40B4-BE49-F238E27FC236}">
                <a16:creationId xmlns:a16="http://schemas.microsoft.com/office/drawing/2014/main" id="{57EF1AF8-5CF7-34CA-C34B-BEEE5E81BF2E}"/>
              </a:ext>
            </a:extLst>
          </p:cNvPr>
          <p:cNvSpPr/>
          <p:nvPr/>
        </p:nvSpPr>
        <p:spPr>
          <a:xfrm>
            <a:off x="3888228" y="2963379"/>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2" name="Right Brace 31">
            <a:extLst>
              <a:ext uri="{FF2B5EF4-FFF2-40B4-BE49-F238E27FC236}">
                <a16:creationId xmlns:a16="http://schemas.microsoft.com/office/drawing/2014/main" id="{464CE20E-0B10-284B-1CDD-731D77485C96}"/>
              </a:ext>
            </a:extLst>
          </p:cNvPr>
          <p:cNvSpPr/>
          <p:nvPr/>
        </p:nvSpPr>
        <p:spPr>
          <a:xfrm rot="10800000">
            <a:off x="4368161" y="3112762"/>
            <a:ext cx="387178" cy="660167"/>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33" name="object 44">
            <a:extLst>
              <a:ext uri="{FF2B5EF4-FFF2-40B4-BE49-F238E27FC236}">
                <a16:creationId xmlns:a16="http://schemas.microsoft.com/office/drawing/2014/main" id="{DCE9CDC9-A694-2BDF-5A6B-6079AC2E2000}"/>
              </a:ext>
            </a:extLst>
          </p:cNvPr>
          <p:cNvSpPr txBox="1"/>
          <p:nvPr/>
        </p:nvSpPr>
        <p:spPr>
          <a:xfrm>
            <a:off x="3530498" y="5607806"/>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endPar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Rectangle 51">
            <a:extLst>
              <a:ext uri="{FF2B5EF4-FFF2-40B4-BE49-F238E27FC236}">
                <a16:creationId xmlns:a16="http://schemas.microsoft.com/office/drawing/2014/main" id="{E2DD34DE-22CD-D939-88E4-E82CA4F021E3}"/>
              </a:ext>
            </a:extLst>
          </p:cNvPr>
          <p:cNvSpPr/>
          <p:nvPr/>
        </p:nvSpPr>
        <p:spPr>
          <a:xfrm>
            <a:off x="2165134" y="2293325"/>
            <a:ext cx="91617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09357A"/>
                </a:solidFill>
                <a:effectLst/>
                <a:uLnTx/>
                <a:uFillTx/>
                <a:latin typeface="Calibri"/>
                <a:ea typeface="+mn-ea"/>
                <a:cs typeface="+mn-cs"/>
              </a:rPr>
              <a:t>%91</a:t>
            </a:r>
          </a:p>
        </p:txBody>
      </p:sp>
      <p:sp>
        <p:nvSpPr>
          <p:cNvPr id="53" name="Rectangle 52">
            <a:extLst>
              <a:ext uri="{FF2B5EF4-FFF2-40B4-BE49-F238E27FC236}">
                <a16:creationId xmlns:a16="http://schemas.microsoft.com/office/drawing/2014/main" id="{7BD0B713-6C59-9DED-20E9-420D1248B874}"/>
              </a:ext>
            </a:extLst>
          </p:cNvPr>
          <p:cNvSpPr/>
          <p:nvPr/>
        </p:nvSpPr>
        <p:spPr>
          <a:xfrm>
            <a:off x="4867012" y="2740626"/>
            <a:ext cx="905039"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9357A"/>
                </a:solidFill>
                <a:effectLst/>
                <a:uLnTx/>
                <a:uFillTx/>
                <a:latin typeface="Calibri"/>
                <a:ea typeface="+mn-ea"/>
                <a:cs typeface="+mn-cs"/>
              </a:rPr>
              <a:t>%74</a:t>
            </a:r>
          </a:p>
        </p:txBody>
      </p:sp>
      <p:grpSp>
        <p:nvGrpSpPr>
          <p:cNvPr id="2" name="Group 1">
            <a:extLst>
              <a:ext uri="{FF2B5EF4-FFF2-40B4-BE49-F238E27FC236}">
                <a16:creationId xmlns:a16="http://schemas.microsoft.com/office/drawing/2014/main" id="{67E65CFA-462F-4788-C8CA-8EF7EEF0167B}"/>
              </a:ext>
            </a:extLst>
          </p:cNvPr>
          <p:cNvGrpSpPr/>
          <p:nvPr/>
        </p:nvGrpSpPr>
        <p:grpSpPr>
          <a:xfrm>
            <a:off x="3012866" y="4555072"/>
            <a:ext cx="862057" cy="739759"/>
            <a:chOff x="-101214" y="3243603"/>
            <a:chExt cx="950097" cy="1083727"/>
          </a:xfrm>
        </p:grpSpPr>
        <p:grpSp>
          <p:nvGrpSpPr>
            <p:cNvPr id="4" name="Group 3">
              <a:extLst>
                <a:ext uri="{FF2B5EF4-FFF2-40B4-BE49-F238E27FC236}">
                  <a16:creationId xmlns:a16="http://schemas.microsoft.com/office/drawing/2014/main" id="{70AFE0E5-7AEE-A4A3-D0A0-7018F1667992}"/>
                </a:ext>
              </a:extLst>
            </p:cNvPr>
            <p:cNvGrpSpPr/>
            <p:nvPr/>
          </p:nvGrpSpPr>
          <p:grpSpPr>
            <a:xfrm>
              <a:off x="-101214" y="3989168"/>
              <a:ext cx="950097" cy="338162"/>
              <a:chOff x="-99776" y="4054520"/>
              <a:chExt cx="950097" cy="338162"/>
            </a:xfrm>
          </p:grpSpPr>
          <p:sp>
            <p:nvSpPr>
              <p:cNvPr id="60" name="Rectangle 59">
                <a:extLst>
                  <a:ext uri="{FF2B5EF4-FFF2-40B4-BE49-F238E27FC236}">
                    <a16:creationId xmlns:a16="http://schemas.microsoft.com/office/drawing/2014/main" id="{BB634CD5-7A26-4339-8CC3-657A64967C05}"/>
                  </a:ext>
                </a:extLst>
              </p:cNvPr>
              <p:cNvSpPr/>
              <p:nvPr/>
            </p:nvSpPr>
            <p:spPr>
              <a:xfrm>
                <a:off x="660316" y="4120079"/>
                <a:ext cx="190005" cy="190005"/>
              </a:xfrm>
              <a:prstGeom prst="rect">
                <a:avLst/>
              </a:prstGeom>
              <a:solidFill>
                <a:srgbClr val="D2E9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1" name="TextBox 60">
                <a:extLst>
                  <a:ext uri="{FF2B5EF4-FFF2-40B4-BE49-F238E27FC236}">
                    <a16:creationId xmlns:a16="http://schemas.microsoft.com/office/drawing/2014/main" id="{F207F5A7-D357-3DE1-88F8-03C7A352A48A}"/>
                  </a:ext>
                </a:extLst>
              </p:cNvPr>
              <p:cNvSpPr txBox="1"/>
              <p:nvPr/>
            </p:nvSpPr>
            <p:spPr>
              <a:xfrm>
                <a:off x="-99776" y="4054520"/>
                <a:ext cx="797082"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9" name="Group 8">
              <a:extLst>
                <a:ext uri="{FF2B5EF4-FFF2-40B4-BE49-F238E27FC236}">
                  <a16:creationId xmlns:a16="http://schemas.microsoft.com/office/drawing/2014/main" id="{0F26DE70-011A-4532-A756-92E2FBC6FEA6}"/>
                </a:ext>
              </a:extLst>
            </p:cNvPr>
            <p:cNvGrpSpPr/>
            <p:nvPr/>
          </p:nvGrpSpPr>
          <p:grpSpPr>
            <a:xfrm>
              <a:off x="-75098" y="3742003"/>
              <a:ext cx="923981" cy="338162"/>
              <a:chOff x="910013" y="4054520"/>
              <a:chExt cx="923981" cy="338162"/>
            </a:xfrm>
          </p:grpSpPr>
          <p:sp>
            <p:nvSpPr>
              <p:cNvPr id="58" name="Rectangle 57">
                <a:extLst>
                  <a:ext uri="{FF2B5EF4-FFF2-40B4-BE49-F238E27FC236}">
                    <a16:creationId xmlns:a16="http://schemas.microsoft.com/office/drawing/2014/main" id="{05574718-E0CC-E281-D96A-06C52AD30449}"/>
                  </a:ext>
                </a:extLst>
              </p:cNvPr>
              <p:cNvSpPr/>
              <p:nvPr/>
            </p:nvSpPr>
            <p:spPr>
              <a:xfrm>
                <a:off x="1643989" y="4120079"/>
                <a:ext cx="190005" cy="190005"/>
              </a:xfrm>
              <a:prstGeom prst="rect">
                <a:avLst/>
              </a:prstGeom>
              <a:solidFill>
                <a:srgbClr val="77B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9" name="TextBox 58">
                <a:extLst>
                  <a:ext uri="{FF2B5EF4-FFF2-40B4-BE49-F238E27FC236}">
                    <a16:creationId xmlns:a16="http://schemas.microsoft.com/office/drawing/2014/main" id="{2F27DE95-27D5-57ED-245F-C2729C749756}"/>
                  </a:ext>
                </a:extLst>
              </p:cNvPr>
              <p:cNvSpPr txBox="1"/>
              <p:nvPr/>
            </p:nvSpPr>
            <p:spPr>
              <a:xfrm>
                <a:off x="910013" y="4054520"/>
                <a:ext cx="770965"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VGPR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2" name="Group 21">
              <a:extLst>
                <a:ext uri="{FF2B5EF4-FFF2-40B4-BE49-F238E27FC236}">
                  <a16:creationId xmlns:a16="http://schemas.microsoft.com/office/drawing/2014/main" id="{07165A0E-04E6-A4EC-9C5B-D3C0D06401DC}"/>
                </a:ext>
              </a:extLst>
            </p:cNvPr>
            <p:cNvGrpSpPr/>
            <p:nvPr/>
          </p:nvGrpSpPr>
          <p:grpSpPr>
            <a:xfrm>
              <a:off x="35001" y="3492534"/>
              <a:ext cx="813882" cy="338162"/>
              <a:chOff x="1934512" y="4054520"/>
              <a:chExt cx="813882" cy="338162"/>
            </a:xfrm>
          </p:grpSpPr>
          <p:sp>
            <p:nvSpPr>
              <p:cNvPr id="56" name="Rectangle 55">
                <a:extLst>
                  <a:ext uri="{FF2B5EF4-FFF2-40B4-BE49-F238E27FC236}">
                    <a16:creationId xmlns:a16="http://schemas.microsoft.com/office/drawing/2014/main" id="{66CA7EC7-EC14-F0BB-7158-09F9ABFD8545}"/>
                  </a:ext>
                </a:extLst>
              </p:cNvPr>
              <p:cNvSpPr/>
              <p:nvPr/>
            </p:nvSpPr>
            <p:spPr>
              <a:xfrm>
                <a:off x="2558389" y="4120079"/>
                <a:ext cx="190005" cy="190005"/>
              </a:xfrm>
              <a:prstGeom prst="rect">
                <a:avLst/>
              </a:prstGeom>
              <a:solidFill>
                <a:srgbClr val="2A8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7" name="TextBox 56">
                <a:extLst>
                  <a:ext uri="{FF2B5EF4-FFF2-40B4-BE49-F238E27FC236}">
                    <a16:creationId xmlns:a16="http://schemas.microsoft.com/office/drawing/2014/main" id="{89F28902-EB47-6F27-7EFA-3B9B15AA2578}"/>
                  </a:ext>
                </a:extLst>
              </p:cNvPr>
              <p:cNvSpPr txBox="1"/>
              <p:nvPr/>
            </p:nvSpPr>
            <p:spPr>
              <a:xfrm>
                <a:off x="1934512"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24" name="Group 23">
              <a:extLst>
                <a:ext uri="{FF2B5EF4-FFF2-40B4-BE49-F238E27FC236}">
                  <a16:creationId xmlns:a16="http://schemas.microsoft.com/office/drawing/2014/main" id="{1032DA54-D305-8F17-1890-AEF68AA4CC1E}"/>
                </a:ext>
              </a:extLst>
            </p:cNvPr>
            <p:cNvGrpSpPr/>
            <p:nvPr/>
          </p:nvGrpSpPr>
          <p:grpSpPr>
            <a:xfrm>
              <a:off x="35001" y="3243603"/>
              <a:ext cx="813882" cy="338162"/>
              <a:chOff x="2830983" y="4054520"/>
              <a:chExt cx="813882" cy="338162"/>
            </a:xfrm>
          </p:grpSpPr>
          <p:sp>
            <p:nvSpPr>
              <p:cNvPr id="54" name="Rectangle 53">
                <a:extLst>
                  <a:ext uri="{FF2B5EF4-FFF2-40B4-BE49-F238E27FC236}">
                    <a16:creationId xmlns:a16="http://schemas.microsoft.com/office/drawing/2014/main" id="{87DA161E-A534-4BA7-8259-1817F16E0085}"/>
                  </a:ext>
                </a:extLst>
              </p:cNvPr>
              <p:cNvSpPr/>
              <p:nvPr/>
            </p:nvSpPr>
            <p:spPr>
              <a:xfrm>
                <a:off x="3454860" y="4120079"/>
                <a:ext cx="190005" cy="190005"/>
              </a:xfrm>
              <a:prstGeom prst="rect">
                <a:avLst/>
              </a:prstGeom>
              <a:solidFill>
                <a:srgbClr val="1F6A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5" name="TextBox 54">
                <a:extLst>
                  <a:ext uri="{FF2B5EF4-FFF2-40B4-BE49-F238E27FC236}">
                    <a16:creationId xmlns:a16="http://schemas.microsoft.com/office/drawing/2014/main" id="{33BA6A90-5296-5C59-18F9-27D93B5CBEA8}"/>
                  </a:ext>
                </a:extLst>
              </p:cNvPr>
              <p:cNvSpPr txBox="1"/>
              <p:nvPr/>
            </p:nvSpPr>
            <p:spPr>
              <a:xfrm>
                <a:off x="2830983"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sCR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34" name="Group 33">
            <a:extLst>
              <a:ext uri="{FF2B5EF4-FFF2-40B4-BE49-F238E27FC236}">
                <a16:creationId xmlns:a16="http://schemas.microsoft.com/office/drawing/2014/main" id="{318CE17B-8711-04AF-F6FD-4672569055AA}"/>
              </a:ext>
            </a:extLst>
          </p:cNvPr>
          <p:cNvGrpSpPr/>
          <p:nvPr/>
        </p:nvGrpSpPr>
        <p:grpSpPr>
          <a:xfrm>
            <a:off x="3903011" y="4595122"/>
            <a:ext cx="172397" cy="638626"/>
            <a:chOff x="7813022" y="2716196"/>
            <a:chExt cx="229863" cy="851501"/>
          </a:xfrm>
        </p:grpSpPr>
        <p:sp>
          <p:nvSpPr>
            <p:cNvPr id="35" name="Rectangle 34">
              <a:extLst>
                <a:ext uri="{FF2B5EF4-FFF2-40B4-BE49-F238E27FC236}">
                  <a16:creationId xmlns:a16="http://schemas.microsoft.com/office/drawing/2014/main" id="{3CF9CA9E-60EF-3BC3-4483-9AB688EEDE92}"/>
                </a:ext>
              </a:extLst>
            </p:cNvPr>
            <p:cNvSpPr/>
            <p:nvPr/>
          </p:nvSpPr>
          <p:spPr>
            <a:xfrm>
              <a:off x="7813022" y="3394765"/>
              <a:ext cx="229863" cy="17293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Rectangle 35">
              <a:extLst>
                <a:ext uri="{FF2B5EF4-FFF2-40B4-BE49-F238E27FC236}">
                  <a16:creationId xmlns:a16="http://schemas.microsoft.com/office/drawing/2014/main" id="{A3A1F456-ABD7-9E24-422E-A10052C12894}"/>
                </a:ext>
              </a:extLst>
            </p:cNvPr>
            <p:cNvSpPr/>
            <p:nvPr/>
          </p:nvSpPr>
          <p:spPr>
            <a:xfrm>
              <a:off x="7813022" y="3169810"/>
              <a:ext cx="229863" cy="17293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Rectangle 36">
              <a:extLst>
                <a:ext uri="{FF2B5EF4-FFF2-40B4-BE49-F238E27FC236}">
                  <a16:creationId xmlns:a16="http://schemas.microsoft.com/office/drawing/2014/main" id="{F5571649-4892-F90F-0723-9BD3A91EF34B}"/>
                </a:ext>
              </a:extLst>
            </p:cNvPr>
            <p:cNvSpPr/>
            <p:nvPr/>
          </p:nvSpPr>
          <p:spPr>
            <a:xfrm>
              <a:off x="7813022" y="2942759"/>
              <a:ext cx="229863" cy="17293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Rectangle 37">
              <a:extLst>
                <a:ext uri="{FF2B5EF4-FFF2-40B4-BE49-F238E27FC236}">
                  <a16:creationId xmlns:a16="http://schemas.microsoft.com/office/drawing/2014/main" id="{C5F5872E-BC87-F4A7-D568-D0460453ED0C}"/>
                </a:ext>
              </a:extLst>
            </p:cNvPr>
            <p:cNvSpPr/>
            <p:nvPr/>
          </p:nvSpPr>
          <p:spPr>
            <a:xfrm>
              <a:off x="7813022" y="2716196"/>
              <a:ext cx="229863" cy="17293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1037357358"/>
      </p:ext>
    </p:extLst>
  </p:cSld>
  <p:clrMapOvr>
    <a:masterClrMapping/>
  </p:clrMapOvr>
  <p:transition spd="med">
    <p:fade/>
  </p:transition>
</p:sld>
</file>

<file path=ppt/slides/slide4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7140213-03DC-2FB2-762B-B1E3B8FEEF93}"/>
              </a:ext>
            </a:extLst>
          </p:cNvPr>
          <p:cNvSpPr>
            <a:spLocks noGrp="1"/>
          </p:cNvSpPr>
          <p:nvPr>
            <p:ph type="sldNum" sz="quarter" idx="10"/>
          </p:nvPr>
        </p:nvSpPr>
        <p:spPr/>
        <p:txBody>
          <a:bodyPr/>
          <a:lstStyle/>
          <a:p>
            <a:pPr marL="0" marR="0" lvl="0" indent="0" algn="r" defTabSz="914291" rtl="0" eaLnBrk="1" fontAlgn="auto" latinLnBrk="0" hangingPunct="1">
              <a:lnSpc>
                <a:spcPct val="100000"/>
              </a:lnSpc>
              <a:spcBef>
                <a:spcPts val="0"/>
              </a:spcBef>
              <a:spcAft>
                <a:spcPts val="0"/>
              </a:spcAft>
              <a:buClrTx/>
              <a:buSzTx/>
              <a:buFontTx/>
              <a:buNone/>
              <a:tabLst/>
              <a:defRPr/>
            </a:pPr>
            <a:fld id="{CBCC166C-2B8E-483D-89CF-27014F0902AB}" type="slidenum">
              <a:rPr kumimoji="0" lang="en-US" sz="900" b="0" i="0" u="none" strike="noStrike" kern="1200" cap="none" spc="0" normalizeH="0" baseline="0" noProof="0" smtClean="0">
                <a:ln>
                  <a:noFill/>
                </a:ln>
                <a:solidFill>
                  <a:srgbClr val="FFFFFF"/>
                </a:solidFill>
                <a:effectLst/>
                <a:uLnTx/>
                <a:uFillTx/>
                <a:latin typeface="Verdana"/>
                <a:ea typeface="+mn-ea"/>
                <a:cs typeface="Verdana"/>
              </a:rPr>
              <a:pPr marL="0" marR="0" lvl="0" indent="0" algn="r" defTabSz="914291" rtl="0" eaLnBrk="1" fontAlgn="auto" latinLnBrk="0" hangingPunct="1">
                <a:lnSpc>
                  <a:spcPct val="100000"/>
                </a:lnSpc>
                <a:spcBef>
                  <a:spcPts val="0"/>
                </a:spcBef>
                <a:spcAft>
                  <a:spcPts val="0"/>
                </a:spcAft>
                <a:buClrTx/>
                <a:buSzTx/>
                <a:buFontTx/>
                <a:buNone/>
                <a:tabLst/>
                <a:defRPr/>
              </a:pPr>
              <a:t>49</a:t>
            </a:fld>
            <a:endParaRPr kumimoji="0" lang="en-US" sz="900" b="0" i="0" u="none" strike="noStrike" kern="1200" cap="none" spc="0" normalizeH="0" baseline="0" noProof="0">
              <a:ln>
                <a:noFill/>
              </a:ln>
              <a:solidFill>
                <a:srgbClr val="FFFFFF"/>
              </a:solidFill>
              <a:effectLst/>
              <a:uLnTx/>
              <a:uFillTx/>
              <a:latin typeface="Verdana"/>
              <a:ea typeface="+mn-ea"/>
              <a:cs typeface="Verdana"/>
            </a:endParaRPr>
          </a:p>
        </p:txBody>
      </p:sp>
      <p:graphicFrame>
        <p:nvGraphicFramePr>
          <p:cNvPr id="5" name="Table 4">
            <a:extLst>
              <a:ext uri="{FF2B5EF4-FFF2-40B4-BE49-F238E27FC236}">
                <a16:creationId xmlns:a16="http://schemas.microsoft.com/office/drawing/2014/main" id="{033AB5AA-0BA3-18E7-D584-4691EC220BFE}"/>
              </a:ext>
            </a:extLst>
          </p:cNvPr>
          <p:cNvGraphicFramePr>
            <a:graphicFrameLocks noGrp="1"/>
          </p:cNvGraphicFramePr>
          <p:nvPr/>
        </p:nvGraphicFramePr>
        <p:xfrm>
          <a:off x="1629325" y="1290132"/>
          <a:ext cx="8668512" cy="4928612"/>
        </p:xfrm>
        <a:graphic>
          <a:graphicData uri="http://schemas.openxmlformats.org/drawingml/2006/table">
            <a:tbl>
              <a:tblPr firstRow="1" bandRow="1">
                <a:tableStyleId>{5C22544A-7EE6-4342-B048-85BDC9FD1C3A}</a:tableStyleId>
              </a:tblPr>
              <a:tblGrid>
                <a:gridCol w="3158753">
                  <a:extLst>
                    <a:ext uri="{9D8B030D-6E8A-4147-A177-3AD203B41FA5}">
                      <a16:colId xmlns:a16="http://schemas.microsoft.com/office/drawing/2014/main" val="608739689"/>
                    </a:ext>
                  </a:extLst>
                </a:gridCol>
                <a:gridCol w="1736194">
                  <a:extLst>
                    <a:ext uri="{9D8B030D-6E8A-4147-A177-3AD203B41FA5}">
                      <a16:colId xmlns:a16="http://schemas.microsoft.com/office/drawing/2014/main" val="191563480"/>
                    </a:ext>
                  </a:extLst>
                </a:gridCol>
                <a:gridCol w="1900236">
                  <a:extLst>
                    <a:ext uri="{9D8B030D-6E8A-4147-A177-3AD203B41FA5}">
                      <a16:colId xmlns:a16="http://schemas.microsoft.com/office/drawing/2014/main" val="248195638"/>
                    </a:ext>
                  </a:extLst>
                </a:gridCol>
                <a:gridCol w="1873329">
                  <a:extLst>
                    <a:ext uri="{9D8B030D-6E8A-4147-A177-3AD203B41FA5}">
                      <a16:colId xmlns:a16="http://schemas.microsoft.com/office/drawing/2014/main" val="3284071258"/>
                    </a:ext>
                  </a:extLst>
                </a:gridCol>
              </a:tblGrid>
              <a:tr h="473905">
                <a:tc>
                  <a:txBody>
                    <a:bodyPr/>
                    <a:lstStyle/>
                    <a:p>
                      <a:endParaRPr lang="en-US" sz="120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r>
                        <a:rPr lang="en-US" sz="1200" dirty="0">
                          <a:latin typeface="Verdana" panose="020B0604030504040204" pitchFamily="34" charset="0"/>
                          <a:ea typeface="Verdana" panose="020B0604030504040204" pitchFamily="34" charset="0"/>
                        </a:rPr>
                        <a:t>D-VMP group (n=350)</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1C75BC"/>
                    </a:solidFill>
                  </a:tcPr>
                </a:tc>
                <a:tc>
                  <a:txBody>
                    <a:bodyPr/>
                    <a:lstStyle/>
                    <a:p>
                      <a:pPr algn="ctr"/>
                      <a:r>
                        <a:rPr lang="en-US" sz="1200" dirty="0">
                          <a:latin typeface="Verdana" panose="020B0604030504040204" pitchFamily="34" charset="0"/>
                          <a:ea typeface="Verdana" panose="020B0604030504040204" pitchFamily="34" charset="0"/>
                        </a:rPr>
                        <a:t>VMP group </a:t>
                      </a:r>
                      <a:br>
                        <a:rPr lang="en-US" sz="1200" dirty="0">
                          <a:latin typeface="Verdana" panose="020B0604030504040204" pitchFamily="34" charset="0"/>
                          <a:ea typeface="Verdana" panose="020B0604030504040204" pitchFamily="34" charset="0"/>
                        </a:rPr>
                      </a:br>
                      <a:r>
                        <a:rPr lang="en-US" sz="1200" dirty="0">
                          <a:latin typeface="Verdana" panose="020B0604030504040204" pitchFamily="34" charset="0"/>
                          <a:ea typeface="Verdana" panose="020B0604030504040204" pitchFamily="34" charset="0"/>
                        </a:rPr>
                        <a:t>(n=356)</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7F7F7F"/>
                    </a:solidFill>
                  </a:tcPr>
                </a:tc>
                <a:tc>
                  <a:txBody>
                    <a:bodyPr/>
                    <a:lstStyle/>
                    <a:p>
                      <a:pPr algn="ctr"/>
                      <a:r>
                        <a:rPr lang="en-US" sz="1200" dirty="0">
                          <a:latin typeface="Verdana" panose="020B0604030504040204" pitchFamily="34" charset="0"/>
                          <a:ea typeface="Verdana" panose="020B0604030504040204" pitchFamily="34" charset="0"/>
                        </a:rPr>
                        <a:t>Odds ratio </a:t>
                      </a:r>
                    </a:p>
                    <a:p>
                      <a:pPr algn="ctr"/>
                      <a:r>
                        <a:rPr lang="en-US" sz="1200" dirty="0">
                          <a:latin typeface="Verdana" panose="020B0604030504040204" pitchFamily="34" charset="0"/>
                          <a:ea typeface="Verdana" panose="020B0604030504040204" pitchFamily="34" charset="0"/>
                        </a:rPr>
                        <a:t>(95% CI)</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66AFA5"/>
                    </a:solidFill>
                  </a:tcPr>
                </a:tc>
                <a:extLst>
                  <a:ext uri="{0D108BD9-81ED-4DB2-BD59-A6C34878D82A}">
                    <a16:rowId xmlns:a16="http://schemas.microsoft.com/office/drawing/2014/main" val="2153262395"/>
                  </a:ext>
                </a:extLst>
              </a:tr>
              <a:tr h="473905">
                <a:tc>
                  <a:txBody>
                    <a:bodyPr/>
                    <a:lstStyle/>
                    <a:p>
                      <a:r>
                        <a:rPr lang="tr-TR" sz="1200" b="1" dirty="0">
                          <a:latin typeface="Verdana" panose="020B0604030504040204" pitchFamily="34" charset="0"/>
                          <a:ea typeface="Verdana" panose="020B0604030504040204" pitchFamily="34" charset="0"/>
                        </a:rPr>
                        <a:t>Genel Yanıt Oranları</a:t>
                      </a:r>
                      <a:r>
                        <a:rPr lang="en-US" sz="1200" b="1" dirty="0">
                          <a:latin typeface="Verdana" panose="020B0604030504040204" pitchFamily="34" charset="0"/>
                          <a:ea typeface="Verdana" panose="020B0604030504040204" pitchFamily="34" charset="0"/>
                        </a:rPr>
                        <a:t>(%; </a:t>
                      </a:r>
                    </a:p>
                    <a:p>
                      <a:r>
                        <a:rPr lang="en-US" sz="1200" b="1" dirty="0">
                          <a:latin typeface="Verdana" panose="020B0604030504040204" pitchFamily="34" charset="0"/>
                          <a:ea typeface="Verdana" panose="020B0604030504040204" pitchFamily="34" charset="0"/>
                        </a:rPr>
                        <a:t>95% CI)</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318 (90.9%; </a:t>
                      </a:r>
                    </a:p>
                    <a:p>
                      <a:pPr algn="ctr"/>
                      <a:r>
                        <a:rPr lang="en-US" sz="1200">
                          <a:latin typeface="Verdana" panose="020B0604030504040204" pitchFamily="34" charset="0"/>
                          <a:ea typeface="Verdana" panose="020B0604030504040204" pitchFamily="34" charset="0"/>
                        </a:rPr>
                        <a:t>87.3 – 93.7)</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263 (73.9%; </a:t>
                      </a:r>
                    </a:p>
                    <a:p>
                      <a:pPr algn="ctr"/>
                      <a:r>
                        <a:rPr lang="en-US" sz="1200">
                          <a:latin typeface="Verdana" panose="020B0604030504040204" pitchFamily="34" charset="0"/>
                          <a:ea typeface="Verdana" panose="020B0604030504040204" pitchFamily="34" charset="0"/>
                        </a:rPr>
                        <a:t>69.0 – 78.4)</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3.55 (2.30 – 5.49)</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764854145"/>
                  </a:ext>
                </a:extLst>
              </a:tr>
              <a:tr h="284343">
                <a:tc gridSpan="4">
                  <a:txBody>
                    <a:bodyPr/>
                    <a:lstStyle/>
                    <a:p>
                      <a:pPr algn="l"/>
                      <a:r>
                        <a:rPr lang="tr-TR" sz="1200" b="1" dirty="0">
                          <a:latin typeface="Verdana" panose="020B0604030504040204" pitchFamily="34" charset="0"/>
                          <a:ea typeface="Verdana" panose="020B0604030504040204" pitchFamily="34" charset="0"/>
                        </a:rPr>
                        <a:t>Yanıt Oranları</a:t>
                      </a:r>
                      <a:endParaRPr lang="en-US" sz="1200" b="1" dirty="0">
                        <a:latin typeface="Verdana" panose="020B0604030504040204" pitchFamily="34" charset="0"/>
                        <a:ea typeface="Verdana" panose="020B0604030504040204" pitchFamily="34"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hMerge="1">
                  <a:txBody>
                    <a:bodyPr/>
                    <a:lstStyle/>
                    <a:p>
                      <a:endParaRPr lang="en-US" sz="1200"/>
                    </a:p>
                  </a:txBody>
                  <a:tcPr/>
                </a:tc>
                <a:tc hMerge="1">
                  <a:txBody>
                    <a:bodyPr/>
                    <a:lstStyle/>
                    <a:p>
                      <a:endParaRPr lang="en-US" sz="1200"/>
                    </a:p>
                  </a:txBody>
                  <a:tcPr/>
                </a:tc>
                <a:tc hMerge="1">
                  <a:txBody>
                    <a:bodyPr/>
                    <a:lstStyle/>
                    <a:p>
                      <a:endParaRPr lang="en-US" sz="1200"/>
                    </a:p>
                  </a:txBody>
                  <a:tcPr/>
                </a:tc>
                <a:extLst>
                  <a:ext uri="{0D108BD9-81ED-4DB2-BD59-A6C34878D82A}">
                    <a16:rowId xmlns:a16="http://schemas.microsoft.com/office/drawing/2014/main" val="381268241"/>
                  </a:ext>
                </a:extLst>
              </a:tr>
              <a:tr h="284343">
                <a:tc>
                  <a:txBody>
                    <a:bodyPr/>
                    <a:lstStyle/>
                    <a:p>
                      <a:pPr marL="112713" lvl="1" indent="0">
                        <a:tabLst/>
                      </a:pPr>
                      <a:r>
                        <a:rPr lang="en-US" sz="1200" baseline="0" dirty="0">
                          <a:latin typeface="Verdana" panose="020B0604030504040204" pitchFamily="34" charset="0"/>
                          <a:ea typeface="Verdana" panose="020B0604030504040204" pitchFamily="34" charset="0"/>
                        </a:rPr>
                        <a:t>≥</a:t>
                      </a:r>
                      <a:r>
                        <a:rPr lang="tr-TR" sz="1200" baseline="0" dirty="0">
                          <a:latin typeface="Verdana" panose="020B0604030504040204" pitchFamily="34" charset="0"/>
                          <a:ea typeface="Verdana" panose="020B0604030504040204" pitchFamily="34" charset="0"/>
                        </a:rPr>
                        <a:t>CR</a:t>
                      </a:r>
                      <a:endParaRPr lang="en-US" sz="1200" baseline="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160 (46%)</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90 (25%)</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2.50 (1.82 – 3.45)</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830503589"/>
                  </a:ext>
                </a:extLst>
              </a:tr>
              <a:tr h="284343">
                <a:tc>
                  <a:txBody>
                    <a:bodyPr/>
                    <a:lstStyle/>
                    <a:p>
                      <a:pPr marL="227013" indent="0">
                        <a:tabLst/>
                      </a:pPr>
                      <a:r>
                        <a:rPr lang="en-US" sz="1200" err="1">
                          <a:latin typeface="Verdana" panose="020B0604030504040204" pitchFamily="34" charset="0"/>
                          <a:ea typeface="Verdana" panose="020B0604030504040204" pitchFamily="34" charset="0"/>
                        </a:rPr>
                        <a:t>sCR</a:t>
                      </a:r>
                      <a:endParaRPr lang="en-US" sz="120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81 (23%)</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28 (8%)</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997590345"/>
                  </a:ext>
                </a:extLst>
              </a:tr>
              <a:tr h="284343">
                <a:tc>
                  <a:txBody>
                    <a:bodyPr/>
                    <a:lstStyle/>
                    <a:p>
                      <a:pPr marL="227013" indent="0"/>
                      <a:r>
                        <a:rPr lang="en-US" sz="1200">
                          <a:latin typeface="Verdana" panose="020B0604030504040204" pitchFamily="34" charset="0"/>
                          <a:ea typeface="Verdana" panose="020B0604030504040204" pitchFamily="34" charset="0"/>
                        </a:rPr>
                        <a:t>CR</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79 (23%)</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62 (17%)</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271608062"/>
                  </a:ext>
                </a:extLst>
              </a:tr>
              <a:tr h="284343">
                <a:tc>
                  <a:txBody>
                    <a:bodyPr/>
                    <a:lstStyle/>
                    <a:p>
                      <a:pPr marL="112713" indent="0"/>
                      <a:r>
                        <a:rPr lang="en-US" sz="1200" dirty="0">
                          <a:latin typeface="Verdana" panose="020B0604030504040204" pitchFamily="34" charset="0"/>
                          <a:ea typeface="Verdana" panose="020B0604030504040204" pitchFamily="34" charset="0"/>
                        </a:rPr>
                        <a:t>VGPR </a:t>
                      </a:r>
                      <a:r>
                        <a:rPr lang="tr-TR" sz="1200" dirty="0">
                          <a:latin typeface="Verdana" panose="020B0604030504040204" pitchFamily="34" charset="0"/>
                          <a:ea typeface="Verdana" panose="020B0604030504040204" pitchFamily="34" charset="0"/>
                        </a:rPr>
                        <a:t>ve üzeri</a:t>
                      </a:r>
                      <a:endParaRPr lang="en-US" sz="1200" baseline="3000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255 (73%)</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177 (50%)</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2.71 (1.98 – 3.71) </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973567812"/>
                  </a:ext>
                </a:extLst>
              </a:tr>
              <a:tr h="284343">
                <a:tc>
                  <a:txBody>
                    <a:bodyPr/>
                    <a:lstStyle/>
                    <a:p>
                      <a:pPr marL="227013" indent="0"/>
                      <a:r>
                        <a:rPr lang="en-US" sz="1200">
                          <a:latin typeface="Verdana" panose="020B0604030504040204" pitchFamily="34" charset="0"/>
                          <a:ea typeface="Verdana" panose="020B0604030504040204" pitchFamily="34" charset="0"/>
                        </a:rPr>
                        <a:t>VGPR</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95 (27%)</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87 (24%)</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583839699"/>
                  </a:ext>
                </a:extLst>
              </a:tr>
              <a:tr h="284343">
                <a:tc>
                  <a:txBody>
                    <a:bodyPr/>
                    <a:lstStyle/>
                    <a:p>
                      <a:pPr marL="0" indent="112713"/>
                      <a:r>
                        <a:rPr lang="en-US" sz="1200">
                          <a:latin typeface="Verdana" panose="020B0604030504040204" pitchFamily="34" charset="0"/>
                          <a:ea typeface="Verdana" panose="020B0604030504040204" pitchFamily="34" charset="0"/>
                        </a:rPr>
                        <a:t>PR</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63 (18%)</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86 (24%)</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909050972"/>
                  </a:ext>
                </a:extLst>
              </a:tr>
              <a:tr h="284343">
                <a:tc>
                  <a:txBody>
                    <a:bodyPr/>
                    <a:lstStyle/>
                    <a:p>
                      <a:pPr marL="0" indent="112713"/>
                      <a:r>
                        <a:rPr lang="en-US" sz="1200">
                          <a:latin typeface="Verdana" panose="020B0604030504040204" pitchFamily="34" charset="0"/>
                          <a:ea typeface="Verdana" panose="020B0604030504040204" pitchFamily="34" charset="0"/>
                        </a:rPr>
                        <a:t>SD</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20 (6%)</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76 (21%)</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876099972"/>
                  </a:ext>
                </a:extLst>
              </a:tr>
              <a:tr h="284343">
                <a:tc>
                  <a:txBody>
                    <a:bodyPr/>
                    <a:lstStyle/>
                    <a:p>
                      <a:pPr marL="0" indent="112713"/>
                      <a:r>
                        <a:rPr lang="en-US" sz="1200">
                          <a:latin typeface="Verdana" panose="020B0604030504040204" pitchFamily="34" charset="0"/>
                          <a:ea typeface="Verdana" panose="020B0604030504040204" pitchFamily="34" charset="0"/>
                        </a:rPr>
                        <a:t>PD</a:t>
                      </a: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0</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2 (1%)</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1597041507"/>
                  </a:ext>
                </a:extLst>
              </a:tr>
              <a:tr h="284343">
                <a:tc>
                  <a:txBody>
                    <a:bodyPr/>
                    <a:lstStyle/>
                    <a:p>
                      <a:pPr marL="112713" indent="0"/>
                      <a:r>
                        <a:rPr lang="tr-TR" sz="1200" dirty="0">
                          <a:latin typeface="Verdana" panose="020B0604030504040204" pitchFamily="34" charset="0"/>
                          <a:ea typeface="Verdana" panose="020B0604030504040204" pitchFamily="34" charset="0"/>
                        </a:rPr>
                        <a:t>Yanıt Ölçülemedi</a:t>
                      </a:r>
                      <a:endParaRPr lang="en-US" sz="120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12 (3%)</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15 (4%)</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737518374"/>
                  </a:ext>
                </a:extLst>
              </a:tr>
              <a:tr h="284343">
                <a:tc>
                  <a:txBody>
                    <a:bodyPr/>
                    <a:lstStyle/>
                    <a:p>
                      <a:r>
                        <a:rPr lang="tr-TR" sz="1200" b="1" dirty="0">
                          <a:latin typeface="Verdana" panose="020B0604030504040204" pitchFamily="34" charset="0"/>
                          <a:ea typeface="Verdana" panose="020B0604030504040204" pitchFamily="34" charset="0"/>
                        </a:rPr>
                        <a:t>MRD Negatifliği</a:t>
                      </a:r>
                      <a:endParaRPr lang="en-US" sz="1200" b="1" baseline="3000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99 (28%)</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25 (7%)</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a:latin typeface="Verdana" panose="020B0604030504040204" pitchFamily="34" charset="0"/>
                          <a:ea typeface="Verdana" panose="020B0604030504040204" pitchFamily="34" charset="0"/>
                        </a:rPr>
                        <a:t>5.23 (3.27 – 8.36)</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984007346"/>
                  </a:ext>
                </a:extLst>
              </a:tr>
              <a:tr h="284343">
                <a:tc gridSpan="4">
                  <a:txBody>
                    <a:bodyPr/>
                    <a:lstStyle/>
                    <a:p>
                      <a:pPr algn="l"/>
                      <a:r>
                        <a:rPr lang="tr-TR" sz="1200" b="1" dirty="0">
                          <a:latin typeface="Verdana" panose="020B0604030504040204" pitchFamily="34" charset="0"/>
                          <a:ea typeface="Verdana" panose="020B0604030504040204" pitchFamily="34" charset="0"/>
                        </a:rPr>
                        <a:t>Sürdürülebilir MRD Negatifliği</a:t>
                      </a:r>
                      <a:endParaRPr lang="en-US" sz="1200" b="1" dirty="0">
                        <a:latin typeface="Verdana" panose="020B0604030504040204" pitchFamily="34" charset="0"/>
                        <a:ea typeface="Verdana" panose="020B0604030504040204" pitchFamily="34"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hMerge="1">
                  <a:txBody>
                    <a:bodyPr/>
                    <a:lstStyle/>
                    <a:p>
                      <a:endParaRPr lang="en-US" sz="1200" b="1"/>
                    </a:p>
                  </a:txBody>
                  <a:tcPr/>
                </a:tc>
                <a:tc hMerge="1">
                  <a:txBody>
                    <a:bodyPr/>
                    <a:lstStyle/>
                    <a:p>
                      <a:endParaRPr lang="en-US" sz="1200" b="1"/>
                    </a:p>
                  </a:txBody>
                  <a:tcPr/>
                </a:tc>
                <a:tc hMerge="1">
                  <a:txBody>
                    <a:bodyPr/>
                    <a:lstStyle/>
                    <a:p>
                      <a:endParaRPr lang="en-US" sz="1200" b="1"/>
                    </a:p>
                  </a:txBody>
                  <a:tcPr/>
                </a:tc>
                <a:extLst>
                  <a:ext uri="{0D108BD9-81ED-4DB2-BD59-A6C34878D82A}">
                    <a16:rowId xmlns:a16="http://schemas.microsoft.com/office/drawing/2014/main" val="1236112095"/>
                  </a:ext>
                </a:extLst>
              </a:tr>
              <a:tr h="284343">
                <a:tc>
                  <a:txBody>
                    <a:bodyPr/>
                    <a:lstStyle/>
                    <a:p>
                      <a:pPr marL="111125" indent="0">
                        <a:tabLst/>
                      </a:pPr>
                      <a:r>
                        <a:rPr lang="en-US" sz="1200" dirty="0">
                          <a:latin typeface="Verdana" panose="020B0604030504040204" pitchFamily="34" charset="0"/>
                          <a:ea typeface="Verdana" panose="020B0604030504040204" pitchFamily="34" charset="0"/>
                        </a:rPr>
                        <a:t>≥6 </a:t>
                      </a:r>
                      <a:r>
                        <a:rPr lang="tr-TR" sz="1200" dirty="0">
                          <a:latin typeface="Verdana" panose="020B0604030504040204" pitchFamily="34" charset="0"/>
                          <a:ea typeface="Verdana" panose="020B0604030504040204" pitchFamily="34" charset="0"/>
                        </a:rPr>
                        <a:t>ay</a:t>
                      </a:r>
                      <a:endParaRPr lang="en-US" sz="1200" baseline="3000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a:latin typeface="Verdana" panose="020B0604030504040204" pitchFamily="34" charset="0"/>
                          <a:ea typeface="Verdana" panose="020B0604030504040204" pitchFamily="34" charset="0"/>
                        </a:rPr>
                        <a:t>55 (16%)</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a:latin typeface="Verdana" panose="020B0604030504040204" pitchFamily="34" charset="0"/>
                          <a:ea typeface="Verdana" panose="020B0604030504040204" pitchFamily="34" charset="0"/>
                        </a:rPr>
                        <a:t>16 (5%)</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dirty="0">
                          <a:latin typeface="Verdana" panose="020B0604030504040204" pitchFamily="34" charset="0"/>
                          <a:ea typeface="Verdana" panose="020B0604030504040204" pitchFamily="34" charset="0"/>
                        </a:rPr>
                        <a:t>3.96 (2.22 – 7.06)</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15330209"/>
                  </a:ext>
                </a:extLst>
              </a:tr>
              <a:tr h="284343">
                <a:tc>
                  <a:txBody>
                    <a:bodyPr/>
                    <a:lstStyle/>
                    <a:p>
                      <a:pPr marL="0" marR="0" lvl="0" indent="111125" algn="l" defTabSz="457200" rtl="0" eaLnBrk="1" fontAlgn="auto" latinLnBrk="0" hangingPunct="1">
                        <a:lnSpc>
                          <a:spcPct val="100000"/>
                        </a:lnSpc>
                        <a:spcBef>
                          <a:spcPts val="0"/>
                        </a:spcBef>
                        <a:spcAft>
                          <a:spcPts val="0"/>
                        </a:spcAft>
                        <a:buClrTx/>
                        <a:buSzTx/>
                        <a:buFontTx/>
                        <a:buNone/>
                        <a:tabLst/>
                        <a:defRPr/>
                      </a:pPr>
                      <a:r>
                        <a:rPr lang="en-US" sz="1200" dirty="0">
                          <a:latin typeface="Verdana" panose="020B0604030504040204" pitchFamily="34" charset="0"/>
                          <a:ea typeface="Verdana" panose="020B0604030504040204" pitchFamily="34" charset="0"/>
                        </a:rPr>
                        <a:t>≥12 </a:t>
                      </a:r>
                      <a:r>
                        <a:rPr lang="tr-TR" sz="1200" dirty="0">
                          <a:latin typeface="Verdana" panose="020B0604030504040204" pitchFamily="34" charset="0"/>
                          <a:ea typeface="Verdana" panose="020B0604030504040204" pitchFamily="34" charset="0"/>
                        </a:rPr>
                        <a:t>ay</a:t>
                      </a:r>
                      <a:endParaRPr lang="en-US" sz="1200" dirty="0">
                        <a:latin typeface="Verdana" panose="020B0604030504040204" pitchFamily="34" charset="0"/>
                        <a:ea typeface="Verdana" panose="020B0604030504040204" pitchFamily="34" charset="0"/>
                      </a:endParaRPr>
                    </a:p>
                  </a:txBody>
                  <a:tcP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tc>
                  <a:txBody>
                    <a:bodyPr/>
                    <a:lstStyle/>
                    <a:p>
                      <a:pPr algn="ctr"/>
                      <a:r>
                        <a:rPr lang="en-US" sz="1200" dirty="0">
                          <a:latin typeface="Verdana" panose="020B0604030504040204" pitchFamily="34" charset="0"/>
                          <a:ea typeface="Verdana" panose="020B0604030504040204" pitchFamily="34" charset="0"/>
                        </a:rPr>
                        <a:t>49 (14%)</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9EDF8"/>
                    </a:solidFill>
                  </a:tcPr>
                </a:tc>
                <a:tc>
                  <a:txBody>
                    <a:bodyPr/>
                    <a:lstStyle/>
                    <a:p>
                      <a:pPr algn="ctr"/>
                      <a:r>
                        <a:rPr lang="en-US" sz="1200" dirty="0">
                          <a:latin typeface="Verdana" panose="020B0604030504040204" pitchFamily="34" charset="0"/>
                          <a:ea typeface="Verdana" panose="020B0604030504040204" pitchFamily="34" charset="0"/>
                        </a:rPr>
                        <a:t>10 (3%)</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CDCDC"/>
                    </a:solidFill>
                  </a:tcPr>
                </a:tc>
                <a:tc>
                  <a:txBody>
                    <a:bodyPr/>
                    <a:lstStyle/>
                    <a:p>
                      <a:pPr algn="ctr"/>
                      <a:r>
                        <a:rPr lang="en-US" sz="1200" dirty="0">
                          <a:latin typeface="Verdana" panose="020B0604030504040204" pitchFamily="34" charset="0"/>
                          <a:ea typeface="Verdana" panose="020B0604030504040204" pitchFamily="34" charset="0"/>
                        </a:rPr>
                        <a:t>5.63 (2.80 – 11.31) </a:t>
                      </a: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EFF7F6"/>
                    </a:solidFill>
                  </a:tcPr>
                </a:tc>
                <a:extLst>
                  <a:ext uri="{0D108BD9-81ED-4DB2-BD59-A6C34878D82A}">
                    <a16:rowId xmlns:a16="http://schemas.microsoft.com/office/drawing/2014/main" val="3090505822"/>
                  </a:ext>
                </a:extLst>
              </a:tr>
            </a:tbl>
          </a:graphicData>
        </a:graphic>
      </p:graphicFrame>
      <p:pic>
        <p:nvPicPr>
          <p:cNvPr id="6" name="Picture 5">
            <a:extLst>
              <a:ext uri="{FF2B5EF4-FFF2-40B4-BE49-F238E27FC236}">
                <a16:creationId xmlns:a16="http://schemas.microsoft.com/office/drawing/2014/main" id="{B118C356-BC4A-3474-DCEF-02131FC8354F}"/>
              </a:ext>
            </a:extLst>
          </p:cNvPr>
          <p:cNvPicPr>
            <a:picLocks noChangeAspect="1"/>
          </p:cNvPicPr>
          <p:nvPr/>
        </p:nvPicPr>
        <p:blipFill>
          <a:blip r:embed="rId2"/>
          <a:stretch>
            <a:fillRect/>
          </a:stretch>
        </p:blipFill>
        <p:spPr>
          <a:xfrm>
            <a:off x="465092" y="871050"/>
            <a:ext cx="11208910" cy="63899"/>
          </a:xfrm>
          <a:prstGeom prst="rect">
            <a:avLst/>
          </a:prstGeom>
        </p:spPr>
      </p:pic>
      <p:sp>
        <p:nvSpPr>
          <p:cNvPr id="7" name="Title 4">
            <a:extLst>
              <a:ext uri="{FF2B5EF4-FFF2-40B4-BE49-F238E27FC236}">
                <a16:creationId xmlns:a16="http://schemas.microsoft.com/office/drawing/2014/main" id="{9AFE1729-B24D-BA87-393C-1C7104882538}"/>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Genel Yanıt Oranları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8" name="TextBox 2">
            <a:extLst>
              <a:ext uri="{FF2B5EF4-FFF2-40B4-BE49-F238E27FC236}">
                <a16:creationId xmlns:a16="http://schemas.microsoft.com/office/drawing/2014/main" id="{73503ECE-66BB-B342-1281-F7F6411A2406}"/>
              </a:ext>
            </a:extLst>
          </p:cNvPr>
          <p:cNvSpPr txBox="1"/>
          <p:nvPr/>
        </p:nvSpPr>
        <p:spPr>
          <a:xfrm>
            <a:off x="-4365" y="6332733"/>
            <a:ext cx="6585996" cy="215444"/>
          </a:xfrm>
          <a:prstGeom prst="rect">
            <a:avLst/>
          </a:prstGeom>
          <a:noFill/>
        </p:spPr>
        <p:txBody>
          <a:bodyPr wrap="square" rtlCol="0" anchor="t">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CR, complete response; PR, partial response; </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sCR</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stringent complete response; SD, stable disease.</a:t>
            </a:r>
          </a:p>
        </p:txBody>
      </p:sp>
      <p:sp>
        <p:nvSpPr>
          <p:cNvPr id="9" name="TextBox 8">
            <a:extLst>
              <a:ext uri="{FF2B5EF4-FFF2-40B4-BE49-F238E27FC236}">
                <a16:creationId xmlns:a16="http://schemas.microsoft.com/office/drawing/2014/main" id="{E3FD7819-15B0-0CB0-593E-037C8B04F5AC}"/>
              </a:ext>
            </a:extLst>
          </p:cNvPr>
          <p:cNvSpPr txBox="1"/>
          <p:nvPr/>
        </p:nvSpPr>
        <p:spPr>
          <a:xfrm>
            <a:off x="-21949" y="6538175"/>
            <a:ext cx="457636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err="1">
                <a:ln>
                  <a:noFill/>
                </a:ln>
                <a:solidFill>
                  <a:srgbClr val="FFFFFF"/>
                </a:solidFill>
                <a:effectLst/>
                <a:uLnTx/>
                <a:uFillTx/>
                <a:latin typeface="Verdana" panose="020B0604030504040204" pitchFamily="34" charset="0"/>
                <a:ea typeface="Verdana" panose="020B0604030504040204" pitchFamily="34" charset="0"/>
                <a:cs typeface="+mn-cs"/>
              </a:rPr>
              <a:t>Mateos</a:t>
            </a:r>
            <a:r>
              <a:rPr kumimoji="0" lang="en-US"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MV, et al. </a:t>
            </a:r>
            <a:r>
              <a:rPr kumimoji="0" lang="en-US" sz="800" b="0" i="1"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Lancet</a:t>
            </a:r>
            <a:r>
              <a:rPr kumimoji="0" lang="en-US"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 2020;395(10218):132-141.</a:t>
            </a:r>
          </a:p>
        </p:txBody>
      </p:sp>
    </p:spTree>
    <p:extLst>
      <p:ext uri="{BB962C8B-B14F-4D97-AF65-F5344CB8AC3E}">
        <p14:creationId xmlns:p14="http://schemas.microsoft.com/office/powerpoint/2010/main" val="4083303511"/>
      </p:ext>
    </p:extLst>
  </p:cSld>
  <p:clrMapOvr>
    <a:masterClrMapping/>
  </p:clrMapOvr>
  <p:transition spd="med">
    <p:fade/>
  </p:transition>
</p:sld>
</file>

<file path=ppt/slides/slide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İçerik Yer Tutucusu 4">
            <a:extLst>
              <a:ext uri="{FF2B5EF4-FFF2-40B4-BE49-F238E27FC236}">
                <a16:creationId xmlns:a16="http://schemas.microsoft.com/office/drawing/2014/main" id="{5594561B-CFF7-93FE-00B7-19B0D4A56DCE}"/>
              </a:ext>
            </a:extLst>
          </p:cNvPr>
          <p:cNvPicPr>
            <a:picLocks noGrp="1" noChangeAspect="1"/>
          </p:cNvPicPr>
          <p:nvPr>
            <p:ph idx="1"/>
          </p:nvPr>
        </p:nvPicPr>
        <p:blipFill>
          <a:blip r:embed="rId2"/>
          <a:stretch>
            <a:fillRect/>
          </a:stretch>
        </p:blipFill>
        <p:spPr>
          <a:xfrm>
            <a:off x="913612" y="643466"/>
            <a:ext cx="10364775" cy="5571067"/>
          </a:xfrm>
          <a:prstGeom prst="rect">
            <a:avLst/>
          </a:prstGeom>
        </p:spPr>
      </p:pic>
    </p:spTree>
    <p:extLst>
      <p:ext uri="{BB962C8B-B14F-4D97-AF65-F5344CB8AC3E}">
        <p14:creationId xmlns:p14="http://schemas.microsoft.com/office/powerpoint/2010/main" val="361364867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Progresyonsuz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mPFS:</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DVMP: 37.3 ay</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VMP: 19.7 ay</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751488"/>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Ölüm veya progresyon riskinde %57 azalma.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7" name="TextBox 6">
            <a:extLst>
              <a:ext uri="{FF2B5EF4-FFF2-40B4-BE49-F238E27FC236}">
                <a16:creationId xmlns:a16="http://schemas.microsoft.com/office/drawing/2014/main" id="{3D92F7CC-6821-066F-76F9-A12D10DE562E}"/>
              </a:ext>
            </a:extLst>
          </p:cNvPr>
          <p:cNvSpPr txBox="1"/>
          <p:nvPr/>
        </p:nvSpPr>
        <p:spPr>
          <a:xfrm>
            <a:off x="78202" y="6259062"/>
            <a:ext cx="823975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D-VMP, daratumumab plus bortezomib/melphalan/prednisone; VMP, bortezomib/melphalan/prednisone; ITT, intent-to-treat; DARA, daratumumab;</a:t>
            </a:r>
          </a:p>
        </p:txBody>
      </p:sp>
      <p:sp>
        <p:nvSpPr>
          <p:cNvPr id="8" name="TextBox 7">
            <a:extLst>
              <a:ext uri="{FF2B5EF4-FFF2-40B4-BE49-F238E27FC236}">
                <a16:creationId xmlns:a16="http://schemas.microsoft.com/office/drawing/2014/main" id="{A0D6837C-E8BD-693D-8B77-FC89753DB523}"/>
              </a:ext>
            </a:extLst>
          </p:cNvPr>
          <p:cNvSpPr txBox="1"/>
          <p:nvPr/>
        </p:nvSpPr>
        <p:spPr>
          <a:xfrm>
            <a:off x="78202" y="6350501"/>
            <a:ext cx="198163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HR, hazard ratio; CI confidence interval.</a:t>
            </a:r>
          </a:p>
        </p:txBody>
      </p:sp>
      <p:sp>
        <p:nvSpPr>
          <p:cNvPr id="15" name="TextBox 14">
            <a:extLst>
              <a:ext uri="{FF2B5EF4-FFF2-40B4-BE49-F238E27FC236}">
                <a16:creationId xmlns:a16="http://schemas.microsoft.com/office/drawing/2014/main" id="{BEDE3655-6499-44A7-D128-E2AC5B5FA58F}"/>
              </a:ext>
            </a:extLst>
          </p:cNvPr>
          <p:cNvSpPr txBox="1"/>
          <p:nvPr/>
        </p:nvSpPr>
        <p:spPr>
          <a:xfrm>
            <a:off x="78202" y="6497851"/>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pic>
        <p:nvPicPr>
          <p:cNvPr id="18" name="Picture 17">
            <a:extLst>
              <a:ext uri="{FF2B5EF4-FFF2-40B4-BE49-F238E27FC236}">
                <a16:creationId xmlns:a16="http://schemas.microsoft.com/office/drawing/2014/main" id="{FAA67189-CEBE-3B19-D94D-FE2C9168DF71}"/>
              </a:ext>
            </a:extLst>
          </p:cNvPr>
          <p:cNvPicPr>
            <a:picLocks noChangeAspect="1"/>
          </p:cNvPicPr>
          <p:nvPr/>
        </p:nvPicPr>
        <p:blipFill>
          <a:blip r:embed="rId3"/>
          <a:stretch>
            <a:fillRect/>
          </a:stretch>
        </p:blipFill>
        <p:spPr>
          <a:xfrm>
            <a:off x="733167" y="1293719"/>
            <a:ext cx="6164887" cy="4529194"/>
          </a:xfrm>
          <a:prstGeom prst="rect">
            <a:avLst/>
          </a:prstGeom>
        </p:spPr>
      </p:pic>
    </p:spTree>
    <p:extLst>
      <p:ext uri="{BB962C8B-B14F-4D97-AF65-F5344CB8AC3E}">
        <p14:creationId xmlns:p14="http://schemas.microsoft.com/office/powerpoint/2010/main" val="3884999027"/>
      </p:ext>
    </p:extLst>
  </p:cSld>
  <p:clrMapOvr>
    <a:masterClrMapping/>
  </p:clrMapOvr>
  <p:transition spd="med">
    <p:fade/>
  </p:transition>
</p:sld>
</file>

<file path=ppt/slides/slide5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–Genel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mOS:</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DVMP: 82.7 ay</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VMP: 53.6 ay</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382156"/>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Ölüm riskinde %36 azalma.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7" name="TextBox 6">
            <a:extLst>
              <a:ext uri="{FF2B5EF4-FFF2-40B4-BE49-F238E27FC236}">
                <a16:creationId xmlns:a16="http://schemas.microsoft.com/office/drawing/2014/main" id="{3D92F7CC-6821-066F-76F9-A12D10DE562E}"/>
              </a:ext>
            </a:extLst>
          </p:cNvPr>
          <p:cNvSpPr txBox="1"/>
          <p:nvPr/>
        </p:nvSpPr>
        <p:spPr>
          <a:xfrm>
            <a:off x="78202" y="6259062"/>
            <a:ext cx="823975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D-VMP, daratumumab plus bortezomib/melphalan/prednisone; VMP, bortezomib/melphalan/prednisone; ITT, intent-to-treat; DARA, daratumumab;</a:t>
            </a:r>
          </a:p>
        </p:txBody>
      </p:sp>
      <p:sp>
        <p:nvSpPr>
          <p:cNvPr id="8" name="TextBox 7">
            <a:extLst>
              <a:ext uri="{FF2B5EF4-FFF2-40B4-BE49-F238E27FC236}">
                <a16:creationId xmlns:a16="http://schemas.microsoft.com/office/drawing/2014/main" id="{A0D6837C-E8BD-693D-8B77-FC89753DB523}"/>
              </a:ext>
            </a:extLst>
          </p:cNvPr>
          <p:cNvSpPr txBox="1"/>
          <p:nvPr/>
        </p:nvSpPr>
        <p:spPr>
          <a:xfrm>
            <a:off x="78202" y="6350501"/>
            <a:ext cx="198163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HR, hazard ratio; CI confidence interval.</a:t>
            </a:r>
          </a:p>
        </p:txBody>
      </p:sp>
      <p:sp>
        <p:nvSpPr>
          <p:cNvPr id="15" name="TextBox 14">
            <a:extLst>
              <a:ext uri="{FF2B5EF4-FFF2-40B4-BE49-F238E27FC236}">
                <a16:creationId xmlns:a16="http://schemas.microsoft.com/office/drawing/2014/main" id="{BEDE3655-6499-44A7-D128-E2AC5B5FA58F}"/>
              </a:ext>
            </a:extLst>
          </p:cNvPr>
          <p:cNvSpPr txBox="1"/>
          <p:nvPr/>
        </p:nvSpPr>
        <p:spPr>
          <a:xfrm>
            <a:off x="78202" y="6497851"/>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pic>
        <p:nvPicPr>
          <p:cNvPr id="9" name="Picture 8">
            <a:extLst>
              <a:ext uri="{FF2B5EF4-FFF2-40B4-BE49-F238E27FC236}">
                <a16:creationId xmlns:a16="http://schemas.microsoft.com/office/drawing/2014/main" id="{F8439710-5426-DD86-AC50-19C4BD84100A}"/>
              </a:ext>
            </a:extLst>
          </p:cNvPr>
          <p:cNvPicPr>
            <a:picLocks noChangeAspect="1"/>
          </p:cNvPicPr>
          <p:nvPr/>
        </p:nvPicPr>
        <p:blipFill>
          <a:blip r:embed="rId3"/>
          <a:stretch>
            <a:fillRect/>
          </a:stretch>
        </p:blipFill>
        <p:spPr>
          <a:xfrm>
            <a:off x="859249" y="1275996"/>
            <a:ext cx="5715700" cy="4515511"/>
          </a:xfrm>
          <a:prstGeom prst="rect">
            <a:avLst/>
          </a:prstGeom>
        </p:spPr>
      </p:pic>
    </p:spTree>
    <p:extLst>
      <p:ext uri="{BB962C8B-B14F-4D97-AF65-F5344CB8AC3E}">
        <p14:creationId xmlns:p14="http://schemas.microsoft.com/office/powerpoint/2010/main" val="675294814"/>
      </p:ext>
    </p:extLst>
  </p:cSld>
  <p:clrMapOvr>
    <a:masterClrMapping/>
  </p:clrMapOvr>
  <p:transition spd="med">
    <p:fade/>
  </p:transition>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MRD Negatifliği</a:t>
            </a:r>
            <a:endParaRPr lang="tr-TR" dirty="0">
              <a:latin typeface="Roboto" panose="02000000000000000000" pitchFamily="2" charset="0"/>
              <a:ea typeface="Roboto" panose="02000000000000000000" pitchFamily="2" charset="0"/>
              <a:cs typeface="Roboto" panose="02000000000000000000" pitchFamily="2" charset="0"/>
            </a:endParaRPr>
          </a:p>
        </p:txBody>
      </p:sp>
      <p:graphicFrame>
        <p:nvGraphicFramePr>
          <p:cNvPr id="20" name="Chart 19">
            <a:extLst>
              <a:ext uri="{FF2B5EF4-FFF2-40B4-BE49-F238E27FC236}">
                <a16:creationId xmlns:a16="http://schemas.microsoft.com/office/drawing/2014/main" id="{F3B4C5CA-6F9E-6099-145D-AAE60D9CB5B3}"/>
              </a:ext>
            </a:extLst>
          </p:cNvPr>
          <p:cNvGraphicFramePr/>
          <p:nvPr/>
        </p:nvGraphicFramePr>
        <p:xfrm>
          <a:off x="1120346" y="1565189"/>
          <a:ext cx="5074508" cy="3882149"/>
        </p:xfrm>
        <a:graphic>
          <a:graphicData uri="http://schemas.openxmlformats.org/drawingml/2006/chart">
            <c:chart xmlns:c="http://schemas.openxmlformats.org/drawingml/2006/chart" xmlns:r="http://schemas.openxmlformats.org/officeDocument/2006/relationships" r:id="rId3"/>
          </a:graphicData>
        </a:graphic>
      </p:graphicFrame>
      <p:sp>
        <p:nvSpPr>
          <p:cNvPr id="21" name="Rectangle: Rounded Corners 20">
            <a:extLst>
              <a:ext uri="{FF2B5EF4-FFF2-40B4-BE49-F238E27FC236}">
                <a16:creationId xmlns:a16="http://schemas.microsoft.com/office/drawing/2014/main" id="{018D156E-617A-0FF4-8E6A-DA679EF5D33D}"/>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3" name="TextBox 22">
            <a:extLst>
              <a:ext uri="{FF2B5EF4-FFF2-40B4-BE49-F238E27FC236}">
                <a16:creationId xmlns:a16="http://schemas.microsoft.com/office/drawing/2014/main" id="{C8BDB851-449A-014A-0177-B1355D2916F3}"/>
              </a:ext>
            </a:extLst>
          </p:cNvPr>
          <p:cNvSpPr txBox="1"/>
          <p:nvPr/>
        </p:nvSpPr>
        <p:spPr>
          <a:xfrm>
            <a:off x="2067697" y="5262672"/>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n=350</a:t>
            </a:r>
          </a:p>
        </p:txBody>
      </p:sp>
      <p:sp>
        <p:nvSpPr>
          <p:cNvPr id="24" name="TextBox 23">
            <a:extLst>
              <a:ext uri="{FF2B5EF4-FFF2-40B4-BE49-F238E27FC236}">
                <a16:creationId xmlns:a16="http://schemas.microsoft.com/office/drawing/2014/main" id="{B0DD021A-0B7F-9309-8965-4F758D259008}"/>
              </a:ext>
            </a:extLst>
          </p:cNvPr>
          <p:cNvSpPr txBox="1"/>
          <p:nvPr/>
        </p:nvSpPr>
        <p:spPr>
          <a:xfrm>
            <a:off x="4151870" y="5262672"/>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n=356</a:t>
            </a:r>
          </a:p>
        </p:txBody>
      </p:sp>
      <p:sp>
        <p:nvSpPr>
          <p:cNvPr id="28" name="Rectangle 27">
            <a:extLst>
              <a:ext uri="{FF2B5EF4-FFF2-40B4-BE49-F238E27FC236}">
                <a16:creationId xmlns:a16="http://schemas.microsoft.com/office/drawing/2014/main" id="{943F16CF-42BE-6D16-A25C-C2AB462335C7}"/>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endPar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9" name="Rectangle 28">
            <a:extLst>
              <a:ext uri="{FF2B5EF4-FFF2-40B4-BE49-F238E27FC236}">
                <a16:creationId xmlns:a16="http://schemas.microsoft.com/office/drawing/2014/main" id="{4A7F809F-A079-F57D-C821-E530AECAD8FC}"/>
              </a:ext>
            </a:extLst>
          </p:cNvPr>
          <p:cNvSpPr/>
          <p:nvPr/>
        </p:nvSpPr>
        <p:spPr>
          <a:xfrm>
            <a:off x="7619211" y="2234953"/>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72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&gt;x4</a:t>
            </a:r>
          </a:p>
        </p:txBody>
      </p:sp>
      <p:sp>
        <p:nvSpPr>
          <p:cNvPr id="30" name="Rectangle 29">
            <a:extLst>
              <a:ext uri="{FF2B5EF4-FFF2-40B4-BE49-F238E27FC236}">
                <a16:creationId xmlns:a16="http://schemas.microsoft.com/office/drawing/2014/main" id="{C1F037EB-946A-EE7E-89D0-F59EB15A5902}"/>
              </a:ext>
            </a:extLst>
          </p:cNvPr>
          <p:cNvSpPr/>
          <p:nvPr/>
        </p:nvSpPr>
        <p:spPr>
          <a:xfrm>
            <a:off x="9501557" y="2273874"/>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MRD Negatifliği</a:t>
            </a:r>
          </a:p>
        </p:txBody>
      </p:sp>
      <p:sp>
        <p:nvSpPr>
          <p:cNvPr id="31" name="TextBox 30">
            <a:extLst>
              <a:ext uri="{FF2B5EF4-FFF2-40B4-BE49-F238E27FC236}">
                <a16:creationId xmlns:a16="http://schemas.microsoft.com/office/drawing/2014/main" id="{3E58826B-FC12-79A4-381F-8D362FF78392}"/>
              </a:ext>
            </a:extLst>
          </p:cNvPr>
          <p:cNvSpPr txBox="1"/>
          <p:nvPr/>
        </p:nvSpPr>
        <p:spPr>
          <a:xfrm>
            <a:off x="82377" y="6233618"/>
            <a:ext cx="7792092" cy="276999"/>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MRD, minimal rezidüel hastalık; D-Rd, daratumumab artı lenalidomid/deksametazon; Rd, lenalidomid/deksametazon; PA, birincil analiz; ITT, tedavi amaçlı. aITT nüfusu. bMedyan 47,9 aylık takip. cP değeri Fisher'in kesin testi kullanılarak hesaplandı.</a:t>
            </a:r>
          </a:p>
        </p:txBody>
      </p:sp>
      <p:sp>
        <p:nvSpPr>
          <p:cNvPr id="32" name="object 44">
            <a:extLst>
              <a:ext uri="{FF2B5EF4-FFF2-40B4-BE49-F238E27FC236}">
                <a16:creationId xmlns:a16="http://schemas.microsoft.com/office/drawing/2014/main" id="{A02B5522-FD75-89F5-5D5C-8BD82998610E}"/>
              </a:ext>
            </a:extLst>
          </p:cNvPr>
          <p:cNvSpPr txBox="1"/>
          <p:nvPr/>
        </p:nvSpPr>
        <p:spPr>
          <a:xfrm>
            <a:off x="3116035" y="5522104"/>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33" name="object 12">
            <a:extLst>
              <a:ext uri="{FF2B5EF4-FFF2-40B4-BE49-F238E27FC236}">
                <a16:creationId xmlns:a16="http://schemas.microsoft.com/office/drawing/2014/main" id="{3413E09D-55F9-4B43-FEA6-A00B1CAD86B0}"/>
              </a:ext>
            </a:extLst>
          </p:cNvPr>
          <p:cNvSpPr txBox="1"/>
          <p:nvPr/>
        </p:nvSpPr>
        <p:spPr>
          <a:xfrm>
            <a:off x="932980" y="2619788"/>
            <a:ext cx="184666" cy="1618423"/>
          </a:xfrm>
          <a:prstGeom prst="rect">
            <a:avLst/>
          </a:prstGeom>
        </p:spPr>
        <p:txBody>
          <a:bodyPr vert="vert270" wrap="square" lIns="0" tIns="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prstClr val="black"/>
                </a:solidFill>
                <a:effectLst/>
                <a:uLnTx/>
                <a:uFillTx/>
                <a:latin typeface="Roboto" panose="02000000000000000000" pitchFamily="2" charset="0"/>
                <a:ea typeface="Roboto" panose="02000000000000000000" pitchFamily="2" charset="0"/>
                <a:cs typeface="Roboto" panose="02000000000000000000" pitchFamily="2" charset="0"/>
              </a:rPr>
              <a:t>MRD-negatiflik oranı, %</a:t>
            </a:r>
          </a:p>
        </p:txBody>
      </p:sp>
      <p:sp>
        <p:nvSpPr>
          <p:cNvPr id="2" name="TextBox 1">
            <a:extLst>
              <a:ext uri="{FF2B5EF4-FFF2-40B4-BE49-F238E27FC236}">
                <a16:creationId xmlns:a16="http://schemas.microsoft.com/office/drawing/2014/main" id="{F022659B-63E2-F4F5-83D4-8A3B7D36BA5B}"/>
              </a:ext>
            </a:extLst>
          </p:cNvPr>
          <p:cNvSpPr txBox="1"/>
          <p:nvPr/>
        </p:nvSpPr>
        <p:spPr>
          <a:xfrm>
            <a:off x="2636108" y="1333718"/>
            <a:ext cx="2380735" cy="307777"/>
          </a:xfrm>
          <a:prstGeom prst="rect">
            <a:avLst/>
          </a:prstGeom>
          <a:noFill/>
        </p:spPr>
        <p:txBody>
          <a:bodyPr wrap="square">
            <a:spAutoFit/>
          </a:bodyPr>
          <a:lstStyle/>
          <a:p>
            <a:pPr marL="38100" marR="0" lvl="0" indent="0" algn="l" defTabSz="914400" rtl="0" eaLnBrk="1" fontAlgn="auto" latinLnBrk="0" hangingPunct="1">
              <a:lnSpc>
                <a:spcPct val="100000"/>
              </a:lnSpc>
              <a:spcBef>
                <a:spcPts val="395"/>
              </a:spcBef>
              <a:spcAft>
                <a:spcPts val="0"/>
              </a:spcAft>
              <a:buClrTx/>
              <a:buSzTx/>
              <a:buFontTx/>
              <a:buNone/>
              <a:tabLst/>
              <a:defRPr/>
            </a:pPr>
            <a:r>
              <a:rPr kumimoji="0" lang="tr-TR" sz="1400" b="0" i="0" u="none" strike="noStrike" kern="1200" cap="none" spc="0" normalizeH="0" baseline="0" noProof="0" dirty="0">
                <a:ln>
                  <a:noFill/>
                </a:ln>
                <a:solidFill>
                  <a:prstClr val="black"/>
                </a:solidFill>
                <a:effectLst/>
                <a:uLnTx/>
                <a:uFillTx/>
                <a:latin typeface="Roboto" panose="02000000000000000000" pitchFamily="2" charset="0"/>
                <a:ea typeface="Roboto" panose="02000000000000000000" pitchFamily="2" charset="0"/>
                <a:cs typeface="Roboto" panose="02000000000000000000" pitchFamily="2" charset="0"/>
              </a:rPr>
              <a:t>Güncel: 79.8 ay takip</a:t>
            </a:r>
          </a:p>
        </p:txBody>
      </p:sp>
      <p:sp>
        <p:nvSpPr>
          <p:cNvPr id="3" name="TextBox 2">
            <a:extLst>
              <a:ext uri="{FF2B5EF4-FFF2-40B4-BE49-F238E27FC236}">
                <a16:creationId xmlns:a16="http://schemas.microsoft.com/office/drawing/2014/main" id="{71B947A9-046F-1795-48BC-125720A1F84A}"/>
              </a:ext>
            </a:extLst>
          </p:cNvPr>
          <p:cNvSpPr txBox="1"/>
          <p:nvPr/>
        </p:nvSpPr>
        <p:spPr>
          <a:xfrm>
            <a:off x="78202" y="6497851"/>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sp>
        <p:nvSpPr>
          <p:cNvPr id="4" name="Rectangle 3">
            <a:extLst>
              <a:ext uri="{FF2B5EF4-FFF2-40B4-BE49-F238E27FC236}">
                <a16:creationId xmlns:a16="http://schemas.microsoft.com/office/drawing/2014/main" id="{8A2A502D-8089-FA6C-4C5A-D5355783664B}"/>
              </a:ext>
            </a:extLst>
          </p:cNvPr>
          <p:cNvSpPr/>
          <p:nvPr/>
        </p:nvSpPr>
        <p:spPr>
          <a:xfrm>
            <a:off x="2252482" y="3121222"/>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%28.3</a:t>
            </a:r>
          </a:p>
        </p:txBody>
      </p:sp>
      <p:sp>
        <p:nvSpPr>
          <p:cNvPr id="7" name="Rectangle 6">
            <a:extLst>
              <a:ext uri="{FF2B5EF4-FFF2-40B4-BE49-F238E27FC236}">
                <a16:creationId xmlns:a16="http://schemas.microsoft.com/office/drawing/2014/main" id="{C9CB1054-D7BA-7A09-AF58-ABDDAB7D376F}"/>
              </a:ext>
            </a:extLst>
          </p:cNvPr>
          <p:cNvSpPr/>
          <p:nvPr/>
        </p:nvSpPr>
        <p:spPr>
          <a:xfrm>
            <a:off x="4349011" y="4520794"/>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%7</a:t>
            </a:r>
          </a:p>
        </p:txBody>
      </p:sp>
      <p:sp>
        <p:nvSpPr>
          <p:cNvPr id="8" name="TextBox 7">
            <a:extLst>
              <a:ext uri="{FF2B5EF4-FFF2-40B4-BE49-F238E27FC236}">
                <a16:creationId xmlns:a16="http://schemas.microsoft.com/office/drawing/2014/main" id="{65C9C44E-D934-F8BE-28E3-84EA113C26F7}"/>
              </a:ext>
            </a:extLst>
          </p:cNvPr>
          <p:cNvSpPr txBox="1"/>
          <p:nvPr/>
        </p:nvSpPr>
        <p:spPr>
          <a:xfrm>
            <a:off x="775704" y="5956538"/>
            <a:ext cx="6101542" cy="26161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1050" b="0" i="0" u="none" strike="noStrike" kern="1200" cap="none" spc="0" normalizeH="0" baseline="0" noProof="0" dirty="0">
                <a:ln>
                  <a:noFill/>
                </a:ln>
                <a:solidFill>
                  <a:srgbClr val="404040"/>
                </a:solidFill>
                <a:effectLst/>
                <a:uLnTx/>
                <a:uFillTx/>
                <a:latin typeface="Roboto" panose="02000000000000000000" pitchFamily="2" charset="0"/>
                <a:ea typeface="Roboto" panose="02000000000000000000" pitchFamily="2" charset="0"/>
                <a:cs typeface="Roboto" panose="02000000000000000000" pitchFamily="2" charset="0"/>
              </a:rPr>
              <a:t>MRD, kemik iliği aspirat örneklerinde NGS yöntemi (clonoSEQ™ testi V2.0) ile değerlendirildi.</a:t>
            </a:r>
          </a:p>
        </p:txBody>
      </p:sp>
    </p:spTree>
    <p:extLst>
      <p:ext uri="{BB962C8B-B14F-4D97-AF65-F5344CB8AC3E}">
        <p14:creationId xmlns:p14="http://schemas.microsoft.com/office/powerpoint/2010/main" val="4258223055"/>
      </p:ext>
    </p:extLst>
  </p:cSld>
  <p:clrMapOvr>
    <a:masterClrMapping/>
  </p:clrMapOvr>
  <p:transition spd="med">
    <p:fade/>
  </p:transition>
</p:sld>
</file>

<file path=ppt/slides/slide5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Sürdürülebilen MRD Negatifliği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21" name="Rectangle: Rounded Corners 20">
            <a:extLst>
              <a:ext uri="{FF2B5EF4-FFF2-40B4-BE49-F238E27FC236}">
                <a16:creationId xmlns:a16="http://schemas.microsoft.com/office/drawing/2014/main" id="{018D156E-617A-0FF4-8E6A-DA679EF5D33D}"/>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26" name="TextBox 25">
            <a:extLst>
              <a:ext uri="{FF2B5EF4-FFF2-40B4-BE49-F238E27FC236}">
                <a16:creationId xmlns:a16="http://schemas.microsoft.com/office/drawing/2014/main" id="{8ED35836-D52A-0347-D93A-D29F866497B7}"/>
              </a:ext>
            </a:extLst>
          </p:cNvPr>
          <p:cNvSpPr txBox="1"/>
          <p:nvPr/>
        </p:nvSpPr>
        <p:spPr>
          <a:xfrm>
            <a:off x="2636108" y="1333718"/>
            <a:ext cx="2380735" cy="307777"/>
          </a:xfrm>
          <a:prstGeom prst="rect">
            <a:avLst/>
          </a:prstGeom>
          <a:noFill/>
        </p:spPr>
        <p:txBody>
          <a:bodyPr wrap="square">
            <a:spAutoFit/>
          </a:bodyPr>
          <a:lstStyle/>
          <a:p>
            <a:pPr marL="38100" marR="0" lvl="0" indent="0" algn="l" defTabSz="914400" rtl="0" eaLnBrk="1" fontAlgn="auto" latinLnBrk="0" hangingPunct="1">
              <a:lnSpc>
                <a:spcPct val="100000"/>
              </a:lnSpc>
              <a:spcBef>
                <a:spcPts val="395"/>
              </a:spcBef>
              <a:spcAft>
                <a:spcPts val="0"/>
              </a:spcAft>
              <a:buClrTx/>
              <a:buSzTx/>
              <a:buFontTx/>
              <a:buNone/>
              <a:tabLst/>
              <a:defRPr/>
            </a:pPr>
            <a:r>
              <a:rPr kumimoji="0" lang="tr-TR" sz="1400" b="0" i="0" u="none" strike="noStrike" kern="1200" cap="none" spc="0" normalizeH="0" baseline="0" noProof="0" dirty="0">
                <a:ln>
                  <a:noFill/>
                </a:ln>
                <a:solidFill>
                  <a:prstClr val="black"/>
                </a:solidFill>
                <a:effectLst/>
                <a:uLnTx/>
                <a:uFillTx/>
                <a:latin typeface="Roboto" panose="02000000000000000000" pitchFamily="2" charset="0"/>
                <a:ea typeface="Roboto" panose="02000000000000000000" pitchFamily="2" charset="0"/>
                <a:cs typeface="Roboto" panose="02000000000000000000" pitchFamily="2" charset="0"/>
              </a:rPr>
              <a:t>Güncel: 79.8 ay takip</a:t>
            </a:r>
          </a:p>
        </p:txBody>
      </p:sp>
      <p:sp>
        <p:nvSpPr>
          <p:cNvPr id="27" name="object 87">
            <a:extLst>
              <a:ext uri="{FF2B5EF4-FFF2-40B4-BE49-F238E27FC236}">
                <a16:creationId xmlns:a16="http://schemas.microsoft.com/office/drawing/2014/main" id="{BB34BE30-D65B-2C0E-B970-F38476FA2BF9}"/>
              </a:ext>
            </a:extLst>
          </p:cNvPr>
          <p:cNvSpPr txBox="1"/>
          <p:nvPr/>
        </p:nvSpPr>
        <p:spPr>
          <a:xfrm>
            <a:off x="7241437" y="4306605"/>
            <a:ext cx="4795029" cy="1120820"/>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Tek başına Rd'ye kıyasla D-Rd ile önemli ölçüde daha yüksek MRD negatifliği oranları gözlenmiştir.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28" name="Rectangle 27">
            <a:extLst>
              <a:ext uri="{FF2B5EF4-FFF2-40B4-BE49-F238E27FC236}">
                <a16:creationId xmlns:a16="http://schemas.microsoft.com/office/drawing/2014/main" id="{943F16CF-42BE-6D16-A25C-C2AB462335C7}"/>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endPar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9" name="Rectangle 28">
            <a:extLst>
              <a:ext uri="{FF2B5EF4-FFF2-40B4-BE49-F238E27FC236}">
                <a16:creationId xmlns:a16="http://schemas.microsoft.com/office/drawing/2014/main" id="{4A7F809F-A079-F57D-C821-E530AECAD8FC}"/>
              </a:ext>
            </a:extLst>
          </p:cNvPr>
          <p:cNvSpPr/>
          <p:nvPr/>
        </p:nvSpPr>
        <p:spPr>
          <a:xfrm>
            <a:off x="7619211" y="2234953"/>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72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&gt;x5</a:t>
            </a:r>
          </a:p>
        </p:txBody>
      </p:sp>
      <p:sp>
        <p:nvSpPr>
          <p:cNvPr id="30" name="Rectangle 29">
            <a:extLst>
              <a:ext uri="{FF2B5EF4-FFF2-40B4-BE49-F238E27FC236}">
                <a16:creationId xmlns:a16="http://schemas.microsoft.com/office/drawing/2014/main" id="{C1F037EB-946A-EE7E-89D0-F59EB15A5902}"/>
              </a:ext>
            </a:extLst>
          </p:cNvPr>
          <p:cNvSpPr/>
          <p:nvPr/>
        </p:nvSpPr>
        <p:spPr>
          <a:xfrm>
            <a:off x="9501557" y="2273874"/>
            <a:ext cx="1680519" cy="80037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18. Ayda devam eden MRD Negatifliği</a:t>
            </a:r>
          </a:p>
        </p:txBody>
      </p:sp>
      <p:graphicFrame>
        <p:nvGraphicFramePr>
          <p:cNvPr id="9" name="Chart 8">
            <a:extLst>
              <a:ext uri="{FF2B5EF4-FFF2-40B4-BE49-F238E27FC236}">
                <a16:creationId xmlns:a16="http://schemas.microsoft.com/office/drawing/2014/main" id="{0D1C7571-17C4-88D5-2724-B3164AD9AEF6}"/>
              </a:ext>
            </a:extLst>
          </p:cNvPr>
          <p:cNvGraphicFramePr/>
          <p:nvPr/>
        </p:nvGraphicFramePr>
        <p:xfrm>
          <a:off x="817551" y="1648651"/>
          <a:ext cx="5793946" cy="3852334"/>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a:extLst>
              <a:ext uri="{FF2B5EF4-FFF2-40B4-BE49-F238E27FC236}">
                <a16:creationId xmlns:a16="http://schemas.microsoft.com/office/drawing/2014/main" id="{B0DD021A-0B7F-9309-8965-4F758D259008}"/>
              </a:ext>
            </a:extLst>
          </p:cNvPr>
          <p:cNvSpPr txBox="1"/>
          <p:nvPr/>
        </p:nvSpPr>
        <p:spPr>
          <a:xfrm>
            <a:off x="4932725" y="5078544"/>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n=356</a:t>
            </a:r>
          </a:p>
        </p:txBody>
      </p:sp>
      <p:sp>
        <p:nvSpPr>
          <p:cNvPr id="10" name="TextBox 9">
            <a:extLst>
              <a:ext uri="{FF2B5EF4-FFF2-40B4-BE49-F238E27FC236}">
                <a16:creationId xmlns:a16="http://schemas.microsoft.com/office/drawing/2014/main" id="{72CB555D-76AB-709A-063E-5F124EA76B58}"/>
              </a:ext>
            </a:extLst>
          </p:cNvPr>
          <p:cNvSpPr txBox="1"/>
          <p:nvPr/>
        </p:nvSpPr>
        <p:spPr>
          <a:xfrm>
            <a:off x="2306727" y="5078544"/>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n=356</a:t>
            </a:r>
          </a:p>
        </p:txBody>
      </p:sp>
      <p:sp>
        <p:nvSpPr>
          <p:cNvPr id="11" name="TextBox 10">
            <a:extLst>
              <a:ext uri="{FF2B5EF4-FFF2-40B4-BE49-F238E27FC236}">
                <a16:creationId xmlns:a16="http://schemas.microsoft.com/office/drawing/2014/main" id="{FDDE38CB-69A9-D2BE-5EEF-6B9C316E15EC}"/>
              </a:ext>
            </a:extLst>
          </p:cNvPr>
          <p:cNvSpPr txBox="1"/>
          <p:nvPr/>
        </p:nvSpPr>
        <p:spPr>
          <a:xfrm>
            <a:off x="4086834" y="5085700"/>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n=350</a:t>
            </a:r>
          </a:p>
        </p:txBody>
      </p:sp>
      <p:sp>
        <p:nvSpPr>
          <p:cNvPr id="12" name="TextBox 11">
            <a:extLst>
              <a:ext uri="{FF2B5EF4-FFF2-40B4-BE49-F238E27FC236}">
                <a16:creationId xmlns:a16="http://schemas.microsoft.com/office/drawing/2014/main" id="{0F9E7C2D-4273-950A-2F2B-D94616030699}"/>
              </a:ext>
            </a:extLst>
          </p:cNvPr>
          <p:cNvSpPr txBox="1"/>
          <p:nvPr/>
        </p:nvSpPr>
        <p:spPr>
          <a:xfrm>
            <a:off x="1460836" y="5085700"/>
            <a:ext cx="1136822" cy="261610"/>
          </a:xfrm>
          <a:prstGeom prst="rect">
            <a:avLst/>
          </a:prstGeom>
          <a:noFill/>
        </p:spPr>
        <p:txBody>
          <a:bodyPr wrap="square">
            <a:spAutoFit/>
          </a:bodyPr>
          <a:lstStyle/>
          <a:p>
            <a:pPr marL="96520" marR="0" lvl="0" indent="0" algn="ctr" defTabSz="914400" rtl="0" eaLnBrk="1" fontAlgn="auto" latinLnBrk="0" hangingPunct="1">
              <a:lnSpc>
                <a:spcPct val="100000"/>
              </a:lnSpc>
              <a:spcBef>
                <a:spcPts val="95"/>
              </a:spcBef>
              <a:spcAft>
                <a:spcPts val="0"/>
              </a:spcAft>
              <a:buClrTx/>
              <a:buSzTx/>
              <a:buFontTx/>
              <a:buNone/>
              <a:tabLst>
                <a:tab pos="626110" algn="l"/>
              </a:tabLst>
              <a:defRPr/>
            </a:pPr>
            <a:r>
              <a:rPr kumimoji="0" lang="tr-TR" sz="11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n=350</a:t>
            </a:r>
          </a:p>
        </p:txBody>
      </p:sp>
      <p:sp>
        <p:nvSpPr>
          <p:cNvPr id="13" name="TextBox 12">
            <a:extLst>
              <a:ext uri="{FF2B5EF4-FFF2-40B4-BE49-F238E27FC236}">
                <a16:creationId xmlns:a16="http://schemas.microsoft.com/office/drawing/2014/main" id="{E79B6A02-45D0-A31A-13BE-12B0192164E9}"/>
              </a:ext>
            </a:extLst>
          </p:cNvPr>
          <p:cNvSpPr txBox="1"/>
          <p:nvPr/>
        </p:nvSpPr>
        <p:spPr>
          <a:xfrm>
            <a:off x="82377" y="6200433"/>
            <a:ext cx="7792092" cy="276999"/>
          </a:xfrm>
          <a:prstGeom prst="rect">
            <a:avLst/>
          </a:prstGeom>
          <a:noFill/>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tr-TR" sz="6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MRD, minimal rezidüel hastalık; D-Rd, daratumumab artı lenalidomid/deksametazon; Rd, lenalidomid/deksametazon; PA, birincil analiz; ITT, tedavi amaçlı. aITT nüfusu. bMedyan 47,9 aylık takip. cP değeri Fisher'in kesin testi kullanılarak hesaplandı.</a:t>
            </a:r>
          </a:p>
        </p:txBody>
      </p:sp>
      <p:sp>
        <p:nvSpPr>
          <p:cNvPr id="14" name="object 44">
            <a:extLst>
              <a:ext uri="{FF2B5EF4-FFF2-40B4-BE49-F238E27FC236}">
                <a16:creationId xmlns:a16="http://schemas.microsoft.com/office/drawing/2014/main" id="{B49D6DAD-DA59-6EC2-2C0B-0FEC809D71D1}"/>
              </a:ext>
            </a:extLst>
          </p:cNvPr>
          <p:cNvSpPr txBox="1"/>
          <p:nvPr/>
        </p:nvSpPr>
        <p:spPr>
          <a:xfrm>
            <a:off x="2237768" y="5418798"/>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	</a:t>
            </a: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r>
              <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c</a:t>
            </a:r>
          </a:p>
        </p:txBody>
      </p:sp>
      <p:sp>
        <p:nvSpPr>
          <p:cNvPr id="15" name="object 12">
            <a:extLst>
              <a:ext uri="{FF2B5EF4-FFF2-40B4-BE49-F238E27FC236}">
                <a16:creationId xmlns:a16="http://schemas.microsoft.com/office/drawing/2014/main" id="{459D6AC1-7908-FAF2-FB1D-912D8AAFB2E3}"/>
              </a:ext>
            </a:extLst>
          </p:cNvPr>
          <p:cNvSpPr txBox="1"/>
          <p:nvPr/>
        </p:nvSpPr>
        <p:spPr>
          <a:xfrm>
            <a:off x="632885" y="2633499"/>
            <a:ext cx="184666" cy="1618423"/>
          </a:xfrm>
          <a:prstGeom prst="rect">
            <a:avLst/>
          </a:prstGeom>
        </p:spPr>
        <p:txBody>
          <a:bodyPr vert="vert270" wrap="square" lIns="0" tIns="0" rIns="0" bIns="0" rtlCol="0">
            <a:spAutoFit/>
          </a:bodyPr>
          <a:lstStyle/>
          <a:p>
            <a:pPr marL="1270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prstClr val="black"/>
                </a:solidFill>
                <a:effectLst/>
                <a:uLnTx/>
                <a:uFillTx/>
                <a:latin typeface="Roboto" panose="02000000000000000000" pitchFamily="2" charset="0"/>
                <a:ea typeface="Roboto" panose="02000000000000000000" pitchFamily="2" charset="0"/>
                <a:cs typeface="Roboto" panose="02000000000000000000" pitchFamily="2" charset="0"/>
              </a:rPr>
              <a:t>MRD-negatiflik oranı, %</a:t>
            </a:r>
          </a:p>
        </p:txBody>
      </p:sp>
      <p:sp>
        <p:nvSpPr>
          <p:cNvPr id="2" name="TextBox 1">
            <a:extLst>
              <a:ext uri="{FF2B5EF4-FFF2-40B4-BE49-F238E27FC236}">
                <a16:creationId xmlns:a16="http://schemas.microsoft.com/office/drawing/2014/main" id="{0602DC7F-07C3-4D72-58B0-B9A964E4CE39}"/>
              </a:ext>
            </a:extLst>
          </p:cNvPr>
          <p:cNvSpPr txBox="1"/>
          <p:nvPr/>
        </p:nvSpPr>
        <p:spPr>
          <a:xfrm>
            <a:off x="78202" y="6497851"/>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sp>
        <p:nvSpPr>
          <p:cNvPr id="4" name="Rectangle 3">
            <a:extLst>
              <a:ext uri="{FF2B5EF4-FFF2-40B4-BE49-F238E27FC236}">
                <a16:creationId xmlns:a16="http://schemas.microsoft.com/office/drawing/2014/main" id="{2D947F29-3AE4-1004-3094-E36340114FC7}"/>
              </a:ext>
            </a:extLst>
          </p:cNvPr>
          <p:cNvSpPr/>
          <p:nvPr/>
        </p:nvSpPr>
        <p:spPr>
          <a:xfrm>
            <a:off x="1734105" y="3057121"/>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%14</a:t>
            </a:r>
          </a:p>
        </p:txBody>
      </p:sp>
      <p:sp>
        <p:nvSpPr>
          <p:cNvPr id="7" name="Rectangle 6">
            <a:extLst>
              <a:ext uri="{FF2B5EF4-FFF2-40B4-BE49-F238E27FC236}">
                <a16:creationId xmlns:a16="http://schemas.microsoft.com/office/drawing/2014/main" id="{EAC85CD5-D8BB-2797-B69C-E15FED9E877D}"/>
              </a:ext>
            </a:extLst>
          </p:cNvPr>
          <p:cNvSpPr/>
          <p:nvPr/>
        </p:nvSpPr>
        <p:spPr>
          <a:xfrm>
            <a:off x="2443361" y="4381494"/>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505050"/>
                </a:solidFill>
                <a:effectLst/>
                <a:uLnTx/>
                <a:uFillTx/>
                <a:latin typeface="Calibri"/>
                <a:ea typeface="+mn-ea"/>
                <a:cs typeface="+mn-cs"/>
              </a:rPr>
              <a:t>%2.8</a:t>
            </a:r>
          </a:p>
        </p:txBody>
      </p:sp>
      <p:sp>
        <p:nvSpPr>
          <p:cNvPr id="16" name="Rectangle 15">
            <a:extLst>
              <a:ext uri="{FF2B5EF4-FFF2-40B4-BE49-F238E27FC236}">
                <a16:creationId xmlns:a16="http://schemas.microsoft.com/office/drawing/2014/main" id="{7540045A-540B-BE22-EB10-5760200D3F8F}"/>
              </a:ext>
            </a:extLst>
          </p:cNvPr>
          <p:cNvSpPr/>
          <p:nvPr/>
        </p:nvSpPr>
        <p:spPr>
          <a:xfrm>
            <a:off x="4316212" y="3624648"/>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Calibri"/>
                <a:ea typeface="+mn-ea"/>
                <a:cs typeface="+mn-cs"/>
              </a:rPr>
              <a:t>%8.9</a:t>
            </a:r>
          </a:p>
        </p:txBody>
      </p:sp>
      <p:sp>
        <p:nvSpPr>
          <p:cNvPr id="17" name="Rectangle 16">
            <a:extLst>
              <a:ext uri="{FF2B5EF4-FFF2-40B4-BE49-F238E27FC236}">
                <a16:creationId xmlns:a16="http://schemas.microsoft.com/office/drawing/2014/main" id="{7FCCC8DF-FBC1-174F-E572-2F884F808B15}"/>
              </a:ext>
            </a:extLst>
          </p:cNvPr>
          <p:cNvSpPr/>
          <p:nvPr/>
        </p:nvSpPr>
        <p:spPr>
          <a:xfrm>
            <a:off x="5049926" y="4527824"/>
            <a:ext cx="863553" cy="307777"/>
          </a:xfrm>
          <a:prstGeom prst="rect">
            <a:avLst/>
          </a:prstGeom>
          <a:noFill/>
          <a:ln>
            <a:noFill/>
          </a:ln>
        </p:spPr>
        <p:style>
          <a:lnRef idx="1">
            <a:schemeClr val="accent3"/>
          </a:lnRef>
          <a:fillRef idx="3">
            <a:schemeClr val="accent3"/>
          </a:fillRef>
          <a:effectRef idx="2">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0" u="none" strike="noStrike" kern="1200" cap="none" spc="0" normalizeH="0" baseline="0" noProof="0" dirty="0">
                <a:ln>
                  <a:noFill/>
                </a:ln>
                <a:solidFill>
                  <a:srgbClr val="505050"/>
                </a:solidFill>
                <a:effectLst/>
                <a:uLnTx/>
                <a:uFillTx/>
                <a:latin typeface="Calibri"/>
                <a:ea typeface="+mn-ea"/>
                <a:cs typeface="+mn-cs"/>
              </a:rPr>
              <a:t>%1.7</a:t>
            </a:r>
          </a:p>
        </p:txBody>
      </p:sp>
      <p:sp>
        <p:nvSpPr>
          <p:cNvPr id="3" name="TextBox 2">
            <a:extLst>
              <a:ext uri="{FF2B5EF4-FFF2-40B4-BE49-F238E27FC236}">
                <a16:creationId xmlns:a16="http://schemas.microsoft.com/office/drawing/2014/main" id="{1DA6D7EA-C1B6-21BE-8F68-09361B7016AF}"/>
              </a:ext>
            </a:extLst>
          </p:cNvPr>
          <p:cNvSpPr txBox="1"/>
          <p:nvPr/>
        </p:nvSpPr>
        <p:spPr>
          <a:xfrm>
            <a:off x="775704" y="5956538"/>
            <a:ext cx="6101542" cy="26161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1050" b="0" i="0" u="none" strike="noStrike" kern="1200" cap="none" spc="0" normalizeH="0" baseline="0" noProof="0" dirty="0">
                <a:ln>
                  <a:noFill/>
                </a:ln>
                <a:solidFill>
                  <a:srgbClr val="404040"/>
                </a:solidFill>
                <a:effectLst/>
                <a:uLnTx/>
                <a:uFillTx/>
                <a:latin typeface="Roboto" panose="02000000000000000000" pitchFamily="2" charset="0"/>
                <a:ea typeface="Roboto" panose="02000000000000000000" pitchFamily="2" charset="0"/>
                <a:cs typeface="Roboto" panose="02000000000000000000" pitchFamily="2" charset="0"/>
              </a:rPr>
              <a:t>MRD, kemik iliği aspirat örneklerinde NGS yöntemi (clonoSEQ™ testi V2.0) ile değerlendirildi.</a:t>
            </a:r>
          </a:p>
        </p:txBody>
      </p:sp>
    </p:spTree>
    <p:extLst>
      <p:ext uri="{BB962C8B-B14F-4D97-AF65-F5344CB8AC3E}">
        <p14:creationId xmlns:p14="http://schemas.microsoft.com/office/powerpoint/2010/main" val="2557525800"/>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Genel Sağ Kalım Alt Grup Analizi</a:t>
            </a:r>
            <a:endParaRPr lang="tr-TR" dirty="0">
              <a:latin typeface="Roboto" panose="02000000000000000000" pitchFamily="2" charset="0"/>
              <a:ea typeface="Roboto" panose="02000000000000000000" pitchFamily="2" charset="0"/>
              <a:cs typeface="Roboto" panose="02000000000000000000" pitchFamily="2" charset="0"/>
            </a:endParaRPr>
          </a:p>
        </p:txBody>
      </p:sp>
      <p:pic>
        <p:nvPicPr>
          <p:cNvPr id="2" name="Picture 1">
            <a:extLst>
              <a:ext uri="{FF2B5EF4-FFF2-40B4-BE49-F238E27FC236}">
                <a16:creationId xmlns:a16="http://schemas.microsoft.com/office/drawing/2014/main" id="{5529DAA9-82DB-DBA8-CB21-721EC2EF9430}"/>
              </a:ext>
            </a:extLst>
          </p:cNvPr>
          <p:cNvPicPr>
            <a:picLocks noChangeAspect="1"/>
          </p:cNvPicPr>
          <p:nvPr/>
        </p:nvPicPr>
        <p:blipFill>
          <a:blip r:embed="rId3"/>
          <a:stretch>
            <a:fillRect/>
          </a:stretch>
        </p:blipFill>
        <p:spPr>
          <a:xfrm>
            <a:off x="2619633" y="1219122"/>
            <a:ext cx="6162467" cy="4863651"/>
          </a:xfrm>
          <a:prstGeom prst="rect">
            <a:avLst/>
          </a:prstGeom>
        </p:spPr>
      </p:pic>
      <p:sp>
        <p:nvSpPr>
          <p:cNvPr id="16" name="Rectangle: Rounded Corners 15">
            <a:extLst>
              <a:ext uri="{FF2B5EF4-FFF2-40B4-BE49-F238E27FC236}">
                <a16:creationId xmlns:a16="http://schemas.microsoft.com/office/drawing/2014/main" id="{582479AD-0916-1108-536D-836007E46B62}"/>
              </a:ext>
            </a:extLst>
          </p:cNvPr>
          <p:cNvSpPr/>
          <p:nvPr/>
        </p:nvSpPr>
        <p:spPr>
          <a:xfrm>
            <a:off x="2195038" y="1069301"/>
            <a:ext cx="7319665" cy="5100840"/>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83E83D8C-DC02-D61F-6F98-96CD9A20C7FF}"/>
              </a:ext>
            </a:extLst>
          </p:cNvPr>
          <p:cNvSpPr txBox="1"/>
          <p:nvPr/>
        </p:nvSpPr>
        <p:spPr>
          <a:xfrm>
            <a:off x="78202" y="6259062"/>
            <a:ext cx="823975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D-VMP, daratumumab plus bortezomib/melphalan/prednisone; VMP, bortezomib/melphalan/prednisone; ITT, intent-to-treat; DARA, daratumumab;</a:t>
            </a:r>
          </a:p>
        </p:txBody>
      </p:sp>
      <p:sp>
        <p:nvSpPr>
          <p:cNvPr id="18" name="TextBox 17">
            <a:extLst>
              <a:ext uri="{FF2B5EF4-FFF2-40B4-BE49-F238E27FC236}">
                <a16:creationId xmlns:a16="http://schemas.microsoft.com/office/drawing/2014/main" id="{5EE934C3-F393-8868-3AC6-9FDDFDA73A75}"/>
              </a:ext>
            </a:extLst>
          </p:cNvPr>
          <p:cNvSpPr txBox="1"/>
          <p:nvPr/>
        </p:nvSpPr>
        <p:spPr>
          <a:xfrm>
            <a:off x="78202" y="6350501"/>
            <a:ext cx="198163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HR, hazard ratio; CI confidence interval.</a:t>
            </a:r>
          </a:p>
        </p:txBody>
      </p:sp>
      <p:sp>
        <p:nvSpPr>
          <p:cNvPr id="19" name="TextBox 18">
            <a:extLst>
              <a:ext uri="{FF2B5EF4-FFF2-40B4-BE49-F238E27FC236}">
                <a16:creationId xmlns:a16="http://schemas.microsoft.com/office/drawing/2014/main" id="{5F139AE5-0EF4-1777-9E5E-52138DCC2E2B}"/>
              </a:ext>
            </a:extLst>
          </p:cNvPr>
          <p:cNvSpPr txBox="1"/>
          <p:nvPr/>
        </p:nvSpPr>
        <p:spPr>
          <a:xfrm>
            <a:off x="78202" y="6497851"/>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spTree>
    <p:extLst>
      <p:ext uri="{BB962C8B-B14F-4D97-AF65-F5344CB8AC3E}">
        <p14:creationId xmlns:p14="http://schemas.microsoft.com/office/powerpoint/2010/main" val="522139791"/>
      </p:ext>
    </p:extLst>
  </p:cSld>
  <p:clrMapOvr>
    <a:masterClrMapping/>
  </p:clrMapOvr>
  <p:transition spd="med">
    <p:fade/>
  </p:transition>
</p:sld>
</file>

<file path=ppt/slides/slide5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Advers Olay Profili</a:t>
            </a:r>
            <a:endParaRPr lang="tr-TR" dirty="0">
              <a:latin typeface="Roboto" panose="02000000000000000000" pitchFamily="2" charset="0"/>
              <a:ea typeface="Roboto" panose="02000000000000000000" pitchFamily="2" charset="0"/>
              <a:cs typeface="Roboto" panose="02000000000000000000" pitchFamily="2" charset="0"/>
            </a:endParaRPr>
          </a:p>
        </p:txBody>
      </p:sp>
      <p:graphicFrame>
        <p:nvGraphicFramePr>
          <p:cNvPr id="17" name="object 5">
            <a:extLst>
              <a:ext uri="{FF2B5EF4-FFF2-40B4-BE49-F238E27FC236}">
                <a16:creationId xmlns:a16="http://schemas.microsoft.com/office/drawing/2014/main" id="{C1381461-C51F-8A03-0F50-4E55AF80AAB0}"/>
              </a:ext>
            </a:extLst>
          </p:cNvPr>
          <p:cNvGraphicFramePr>
            <a:graphicFrameLocks noGrp="1"/>
          </p:cNvGraphicFramePr>
          <p:nvPr/>
        </p:nvGraphicFramePr>
        <p:xfrm>
          <a:off x="682755" y="1070671"/>
          <a:ext cx="6268380" cy="4989866"/>
        </p:xfrm>
        <a:graphic>
          <a:graphicData uri="http://schemas.openxmlformats.org/drawingml/2006/table">
            <a:tbl>
              <a:tblPr firstRow="1" firstCol="1" lastRow="1" lastCol="1" bandRow="1" bandCol="1"/>
              <a:tblGrid>
                <a:gridCol w="1230432">
                  <a:extLst>
                    <a:ext uri="{9D8B030D-6E8A-4147-A177-3AD203B41FA5}">
                      <a16:colId xmlns:a16="http://schemas.microsoft.com/office/drawing/2014/main" val="20000"/>
                    </a:ext>
                  </a:extLst>
                </a:gridCol>
                <a:gridCol w="839658">
                  <a:extLst>
                    <a:ext uri="{9D8B030D-6E8A-4147-A177-3AD203B41FA5}">
                      <a16:colId xmlns:a16="http://schemas.microsoft.com/office/drawing/2014/main" val="20001"/>
                    </a:ext>
                  </a:extLst>
                </a:gridCol>
                <a:gridCol w="839658">
                  <a:extLst>
                    <a:ext uri="{9D8B030D-6E8A-4147-A177-3AD203B41FA5}">
                      <a16:colId xmlns:a16="http://schemas.microsoft.com/office/drawing/2014/main" val="2354497217"/>
                    </a:ext>
                  </a:extLst>
                </a:gridCol>
                <a:gridCol w="839658">
                  <a:extLst>
                    <a:ext uri="{9D8B030D-6E8A-4147-A177-3AD203B41FA5}">
                      <a16:colId xmlns:a16="http://schemas.microsoft.com/office/drawing/2014/main" val="498846383"/>
                    </a:ext>
                  </a:extLst>
                </a:gridCol>
                <a:gridCol w="839658">
                  <a:extLst>
                    <a:ext uri="{9D8B030D-6E8A-4147-A177-3AD203B41FA5}">
                      <a16:colId xmlns:a16="http://schemas.microsoft.com/office/drawing/2014/main" val="3610732413"/>
                    </a:ext>
                  </a:extLst>
                </a:gridCol>
                <a:gridCol w="839658">
                  <a:extLst>
                    <a:ext uri="{9D8B030D-6E8A-4147-A177-3AD203B41FA5}">
                      <a16:colId xmlns:a16="http://schemas.microsoft.com/office/drawing/2014/main" val="20002"/>
                    </a:ext>
                  </a:extLst>
                </a:gridCol>
                <a:gridCol w="839658">
                  <a:extLst>
                    <a:ext uri="{9D8B030D-6E8A-4147-A177-3AD203B41FA5}">
                      <a16:colId xmlns:a16="http://schemas.microsoft.com/office/drawing/2014/main" val="2123308675"/>
                    </a:ext>
                  </a:extLst>
                </a:gridCol>
              </a:tblGrid>
              <a:tr h="217421">
                <a:tc rowSpan="3">
                  <a:txBody>
                    <a:bodyPr/>
                    <a:lstStyle>
                      <a:lvl1pPr marL="0" algn="l" defTabSz="457200" rtl="0" eaLnBrk="1" latinLnBrk="0" hangingPunct="1">
                        <a:defRPr sz="1800" kern="1200">
                          <a:solidFill>
                            <a:schemeClr val="tx1"/>
                          </a:solidFill>
                          <a:latin typeface="Calibri" panose="020F0502020204030204"/>
                        </a:defRPr>
                      </a:lvl1pPr>
                      <a:lvl2pPr marL="457200" algn="l" defTabSz="457200" rtl="0" eaLnBrk="1" latinLnBrk="0" hangingPunct="1">
                        <a:defRPr sz="1800" kern="1200">
                          <a:solidFill>
                            <a:schemeClr val="tx1"/>
                          </a:solidFill>
                          <a:latin typeface="Calibri" panose="020F0502020204030204"/>
                        </a:defRPr>
                      </a:lvl2pPr>
                      <a:lvl3pPr marL="914400" algn="l" defTabSz="457200" rtl="0" eaLnBrk="1" latinLnBrk="0" hangingPunct="1">
                        <a:defRPr sz="1800" kern="1200">
                          <a:solidFill>
                            <a:schemeClr val="tx1"/>
                          </a:solidFill>
                          <a:latin typeface="Calibri" panose="020F0502020204030204"/>
                        </a:defRPr>
                      </a:lvl3pPr>
                      <a:lvl4pPr marL="1371600" algn="l" defTabSz="457200" rtl="0" eaLnBrk="1" latinLnBrk="0" hangingPunct="1">
                        <a:defRPr sz="1800" kern="1200">
                          <a:solidFill>
                            <a:schemeClr val="tx1"/>
                          </a:solidFill>
                          <a:latin typeface="Calibri" panose="020F0502020204030204"/>
                        </a:defRPr>
                      </a:lvl4pPr>
                      <a:lvl5pPr marL="1828800" algn="l" defTabSz="457200" rtl="0" eaLnBrk="1" latinLnBrk="0" hangingPunct="1">
                        <a:defRPr sz="1800" kern="1200">
                          <a:solidFill>
                            <a:schemeClr val="tx1"/>
                          </a:solidFill>
                          <a:latin typeface="Calibri" panose="020F0502020204030204"/>
                        </a:defRPr>
                      </a:lvl5pPr>
                      <a:lvl6pPr marL="2286000" algn="l" defTabSz="457200" rtl="0" eaLnBrk="1" latinLnBrk="0" hangingPunct="1">
                        <a:defRPr sz="1800" kern="1200">
                          <a:solidFill>
                            <a:schemeClr val="tx1"/>
                          </a:solidFill>
                          <a:latin typeface="Calibri" panose="020F0502020204030204"/>
                        </a:defRPr>
                      </a:lvl6pPr>
                      <a:lvl7pPr marL="2743200" algn="l" defTabSz="457200" rtl="0" eaLnBrk="1" latinLnBrk="0" hangingPunct="1">
                        <a:defRPr sz="1800" kern="1200">
                          <a:solidFill>
                            <a:schemeClr val="tx1"/>
                          </a:solidFill>
                          <a:latin typeface="Calibri" panose="020F0502020204030204"/>
                        </a:defRPr>
                      </a:lvl7pPr>
                      <a:lvl8pPr marL="3200400" algn="l" defTabSz="457200" rtl="0" eaLnBrk="1" latinLnBrk="0" hangingPunct="1">
                        <a:defRPr sz="1800" kern="1200">
                          <a:solidFill>
                            <a:schemeClr val="tx1"/>
                          </a:solidFill>
                          <a:latin typeface="Calibri" panose="020F0502020204030204"/>
                        </a:defRPr>
                      </a:lvl8pPr>
                      <a:lvl9pPr marL="3657600" algn="l" defTabSz="457200" rtl="0" eaLnBrk="1" latinLnBrk="0" hangingPunct="1">
                        <a:defRPr sz="1800" kern="1200">
                          <a:solidFill>
                            <a:schemeClr val="tx1"/>
                          </a:solidFill>
                          <a:latin typeface="Calibri" panose="020F0502020204030204"/>
                        </a:defRPr>
                      </a:lvl9pPr>
                    </a:lstStyle>
                    <a:p>
                      <a:pPr algn="ctr" rtl="0">
                        <a:lnSpc>
                          <a:spcPct val="100000"/>
                        </a:lnSpc>
                      </a:pPr>
                      <a:endParaRPr sz="16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100" dirty="0">
                          <a:solidFill>
                            <a:schemeClr val="bg1"/>
                          </a:solidFill>
                          <a:latin typeface="Roboto" panose="02000000000000000000" pitchFamily="2" charset="0"/>
                          <a:ea typeface="Roboto" panose="02000000000000000000" pitchFamily="2" charset="0"/>
                          <a:cs typeface="Roboto" panose="02000000000000000000" pitchFamily="2" charset="0"/>
                        </a:rPr>
                        <a:t>D-VMP</a:t>
                      </a:r>
                    </a:p>
                    <a:p>
                      <a:pPr algn="ctr"/>
                      <a:r>
                        <a:rPr lang="en-US" sz="11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=3</a:t>
                      </a:r>
                      <a:r>
                        <a:rPr lang="tr-TR"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46</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endParaRPr lang="en-US" sz="11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hMerge="1">
                  <a:txBody>
                    <a:bodyPr/>
                    <a:lstStyle/>
                    <a:p>
                      <a:pPr algn="ctr"/>
                      <a:endParaRPr lang="en-US" sz="14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hMerge="1">
                  <a:txBody>
                    <a:bodyPr/>
                    <a:lstStyle/>
                    <a:p>
                      <a:pPr algn="ctr"/>
                      <a:endParaRPr lang="en-US" sz="14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hMerge="1">
                  <a:txBody>
                    <a:bodyPr/>
                    <a:lstStyle/>
                    <a:p>
                      <a:pPr algn="ctr"/>
                      <a:endParaRPr lang="en-US" sz="14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100" dirty="0">
                          <a:solidFill>
                            <a:schemeClr val="bg1"/>
                          </a:solidFill>
                          <a:latin typeface="Roboto" panose="02000000000000000000" pitchFamily="2" charset="0"/>
                          <a:ea typeface="Roboto" panose="02000000000000000000" pitchFamily="2" charset="0"/>
                          <a:cs typeface="Roboto" panose="02000000000000000000" pitchFamily="2" charset="0"/>
                        </a:rPr>
                        <a:t>VMP</a:t>
                      </a:r>
                    </a:p>
                    <a:p>
                      <a:pPr algn="ctr"/>
                      <a:r>
                        <a:rPr lang="en-US" sz="1100" b="1" dirty="0">
                          <a:solidFill>
                            <a:schemeClr val="bg1"/>
                          </a:solidFill>
                          <a:latin typeface="Roboto" panose="02000000000000000000" pitchFamily="2" charset="0"/>
                          <a:ea typeface="Roboto" panose="02000000000000000000" pitchFamily="2" charset="0"/>
                          <a:cs typeface="Roboto" panose="02000000000000000000" pitchFamily="2" charset="0"/>
                        </a:rPr>
                        <a:t>(n</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=35</a:t>
                      </a:r>
                      <a:r>
                        <a:rPr lang="tr-TR"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4</a:t>
                      </a:r>
                      <a:r>
                        <a:rPr lang="en-US" sz="1100" b="1" baseline="0" dirty="0">
                          <a:solidFill>
                            <a:schemeClr val="bg1"/>
                          </a:solidFill>
                          <a:latin typeface="Roboto" panose="02000000000000000000" pitchFamily="2" charset="0"/>
                          <a:ea typeface="Roboto" panose="02000000000000000000" pitchFamily="2" charset="0"/>
                          <a:cs typeface="Roboto" panose="02000000000000000000" pitchFamily="2" charset="0"/>
                        </a:rPr>
                        <a:t>)</a:t>
                      </a:r>
                      <a:endParaRPr lang="en-US" sz="11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tc hMerge="1">
                  <a:txBody>
                    <a:bodyPr/>
                    <a:lstStyle/>
                    <a:p>
                      <a:pPr algn="ctr"/>
                      <a:endParaRPr lang="en-US" sz="14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34290" marR="3429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60000"/>
                        <a:lumOff val="40000"/>
                      </a:schemeClr>
                    </a:solidFill>
                  </a:tcPr>
                </a:tc>
                <a:extLst>
                  <a:ext uri="{0D108BD9-81ED-4DB2-BD59-A6C34878D82A}">
                    <a16:rowId xmlns:a16="http://schemas.microsoft.com/office/drawing/2014/main" val="10000"/>
                  </a:ext>
                </a:extLst>
              </a:tr>
              <a:tr h="379218">
                <a:tc vMerge="1">
                  <a:txBody>
                    <a:bodyPr/>
                    <a:lstStyle/>
                    <a:p>
                      <a:pPr algn="ctr" rtl="0">
                        <a:lnSpc>
                          <a:spcPct val="100000"/>
                        </a:lnSpc>
                      </a:pPr>
                      <a:endParaRPr sz="16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1D64A2">
                            <a:shade val="30000"/>
                            <a:satMod val="115000"/>
                          </a:srgbClr>
                        </a:gs>
                        <a:gs pos="50000">
                          <a:srgbClr val="1D64A2">
                            <a:shade val="67500"/>
                            <a:satMod val="115000"/>
                          </a:srgbClr>
                        </a:gs>
                        <a:gs pos="100000">
                          <a:srgbClr val="1D64A2">
                            <a:shade val="100000"/>
                            <a:satMod val="115000"/>
                          </a:srgbClr>
                        </a:gs>
                      </a:gsLst>
                      <a:path path="circle">
                        <a:fillToRect r="100000" b="100000"/>
                      </a:path>
                      <a:tileRect l="-100000" t="-100000"/>
                    </a:gradFill>
                  </a:tcPr>
                </a:tc>
                <a:tc gridSpan="2">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Herhangi</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bir</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derece</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2B4EA"/>
                    </a:solidFill>
                  </a:tcPr>
                </a:tc>
                <a:tc hMerge="1">
                  <a:txBody>
                    <a:bodyPr/>
                    <a:lstStyle/>
                    <a:p>
                      <a:endParaRPr 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gridSpan="2">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Derece</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3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ya</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da 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2B4EA"/>
                    </a:solidFill>
                  </a:tcPr>
                </a:tc>
                <a:tc hMerge="1">
                  <a:txBody>
                    <a:bodyPr/>
                    <a:lstStyle/>
                    <a:p>
                      <a:endParaRPr lang="en-US" sz="11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6C2388"/>
                    </a:solidFill>
                  </a:tcPr>
                </a:tc>
                <a:tc>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Herhangi</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bir</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derece</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ABABA"/>
                    </a:solidFill>
                  </a:tcPr>
                </a:tc>
                <a:tc>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Derece</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p>
                      <a:pPr algn="ct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3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ya</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da 4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ABABA"/>
                    </a:solidFill>
                  </a:tcPr>
                </a:tc>
                <a:extLst>
                  <a:ext uri="{0D108BD9-81ED-4DB2-BD59-A6C34878D82A}">
                    <a16:rowId xmlns:a16="http://schemas.microsoft.com/office/drawing/2014/main" val="3673541571"/>
                  </a:ext>
                </a:extLst>
              </a:tr>
              <a:tr h="369855">
                <a:tc vMerge="1">
                  <a:txBody>
                    <a:bodyPr/>
                    <a:lstStyle/>
                    <a:p>
                      <a:pPr algn="ctr" rtl="0">
                        <a:lnSpc>
                          <a:spcPct val="100000"/>
                        </a:lnSpc>
                      </a:pPr>
                      <a:endParaRPr sz="16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1D64A2">
                            <a:shade val="30000"/>
                            <a:satMod val="115000"/>
                          </a:srgbClr>
                        </a:gs>
                        <a:gs pos="50000">
                          <a:srgbClr val="1D64A2">
                            <a:shade val="67500"/>
                            <a:satMod val="115000"/>
                          </a:srgbClr>
                        </a:gs>
                        <a:gs pos="100000">
                          <a:srgbClr val="1D64A2">
                            <a:shade val="100000"/>
                            <a:satMod val="115000"/>
                          </a:srgbClr>
                        </a:gs>
                      </a:gsLst>
                      <a:path path="circle">
                        <a:fillToRect r="100000" b="100000"/>
                      </a:path>
                      <a:tileRect l="-100000" t="-100000"/>
                    </a:gradFill>
                  </a:tcPr>
                </a:tc>
                <a:tc>
                  <a:txBody>
                    <a:bodyPr/>
                    <a:lstStyle/>
                    <a:p>
                      <a:pPr algn="ctr"/>
                      <a:r>
                        <a:rPr lang="tr-TR" sz="1050" b="1" dirty="0">
                          <a:solidFill>
                            <a:schemeClr val="tx1"/>
                          </a:solidFill>
                          <a:latin typeface="Roboto" panose="02000000000000000000" pitchFamily="2" charset="0"/>
                          <a:ea typeface="Roboto" panose="02000000000000000000" pitchFamily="2" charset="0"/>
                          <a:cs typeface="Roboto" panose="02000000000000000000" pitchFamily="2" charset="0"/>
                        </a:rPr>
                        <a:t>Siklus</a:t>
                      </a:r>
                    </a:p>
                    <a:p>
                      <a:pPr algn="ctr"/>
                      <a:r>
                        <a:rPr lang="tr-TR" sz="1050" b="1" dirty="0">
                          <a:solidFill>
                            <a:schemeClr val="tx1"/>
                          </a:solidFill>
                          <a:latin typeface="Roboto" panose="02000000000000000000" pitchFamily="2" charset="0"/>
                          <a:ea typeface="Roboto" panose="02000000000000000000" pitchFamily="2" charset="0"/>
                          <a:cs typeface="Roboto" panose="02000000000000000000" pitchFamily="2" charset="0"/>
                        </a:rPr>
                        <a:t>1-9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Tüm</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sikluslar</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Siklus</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p>
                      <a:pPr algn="ct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1 – 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Tüm</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sikluslar</a:t>
                      </a:r>
                      <a:r>
                        <a:rPr lang="en-US" sz="105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Tüm</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sikluslar</a:t>
                      </a:r>
                      <a:endParaRPr lang="en-US" sz="105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Tüm</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050" b="1" dirty="0" err="1">
                          <a:solidFill>
                            <a:schemeClr val="tx1"/>
                          </a:solidFill>
                          <a:latin typeface="Roboto" panose="02000000000000000000" pitchFamily="2" charset="0"/>
                          <a:ea typeface="Roboto" panose="02000000000000000000" pitchFamily="2" charset="0"/>
                          <a:cs typeface="Roboto" panose="02000000000000000000" pitchFamily="2" charset="0"/>
                        </a:rPr>
                        <a:t>sikluslar</a:t>
                      </a:r>
                      <a:r>
                        <a:rPr lang="en-US" sz="1050" b="1" baseline="3000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en-US" sz="1050" b="1" dirty="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extLst>
                  <a:ext uri="{0D108BD9-81ED-4DB2-BD59-A6C34878D82A}">
                    <a16:rowId xmlns:a16="http://schemas.microsoft.com/office/drawing/2014/main" val="2952953341"/>
                  </a:ext>
                </a:extLst>
              </a:tr>
              <a:tr h="283273">
                <a:tc gridSpan="7">
                  <a:txBody>
                    <a:bodyPr/>
                    <a:lstStyle/>
                    <a:p>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Hematolojik</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advers</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olaylar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n (%)</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196">
                            <a:shade val="30000"/>
                            <a:satMod val="115000"/>
                          </a:srgbClr>
                        </a:gs>
                        <a:gs pos="50000">
                          <a:srgbClr val="56A196">
                            <a:shade val="67500"/>
                            <a:satMod val="115000"/>
                          </a:srgbClr>
                        </a:gs>
                        <a:gs pos="100000">
                          <a:srgbClr val="56A196">
                            <a:shade val="100000"/>
                            <a:satMod val="115000"/>
                          </a:srgbClr>
                        </a:gs>
                      </a:gsLst>
                      <a:lin ang="5400000" scaled="1"/>
                      <a:tileRect/>
                    </a:gradFill>
                  </a:tcPr>
                </a:tc>
                <a:tc hMerge="1">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457200" rtl="0" eaLnBrk="1" latinLnBrk="0" hangingPunct="1">
                        <a:defRPr sz="1800" kern="1200">
                          <a:solidFill>
                            <a:schemeClr val="dk1"/>
                          </a:solidFill>
                          <a:latin typeface="Calibri" panose="020F0502020204030204"/>
                        </a:defRPr>
                      </a:lvl1pPr>
                      <a:lvl2pPr marL="457200" algn="l" defTabSz="457200" rtl="0" eaLnBrk="1" latinLnBrk="0" hangingPunct="1">
                        <a:defRPr sz="1800" kern="1200">
                          <a:solidFill>
                            <a:schemeClr val="dk1"/>
                          </a:solidFill>
                          <a:latin typeface="Calibri" panose="020F0502020204030204"/>
                        </a:defRPr>
                      </a:lvl2pPr>
                      <a:lvl3pPr marL="914400" algn="l" defTabSz="457200" rtl="0" eaLnBrk="1" latinLnBrk="0" hangingPunct="1">
                        <a:defRPr sz="1800" kern="1200">
                          <a:solidFill>
                            <a:schemeClr val="dk1"/>
                          </a:solidFill>
                          <a:latin typeface="Calibri" panose="020F0502020204030204"/>
                        </a:defRPr>
                      </a:lvl3pPr>
                      <a:lvl4pPr marL="1371600" algn="l" defTabSz="457200" rtl="0" eaLnBrk="1" latinLnBrk="0" hangingPunct="1">
                        <a:defRPr sz="1800" kern="1200">
                          <a:solidFill>
                            <a:schemeClr val="dk1"/>
                          </a:solidFill>
                          <a:latin typeface="Calibri" panose="020F0502020204030204"/>
                        </a:defRPr>
                      </a:lvl4pPr>
                      <a:lvl5pPr marL="1828800" algn="l" defTabSz="457200" rtl="0" eaLnBrk="1" latinLnBrk="0" hangingPunct="1">
                        <a:defRPr sz="1800" kern="1200">
                          <a:solidFill>
                            <a:schemeClr val="dk1"/>
                          </a:solidFill>
                          <a:latin typeface="Calibri" panose="020F0502020204030204"/>
                        </a:defRPr>
                      </a:lvl5pPr>
                      <a:lvl6pPr marL="2286000" algn="l" defTabSz="457200" rtl="0" eaLnBrk="1" latinLnBrk="0" hangingPunct="1">
                        <a:defRPr sz="1800" kern="1200">
                          <a:solidFill>
                            <a:schemeClr val="dk1"/>
                          </a:solidFill>
                          <a:latin typeface="Calibri" panose="020F0502020204030204"/>
                        </a:defRPr>
                      </a:lvl6pPr>
                      <a:lvl7pPr marL="2743200" algn="l" defTabSz="457200" rtl="0" eaLnBrk="1" latinLnBrk="0" hangingPunct="1">
                        <a:defRPr sz="1800" kern="1200">
                          <a:solidFill>
                            <a:schemeClr val="dk1"/>
                          </a:solidFill>
                          <a:latin typeface="Calibri" panose="020F0502020204030204"/>
                        </a:defRPr>
                      </a:lvl7pPr>
                      <a:lvl8pPr marL="3200400" algn="l" defTabSz="457200" rtl="0" eaLnBrk="1" latinLnBrk="0" hangingPunct="1">
                        <a:defRPr sz="1800" kern="1200">
                          <a:solidFill>
                            <a:schemeClr val="dk1"/>
                          </a:solidFill>
                          <a:latin typeface="Calibri" panose="020F0502020204030204"/>
                        </a:defRPr>
                      </a:lvl8pPr>
                      <a:lvl9pPr marL="3657600" algn="l" defTabSz="457200" rtl="0" eaLnBrk="1" latinLnBrk="0" hangingPunct="1">
                        <a:defRPr sz="1800" kern="1200">
                          <a:solidFill>
                            <a:schemeClr val="dk1"/>
                          </a:solidFill>
                          <a:latin typeface="Calibri" panose="020F0502020204030204"/>
                        </a:defRPr>
                      </a:lvl9p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tc hMerge="1">
                  <a:txBody>
                    <a:bodyPr/>
                    <a:lstStyle/>
                    <a:p>
                      <a:pPr algn="ctr"/>
                      <a:endParaRPr lang="en-US" sz="1600" b="1" dirty="0">
                        <a:solidFill>
                          <a:schemeClr val="tx1">
                            <a:lumMod val="50000"/>
                          </a:schemeClr>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extLst>
                  <a:ext uri="{0D108BD9-81ED-4DB2-BD59-A6C34878D82A}">
                    <a16:rowId xmlns:a16="http://schemas.microsoft.com/office/drawing/2014/main" val="10001"/>
                  </a:ext>
                </a:extLst>
              </a:tr>
              <a:tr h="407413">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Nötropeni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172 (49.7)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174 (50.3)</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138 (39.9)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139 (40.2)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186 (52.5)</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139 (39.0)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2"/>
                  </a:ext>
                </a:extLst>
              </a:tr>
              <a:tr h="407413">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Trombositopeni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169 (48.8)</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172 (49.7)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119 (34.4)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120 (34.7)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190 (53.7)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134 (37.9)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3"/>
                  </a:ext>
                </a:extLst>
              </a:tr>
              <a:tr h="257344">
                <a:tc>
                  <a:txBody>
                    <a:bodyPr/>
                    <a:lstStyle/>
                    <a:p>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Anemi</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96 (27.7)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107 (30.9)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53 (15.3)</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60 (17.3)</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131 (37.0)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70 (19.8)</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4"/>
                  </a:ext>
                </a:extLst>
              </a:tr>
              <a:tr h="321392">
                <a:tc gridSpan="7">
                  <a:txBody>
                    <a:bodyPr/>
                    <a:lstStyle/>
                    <a:p>
                      <a:pPr algn="l"/>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Hematolojik</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olmayan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advers</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olaylar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n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56A196">
                            <a:shade val="30000"/>
                            <a:satMod val="115000"/>
                          </a:srgbClr>
                        </a:gs>
                        <a:gs pos="50000">
                          <a:srgbClr val="56A196">
                            <a:shade val="67500"/>
                            <a:satMod val="115000"/>
                          </a:srgbClr>
                        </a:gs>
                        <a:gs pos="100000">
                          <a:srgbClr val="56A196">
                            <a:shade val="100000"/>
                            <a:satMod val="115000"/>
                          </a:srgbClr>
                        </a:gs>
                      </a:gsLst>
                      <a:lin ang="54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C2388">
                            <a:tint val="66000"/>
                            <a:satMod val="160000"/>
                          </a:srgbClr>
                        </a:gs>
                        <a:gs pos="50000">
                          <a:srgbClr val="6C2388">
                            <a:tint val="44500"/>
                            <a:satMod val="160000"/>
                          </a:srgbClr>
                        </a:gs>
                        <a:gs pos="100000">
                          <a:srgbClr val="6C2388">
                            <a:tint val="23500"/>
                            <a:satMod val="160000"/>
                          </a:srgbClr>
                        </a:gs>
                      </a:gsLst>
                      <a:lin ang="8100000" scaled="1"/>
                      <a:tileRect/>
                    </a:gradFill>
                  </a:tcPr>
                </a:tc>
                <a:tc hMerge="1">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tc hMerge="1">
                  <a:txBody>
                    <a:bodyPr/>
                    <a:lstStyle/>
                    <a:p>
                      <a:pPr marL="0" marR="0" algn="ctr">
                        <a:lnSpc>
                          <a:spcPct val="115000"/>
                        </a:lnSpc>
                        <a:spcBef>
                          <a:spcPts val="0"/>
                        </a:spcBef>
                        <a:spcAft>
                          <a:spcPts val="0"/>
                        </a:spcAft>
                      </a:pPr>
                      <a:endParaRPr lang="en-US" sz="1600" b="1" dirty="0">
                        <a:solidFill>
                          <a:schemeClr val="tx1">
                            <a:lumMod val="50000"/>
                          </a:schemeClr>
                        </a:solidFill>
                        <a:effectLst/>
                        <a:latin typeface="Roboto" panose="02000000000000000000" pitchFamily="2" charset="0"/>
                        <a:ea typeface="Roboto" panose="02000000000000000000" pitchFamily="2" charset="0"/>
                        <a:cs typeface="Roboto" panose="02000000000000000000" pitchFamily="2" charset="0"/>
                      </a:endParaRPr>
                    </a:p>
                  </a:txBody>
                  <a:tcPr marL="31909" marR="31909"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8100000" scaled="1"/>
                      <a:tileRect/>
                    </a:gradFill>
                  </a:tcPr>
                </a:tc>
                <a:extLst>
                  <a:ext uri="{0D108BD9-81ED-4DB2-BD59-A6C34878D82A}">
                    <a16:rowId xmlns:a16="http://schemas.microsoft.com/office/drawing/2014/main" val="10005"/>
                  </a:ext>
                </a:extLst>
              </a:tr>
              <a:tr h="450299">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Periferik</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duyusal</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nöropati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97 (28.0)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100 (28.9)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5 (1.4)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5 (1.4)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122 (34.5)</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14 (14.0)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6"/>
                  </a:ext>
                </a:extLst>
              </a:tr>
              <a:tr h="250074">
                <a:tc>
                  <a:txBody>
                    <a:bodyPr/>
                    <a:lstStyle/>
                    <a:p>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ÜSYE</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84 (24.3)</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106 (30.6)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6 (1.7)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 (2.3)</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50 (14.1)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6 (1.7)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7"/>
                  </a:ext>
                </a:extLst>
              </a:tr>
              <a:tr h="239318">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Diyare</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81 (23.4)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96 (27.7)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9 (2.6)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9 (2.6)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87 (24.6)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11 (3.1)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8"/>
                  </a:ext>
                </a:extLst>
              </a:tr>
              <a:tr h="255162">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Pireksi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81 (23.4)</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89 (25.7)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2 (0.6)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2 (0.6)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74 (20.9)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2 (0.6)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09"/>
                  </a:ext>
                </a:extLst>
              </a:tr>
              <a:tr h="249348">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Bulantı</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71 (20.5)</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75 (21.7)</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3 (0.9)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3 (0.9)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76 (21.5)</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4 (1.1)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0"/>
                  </a:ext>
                </a:extLst>
              </a:tr>
              <a:tr h="253709">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Bronşit</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40 (11.6)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72 (20.8)</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7 (2.0)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10 (2.9)</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27 (7.6)</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3 (0.8)</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1"/>
                  </a:ext>
                </a:extLst>
              </a:tr>
              <a:tr h="239318">
                <a:tc>
                  <a:txBody>
                    <a:bodyPr/>
                    <a:lstStyle/>
                    <a:p>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Pnömoni</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50 (14.5)</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63 (18.2)</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38 (11.0)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45 (13.0)</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18 (5.1)</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algn="ctr"/>
                      <a:r>
                        <a:rPr lang="en-US" sz="1050" b="1" dirty="0">
                          <a:latin typeface="Roboto" panose="02000000000000000000" pitchFamily="2" charset="0"/>
                          <a:ea typeface="Roboto" panose="02000000000000000000" pitchFamily="2" charset="0"/>
                          <a:cs typeface="Roboto" panose="02000000000000000000" pitchFamily="2" charset="0"/>
                        </a:rPr>
                        <a:t>15 (4.2) </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0012"/>
                  </a:ext>
                </a:extLst>
              </a:tr>
            </a:tbl>
          </a:graphicData>
        </a:graphic>
      </p:graphicFrame>
      <p:sp>
        <p:nvSpPr>
          <p:cNvPr id="2" name="object 87">
            <a:extLst>
              <a:ext uri="{FF2B5EF4-FFF2-40B4-BE49-F238E27FC236}">
                <a16:creationId xmlns:a16="http://schemas.microsoft.com/office/drawing/2014/main" id="{F280BF80-1388-1036-CE4D-9AB711031247}"/>
              </a:ext>
            </a:extLst>
          </p:cNvPr>
          <p:cNvSpPr txBox="1"/>
          <p:nvPr/>
        </p:nvSpPr>
        <p:spPr>
          <a:xfrm>
            <a:off x="7241437" y="4306605"/>
            <a:ext cx="4795029" cy="1120820"/>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Uzun dönem takip sonuçlarında yeni güvenlilik endişesine rastlanmamıştır.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3" name="Rectangle 2">
            <a:extLst>
              <a:ext uri="{FF2B5EF4-FFF2-40B4-BE49-F238E27FC236}">
                <a16:creationId xmlns:a16="http://schemas.microsoft.com/office/drawing/2014/main" id="{6451D41D-8288-5DBA-1CC3-D420E90D7140}"/>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1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Advers Olay İlişkili Tedaviyi Bırakma Oranları:</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DVMP: %7</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VMP: %7</a:t>
            </a:r>
            <a:endParaRPr kumimoji="0" lang="en-US" sz="28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4" name="TextBox 3">
            <a:extLst>
              <a:ext uri="{FF2B5EF4-FFF2-40B4-BE49-F238E27FC236}">
                <a16:creationId xmlns:a16="http://schemas.microsoft.com/office/drawing/2014/main" id="{49CB072E-5240-9825-EE97-299F50024A7A}"/>
              </a:ext>
            </a:extLst>
          </p:cNvPr>
          <p:cNvSpPr txBox="1"/>
          <p:nvPr/>
        </p:nvSpPr>
        <p:spPr>
          <a:xfrm>
            <a:off x="0" y="6353923"/>
            <a:ext cx="8365582" cy="4154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Mateos et al. Daratumumab Plus Bortezomib, Melphalan, and Prednisone (D-VMP) Versus Bortezomib, Melphalan, and Prednisone (VMP) Alone in Transplant-ineligible Patients With Newly Diagnosed Multiple Myeloma (NDMM): Updated Analysis of the Phase 3 ALCYONE Study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 #</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4561</a:t>
            </a:r>
          </a:p>
        </p:txBody>
      </p:sp>
    </p:spTree>
    <p:extLst>
      <p:ext uri="{BB962C8B-B14F-4D97-AF65-F5344CB8AC3E}">
        <p14:creationId xmlns:p14="http://schemas.microsoft.com/office/powerpoint/2010/main" val="3163505817"/>
      </p:ext>
    </p:extLst>
  </p:cSld>
  <p:clrMapOvr>
    <a:masterClrMapping/>
  </p:clrMapOvr>
  <p:transition spd="med">
    <p:fade/>
  </p:transition>
</p:sld>
</file>

<file path=ppt/slides/slide5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ALCYONE – Özet</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8" name="TextBox 7">
            <a:extLst>
              <a:ext uri="{FF2B5EF4-FFF2-40B4-BE49-F238E27FC236}">
                <a16:creationId xmlns:a16="http://schemas.microsoft.com/office/drawing/2014/main" id="{1B3F96BE-91A4-8A89-DA64-097C57475530}"/>
              </a:ext>
            </a:extLst>
          </p:cNvPr>
          <p:cNvSpPr txBox="1"/>
          <p:nvPr/>
        </p:nvSpPr>
        <p:spPr>
          <a:xfrm>
            <a:off x="82377" y="6396335"/>
            <a:ext cx="835316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Kumar et al Daratumumab Plus Lenalidomide and Dexamethasone (D-Rd) Versus Lenalidomide and Dexamethasone (Rd) Alone in Transplant-ineligible Patients With Newly Diagnosed Multiple Myeloma (NDMM): Updated Analysis of the Phase 3 MAIA Study </a:t>
            </a:r>
            <a:r>
              <a:rPr kumimoji="0" lang="en-US"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Presented at the 64th American Society of Hematology (ASH) Annual Meeting &amp; Exposition; December 10-13, 2022; New Orleans, LA, USA.</a:t>
            </a:r>
            <a:r>
              <a:rPr kumimoji="0" lang="tr-TR"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#4559</a:t>
            </a:r>
          </a:p>
        </p:txBody>
      </p:sp>
      <p:sp>
        <p:nvSpPr>
          <p:cNvPr id="20" name="TextBox 19">
            <a:extLst>
              <a:ext uri="{FF2B5EF4-FFF2-40B4-BE49-F238E27FC236}">
                <a16:creationId xmlns:a16="http://schemas.microsoft.com/office/drawing/2014/main" id="{EFED5C8C-1969-7E0E-58AD-AE7C23FCB327}"/>
              </a:ext>
            </a:extLst>
          </p:cNvPr>
          <p:cNvSpPr txBox="1"/>
          <p:nvPr/>
        </p:nvSpPr>
        <p:spPr>
          <a:xfrm>
            <a:off x="5878783" y="3959267"/>
            <a:ext cx="184731" cy="707886"/>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endParaRPr>
          </a:p>
        </p:txBody>
      </p:sp>
      <p:grpSp>
        <p:nvGrpSpPr>
          <p:cNvPr id="45" name="Group 44">
            <a:extLst>
              <a:ext uri="{FF2B5EF4-FFF2-40B4-BE49-F238E27FC236}">
                <a16:creationId xmlns:a16="http://schemas.microsoft.com/office/drawing/2014/main" id="{D8C46AAC-E6D7-FEF2-7A2A-D2DEFE18CAFA}"/>
              </a:ext>
            </a:extLst>
          </p:cNvPr>
          <p:cNvGrpSpPr/>
          <p:nvPr/>
        </p:nvGrpSpPr>
        <p:grpSpPr>
          <a:xfrm>
            <a:off x="467573" y="3899012"/>
            <a:ext cx="2582834" cy="1956530"/>
            <a:chOff x="5462626" y="2940371"/>
            <a:chExt cx="2702416" cy="2156561"/>
          </a:xfrm>
          <a:solidFill>
            <a:srgbClr val="BEDFDB"/>
          </a:solidFill>
        </p:grpSpPr>
        <p:sp>
          <p:nvSpPr>
            <p:cNvPr id="46" name="Rectangle 45">
              <a:extLst>
                <a:ext uri="{FF2B5EF4-FFF2-40B4-BE49-F238E27FC236}">
                  <a16:creationId xmlns:a16="http://schemas.microsoft.com/office/drawing/2014/main" id="{A0BA82A4-4EF1-B3EC-943F-6B187BC9BF71}"/>
                </a:ext>
              </a:extLst>
            </p:cNvPr>
            <p:cNvSpPr/>
            <p:nvPr/>
          </p:nvSpPr>
          <p:spPr>
            <a:xfrm>
              <a:off x="6039043" y="3005666"/>
              <a:ext cx="2125999" cy="2091266"/>
            </a:xfrm>
            <a:prstGeom prst="rect">
              <a:avLst/>
            </a:prstGeom>
            <a:grpFill/>
            <a:ln w="1905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47" name="Straight Connector 46">
              <a:extLst>
                <a:ext uri="{FF2B5EF4-FFF2-40B4-BE49-F238E27FC236}">
                  <a16:creationId xmlns:a16="http://schemas.microsoft.com/office/drawing/2014/main" id="{1D29012A-8C2A-B6DA-3F28-E6B3A6594AD1}"/>
                </a:ext>
              </a:extLst>
            </p:cNvPr>
            <p:cNvCxnSpPr/>
            <p:nvPr/>
          </p:nvCxnSpPr>
          <p:spPr>
            <a:xfrm flipH="1">
              <a:off x="6580717" y="3522133"/>
              <a:ext cx="1035050" cy="1041400"/>
            </a:xfrm>
            <a:prstGeom prst="line">
              <a:avLst/>
            </a:prstGeom>
            <a:grpFill/>
            <a:ln w="25400" cmpd="sng">
              <a:solidFill>
                <a:srgbClr val="FFFFFF"/>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C33A3195-25DB-F219-E9E0-B80C724D867F}"/>
                </a:ext>
              </a:extLst>
            </p:cNvPr>
            <p:cNvSpPr txBox="1"/>
            <p:nvPr/>
          </p:nvSpPr>
          <p:spPr>
            <a:xfrm>
              <a:off x="5462626" y="3592716"/>
              <a:ext cx="1626540" cy="508865"/>
            </a:xfrm>
            <a:prstGeom prst="rect">
              <a:avLst/>
            </a:prstGeom>
            <a:noFill/>
          </p:spPr>
          <p:txBody>
            <a:bodyPr wrap="square" lIns="0" rIns="0" rtlCol="0" anchor="b" anchorCtr="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2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Genel Yanıt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2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Oranı</a:t>
              </a:r>
              <a:r>
                <a:rPr kumimoji="0" lang="en-US" sz="1200" b="0" i="0" u="none" strike="noStrike" kern="1200" cap="none" spc="0" normalizeH="0" baseline="30000" noProof="0" dirty="0">
                  <a:ln>
                    <a:noFill/>
                  </a:ln>
                  <a:solidFill>
                    <a:srgbClr val="5B1988"/>
                  </a:solidFill>
                  <a:effectLst/>
                  <a:uLnTx/>
                  <a:uFillTx/>
                  <a:latin typeface="Arial" panose="020B0604020202020204" pitchFamily="34" charset="0"/>
                  <a:ea typeface="+mn-ea"/>
                  <a:cs typeface="Arial" panose="020B0604020202020204" pitchFamily="34" charset="0"/>
                </a:rPr>
                <a:t>1</a:t>
              </a:r>
            </a:p>
          </p:txBody>
        </p:sp>
        <p:grpSp>
          <p:nvGrpSpPr>
            <p:cNvPr id="49" name="Group 48">
              <a:extLst>
                <a:ext uri="{FF2B5EF4-FFF2-40B4-BE49-F238E27FC236}">
                  <a16:creationId xmlns:a16="http://schemas.microsoft.com/office/drawing/2014/main" id="{140D5DDB-6CB3-4EE8-7018-9E353BDD0A6C}"/>
                </a:ext>
              </a:extLst>
            </p:cNvPr>
            <p:cNvGrpSpPr/>
            <p:nvPr/>
          </p:nvGrpSpPr>
          <p:grpSpPr>
            <a:xfrm>
              <a:off x="6039043" y="2940371"/>
              <a:ext cx="974481" cy="780259"/>
              <a:chOff x="645775" y="2940371"/>
              <a:chExt cx="974481" cy="780259"/>
            </a:xfrm>
            <a:grpFill/>
          </p:grpSpPr>
          <p:sp>
            <p:nvSpPr>
              <p:cNvPr id="50" name="TextBox 49">
                <a:extLst>
                  <a:ext uri="{FF2B5EF4-FFF2-40B4-BE49-F238E27FC236}">
                    <a16:creationId xmlns:a16="http://schemas.microsoft.com/office/drawing/2014/main" id="{DCB20BDE-7591-810E-DD59-0DB4E161FC34}"/>
                  </a:ext>
                </a:extLst>
              </p:cNvPr>
              <p:cNvSpPr txBox="1"/>
              <p:nvPr/>
            </p:nvSpPr>
            <p:spPr>
              <a:xfrm>
                <a:off x="829950" y="2940371"/>
                <a:ext cx="790306" cy="78025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91</a:t>
                </a:r>
                <a:endParaRPr kumimoji="0" lang="en-US"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1D97C0AF-73F8-76EA-F1AC-5E908BD54F53}"/>
                  </a:ext>
                </a:extLst>
              </p:cNvPr>
              <p:cNvSpPr txBox="1"/>
              <p:nvPr/>
            </p:nvSpPr>
            <p:spPr>
              <a:xfrm>
                <a:off x="645775" y="3024430"/>
                <a:ext cx="396160" cy="390130"/>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a:t>
                </a:r>
              </a:p>
            </p:txBody>
          </p:sp>
        </p:grpSp>
      </p:grpSp>
      <p:sp>
        <p:nvSpPr>
          <p:cNvPr id="52" name="TextBox 51">
            <a:extLst>
              <a:ext uri="{FF2B5EF4-FFF2-40B4-BE49-F238E27FC236}">
                <a16:creationId xmlns:a16="http://schemas.microsoft.com/office/drawing/2014/main" id="{CB76141B-8B58-D5CE-BC2D-2E61D40095BF}"/>
              </a:ext>
            </a:extLst>
          </p:cNvPr>
          <p:cNvSpPr txBox="1"/>
          <p:nvPr/>
        </p:nvSpPr>
        <p:spPr>
          <a:xfrm>
            <a:off x="2290439" y="4866942"/>
            <a:ext cx="755335" cy="707886"/>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46</a:t>
            </a:r>
            <a:endParaRPr kumimoji="0" lang="en-US"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E023C0AD-2F28-02F0-CF9B-5621200280FA}"/>
              </a:ext>
            </a:extLst>
          </p:cNvPr>
          <p:cNvSpPr txBox="1"/>
          <p:nvPr/>
        </p:nvSpPr>
        <p:spPr>
          <a:xfrm>
            <a:off x="1430432" y="5395718"/>
            <a:ext cx="1554566" cy="461665"/>
          </a:xfrm>
          <a:prstGeom prst="rect">
            <a:avLst/>
          </a:prstGeom>
          <a:noFill/>
        </p:spPr>
        <p:txBody>
          <a:bodyPr wrap="square" lIns="0" rIns="0" rtlCol="0" anchor="b" anchorCtr="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2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≥Tam yanıt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2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ve üzeri</a:t>
            </a:r>
            <a:r>
              <a:rPr kumimoji="0" lang="en-US" sz="1200" b="0" i="0" u="none" strike="noStrike" kern="1200" cap="none" spc="0" normalizeH="0" baseline="30000" noProof="0" dirty="0">
                <a:ln>
                  <a:noFill/>
                </a:ln>
                <a:solidFill>
                  <a:srgbClr val="5B1988"/>
                </a:solidFill>
                <a:effectLst/>
                <a:uLnTx/>
                <a:uFillTx/>
                <a:latin typeface="Arial" panose="020B0604020202020204" pitchFamily="34" charset="0"/>
                <a:ea typeface="+mn-ea"/>
                <a:cs typeface="Arial" panose="020B0604020202020204" pitchFamily="34" charset="0"/>
              </a:rPr>
              <a:t>1</a:t>
            </a:r>
          </a:p>
        </p:txBody>
      </p:sp>
      <p:sp>
        <p:nvSpPr>
          <p:cNvPr id="54" name="TextBox 53">
            <a:extLst>
              <a:ext uri="{FF2B5EF4-FFF2-40B4-BE49-F238E27FC236}">
                <a16:creationId xmlns:a16="http://schemas.microsoft.com/office/drawing/2014/main" id="{6C6DED60-34F8-6AAB-E17C-CFA47EFDAA78}"/>
              </a:ext>
            </a:extLst>
          </p:cNvPr>
          <p:cNvSpPr txBox="1"/>
          <p:nvPr/>
        </p:nvSpPr>
        <p:spPr>
          <a:xfrm>
            <a:off x="2122231" y="4940455"/>
            <a:ext cx="378630" cy="353943"/>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a:t>
            </a:r>
          </a:p>
        </p:txBody>
      </p:sp>
      <p:grpSp>
        <p:nvGrpSpPr>
          <p:cNvPr id="66" name="Group 65">
            <a:extLst>
              <a:ext uri="{FF2B5EF4-FFF2-40B4-BE49-F238E27FC236}">
                <a16:creationId xmlns:a16="http://schemas.microsoft.com/office/drawing/2014/main" id="{358E0787-7EDC-5441-54F8-EC2C97589D38}"/>
              </a:ext>
            </a:extLst>
          </p:cNvPr>
          <p:cNvGrpSpPr/>
          <p:nvPr/>
        </p:nvGrpSpPr>
        <p:grpSpPr>
          <a:xfrm>
            <a:off x="3327299" y="3958250"/>
            <a:ext cx="2031923" cy="1897291"/>
            <a:chOff x="6039043" y="3005666"/>
            <a:chExt cx="2125999" cy="2091266"/>
          </a:xfrm>
          <a:solidFill>
            <a:srgbClr val="BEDFDB"/>
          </a:solidFill>
        </p:grpSpPr>
        <p:sp>
          <p:nvSpPr>
            <p:cNvPr id="67" name="Rectangle 66">
              <a:extLst>
                <a:ext uri="{FF2B5EF4-FFF2-40B4-BE49-F238E27FC236}">
                  <a16:creationId xmlns:a16="http://schemas.microsoft.com/office/drawing/2014/main" id="{D8D8CE44-1A8E-3C18-150F-823C6725CCB2}"/>
                </a:ext>
              </a:extLst>
            </p:cNvPr>
            <p:cNvSpPr/>
            <p:nvPr/>
          </p:nvSpPr>
          <p:spPr>
            <a:xfrm>
              <a:off x="6039043" y="3005666"/>
              <a:ext cx="2125999" cy="2091266"/>
            </a:xfrm>
            <a:prstGeom prst="rect">
              <a:avLst/>
            </a:prstGeom>
            <a:grpFill/>
            <a:ln w="1905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68" name="Straight Connector 67">
              <a:extLst>
                <a:ext uri="{FF2B5EF4-FFF2-40B4-BE49-F238E27FC236}">
                  <a16:creationId xmlns:a16="http://schemas.microsoft.com/office/drawing/2014/main" id="{4D4CF0D7-2C0F-4BF6-F814-5A5DA08EDC9B}"/>
                </a:ext>
              </a:extLst>
            </p:cNvPr>
            <p:cNvCxnSpPr/>
            <p:nvPr/>
          </p:nvCxnSpPr>
          <p:spPr>
            <a:xfrm flipH="1">
              <a:off x="6580717" y="3522133"/>
              <a:ext cx="1035050" cy="1041400"/>
            </a:xfrm>
            <a:prstGeom prst="line">
              <a:avLst/>
            </a:prstGeom>
            <a:grpFill/>
            <a:ln w="25400" cmpd="sng">
              <a:solidFill>
                <a:srgbClr val="FFFFFF"/>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F5D6E551-7043-01AD-CAF9-8AE631494EC6}"/>
              </a:ext>
            </a:extLst>
          </p:cNvPr>
          <p:cNvGrpSpPr/>
          <p:nvPr/>
        </p:nvGrpSpPr>
        <p:grpSpPr>
          <a:xfrm>
            <a:off x="5713965" y="3899012"/>
            <a:ext cx="2031923" cy="1956530"/>
            <a:chOff x="6039043" y="2940371"/>
            <a:chExt cx="2125999" cy="2156561"/>
          </a:xfrm>
          <a:solidFill>
            <a:srgbClr val="BEDFDB"/>
          </a:solidFill>
        </p:grpSpPr>
        <p:sp>
          <p:nvSpPr>
            <p:cNvPr id="77" name="Rectangle 76">
              <a:extLst>
                <a:ext uri="{FF2B5EF4-FFF2-40B4-BE49-F238E27FC236}">
                  <a16:creationId xmlns:a16="http://schemas.microsoft.com/office/drawing/2014/main" id="{4B0D4D8A-18CF-794F-87E8-717208FF2355}"/>
                </a:ext>
              </a:extLst>
            </p:cNvPr>
            <p:cNvSpPr/>
            <p:nvPr/>
          </p:nvSpPr>
          <p:spPr>
            <a:xfrm>
              <a:off x="6039043" y="3005666"/>
              <a:ext cx="2125999" cy="2091266"/>
            </a:xfrm>
            <a:prstGeom prst="rect">
              <a:avLst/>
            </a:prstGeom>
            <a:grpFill/>
            <a:ln w="19050" cmpd="sng">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cxnSp>
          <p:nvCxnSpPr>
            <p:cNvPr id="78" name="Straight Connector 77">
              <a:extLst>
                <a:ext uri="{FF2B5EF4-FFF2-40B4-BE49-F238E27FC236}">
                  <a16:creationId xmlns:a16="http://schemas.microsoft.com/office/drawing/2014/main" id="{3BB6E128-BFD9-530F-AEDD-AE928440E0BE}"/>
                </a:ext>
              </a:extLst>
            </p:cNvPr>
            <p:cNvCxnSpPr/>
            <p:nvPr/>
          </p:nvCxnSpPr>
          <p:spPr>
            <a:xfrm flipH="1">
              <a:off x="6580717" y="3522133"/>
              <a:ext cx="1035050" cy="1041400"/>
            </a:xfrm>
            <a:prstGeom prst="line">
              <a:avLst/>
            </a:prstGeom>
            <a:grpFill/>
            <a:ln w="25400" cmpd="sng">
              <a:solidFill>
                <a:srgbClr val="FFFFFF"/>
              </a:solidFill>
            </a:ln>
          </p:spPr>
          <p:style>
            <a:lnRef idx="1">
              <a:schemeClr val="accent1"/>
            </a:lnRef>
            <a:fillRef idx="0">
              <a:schemeClr val="accent1"/>
            </a:fillRef>
            <a:effectRef idx="0">
              <a:schemeClr val="accent1"/>
            </a:effectRef>
            <a:fontRef idx="minor">
              <a:schemeClr val="tx1"/>
            </a:fontRef>
          </p:style>
        </p:cxnSp>
        <p:grpSp>
          <p:nvGrpSpPr>
            <p:cNvPr id="80" name="Group 79">
              <a:extLst>
                <a:ext uri="{FF2B5EF4-FFF2-40B4-BE49-F238E27FC236}">
                  <a16:creationId xmlns:a16="http://schemas.microsoft.com/office/drawing/2014/main" id="{02E845E2-B2B6-2802-2EA9-C293F6DA4022}"/>
                </a:ext>
              </a:extLst>
            </p:cNvPr>
            <p:cNvGrpSpPr/>
            <p:nvPr/>
          </p:nvGrpSpPr>
          <p:grpSpPr>
            <a:xfrm>
              <a:off x="6039043" y="2940371"/>
              <a:ext cx="1422299" cy="780259"/>
              <a:chOff x="645775" y="2940371"/>
              <a:chExt cx="1422299" cy="780259"/>
            </a:xfrm>
            <a:grpFill/>
          </p:grpSpPr>
          <p:sp>
            <p:nvSpPr>
              <p:cNvPr id="81" name="TextBox 80">
                <a:extLst>
                  <a:ext uri="{FF2B5EF4-FFF2-40B4-BE49-F238E27FC236}">
                    <a16:creationId xmlns:a16="http://schemas.microsoft.com/office/drawing/2014/main" id="{671BA330-5179-1DB1-551A-D493CBF2CF29}"/>
                  </a:ext>
                </a:extLst>
              </p:cNvPr>
              <p:cNvSpPr txBox="1"/>
              <p:nvPr/>
            </p:nvSpPr>
            <p:spPr>
              <a:xfrm>
                <a:off x="829950" y="2940371"/>
                <a:ext cx="1238124" cy="78025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28,3</a:t>
                </a:r>
                <a:endParaRPr kumimoji="0" lang="en-US"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endParaRPr>
              </a:p>
            </p:txBody>
          </p:sp>
          <p:sp>
            <p:nvSpPr>
              <p:cNvPr id="82" name="TextBox 81">
                <a:extLst>
                  <a:ext uri="{FF2B5EF4-FFF2-40B4-BE49-F238E27FC236}">
                    <a16:creationId xmlns:a16="http://schemas.microsoft.com/office/drawing/2014/main" id="{41052507-6D64-1E0B-D58E-C4E6D5DAA0D3}"/>
                  </a:ext>
                </a:extLst>
              </p:cNvPr>
              <p:cNvSpPr txBox="1"/>
              <p:nvPr/>
            </p:nvSpPr>
            <p:spPr>
              <a:xfrm>
                <a:off x="645775" y="3024430"/>
                <a:ext cx="396160" cy="390130"/>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a:t>
                </a:r>
              </a:p>
            </p:txBody>
          </p:sp>
        </p:grpSp>
      </p:grpSp>
      <p:grpSp>
        <p:nvGrpSpPr>
          <p:cNvPr id="9" name="Group 8">
            <a:extLst>
              <a:ext uri="{FF2B5EF4-FFF2-40B4-BE49-F238E27FC236}">
                <a16:creationId xmlns:a16="http://schemas.microsoft.com/office/drawing/2014/main" id="{F81C5A6E-7D96-212B-C93A-3D1D648B2522}"/>
              </a:ext>
            </a:extLst>
          </p:cNvPr>
          <p:cNvGrpSpPr/>
          <p:nvPr/>
        </p:nvGrpSpPr>
        <p:grpSpPr>
          <a:xfrm>
            <a:off x="3339743" y="3899012"/>
            <a:ext cx="1810614" cy="1893754"/>
            <a:chOff x="857232" y="3708458"/>
            <a:chExt cx="1894442" cy="2087367"/>
          </a:xfrm>
        </p:grpSpPr>
        <p:sp>
          <p:nvSpPr>
            <p:cNvPr id="10" name="TextBox 9">
              <a:extLst>
                <a:ext uri="{FF2B5EF4-FFF2-40B4-BE49-F238E27FC236}">
                  <a16:creationId xmlns:a16="http://schemas.microsoft.com/office/drawing/2014/main" id="{7CC679E6-2A46-1542-4FCB-71A19D16B224}"/>
                </a:ext>
              </a:extLst>
            </p:cNvPr>
            <p:cNvSpPr txBox="1"/>
            <p:nvPr/>
          </p:nvSpPr>
          <p:spPr>
            <a:xfrm>
              <a:off x="1125133" y="5241728"/>
              <a:ext cx="1626541" cy="554097"/>
            </a:xfrm>
            <a:prstGeom prst="rect">
              <a:avLst/>
            </a:prstGeom>
            <a:noFill/>
          </p:spPr>
          <p:txBody>
            <a:bodyPr wrap="square" lIns="0" rIns="0" rtlCol="0" anchor="b" anchorCtr="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600" b="1" i="0" u="none" strike="noStrike" kern="1200" cap="none" spc="0" normalizeH="0" baseline="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t>Medyan PFS</a:t>
              </a:r>
              <a:r>
                <a:rPr kumimoji="0" lang="en-US" sz="1600" b="1" i="0" u="none" strike="noStrike" kern="1200" cap="none" spc="0" normalizeH="0" baseline="3000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t> 1</a:t>
              </a:r>
              <a:br>
                <a:rPr kumimoji="0" lang="tr-TR" sz="1600" b="1" i="0" u="none" strike="noStrike" kern="1200" cap="none" spc="0" normalizeH="0" baseline="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br>
              <a:endParaRPr kumimoji="0" lang="en-US" sz="1600" b="1" i="0" u="none" strike="noStrike" kern="1200" cap="none" spc="0" normalizeH="0" baseline="3000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endParaRPr>
            </a:p>
          </p:txBody>
        </p:sp>
        <p:grpSp>
          <p:nvGrpSpPr>
            <p:cNvPr id="11" name="Group 10">
              <a:extLst>
                <a:ext uri="{FF2B5EF4-FFF2-40B4-BE49-F238E27FC236}">
                  <a16:creationId xmlns:a16="http://schemas.microsoft.com/office/drawing/2014/main" id="{20056B42-B14D-11EB-2A06-4C689E472623}"/>
                </a:ext>
              </a:extLst>
            </p:cNvPr>
            <p:cNvGrpSpPr/>
            <p:nvPr/>
          </p:nvGrpSpPr>
          <p:grpSpPr>
            <a:xfrm>
              <a:off x="857232" y="3708458"/>
              <a:ext cx="1238123" cy="885452"/>
              <a:chOff x="-1988627" y="2981141"/>
              <a:chExt cx="1238123" cy="885452"/>
            </a:xfrm>
            <a:solidFill>
              <a:srgbClr val="E0E0E2"/>
            </a:solidFill>
          </p:grpSpPr>
          <p:sp>
            <p:nvSpPr>
              <p:cNvPr id="12" name="TextBox 11">
                <a:extLst>
                  <a:ext uri="{FF2B5EF4-FFF2-40B4-BE49-F238E27FC236}">
                    <a16:creationId xmlns:a16="http://schemas.microsoft.com/office/drawing/2014/main" id="{D5954391-3254-86C3-3750-6DC38632E08D}"/>
                  </a:ext>
                </a:extLst>
              </p:cNvPr>
              <p:cNvSpPr txBox="1"/>
              <p:nvPr/>
            </p:nvSpPr>
            <p:spPr>
              <a:xfrm>
                <a:off x="-1988627" y="2981141"/>
                <a:ext cx="1238123" cy="78025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tr-TR"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37,3</a:t>
                </a:r>
                <a:endParaRPr kumimoji="0" lang="en-US" sz="4000" b="1"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44FD3D1-09D3-EC4D-F4F6-7B78FFE4F423}"/>
                  </a:ext>
                </a:extLst>
              </p:cNvPr>
              <p:cNvSpPr txBox="1"/>
              <p:nvPr/>
            </p:nvSpPr>
            <p:spPr>
              <a:xfrm>
                <a:off x="-1542992" y="3561274"/>
                <a:ext cx="362615" cy="305319"/>
              </a:xfrm>
              <a:prstGeom prst="rect">
                <a:avLst/>
              </a:prstGeom>
              <a:noFill/>
            </p:spPr>
            <p:txBody>
              <a:bodyPr wrap="non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5B1988"/>
                    </a:solidFill>
                    <a:effectLst/>
                    <a:uLnTx/>
                    <a:uFillTx/>
                    <a:latin typeface="Arial" panose="020B0604020202020204" pitchFamily="34" charset="0"/>
                    <a:ea typeface="+mn-ea"/>
                    <a:cs typeface="Arial" panose="020B0604020202020204" pitchFamily="34" charset="0"/>
                  </a:rPr>
                  <a:t>ay</a:t>
                </a:r>
              </a:p>
            </p:txBody>
          </p:sp>
        </p:grpSp>
      </p:grpSp>
      <p:sp>
        <p:nvSpPr>
          <p:cNvPr id="65" name="TextBox 64">
            <a:extLst>
              <a:ext uri="{FF2B5EF4-FFF2-40B4-BE49-F238E27FC236}">
                <a16:creationId xmlns:a16="http://schemas.microsoft.com/office/drawing/2014/main" id="{F6603954-3B32-7D8C-3C2F-AFE3C3280065}"/>
              </a:ext>
            </a:extLst>
          </p:cNvPr>
          <p:cNvSpPr txBox="1"/>
          <p:nvPr/>
        </p:nvSpPr>
        <p:spPr>
          <a:xfrm>
            <a:off x="6127731" y="5312063"/>
            <a:ext cx="1554567" cy="502702"/>
          </a:xfrm>
          <a:prstGeom prst="rect">
            <a:avLst/>
          </a:prstGeom>
          <a:noFill/>
        </p:spPr>
        <p:txBody>
          <a:bodyPr wrap="square" lIns="0" rIns="0" rtlCol="0" anchor="b" anchorCtr="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tr-TR" sz="1600" b="1" i="0" u="none" strike="noStrike" kern="1200" cap="none" spc="0" normalizeH="0" baseline="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t>MRD Negatifliği</a:t>
            </a:r>
            <a:r>
              <a:rPr kumimoji="0" lang="en-US" sz="1600" b="1" i="0" u="none" strike="noStrike" kern="1200" cap="none" spc="0" normalizeH="0" baseline="3000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t> 1</a:t>
            </a:r>
            <a:br>
              <a:rPr kumimoji="0" lang="tr-TR" sz="1600" b="1" i="0" u="none" strike="noStrike" kern="1200" cap="none" spc="0" normalizeH="0" baseline="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rPr>
            </a:br>
            <a:endParaRPr kumimoji="0" lang="en-US" sz="1600" b="1" i="0" u="none" strike="noStrike" kern="1200" cap="none" spc="0" normalizeH="0" baseline="30000" noProof="0" dirty="0">
              <a:ln>
                <a:noFill/>
              </a:ln>
              <a:solidFill>
                <a:srgbClr val="5B1988"/>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6" name="Rectangle 85">
            <a:extLst>
              <a:ext uri="{FF2B5EF4-FFF2-40B4-BE49-F238E27FC236}">
                <a16:creationId xmlns:a16="http://schemas.microsoft.com/office/drawing/2014/main" id="{E0E80F91-BDDB-4A97-1562-D2EB8ED89F7A}"/>
              </a:ext>
            </a:extLst>
          </p:cNvPr>
          <p:cNvSpPr/>
          <p:nvPr/>
        </p:nvSpPr>
        <p:spPr>
          <a:xfrm>
            <a:off x="1167547" y="5994236"/>
            <a:ext cx="1878227" cy="175509"/>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VMP kolunda %74 GYO ve %35 &gt;CR</a:t>
            </a:r>
          </a:p>
        </p:txBody>
      </p:sp>
      <p:sp>
        <p:nvSpPr>
          <p:cNvPr id="87" name="Rectangle 86">
            <a:extLst>
              <a:ext uri="{FF2B5EF4-FFF2-40B4-BE49-F238E27FC236}">
                <a16:creationId xmlns:a16="http://schemas.microsoft.com/office/drawing/2014/main" id="{D63780E7-DEC2-0BB8-F169-2CD2E7FB7F51}"/>
              </a:ext>
            </a:extLst>
          </p:cNvPr>
          <p:cNvSpPr/>
          <p:nvPr/>
        </p:nvSpPr>
        <p:spPr>
          <a:xfrm>
            <a:off x="3319846" y="5994236"/>
            <a:ext cx="1935895" cy="175509"/>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VMP kolunda mPFS: 19.7 ay</a:t>
            </a:r>
          </a:p>
        </p:txBody>
      </p:sp>
      <p:sp>
        <p:nvSpPr>
          <p:cNvPr id="88" name="Rectangle 87">
            <a:extLst>
              <a:ext uri="{FF2B5EF4-FFF2-40B4-BE49-F238E27FC236}">
                <a16:creationId xmlns:a16="http://schemas.microsoft.com/office/drawing/2014/main" id="{9DB4476C-E9B2-9F4F-43EC-52B3FEF93468}"/>
              </a:ext>
            </a:extLst>
          </p:cNvPr>
          <p:cNvSpPr/>
          <p:nvPr/>
        </p:nvSpPr>
        <p:spPr>
          <a:xfrm>
            <a:off x="5711739" y="5994236"/>
            <a:ext cx="1878227" cy="175509"/>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VMP kolunda %7</a:t>
            </a:r>
          </a:p>
        </p:txBody>
      </p:sp>
      <p:sp>
        <p:nvSpPr>
          <p:cNvPr id="2" name="object 5">
            <a:extLst>
              <a:ext uri="{FF2B5EF4-FFF2-40B4-BE49-F238E27FC236}">
                <a16:creationId xmlns:a16="http://schemas.microsoft.com/office/drawing/2014/main" id="{83C2D646-6FE0-676F-CC22-EA66FCCA23DE}"/>
              </a:ext>
            </a:extLst>
          </p:cNvPr>
          <p:cNvSpPr txBox="1"/>
          <p:nvPr/>
        </p:nvSpPr>
        <p:spPr>
          <a:xfrm>
            <a:off x="620183" y="1000617"/>
            <a:ext cx="10909569" cy="2767424"/>
          </a:xfrm>
          <a:prstGeom prst="rect">
            <a:avLst/>
          </a:prstGeom>
        </p:spPr>
        <p:txBody>
          <a:bodyPr vert="horz" wrap="square" lIns="0" tIns="12700" rIns="0" bIns="0" rtlCol="0" anchor="t">
            <a:spAutoFit/>
          </a:bodyPr>
          <a:lstStyle/>
          <a:p>
            <a:pPr marL="180000" marR="5080" lvl="0" indent="-180000" algn="l" defTabSz="914400" rtl="0" eaLnBrk="1" fontAlgn="auto" latinLnBrk="0" hangingPunct="1">
              <a:lnSpc>
                <a:spcPct val="100000"/>
              </a:lnSpc>
              <a:spcBef>
                <a:spcPts val="1000"/>
              </a:spcBef>
              <a:spcAft>
                <a:spcPts val="0"/>
              </a:spcAft>
              <a:buClrTx/>
              <a:buSzTx/>
              <a:buFont typeface="Arial"/>
              <a:buChar char="•"/>
              <a:tabLst>
                <a:tab pos="354965" algn="l"/>
                <a:tab pos="355600" algn="l"/>
              </a:tabLst>
              <a:defRPr/>
            </a:pP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Daratumumab, VMP ile kombinasyon halinde, nakil için uygun olmayan, yeni tanı konmuş miyelomu olan hastalarda DVMP kolunda 82.7 aylık medyan genel sağ kalım sağlamıştır. (VMP kolunda 53.6 ay)ve VMP’ye kıyasla </a:t>
            </a:r>
            <a:r>
              <a:rPr kumimoji="0" lang="tr-TR" sz="1400" b="1"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ölüm riskinde %36'lık </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bir azalma sağlar.</a:t>
            </a:r>
          </a:p>
          <a:p>
            <a:pPr marL="180000" marR="5080" lvl="0" indent="-180000" algn="l" defTabSz="914400" rtl="0" eaLnBrk="1" fontAlgn="auto" latinLnBrk="0" hangingPunct="1">
              <a:lnSpc>
                <a:spcPct val="100000"/>
              </a:lnSpc>
              <a:spcBef>
                <a:spcPts val="1000"/>
              </a:spcBef>
              <a:spcAft>
                <a:spcPts val="0"/>
              </a:spcAft>
              <a:buClrTx/>
              <a:buSzTx/>
              <a:buFont typeface="Arial"/>
              <a:buChar char="•"/>
              <a:tabLst>
                <a:tab pos="354965" algn="l"/>
                <a:tab pos="355600" algn="l"/>
              </a:tabLst>
              <a:defRPr/>
            </a:pP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D-VMP grubundaki hastalar, VMP grubuna göre önemli bir PFS yararına sahip olmaya devam etti, </a:t>
            </a:r>
            <a:r>
              <a:rPr kumimoji="0" lang="tr-TR" sz="14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Daratumumab</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ile verilen yanıtlar, birincil analizden zaman içinde iyileşmeye devam etti. </a:t>
            </a:r>
            <a:r>
              <a:rPr kumimoji="0" lang="tr-TR" sz="1400" b="1"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MRD için en az 12 aylık sürekli negatif durumu olan hastalar, 12 aydan kısa olanlara kıyasla PFS ve </a:t>
            </a:r>
            <a:r>
              <a:rPr kumimoji="0" lang="tr-TR" sz="1400" b="1" i="0" u="none" strike="noStrike" kern="1200" cap="none" spc="0" normalizeH="0" baseline="0" noProof="0" dirty="0" err="1">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OS'yi</a:t>
            </a:r>
            <a:r>
              <a:rPr kumimoji="0" lang="tr-TR" sz="1400" b="1"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 iyileştirdi</a:t>
            </a:r>
            <a:r>
              <a:rPr kumimoji="0" lang="tr-TR" sz="1400" b="0"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180000" marR="5080" lvl="0" indent="-180000" algn="l" defTabSz="914400" rtl="0" eaLnBrk="1" fontAlgn="auto" latinLnBrk="0" hangingPunct="1">
              <a:lnSpc>
                <a:spcPct val="100000"/>
              </a:lnSpc>
              <a:spcBef>
                <a:spcPts val="1000"/>
              </a:spcBef>
              <a:spcAft>
                <a:spcPts val="0"/>
              </a:spcAft>
              <a:buClrTx/>
              <a:buSzTx/>
              <a:buFont typeface="Arial"/>
              <a:buChar char="•"/>
              <a:tabLst>
                <a:tab pos="354965" algn="l"/>
                <a:tab pos="355600" algn="l"/>
              </a:tabLst>
              <a:defRPr/>
            </a:pPr>
            <a:r>
              <a:rPr kumimoji="0" lang="tr-TR" sz="1400" b="1"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Yeni güvenlik sinyalleri gözlemlenmedi</a:t>
            </a:r>
            <a:r>
              <a:rPr kumimoji="0" lang="tr-TR" sz="1400" b="0" i="0" u="none" strike="noStrike" kern="1200" cap="none" spc="0" normalizeH="0" baseline="0" noProof="0" dirty="0">
                <a:ln>
                  <a:noFill/>
                </a:ln>
                <a:solidFill>
                  <a:srgbClr val="008688"/>
                </a:solidFill>
                <a:effectLst/>
                <a:uLnTx/>
                <a:uFillTx/>
                <a:latin typeface="Verdana" panose="020B0604030504040204" pitchFamily="34" charset="0"/>
                <a:ea typeface="Verdana" panose="020B0604030504040204" pitchFamily="34" charset="0"/>
                <a:cs typeface="Verdana" panose="020B0604030504040204" pitchFamily="34" charset="0"/>
              </a:rPr>
              <a:t>.</a:t>
            </a:r>
          </a:p>
          <a:p>
            <a:pPr marL="180000" marR="5080" lvl="0" indent="-180000" algn="l" defTabSz="914400" rtl="0" eaLnBrk="1" fontAlgn="auto" latinLnBrk="0" hangingPunct="1">
              <a:lnSpc>
                <a:spcPct val="100000"/>
              </a:lnSpc>
              <a:spcBef>
                <a:spcPts val="1000"/>
              </a:spcBef>
              <a:spcAft>
                <a:spcPts val="0"/>
              </a:spcAft>
              <a:buClrTx/>
              <a:buSzTx/>
              <a:buFont typeface="Arial"/>
              <a:buChar char="•"/>
              <a:tabLst>
                <a:tab pos="354965" algn="l"/>
                <a:tab pos="355600" algn="l"/>
              </a:tabLst>
              <a:defRPr/>
            </a:pP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D-VMP ile transplantasyona uygun olmayan, yeni teşhis edilmiş </a:t>
            </a:r>
            <a:r>
              <a:rPr kumimoji="0" lang="tr-TR" sz="14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multipl</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tr-TR" sz="14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miyelomlu</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hastaların tedavisi, yalnızca VMP ile başlangıç tedavisine kıyasla ölüm riskinde önemli bir azalma ile sonuçlanır. Bu, </a:t>
            </a:r>
            <a:r>
              <a:rPr kumimoji="0" lang="tr-TR" sz="14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MM'li</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hastalarda </a:t>
            </a:r>
            <a:r>
              <a:rPr kumimoji="0" lang="tr-TR" sz="1400" b="0" i="0" u="none" strike="noStrike" kern="1200" cap="none" spc="0" normalizeH="0" baseline="0" noProof="0" dirty="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Daratumumab</a:t>
            </a:r>
            <a:r>
              <a:rPr kumimoji="0" lang="tr-TR" sz="14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ile bir OS yararına ilişkin ilk rapordur. Bu sonuçlar, nakil için uygun olmayan NDMM'li hastalarda ön basamak tedavi için Daratumumab bazlı rejimlerin kullanımını desteklemeye devam etmektedir.</a:t>
            </a:r>
          </a:p>
        </p:txBody>
      </p:sp>
    </p:spTree>
    <p:extLst>
      <p:ext uri="{BB962C8B-B14F-4D97-AF65-F5344CB8AC3E}">
        <p14:creationId xmlns:p14="http://schemas.microsoft.com/office/powerpoint/2010/main" val="952738257"/>
      </p:ext>
    </p:extLst>
  </p:cSld>
  <p:clrMapOvr>
    <a:masterClrMapping/>
  </p:clrMapOvr>
  <p:transition spd="med">
    <p:fade/>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F64F9B95-9045-48D2-B9F3-2927E98F54A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00100" y="723900"/>
            <a:ext cx="10591800" cy="0"/>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85AA86F-6A4D-4BCB-A045-D992CDC2959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00100" y="6142781"/>
            <a:ext cx="10591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79833C7-FDE4-4657-B0B1-32BE833C24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sp>
        <p:nvSpPr>
          <p:cNvPr id="16" name="Rectangle 15">
            <a:extLst>
              <a:ext uri="{FF2B5EF4-FFF2-40B4-BE49-F238E27FC236}">
                <a16:creationId xmlns:a16="http://schemas.microsoft.com/office/drawing/2014/main" id="{0ABE7C0B-A2D9-4202-A524-532DA2E2D5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pic>
        <p:nvPicPr>
          <p:cNvPr id="5" name="İçerik Yer Tutucusu 4">
            <a:extLst>
              <a:ext uri="{FF2B5EF4-FFF2-40B4-BE49-F238E27FC236}">
                <a16:creationId xmlns:a16="http://schemas.microsoft.com/office/drawing/2014/main" id="{9636F35B-17ED-7876-3368-91C9B5890351}"/>
              </a:ext>
            </a:extLst>
          </p:cNvPr>
          <p:cNvPicPr>
            <a:picLocks noGrp="1" noChangeAspect="1"/>
          </p:cNvPicPr>
          <p:nvPr>
            <p:ph idx="1"/>
          </p:nvPr>
        </p:nvPicPr>
        <p:blipFill>
          <a:blip r:embed="rId2"/>
          <a:srcRect l="4301" r="589" b="1"/>
          <a:stretch/>
        </p:blipFill>
        <p:spPr>
          <a:xfrm>
            <a:off x="0" y="23183"/>
            <a:ext cx="12191979" cy="6857989"/>
          </a:xfrm>
          <a:prstGeom prst="rect">
            <a:avLst/>
          </a:prstGeom>
        </p:spPr>
      </p:pic>
      <p:sp>
        <p:nvSpPr>
          <p:cNvPr id="3" name="Metin kutusu 2">
            <a:extLst>
              <a:ext uri="{FF2B5EF4-FFF2-40B4-BE49-F238E27FC236}">
                <a16:creationId xmlns:a16="http://schemas.microsoft.com/office/drawing/2014/main" id="{7C16BD17-2B9B-966E-2904-7A0F8BA2DBF2}"/>
              </a:ext>
            </a:extLst>
          </p:cNvPr>
          <p:cNvSpPr txBox="1"/>
          <p:nvPr/>
        </p:nvSpPr>
        <p:spPr>
          <a:xfrm>
            <a:off x="344129" y="1622330"/>
            <a:ext cx="3893574" cy="2862322"/>
          </a:xfrm>
          <a:prstGeom prst="rect">
            <a:avLst/>
          </a:prstGeom>
          <a:solidFill>
            <a:schemeClr val="accent5">
              <a:lumMod val="60000"/>
              <a:lumOff val="40000"/>
            </a:scheme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3600" b="0" i="0" u="none" strike="noStrike" kern="1200" cap="none" spc="0" normalizeH="0" baseline="0" noProof="0" dirty="0">
                <a:ln>
                  <a:noFill/>
                </a:ln>
                <a:solidFill>
                  <a:srgbClr val="35341E"/>
                </a:solidFill>
                <a:effectLst/>
                <a:uLnTx/>
                <a:uFillTx/>
                <a:latin typeface="Modern Love"/>
                <a:ea typeface="Verdana" pitchFamily="34" charset="0"/>
                <a:cs typeface="+mn-cs"/>
              </a:rPr>
              <a:t>Transplanta uygun ol</a:t>
            </a:r>
            <a:r>
              <a:rPr lang="tr-TR" sz="3600" dirty="0">
                <a:solidFill>
                  <a:srgbClr val="35341E"/>
                </a:solidFill>
                <a:latin typeface="Modern Love"/>
                <a:ea typeface="Verdana" pitchFamily="34" charset="0"/>
              </a:rPr>
              <a:t>an</a:t>
            </a:r>
            <a:r>
              <a:rPr kumimoji="0" lang="tr-TR" sz="3600" b="0" i="0" u="none" strike="noStrike" kern="1200" cap="none" spc="0" normalizeH="0" baseline="0" noProof="0" dirty="0">
                <a:ln>
                  <a:noFill/>
                </a:ln>
                <a:solidFill>
                  <a:srgbClr val="35341E"/>
                </a:solidFill>
                <a:effectLst/>
                <a:uLnTx/>
                <a:uFillTx/>
                <a:latin typeface="Modern Love"/>
                <a:ea typeface="Verdana" pitchFamily="34" charset="0"/>
                <a:cs typeface="+mn-cs"/>
              </a:rPr>
              <a:t> yeni tanı MM hastalarında</a:t>
            </a:r>
            <a:br>
              <a:rPr kumimoji="0" lang="tr-TR" sz="3600" b="0" i="0" u="none" strike="noStrike" kern="1200" cap="none" spc="0" normalizeH="0" baseline="0" noProof="0" dirty="0">
                <a:ln>
                  <a:noFill/>
                </a:ln>
                <a:solidFill>
                  <a:srgbClr val="35341E"/>
                </a:solidFill>
                <a:effectLst/>
                <a:uLnTx/>
                <a:uFillTx/>
                <a:latin typeface="Modern Love"/>
                <a:ea typeface="Verdana" pitchFamily="34" charset="0"/>
                <a:cs typeface="+mn-cs"/>
              </a:rPr>
            </a:br>
            <a:r>
              <a:rPr kumimoji="0" lang="tr-TR" sz="3600" b="0" i="0" u="none" strike="noStrike" kern="1200" cap="none" spc="0" normalizeH="0" baseline="0" noProof="0" dirty="0">
                <a:ln>
                  <a:noFill/>
                </a:ln>
                <a:solidFill>
                  <a:srgbClr val="35341E"/>
                </a:solidFill>
                <a:effectLst/>
                <a:uLnTx/>
                <a:uFillTx/>
                <a:latin typeface="Modern Love"/>
                <a:ea typeface="Verdana" pitchFamily="34" charset="0"/>
                <a:cs typeface="+mn-cs"/>
              </a:rPr>
              <a:t>GRIFFIN</a:t>
            </a:r>
            <a:endParaRPr kumimoji="0" lang="tr-TR" sz="3600" b="0" i="0" u="none" strike="noStrike" kern="1200" cap="none" spc="0" normalizeH="0" baseline="0" noProof="0" dirty="0">
              <a:ln>
                <a:noFill/>
              </a:ln>
              <a:solidFill>
                <a:srgbClr val="000000"/>
              </a:solidFill>
              <a:effectLst/>
              <a:uLnTx/>
              <a:uFillTx/>
              <a:latin typeface="Calisto MT"/>
              <a:ea typeface="+mn-ea"/>
              <a:cs typeface="+mn-cs"/>
            </a:endParaRPr>
          </a:p>
        </p:txBody>
      </p:sp>
    </p:spTree>
    <p:extLst>
      <p:ext uri="{BB962C8B-B14F-4D97-AF65-F5344CB8AC3E}">
        <p14:creationId xmlns:p14="http://schemas.microsoft.com/office/powerpoint/2010/main" val="237693959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4A9E8FA-35BB-47C7-B5C4-79B9EE2AB450}"/>
              </a:ext>
            </a:extLst>
          </p:cNvPr>
          <p:cNvSpPr>
            <a:spLocks noGrp="1"/>
          </p:cNvSpPr>
          <p:nvPr>
            <p:ph idx="1"/>
          </p:nvPr>
        </p:nvSpPr>
        <p:spPr>
          <a:xfrm>
            <a:off x="201008" y="1508572"/>
            <a:ext cx="11642591" cy="533642"/>
          </a:xfrm>
          <a:noFill/>
          <a:ln>
            <a:noFill/>
          </a:ln>
          <a:effectLst/>
        </p:spPr>
        <p:txBody>
          <a:bodyPr anchor="ctr"/>
          <a:lstStyle/>
          <a:p>
            <a:r>
              <a:rPr lang="en-US" sz="1400">
                <a:sym typeface="OpenSans"/>
              </a:rPr>
              <a:t>Phase 2 study of D-</a:t>
            </a:r>
            <a:r>
              <a:rPr lang="en-US" sz="1400" err="1">
                <a:sym typeface="OpenSans"/>
              </a:rPr>
              <a:t>RVd</a:t>
            </a:r>
            <a:r>
              <a:rPr lang="en-US" sz="1400">
                <a:sym typeface="OpenSans"/>
              </a:rPr>
              <a:t> versus </a:t>
            </a:r>
            <a:r>
              <a:rPr lang="en-US" sz="1400" err="1">
                <a:sym typeface="OpenSans"/>
              </a:rPr>
              <a:t>RVd</a:t>
            </a:r>
            <a:r>
              <a:rPr lang="en-US" sz="1400">
                <a:sym typeface="OpenSans"/>
              </a:rPr>
              <a:t> in transplant-eligible NDMM, 35 sites in the United States with enrollment between December 2016 and April 2018</a:t>
            </a:r>
          </a:p>
        </p:txBody>
      </p:sp>
      <p:grpSp>
        <p:nvGrpSpPr>
          <p:cNvPr id="36" name="Group 35">
            <a:extLst>
              <a:ext uri="{FF2B5EF4-FFF2-40B4-BE49-F238E27FC236}">
                <a16:creationId xmlns:a16="http://schemas.microsoft.com/office/drawing/2014/main" id="{1F920997-F7F7-8641-A952-F9A162EA2FCF}"/>
              </a:ext>
            </a:extLst>
          </p:cNvPr>
          <p:cNvGrpSpPr/>
          <p:nvPr/>
        </p:nvGrpSpPr>
        <p:grpSpPr>
          <a:xfrm>
            <a:off x="2174691" y="1812998"/>
            <a:ext cx="9603417" cy="3987330"/>
            <a:chOff x="2141179" y="1358355"/>
            <a:chExt cx="9933070" cy="3988764"/>
          </a:xfrm>
        </p:grpSpPr>
        <p:sp>
          <p:nvSpPr>
            <p:cNvPr id="33" name="Rectangle 32">
              <a:extLst>
                <a:ext uri="{FF2B5EF4-FFF2-40B4-BE49-F238E27FC236}">
                  <a16:creationId xmlns:a16="http://schemas.microsoft.com/office/drawing/2014/main" id="{A06E7379-FE7E-4880-BBD4-6E3B6A19E002}"/>
                </a:ext>
              </a:extLst>
            </p:cNvPr>
            <p:cNvSpPr/>
            <p:nvPr/>
          </p:nvSpPr>
          <p:spPr>
            <a:xfrm>
              <a:off x="8071427" y="1658200"/>
              <a:ext cx="1866047" cy="3503756"/>
            </a:xfrm>
            <a:prstGeom prst="rect">
              <a:avLst/>
            </a:prstGeom>
            <a:noFill/>
            <a:ln w="57150">
              <a:solidFill>
                <a:srgbClr val="EDEC2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cxnSp>
          <p:nvCxnSpPr>
            <p:cNvPr id="7" name="Straight Arrow Connector 6">
              <a:extLst>
                <a:ext uri="{FF2B5EF4-FFF2-40B4-BE49-F238E27FC236}">
                  <a16:creationId xmlns:a16="http://schemas.microsoft.com/office/drawing/2014/main" id="{722FDB42-7F75-48AD-8E5E-3F7813027157}"/>
                </a:ext>
              </a:extLst>
            </p:cNvPr>
            <p:cNvCxnSpPr>
              <a:cxnSpLocks/>
            </p:cNvCxnSpPr>
            <p:nvPr/>
          </p:nvCxnSpPr>
          <p:spPr>
            <a:xfrm>
              <a:off x="4825584" y="2815853"/>
              <a:ext cx="342136" cy="0"/>
            </a:xfrm>
            <a:prstGeom prst="straightConnector1">
              <a:avLst/>
            </a:prstGeom>
            <a:noFill/>
            <a:ln w="38100" cap="flat" cmpd="sng" algn="ctr">
              <a:solidFill>
                <a:schemeClr val="tx1"/>
              </a:solidFill>
              <a:prstDash val="solid"/>
              <a:tailEnd type="triangle"/>
            </a:ln>
            <a:effectLst/>
          </p:spPr>
        </p:cxnSp>
        <p:cxnSp>
          <p:nvCxnSpPr>
            <p:cNvPr id="8" name="Straight Arrow Connector 7">
              <a:extLst>
                <a:ext uri="{FF2B5EF4-FFF2-40B4-BE49-F238E27FC236}">
                  <a16:creationId xmlns:a16="http://schemas.microsoft.com/office/drawing/2014/main" id="{30B49165-3136-4905-817A-8466F3ECF65C}"/>
                </a:ext>
              </a:extLst>
            </p:cNvPr>
            <p:cNvCxnSpPr>
              <a:cxnSpLocks/>
            </p:cNvCxnSpPr>
            <p:nvPr/>
          </p:nvCxnSpPr>
          <p:spPr>
            <a:xfrm>
              <a:off x="4815187" y="4194118"/>
              <a:ext cx="347229" cy="0"/>
            </a:xfrm>
            <a:prstGeom prst="straightConnector1">
              <a:avLst/>
            </a:prstGeom>
            <a:noFill/>
            <a:ln w="38100" cap="flat" cmpd="sng" algn="ctr">
              <a:solidFill>
                <a:schemeClr val="tx1"/>
              </a:solidFill>
              <a:prstDash val="solid"/>
              <a:tailEnd type="triangle"/>
            </a:ln>
            <a:effectLst/>
          </p:spPr>
        </p:cxnSp>
        <p:sp>
          <p:nvSpPr>
            <p:cNvPr id="9" name="Rectangle 8">
              <a:extLst>
                <a:ext uri="{FF2B5EF4-FFF2-40B4-BE49-F238E27FC236}">
                  <a16:creationId xmlns:a16="http://schemas.microsoft.com/office/drawing/2014/main" id="{2D6A084C-0CEF-4A65-AA9B-2E4FABD7CACF}"/>
                </a:ext>
              </a:extLst>
            </p:cNvPr>
            <p:cNvSpPr/>
            <p:nvPr/>
          </p:nvSpPr>
          <p:spPr>
            <a:xfrm>
              <a:off x="6046731" y="4712612"/>
              <a:ext cx="1374204" cy="333406"/>
            </a:xfrm>
            <a:prstGeom prst="rect">
              <a:avLst/>
            </a:prstGeom>
            <a:noFill/>
            <a:effectLst/>
          </p:spPr>
          <p:txBody>
            <a:bodyPr wrap="square" lIns="0" tIns="81271" rIns="0" bIns="81271">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21-day cycles</a:t>
              </a:r>
            </a:p>
          </p:txBody>
        </p:sp>
        <p:sp>
          <p:nvSpPr>
            <p:cNvPr id="10" name="Rectangle 9">
              <a:extLst>
                <a:ext uri="{FF2B5EF4-FFF2-40B4-BE49-F238E27FC236}">
                  <a16:creationId xmlns:a16="http://schemas.microsoft.com/office/drawing/2014/main" id="{419034F5-0607-4B42-A529-F4442F86BD90}"/>
                </a:ext>
              </a:extLst>
            </p:cNvPr>
            <p:cNvSpPr/>
            <p:nvPr/>
          </p:nvSpPr>
          <p:spPr>
            <a:xfrm>
              <a:off x="2657224" y="4712612"/>
              <a:ext cx="2251675" cy="333406"/>
            </a:xfrm>
            <a:prstGeom prst="rect">
              <a:avLst/>
            </a:prstGeom>
            <a:noFill/>
          </p:spPr>
          <p:txBody>
            <a:bodyPr wrap="square" lIns="162540" tIns="81271" rIns="162540" bIns="81271">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21-day cycles</a:t>
              </a:r>
            </a:p>
          </p:txBody>
        </p:sp>
        <p:sp>
          <p:nvSpPr>
            <p:cNvPr id="11" name="Rectangle 10">
              <a:extLst>
                <a:ext uri="{FF2B5EF4-FFF2-40B4-BE49-F238E27FC236}">
                  <a16:creationId xmlns:a16="http://schemas.microsoft.com/office/drawing/2014/main" id="{E6CF94CD-EA46-4A06-81C6-5CEDAC89DED8}"/>
                </a:ext>
              </a:extLst>
            </p:cNvPr>
            <p:cNvSpPr/>
            <p:nvPr/>
          </p:nvSpPr>
          <p:spPr>
            <a:xfrm>
              <a:off x="2635299" y="2180071"/>
              <a:ext cx="2361253" cy="1381326"/>
            </a:xfrm>
            <a:prstGeom prst="rect">
              <a:avLst/>
            </a:prstGeom>
            <a:solidFill>
              <a:srgbClr val="7E2E7A"/>
            </a:solidFill>
            <a:ln w="9525" cap="flat" cmpd="sng" algn="ctr">
              <a:noFill/>
              <a:prstDash val="solid"/>
            </a:ln>
            <a:effectLst/>
          </p:spPr>
          <p:txBody>
            <a:bodyPr lIns="60960" rIns="60960"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a:t>
              </a:r>
              <a:r>
                <a:rPr kumimoji="0" lang="en-US" sz="1100" b="1" i="0" u="none" strike="noStrike" kern="0" cap="none" spc="0" normalizeH="0" baseline="0" noProof="0" dirty="0" err="1">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RVd</a:t>
              </a:r>
              <a:endParaRPr kumimoji="0" lang="en-US" sz="1100" b="1"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16 mg/kg IV Days 1, 8, 15</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25 mg PO Days 1-14</a:t>
              </a: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V: 1.3 mg/m</a:t>
              </a:r>
              <a:r>
                <a:rPr kumimoji="0" lang="en-US" sz="1050" b="0" i="0" u="none" strike="noStrike" kern="0" cap="none" spc="0" normalizeH="0" baseline="3000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2</a:t>
              </a:r>
              <a:r>
                <a:rPr kumimoji="0" lang="en-US"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SC Days 1, 4, 8, 11</a:t>
              </a: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20 mg PO Days 1, 2, 8, 9, 15, 16</a:t>
              </a:r>
            </a:p>
          </p:txBody>
        </p:sp>
        <p:cxnSp>
          <p:nvCxnSpPr>
            <p:cNvPr id="12" name="Straight Arrow Connector 11">
              <a:extLst>
                <a:ext uri="{FF2B5EF4-FFF2-40B4-BE49-F238E27FC236}">
                  <a16:creationId xmlns:a16="http://schemas.microsoft.com/office/drawing/2014/main" id="{90AD6B07-DDD4-4DC8-88FB-78BDAEE7734F}"/>
                </a:ext>
              </a:extLst>
            </p:cNvPr>
            <p:cNvCxnSpPr>
              <a:cxnSpLocks/>
              <a:endCxn id="11" idx="1"/>
            </p:cNvCxnSpPr>
            <p:nvPr/>
          </p:nvCxnSpPr>
          <p:spPr>
            <a:xfrm>
              <a:off x="2400873" y="2835132"/>
              <a:ext cx="234426" cy="0"/>
            </a:xfrm>
            <a:prstGeom prst="straightConnector1">
              <a:avLst/>
            </a:prstGeom>
            <a:noFill/>
            <a:ln w="38100" cap="flat" cmpd="sng" algn="ctr">
              <a:solidFill>
                <a:schemeClr val="tx1"/>
              </a:solidFill>
              <a:prstDash val="solid"/>
              <a:tailEnd type="triangle"/>
            </a:ln>
            <a:effectLst/>
          </p:spPr>
        </p:cxnSp>
        <p:cxnSp>
          <p:nvCxnSpPr>
            <p:cNvPr id="13" name="Straight Arrow Connector 12">
              <a:extLst>
                <a:ext uri="{FF2B5EF4-FFF2-40B4-BE49-F238E27FC236}">
                  <a16:creationId xmlns:a16="http://schemas.microsoft.com/office/drawing/2014/main" id="{9B8F912C-D09D-4A0F-9598-2F0F69845D1D}"/>
                </a:ext>
              </a:extLst>
            </p:cNvPr>
            <p:cNvCxnSpPr>
              <a:cxnSpLocks/>
            </p:cNvCxnSpPr>
            <p:nvPr/>
          </p:nvCxnSpPr>
          <p:spPr>
            <a:xfrm>
              <a:off x="2400872" y="4194118"/>
              <a:ext cx="228342" cy="0"/>
            </a:xfrm>
            <a:prstGeom prst="straightConnector1">
              <a:avLst/>
            </a:prstGeom>
            <a:noFill/>
            <a:ln w="38100" cap="flat" cmpd="sng" algn="ctr">
              <a:solidFill>
                <a:schemeClr val="tx1"/>
              </a:solidFill>
              <a:prstDash val="solid"/>
              <a:tailEnd type="triangle"/>
            </a:ln>
            <a:effectLst/>
          </p:spPr>
        </p:cxnSp>
        <p:sp>
          <p:nvSpPr>
            <p:cNvPr id="14" name="Rectangle 13">
              <a:extLst>
                <a:ext uri="{FF2B5EF4-FFF2-40B4-BE49-F238E27FC236}">
                  <a16:creationId xmlns:a16="http://schemas.microsoft.com/office/drawing/2014/main" id="{975DEBBD-999C-4F74-A40D-4B1C8D480ECD}"/>
                </a:ext>
              </a:extLst>
            </p:cNvPr>
            <p:cNvSpPr/>
            <p:nvPr/>
          </p:nvSpPr>
          <p:spPr>
            <a:xfrm>
              <a:off x="8167766" y="2180751"/>
              <a:ext cx="1698561" cy="1382567"/>
            </a:xfrm>
            <a:prstGeom prst="rect">
              <a:avLst/>
            </a:prstGeom>
            <a:solidFill>
              <a:srgbClr val="7E2E7A"/>
            </a:solidFill>
            <a:ln w="9525" cap="flat" cmpd="sng" algn="ctr">
              <a:noFill/>
              <a:prstDash val="solid"/>
            </a:ln>
            <a:effectLst/>
          </p:spPr>
          <p:txBody>
            <a:bodyPr lIns="60960" rIns="60960"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fr-FR" sz="1100" b="1"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DR</a:t>
              </a:r>
            </a:p>
            <a:p>
              <a:pPr marL="176213" marR="0" lvl="0" indent="-176213" algn="l" defTabSz="912813" rtl="0" eaLnBrk="1" fontAlgn="base" latinLnBrk="0" hangingPunct="1">
                <a:lnSpc>
                  <a:spcPct val="100000"/>
                </a:lnSpc>
                <a:spcBef>
                  <a:spcPct val="0"/>
                </a:spcBef>
                <a:spcAft>
                  <a:spcPct val="0"/>
                </a:spcAft>
                <a:buClrTx/>
                <a:buSzTx/>
                <a:buFontTx/>
                <a:buNone/>
                <a:tabLst/>
                <a:defRPr/>
              </a:pP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16 mg/kg IV Day 1      </a:t>
              </a:r>
              <a:b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Q4W or Q8W</a:t>
              </a:r>
              <a:r>
                <a:rPr kumimoji="0" lang="fr-FR" sz="1050" b="0" i="0" u="none" strike="noStrike" kern="0" cap="none" spc="0" normalizeH="0" baseline="3000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e</a:t>
              </a:r>
              <a:endPar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10 mg PO </a:t>
              </a:r>
              <a:r>
                <a:rPr kumimoji="0" lang="fr-FR" sz="1050" b="0" i="0" u="none" strike="noStrike" kern="0" cap="none" spc="0" normalizeH="0" baseline="0" noProof="0" dirty="0" err="1">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Days</a:t>
              </a: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1-21  Cycles 7-9; </a:t>
              </a: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15 mg PO </a:t>
              </a:r>
              <a:r>
                <a:rPr kumimoji="0" lang="fr-FR" sz="1050" b="0" i="0" u="none" strike="noStrike" kern="0" cap="none" spc="0" normalizeH="0" baseline="0" noProof="0" dirty="0" err="1">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Days</a:t>
              </a:r>
              <a:r>
                <a:rPr kumimoji="0" lang="fr-FR" sz="1050" b="0" i="0" u="none" strike="noStrike" kern="0" cap="none" spc="0" normalizeH="0" baseline="0" noProof="0" dirty="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1-21 Cycles 10+</a:t>
              </a:r>
            </a:p>
          </p:txBody>
        </p:sp>
        <p:sp>
          <p:nvSpPr>
            <p:cNvPr id="15" name="Rectangle 14">
              <a:extLst>
                <a:ext uri="{FF2B5EF4-FFF2-40B4-BE49-F238E27FC236}">
                  <a16:creationId xmlns:a16="http://schemas.microsoft.com/office/drawing/2014/main" id="{CBD33033-1F3F-4B1A-9010-F4FFCED69790}"/>
                </a:ext>
              </a:extLst>
            </p:cNvPr>
            <p:cNvSpPr/>
            <p:nvPr/>
          </p:nvSpPr>
          <p:spPr>
            <a:xfrm>
              <a:off x="2629214" y="3596965"/>
              <a:ext cx="2367336" cy="1194306"/>
            </a:xfrm>
            <a:prstGeom prst="rect">
              <a:avLst/>
            </a:prstGeom>
            <a:solidFill>
              <a:srgbClr val="F37820"/>
            </a:solidFill>
            <a:ln w="9525" cap="flat" cmpd="sng" algn="ctr">
              <a:noFill/>
              <a:prstDash val="solid"/>
            </a:ln>
            <a:effectLst/>
          </p:spPr>
          <p:txBody>
            <a:bodyPr lIns="60960" rIns="60960" rtlCol="0" anchor="ctr"/>
            <a:lstStyle/>
            <a:p>
              <a:pPr marL="0" marR="0" lvl="0" indent="0" algn="ctr" defTabSz="1625519"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RVd</a:t>
              </a:r>
            </a:p>
            <a:p>
              <a:pPr marL="0" marR="0" lvl="0" indent="0" algn="l" defTabSz="162551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25 mg PO Days 1-14</a:t>
              </a: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V: 1.3 mg/m</a:t>
              </a:r>
              <a:r>
                <a:rPr kumimoji="0" lang="en-US" sz="1050" b="0" i="0" u="none" strike="noStrike" kern="0" cap="none" spc="0" normalizeH="0" baseline="3000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2</a:t>
              </a: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SC Days 1, 4, 8, 11</a:t>
              </a:r>
            </a:p>
            <a:p>
              <a:pPr marL="206012" marR="0" lvl="0" indent="-206012" algn="l" defTabSz="162551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20 mg PO Days 1, 2, 8, 9, 15, 16</a:t>
              </a:r>
            </a:p>
          </p:txBody>
        </p:sp>
        <p:cxnSp>
          <p:nvCxnSpPr>
            <p:cNvPr id="16" name="Straight Arrow Connector 15">
              <a:extLst>
                <a:ext uri="{FF2B5EF4-FFF2-40B4-BE49-F238E27FC236}">
                  <a16:creationId xmlns:a16="http://schemas.microsoft.com/office/drawing/2014/main" id="{2F1492B5-7763-4E35-A2A9-A5F81EB7BDC0}"/>
                </a:ext>
              </a:extLst>
            </p:cNvPr>
            <p:cNvCxnSpPr>
              <a:cxnSpLocks/>
            </p:cNvCxnSpPr>
            <p:nvPr/>
          </p:nvCxnSpPr>
          <p:spPr>
            <a:xfrm>
              <a:off x="5270555" y="2814571"/>
              <a:ext cx="335337" cy="0"/>
            </a:xfrm>
            <a:prstGeom prst="straightConnector1">
              <a:avLst/>
            </a:prstGeom>
            <a:noFill/>
            <a:ln w="38100" cap="flat" cmpd="sng" algn="ctr">
              <a:solidFill>
                <a:schemeClr val="tx1"/>
              </a:solidFill>
              <a:prstDash val="solid"/>
              <a:tailEnd type="triangle"/>
            </a:ln>
            <a:effectLst/>
          </p:spPr>
        </p:cxnSp>
        <p:cxnSp>
          <p:nvCxnSpPr>
            <p:cNvPr id="17" name="Straight Arrow Connector 16">
              <a:extLst>
                <a:ext uri="{FF2B5EF4-FFF2-40B4-BE49-F238E27FC236}">
                  <a16:creationId xmlns:a16="http://schemas.microsoft.com/office/drawing/2014/main" id="{CD90BD37-B60B-4134-ADCD-AFFE941B3B3F}"/>
                </a:ext>
              </a:extLst>
            </p:cNvPr>
            <p:cNvCxnSpPr>
              <a:cxnSpLocks/>
            </p:cNvCxnSpPr>
            <p:nvPr/>
          </p:nvCxnSpPr>
          <p:spPr>
            <a:xfrm>
              <a:off x="7696374" y="2824711"/>
              <a:ext cx="475038" cy="0"/>
            </a:xfrm>
            <a:prstGeom prst="straightConnector1">
              <a:avLst/>
            </a:prstGeom>
            <a:noFill/>
            <a:ln w="38100" cap="flat" cmpd="sng" algn="ctr">
              <a:solidFill>
                <a:schemeClr val="tx1"/>
              </a:solidFill>
              <a:prstDash val="solid"/>
              <a:tailEnd type="triangle"/>
            </a:ln>
            <a:effectLst/>
          </p:spPr>
        </p:cxnSp>
        <p:cxnSp>
          <p:nvCxnSpPr>
            <p:cNvPr id="18" name="Straight Arrow Connector 17">
              <a:extLst>
                <a:ext uri="{FF2B5EF4-FFF2-40B4-BE49-F238E27FC236}">
                  <a16:creationId xmlns:a16="http://schemas.microsoft.com/office/drawing/2014/main" id="{D0591567-EE2B-44A7-B0CA-C2A0B51957F8}"/>
                </a:ext>
              </a:extLst>
            </p:cNvPr>
            <p:cNvCxnSpPr>
              <a:cxnSpLocks/>
            </p:cNvCxnSpPr>
            <p:nvPr/>
          </p:nvCxnSpPr>
          <p:spPr>
            <a:xfrm>
              <a:off x="5270555" y="4194118"/>
              <a:ext cx="335337" cy="0"/>
            </a:xfrm>
            <a:prstGeom prst="straightConnector1">
              <a:avLst/>
            </a:prstGeom>
            <a:noFill/>
            <a:ln w="38100" cap="flat" cmpd="sng" algn="ctr">
              <a:solidFill>
                <a:schemeClr val="tx1"/>
              </a:solidFill>
              <a:prstDash val="solid"/>
              <a:tailEnd type="triangle"/>
            </a:ln>
            <a:effectLst/>
          </p:spPr>
        </p:cxnSp>
        <p:cxnSp>
          <p:nvCxnSpPr>
            <p:cNvPr id="19" name="Straight Arrow Connector 18">
              <a:extLst>
                <a:ext uri="{FF2B5EF4-FFF2-40B4-BE49-F238E27FC236}">
                  <a16:creationId xmlns:a16="http://schemas.microsoft.com/office/drawing/2014/main" id="{2D3C7B3C-9985-4690-8651-E6A5AEE3E8E0}"/>
                </a:ext>
              </a:extLst>
            </p:cNvPr>
            <p:cNvCxnSpPr>
              <a:cxnSpLocks/>
            </p:cNvCxnSpPr>
            <p:nvPr/>
          </p:nvCxnSpPr>
          <p:spPr>
            <a:xfrm>
              <a:off x="7696375" y="4194118"/>
              <a:ext cx="460128" cy="0"/>
            </a:xfrm>
            <a:prstGeom prst="straightConnector1">
              <a:avLst/>
            </a:prstGeom>
            <a:noFill/>
            <a:ln w="38100" cap="flat" cmpd="sng" algn="ctr">
              <a:solidFill>
                <a:schemeClr val="tx1"/>
              </a:solidFill>
              <a:prstDash val="solid"/>
              <a:tailEnd type="triangle"/>
            </a:ln>
            <a:effectLst/>
          </p:spPr>
        </p:cxnSp>
        <p:sp>
          <p:nvSpPr>
            <p:cNvPr id="20" name="Rectangle 19">
              <a:extLst>
                <a:ext uri="{FF2B5EF4-FFF2-40B4-BE49-F238E27FC236}">
                  <a16:creationId xmlns:a16="http://schemas.microsoft.com/office/drawing/2014/main" id="{39FACB91-AC8A-4358-BB05-90F8EE819A98}"/>
                </a:ext>
              </a:extLst>
            </p:cNvPr>
            <p:cNvSpPr/>
            <p:nvPr/>
          </p:nvSpPr>
          <p:spPr>
            <a:xfrm>
              <a:off x="8159620" y="3597800"/>
              <a:ext cx="1698561" cy="1192639"/>
            </a:xfrm>
            <a:prstGeom prst="rect">
              <a:avLst/>
            </a:prstGeom>
            <a:solidFill>
              <a:srgbClr val="F37820"/>
            </a:solidFill>
            <a:ln w="9525" cap="flat" cmpd="sng" algn="ctr">
              <a:noFill/>
              <a:prstDash val="solid"/>
            </a:ln>
            <a:effectLst/>
          </p:spPr>
          <p:txBody>
            <a:bodyPr lIns="60960" rIns="60960" rtlCol="0" anchor="ctr" anchorCtr="0"/>
            <a:lstStyle/>
            <a:p>
              <a:pPr marL="0" marR="0" lvl="0" indent="0" algn="ctr" defTabSz="1625519" rtl="0" eaLnBrk="1" fontAlgn="base" latinLnBrk="0" hangingPunct="1">
                <a:lnSpc>
                  <a:spcPct val="100000"/>
                </a:lnSpc>
                <a:spcBef>
                  <a:spcPct val="0"/>
                </a:spcBef>
                <a:spcAft>
                  <a:spcPct val="0"/>
                </a:spcAft>
                <a:buClrTx/>
                <a:buSzTx/>
                <a:buFontTx/>
                <a:buNone/>
                <a:tabLst/>
                <a:defRPr/>
              </a:pPr>
              <a:r>
                <a:rPr kumimoji="0" lang="fr-FR"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a:t>
              </a:r>
            </a:p>
            <a:p>
              <a:pPr marL="176213" marR="0" lvl="0" indent="-176213" algn="l" defTabSz="1625519" rtl="0" eaLnBrk="1" fontAlgn="base" latinLnBrk="0" hangingPunct="1">
                <a:lnSpc>
                  <a:spcPct val="100000"/>
                </a:lnSpc>
                <a:spcBef>
                  <a:spcPct val="0"/>
                </a:spcBef>
                <a:spcAft>
                  <a:spcPct val="0"/>
                </a:spcAft>
                <a:buClrTx/>
                <a:buSzTx/>
                <a:buFontTx/>
                <a:buNone/>
                <a:tabLst/>
                <a:defRPr/>
              </a:pPr>
              <a:r>
                <a:rPr kumimoji="0" lang="fr-FR"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10 mg PO Days 1-21 Cycles 7-9; </a:t>
              </a:r>
            </a:p>
            <a:p>
              <a:pPr marL="176213" marR="0" lvl="0" indent="0" algn="l" defTabSz="1625519" rtl="0" eaLnBrk="1" fontAlgn="base" latinLnBrk="0" hangingPunct="1">
                <a:lnSpc>
                  <a:spcPct val="100000"/>
                </a:lnSpc>
                <a:spcBef>
                  <a:spcPct val="0"/>
                </a:spcBef>
                <a:spcAft>
                  <a:spcPct val="0"/>
                </a:spcAft>
                <a:buClrTx/>
                <a:buSzTx/>
                <a:buFontTx/>
                <a:buNone/>
                <a:tabLst/>
                <a:defRPr/>
              </a:pPr>
              <a:r>
                <a:rPr kumimoji="0" lang="fr-FR"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15 mg PO Days 1-21 Cycles 10+</a:t>
              </a:r>
            </a:p>
          </p:txBody>
        </p:sp>
        <p:sp>
          <p:nvSpPr>
            <p:cNvPr id="21" name="Rectangle 20">
              <a:extLst>
                <a:ext uri="{FF2B5EF4-FFF2-40B4-BE49-F238E27FC236}">
                  <a16:creationId xmlns:a16="http://schemas.microsoft.com/office/drawing/2014/main" id="{4615E9F8-2F67-4689-87DB-773A6A82AD3C}"/>
                </a:ext>
              </a:extLst>
            </p:cNvPr>
            <p:cNvSpPr/>
            <p:nvPr/>
          </p:nvSpPr>
          <p:spPr>
            <a:xfrm>
              <a:off x="8151431" y="4712612"/>
              <a:ext cx="1698559" cy="333406"/>
            </a:xfrm>
            <a:prstGeom prst="rect">
              <a:avLst/>
            </a:prstGeom>
            <a:noFill/>
          </p:spPr>
          <p:txBody>
            <a:bodyPr wrap="square" lIns="0" tIns="81271" rIns="0" bIns="81271">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28-day cycles</a:t>
              </a:r>
            </a:p>
          </p:txBody>
        </p:sp>
        <p:sp>
          <p:nvSpPr>
            <p:cNvPr id="22" name="Rectangle 21">
              <a:extLst>
                <a:ext uri="{FF2B5EF4-FFF2-40B4-BE49-F238E27FC236}">
                  <a16:creationId xmlns:a16="http://schemas.microsoft.com/office/drawing/2014/main" id="{0C25B7FB-3A20-4B4C-A080-3CA1EC71E958}"/>
                </a:ext>
              </a:extLst>
            </p:cNvPr>
            <p:cNvSpPr/>
            <p:nvPr/>
          </p:nvSpPr>
          <p:spPr>
            <a:xfrm>
              <a:off x="5158195" y="2180072"/>
              <a:ext cx="267000" cy="2579478"/>
            </a:xfrm>
            <a:prstGeom prst="rect">
              <a:avLst/>
            </a:prstGeom>
            <a:solidFill>
              <a:schemeClr val="bg1">
                <a:lumMod val="50000"/>
              </a:schemeClr>
            </a:solidFill>
            <a:ln w="9525" cap="flat" cmpd="sng" algn="ctr">
              <a:noFill/>
              <a:prstDash val="solid"/>
            </a:ln>
            <a:effectLst/>
          </p:spPr>
          <p:txBody>
            <a:bodyPr vert="wordArtVert" lIns="0" tIns="0" rIns="48768" bIns="0"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TRANSPLANT</a:t>
              </a:r>
            </a:p>
          </p:txBody>
        </p:sp>
        <p:sp>
          <p:nvSpPr>
            <p:cNvPr id="23" name="Rectangle 22">
              <a:extLst>
                <a:ext uri="{FF2B5EF4-FFF2-40B4-BE49-F238E27FC236}">
                  <a16:creationId xmlns:a16="http://schemas.microsoft.com/office/drawing/2014/main" id="{B69DA77D-FA1B-4551-885E-4E01C3B71545}"/>
                </a:ext>
              </a:extLst>
            </p:cNvPr>
            <p:cNvSpPr/>
            <p:nvPr/>
          </p:nvSpPr>
          <p:spPr>
            <a:xfrm>
              <a:off x="5605890" y="2176348"/>
              <a:ext cx="2341504" cy="1386969"/>
            </a:xfrm>
            <a:prstGeom prst="rect">
              <a:avLst/>
            </a:prstGeom>
            <a:solidFill>
              <a:srgbClr val="7E2E7A"/>
            </a:solidFill>
            <a:ln w="9525" cap="flat" cmpd="sng" algn="ctr">
              <a:noFill/>
              <a:prstDash val="solid"/>
            </a:ln>
            <a:effectLst/>
          </p:spPr>
          <p:txBody>
            <a:bodyPr lIns="60960" rIns="60960"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D-RVd</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16 mg/kg IV Day 1</a:t>
              </a:r>
            </a:p>
            <a:p>
              <a:pPr marL="197546" marR="0" lvl="0" indent="-197546"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25 mg PO Days 1-14</a:t>
              </a:r>
            </a:p>
            <a:p>
              <a:pPr marL="197546" marR="0" lvl="0" indent="-197546"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V: 1.3 mg/m</a:t>
              </a:r>
              <a:r>
                <a:rPr kumimoji="0" lang="en-US" sz="1050" b="0" i="0" u="none" strike="noStrike" kern="0" cap="none" spc="0" normalizeH="0" baseline="3000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2</a:t>
              </a: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SC Days 1, 4, 8, 11</a:t>
              </a:r>
            </a:p>
            <a:p>
              <a:pPr marL="206012" marR="0" lvl="0" indent="-206012"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20 mg PO Days 1, 2, 8, 9, 15, 16</a:t>
              </a:r>
            </a:p>
          </p:txBody>
        </p:sp>
        <p:sp>
          <p:nvSpPr>
            <p:cNvPr id="24" name="Rectangle 23">
              <a:extLst>
                <a:ext uri="{FF2B5EF4-FFF2-40B4-BE49-F238E27FC236}">
                  <a16:creationId xmlns:a16="http://schemas.microsoft.com/office/drawing/2014/main" id="{CFADDD85-E3D0-40F4-88AA-5A996FC259FF}"/>
                </a:ext>
              </a:extLst>
            </p:cNvPr>
            <p:cNvSpPr/>
            <p:nvPr/>
          </p:nvSpPr>
          <p:spPr>
            <a:xfrm>
              <a:off x="5605891" y="3596964"/>
              <a:ext cx="2341502" cy="1194309"/>
            </a:xfrm>
            <a:prstGeom prst="rect">
              <a:avLst/>
            </a:prstGeom>
            <a:solidFill>
              <a:srgbClr val="F37820"/>
            </a:solidFill>
            <a:ln w="9525" cap="flat" cmpd="sng" algn="ctr">
              <a:noFill/>
              <a:prstDash val="solid"/>
            </a:ln>
            <a:effectLst/>
          </p:spPr>
          <p:txBody>
            <a:bodyPr lIns="60960" rIns="60960" rtlCol="0" anchor="ctr"/>
            <a:lstStyle/>
            <a:p>
              <a:pPr marL="0" marR="0" lvl="0" indent="0" algn="ctr" defTabSz="1625519"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RVd</a:t>
              </a:r>
            </a:p>
            <a:p>
              <a:pPr marL="0" marR="0" lvl="0" indent="0" algn="l" defTabSz="162551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R: 25 mg PO Days 1-14</a:t>
              </a:r>
            </a:p>
            <a:p>
              <a:pPr marL="232828" marR="0" lvl="0" indent="-232828"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V: 1.3 mg/m</a:t>
              </a:r>
              <a:r>
                <a:rPr kumimoji="0" lang="en-US" sz="1050" b="0" i="0" u="none" strike="noStrike" kern="0" cap="none" spc="0" normalizeH="0" baseline="3000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2</a:t>
              </a: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 SC Days 1, 4, 8, 11</a:t>
              </a:r>
            </a:p>
            <a:p>
              <a:pPr marL="206012" marR="0" lvl="0" indent="-206012" algn="l" defTabSz="1625519"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d: 20 mg PO Days 1, 2, 8, 9, 15, 16</a:t>
              </a:r>
            </a:p>
          </p:txBody>
        </p:sp>
        <p:sp>
          <p:nvSpPr>
            <p:cNvPr id="26" name="TextBox 25">
              <a:extLst>
                <a:ext uri="{FF2B5EF4-FFF2-40B4-BE49-F238E27FC236}">
                  <a16:creationId xmlns:a16="http://schemas.microsoft.com/office/drawing/2014/main" id="{9CF6277C-34B3-48E5-B563-FBBF6769BF18}"/>
                </a:ext>
              </a:extLst>
            </p:cNvPr>
            <p:cNvSpPr txBox="1"/>
            <p:nvPr/>
          </p:nvSpPr>
          <p:spPr>
            <a:xfrm rot="16200000">
              <a:off x="988255" y="3328322"/>
              <a:ext cx="2582848" cy="276999"/>
            </a:xfrm>
            <a:prstGeom prst="rect">
              <a:avLst/>
            </a:prstGeom>
            <a:solidFill>
              <a:schemeClr val="bg1">
                <a:lumMod val="50000"/>
              </a:schemeClr>
            </a:solidFill>
            <a:ln>
              <a:noFill/>
            </a:ln>
            <a:effectLst/>
          </p:spPr>
          <p:txBody>
            <a:bodyPr wrap="square" rtlCol="0" anchor="ctr">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1:1 randomization</a:t>
              </a:r>
            </a:p>
          </p:txBody>
        </p:sp>
        <p:sp>
          <p:nvSpPr>
            <p:cNvPr id="27" name="TextBox 26">
              <a:extLst>
                <a:ext uri="{FF2B5EF4-FFF2-40B4-BE49-F238E27FC236}">
                  <a16:creationId xmlns:a16="http://schemas.microsoft.com/office/drawing/2014/main" id="{1FD6E546-AFD1-4656-9D00-66103335CE52}"/>
                </a:ext>
              </a:extLst>
            </p:cNvPr>
            <p:cNvSpPr txBox="1"/>
            <p:nvPr/>
          </p:nvSpPr>
          <p:spPr>
            <a:xfrm>
              <a:off x="2377409" y="1687081"/>
              <a:ext cx="2820945" cy="461665"/>
            </a:xfrm>
            <a:prstGeom prst="rect">
              <a:avLst/>
            </a:prstGeom>
            <a:noFill/>
          </p:spPr>
          <p:txBody>
            <a:bodyPr wrap="squar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Induction</a:t>
              </a: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Cycles 1-4</a:t>
              </a:r>
            </a:p>
          </p:txBody>
        </p:sp>
        <p:sp>
          <p:nvSpPr>
            <p:cNvPr id="28" name="TextBox 27">
              <a:extLst>
                <a:ext uri="{FF2B5EF4-FFF2-40B4-BE49-F238E27FC236}">
                  <a16:creationId xmlns:a16="http://schemas.microsoft.com/office/drawing/2014/main" id="{900750E6-A8D3-4708-A439-38B985F30EB2}"/>
                </a:ext>
              </a:extLst>
            </p:cNvPr>
            <p:cNvSpPr txBox="1"/>
            <p:nvPr/>
          </p:nvSpPr>
          <p:spPr>
            <a:xfrm>
              <a:off x="5333346" y="1687081"/>
              <a:ext cx="2852204" cy="461665"/>
            </a:xfrm>
            <a:prstGeom prst="rect">
              <a:avLst/>
            </a:prstGeom>
            <a:noFill/>
          </p:spPr>
          <p:txBody>
            <a:bodyPr wrap="squar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Consolidation</a:t>
              </a: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Cycles 5-6</a:t>
              </a:r>
              <a:r>
                <a:rPr kumimoji="0" lang="en-US" sz="1200" b="0" i="0" u="none" strike="noStrike" kern="1200" cap="none" spc="0" normalizeH="0" baseline="3000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a:t>
              </a:r>
            </a:p>
          </p:txBody>
        </p:sp>
        <p:sp>
          <p:nvSpPr>
            <p:cNvPr id="29" name="TextBox 28">
              <a:extLst>
                <a:ext uri="{FF2B5EF4-FFF2-40B4-BE49-F238E27FC236}">
                  <a16:creationId xmlns:a16="http://schemas.microsoft.com/office/drawing/2014/main" id="{FCBF5F39-CF9A-4799-98B9-D68D7996915C}"/>
                </a:ext>
              </a:extLst>
            </p:cNvPr>
            <p:cNvSpPr txBox="1"/>
            <p:nvPr/>
          </p:nvSpPr>
          <p:spPr>
            <a:xfrm>
              <a:off x="7784022" y="1687081"/>
              <a:ext cx="2412222" cy="461665"/>
            </a:xfrm>
            <a:prstGeom prst="rect">
              <a:avLst/>
            </a:prstGeom>
            <a:noFill/>
          </p:spPr>
          <p:txBody>
            <a:bodyPr wrap="squar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Maintenance</a:t>
              </a: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Cycles 7-32</a:t>
              </a:r>
              <a:r>
                <a:rPr kumimoji="0" lang="en-US" sz="1200" b="0" i="0" u="none" strike="noStrike" kern="1200" cap="none" spc="0" normalizeH="0" baseline="3000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d</a:t>
              </a:r>
              <a:endParaRPr kumimoji="0" lang="en-US" sz="1200" b="0" i="0" u="none" strike="noStrike" kern="1200" cap="none" spc="0" normalizeH="0" baseline="0" noProof="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0" name="Rectangle 29">
              <a:extLst>
                <a:ext uri="{FF2B5EF4-FFF2-40B4-BE49-F238E27FC236}">
                  <a16:creationId xmlns:a16="http://schemas.microsoft.com/office/drawing/2014/main" id="{15E1F988-F12E-499E-B182-37E3B66A8994}"/>
                </a:ext>
              </a:extLst>
            </p:cNvPr>
            <p:cNvSpPr/>
            <p:nvPr/>
          </p:nvSpPr>
          <p:spPr bwMode="auto">
            <a:xfrm>
              <a:off x="10033813" y="1358355"/>
              <a:ext cx="2040436" cy="3834073"/>
            </a:xfrm>
            <a:prstGeom prst="rect">
              <a:avLst/>
            </a:prstGeom>
            <a:solidFill>
              <a:schemeClr val="accent5">
                <a:lumMod val="20000"/>
                <a:lumOff val="80000"/>
              </a:schemeClr>
            </a:solidFill>
            <a:ln w="9525" cap="flat" cmpd="sng" algn="ctr">
              <a:noFill/>
              <a:prstDash val="solid"/>
              <a:round/>
              <a:headEnd type="none" w="med" len="med"/>
              <a:tailEnd type="none" w="med" len="med"/>
            </a:ln>
            <a:effectLst/>
          </p:spPr>
          <p:txBody>
            <a:bodyPr vert="horz" wrap="square" lIns="121920" tIns="81280" rIns="121920" bIns="81280" numCol="1" rtlCol="0" anchor="ctr" anchorCtr="0" compatLnSpc="1">
              <a:prstTxWarp prst="textNoShape">
                <a:avLst/>
              </a:prstTxWarp>
            </a:bodyPr>
            <a:lstStyle/>
            <a:p>
              <a:pPr marL="0" marR="0" lvl="0" indent="0" algn="ctr" defTabSz="912813" rtl="0" eaLnBrk="1" fontAlgn="base" latinLnBrk="0" hangingPunct="1">
                <a:lnSpc>
                  <a:spcPct val="113000"/>
                </a:lnSpc>
                <a:spcBef>
                  <a:spcPct val="0"/>
                </a:spcBef>
                <a:spcAft>
                  <a:spcPct val="0"/>
                </a:spcAft>
                <a:buClrTx/>
                <a:buSzTx/>
                <a:buFontTx/>
                <a:buNone/>
                <a:tabLst/>
                <a:defRPr/>
              </a:pPr>
              <a:endParaRPr kumimoji="0" lang="en-US" sz="11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0" marR="0" lvl="0" indent="0" algn="ctr" defTabSz="912813" rtl="0" eaLnBrk="1" fontAlgn="base" latinLnBrk="0" hangingPunct="1">
                <a:lnSpc>
                  <a:spcPct val="113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Endpoints and </a:t>
              </a:r>
              <a:br>
                <a:rPr kumimoji="0" lang="en-US" sz="11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1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statistical assumptions</a:t>
              </a:r>
            </a:p>
            <a:p>
              <a:pPr marL="0" marR="0" lvl="0" indent="0" algn="l" defTabSz="912813" rtl="0" eaLnBrk="1" fontAlgn="base" latinLnBrk="0" hangingPunct="1">
                <a:lnSpc>
                  <a:spcPct val="113000"/>
                </a:lnSpc>
                <a:spcBef>
                  <a:spcPct val="0"/>
                </a:spcBef>
                <a:spcAft>
                  <a:spcPct val="0"/>
                </a:spcAft>
                <a:buClrTx/>
                <a:buSzTx/>
                <a:buFontTx/>
                <a:buNone/>
                <a:tabLst/>
                <a:defRPr/>
              </a:pPr>
              <a:endParaRPr kumimoji="0" lang="en-US" sz="3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100" b="0" i="0" u="none" strike="noStrike" kern="0" cap="none" spc="0" normalizeH="0" baseline="0" noProof="0" dirty="0">
                  <a:ln>
                    <a:noFill/>
                  </a:ln>
                  <a:solidFill>
                    <a:srgbClr val="505050">
                      <a:lumMod val="50000"/>
                    </a:srgbClr>
                  </a:solidFill>
                  <a:effectLst/>
                  <a:uLnTx/>
                  <a:uFillTx/>
                  <a:latin typeface="Open Sans SemiBold" panose="020B0706030804020204" pitchFamily="34" charset="0"/>
                  <a:ea typeface="Open Sans SemiBold" panose="020B0706030804020204" pitchFamily="34" charset="0"/>
                  <a:cs typeface="Open Sans SemiBold" panose="020B0706030804020204" pitchFamily="34" charset="0"/>
                </a:rPr>
                <a:t>Primary endpoint: </a:t>
              </a:r>
              <a:br>
                <a:rPr kumimoji="0" lang="en-US" sz="11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800" b="0" i="0" u="none" strike="noStrike" kern="0" cap="none" spc="0" normalizeH="0" baseline="0" noProof="0" dirty="0" err="1">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sCR</a:t>
              </a:r>
              <a:r>
                <a:rPr kumimoji="0" lang="en-US" sz="18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 rate</a:t>
              </a: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 (by end </a:t>
              </a:r>
              <a:b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of consolidation);</a:t>
              </a:r>
              <a:b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1-sided alpha of 0.1</a:t>
              </a:r>
            </a:p>
            <a:p>
              <a:pPr marL="0" marR="0" lvl="0" indent="0" algn="l" defTabSz="912813" rtl="0" eaLnBrk="1" fontAlgn="base" latinLnBrk="0" hangingPunct="1">
                <a:lnSpc>
                  <a:spcPct val="113000"/>
                </a:lnSpc>
                <a:spcBef>
                  <a:spcPct val="0"/>
                </a:spcBef>
                <a:spcAft>
                  <a:spcPct val="0"/>
                </a:spcAft>
                <a:buClrTx/>
                <a:buSzTx/>
                <a:buFontTx/>
                <a:buNone/>
                <a:tabLst/>
                <a:defRPr/>
              </a:pPr>
              <a:endParaRPr kumimoji="0" lang="en-US" sz="8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80% power to detect </a:t>
              </a:r>
              <a:b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15% improvement </a:t>
              </a:r>
              <a:b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b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(50% vs 35%), N = 200</a:t>
              </a:r>
            </a:p>
            <a:p>
              <a:pPr marL="0" marR="0" lvl="0" indent="0" algn="l" defTabSz="912813" rtl="0" eaLnBrk="1" fontAlgn="base" latinLnBrk="0" hangingPunct="1">
                <a:lnSpc>
                  <a:spcPct val="113000"/>
                </a:lnSpc>
                <a:spcBef>
                  <a:spcPct val="0"/>
                </a:spcBef>
                <a:spcAft>
                  <a:spcPct val="0"/>
                </a:spcAft>
                <a:buClrTx/>
                <a:buSzTx/>
                <a:buFontTx/>
                <a:buNone/>
                <a:tabLst/>
                <a:defRPr/>
              </a:pPr>
              <a:endParaRPr kumimoji="0" lang="en-US" sz="800" b="1"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endParaRP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505050">
                      <a:lumMod val="50000"/>
                    </a:srgbClr>
                  </a:solidFill>
                  <a:effectLst/>
                  <a:uLnTx/>
                  <a:uFillTx/>
                  <a:latin typeface="Calibri"/>
                  <a:ea typeface="Open Sans" panose="020B0606030504020204" pitchFamily="34" charset="0"/>
                  <a:cs typeface="Open Sans" panose="020B0606030504020204" pitchFamily="34" charset="0"/>
                </a:rPr>
                <a:t>Secondary endpoints</a:t>
              </a:r>
              <a:r>
                <a:rPr kumimoji="0" lang="en-US" sz="1100" b="0" i="0" u="none" strike="noStrike" kern="0" cap="none" spc="0" normalizeH="0" baseline="0" noProof="0" dirty="0">
                  <a:ln>
                    <a:noFill/>
                  </a:ln>
                  <a:solidFill>
                    <a:srgbClr val="505050">
                      <a:lumMod val="50000"/>
                    </a:srgbClr>
                  </a:solidFill>
                  <a:effectLst/>
                  <a:uLnTx/>
                  <a:uFillTx/>
                  <a:latin typeface="Calibri"/>
                  <a:ea typeface="Open Sans" panose="020B0606030504020204" pitchFamily="34" charset="0"/>
                  <a:cs typeface="Open Sans" panose="020B0606030504020204" pitchFamily="34" charset="0"/>
                </a:rPr>
                <a:t>: </a:t>
              </a:r>
              <a:br>
                <a:rPr kumimoji="0" lang="en-US" sz="1100" b="0" i="0" u="none" strike="noStrike" kern="0" cap="none" spc="0" normalizeH="0" baseline="0" noProof="0" dirty="0">
                  <a:ln>
                    <a:noFill/>
                  </a:ln>
                  <a:solidFill>
                    <a:srgbClr val="505050">
                      <a:lumMod val="50000"/>
                    </a:srgbClr>
                  </a:solidFill>
                  <a:effectLst/>
                  <a:uLnTx/>
                  <a:uFillTx/>
                  <a:latin typeface="Calibri"/>
                  <a:ea typeface="Open Sans" panose="020B0606030504020204" pitchFamily="34" charset="0"/>
                  <a:cs typeface="Open Sans" panose="020B0606030504020204" pitchFamily="34" charset="0"/>
                </a:rPr>
              </a:b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Rates of </a:t>
              </a: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MRD negativity </a:t>
              </a: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(NGS 10</a:t>
              </a:r>
              <a:r>
                <a:rPr kumimoji="0" lang="en-US" sz="1100" b="0" i="0" u="none" strike="noStrike" kern="0" cap="none" spc="0" normalizeH="0" baseline="3000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–5</a:t>
              </a:r>
              <a:r>
                <a:rPr kumimoji="0" lang="en-US" sz="11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 </a:t>
              </a:r>
            </a:p>
            <a:p>
              <a:pPr marL="0" marR="0" lvl="0" indent="0" algn="l" defTabSz="912813" rtl="0" eaLnBrk="1" fontAlgn="base" latinLnBrk="0" hangingPunct="1">
                <a:lnSpc>
                  <a:spcPct val="113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rPr>
                <a:t>ORR, ≥VGPR, CR, PFS, OS</a:t>
              </a:r>
            </a:p>
            <a:p>
              <a:pPr marL="0" marR="0" lvl="0" indent="0" algn="l" defTabSz="912813" rtl="0" eaLnBrk="1" fontAlgn="base" latinLnBrk="0" hangingPunct="1">
                <a:lnSpc>
                  <a:spcPct val="113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505050">
                    <a:lumMod val="50000"/>
                  </a:srgbClr>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sp>
          <p:nvSpPr>
            <p:cNvPr id="31" name="Rectangle 30">
              <a:extLst>
                <a:ext uri="{FF2B5EF4-FFF2-40B4-BE49-F238E27FC236}">
                  <a16:creationId xmlns:a16="http://schemas.microsoft.com/office/drawing/2014/main" id="{66DA39E9-DC6B-4E44-BF2E-F7782C74571A}"/>
                </a:ext>
              </a:extLst>
            </p:cNvPr>
            <p:cNvSpPr/>
            <p:nvPr/>
          </p:nvSpPr>
          <p:spPr bwMode="auto">
            <a:xfrm>
              <a:off x="3222432" y="5037739"/>
              <a:ext cx="3711164" cy="309380"/>
            </a:xfrm>
            <a:prstGeom prst="rect">
              <a:avLst/>
            </a:prstGeom>
            <a:solidFill>
              <a:schemeClr val="bg1">
                <a:lumMod val="50000"/>
              </a:schemeClr>
            </a:solidFill>
            <a:ln w="9525" cap="flat" cmpd="sng" algn="ctr">
              <a:noFill/>
              <a:prstDash val="solid"/>
              <a:round/>
              <a:headEnd type="none" w="med" len="med"/>
              <a:tailEnd type="none" w="med" len="med"/>
            </a:ln>
            <a:effectLst/>
          </p:spPr>
          <p:txBody>
            <a:bodyPr vert="horz" wrap="square" lIns="162560" tIns="81280" rIns="162560" bIns="81280" numCol="1" rtlCol="0" anchor="ctr" anchorCtr="0" compatLnSpc="1">
              <a:prstTxWarp prst="textNoShape">
                <a:avLst/>
              </a:prstTxWarp>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Stem cell mobilization with G-CSF ± plerixafor</a:t>
              </a:r>
              <a:r>
                <a:rPr kumimoji="0" lang="en-US" sz="1100" b="1" i="0" u="none" strike="noStrike" kern="0" cap="none" spc="0" normalizeH="0" baseline="3000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rPr>
                <a:t>b</a:t>
              </a:r>
            </a:p>
          </p:txBody>
        </p:sp>
        <p:sp>
          <p:nvSpPr>
            <p:cNvPr id="32" name="Isosceles Triangle 31">
              <a:extLst>
                <a:ext uri="{FF2B5EF4-FFF2-40B4-BE49-F238E27FC236}">
                  <a16:creationId xmlns:a16="http://schemas.microsoft.com/office/drawing/2014/main" id="{F3FE4E5E-5B1A-4F54-A294-5B62BDB41BFA}"/>
                </a:ext>
              </a:extLst>
            </p:cNvPr>
            <p:cNvSpPr/>
            <p:nvPr/>
          </p:nvSpPr>
          <p:spPr>
            <a:xfrm>
              <a:off x="4942226" y="4862206"/>
              <a:ext cx="271577" cy="181285"/>
            </a:xfrm>
            <a:prstGeom prst="triangle">
              <a:avLst/>
            </a:prstGeom>
            <a:solidFill>
              <a:schemeClr val="bg1">
                <a:lumMod val="50000"/>
              </a:schemeClr>
            </a:solidFill>
            <a:ln w="9525" cap="flat" cmpd="sng" algn="ctr">
              <a:noFill/>
              <a:prstDash val="solid"/>
              <a:round/>
              <a:headEnd type="none" w="med" len="med"/>
              <a:tailEnd type="none" w="med" len="med"/>
            </a:ln>
            <a:effectLst/>
          </p:spPr>
          <p:txBody>
            <a:bodyPr vert="horz" wrap="square" lIns="162560" tIns="81280" rIns="162560" bIns="81280" numCol="1" rtlCol="0" anchor="ctr" anchorCtr="0" compatLnSpc="1">
              <a:prstTxWarp prst="textNoShape">
                <a:avLst/>
              </a:prstTxWarp>
            </a:bodyP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000" b="1" i="0" u="none" strike="noStrike" kern="0" cap="none" spc="0" normalizeH="0" baseline="0" noProof="0">
                <a:ln>
                  <a:noFill/>
                </a:ln>
                <a:solidFill>
                  <a:srgbClr val="FFFFFF"/>
                </a:solidFill>
                <a:effectLst/>
                <a:uLnTx/>
                <a:uFillTx/>
                <a:latin typeface="Open Sans" panose="020B0606030504020204" pitchFamily="34" charset="0"/>
                <a:ea typeface="Open Sans" panose="020B0606030504020204" pitchFamily="34" charset="0"/>
                <a:cs typeface="Open Sans" panose="020B0606030504020204" pitchFamily="34" charset="0"/>
              </a:endParaRPr>
            </a:p>
          </p:txBody>
        </p:sp>
      </p:grpSp>
      <p:sp>
        <p:nvSpPr>
          <p:cNvPr id="39" name="Rectangle 38">
            <a:extLst>
              <a:ext uri="{FF2B5EF4-FFF2-40B4-BE49-F238E27FC236}">
                <a16:creationId xmlns:a16="http://schemas.microsoft.com/office/drawing/2014/main" id="{EC391469-FA9A-4A98-8B33-78D329AB4FFC}"/>
              </a:ext>
            </a:extLst>
          </p:cNvPr>
          <p:cNvSpPr/>
          <p:nvPr/>
        </p:nvSpPr>
        <p:spPr>
          <a:xfrm>
            <a:off x="372045" y="3097053"/>
            <a:ext cx="1717286" cy="1653522"/>
          </a:xfrm>
          <a:prstGeom prst="rect">
            <a:avLst/>
          </a:prstGeom>
          <a:ln>
            <a:prstDash val="sysDot"/>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Key Eligibility Criteria:</a:t>
            </a:r>
          </a:p>
          <a:p>
            <a:pPr marL="76198" marR="0" lvl="0" indent="-76198"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Transplant-eligible NDMM</a:t>
            </a:r>
          </a:p>
          <a:p>
            <a:pPr marL="76198" marR="0" lvl="0" indent="-76198"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18-70 years of age</a:t>
            </a:r>
          </a:p>
          <a:p>
            <a:pPr marL="76198" marR="0" lvl="0" indent="-76198"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ECOG PS score 0-2</a:t>
            </a:r>
          </a:p>
          <a:p>
            <a:pPr marL="76198" marR="0" lvl="0" indent="-76198"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100" b="0" i="0" u="none" strike="noStrike" kern="0" cap="none" spc="0" normalizeH="0" baseline="0" noProof="0" dirty="0" err="1">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CrCl</a:t>
            </a:r>
            <a:r>
              <a:rPr kumimoji="0" lang="en-US" sz="1100" b="0" i="0" u="none" strike="noStrike" kern="0" cap="none" spc="0" normalizeH="0" baseline="0" noProof="0" dirty="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 ≥30 mL/min</a:t>
            </a:r>
            <a:r>
              <a:rPr kumimoji="0" lang="en-US" sz="1100" b="0" i="0" u="none" strike="noStrike" kern="0" cap="none" spc="0" normalizeH="0" baseline="30000" noProof="0" dirty="0">
                <a:ln>
                  <a:noFill/>
                </a:ln>
                <a:solidFill>
                  <a:srgbClr val="505050"/>
                </a:solidFill>
                <a:effectLst/>
                <a:uLnTx/>
                <a:uFillTx/>
                <a:latin typeface="Open Sans" panose="020B0606030504020204" pitchFamily="34" charset="0"/>
                <a:ea typeface="Open Sans" panose="020B0606030504020204" pitchFamily="34" charset="0"/>
                <a:cs typeface="Open Sans" panose="020B0606030504020204" pitchFamily="34" charset="0"/>
              </a:rPr>
              <a:t>a</a:t>
            </a:r>
          </a:p>
        </p:txBody>
      </p:sp>
      <p:pic>
        <p:nvPicPr>
          <p:cNvPr id="40" name="Graphic 39" descr="Team">
            <a:extLst>
              <a:ext uri="{FF2B5EF4-FFF2-40B4-BE49-F238E27FC236}">
                <a16:creationId xmlns:a16="http://schemas.microsoft.com/office/drawing/2014/main" id="{95EAE34D-A381-4CA4-B244-35D7EC0DCAC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547031" y="2895851"/>
            <a:ext cx="457200" cy="457200"/>
          </a:xfrm>
          <a:prstGeom prst="rect">
            <a:avLst/>
          </a:prstGeom>
        </p:spPr>
      </p:pic>
      <p:sp>
        <p:nvSpPr>
          <p:cNvPr id="2" name="Title 1">
            <a:extLst>
              <a:ext uri="{FF2B5EF4-FFF2-40B4-BE49-F238E27FC236}">
                <a16:creationId xmlns:a16="http://schemas.microsoft.com/office/drawing/2014/main" id="{ED8CC330-FE66-44C5-9310-25BC9216399A}"/>
              </a:ext>
            </a:extLst>
          </p:cNvPr>
          <p:cNvSpPr>
            <a:spLocks noGrp="1"/>
          </p:cNvSpPr>
          <p:nvPr>
            <p:ph type="title"/>
          </p:nvPr>
        </p:nvSpPr>
        <p:spPr>
          <a:xfrm>
            <a:off x="620184" y="152400"/>
            <a:ext cx="10989733" cy="990600"/>
          </a:xfrm>
        </p:spPr>
        <p:txBody>
          <a:bodyPr/>
          <a:lstStyle/>
          <a:p>
            <a:r>
              <a:rPr lang="en-US" dirty="0"/>
              <a:t>GRIFFIN: Study Design of the Randomized Phase</a:t>
            </a:r>
          </a:p>
        </p:txBody>
      </p:sp>
      <p:sp>
        <p:nvSpPr>
          <p:cNvPr id="34" name="TextBox 4">
            <a:extLst>
              <a:ext uri="{FF2B5EF4-FFF2-40B4-BE49-F238E27FC236}">
                <a16:creationId xmlns:a16="http://schemas.microsoft.com/office/drawing/2014/main" id="{4A88556F-F5DA-4A97-86D3-9DA4375B82AD}"/>
              </a:ext>
            </a:extLst>
          </p:cNvPr>
          <p:cNvSpPr txBox="1">
            <a:spLocks noChangeArrowheads="1"/>
          </p:cNvSpPr>
          <p:nvPr/>
        </p:nvSpPr>
        <p:spPr bwMode="auto">
          <a:xfrm>
            <a:off x="18018" y="6450293"/>
            <a:ext cx="4509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sp>
        <p:nvSpPr>
          <p:cNvPr id="37" name="Rectangle 36">
            <a:extLst>
              <a:ext uri="{FF2B5EF4-FFF2-40B4-BE49-F238E27FC236}">
                <a16:creationId xmlns:a16="http://schemas.microsoft.com/office/drawing/2014/main" id="{3F5107B3-4DBA-42A3-91AA-FDC320D75BE3}"/>
              </a:ext>
            </a:extLst>
          </p:cNvPr>
          <p:cNvSpPr/>
          <p:nvPr/>
        </p:nvSpPr>
        <p:spPr>
          <a:xfrm>
            <a:off x="0" y="897554"/>
            <a:ext cx="12192000" cy="483248"/>
          </a:xfrm>
          <a:prstGeom prst="rect">
            <a:avLst/>
          </a:prstGeom>
          <a:solidFill>
            <a:schemeClr val="bg2">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600" b="1"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Aim: </a:t>
            </a:r>
            <a:r>
              <a:rPr kumimoji="0" lang="en-US" sz="16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to report updated efficacy and safety from GRIFFIN after patients completed 2 years of maintenance therapy with DR or R or discontinued</a:t>
            </a:r>
          </a:p>
        </p:txBody>
      </p:sp>
      <p:sp>
        <p:nvSpPr>
          <p:cNvPr id="4" name="TextBox 3">
            <a:extLst>
              <a:ext uri="{FF2B5EF4-FFF2-40B4-BE49-F238E27FC236}">
                <a16:creationId xmlns:a16="http://schemas.microsoft.com/office/drawing/2014/main" id="{1A0C6008-B9B6-3246-A11C-52967FF0593A}"/>
              </a:ext>
            </a:extLst>
          </p:cNvPr>
          <p:cNvSpPr txBox="1"/>
          <p:nvPr/>
        </p:nvSpPr>
        <p:spPr>
          <a:xfrm>
            <a:off x="8605864" y="1812998"/>
            <a:ext cx="5189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a:t>
            </a:r>
          </a:p>
        </p:txBody>
      </p:sp>
      <p:sp>
        <p:nvSpPr>
          <p:cNvPr id="25" name="Başlık 1">
            <a:extLst>
              <a:ext uri="{FF2B5EF4-FFF2-40B4-BE49-F238E27FC236}">
                <a16:creationId xmlns:a16="http://schemas.microsoft.com/office/drawing/2014/main" id="{D452C370-1A4F-CE4B-E192-87E10844F6EA}"/>
              </a:ext>
            </a:extLst>
          </p:cNvPr>
          <p:cNvSpPr txBox="1">
            <a:spLocks/>
          </p:cNvSpPr>
          <p:nvPr/>
        </p:nvSpPr>
        <p:spPr bwMode="auto">
          <a:xfrm>
            <a:off x="620184" y="53006"/>
            <a:ext cx="1805581" cy="867531"/>
          </a:xfrm>
          <a:prstGeom prst="rect">
            <a:avLst/>
          </a:prstGeom>
          <a:solidFill>
            <a:schemeClr val="accent1">
              <a:lumMod val="20000"/>
              <a:lumOff val="80000"/>
            </a:schemeClr>
          </a:solidFill>
          <a:ln w="9525">
            <a:solidFill>
              <a:srgbClr val="000000"/>
            </a:solidFill>
            <a:miter lim="800000"/>
            <a:headEnd/>
            <a:tailEnd/>
          </a:ln>
        </p:spPr>
        <p:txBody>
          <a:bodyPr vert="horz" wrap="square" lIns="91440" tIns="45720" rIns="91440" bIns="45720" numCol="1" anchor="ctr" anchorCtr="0" compatLnSpc="1">
            <a:prstTxWarp prst="textNoShape">
              <a:avLst/>
            </a:prstTxWarp>
          </a:bodyPr>
          <a:lstStyle>
            <a:lvl1pPr algn="l" defTabSz="457200" rtl="0" eaLnBrk="0" fontAlgn="base" hangingPunct="0">
              <a:spcBef>
                <a:spcPct val="0"/>
              </a:spcBef>
              <a:spcAft>
                <a:spcPct val="0"/>
              </a:spcAft>
              <a:defRPr sz="2500" b="1" kern="1200">
                <a:solidFill>
                  <a:schemeClr val="accent1"/>
                </a:solidFill>
                <a:latin typeface="Verdana"/>
                <a:ea typeface="Verdana" pitchFamily="34" charset="0"/>
                <a:cs typeface="Verdana"/>
              </a:defRPr>
            </a:lvl1pPr>
            <a:lvl2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2pPr>
            <a:lvl3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3pPr>
            <a:lvl4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4pPr>
            <a:lvl5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5pPr>
            <a:lvl6pPr marL="4572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6pPr>
            <a:lvl7pPr marL="9144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7pPr>
            <a:lvl8pPr marL="13716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8pPr>
            <a:lvl9pPr marL="18288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500" b="1" i="0" u="none" strike="noStrike" kern="1200" cap="none" spc="0" normalizeH="0" baseline="0" noProof="0" dirty="0">
                <a:ln>
                  <a:noFill/>
                </a:ln>
                <a:solidFill>
                  <a:srgbClr val="505050">
                    <a:lumMod val="50000"/>
                  </a:srgbClr>
                </a:solidFill>
                <a:effectLst/>
                <a:uLnTx/>
                <a:uFillTx/>
                <a:latin typeface="Verdana"/>
                <a:ea typeface="Verdana" pitchFamily="34" charset="0"/>
              </a:rPr>
              <a:t>GRIFFIN</a:t>
            </a:r>
            <a:endParaRPr kumimoji="0" lang="tr-TR" sz="2500" b="1" i="0" u="none" strike="noStrike" kern="1200" cap="none" spc="0" normalizeH="0" baseline="0" noProof="0" dirty="0">
              <a:ln>
                <a:noFill/>
              </a:ln>
              <a:solidFill>
                <a:srgbClr val="505050">
                  <a:lumMod val="50000"/>
                </a:srgbClr>
              </a:solidFill>
              <a:effectLst/>
              <a:uLnTx/>
              <a:uFillTx/>
              <a:latin typeface="Verdana"/>
              <a:ea typeface="Verdana" pitchFamily="34" charset="0"/>
            </a:endParaRPr>
          </a:p>
        </p:txBody>
      </p:sp>
    </p:spTree>
    <p:extLst>
      <p:ext uri="{BB962C8B-B14F-4D97-AF65-F5344CB8AC3E}">
        <p14:creationId xmlns:p14="http://schemas.microsoft.com/office/powerpoint/2010/main" val="2571142361"/>
      </p:ext>
    </p:extLst>
  </p:cSld>
  <p:clrMapOvr>
    <a:masterClrMapping/>
  </p:clrMapOvr>
  <p:transition spd="med">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DA9DE5A-797B-4DCA-0D4B-106826BB00B1}"/>
              </a:ext>
            </a:extLst>
          </p:cNvPr>
          <p:cNvSpPr>
            <a:spLocks noGrp="1"/>
          </p:cNvSpPr>
          <p:nvPr>
            <p:ph type="title"/>
          </p:nvPr>
        </p:nvSpPr>
        <p:spPr>
          <a:xfrm>
            <a:off x="780585" y="365126"/>
            <a:ext cx="10573215" cy="1129138"/>
          </a:xfrm>
          <a:solidFill>
            <a:schemeClr val="accent6">
              <a:lumMod val="20000"/>
              <a:lumOff val="80000"/>
            </a:schemeClr>
          </a:solidFill>
        </p:spPr>
        <p:txBody>
          <a:bodyPr>
            <a:normAutofit/>
          </a:bodyPr>
          <a:lstStyle/>
          <a:p>
            <a:r>
              <a:rPr lang="tr-TR" sz="2400" b="0" i="0" dirty="0">
                <a:solidFill>
                  <a:srgbClr val="1A1A1A"/>
                </a:solidFill>
                <a:effectLst/>
                <a:latin typeface="Arial" panose="020B0604020202020204" pitchFamily="34" charset="0"/>
                <a:cs typeface="Arial" panose="020B0604020202020204" pitchFamily="34" charset="0"/>
              </a:rPr>
              <a:t>D-</a:t>
            </a:r>
            <a:r>
              <a:rPr lang="tr-TR" sz="2400" b="0" i="0" dirty="0" err="1">
                <a:solidFill>
                  <a:srgbClr val="1A1A1A"/>
                </a:solidFill>
                <a:effectLst/>
                <a:latin typeface="Arial" panose="020B0604020202020204" pitchFamily="34" charset="0"/>
                <a:cs typeface="Arial" panose="020B0604020202020204" pitchFamily="34" charset="0"/>
              </a:rPr>
              <a:t>RVd</a:t>
            </a:r>
            <a:r>
              <a:rPr lang="tr-TR" sz="2400" dirty="0">
                <a:solidFill>
                  <a:srgbClr val="1A1A1A"/>
                </a:solidFill>
                <a:latin typeface="Arial" panose="020B0604020202020204" pitchFamily="34" charset="0"/>
                <a:cs typeface="Arial" panose="020B0604020202020204" pitchFamily="34" charset="0"/>
              </a:rPr>
              <a:t> </a:t>
            </a:r>
            <a:r>
              <a:rPr lang="tr-TR" sz="2400" b="0" i="0" dirty="0" err="1">
                <a:solidFill>
                  <a:srgbClr val="1A1A1A"/>
                </a:solidFill>
                <a:effectLst/>
                <a:latin typeface="Arial" panose="020B0604020202020204" pitchFamily="34" charset="0"/>
                <a:cs typeface="Arial" panose="020B0604020202020204" pitchFamily="34" charset="0"/>
              </a:rPr>
              <a:t>RVd'ye</a:t>
            </a:r>
            <a:r>
              <a:rPr lang="tr-TR" sz="2400" b="0" i="0" dirty="0">
                <a:solidFill>
                  <a:srgbClr val="1A1A1A"/>
                </a:solidFill>
                <a:effectLst/>
                <a:latin typeface="Arial" panose="020B0604020202020204" pitchFamily="34" charset="0"/>
                <a:cs typeface="Arial" panose="020B0604020202020204" pitchFamily="34" charset="0"/>
              </a:rPr>
              <a:t> kıyasla</a:t>
            </a:r>
            <a:br>
              <a:rPr lang="tr-TR" sz="2400" b="0" i="0" dirty="0">
                <a:solidFill>
                  <a:srgbClr val="1A1A1A"/>
                </a:solidFill>
                <a:effectLst/>
                <a:latin typeface="Arial" panose="020B0604020202020204" pitchFamily="34" charset="0"/>
                <a:cs typeface="Arial" panose="020B0604020202020204" pitchFamily="34" charset="0"/>
              </a:rPr>
            </a:br>
            <a:r>
              <a:rPr lang="tr-TR" sz="2400" b="0" i="0" dirty="0">
                <a:solidFill>
                  <a:srgbClr val="1A1A1A"/>
                </a:solidFill>
                <a:effectLst/>
                <a:latin typeface="Arial" panose="020B0604020202020204" pitchFamily="34" charset="0"/>
                <a:cs typeface="Arial" panose="020B0604020202020204" pitchFamily="34" charset="0"/>
              </a:rPr>
              <a:t>zamanla derinleşen </a:t>
            </a:r>
            <a:r>
              <a:rPr lang="tr-TR" sz="2400" b="0" i="0" dirty="0" err="1">
                <a:solidFill>
                  <a:srgbClr val="1A1A1A"/>
                </a:solidFill>
                <a:effectLst/>
                <a:latin typeface="Arial" panose="020B0604020202020204" pitchFamily="34" charset="0"/>
                <a:cs typeface="Arial" panose="020B0604020202020204" pitchFamily="34" charset="0"/>
              </a:rPr>
              <a:t>sCR</a:t>
            </a:r>
            <a:r>
              <a:rPr lang="tr-TR" sz="2400" b="0" i="0" dirty="0">
                <a:solidFill>
                  <a:srgbClr val="1A1A1A"/>
                </a:solidFill>
                <a:effectLst/>
                <a:latin typeface="Arial" panose="020B0604020202020204" pitchFamily="34" charset="0"/>
                <a:cs typeface="Arial" panose="020B0604020202020204" pitchFamily="34" charset="0"/>
              </a:rPr>
              <a:t> oranlarını ve MRD negatifliği oranlarını iyileştirdi</a:t>
            </a:r>
            <a:endParaRPr lang="tr-TR" sz="2400" dirty="0">
              <a:latin typeface="Arial" panose="020B0604020202020204" pitchFamily="34" charset="0"/>
              <a:cs typeface="Arial" panose="020B0604020202020204" pitchFamily="34" charset="0"/>
            </a:endParaRPr>
          </a:p>
        </p:txBody>
      </p:sp>
      <p:pic>
        <p:nvPicPr>
          <p:cNvPr id="5" name="İçerik Yer Tutucusu 4">
            <a:extLst>
              <a:ext uri="{FF2B5EF4-FFF2-40B4-BE49-F238E27FC236}">
                <a16:creationId xmlns:a16="http://schemas.microsoft.com/office/drawing/2014/main" id="{3A6B26D8-76CC-FAAE-7988-0F427FDE29D3}"/>
              </a:ext>
            </a:extLst>
          </p:cNvPr>
          <p:cNvPicPr>
            <a:picLocks noGrp="1" noChangeAspect="1"/>
          </p:cNvPicPr>
          <p:nvPr>
            <p:ph idx="1"/>
          </p:nvPr>
        </p:nvPicPr>
        <p:blipFill>
          <a:blip r:embed="rId2"/>
          <a:stretch>
            <a:fillRect/>
          </a:stretch>
        </p:blipFill>
        <p:spPr>
          <a:xfrm>
            <a:off x="909444" y="1525020"/>
            <a:ext cx="8405541" cy="4353273"/>
          </a:xfrm>
          <a:ln w="57150">
            <a:solidFill>
              <a:schemeClr val="tx1"/>
            </a:solidFill>
          </a:ln>
        </p:spPr>
      </p:pic>
      <p:pic>
        <p:nvPicPr>
          <p:cNvPr id="7" name="Resim 6">
            <a:extLst>
              <a:ext uri="{FF2B5EF4-FFF2-40B4-BE49-F238E27FC236}">
                <a16:creationId xmlns:a16="http://schemas.microsoft.com/office/drawing/2014/main" id="{22CD8588-3FF3-3FE1-FDC4-731A670EA704}"/>
              </a:ext>
            </a:extLst>
          </p:cNvPr>
          <p:cNvPicPr>
            <a:picLocks noChangeAspect="1"/>
          </p:cNvPicPr>
          <p:nvPr/>
        </p:nvPicPr>
        <p:blipFill>
          <a:blip r:embed="rId3"/>
          <a:stretch>
            <a:fillRect/>
          </a:stretch>
        </p:blipFill>
        <p:spPr>
          <a:xfrm>
            <a:off x="6437972" y="5937487"/>
            <a:ext cx="5326566" cy="737625"/>
          </a:xfrm>
          <a:prstGeom prst="rect">
            <a:avLst/>
          </a:prstGeom>
        </p:spPr>
      </p:pic>
      <p:pic>
        <p:nvPicPr>
          <p:cNvPr id="9" name="Resim 8">
            <a:extLst>
              <a:ext uri="{FF2B5EF4-FFF2-40B4-BE49-F238E27FC236}">
                <a16:creationId xmlns:a16="http://schemas.microsoft.com/office/drawing/2014/main" id="{182513DC-BBA6-7065-317B-133DAF41D5E4}"/>
              </a:ext>
            </a:extLst>
          </p:cNvPr>
          <p:cNvPicPr>
            <a:picLocks noChangeAspect="1"/>
          </p:cNvPicPr>
          <p:nvPr/>
        </p:nvPicPr>
        <p:blipFill>
          <a:blip r:embed="rId4"/>
          <a:stretch>
            <a:fillRect/>
          </a:stretch>
        </p:blipFill>
        <p:spPr>
          <a:xfrm>
            <a:off x="7676685" y="6591300"/>
            <a:ext cx="3276600" cy="266700"/>
          </a:xfrm>
          <a:prstGeom prst="rect">
            <a:avLst/>
          </a:prstGeom>
        </p:spPr>
      </p:pic>
      <p:pic>
        <p:nvPicPr>
          <p:cNvPr id="11" name="Resim 10">
            <a:extLst>
              <a:ext uri="{FF2B5EF4-FFF2-40B4-BE49-F238E27FC236}">
                <a16:creationId xmlns:a16="http://schemas.microsoft.com/office/drawing/2014/main" id="{282AE63B-C19D-D8F7-75D6-50A624CA29E4}"/>
              </a:ext>
            </a:extLst>
          </p:cNvPr>
          <p:cNvPicPr>
            <a:picLocks noChangeAspect="1"/>
          </p:cNvPicPr>
          <p:nvPr/>
        </p:nvPicPr>
        <p:blipFill>
          <a:blip r:embed="rId5"/>
          <a:stretch>
            <a:fillRect/>
          </a:stretch>
        </p:blipFill>
        <p:spPr>
          <a:xfrm>
            <a:off x="9523140" y="4892794"/>
            <a:ext cx="2668859" cy="914400"/>
          </a:xfrm>
          <a:prstGeom prst="rect">
            <a:avLst/>
          </a:prstGeom>
        </p:spPr>
      </p:pic>
    </p:spTree>
    <p:extLst>
      <p:ext uri="{BB962C8B-B14F-4D97-AF65-F5344CB8AC3E}">
        <p14:creationId xmlns:p14="http://schemas.microsoft.com/office/powerpoint/2010/main" val="196667438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5" name="Başlık 4">
            <a:extLst>
              <a:ext uri="{FF2B5EF4-FFF2-40B4-BE49-F238E27FC236}">
                <a16:creationId xmlns:a16="http://schemas.microsoft.com/office/drawing/2014/main" id="{9309E92D-0222-3C9D-BBCB-9D9C7A47CFF1}"/>
              </a:ext>
            </a:extLst>
          </p:cNvPr>
          <p:cNvSpPr>
            <a:spLocks noGrp="1"/>
          </p:cNvSpPr>
          <p:nvPr>
            <p:ph type="title"/>
          </p:nvPr>
        </p:nvSpPr>
        <p:spPr/>
        <p:txBody>
          <a:bodyPr/>
          <a:lstStyle/>
          <a:p>
            <a:endParaRPr lang="tr-TR"/>
          </a:p>
        </p:txBody>
      </p:sp>
      <p:pic>
        <p:nvPicPr>
          <p:cNvPr id="7" name="İçerik Yer Tutucusu 6">
            <a:extLst>
              <a:ext uri="{FF2B5EF4-FFF2-40B4-BE49-F238E27FC236}">
                <a16:creationId xmlns:a16="http://schemas.microsoft.com/office/drawing/2014/main" id="{1AFBFB57-069A-2AE2-C698-B564B9E3A09C}"/>
              </a:ext>
            </a:extLst>
          </p:cNvPr>
          <p:cNvPicPr>
            <a:picLocks noGrp="1" noChangeAspect="1"/>
          </p:cNvPicPr>
          <p:nvPr>
            <p:ph idx="1"/>
          </p:nvPr>
        </p:nvPicPr>
        <p:blipFill>
          <a:blip r:embed="rId2"/>
          <a:stretch>
            <a:fillRect/>
          </a:stretch>
        </p:blipFill>
        <p:spPr>
          <a:xfrm>
            <a:off x="1016623" y="1928813"/>
            <a:ext cx="10158754" cy="4252912"/>
          </a:xfrm>
          <a:prstGeom prst="rect">
            <a:avLst/>
          </a:prstGeom>
        </p:spPr>
      </p:pic>
    </p:spTree>
    <p:extLst>
      <p:ext uri="{BB962C8B-B14F-4D97-AF65-F5344CB8AC3E}">
        <p14:creationId xmlns:p14="http://schemas.microsoft.com/office/powerpoint/2010/main" val="30649183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10731EF8-F230-4E6C-811F-5B698EBCA17A}"/>
              </a:ext>
            </a:extLst>
          </p:cNvPr>
          <p:cNvSpPr>
            <a:spLocks noGrp="1"/>
          </p:cNvSpPr>
          <p:nvPr>
            <p:ph type="title"/>
          </p:nvPr>
        </p:nvSpPr>
        <p:spPr/>
        <p:txBody>
          <a:bodyPr/>
          <a:lstStyle/>
          <a:p>
            <a:r>
              <a:rPr lang="en-US"/>
              <a:t>GRIFFIN: Patient Disposition </a:t>
            </a:r>
          </a:p>
        </p:txBody>
      </p:sp>
      <p:sp>
        <p:nvSpPr>
          <p:cNvPr id="76" name="Slide Number Placeholder 3">
            <a:extLst>
              <a:ext uri="{FF2B5EF4-FFF2-40B4-BE49-F238E27FC236}">
                <a16:creationId xmlns:a16="http://schemas.microsoft.com/office/drawing/2014/main" id="{8F857CF4-FDDB-4D35-B17E-3EFB9FBBDA19}"/>
              </a:ext>
            </a:extLst>
          </p:cNvPr>
          <p:cNvSpPr txBox="1">
            <a:spLocks/>
          </p:cNvSpPr>
          <p:nvPr/>
        </p:nvSpPr>
        <p:spPr>
          <a:xfrm>
            <a:off x="458848" y="6464236"/>
            <a:ext cx="10551470" cy="301756"/>
          </a:xfrm>
          <a:prstGeom prst="rect">
            <a:avLst/>
          </a:prstGeom>
        </p:spPr>
        <p:txBody>
          <a:bodyPr vert="horz" lIns="0" tIns="0" rIns="0" bIns="0" rtlCol="0" anchor="b"/>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90000"/>
              </a:lnSpc>
              <a:spcBef>
                <a:spcPts val="400"/>
              </a:spcBef>
              <a:spcAft>
                <a:spcPct val="0"/>
              </a:spcAft>
              <a:buClrTx/>
              <a:buSzTx/>
              <a:buFontTx/>
              <a:buNone/>
              <a:tabLst/>
              <a:defRPr/>
            </a:pPr>
            <a:endParaRPr kumimoji="0" lang="en-US" sz="900" b="0" i="0" u="none" strike="noStrike" kern="1200" cap="none" spc="0" normalizeH="0" baseline="0" noProof="0">
              <a:ln>
                <a:noFill/>
              </a:ln>
              <a:solidFill>
                <a:srgbClr val="505050">
                  <a:alpha val="80000"/>
                </a:srgbClr>
              </a:solidFill>
              <a:effectLst/>
              <a:uLnTx/>
              <a:uFillTx/>
              <a:latin typeface="Calibri"/>
              <a:ea typeface="+mn-ea"/>
              <a:cs typeface="+mn-cs"/>
            </a:endParaRPr>
          </a:p>
        </p:txBody>
      </p:sp>
      <p:graphicFrame>
        <p:nvGraphicFramePr>
          <p:cNvPr id="59" name="Table 4">
            <a:extLst>
              <a:ext uri="{FF2B5EF4-FFF2-40B4-BE49-F238E27FC236}">
                <a16:creationId xmlns:a16="http://schemas.microsoft.com/office/drawing/2014/main" id="{701D5222-B5B5-4208-81A6-6EE2FCB3626B}"/>
              </a:ext>
            </a:extLst>
          </p:cNvPr>
          <p:cNvGraphicFramePr>
            <a:graphicFrameLocks noGrp="1"/>
          </p:cNvGraphicFramePr>
          <p:nvPr/>
        </p:nvGraphicFramePr>
        <p:xfrm>
          <a:off x="1507782" y="2934956"/>
          <a:ext cx="9119286" cy="3165348"/>
        </p:xfrm>
        <a:graphic>
          <a:graphicData uri="http://schemas.openxmlformats.org/drawingml/2006/table">
            <a:tbl>
              <a:tblPr firstRow="1" bandRow="1">
                <a:tableStyleId>{9DCAF9ED-07DC-4A11-8D7F-57B35C25682E}</a:tableStyleId>
              </a:tblPr>
              <a:tblGrid>
                <a:gridCol w="5091006">
                  <a:extLst>
                    <a:ext uri="{9D8B030D-6E8A-4147-A177-3AD203B41FA5}">
                      <a16:colId xmlns:a16="http://schemas.microsoft.com/office/drawing/2014/main" val="448902403"/>
                    </a:ext>
                  </a:extLst>
                </a:gridCol>
                <a:gridCol w="2014140">
                  <a:extLst>
                    <a:ext uri="{9D8B030D-6E8A-4147-A177-3AD203B41FA5}">
                      <a16:colId xmlns:a16="http://schemas.microsoft.com/office/drawing/2014/main" val="1052019350"/>
                    </a:ext>
                  </a:extLst>
                </a:gridCol>
                <a:gridCol w="2014140">
                  <a:extLst>
                    <a:ext uri="{9D8B030D-6E8A-4147-A177-3AD203B41FA5}">
                      <a16:colId xmlns:a16="http://schemas.microsoft.com/office/drawing/2014/main" val="311474273"/>
                    </a:ext>
                  </a:extLst>
                </a:gridCol>
              </a:tblGrid>
              <a:tr h="365665">
                <a:tc>
                  <a:txBody>
                    <a:bodyPr/>
                    <a:lstStyle/>
                    <a:p>
                      <a:r>
                        <a:rPr lang="en-US" sz="1400">
                          <a:solidFill>
                            <a:schemeClr val="bg1"/>
                          </a:solidFill>
                          <a:latin typeface="+mj-lt"/>
                        </a:rPr>
                        <a:t>Patients, n (%)</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003479"/>
                    </a:solidFill>
                  </a:tcPr>
                </a:tc>
                <a:tc>
                  <a:txBody>
                    <a:bodyPr/>
                    <a:lstStyle/>
                    <a:p>
                      <a:pPr algn="ctr"/>
                      <a:r>
                        <a:rPr lang="en-US" sz="1400">
                          <a:solidFill>
                            <a:schemeClr val="bg1"/>
                          </a:solidFill>
                          <a:latin typeface="+mj-lt"/>
                        </a:rPr>
                        <a:t>D-RVd</a:t>
                      </a:r>
                    </a:p>
                    <a:p>
                      <a:pPr algn="ctr"/>
                      <a:r>
                        <a:rPr lang="en-US" sz="1400">
                          <a:solidFill>
                            <a:schemeClr val="bg1"/>
                          </a:solidFill>
                          <a:latin typeface="+mj-lt"/>
                        </a:rPr>
                        <a:t>(n = 104)</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003479"/>
                    </a:solidFill>
                  </a:tcPr>
                </a:tc>
                <a:tc>
                  <a:txBody>
                    <a:bodyPr/>
                    <a:lstStyle/>
                    <a:p>
                      <a:pPr algn="ctr"/>
                      <a:r>
                        <a:rPr lang="en-US" sz="1400">
                          <a:solidFill>
                            <a:schemeClr val="bg1"/>
                          </a:solidFill>
                          <a:latin typeface="+mj-lt"/>
                        </a:rPr>
                        <a:t>RVd</a:t>
                      </a:r>
                    </a:p>
                    <a:p>
                      <a:pPr algn="ctr"/>
                      <a:r>
                        <a:rPr lang="en-US" sz="1400">
                          <a:solidFill>
                            <a:schemeClr val="bg1"/>
                          </a:solidFill>
                          <a:latin typeface="+mj-lt"/>
                        </a:rPr>
                        <a:t>(n = 103)</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003479"/>
                    </a:solidFill>
                  </a:tcPr>
                </a:tc>
                <a:extLst>
                  <a:ext uri="{0D108BD9-81ED-4DB2-BD59-A6C34878D82A}">
                    <a16:rowId xmlns:a16="http://schemas.microsoft.com/office/drawing/2014/main" val="1133462446"/>
                  </a:ext>
                </a:extLst>
              </a:tr>
              <a:tr h="207569">
                <a:tc>
                  <a:txBody>
                    <a:bodyPr/>
                    <a:lstStyle/>
                    <a:p>
                      <a:pPr marL="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rPr>
                        <a:t>Treated with maintenance therapy</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90 (87)</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70 (68)</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1703084918"/>
                  </a:ext>
                </a:extLst>
              </a:tr>
              <a:tr h="207569">
                <a:tc>
                  <a:txBody>
                    <a:bodyPr/>
                    <a:lstStyle/>
                    <a:p>
                      <a:pPr marL="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Completed maintenance therapy</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67 (64)</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44 (43)</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4153998212"/>
                  </a:ext>
                </a:extLst>
              </a:tr>
              <a:tr h="207569">
                <a:tc>
                  <a:txBody>
                    <a:bodyPr/>
                    <a:lstStyle/>
                    <a:p>
                      <a:pPr marL="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Discontinued treatment during maintenance therapy</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21 (20)</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21 (20)</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57150" cap="flat" cmpd="sng" algn="ctr">
                      <a:solidFill>
                        <a:srgbClr val="F8F8F8"/>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1368042801"/>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Adverse event</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8 (8)</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7 (7)</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2527128970"/>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Progressive disease</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3 (3)</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7 (7)</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4072350077"/>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Patient withdrawal</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2 (2)</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4 (4)</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917044713"/>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Lost to follow-up</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2 (2)</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0</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3985224880"/>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Death</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1 (1)</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1 (1)</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1295764619"/>
                  </a:ext>
                </a:extLst>
              </a:tr>
              <a:tr h="207569">
                <a:tc>
                  <a:txBody>
                    <a:bodyPr/>
                    <a:lstStyle/>
                    <a:p>
                      <a:pPr marL="228600" marR="0" lvl="0" indent="0" algn="l" defTabSz="914396" rtl="0" eaLnBrk="1" fontAlgn="auto" latinLnBrk="0" hangingPunct="1">
                        <a:lnSpc>
                          <a:spcPct val="95000"/>
                        </a:lnSpc>
                        <a:spcBef>
                          <a:spcPts val="1800"/>
                        </a:spcBef>
                        <a:spcAft>
                          <a:spcPts val="0"/>
                        </a:spcAft>
                        <a:buClr>
                          <a:schemeClr val="accent1"/>
                        </a:buClr>
                        <a:buSzTx/>
                        <a:buFont typeface="Arial" panose="020B0604020202020204" pitchFamily="34" charset="0"/>
                        <a:buNone/>
                        <a:tabLst/>
                        <a:defRPr/>
                      </a:pPr>
                      <a:r>
                        <a:rPr lang="en-US" sz="1400" b="0" kern="1200">
                          <a:solidFill>
                            <a:srgbClr val="52575A"/>
                          </a:solidFill>
                          <a:latin typeface="+mn-lt"/>
                          <a:ea typeface="+mn-ea"/>
                          <a:cs typeface="+mn-cs"/>
                          <a:sym typeface="OpenSans"/>
                        </a:rPr>
                        <a:t>Other</a:t>
                      </a:r>
                    </a:p>
                  </a:txBody>
                  <a:tcPr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5 (5)</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tc>
                  <a:txBody>
                    <a:bodyPr/>
                    <a:lstStyle/>
                    <a:p>
                      <a:pPr marL="0" marR="0" algn="ctr">
                        <a:lnSpc>
                          <a:spcPct val="107000"/>
                        </a:lnSpc>
                        <a:spcBef>
                          <a:spcPts val="0"/>
                        </a:spcBef>
                        <a:spcAft>
                          <a:spcPts val="0"/>
                        </a:spcAft>
                      </a:pPr>
                      <a:r>
                        <a:rPr lang="en-US" sz="1400" b="0">
                          <a:solidFill>
                            <a:srgbClr val="52575A"/>
                          </a:solidFill>
                          <a:effectLst/>
                          <a:latin typeface="+mn-lt"/>
                          <a:ea typeface="Times New Roman" panose="02020603050405020304" pitchFamily="18" charset="0"/>
                          <a:cs typeface="Times New Roman" panose="02020603050405020304" pitchFamily="18" charset="0"/>
                        </a:rPr>
                        <a:t>2 (2)</a:t>
                      </a:r>
                    </a:p>
                  </a:txBody>
                  <a:tcPr marL="42545" marR="42545" marT="0" marB="0" anchor="ctr">
                    <a:lnL w="57150" cap="flat" cmpd="sng" algn="ctr">
                      <a:solidFill>
                        <a:srgbClr val="F8F8F8"/>
                      </a:solidFill>
                      <a:prstDash val="solid"/>
                      <a:round/>
                      <a:headEnd type="none" w="med" len="med"/>
                      <a:tailEnd type="none" w="med" len="med"/>
                    </a:lnL>
                    <a:lnR w="57150" cap="flat" cmpd="sng" algn="ctr">
                      <a:solidFill>
                        <a:srgbClr val="F8F8F8"/>
                      </a:solidFill>
                      <a:prstDash val="solid"/>
                      <a:round/>
                      <a:headEnd type="none" w="med" len="med"/>
                      <a:tailEnd type="none" w="med" len="med"/>
                    </a:lnR>
                    <a:lnT w="12700" cap="flat" cmpd="sng" algn="ctr">
                      <a:noFill/>
                      <a:prstDash val="solid"/>
                      <a:round/>
                      <a:headEnd type="none" w="med" len="med"/>
                      <a:tailEnd type="none" w="med" len="med"/>
                    </a:lnT>
                    <a:lnB w="57150" cap="flat" cmpd="sng" algn="ctr">
                      <a:solidFill>
                        <a:srgbClr val="F8F8F8"/>
                      </a:solidFill>
                      <a:prstDash val="solid"/>
                      <a:round/>
                      <a:headEnd type="none" w="med" len="med"/>
                      <a:tailEnd type="none" w="med" len="med"/>
                    </a:lnB>
                    <a:lnTlToBr w="12700" cmpd="sng">
                      <a:noFill/>
                      <a:prstDash val="solid"/>
                    </a:lnTlToBr>
                    <a:lnBlToTr w="12700" cmpd="sng">
                      <a:noFill/>
                      <a:prstDash val="solid"/>
                    </a:lnBlToTr>
                    <a:solidFill>
                      <a:srgbClr val="CCE4F7">
                        <a:alpha val="80000"/>
                      </a:srgbClr>
                    </a:solidFill>
                  </a:tcPr>
                </a:tc>
                <a:extLst>
                  <a:ext uri="{0D108BD9-81ED-4DB2-BD59-A6C34878D82A}">
                    <a16:rowId xmlns:a16="http://schemas.microsoft.com/office/drawing/2014/main" val="3924523142"/>
                  </a:ext>
                </a:extLst>
              </a:tr>
            </a:tbl>
          </a:graphicData>
        </a:graphic>
      </p:graphicFrame>
      <p:sp>
        <p:nvSpPr>
          <p:cNvPr id="6" name="TextBox 4">
            <a:extLst>
              <a:ext uri="{FF2B5EF4-FFF2-40B4-BE49-F238E27FC236}">
                <a16:creationId xmlns:a16="http://schemas.microsoft.com/office/drawing/2014/main" id="{58CD42AB-7D9D-4CA4-AD45-414E8135FB42}"/>
              </a:ext>
            </a:extLst>
          </p:cNvPr>
          <p:cNvSpPr txBox="1">
            <a:spLocks noChangeArrowheads="1"/>
          </p:cNvSpPr>
          <p:nvPr/>
        </p:nvSpPr>
        <p:spPr bwMode="auto">
          <a:xfrm>
            <a:off x="-7885" y="6661095"/>
            <a:ext cx="27622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graphicFrame>
        <p:nvGraphicFramePr>
          <p:cNvPr id="9" name="Table 8">
            <a:extLst>
              <a:ext uri="{FF2B5EF4-FFF2-40B4-BE49-F238E27FC236}">
                <a16:creationId xmlns:a16="http://schemas.microsoft.com/office/drawing/2014/main" id="{60173B41-0C76-499D-A6F3-82558ED9DA55}"/>
              </a:ext>
            </a:extLst>
          </p:cNvPr>
          <p:cNvGraphicFramePr>
            <a:graphicFrameLocks noGrp="1"/>
          </p:cNvGraphicFramePr>
          <p:nvPr/>
        </p:nvGraphicFramePr>
        <p:xfrm>
          <a:off x="863597" y="1068360"/>
          <a:ext cx="10511975" cy="1696611"/>
        </p:xfrm>
        <a:graphic>
          <a:graphicData uri="http://schemas.openxmlformats.org/drawingml/2006/table">
            <a:tbl>
              <a:tblPr firstRow="1" bandRow="1">
                <a:effectLst>
                  <a:outerShdw blurRad="50800" dist="38100" dir="2700000" algn="tl" rotWithShape="0">
                    <a:prstClr val="black">
                      <a:alpha val="40000"/>
                    </a:prstClr>
                  </a:outerShdw>
                </a:effectLst>
                <a:tableStyleId>{00A15C55-8517-42AA-B614-E9B94910E393}</a:tableStyleId>
              </a:tblPr>
              <a:tblGrid>
                <a:gridCol w="10511975">
                  <a:extLst>
                    <a:ext uri="{9D8B030D-6E8A-4147-A177-3AD203B41FA5}">
                      <a16:colId xmlns:a16="http://schemas.microsoft.com/office/drawing/2014/main" val="4254589684"/>
                    </a:ext>
                  </a:extLst>
                </a:gridCol>
              </a:tblGrid>
              <a:tr h="310133">
                <a:tc>
                  <a:txBody>
                    <a:bodyPr/>
                    <a:lstStyle/>
                    <a:p>
                      <a:pPr lvl="1" algn="l">
                        <a:spcAft>
                          <a:spcPts val="0"/>
                        </a:spcAft>
                      </a:pPr>
                      <a:endParaRPr lang="en-US" sz="1100">
                        <a:latin typeface="Verdana" panose="020B0604030504040204" pitchFamily="34" charset="0"/>
                        <a:ea typeface="Verdana" panose="020B0604030504040204" pitchFamily="34" charset="0"/>
                        <a:cs typeface="Verdana" panose="020B0604030504040204" pitchFamily="34" charset="0"/>
                      </a:endParaRPr>
                    </a:p>
                  </a:txBody>
                  <a:tcPr anchor="ctr">
                    <a:solidFill>
                      <a:schemeClr val="accent1"/>
                    </a:solidFill>
                  </a:tcPr>
                </a:tc>
                <a:extLst>
                  <a:ext uri="{0D108BD9-81ED-4DB2-BD59-A6C34878D82A}">
                    <a16:rowId xmlns:a16="http://schemas.microsoft.com/office/drawing/2014/main" val="3679967866"/>
                  </a:ext>
                </a:extLst>
              </a:tr>
              <a:tr h="1386478">
                <a:tc>
                  <a:txBody>
                    <a:bodyPr/>
                    <a:lstStyle/>
                    <a:p>
                      <a:pPr marL="285750" indent="-285750">
                        <a:buFont typeface="Arial" panose="020B0604020202020204" pitchFamily="34" charset="0"/>
                        <a:buChar char="•"/>
                      </a:pPr>
                      <a:r>
                        <a:rPr lang="en-US" sz="1400">
                          <a:latin typeface="Verdana" panose="020B0604030504040204" pitchFamily="34" charset="0"/>
                          <a:ea typeface="Verdana" panose="020B0604030504040204" pitchFamily="34" charset="0"/>
                          <a:sym typeface="OpenSans"/>
                        </a:rPr>
                        <a:t>At clinical cutoff, all patients either completed 2 years of maintenance therapy or discontinued study treatment</a:t>
                      </a:r>
                    </a:p>
                    <a:p>
                      <a:pPr marL="571500" indent="-285750">
                        <a:buFont typeface="Verdana" panose="020B0604030504040204" pitchFamily="34" charset="0"/>
                        <a:buChar char="‒"/>
                      </a:pPr>
                      <a:r>
                        <a:rPr lang="en-US" sz="1400">
                          <a:latin typeface="Verdana" panose="020B0604030504040204" pitchFamily="34" charset="0"/>
                          <a:ea typeface="Verdana" panose="020B0604030504040204" pitchFamily="34" charset="0"/>
                          <a:sym typeface="OpenSans"/>
                        </a:rPr>
                        <a:t>Median follow-up: 38.6 months</a:t>
                      </a:r>
                    </a:p>
                    <a:p>
                      <a:pPr marL="285750" indent="-285750">
                        <a:buFont typeface="Arial" panose="020B0604020202020204" pitchFamily="34" charset="0"/>
                        <a:buChar char="•"/>
                      </a:pPr>
                      <a:r>
                        <a:rPr lang="en-US" sz="1400">
                          <a:latin typeface="Verdana" panose="020B0604030504040204" pitchFamily="34" charset="0"/>
                          <a:ea typeface="Verdana" panose="020B0604030504040204" pitchFamily="34" charset="0"/>
                          <a:sym typeface="OpenSans"/>
                        </a:rPr>
                        <a:t>A similar proportion of D-RVd and RVd patients discontinued during DR or R maintenance (20% each)</a:t>
                      </a:r>
                    </a:p>
                    <a:p>
                      <a:pPr marL="571500" indent="-285750">
                        <a:buFont typeface="Verdana" panose="020B0604030504040204" pitchFamily="34" charset="0"/>
                        <a:buChar char="‒"/>
                      </a:pPr>
                      <a:r>
                        <a:rPr lang="en-US" sz="1400">
                          <a:latin typeface="Verdana" panose="020B0604030504040204" pitchFamily="34" charset="0"/>
                          <a:ea typeface="Verdana" panose="020B0604030504040204" pitchFamily="34" charset="0"/>
                          <a:sym typeface="OpenSans"/>
                        </a:rPr>
                        <a:t>Reason for discontinuation during maintenance included adverse events, which were balanced between arms, and more patients who received RVd with R maintenance discontinued due to progressive disease</a:t>
                      </a:r>
                    </a:p>
                  </a:txBody>
                  <a:tcPr anchor="ctr">
                    <a:solidFill>
                      <a:schemeClr val="bg2">
                        <a:lumMod val="95000"/>
                      </a:schemeClr>
                    </a:solidFill>
                  </a:tcPr>
                </a:tc>
                <a:extLst>
                  <a:ext uri="{0D108BD9-81ED-4DB2-BD59-A6C34878D82A}">
                    <a16:rowId xmlns:a16="http://schemas.microsoft.com/office/drawing/2014/main" val="1996606854"/>
                  </a:ext>
                </a:extLst>
              </a:tr>
            </a:tbl>
          </a:graphicData>
        </a:graphic>
      </p:graphicFrame>
      <p:grpSp>
        <p:nvGrpSpPr>
          <p:cNvPr id="10" name="Group 9">
            <a:extLst>
              <a:ext uri="{FF2B5EF4-FFF2-40B4-BE49-F238E27FC236}">
                <a16:creationId xmlns:a16="http://schemas.microsoft.com/office/drawing/2014/main" id="{5BDC057C-CC7B-4907-BC51-005743C9C919}"/>
              </a:ext>
            </a:extLst>
          </p:cNvPr>
          <p:cNvGrpSpPr/>
          <p:nvPr/>
        </p:nvGrpSpPr>
        <p:grpSpPr>
          <a:xfrm>
            <a:off x="706473" y="972920"/>
            <a:ext cx="457200" cy="457200"/>
            <a:chOff x="140677" y="3404382"/>
            <a:chExt cx="745588" cy="756257"/>
          </a:xfrm>
        </p:grpSpPr>
        <p:sp>
          <p:nvSpPr>
            <p:cNvPr id="11" name="Oval 10">
              <a:extLst>
                <a:ext uri="{FF2B5EF4-FFF2-40B4-BE49-F238E27FC236}">
                  <a16:creationId xmlns:a16="http://schemas.microsoft.com/office/drawing/2014/main" id="{4526F8BE-8A74-4834-A797-C34610F6BA77}"/>
                </a:ext>
              </a:extLst>
            </p:cNvPr>
            <p:cNvSpPr/>
            <p:nvPr/>
          </p:nvSpPr>
          <p:spPr>
            <a:xfrm>
              <a:off x="140677" y="3404382"/>
              <a:ext cx="745588" cy="756257"/>
            </a:xfrm>
            <a:prstGeom prst="ellipse">
              <a:avLst/>
            </a:prstGeom>
            <a:solidFill>
              <a:schemeClr val="bg2"/>
            </a:solidFill>
            <a:ln w="12700">
              <a:solidFill>
                <a:schemeClr val="accent1"/>
              </a:solidFill>
              <a:prstDash val="soli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12" name="Graphic 11" descr="Lightbulb">
              <a:extLst>
                <a:ext uri="{FF2B5EF4-FFF2-40B4-BE49-F238E27FC236}">
                  <a16:creationId xmlns:a16="http://schemas.microsoft.com/office/drawing/2014/main" id="{E4E079E3-D5AF-4BAA-A685-D71519A648D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0363" y="3499396"/>
              <a:ext cx="566224" cy="566221"/>
            </a:xfrm>
            <a:prstGeom prst="rect">
              <a:avLst/>
            </a:prstGeom>
          </p:spPr>
        </p:pic>
      </p:grpSp>
      <p:sp>
        <p:nvSpPr>
          <p:cNvPr id="3" name="Rounded Rectangle 2">
            <a:extLst>
              <a:ext uri="{FF2B5EF4-FFF2-40B4-BE49-F238E27FC236}">
                <a16:creationId xmlns:a16="http://schemas.microsoft.com/office/drawing/2014/main" id="{5EF9928C-0177-F946-9B13-2439596D8BA6}"/>
              </a:ext>
            </a:extLst>
          </p:cNvPr>
          <p:cNvSpPr/>
          <p:nvPr/>
        </p:nvSpPr>
        <p:spPr>
          <a:xfrm>
            <a:off x="1507782" y="4077730"/>
            <a:ext cx="8797753" cy="271848"/>
          </a:xfrm>
          <a:prstGeom prst="roundRect">
            <a:avLst/>
          </a:prstGeom>
          <a:solidFill>
            <a:srgbClr val="FF0000">
              <a:alpha val="25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4" name="Rounded Rectangle 3">
            <a:extLst>
              <a:ext uri="{FF2B5EF4-FFF2-40B4-BE49-F238E27FC236}">
                <a16:creationId xmlns:a16="http://schemas.microsoft.com/office/drawing/2014/main" id="{3C9792CD-B7A4-4B47-896C-0780B7010900}"/>
              </a:ext>
            </a:extLst>
          </p:cNvPr>
          <p:cNvSpPr/>
          <p:nvPr/>
        </p:nvSpPr>
        <p:spPr>
          <a:xfrm>
            <a:off x="1729946" y="4633784"/>
            <a:ext cx="8414951" cy="308919"/>
          </a:xfrm>
          <a:prstGeom prst="roundRect">
            <a:avLst/>
          </a:prstGeom>
          <a:solidFill>
            <a:srgbClr val="FF0000">
              <a:alpha val="21899"/>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2641801793"/>
      </p:ext>
    </p:extLst>
  </p:cSld>
  <p:clrMapOvr>
    <a:masterClrMapping/>
  </p:clrMapOvr>
  <p:transition spd="med">
    <p:fade/>
  </p:transition>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86C49-B4FC-44DA-AF6A-B2EBB601BCC7}"/>
              </a:ext>
            </a:extLst>
          </p:cNvPr>
          <p:cNvSpPr>
            <a:spLocks noGrp="1"/>
          </p:cNvSpPr>
          <p:nvPr>
            <p:ph type="title"/>
          </p:nvPr>
        </p:nvSpPr>
        <p:spPr>
          <a:xfrm>
            <a:off x="620184" y="152400"/>
            <a:ext cx="10989733" cy="990600"/>
          </a:xfrm>
        </p:spPr>
        <p:txBody>
          <a:bodyPr/>
          <a:lstStyle/>
          <a:p>
            <a:r>
              <a:rPr lang="en-US" dirty="0"/>
              <a:t>GRIFFIN: Responses Deepened Over </a:t>
            </a:r>
            <a:r>
              <a:rPr lang="en-US" dirty="0" err="1"/>
              <a:t>Time</a:t>
            </a:r>
            <a:r>
              <a:rPr lang="en-US" baseline="30000" dirty="0" err="1"/>
              <a:t>a</a:t>
            </a:r>
            <a:endParaRPr lang="en-US" baseline="30000" dirty="0"/>
          </a:p>
        </p:txBody>
      </p:sp>
      <p:graphicFrame>
        <p:nvGraphicFramePr>
          <p:cNvPr id="19" name="Chart 18">
            <a:extLst>
              <a:ext uri="{FF2B5EF4-FFF2-40B4-BE49-F238E27FC236}">
                <a16:creationId xmlns:a16="http://schemas.microsoft.com/office/drawing/2014/main" id="{C5DD1183-ADFB-4C63-8836-7481AFB17EEA}"/>
              </a:ext>
            </a:extLst>
          </p:cNvPr>
          <p:cNvGraphicFramePr/>
          <p:nvPr/>
        </p:nvGraphicFramePr>
        <p:xfrm>
          <a:off x="5619572" y="972932"/>
          <a:ext cx="5850591" cy="3618199"/>
        </p:xfrm>
        <a:graphic>
          <a:graphicData uri="http://schemas.openxmlformats.org/drawingml/2006/chart">
            <c:chart xmlns:c="http://schemas.openxmlformats.org/drawingml/2006/chart" xmlns:r="http://schemas.openxmlformats.org/officeDocument/2006/relationships" r:id="rId3"/>
          </a:graphicData>
        </a:graphic>
      </p:graphicFrame>
      <p:sp>
        <p:nvSpPr>
          <p:cNvPr id="20" name="TextBox 19">
            <a:extLst>
              <a:ext uri="{FF2B5EF4-FFF2-40B4-BE49-F238E27FC236}">
                <a16:creationId xmlns:a16="http://schemas.microsoft.com/office/drawing/2014/main" id="{751ADB1E-46D3-4568-B7C7-DFBA3B7B442D}"/>
              </a:ext>
            </a:extLst>
          </p:cNvPr>
          <p:cNvSpPr txBox="1"/>
          <p:nvPr/>
        </p:nvSpPr>
        <p:spPr>
          <a:xfrm>
            <a:off x="6290786"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induction</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21" name="TextBox 20">
            <a:extLst>
              <a:ext uri="{FF2B5EF4-FFF2-40B4-BE49-F238E27FC236}">
                <a16:creationId xmlns:a16="http://schemas.microsoft.com/office/drawing/2014/main" id="{397B347B-7C4C-4436-810F-403DBFF3E150}"/>
              </a:ext>
            </a:extLst>
          </p:cNvPr>
          <p:cNvSpPr txBox="1"/>
          <p:nvPr/>
        </p:nvSpPr>
        <p:spPr>
          <a:xfrm>
            <a:off x="7263223"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ASCT</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22" name="TextBox 21">
            <a:extLst>
              <a:ext uri="{FF2B5EF4-FFF2-40B4-BE49-F238E27FC236}">
                <a16:creationId xmlns:a16="http://schemas.microsoft.com/office/drawing/2014/main" id="{F3811A1B-AEBB-4525-B595-22FE53C142EF}"/>
              </a:ext>
            </a:extLst>
          </p:cNvPr>
          <p:cNvSpPr txBox="1"/>
          <p:nvPr/>
        </p:nvSpPr>
        <p:spPr>
          <a:xfrm>
            <a:off x="8235661"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consolidation</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23" name="TextBox 22">
            <a:extLst>
              <a:ext uri="{FF2B5EF4-FFF2-40B4-BE49-F238E27FC236}">
                <a16:creationId xmlns:a16="http://schemas.microsoft.com/office/drawing/2014/main" id="{9D9FED47-3657-4BE0-8A47-8227B5EE3A1C}"/>
              </a:ext>
            </a:extLst>
          </p:cNvPr>
          <p:cNvSpPr txBox="1"/>
          <p:nvPr/>
        </p:nvSpPr>
        <p:spPr>
          <a:xfrm>
            <a:off x="9197712" y="3914859"/>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At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1 year of</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maintenance</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d</a:t>
            </a:r>
          </a:p>
        </p:txBody>
      </p:sp>
      <p:sp>
        <p:nvSpPr>
          <p:cNvPr id="24" name="TextBox 23">
            <a:extLst>
              <a:ext uri="{FF2B5EF4-FFF2-40B4-BE49-F238E27FC236}">
                <a16:creationId xmlns:a16="http://schemas.microsoft.com/office/drawing/2014/main" id="{C90BEA8B-CAFB-4092-9741-6C54E4263E37}"/>
              </a:ext>
            </a:extLst>
          </p:cNvPr>
          <p:cNvSpPr txBox="1"/>
          <p:nvPr/>
        </p:nvSpPr>
        <p:spPr>
          <a:xfrm>
            <a:off x="10180535" y="3914859"/>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After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2 years of</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maintenance</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d</a:t>
            </a:r>
          </a:p>
        </p:txBody>
      </p:sp>
      <p:sp>
        <p:nvSpPr>
          <p:cNvPr id="25" name="Freeform: Shape 24">
            <a:extLst>
              <a:ext uri="{FF2B5EF4-FFF2-40B4-BE49-F238E27FC236}">
                <a16:creationId xmlns:a16="http://schemas.microsoft.com/office/drawing/2014/main" id="{11D24747-6A33-4CDC-B17F-3C7E40D457B8}"/>
              </a:ext>
            </a:extLst>
          </p:cNvPr>
          <p:cNvSpPr/>
          <p:nvPr/>
        </p:nvSpPr>
        <p:spPr>
          <a:xfrm>
            <a:off x="6980599" y="1416666"/>
            <a:ext cx="128228" cy="288155"/>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26" name="Freeform: Shape 25">
            <a:extLst>
              <a:ext uri="{FF2B5EF4-FFF2-40B4-BE49-F238E27FC236}">
                <a16:creationId xmlns:a16="http://schemas.microsoft.com/office/drawing/2014/main" id="{D2988B9F-48E9-45D9-B785-F76A7C8A8AB7}"/>
              </a:ext>
            </a:extLst>
          </p:cNvPr>
          <p:cNvSpPr/>
          <p:nvPr/>
        </p:nvSpPr>
        <p:spPr>
          <a:xfrm>
            <a:off x="7949443" y="1374069"/>
            <a:ext cx="128228" cy="479223"/>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27" name="Freeform: Shape 26">
            <a:extLst>
              <a:ext uri="{FF2B5EF4-FFF2-40B4-BE49-F238E27FC236}">
                <a16:creationId xmlns:a16="http://schemas.microsoft.com/office/drawing/2014/main" id="{37EEC413-61ED-4202-971A-26171A0EA8EB}"/>
              </a:ext>
            </a:extLst>
          </p:cNvPr>
          <p:cNvSpPr/>
          <p:nvPr/>
        </p:nvSpPr>
        <p:spPr>
          <a:xfrm>
            <a:off x="8908787" y="1384633"/>
            <a:ext cx="128228" cy="1007140"/>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28" name="Freeform: Shape 27">
            <a:extLst>
              <a:ext uri="{FF2B5EF4-FFF2-40B4-BE49-F238E27FC236}">
                <a16:creationId xmlns:a16="http://schemas.microsoft.com/office/drawing/2014/main" id="{57BAF8B3-1D9F-4A4B-B5BA-073D4825BD0A}"/>
              </a:ext>
            </a:extLst>
          </p:cNvPr>
          <p:cNvSpPr/>
          <p:nvPr/>
        </p:nvSpPr>
        <p:spPr>
          <a:xfrm>
            <a:off x="9896624" y="1374069"/>
            <a:ext cx="128228" cy="1458020"/>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FEA536EC-E643-420B-B2E6-93A3D48B3EF8}"/>
              </a:ext>
            </a:extLst>
          </p:cNvPr>
          <p:cNvSpPr/>
          <p:nvPr/>
        </p:nvSpPr>
        <p:spPr>
          <a:xfrm>
            <a:off x="10855967" y="1374069"/>
            <a:ext cx="128228" cy="1495002"/>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graphicFrame>
        <p:nvGraphicFramePr>
          <p:cNvPr id="41" name="Chart 40">
            <a:extLst>
              <a:ext uri="{FF2B5EF4-FFF2-40B4-BE49-F238E27FC236}">
                <a16:creationId xmlns:a16="http://schemas.microsoft.com/office/drawing/2014/main" id="{53811B6A-FD4E-4FC1-BA11-813EEAD18F1F}"/>
              </a:ext>
            </a:extLst>
          </p:cNvPr>
          <p:cNvGraphicFramePr/>
          <p:nvPr/>
        </p:nvGraphicFramePr>
        <p:xfrm>
          <a:off x="436556" y="833046"/>
          <a:ext cx="5850591" cy="3618199"/>
        </p:xfrm>
        <a:graphic>
          <a:graphicData uri="http://schemas.openxmlformats.org/drawingml/2006/chart">
            <c:chart xmlns:c="http://schemas.openxmlformats.org/drawingml/2006/chart" xmlns:r="http://schemas.openxmlformats.org/officeDocument/2006/relationships" r:id="rId4"/>
          </a:graphicData>
        </a:graphic>
      </p:graphicFrame>
      <p:sp>
        <p:nvSpPr>
          <p:cNvPr id="42" name="TextBox 41">
            <a:extLst>
              <a:ext uri="{FF2B5EF4-FFF2-40B4-BE49-F238E27FC236}">
                <a16:creationId xmlns:a16="http://schemas.microsoft.com/office/drawing/2014/main" id="{B79E5C72-8B2D-4B3B-B691-944D56AFF431}"/>
              </a:ext>
            </a:extLst>
          </p:cNvPr>
          <p:cNvSpPr txBox="1"/>
          <p:nvPr/>
        </p:nvSpPr>
        <p:spPr>
          <a:xfrm>
            <a:off x="7145429" y="1384633"/>
            <a:ext cx="365195" cy="345447"/>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13%</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43" name="TextBox 42">
            <a:extLst>
              <a:ext uri="{FF2B5EF4-FFF2-40B4-BE49-F238E27FC236}">
                <a16:creationId xmlns:a16="http://schemas.microsoft.com/office/drawing/2014/main" id="{82333F5D-9A7F-421C-92EA-1CA8A852E23A}"/>
              </a:ext>
            </a:extLst>
          </p:cNvPr>
          <p:cNvSpPr txBox="1"/>
          <p:nvPr/>
        </p:nvSpPr>
        <p:spPr>
          <a:xfrm>
            <a:off x="8112986" y="1465750"/>
            <a:ext cx="468032"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20%</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44" name="TextBox 43">
            <a:extLst>
              <a:ext uri="{FF2B5EF4-FFF2-40B4-BE49-F238E27FC236}">
                <a16:creationId xmlns:a16="http://schemas.microsoft.com/office/drawing/2014/main" id="{83B3DE54-EEC5-4EAE-9D2A-2356B5B2B928}"/>
              </a:ext>
            </a:extLst>
          </p:cNvPr>
          <p:cNvSpPr txBox="1"/>
          <p:nvPr/>
        </p:nvSpPr>
        <p:spPr>
          <a:xfrm>
            <a:off x="9076373" y="1813240"/>
            <a:ext cx="464766" cy="345447"/>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42%</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45" name="TextBox 44">
            <a:extLst>
              <a:ext uri="{FF2B5EF4-FFF2-40B4-BE49-F238E27FC236}">
                <a16:creationId xmlns:a16="http://schemas.microsoft.com/office/drawing/2014/main" id="{0A21F0C2-268E-4CDE-859A-3977A3B35FD8}"/>
              </a:ext>
            </a:extLst>
          </p:cNvPr>
          <p:cNvSpPr txBox="1"/>
          <p:nvPr/>
        </p:nvSpPr>
        <p:spPr>
          <a:xfrm>
            <a:off x="10054025" y="2050264"/>
            <a:ext cx="468032"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60%</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46" name="TextBox 45">
            <a:extLst>
              <a:ext uri="{FF2B5EF4-FFF2-40B4-BE49-F238E27FC236}">
                <a16:creationId xmlns:a16="http://schemas.microsoft.com/office/drawing/2014/main" id="{1584A9C5-A45F-48F5-9872-BDE092B0B067}"/>
              </a:ext>
            </a:extLst>
          </p:cNvPr>
          <p:cNvSpPr txBox="1"/>
          <p:nvPr/>
        </p:nvSpPr>
        <p:spPr>
          <a:xfrm>
            <a:off x="11017710" y="2121570"/>
            <a:ext cx="468032"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61%</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47" name="Right Brace 46">
            <a:extLst>
              <a:ext uri="{FF2B5EF4-FFF2-40B4-BE49-F238E27FC236}">
                <a16:creationId xmlns:a16="http://schemas.microsoft.com/office/drawing/2014/main" id="{20049A70-A1DB-4CFB-92FC-19C280D849F6}"/>
              </a:ext>
            </a:extLst>
          </p:cNvPr>
          <p:cNvSpPr/>
          <p:nvPr/>
        </p:nvSpPr>
        <p:spPr>
          <a:xfrm rot="16200000">
            <a:off x="8002676" y="-1341055"/>
            <a:ext cx="114638" cy="5204630"/>
          </a:xfrm>
          <a:prstGeom prst="rightBrace">
            <a:avLst>
              <a:gd name="adj1" fmla="val 0"/>
              <a:gd name="adj2" fmla="val 49927"/>
            </a:avLst>
          </a:prstGeom>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48" name="TextBox 47">
            <a:extLst>
              <a:ext uri="{FF2B5EF4-FFF2-40B4-BE49-F238E27FC236}">
                <a16:creationId xmlns:a16="http://schemas.microsoft.com/office/drawing/2014/main" id="{D5669999-886C-4508-8BF2-4B4C3D6B62E0}"/>
              </a:ext>
            </a:extLst>
          </p:cNvPr>
          <p:cNvSpPr txBox="1"/>
          <p:nvPr/>
        </p:nvSpPr>
        <p:spPr>
          <a:xfrm>
            <a:off x="7400326" y="965777"/>
            <a:ext cx="1410368" cy="205977"/>
          </a:xfrm>
          <a:prstGeom prst="rect">
            <a:avLst/>
          </a:prstGeom>
          <a:noFill/>
        </p:spPr>
        <p:txBody>
          <a:bodyPr wrap="squar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sCR, </a:t>
            </a:r>
            <a:r>
              <a:rPr kumimoji="0" lang="en-US" sz="1100" b="0" i="1" u="none" strike="noStrike" kern="1200" cap="none" spc="0" normalizeH="0" baseline="0" noProof="0">
                <a:ln>
                  <a:noFill/>
                </a:ln>
                <a:solidFill>
                  <a:srgbClr val="505050"/>
                </a:solidFill>
                <a:effectLst/>
                <a:uLnTx/>
                <a:uFillTx/>
                <a:latin typeface="Calibri"/>
                <a:ea typeface="+mn-ea"/>
                <a:cs typeface="Calibri" panose="020F0502020204030204" pitchFamily="34" charset="0"/>
              </a:rPr>
              <a:t>P</a:t>
            </a:r>
            <a:r>
              <a:rPr kumimoji="0" lang="en-US" sz="110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 = 0.0096</a:t>
            </a:r>
            <a:r>
              <a:rPr kumimoji="0" lang="en-US" sz="1100" b="0" i="0" u="none" strike="noStrike" kern="1200" cap="none" spc="0" normalizeH="0" baseline="30000" noProof="0">
                <a:ln>
                  <a:noFill/>
                </a:ln>
                <a:solidFill>
                  <a:srgbClr val="505050"/>
                </a:solidFill>
                <a:effectLst/>
                <a:uLnTx/>
                <a:uFillTx/>
                <a:latin typeface="Calibri"/>
                <a:ea typeface="+mn-ea"/>
                <a:cs typeface="Calibri" panose="020F0502020204030204" pitchFamily="34" charset="0"/>
              </a:rPr>
              <a:t>b</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 </a:t>
            </a:r>
            <a:r>
              <a:rPr kumimoji="0" lang="en-US" sz="1100" b="0" i="1" u="none" strike="noStrike" kern="1200" cap="none" spc="0" normalizeH="0" baseline="0" noProof="0">
                <a:ln>
                  <a:noFill/>
                </a:ln>
                <a:solidFill>
                  <a:srgbClr val="505050"/>
                </a:solidFill>
                <a:effectLst/>
                <a:uLnTx/>
                <a:uFillTx/>
                <a:latin typeface="Calibri"/>
                <a:ea typeface="+mn-ea"/>
                <a:cs typeface="Calibri" panose="020F0502020204030204" pitchFamily="34" charset="0"/>
              </a:rPr>
              <a:t>P</a:t>
            </a:r>
            <a:r>
              <a:rPr kumimoji="0" lang="en-US" sz="110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 = 0.0013</a:t>
            </a:r>
            <a:r>
              <a:rPr kumimoji="0" lang="en-US" sz="1100" b="0" i="0" u="none" strike="noStrike" kern="1200" cap="none" spc="0" normalizeH="0" baseline="30000" noProof="0">
                <a:ln>
                  <a:noFill/>
                </a:ln>
                <a:solidFill>
                  <a:srgbClr val="505050"/>
                </a:solidFill>
                <a:effectLst/>
                <a:uLnTx/>
                <a:uFillTx/>
                <a:latin typeface="Calibri"/>
                <a:ea typeface="+mn-ea"/>
                <a:cs typeface="Calibri" panose="020F0502020204030204" pitchFamily="34" charset="0"/>
              </a:rPr>
              <a:t>b</a:t>
            </a:r>
            <a:endParaRPr kumimoji="0" lang="en-US" sz="1100" b="0" i="0" u="none" strike="noStrike" kern="1200" cap="none" spc="0" normalizeH="0" baseline="30000" noProof="0">
              <a:ln>
                <a:noFill/>
              </a:ln>
              <a:solidFill>
                <a:srgbClr val="505050"/>
              </a:solidFill>
              <a:effectLst/>
              <a:uLnTx/>
              <a:uFillTx/>
              <a:latin typeface="Calibri"/>
              <a:ea typeface="+mn-ea"/>
              <a:cs typeface="Arial" panose="020B0604020202020204" pitchFamily="34" charset="0"/>
            </a:endParaRPr>
          </a:p>
        </p:txBody>
      </p:sp>
      <p:sp>
        <p:nvSpPr>
          <p:cNvPr id="49" name="TextBox 48">
            <a:extLst>
              <a:ext uri="{FF2B5EF4-FFF2-40B4-BE49-F238E27FC236}">
                <a16:creationId xmlns:a16="http://schemas.microsoft.com/office/drawing/2014/main" id="{2E6ED2EF-6C7E-44A9-B7DD-BEC192F9871E}"/>
              </a:ext>
            </a:extLst>
          </p:cNvPr>
          <p:cNvSpPr txBox="1"/>
          <p:nvPr/>
        </p:nvSpPr>
        <p:spPr>
          <a:xfrm>
            <a:off x="1106442"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induction</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50" name="TextBox 49">
            <a:extLst>
              <a:ext uri="{FF2B5EF4-FFF2-40B4-BE49-F238E27FC236}">
                <a16:creationId xmlns:a16="http://schemas.microsoft.com/office/drawing/2014/main" id="{846AEA7A-A0ED-42A0-AD59-E53BCBF18E61}"/>
              </a:ext>
            </a:extLst>
          </p:cNvPr>
          <p:cNvSpPr txBox="1"/>
          <p:nvPr/>
        </p:nvSpPr>
        <p:spPr>
          <a:xfrm>
            <a:off x="2078879"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ASCT</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51" name="TextBox 50">
            <a:extLst>
              <a:ext uri="{FF2B5EF4-FFF2-40B4-BE49-F238E27FC236}">
                <a16:creationId xmlns:a16="http://schemas.microsoft.com/office/drawing/2014/main" id="{45C41047-59F2-42A9-B296-4B778A8676AD}"/>
              </a:ext>
            </a:extLst>
          </p:cNvPr>
          <p:cNvSpPr txBox="1"/>
          <p:nvPr/>
        </p:nvSpPr>
        <p:spPr>
          <a:xfrm>
            <a:off x="3051317" y="3843835"/>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End of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consolidation</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c</a:t>
            </a:r>
          </a:p>
        </p:txBody>
      </p:sp>
      <p:sp>
        <p:nvSpPr>
          <p:cNvPr id="52" name="TextBox 51">
            <a:extLst>
              <a:ext uri="{FF2B5EF4-FFF2-40B4-BE49-F238E27FC236}">
                <a16:creationId xmlns:a16="http://schemas.microsoft.com/office/drawing/2014/main" id="{4ED866CA-8C30-46B4-8B74-4D068D5FB91B}"/>
              </a:ext>
            </a:extLst>
          </p:cNvPr>
          <p:cNvSpPr txBox="1"/>
          <p:nvPr/>
        </p:nvSpPr>
        <p:spPr>
          <a:xfrm>
            <a:off x="4013369" y="3914859"/>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At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1 year of</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maintenance</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d</a:t>
            </a:r>
          </a:p>
        </p:txBody>
      </p:sp>
      <p:sp>
        <p:nvSpPr>
          <p:cNvPr id="53" name="TextBox 52">
            <a:extLst>
              <a:ext uri="{FF2B5EF4-FFF2-40B4-BE49-F238E27FC236}">
                <a16:creationId xmlns:a16="http://schemas.microsoft.com/office/drawing/2014/main" id="{799FF955-61AC-4324-8972-50374FAE1365}"/>
              </a:ext>
            </a:extLst>
          </p:cNvPr>
          <p:cNvSpPr txBox="1"/>
          <p:nvPr/>
        </p:nvSpPr>
        <p:spPr>
          <a:xfrm>
            <a:off x="5006578" y="3914859"/>
            <a:ext cx="955015" cy="360513"/>
          </a:xfrm>
          <a:prstGeom prst="rect">
            <a:avLst/>
          </a:prstGeom>
          <a:noFill/>
        </p:spPr>
        <p:txBody>
          <a:bodyPr wrap="none" lIns="0" tIns="0" rIns="0" bIns="0" rtlCol="0" anchor="ctr">
            <a:no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After </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2 years of</a:t>
            </a:r>
            <a:b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1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maintenance</a:t>
            </a:r>
            <a:r>
              <a:rPr kumimoji="0" lang="en-US" sz="1100" b="0" i="0" u="none" strike="noStrike" kern="1200" cap="none" spc="0" normalizeH="0" baseline="30000" noProof="0">
                <a:ln>
                  <a:noFill/>
                </a:ln>
                <a:solidFill>
                  <a:srgbClr val="505050"/>
                </a:solidFill>
                <a:effectLst/>
                <a:uLnTx/>
                <a:uFillTx/>
                <a:latin typeface="Arial" panose="020B0604020202020204" pitchFamily="34" charset="0"/>
                <a:ea typeface="+mn-ea"/>
                <a:cs typeface="Arial" panose="020B0604020202020204" pitchFamily="34" charset="0"/>
              </a:rPr>
              <a:t>d</a:t>
            </a:r>
          </a:p>
        </p:txBody>
      </p:sp>
      <p:sp>
        <p:nvSpPr>
          <p:cNvPr id="54" name="Freeform: Shape 53">
            <a:extLst>
              <a:ext uri="{FF2B5EF4-FFF2-40B4-BE49-F238E27FC236}">
                <a16:creationId xmlns:a16="http://schemas.microsoft.com/office/drawing/2014/main" id="{1C1FFAAC-94E1-49E9-BCF2-8283050B3459}"/>
              </a:ext>
            </a:extLst>
          </p:cNvPr>
          <p:cNvSpPr/>
          <p:nvPr/>
        </p:nvSpPr>
        <p:spPr>
          <a:xfrm>
            <a:off x="1796255" y="1374068"/>
            <a:ext cx="128228" cy="453148"/>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55" name="TextBox 54">
            <a:extLst>
              <a:ext uri="{FF2B5EF4-FFF2-40B4-BE49-F238E27FC236}">
                <a16:creationId xmlns:a16="http://schemas.microsoft.com/office/drawing/2014/main" id="{C7065149-9128-44AA-BD13-9A66C2E112AE}"/>
              </a:ext>
            </a:extLst>
          </p:cNvPr>
          <p:cNvSpPr txBox="1"/>
          <p:nvPr/>
        </p:nvSpPr>
        <p:spPr>
          <a:xfrm>
            <a:off x="1958007" y="1443199"/>
            <a:ext cx="511243" cy="345447"/>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19%</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56" name="Freeform: Shape 55">
            <a:extLst>
              <a:ext uri="{FF2B5EF4-FFF2-40B4-BE49-F238E27FC236}">
                <a16:creationId xmlns:a16="http://schemas.microsoft.com/office/drawing/2014/main" id="{77EE57CA-DA13-4A84-A5F3-713E9824FD6E}"/>
              </a:ext>
            </a:extLst>
          </p:cNvPr>
          <p:cNvSpPr/>
          <p:nvPr/>
        </p:nvSpPr>
        <p:spPr>
          <a:xfrm>
            <a:off x="2765099" y="1374068"/>
            <a:ext cx="128228" cy="650597"/>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57" name="TextBox 56">
            <a:extLst>
              <a:ext uri="{FF2B5EF4-FFF2-40B4-BE49-F238E27FC236}">
                <a16:creationId xmlns:a16="http://schemas.microsoft.com/office/drawing/2014/main" id="{F17AB09B-00AA-434C-B92C-63CEE2B42734}"/>
              </a:ext>
            </a:extLst>
          </p:cNvPr>
          <p:cNvSpPr txBox="1"/>
          <p:nvPr/>
        </p:nvSpPr>
        <p:spPr>
          <a:xfrm>
            <a:off x="2943582" y="1534066"/>
            <a:ext cx="514836"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27%</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58" name="Freeform: Shape 57">
            <a:extLst>
              <a:ext uri="{FF2B5EF4-FFF2-40B4-BE49-F238E27FC236}">
                <a16:creationId xmlns:a16="http://schemas.microsoft.com/office/drawing/2014/main" id="{C381BDCF-F8D7-43DB-9D9E-B68B06F6A8A2}"/>
              </a:ext>
            </a:extLst>
          </p:cNvPr>
          <p:cNvSpPr/>
          <p:nvPr/>
        </p:nvSpPr>
        <p:spPr>
          <a:xfrm>
            <a:off x="3724443" y="1384633"/>
            <a:ext cx="128228" cy="1244718"/>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59" name="TextBox 58">
            <a:extLst>
              <a:ext uri="{FF2B5EF4-FFF2-40B4-BE49-F238E27FC236}">
                <a16:creationId xmlns:a16="http://schemas.microsoft.com/office/drawing/2014/main" id="{AA54D16E-998B-4112-A266-08E2BCD2E179}"/>
              </a:ext>
            </a:extLst>
          </p:cNvPr>
          <p:cNvSpPr txBox="1"/>
          <p:nvPr/>
        </p:nvSpPr>
        <p:spPr>
          <a:xfrm>
            <a:off x="3890232" y="1897228"/>
            <a:ext cx="464766" cy="345447"/>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52%</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60" name="Freeform: Shape 59">
            <a:extLst>
              <a:ext uri="{FF2B5EF4-FFF2-40B4-BE49-F238E27FC236}">
                <a16:creationId xmlns:a16="http://schemas.microsoft.com/office/drawing/2014/main" id="{7B932997-BEB8-4F92-8712-8CC7BCD5022B}"/>
              </a:ext>
            </a:extLst>
          </p:cNvPr>
          <p:cNvSpPr/>
          <p:nvPr/>
        </p:nvSpPr>
        <p:spPr>
          <a:xfrm>
            <a:off x="4712281" y="1374068"/>
            <a:ext cx="128228" cy="1943574"/>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61" name="TextBox 60">
            <a:extLst>
              <a:ext uri="{FF2B5EF4-FFF2-40B4-BE49-F238E27FC236}">
                <a16:creationId xmlns:a16="http://schemas.microsoft.com/office/drawing/2014/main" id="{389BD930-B9CF-401D-B18C-B47E44CC530C}"/>
              </a:ext>
            </a:extLst>
          </p:cNvPr>
          <p:cNvSpPr txBox="1"/>
          <p:nvPr/>
        </p:nvSpPr>
        <p:spPr>
          <a:xfrm>
            <a:off x="4881677" y="2366688"/>
            <a:ext cx="514836"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80%</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sp>
        <p:nvSpPr>
          <p:cNvPr id="62" name="Freeform: Shape 61">
            <a:extLst>
              <a:ext uri="{FF2B5EF4-FFF2-40B4-BE49-F238E27FC236}">
                <a16:creationId xmlns:a16="http://schemas.microsoft.com/office/drawing/2014/main" id="{2E79E787-9047-40F3-8FD3-E981BEA0B7AF}"/>
              </a:ext>
            </a:extLst>
          </p:cNvPr>
          <p:cNvSpPr/>
          <p:nvPr/>
        </p:nvSpPr>
        <p:spPr>
          <a:xfrm>
            <a:off x="5671623" y="1374068"/>
            <a:ext cx="128228" cy="1985240"/>
          </a:xfrm>
          <a:custGeom>
            <a:avLst/>
            <a:gdLst>
              <a:gd name="connsiteX0" fmla="*/ 11723 w 105507"/>
              <a:gd name="connsiteY0" fmla="*/ 0 h 511908"/>
              <a:gd name="connsiteX1" fmla="*/ 105507 w 105507"/>
              <a:gd name="connsiteY1" fmla="*/ 0 h 511908"/>
              <a:gd name="connsiteX2" fmla="*/ 105507 w 105507"/>
              <a:gd name="connsiteY2" fmla="*/ 511908 h 511908"/>
              <a:gd name="connsiteX3" fmla="*/ 0 w 105507"/>
              <a:gd name="connsiteY3" fmla="*/ 511908 h 511908"/>
            </a:gdLst>
            <a:ahLst/>
            <a:cxnLst>
              <a:cxn ang="0">
                <a:pos x="connsiteX0" y="connsiteY0"/>
              </a:cxn>
              <a:cxn ang="0">
                <a:pos x="connsiteX1" y="connsiteY1"/>
              </a:cxn>
              <a:cxn ang="0">
                <a:pos x="connsiteX2" y="connsiteY2"/>
              </a:cxn>
              <a:cxn ang="0">
                <a:pos x="connsiteX3" y="connsiteY3"/>
              </a:cxn>
            </a:cxnLst>
            <a:rect l="l" t="t" r="r" b="b"/>
            <a:pathLst>
              <a:path w="105507" h="511908">
                <a:moveTo>
                  <a:pt x="11723" y="0"/>
                </a:moveTo>
                <a:lnTo>
                  <a:pt x="105507" y="0"/>
                </a:lnTo>
                <a:lnTo>
                  <a:pt x="105507" y="511908"/>
                </a:lnTo>
                <a:lnTo>
                  <a:pt x="0" y="511908"/>
                </a:lnTo>
              </a:path>
            </a:pathLst>
          </a:custGeom>
          <a:noFill/>
          <a:ln cap="sq">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505050"/>
              </a:solidFill>
              <a:effectLst/>
              <a:uLnTx/>
              <a:uFillTx/>
              <a:latin typeface="Calibri"/>
              <a:ea typeface="+mn-ea"/>
              <a:cs typeface="+mn-cs"/>
            </a:endParaRPr>
          </a:p>
        </p:txBody>
      </p:sp>
      <p:sp>
        <p:nvSpPr>
          <p:cNvPr id="63" name="TextBox 62">
            <a:extLst>
              <a:ext uri="{FF2B5EF4-FFF2-40B4-BE49-F238E27FC236}">
                <a16:creationId xmlns:a16="http://schemas.microsoft.com/office/drawing/2014/main" id="{078700DF-C503-4645-841F-571FD5C7E40E}"/>
              </a:ext>
            </a:extLst>
          </p:cNvPr>
          <p:cNvSpPr txBox="1"/>
          <p:nvPr/>
        </p:nvSpPr>
        <p:spPr>
          <a:xfrm>
            <a:off x="5842277" y="2475854"/>
            <a:ext cx="468032" cy="341509"/>
          </a:xfrm>
          <a:prstGeom prst="rect">
            <a:avLst/>
          </a:prstGeom>
          <a:noFill/>
          <a:ln>
            <a:noFill/>
          </a:ln>
        </p:spPr>
        <p:txBody>
          <a:bodyPr wrap="square" lIns="0" tIns="0" rIns="0" bIns="0"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≥CR:</a:t>
            </a:r>
            <a:b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br>
            <a:r>
              <a:rPr kumimoji="0" lang="en-US" sz="1050" b="0" i="0" u="none" strike="noStrike" kern="1200" cap="none" spc="0" normalizeH="0" baseline="0" noProof="0">
                <a:ln>
                  <a:noFill/>
                </a:ln>
                <a:solidFill>
                  <a:srgbClr val="505050"/>
                </a:solidFill>
                <a:effectLst/>
                <a:uLnTx/>
                <a:uFillTx/>
                <a:latin typeface="Calibri"/>
                <a:ea typeface="+mn-ea"/>
                <a:cs typeface="Calibri" panose="020F0502020204030204" pitchFamily="34" charset="0"/>
              </a:rPr>
              <a:t>82%</a:t>
            </a:r>
            <a:endParaRPr kumimoji="0" lang="en-US" sz="1050" b="0" i="0" u="none" strike="noStrike" kern="1200" cap="none" spc="0" normalizeH="0" baseline="0" noProof="0">
              <a:ln>
                <a:noFill/>
              </a:ln>
              <a:solidFill>
                <a:srgbClr val="505050"/>
              </a:solidFill>
              <a:effectLst/>
              <a:uLnTx/>
              <a:uFillTx/>
              <a:latin typeface="Calibri"/>
              <a:ea typeface="+mn-ea"/>
              <a:cs typeface="Arial" panose="020B0604020202020204" pitchFamily="34" charset="0"/>
            </a:endParaRPr>
          </a:p>
        </p:txBody>
      </p:sp>
      <p:cxnSp>
        <p:nvCxnSpPr>
          <p:cNvPr id="65" name="Straight Connector 64">
            <a:extLst>
              <a:ext uri="{FF2B5EF4-FFF2-40B4-BE49-F238E27FC236}">
                <a16:creationId xmlns:a16="http://schemas.microsoft.com/office/drawing/2014/main" id="{5C706B9A-DA0F-478D-A7E3-9B88041CE38E}"/>
              </a:ext>
            </a:extLst>
          </p:cNvPr>
          <p:cNvCxnSpPr>
            <a:cxnSpLocks/>
          </p:cNvCxnSpPr>
          <p:nvPr/>
        </p:nvCxnSpPr>
        <p:spPr>
          <a:xfrm>
            <a:off x="6316320" y="4397260"/>
            <a:ext cx="485852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1EA5DC5-91E5-44B8-96D8-5926EF4A2F0E}"/>
              </a:ext>
            </a:extLst>
          </p:cNvPr>
          <p:cNvCxnSpPr>
            <a:cxnSpLocks/>
          </p:cNvCxnSpPr>
          <p:nvPr/>
        </p:nvCxnSpPr>
        <p:spPr>
          <a:xfrm>
            <a:off x="1076661" y="4397260"/>
            <a:ext cx="485852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195A745E-0039-48B3-8795-54BE1BE88036}"/>
              </a:ext>
            </a:extLst>
          </p:cNvPr>
          <p:cNvGrpSpPr/>
          <p:nvPr/>
        </p:nvGrpSpPr>
        <p:grpSpPr>
          <a:xfrm>
            <a:off x="7556930" y="4668351"/>
            <a:ext cx="2831942" cy="294632"/>
            <a:chOff x="11742865" y="3254329"/>
            <a:chExt cx="2831942" cy="294632"/>
          </a:xfrm>
        </p:grpSpPr>
        <p:sp>
          <p:nvSpPr>
            <p:cNvPr id="86" name="TextBox 85">
              <a:extLst>
                <a:ext uri="{FF2B5EF4-FFF2-40B4-BE49-F238E27FC236}">
                  <a16:creationId xmlns:a16="http://schemas.microsoft.com/office/drawing/2014/main" id="{9B0D29B6-D4D8-4EEC-ABC8-A156222E2C95}"/>
                </a:ext>
              </a:extLst>
            </p:cNvPr>
            <p:cNvSpPr txBox="1"/>
            <p:nvPr/>
          </p:nvSpPr>
          <p:spPr>
            <a:xfrm>
              <a:off x="11800650" y="3254329"/>
              <a:ext cx="2774157" cy="294632"/>
            </a:xfrm>
            <a:prstGeom prst="rect">
              <a:avLst/>
            </a:prstGeom>
            <a:noFill/>
          </p:spPr>
          <p:txBody>
            <a:bodyPr wrap="none" rtlCol="0">
              <a:spAutoFit/>
            </a:bodyPr>
            <a:lstStyle/>
            <a:p>
              <a:pPr marL="0" marR="0" lvl="0" indent="0" algn="l" defTabSz="912813" rtl="0" eaLnBrk="1" fontAlgn="base" latinLnBrk="0" hangingPunct="1">
                <a:lnSpc>
                  <a:spcPct val="150000"/>
                </a:lnSpc>
                <a:spcBef>
                  <a:spcPct val="0"/>
                </a:spcBef>
                <a:spcAft>
                  <a:spcPct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sCR        CR	 VGPR.       PR	    SD/PD/NE</a:t>
              </a:r>
            </a:p>
          </p:txBody>
        </p:sp>
        <p:sp>
          <p:nvSpPr>
            <p:cNvPr id="101" name="Rectangle 100">
              <a:extLst>
                <a:ext uri="{FF2B5EF4-FFF2-40B4-BE49-F238E27FC236}">
                  <a16:creationId xmlns:a16="http://schemas.microsoft.com/office/drawing/2014/main" id="{916AAC7F-7C36-49EF-AEB4-F3747D1B23C3}"/>
                </a:ext>
              </a:extLst>
            </p:cNvPr>
            <p:cNvSpPr/>
            <p:nvPr/>
          </p:nvSpPr>
          <p:spPr>
            <a:xfrm>
              <a:off x="11742865" y="3370629"/>
              <a:ext cx="116743" cy="116743"/>
            </a:xfrm>
            <a:prstGeom prst="rect">
              <a:avLst/>
            </a:prstGeom>
            <a:solidFill>
              <a:srgbClr val="F37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CC0ABC35-41BA-4D1D-A495-A2E3EA6C96C7}"/>
                </a:ext>
              </a:extLst>
            </p:cNvPr>
            <p:cNvSpPr/>
            <p:nvPr/>
          </p:nvSpPr>
          <p:spPr>
            <a:xfrm>
              <a:off x="12269283" y="3370629"/>
              <a:ext cx="116743" cy="116743"/>
            </a:xfrm>
            <a:prstGeom prst="rect">
              <a:avLst/>
            </a:prstGeom>
            <a:solidFill>
              <a:srgbClr val="F7A8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97" name="Rectangle 96">
              <a:extLst>
                <a:ext uri="{FF2B5EF4-FFF2-40B4-BE49-F238E27FC236}">
                  <a16:creationId xmlns:a16="http://schemas.microsoft.com/office/drawing/2014/main" id="{8A57978B-B905-4648-AA65-3E6B3D176257}"/>
                </a:ext>
              </a:extLst>
            </p:cNvPr>
            <p:cNvSpPr/>
            <p:nvPr/>
          </p:nvSpPr>
          <p:spPr>
            <a:xfrm>
              <a:off x="12684215" y="3370629"/>
              <a:ext cx="116743" cy="116743"/>
            </a:xfrm>
            <a:prstGeom prst="rect">
              <a:avLst/>
            </a:prstGeom>
            <a:solidFill>
              <a:srgbClr val="FAC9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95" name="Rectangle 94">
              <a:extLst>
                <a:ext uri="{FF2B5EF4-FFF2-40B4-BE49-F238E27FC236}">
                  <a16:creationId xmlns:a16="http://schemas.microsoft.com/office/drawing/2014/main" id="{64AAEBB3-B95E-4427-A993-67672DF85908}"/>
                </a:ext>
              </a:extLst>
            </p:cNvPr>
            <p:cNvSpPr/>
            <p:nvPr/>
          </p:nvSpPr>
          <p:spPr>
            <a:xfrm>
              <a:off x="13301847" y="3370629"/>
              <a:ext cx="116743" cy="116743"/>
            </a:xfrm>
            <a:prstGeom prst="rect">
              <a:avLst/>
            </a:prstGeom>
            <a:solidFill>
              <a:srgbClr val="FDE5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93" name="Rectangle 92">
              <a:extLst>
                <a:ext uri="{FF2B5EF4-FFF2-40B4-BE49-F238E27FC236}">
                  <a16:creationId xmlns:a16="http://schemas.microsoft.com/office/drawing/2014/main" id="{9C471EA2-12D7-48F6-9A0C-29F2E60E9619}"/>
                </a:ext>
              </a:extLst>
            </p:cNvPr>
            <p:cNvSpPr/>
            <p:nvPr/>
          </p:nvSpPr>
          <p:spPr>
            <a:xfrm>
              <a:off x="13699118" y="3370629"/>
              <a:ext cx="116743" cy="116743"/>
            </a:xfrm>
            <a:prstGeom prst="rect">
              <a:avLst/>
            </a:prstGeom>
            <a:solidFill>
              <a:srgbClr val="FEF2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grpSp>
      <p:grpSp>
        <p:nvGrpSpPr>
          <p:cNvPr id="109" name="Group 108">
            <a:extLst>
              <a:ext uri="{FF2B5EF4-FFF2-40B4-BE49-F238E27FC236}">
                <a16:creationId xmlns:a16="http://schemas.microsoft.com/office/drawing/2014/main" id="{CC40BFEF-380D-46D6-8331-130B229F0940}"/>
              </a:ext>
            </a:extLst>
          </p:cNvPr>
          <p:cNvGrpSpPr/>
          <p:nvPr/>
        </p:nvGrpSpPr>
        <p:grpSpPr>
          <a:xfrm>
            <a:off x="2476662" y="4703949"/>
            <a:ext cx="2831942" cy="294632"/>
            <a:chOff x="11742865" y="3254329"/>
            <a:chExt cx="2831942" cy="294632"/>
          </a:xfrm>
        </p:grpSpPr>
        <p:sp>
          <p:nvSpPr>
            <p:cNvPr id="110" name="TextBox 109">
              <a:extLst>
                <a:ext uri="{FF2B5EF4-FFF2-40B4-BE49-F238E27FC236}">
                  <a16:creationId xmlns:a16="http://schemas.microsoft.com/office/drawing/2014/main" id="{BB5DB55C-D165-4F32-9AF4-BE78F62EEEB3}"/>
                </a:ext>
              </a:extLst>
            </p:cNvPr>
            <p:cNvSpPr txBox="1"/>
            <p:nvPr/>
          </p:nvSpPr>
          <p:spPr>
            <a:xfrm>
              <a:off x="11800650" y="3254329"/>
              <a:ext cx="2774157" cy="294632"/>
            </a:xfrm>
            <a:prstGeom prst="rect">
              <a:avLst/>
            </a:prstGeom>
            <a:noFill/>
          </p:spPr>
          <p:txBody>
            <a:bodyPr wrap="none" rtlCol="0">
              <a:spAutoFit/>
            </a:bodyPr>
            <a:lstStyle/>
            <a:p>
              <a:pPr marL="0" marR="0" lvl="0" indent="0" algn="l" defTabSz="912813" rtl="0" eaLnBrk="1" fontAlgn="base" latinLnBrk="0" hangingPunct="1">
                <a:lnSpc>
                  <a:spcPct val="150000"/>
                </a:lnSpc>
                <a:spcBef>
                  <a:spcPct val="0"/>
                </a:spcBef>
                <a:spcAft>
                  <a:spcPct val="0"/>
                </a:spcAft>
                <a:buClrTx/>
                <a:buSzTx/>
                <a:buFontTx/>
                <a:buNone/>
                <a:tabLst/>
                <a:defRPr/>
              </a:pPr>
              <a:r>
                <a:rPr kumimoji="0" lang="en-US" sz="10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sCR        CR	 VGPR       PR	    SD/PD/NE</a:t>
              </a:r>
            </a:p>
          </p:txBody>
        </p:sp>
        <p:sp>
          <p:nvSpPr>
            <p:cNvPr id="111" name="Rectangle 110">
              <a:extLst>
                <a:ext uri="{FF2B5EF4-FFF2-40B4-BE49-F238E27FC236}">
                  <a16:creationId xmlns:a16="http://schemas.microsoft.com/office/drawing/2014/main" id="{CEC8C829-AD76-4770-BF6B-DA737134BD9B}"/>
                </a:ext>
              </a:extLst>
            </p:cNvPr>
            <p:cNvSpPr/>
            <p:nvPr/>
          </p:nvSpPr>
          <p:spPr>
            <a:xfrm>
              <a:off x="11742865" y="3370629"/>
              <a:ext cx="116743" cy="116743"/>
            </a:xfrm>
            <a:prstGeom prst="rect">
              <a:avLst/>
            </a:prstGeom>
            <a:solidFill>
              <a:srgbClr val="7E2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112" name="Rectangle 111">
              <a:extLst>
                <a:ext uri="{FF2B5EF4-FFF2-40B4-BE49-F238E27FC236}">
                  <a16:creationId xmlns:a16="http://schemas.microsoft.com/office/drawing/2014/main" id="{8E74D6BB-9392-41D8-ABEC-B63917FB4B01}"/>
                </a:ext>
              </a:extLst>
            </p:cNvPr>
            <p:cNvSpPr/>
            <p:nvPr/>
          </p:nvSpPr>
          <p:spPr>
            <a:xfrm>
              <a:off x="12269283" y="3370629"/>
              <a:ext cx="116743" cy="116743"/>
            </a:xfrm>
            <a:prstGeom prst="rect">
              <a:avLst/>
            </a:prstGeom>
            <a:solidFill>
              <a:srgbClr val="98589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113" name="Rectangle 112">
              <a:extLst>
                <a:ext uri="{FF2B5EF4-FFF2-40B4-BE49-F238E27FC236}">
                  <a16:creationId xmlns:a16="http://schemas.microsoft.com/office/drawing/2014/main" id="{7C8D2C91-EE35-41A7-A361-32C8BE5D8B56}"/>
                </a:ext>
              </a:extLst>
            </p:cNvPr>
            <p:cNvSpPr/>
            <p:nvPr/>
          </p:nvSpPr>
          <p:spPr>
            <a:xfrm>
              <a:off x="12684215" y="3370629"/>
              <a:ext cx="116743" cy="116743"/>
            </a:xfrm>
            <a:prstGeom prst="rect">
              <a:avLst/>
            </a:prstGeom>
            <a:solidFill>
              <a:srgbClr val="B282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114" name="Rectangle 113">
              <a:extLst>
                <a:ext uri="{FF2B5EF4-FFF2-40B4-BE49-F238E27FC236}">
                  <a16:creationId xmlns:a16="http://schemas.microsoft.com/office/drawing/2014/main" id="{4BB0823F-CEEA-4539-AFA8-8C28F5A848A8}"/>
                </a:ext>
              </a:extLst>
            </p:cNvPr>
            <p:cNvSpPr/>
            <p:nvPr/>
          </p:nvSpPr>
          <p:spPr>
            <a:xfrm>
              <a:off x="13301847" y="3370629"/>
              <a:ext cx="116743" cy="116743"/>
            </a:xfrm>
            <a:prstGeom prst="rect">
              <a:avLst/>
            </a:prstGeom>
            <a:solidFill>
              <a:srgbClr val="B29B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sp>
          <p:nvSpPr>
            <p:cNvPr id="115" name="Rectangle 114">
              <a:extLst>
                <a:ext uri="{FF2B5EF4-FFF2-40B4-BE49-F238E27FC236}">
                  <a16:creationId xmlns:a16="http://schemas.microsoft.com/office/drawing/2014/main" id="{5D21CE1C-F23A-47BE-8834-05B833401A08}"/>
                </a:ext>
              </a:extLst>
            </p:cNvPr>
            <p:cNvSpPr/>
            <p:nvPr/>
          </p:nvSpPr>
          <p:spPr>
            <a:xfrm>
              <a:off x="13699118" y="3370629"/>
              <a:ext cx="116743" cy="116743"/>
            </a:xfrm>
            <a:prstGeom prst="rect">
              <a:avLst/>
            </a:prstGeom>
            <a:solidFill>
              <a:srgbClr val="E6D6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grpSp>
      <p:sp>
        <p:nvSpPr>
          <p:cNvPr id="68" name="TextBox 67">
            <a:extLst>
              <a:ext uri="{FF2B5EF4-FFF2-40B4-BE49-F238E27FC236}">
                <a16:creationId xmlns:a16="http://schemas.microsoft.com/office/drawing/2014/main" id="{202AB29E-50C5-954F-B295-DB1B710903FF}"/>
              </a:ext>
            </a:extLst>
          </p:cNvPr>
          <p:cNvSpPr txBox="1"/>
          <p:nvPr/>
        </p:nvSpPr>
        <p:spPr>
          <a:xfrm>
            <a:off x="6477000" y="4381467"/>
            <a:ext cx="4858523" cy="378886"/>
          </a:xfrm>
          <a:prstGeom prst="rect">
            <a:avLst/>
          </a:prstGeom>
          <a:noFill/>
        </p:spPr>
        <p:txBody>
          <a:bodyPr wrap="square">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sz="1862" b="0" i="0" u="none" strike="noStrike" kern="1200" spc="0" baseline="0">
                <a:solidFill>
                  <a:srgbClr val="FFFFFF"/>
                </a:solidFill>
                <a:latin typeface="+mn-lt"/>
                <a:ea typeface="+mn-ea"/>
                <a:cs typeface="+mn-cs"/>
              </a:defRPr>
            </a:pPr>
            <a:r>
              <a:rPr kumimoji="0" lang="en-GB" sz="1862" b="1" i="0" u="none" strike="noStrike" kern="1200" cap="none" spc="0" normalizeH="0" baseline="0" noProof="0">
                <a:ln>
                  <a:noFill/>
                </a:ln>
                <a:solidFill>
                  <a:srgbClr val="505050"/>
                </a:solidFill>
                <a:effectLst/>
                <a:uLnTx/>
                <a:uFillTx/>
                <a:latin typeface="Calibri"/>
                <a:ea typeface="Verdana" panose="020B0604030504040204" pitchFamily="34" charset="0"/>
                <a:cs typeface="Verdana" panose="020B0604030504040204" pitchFamily="34" charset="0"/>
              </a:rPr>
              <a:t>RVd</a:t>
            </a:r>
          </a:p>
        </p:txBody>
      </p:sp>
      <p:sp>
        <p:nvSpPr>
          <p:cNvPr id="69" name="TextBox 68">
            <a:extLst>
              <a:ext uri="{FF2B5EF4-FFF2-40B4-BE49-F238E27FC236}">
                <a16:creationId xmlns:a16="http://schemas.microsoft.com/office/drawing/2014/main" id="{9159CC55-9AAC-0046-B5F9-29858014F0B6}"/>
              </a:ext>
            </a:extLst>
          </p:cNvPr>
          <p:cNvSpPr txBox="1"/>
          <p:nvPr/>
        </p:nvSpPr>
        <p:spPr>
          <a:xfrm>
            <a:off x="1370214" y="4389136"/>
            <a:ext cx="4858523" cy="378886"/>
          </a:xfrm>
          <a:prstGeom prst="rect">
            <a:avLst/>
          </a:prstGeom>
          <a:noFill/>
        </p:spPr>
        <p:txBody>
          <a:bodyPr wrap="square">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sz="1862" b="0" i="0" u="none" strike="noStrike" kern="1200" spc="0" baseline="0">
                <a:solidFill>
                  <a:srgbClr val="FFFFFF"/>
                </a:solidFill>
                <a:latin typeface="+mn-lt"/>
                <a:ea typeface="+mn-ea"/>
                <a:cs typeface="+mn-cs"/>
              </a:defRPr>
            </a:pPr>
            <a:r>
              <a:rPr kumimoji="0" lang="en-GB" sz="1862" b="1" i="0" u="none" strike="noStrike" kern="1200" cap="none" spc="0" normalizeH="0" baseline="0" noProof="0">
                <a:ln>
                  <a:noFill/>
                </a:ln>
                <a:solidFill>
                  <a:srgbClr val="505050"/>
                </a:solidFill>
                <a:effectLst/>
                <a:uLnTx/>
                <a:uFillTx/>
                <a:latin typeface="Calibri"/>
                <a:ea typeface="Verdana" panose="020B0604030504040204" pitchFamily="34" charset="0"/>
                <a:cs typeface="Verdana" panose="020B0604030504040204" pitchFamily="34" charset="0"/>
              </a:rPr>
              <a:t>D-RVd</a:t>
            </a:r>
          </a:p>
        </p:txBody>
      </p:sp>
      <p:sp>
        <p:nvSpPr>
          <p:cNvPr id="64" name="TextBox 4">
            <a:extLst>
              <a:ext uri="{FF2B5EF4-FFF2-40B4-BE49-F238E27FC236}">
                <a16:creationId xmlns:a16="http://schemas.microsoft.com/office/drawing/2014/main" id="{32DF9F1F-1581-4429-AE19-355474F67DD1}"/>
              </a:ext>
            </a:extLst>
          </p:cNvPr>
          <p:cNvSpPr txBox="1">
            <a:spLocks noChangeArrowheads="1"/>
          </p:cNvSpPr>
          <p:nvPr/>
        </p:nvSpPr>
        <p:spPr bwMode="auto">
          <a:xfrm>
            <a:off x="-7885" y="6661095"/>
            <a:ext cx="27622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sp>
        <p:nvSpPr>
          <p:cNvPr id="66" name="Footer Placeholder 4">
            <a:extLst>
              <a:ext uri="{FF2B5EF4-FFF2-40B4-BE49-F238E27FC236}">
                <a16:creationId xmlns:a16="http://schemas.microsoft.com/office/drawing/2014/main" id="{53AC13E7-6BA3-40ED-BEDA-08E07117B679}"/>
              </a:ext>
            </a:extLst>
          </p:cNvPr>
          <p:cNvSpPr txBox="1">
            <a:spLocks/>
          </p:cNvSpPr>
          <p:nvPr/>
        </p:nvSpPr>
        <p:spPr>
          <a:xfrm>
            <a:off x="-7885" y="6191065"/>
            <a:ext cx="10050065" cy="452466"/>
          </a:xfrm>
          <a:prstGeom prst="rect">
            <a:avLst/>
          </a:prstGeom>
        </p:spPr>
        <p:txBody>
          <a:bodyPr anchor="t"/>
          <a:lstStyle>
            <a:defPPr>
              <a:defRPr lang="en-US"/>
            </a:defPPr>
            <a:lvl1pPr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56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28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00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72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marL="0" marR="0" lvl="0" indent="0" algn="l" defTabSz="912813" rtl="0" eaLnBrk="1" fontAlgn="base" latinLnBrk="0" hangingPunct="1">
              <a:lnSpc>
                <a:spcPts val="9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PR, partial response; SD/PD/NE, stable disease/progressive disease/not evaluable.</a:t>
            </a:r>
          </a:p>
          <a:p>
            <a:pPr marL="0" marR="0" lvl="0" indent="0" algn="l" defTabSz="912813" rtl="0" eaLnBrk="1" fontAlgn="base" latinLnBrk="0" hangingPunct="1">
              <a:lnSpc>
                <a:spcPts val="900"/>
              </a:lnSpc>
              <a:spcBef>
                <a:spcPct val="0"/>
              </a:spcBef>
              <a:spcAft>
                <a:spcPct val="0"/>
              </a:spcAft>
              <a:buClrTx/>
              <a:buSzTx/>
              <a:buFontTx/>
              <a:buNone/>
              <a:tabLst/>
              <a:defRPr/>
            </a:pPr>
            <a:r>
              <a:rPr kumimoji="0" lang="en-US" sz="800" b="0" i="0" u="none" strike="noStrike" kern="1200" cap="none" spc="0" normalizeH="0" baseline="3000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a</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Data</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are shown for the response-evaluable population. </a:t>
            </a:r>
            <a:r>
              <a:rPr kumimoji="0" lang="en-US" sz="800" b="0" i="0" u="none" strike="noStrike" kern="1200" cap="none" spc="0" normalizeH="0" baseline="3000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b</a:t>
            </a:r>
            <a:r>
              <a:rPr kumimoji="0" lang="en-US" sz="800" b="0" i="1"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P</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values (2-sided) were calculated using the Cochran–Mantel–Haenszel chi-square test. </a:t>
            </a:r>
            <a:r>
              <a:rPr kumimoji="0" lang="en-US" sz="800" b="0" i="0" u="none" strike="noStrike" kern="1200" cap="none" spc="0" normalizeH="0" baseline="3000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c</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Response</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rates are from the primary analysis cutoff (median follow-up: 13.5 </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mo</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and the response-evaluable population included 196 patients (</a:t>
            </a:r>
            <a:r>
              <a:rPr kumimoji="0" lang="pt-BR"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D-RVd, n = 99; RVd, n = 97)</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en-US" sz="800" b="0" i="0" u="none" strike="noStrike" kern="1200" cap="none" spc="0" normalizeH="0" baseline="3000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d</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Response</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rates for the maintenance phase have longer follow-up (median: 38.6 </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mo</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and the response-evaluable population included 197 patients (D-</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RVd</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n = 100; </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RVd</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n = 97). Percentages may not add up due to rounding.</a:t>
            </a:r>
          </a:p>
          <a:p>
            <a:pPr marL="0" marR="0" lvl="0" indent="0" algn="l" defTabSz="912813" rtl="0" eaLnBrk="1" fontAlgn="base" latinLnBrk="0" hangingPunct="1">
              <a:lnSpc>
                <a:spcPts val="9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endParaRPr>
          </a:p>
        </p:txBody>
      </p:sp>
      <p:graphicFrame>
        <p:nvGraphicFramePr>
          <p:cNvPr id="70" name="Table 69">
            <a:extLst>
              <a:ext uri="{FF2B5EF4-FFF2-40B4-BE49-F238E27FC236}">
                <a16:creationId xmlns:a16="http://schemas.microsoft.com/office/drawing/2014/main" id="{94165D50-DB0E-401D-9F45-EC8F38536D17}"/>
              </a:ext>
            </a:extLst>
          </p:cNvPr>
          <p:cNvGraphicFramePr>
            <a:graphicFrameLocks noGrp="1"/>
          </p:cNvGraphicFramePr>
          <p:nvPr/>
        </p:nvGraphicFramePr>
        <p:xfrm>
          <a:off x="1106442" y="5171146"/>
          <a:ext cx="9765807" cy="838200"/>
        </p:xfrm>
        <a:graphic>
          <a:graphicData uri="http://schemas.openxmlformats.org/drawingml/2006/table">
            <a:tbl>
              <a:tblPr firstRow="1" bandRow="1">
                <a:effectLst>
                  <a:outerShdw blurRad="50800" dist="38100" dir="2700000" algn="tl" rotWithShape="0">
                    <a:prstClr val="black">
                      <a:alpha val="40000"/>
                    </a:prstClr>
                  </a:outerShdw>
                </a:effectLst>
                <a:tableStyleId>{00A15C55-8517-42AA-B614-E9B94910E393}</a:tableStyleId>
              </a:tblPr>
              <a:tblGrid>
                <a:gridCol w="9765807">
                  <a:extLst>
                    <a:ext uri="{9D8B030D-6E8A-4147-A177-3AD203B41FA5}">
                      <a16:colId xmlns:a16="http://schemas.microsoft.com/office/drawing/2014/main" val="4254589684"/>
                    </a:ext>
                  </a:extLst>
                </a:gridCol>
              </a:tblGrid>
              <a:tr h="225028">
                <a:tc>
                  <a:txBody>
                    <a:bodyPr/>
                    <a:lstStyle/>
                    <a:p>
                      <a:pPr lvl="1" algn="l">
                        <a:spcAft>
                          <a:spcPts val="0"/>
                        </a:spcAft>
                      </a:pPr>
                      <a:endParaRPr lang="en-US" sz="1100">
                        <a:latin typeface="Verdana" panose="020B0604030504040204" pitchFamily="34" charset="0"/>
                        <a:ea typeface="Verdana" panose="020B0604030504040204" pitchFamily="34" charset="0"/>
                        <a:cs typeface="Verdana" panose="020B0604030504040204" pitchFamily="34" charset="0"/>
                      </a:endParaRPr>
                    </a:p>
                  </a:txBody>
                  <a:tcPr anchor="ctr">
                    <a:solidFill>
                      <a:schemeClr val="accent1"/>
                    </a:solidFill>
                  </a:tcPr>
                </a:tc>
                <a:extLst>
                  <a:ext uri="{0D108BD9-81ED-4DB2-BD59-A6C34878D82A}">
                    <a16:rowId xmlns:a16="http://schemas.microsoft.com/office/drawing/2014/main" val="3679967866"/>
                  </a:ext>
                </a:extLst>
              </a:tr>
              <a:tr h="533103">
                <a:tc>
                  <a:txBody>
                    <a:bodyPr/>
                    <a:lstStyle/>
                    <a:p>
                      <a:pPr marL="285750" indent="-285750">
                        <a:buFont typeface="Arial" panose="020B0604020202020204" pitchFamily="34" charset="0"/>
                        <a:buChar char="•"/>
                      </a:pPr>
                      <a:r>
                        <a:rPr lang="en-US" sz="1600">
                          <a:latin typeface="Verdana" panose="020B0604030504040204" pitchFamily="34" charset="0"/>
                          <a:ea typeface="Verdana" panose="020B0604030504040204" pitchFamily="34" charset="0"/>
                        </a:rPr>
                        <a:t>Response rates for sCR and ≥CR were greater for D-RVd versus RVd at all time points, with the deepest responses occurring after 2 years of maintenance therapy</a:t>
                      </a:r>
                    </a:p>
                  </a:txBody>
                  <a:tcPr anchor="ctr">
                    <a:solidFill>
                      <a:schemeClr val="bg2">
                        <a:lumMod val="95000"/>
                      </a:schemeClr>
                    </a:solidFill>
                  </a:tcPr>
                </a:tc>
                <a:extLst>
                  <a:ext uri="{0D108BD9-81ED-4DB2-BD59-A6C34878D82A}">
                    <a16:rowId xmlns:a16="http://schemas.microsoft.com/office/drawing/2014/main" val="1996606854"/>
                  </a:ext>
                </a:extLst>
              </a:tr>
            </a:tbl>
          </a:graphicData>
        </a:graphic>
      </p:graphicFrame>
      <p:grpSp>
        <p:nvGrpSpPr>
          <p:cNvPr id="71" name="Group 70">
            <a:extLst>
              <a:ext uri="{FF2B5EF4-FFF2-40B4-BE49-F238E27FC236}">
                <a16:creationId xmlns:a16="http://schemas.microsoft.com/office/drawing/2014/main" id="{D360A632-DFD4-408F-A06E-512F7318E8DE}"/>
              </a:ext>
            </a:extLst>
          </p:cNvPr>
          <p:cNvGrpSpPr/>
          <p:nvPr/>
        </p:nvGrpSpPr>
        <p:grpSpPr>
          <a:xfrm>
            <a:off x="981976" y="4999506"/>
            <a:ext cx="457200" cy="457200"/>
            <a:chOff x="140677" y="3404382"/>
            <a:chExt cx="745588" cy="756257"/>
          </a:xfrm>
        </p:grpSpPr>
        <p:sp>
          <p:nvSpPr>
            <p:cNvPr id="72" name="Oval 71">
              <a:extLst>
                <a:ext uri="{FF2B5EF4-FFF2-40B4-BE49-F238E27FC236}">
                  <a16:creationId xmlns:a16="http://schemas.microsoft.com/office/drawing/2014/main" id="{6922C543-F17D-428F-900B-DAA473905C34}"/>
                </a:ext>
              </a:extLst>
            </p:cNvPr>
            <p:cNvSpPr/>
            <p:nvPr/>
          </p:nvSpPr>
          <p:spPr>
            <a:xfrm>
              <a:off x="140677" y="3404382"/>
              <a:ext cx="745588" cy="756257"/>
            </a:xfrm>
            <a:prstGeom prst="ellipse">
              <a:avLst/>
            </a:prstGeom>
            <a:solidFill>
              <a:schemeClr val="bg2"/>
            </a:solidFill>
            <a:ln w="12700">
              <a:solidFill>
                <a:schemeClr val="accent1"/>
              </a:solidFill>
              <a:prstDash val="soli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73" name="Graphic 72" descr="Lightbulb">
              <a:extLst>
                <a:ext uri="{FF2B5EF4-FFF2-40B4-BE49-F238E27FC236}">
                  <a16:creationId xmlns:a16="http://schemas.microsoft.com/office/drawing/2014/main" id="{B4F93A6D-114A-4612-AA92-5A882957DAD8}"/>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0363" y="3499396"/>
              <a:ext cx="566224" cy="566221"/>
            </a:xfrm>
            <a:prstGeom prst="rect">
              <a:avLst/>
            </a:prstGeom>
          </p:spPr>
        </p:pic>
      </p:grpSp>
      <p:sp>
        <p:nvSpPr>
          <p:cNvPr id="3" name="Rounded Rectangle 2">
            <a:extLst>
              <a:ext uri="{FF2B5EF4-FFF2-40B4-BE49-F238E27FC236}">
                <a16:creationId xmlns:a16="http://schemas.microsoft.com/office/drawing/2014/main" id="{EFFBDEAC-9AEB-1B4F-AF73-23D8FB2FE6F2}"/>
              </a:ext>
            </a:extLst>
          </p:cNvPr>
          <p:cNvSpPr/>
          <p:nvPr/>
        </p:nvSpPr>
        <p:spPr>
          <a:xfrm>
            <a:off x="2323070" y="5696465"/>
            <a:ext cx="7043352" cy="312881"/>
          </a:xfrm>
          <a:prstGeom prst="roundRect">
            <a:avLst/>
          </a:prstGeom>
          <a:solidFill>
            <a:srgbClr val="FF0000">
              <a:alpha val="29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4" name="Rounded Rectangle 3">
            <a:extLst>
              <a:ext uri="{FF2B5EF4-FFF2-40B4-BE49-F238E27FC236}">
                <a16:creationId xmlns:a16="http://schemas.microsoft.com/office/drawing/2014/main" id="{9663B6A1-1C12-3044-8C83-60ECFE16A530}"/>
              </a:ext>
            </a:extLst>
          </p:cNvPr>
          <p:cNvSpPr/>
          <p:nvPr/>
        </p:nvSpPr>
        <p:spPr>
          <a:xfrm>
            <a:off x="5115697" y="1318579"/>
            <a:ext cx="1113040" cy="2110421"/>
          </a:xfrm>
          <a:prstGeom prst="roundRect">
            <a:avLst/>
          </a:prstGeom>
          <a:solidFill>
            <a:srgbClr val="FF0000">
              <a:alpha val="14656"/>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5" name="Halka 4">
            <a:extLst>
              <a:ext uri="{FF2B5EF4-FFF2-40B4-BE49-F238E27FC236}">
                <a16:creationId xmlns:a16="http://schemas.microsoft.com/office/drawing/2014/main" id="{00CCCC41-E941-2866-CB75-82653CA825AE}"/>
              </a:ext>
            </a:extLst>
          </p:cNvPr>
          <p:cNvSpPr/>
          <p:nvPr/>
        </p:nvSpPr>
        <p:spPr>
          <a:xfrm>
            <a:off x="5071657" y="895712"/>
            <a:ext cx="1187461" cy="2991397"/>
          </a:xfrm>
          <a:prstGeom prst="donut">
            <a:avLst>
              <a:gd name="adj" fmla="val 4848"/>
            </a:avLst>
          </a:prstGeom>
          <a:solidFill>
            <a:schemeClr val="accent4">
              <a:lumMod val="60000"/>
              <a:lumOff val="40000"/>
            </a:schemeClr>
          </a:solidFill>
          <a:ln>
            <a:solidFill>
              <a:schemeClr val="accent4">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6" name="Halka 5">
            <a:extLst>
              <a:ext uri="{FF2B5EF4-FFF2-40B4-BE49-F238E27FC236}">
                <a16:creationId xmlns:a16="http://schemas.microsoft.com/office/drawing/2014/main" id="{48C2E159-9247-54B3-C47B-BCCAECEC800D}"/>
              </a:ext>
            </a:extLst>
          </p:cNvPr>
          <p:cNvSpPr/>
          <p:nvPr/>
        </p:nvSpPr>
        <p:spPr>
          <a:xfrm>
            <a:off x="10196021" y="936203"/>
            <a:ext cx="1098189" cy="2991397"/>
          </a:xfrm>
          <a:prstGeom prst="donut">
            <a:avLst>
              <a:gd name="adj" fmla="val 4731"/>
            </a:avLst>
          </a:prstGeom>
          <a:solidFill>
            <a:schemeClr val="accent4">
              <a:lumMod val="60000"/>
              <a:lumOff val="40000"/>
            </a:schemeClr>
          </a:solidFill>
          <a:ln>
            <a:solidFill>
              <a:schemeClr val="accent4">
                <a:lumMod val="60000"/>
                <a:lumOff val="4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1461066445"/>
      </p:ext>
    </p:extLst>
  </p:cSld>
  <p:clrMapOvr>
    <a:masterClrMapping/>
  </p:clrMapOvr>
  <p:transition spd="med">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D0AB0C-35CC-4149-AB32-0871F6E58C81}"/>
              </a:ext>
            </a:extLst>
          </p:cNvPr>
          <p:cNvSpPr>
            <a:spLocks noGrp="1"/>
          </p:cNvSpPr>
          <p:nvPr>
            <p:ph type="title"/>
          </p:nvPr>
        </p:nvSpPr>
        <p:spPr/>
        <p:txBody>
          <a:bodyPr/>
          <a:lstStyle/>
          <a:p>
            <a:r>
              <a:rPr lang="en-US"/>
              <a:t>GRIFFIN: MRD Negativity</a:t>
            </a:r>
            <a:r>
              <a:rPr lang="en-US" baseline="30000"/>
              <a:t>a</a:t>
            </a:r>
            <a:r>
              <a:rPr lang="en-US"/>
              <a:t> (10</a:t>
            </a:r>
            <a:r>
              <a:rPr lang="en-US" baseline="30000"/>
              <a:t>–5</a:t>
            </a:r>
            <a:r>
              <a:rPr lang="en-US"/>
              <a:t>) After 2 Years of Maintenance Therapy</a:t>
            </a:r>
          </a:p>
        </p:txBody>
      </p:sp>
      <p:sp>
        <p:nvSpPr>
          <p:cNvPr id="4" name="Footer Placeholder 3">
            <a:extLst>
              <a:ext uri="{FF2B5EF4-FFF2-40B4-BE49-F238E27FC236}">
                <a16:creationId xmlns:a16="http://schemas.microsoft.com/office/drawing/2014/main" id="{B111AB50-1C57-43EB-BA7F-F641CB7EB481}"/>
              </a:ext>
            </a:extLst>
          </p:cNvPr>
          <p:cNvSpPr>
            <a:spLocks noGrp="1"/>
          </p:cNvSpPr>
          <p:nvPr>
            <p:ph type="ftr" sz="quarter" idx="4294967295"/>
          </p:nvPr>
        </p:nvSpPr>
        <p:spPr>
          <a:xfrm>
            <a:off x="0" y="6211921"/>
            <a:ext cx="11126912" cy="314325"/>
          </a:xfrm>
          <a:prstGeom prst="rect">
            <a:avLst/>
          </a:prstGeom>
        </p:spPr>
        <p:txBody>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Arial" charset="0"/>
              </a:rPr>
              <a:t>a</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The threshold of MRD negativity was defined as 1 tumor cell per 10</a:t>
            </a:r>
            <a:r>
              <a:rPr kumimoji="0" lang="en-US" sz="800" b="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Arial" charset="0"/>
              </a:rPr>
              <a:t>5</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 white cells. MRD status is based on the assessment of bone marrow aspirates by NGS in accordance with International Myeloma Working Group criteria.</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Median follow-up was 38.6 months. </a:t>
            </a:r>
            <a:r>
              <a:rPr kumimoji="0" lang="en-US" sz="800" b="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b</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For the ITT population, patients with a missing or inconclusive assessment were considered MRD positive. </a:t>
            </a:r>
            <a:r>
              <a:rPr kumimoji="0" lang="en-US" sz="800" b="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Arial" charset="0"/>
              </a:rPr>
              <a:t>c</a:t>
            </a:r>
            <a:r>
              <a:rPr kumimoji="0" lang="en-US" sz="800" b="0" i="1"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P </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values were calculated using the Fisher’s exact test. </a:t>
            </a:r>
            <a:r>
              <a:rPr kumimoji="0" lang="en-US" sz="800" b="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Arial" charset="0"/>
              </a:rPr>
              <a:t>d</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charset="0"/>
              </a:rPr>
              <a:t>The MRD-evaluable population includes patients who had both baseline (with clone identified/calibrated) and post-baseline MRD (with negative, positive, or indeterminate result) samples taken. </a:t>
            </a:r>
            <a:endPar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E15467EF-BBA7-4BCA-85E2-A16FBBE4AF74}"/>
              </a:ext>
            </a:extLst>
          </p:cNvPr>
          <p:cNvGrpSpPr/>
          <p:nvPr/>
        </p:nvGrpSpPr>
        <p:grpSpPr>
          <a:xfrm>
            <a:off x="1000233" y="1270369"/>
            <a:ext cx="10239375" cy="3509523"/>
            <a:chOff x="1000233" y="1509793"/>
            <a:chExt cx="10239375" cy="3709364"/>
          </a:xfrm>
        </p:grpSpPr>
        <p:sp>
          <p:nvSpPr>
            <p:cNvPr id="7" name="Rectangle 6">
              <a:extLst>
                <a:ext uri="{FF2B5EF4-FFF2-40B4-BE49-F238E27FC236}">
                  <a16:creationId xmlns:a16="http://schemas.microsoft.com/office/drawing/2014/main" id="{82C858BB-7A32-45BF-8B8F-875840D36D14}"/>
                </a:ext>
              </a:extLst>
            </p:cNvPr>
            <p:cNvSpPr/>
            <p:nvPr/>
          </p:nvSpPr>
          <p:spPr>
            <a:xfrm>
              <a:off x="1000233" y="1509793"/>
              <a:ext cx="4943475" cy="301756"/>
            </a:xfrm>
            <a:prstGeom prst="rect">
              <a:avLst/>
            </a:prstGeom>
            <a:solidFill>
              <a:srgbClr val="7E2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D-RVd</a:t>
              </a:r>
              <a:r>
                <a:rPr kumimoji="0" lang="en-US" sz="1200" b="0" i="0" u="none" strike="noStrike" kern="1200" cap="none" spc="0" normalizeH="0" baseline="0" noProof="0">
                  <a:ln>
                    <a:noFill/>
                  </a:ln>
                  <a:solidFill>
                    <a:srgbClr val="FFFFFF"/>
                  </a:solidFill>
                  <a:effectLst/>
                  <a:uLnTx/>
                  <a:uFillTx/>
                  <a:latin typeface="Calibri"/>
                  <a:ea typeface="+mn-ea"/>
                  <a:cs typeface="+mn-cs"/>
                </a:rPr>
                <a:t> (ITT,</a:t>
              </a:r>
              <a:r>
                <a:rPr kumimoji="0" lang="en-US" sz="1200" b="0" i="0" u="none" strike="noStrike" kern="1200" cap="none" spc="0" normalizeH="0" baseline="30000" noProof="0">
                  <a:ln>
                    <a:noFill/>
                  </a:ln>
                  <a:solidFill>
                    <a:srgbClr val="FFFFFF"/>
                  </a:solidFill>
                  <a:effectLst/>
                  <a:uLnTx/>
                  <a:uFillTx/>
                  <a:latin typeface="Calibri"/>
                  <a:ea typeface="+mn-ea"/>
                  <a:cs typeface="+mn-cs"/>
                </a:rPr>
                <a:t>b</a:t>
              </a:r>
              <a:r>
                <a:rPr kumimoji="0" lang="en-US" sz="1200" b="0" i="0" u="none" strike="noStrike" kern="1200" cap="none" spc="0" normalizeH="0" baseline="0" noProof="0">
                  <a:ln>
                    <a:noFill/>
                  </a:ln>
                  <a:solidFill>
                    <a:srgbClr val="FFFFFF"/>
                  </a:solidFill>
                  <a:effectLst/>
                  <a:uLnTx/>
                  <a:uFillTx/>
                  <a:latin typeface="Calibri"/>
                  <a:ea typeface="+mn-ea"/>
                  <a:cs typeface="+mn-cs"/>
                </a:rPr>
                <a:t> n = 104)</a:t>
              </a:r>
            </a:p>
          </p:txBody>
        </p:sp>
        <p:sp>
          <p:nvSpPr>
            <p:cNvPr id="8" name="Rectangle 7">
              <a:extLst>
                <a:ext uri="{FF2B5EF4-FFF2-40B4-BE49-F238E27FC236}">
                  <a16:creationId xmlns:a16="http://schemas.microsoft.com/office/drawing/2014/main" id="{CF8CE014-F78D-4D9A-8A20-D73BF0ED22CA}"/>
                </a:ext>
              </a:extLst>
            </p:cNvPr>
            <p:cNvSpPr/>
            <p:nvPr/>
          </p:nvSpPr>
          <p:spPr>
            <a:xfrm>
              <a:off x="1947774" y="3209796"/>
              <a:ext cx="3148210" cy="301756"/>
            </a:xfrm>
            <a:prstGeom prst="rect">
              <a:avLst/>
            </a:prstGeom>
            <a:solidFill>
              <a:srgbClr val="7E2E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a:ea typeface="+mn-ea"/>
                  <a:cs typeface="+mn-cs"/>
                </a:rPr>
                <a:t>≥CR </a:t>
              </a:r>
              <a:r>
                <a:rPr kumimoji="0" lang="en-US" sz="1200" b="0" i="0" u="none" strike="noStrike" kern="1200" cap="none" spc="0" normalizeH="0" baseline="0" noProof="0" dirty="0">
                  <a:ln>
                    <a:noFill/>
                  </a:ln>
                  <a:solidFill>
                    <a:srgbClr val="FFFFFF"/>
                  </a:solidFill>
                  <a:effectLst/>
                  <a:uLnTx/>
                  <a:uFillTx/>
                  <a:latin typeface="Calibri"/>
                  <a:ea typeface="+mn-ea"/>
                  <a:cs typeface="+mn-cs"/>
                </a:rPr>
                <a:t>(n = 82)</a:t>
              </a:r>
            </a:p>
          </p:txBody>
        </p:sp>
        <p:sp>
          <p:nvSpPr>
            <p:cNvPr id="9" name="Rectangle 8">
              <a:extLst>
                <a:ext uri="{FF2B5EF4-FFF2-40B4-BE49-F238E27FC236}">
                  <a16:creationId xmlns:a16="http://schemas.microsoft.com/office/drawing/2014/main" id="{BD7EF5C4-3E3C-46AF-8148-CF868ECE204A}"/>
                </a:ext>
              </a:extLst>
            </p:cNvPr>
            <p:cNvSpPr/>
            <p:nvPr/>
          </p:nvSpPr>
          <p:spPr>
            <a:xfrm>
              <a:off x="1350987" y="4294288"/>
              <a:ext cx="3744996" cy="301756"/>
            </a:xfrm>
            <a:prstGeom prst="rect">
              <a:avLst/>
            </a:prstGeom>
            <a:solidFill>
              <a:srgbClr val="6F2E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evaluable</a:t>
              </a:r>
              <a:r>
                <a:rPr kumimoji="0" lang="en-US" sz="1200" b="1" i="0" u="none" strike="noStrike" kern="1200" cap="none" spc="0" normalizeH="0" baseline="30000" noProof="0">
                  <a:ln>
                    <a:noFill/>
                  </a:ln>
                  <a:solidFill>
                    <a:srgbClr val="FFFFFF"/>
                  </a:solidFill>
                  <a:effectLst/>
                  <a:uLnTx/>
                  <a:uFillTx/>
                  <a:latin typeface="Calibri"/>
                  <a:ea typeface="+mn-ea"/>
                  <a:cs typeface="+mn-cs"/>
                </a:rPr>
                <a:t>d</a:t>
              </a:r>
              <a:r>
                <a:rPr kumimoji="0" lang="en-US" sz="1200" b="0" i="0" u="none" strike="noStrike" kern="1200" cap="none" spc="0" normalizeH="0" baseline="0" noProof="0">
                  <a:ln>
                    <a:noFill/>
                  </a:ln>
                  <a:solidFill>
                    <a:srgbClr val="FFFFFF"/>
                  </a:solidFill>
                  <a:effectLst/>
                  <a:uLnTx/>
                  <a:uFillTx/>
                  <a:latin typeface="Calibri"/>
                  <a:ea typeface="+mn-ea"/>
                  <a:cs typeface="+mn-cs"/>
                </a:rPr>
                <a:t> (n = 83)</a:t>
              </a:r>
            </a:p>
          </p:txBody>
        </p:sp>
        <p:sp>
          <p:nvSpPr>
            <p:cNvPr id="10" name="Rectangle 9">
              <a:extLst>
                <a:ext uri="{FF2B5EF4-FFF2-40B4-BE49-F238E27FC236}">
                  <a16:creationId xmlns:a16="http://schemas.microsoft.com/office/drawing/2014/main" id="{FF8ED359-6E9E-4B40-BE9B-BFD0FA1FCD45}"/>
                </a:ext>
              </a:extLst>
            </p:cNvPr>
            <p:cNvSpPr/>
            <p:nvPr/>
          </p:nvSpPr>
          <p:spPr>
            <a:xfrm>
              <a:off x="2895709" y="1978774"/>
              <a:ext cx="2200274" cy="448286"/>
            </a:xfrm>
            <a:prstGeom prst="rect">
              <a:avLst/>
            </a:prstGeom>
            <a:solidFill>
              <a:srgbClr val="AC7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64%</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EEB64278-B18C-4673-BE55-05C21D4E6D79}"/>
                </a:ext>
              </a:extLst>
            </p:cNvPr>
            <p:cNvSpPr/>
            <p:nvPr/>
          </p:nvSpPr>
          <p:spPr>
            <a:xfrm>
              <a:off x="2895710" y="2594285"/>
              <a:ext cx="2200274" cy="448286"/>
            </a:xfrm>
            <a:prstGeom prst="rect">
              <a:avLst/>
            </a:prstGeom>
            <a:solidFill>
              <a:srgbClr val="AC7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 and ≥CR</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62%</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2481A8FE-A1C4-4BDD-B8BF-E523BDFB5A92}"/>
                </a:ext>
              </a:extLst>
            </p:cNvPr>
            <p:cNvSpPr/>
            <p:nvPr/>
          </p:nvSpPr>
          <p:spPr>
            <a:xfrm>
              <a:off x="2895710" y="3678777"/>
              <a:ext cx="2200274" cy="448286"/>
            </a:xfrm>
            <a:prstGeom prst="rect">
              <a:avLst/>
            </a:prstGeom>
            <a:solidFill>
              <a:srgbClr val="AC78A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78%</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442632BC-D946-43DD-82C7-65B22303D326}"/>
                </a:ext>
              </a:extLst>
            </p:cNvPr>
            <p:cNvSpPr/>
            <p:nvPr/>
          </p:nvSpPr>
          <p:spPr>
            <a:xfrm>
              <a:off x="2895709" y="4763271"/>
              <a:ext cx="2200274" cy="448286"/>
            </a:xfrm>
            <a:prstGeom prst="rect">
              <a:avLst/>
            </a:prstGeom>
            <a:solidFill>
              <a:srgbClr val="A34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81%</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32603A9-74B5-4907-AA91-641D6F0C3D7E}"/>
                </a:ext>
              </a:extLst>
            </p:cNvPr>
            <p:cNvSpPr/>
            <p:nvPr/>
          </p:nvSpPr>
          <p:spPr>
            <a:xfrm>
              <a:off x="7244069" y="3217396"/>
              <a:ext cx="3148210" cy="301756"/>
            </a:xfrm>
            <a:prstGeom prst="rect">
              <a:avLst/>
            </a:prstGeom>
            <a:solidFill>
              <a:srgbClr val="F37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≥CR </a:t>
              </a:r>
              <a:r>
                <a:rPr kumimoji="0" lang="en-US" sz="1200" b="0" i="0" u="none" strike="noStrike" kern="1200" cap="none" spc="0" normalizeH="0" baseline="0" noProof="0">
                  <a:ln>
                    <a:noFill/>
                  </a:ln>
                  <a:solidFill>
                    <a:srgbClr val="FFFFFF"/>
                  </a:solidFill>
                  <a:effectLst/>
                  <a:uLnTx/>
                  <a:uFillTx/>
                  <a:latin typeface="Calibri"/>
                  <a:ea typeface="+mn-ea"/>
                  <a:cs typeface="+mn-cs"/>
                </a:rPr>
                <a:t>(n = 59)</a:t>
              </a:r>
            </a:p>
          </p:txBody>
        </p:sp>
        <p:sp>
          <p:nvSpPr>
            <p:cNvPr id="16" name="Rectangle 15">
              <a:extLst>
                <a:ext uri="{FF2B5EF4-FFF2-40B4-BE49-F238E27FC236}">
                  <a16:creationId xmlns:a16="http://schemas.microsoft.com/office/drawing/2014/main" id="{F895E3C3-6A8B-4670-AD80-FC75D134A246}"/>
                </a:ext>
              </a:extLst>
            </p:cNvPr>
            <p:cNvSpPr/>
            <p:nvPr/>
          </p:nvSpPr>
          <p:spPr>
            <a:xfrm>
              <a:off x="7244069" y="4301888"/>
              <a:ext cx="3744996" cy="301756"/>
            </a:xfrm>
            <a:prstGeom prst="rect">
              <a:avLst/>
            </a:prstGeom>
            <a:solidFill>
              <a:srgbClr val="DC91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evaluable</a:t>
              </a:r>
              <a:r>
                <a:rPr kumimoji="0" lang="en-US" sz="1200" b="1" i="0" u="none" strike="noStrike" kern="1200" cap="none" spc="0" normalizeH="0" baseline="30000" noProof="0">
                  <a:ln>
                    <a:noFill/>
                  </a:ln>
                  <a:solidFill>
                    <a:srgbClr val="FFFFFF"/>
                  </a:solidFill>
                  <a:effectLst/>
                  <a:uLnTx/>
                  <a:uFillTx/>
                  <a:latin typeface="Calibri"/>
                  <a:ea typeface="+mn-ea"/>
                  <a:cs typeface="+mn-cs"/>
                </a:rPr>
                <a:t>d</a:t>
              </a:r>
              <a:r>
                <a:rPr kumimoji="0" lang="en-US" sz="1200" b="0" i="0" u="none" strike="noStrike" kern="1200" cap="none" spc="0" normalizeH="0" baseline="0" noProof="0">
                  <a:ln>
                    <a:noFill/>
                  </a:ln>
                  <a:solidFill>
                    <a:srgbClr val="FFFFFF"/>
                  </a:solidFill>
                  <a:effectLst/>
                  <a:uLnTx/>
                  <a:uFillTx/>
                  <a:latin typeface="Calibri"/>
                  <a:ea typeface="+mn-ea"/>
                  <a:cs typeface="+mn-cs"/>
                </a:rPr>
                <a:t> (n = 71)</a:t>
              </a:r>
            </a:p>
          </p:txBody>
        </p:sp>
        <p:sp>
          <p:nvSpPr>
            <p:cNvPr id="17" name="Rectangle 16">
              <a:extLst>
                <a:ext uri="{FF2B5EF4-FFF2-40B4-BE49-F238E27FC236}">
                  <a16:creationId xmlns:a16="http://schemas.microsoft.com/office/drawing/2014/main" id="{5EFEBD03-DE0B-4F75-AC97-93CA843E86BF}"/>
                </a:ext>
              </a:extLst>
            </p:cNvPr>
            <p:cNvSpPr/>
            <p:nvPr/>
          </p:nvSpPr>
          <p:spPr>
            <a:xfrm>
              <a:off x="7244069" y="1986374"/>
              <a:ext cx="2200274" cy="448286"/>
            </a:xfrm>
            <a:prstGeom prst="rect">
              <a:avLst/>
            </a:prstGeom>
            <a:solidFill>
              <a:srgbClr val="F7A5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30%</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sp>
          <p:nvSpPr>
            <p:cNvPr id="18" name="Rectangle 17">
              <a:extLst>
                <a:ext uri="{FF2B5EF4-FFF2-40B4-BE49-F238E27FC236}">
                  <a16:creationId xmlns:a16="http://schemas.microsoft.com/office/drawing/2014/main" id="{472FC524-2C64-43B0-8CA5-6D1DC4112729}"/>
                </a:ext>
              </a:extLst>
            </p:cNvPr>
            <p:cNvSpPr/>
            <p:nvPr/>
          </p:nvSpPr>
          <p:spPr>
            <a:xfrm>
              <a:off x="7244069" y="2601885"/>
              <a:ext cx="2200274" cy="448286"/>
            </a:xfrm>
            <a:prstGeom prst="rect">
              <a:avLst/>
            </a:prstGeom>
            <a:solidFill>
              <a:srgbClr val="F7A5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 and ≥CR</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27%</a:t>
              </a:r>
            </a:p>
          </p:txBody>
        </p:sp>
        <p:sp>
          <p:nvSpPr>
            <p:cNvPr id="19" name="Rectangle 18">
              <a:extLst>
                <a:ext uri="{FF2B5EF4-FFF2-40B4-BE49-F238E27FC236}">
                  <a16:creationId xmlns:a16="http://schemas.microsoft.com/office/drawing/2014/main" id="{926789D4-2803-400A-8E69-A33C56DDAECD}"/>
                </a:ext>
              </a:extLst>
            </p:cNvPr>
            <p:cNvSpPr/>
            <p:nvPr/>
          </p:nvSpPr>
          <p:spPr>
            <a:xfrm>
              <a:off x="7244069" y="3686377"/>
              <a:ext cx="2200274" cy="448286"/>
            </a:xfrm>
            <a:prstGeom prst="rect">
              <a:avLst/>
            </a:prstGeom>
            <a:solidFill>
              <a:srgbClr val="F7A56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47%</a:t>
              </a:r>
            </a:p>
          </p:txBody>
        </p:sp>
        <p:sp>
          <p:nvSpPr>
            <p:cNvPr id="20" name="Rectangle 19">
              <a:extLst>
                <a:ext uri="{FF2B5EF4-FFF2-40B4-BE49-F238E27FC236}">
                  <a16:creationId xmlns:a16="http://schemas.microsoft.com/office/drawing/2014/main" id="{7C85AE29-8EEB-4766-88C8-B9E24122753B}"/>
                </a:ext>
              </a:extLst>
            </p:cNvPr>
            <p:cNvSpPr/>
            <p:nvPr/>
          </p:nvSpPr>
          <p:spPr>
            <a:xfrm>
              <a:off x="7244069" y="4770871"/>
              <a:ext cx="2200274" cy="448286"/>
            </a:xfrm>
            <a:prstGeom prst="rect">
              <a:avLst/>
            </a:prstGeom>
            <a:solidFill>
              <a:srgbClr val="F5AC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MRD negative </a:t>
              </a:r>
            </a:p>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44%</a:t>
              </a:r>
              <a:endParaRPr kumimoji="0" lang="en-US" sz="1200" b="0" i="0" u="none" strike="noStrike" kern="1200" cap="none" spc="0" normalizeH="0" baseline="0" noProof="0">
                <a:ln>
                  <a:noFill/>
                </a:ln>
                <a:solidFill>
                  <a:srgbClr val="FFFFFF"/>
                </a:solidFill>
                <a:effectLst/>
                <a:uLnTx/>
                <a:uFillTx/>
                <a:latin typeface="Calibri"/>
                <a:ea typeface="+mn-ea"/>
                <a:cs typeface="+mn-cs"/>
              </a:endParaRPr>
            </a:p>
          </p:txBody>
        </p:sp>
        <p:cxnSp>
          <p:nvCxnSpPr>
            <p:cNvPr id="21" name="Straight Arrow Connector 20">
              <a:extLst>
                <a:ext uri="{FF2B5EF4-FFF2-40B4-BE49-F238E27FC236}">
                  <a16:creationId xmlns:a16="http://schemas.microsoft.com/office/drawing/2014/main" id="{AF4E7A8D-1E0E-41DF-8FEB-A34EE351611E}"/>
                </a:ext>
              </a:extLst>
            </p:cNvPr>
            <p:cNvCxnSpPr>
              <a:cxnSpLocks/>
              <a:endCxn id="10" idx="0"/>
            </p:cNvCxnSpPr>
            <p:nvPr/>
          </p:nvCxnSpPr>
          <p:spPr>
            <a:xfrm>
              <a:off x="3995846" y="1811549"/>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1D048DD4-E5DC-489E-92F7-C910D7B9F0F0}"/>
                </a:ext>
              </a:extLst>
            </p:cNvPr>
            <p:cNvCxnSpPr/>
            <p:nvPr/>
          </p:nvCxnSpPr>
          <p:spPr>
            <a:xfrm>
              <a:off x="3992732" y="2434660"/>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E9648DB3-12D4-4B8D-9501-FB936C08213F}"/>
                </a:ext>
              </a:extLst>
            </p:cNvPr>
            <p:cNvCxnSpPr>
              <a:cxnSpLocks/>
            </p:cNvCxnSpPr>
            <p:nvPr/>
          </p:nvCxnSpPr>
          <p:spPr>
            <a:xfrm>
              <a:off x="3992732" y="3519152"/>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D0D180E9-7813-4437-AEAE-E7DF49BBC1EC}"/>
                </a:ext>
              </a:extLst>
            </p:cNvPr>
            <p:cNvCxnSpPr>
              <a:cxnSpLocks/>
            </p:cNvCxnSpPr>
            <p:nvPr/>
          </p:nvCxnSpPr>
          <p:spPr>
            <a:xfrm>
              <a:off x="4018193" y="4596044"/>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71F8697C-7E29-4C2F-88BD-F73F3B19809B}"/>
                </a:ext>
              </a:extLst>
            </p:cNvPr>
            <p:cNvCxnSpPr/>
            <p:nvPr/>
          </p:nvCxnSpPr>
          <p:spPr>
            <a:xfrm>
              <a:off x="8347320" y="1813474"/>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3FD986F5-2AE6-4434-B543-75863AA2D7F1}"/>
                </a:ext>
              </a:extLst>
            </p:cNvPr>
            <p:cNvCxnSpPr/>
            <p:nvPr/>
          </p:nvCxnSpPr>
          <p:spPr>
            <a:xfrm>
              <a:off x="8344206" y="2436585"/>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730C6BBB-89CB-41B2-BE12-CECAF4D3EFAB}"/>
                </a:ext>
              </a:extLst>
            </p:cNvPr>
            <p:cNvCxnSpPr>
              <a:cxnSpLocks/>
            </p:cNvCxnSpPr>
            <p:nvPr/>
          </p:nvCxnSpPr>
          <p:spPr>
            <a:xfrm>
              <a:off x="8344206" y="3521077"/>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D56B630B-F4DB-46CE-9400-D91D204020FE}"/>
                </a:ext>
              </a:extLst>
            </p:cNvPr>
            <p:cNvCxnSpPr>
              <a:cxnSpLocks/>
            </p:cNvCxnSpPr>
            <p:nvPr/>
          </p:nvCxnSpPr>
          <p:spPr>
            <a:xfrm>
              <a:off x="8369667" y="4597969"/>
              <a:ext cx="0" cy="167225"/>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199B1A69-939D-43B6-94C7-ADABC3C0F03F}"/>
                </a:ext>
              </a:extLst>
            </p:cNvPr>
            <p:cNvCxnSpPr>
              <a:cxnSpLocks/>
            </p:cNvCxnSpPr>
            <p:nvPr/>
          </p:nvCxnSpPr>
          <p:spPr>
            <a:xfrm>
              <a:off x="2395646" y="1811549"/>
              <a:ext cx="0" cy="1398247"/>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C8E292EE-4F8F-438C-A982-F4F43B1A0B48}"/>
                </a:ext>
              </a:extLst>
            </p:cNvPr>
            <p:cNvCxnSpPr>
              <a:cxnSpLocks/>
            </p:cNvCxnSpPr>
            <p:nvPr/>
          </p:nvCxnSpPr>
          <p:spPr>
            <a:xfrm>
              <a:off x="1681271" y="1819149"/>
              <a:ext cx="0" cy="2475139"/>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63B2D23E-1BFA-4D15-A272-0F1AECEC0664}"/>
                </a:ext>
              </a:extLst>
            </p:cNvPr>
            <p:cNvCxnSpPr>
              <a:cxnSpLocks/>
            </p:cNvCxnSpPr>
            <p:nvPr/>
          </p:nvCxnSpPr>
          <p:spPr>
            <a:xfrm>
              <a:off x="9891821" y="1819148"/>
              <a:ext cx="0" cy="1398247"/>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31">
              <a:extLst>
                <a:ext uri="{FF2B5EF4-FFF2-40B4-BE49-F238E27FC236}">
                  <a16:creationId xmlns:a16="http://schemas.microsoft.com/office/drawing/2014/main" id="{C427022C-56D7-4A3E-ACE8-EA6F26AB8778}"/>
                </a:ext>
              </a:extLst>
            </p:cNvPr>
            <p:cNvCxnSpPr>
              <a:cxnSpLocks/>
            </p:cNvCxnSpPr>
            <p:nvPr/>
          </p:nvCxnSpPr>
          <p:spPr>
            <a:xfrm>
              <a:off x="10587146" y="1805001"/>
              <a:ext cx="0" cy="2475139"/>
            </a:xfrm>
            <a:prstGeom prst="straightConnector1">
              <a:avLst/>
            </a:prstGeom>
            <a:ln w="12700">
              <a:solidFill>
                <a:srgbClr val="333333"/>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0BD3A7E5-EA8F-48E8-AB39-2112C22A49B8}"/>
                </a:ext>
              </a:extLst>
            </p:cNvPr>
            <p:cNvSpPr txBox="1"/>
            <p:nvPr/>
          </p:nvSpPr>
          <p:spPr>
            <a:xfrm>
              <a:off x="5713056" y="2112298"/>
              <a:ext cx="872355" cy="261610"/>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1"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P</a:t>
              </a:r>
              <a:r>
                <a:rPr kumimoji="0" lang="en-US" sz="1100" b="1" i="0"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 &lt;0.0001</a:t>
              </a:r>
              <a:r>
                <a:rPr kumimoji="0" lang="en-US" sz="1100" b="1" i="0" u="none" strike="noStrike" kern="1200" cap="none" spc="0" normalizeH="0" baseline="30000" noProof="0">
                  <a:ln>
                    <a:noFill/>
                  </a:ln>
                  <a:solidFill>
                    <a:srgbClr val="5C5C5C"/>
                  </a:solidFill>
                  <a:effectLst/>
                  <a:uLnTx/>
                  <a:uFillTx/>
                  <a:latin typeface="Arial" panose="020B0604020202020204" pitchFamily="34" charset="0"/>
                  <a:ea typeface="+mn-ea"/>
                  <a:cs typeface="Arial" panose="020B0604020202020204" pitchFamily="34" charset="0"/>
                </a:rPr>
                <a:t>c</a:t>
              </a:r>
            </a:p>
          </p:txBody>
        </p:sp>
        <p:sp>
          <p:nvSpPr>
            <p:cNvPr id="34" name="TextBox 33">
              <a:extLst>
                <a:ext uri="{FF2B5EF4-FFF2-40B4-BE49-F238E27FC236}">
                  <a16:creationId xmlns:a16="http://schemas.microsoft.com/office/drawing/2014/main" id="{2CBD2DDE-B8EB-4A52-B06A-F473BF241E2A}"/>
                </a:ext>
              </a:extLst>
            </p:cNvPr>
            <p:cNvSpPr txBox="1"/>
            <p:nvPr/>
          </p:nvSpPr>
          <p:spPr>
            <a:xfrm>
              <a:off x="5713056" y="2696088"/>
              <a:ext cx="872355" cy="261610"/>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1"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P</a:t>
              </a:r>
              <a:r>
                <a:rPr kumimoji="0" lang="en-US" sz="1100" b="1" i="0"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 &lt;0.0001</a:t>
              </a:r>
              <a:r>
                <a:rPr kumimoji="0" lang="en-US" sz="1100" b="1" i="0" u="none" strike="noStrike" kern="1200" cap="none" spc="0" normalizeH="0" baseline="30000" noProof="0">
                  <a:ln>
                    <a:noFill/>
                  </a:ln>
                  <a:solidFill>
                    <a:srgbClr val="5C5C5C"/>
                  </a:solidFill>
                  <a:effectLst/>
                  <a:uLnTx/>
                  <a:uFillTx/>
                  <a:latin typeface="Arial" panose="020B0604020202020204" pitchFamily="34" charset="0"/>
                  <a:ea typeface="+mn-ea"/>
                  <a:cs typeface="Arial" panose="020B0604020202020204" pitchFamily="34" charset="0"/>
                </a:rPr>
                <a:t>c</a:t>
              </a:r>
            </a:p>
          </p:txBody>
        </p:sp>
        <p:sp>
          <p:nvSpPr>
            <p:cNvPr id="35" name="TextBox 34">
              <a:extLst>
                <a:ext uri="{FF2B5EF4-FFF2-40B4-BE49-F238E27FC236}">
                  <a16:creationId xmlns:a16="http://schemas.microsoft.com/office/drawing/2014/main" id="{D8E391AF-2100-4902-94EF-E49A075B3093}"/>
                </a:ext>
              </a:extLst>
            </p:cNvPr>
            <p:cNvSpPr txBox="1"/>
            <p:nvPr/>
          </p:nvSpPr>
          <p:spPr>
            <a:xfrm>
              <a:off x="5713056" y="3733215"/>
              <a:ext cx="909223" cy="261610"/>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1"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P</a:t>
              </a:r>
              <a:r>
                <a:rPr kumimoji="0" lang="en-US" sz="1100" b="1" i="0"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 = 0.0003</a:t>
              </a:r>
              <a:r>
                <a:rPr kumimoji="0" lang="en-US" sz="1100" b="1" i="0" u="none" strike="noStrike" kern="1200" cap="none" spc="0" normalizeH="0" baseline="30000" noProof="0">
                  <a:ln>
                    <a:noFill/>
                  </a:ln>
                  <a:solidFill>
                    <a:srgbClr val="5C5C5C"/>
                  </a:solidFill>
                  <a:effectLst/>
                  <a:uLnTx/>
                  <a:uFillTx/>
                  <a:latin typeface="Arial" panose="020B0604020202020204" pitchFamily="34" charset="0"/>
                  <a:ea typeface="+mn-ea"/>
                  <a:cs typeface="Arial" panose="020B0604020202020204" pitchFamily="34" charset="0"/>
                </a:rPr>
                <a:t>c</a:t>
              </a:r>
            </a:p>
          </p:txBody>
        </p:sp>
        <p:sp>
          <p:nvSpPr>
            <p:cNvPr id="36" name="TextBox 35">
              <a:extLst>
                <a:ext uri="{FF2B5EF4-FFF2-40B4-BE49-F238E27FC236}">
                  <a16:creationId xmlns:a16="http://schemas.microsoft.com/office/drawing/2014/main" id="{75116169-D8B8-4B7E-AF37-8A8726785861}"/>
                </a:ext>
              </a:extLst>
            </p:cNvPr>
            <p:cNvSpPr txBox="1"/>
            <p:nvPr/>
          </p:nvSpPr>
          <p:spPr>
            <a:xfrm>
              <a:off x="5713056" y="4867531"/>
              <a:ext cx="872355" cy="261610"/>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1"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P</a:t>
              </a:r>
              <a:r>
                <a:rPr kumimoji="0" lang="en-US" sz="1100" b="1" i="0" u="none" strike="noStrike" kern="1200" cap="none" spc="0" normalizeH="0" baseline="0" noProof="0">
                  <a:ln>
                    <a:noFill/>
                  </a:ln>
                  <a:solidFill>
                    <a:srgbClr val="5C5C5C"/>
                  </a:solidFill>
                  <a:effectLst/>
                  <a:uLnTx/>
                  <a:uFillTx/>
                  <a:latin typeface="Arial" panose="020B0604020202020204" pitchFamily="34" charset="0"/>
                  <a:ea typeface="+mn-ea"/>
                  <a:cs typeface="Arial" panose="020B0604020202020204" pitchFamily="34" charset="0"/>
                </a:rPr>
                <a:t> &lt;0.0001</a:t>
              </a:r>
              <a:r>
                <a:rPr kumimoji="0" lang="en-US" sz="1100" b="1" i="0" u="none" strike="noStrike" kern="1200" cap="none" spc="0" normalizeH="0" baseline="30000" noProof="0">
                  <a:ln>
                    <a:noFill/>
                  </a:ln>
                  <a:solidFill>
                    <a:srgbClr val="5C5C5C"/>
                  </a:solidFill>
                  <a:effectLst/>
                  <a:uLnTx/>
                  <a:uFillTx/>
                  <a:latin typeface="Arial" panose="020B0604020202020204" pitchFamily="34" charset="0"/>
                  <a:ea typeface="+mn-ea"/>
                  <a:cs typeface="Arial" panose="020B0604020202020204" pitchFamily="34" charset="0"/>
                </a:rPr>
                <a:t>c</a:t>
              </a:r>
            </a:p>
          </p:txBody>
        </p:sp>
        <p:cxnSp>
          <p:nvCxnSpPr>
            <p:cNvPr id="37" name="Straight Connector 36">
              <a:extLst>
                <a:ext uri="{FF2B5EF4-FFF2-40B4-BE49-F238E27FC236}">
                  <a16:creationId xmlns:a16="http://schemas.microsoft.com/office/drawing/2014/main" id="{537BE5E3-671E-4618-9752-A29C875E21B5}"/>
                </a:ext>
              </a:extLst>
            </p:cNvPr>
            <p:cNvCxnSpPr>
              <a:cxnSpLocks/>
              <a:stCxn id="8" idx="3"/>
              <a:endCxn id="15" idx="1"/>
            </p:cNvCxnSpPr>
            <p:nvPr/>
          </p:nvCxnSpPr>
          <p:spPr>
            <a:xfrm>
              <a:off x="5095984" y="3360674"/>
              <a:ext cx="2148085" cy="7600"/>
            </a:xfrm>
            <a:prstGeom prst="line">
              <a:avLst/>
            </a:prstGeom>
            <a:ln>
              <a:solidFill>
                <a:srgbClr val="333333"/>
              </a:solidFill>
              <a:prstDash val="lg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9C74775D-1335-4621-9B1F-2BCB370D64DC}"/>
                </a:ext>
              </a:extLst>
            </p:cNvPr>
            <p:cNvCxnSpPr/>
            <p:nvPr/>
          </p:nvCxnSpPr>
          <p:spPr>
            <a:xfrm>
              <a:off x="5088701" y="4445166"/>
              <a:ext cx="2148085" cy="7600"/>
            </a:xfrm>
            <a:prstGeom prst="line">
              <a:avLst/>
            </a:prstGeom>
            <a:ln>
              <a:solidFill>
                <a:srgbClr val="333333"/>
              </a:solidFill>
              <a:prstDash val="lgDash"/>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11CCF8-1CCD-4E30-8619-A42ECA062F2D}"/>
                </a:ext>
              </a:extLst>
            </p:cNvPr>
            <p:cNvSpPr/>
            <p:nvPr/>
          </p:nvSpPr>
          <p:spPr>
            <a:xfrm>
              <a:off x="6296133" y="1517393"/>
              <a:ext cx="4943475" cy="301756"/>
            </a:xfrm>
            <a:prstGeom prst="rect">
              <a:avLst/>
            </a:prstGeom>
            <a:solidFill>
              <a:srgbClr val="F378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alibri"/>
                  <a:ea typeface="+mn-ea"/>
                  <a:cs typeface="+mn-cs"/>
                </a:rPr>
                <a:t>RVd</a:t>
              </a:r>
              <a:r>
                <a:rPr kumimoji="0" lang="en-US" sz="1200" b="0" i="0" u="none" strike="noStrike" kern="1200" cap="none" spc="0" normalizeH="0" baseline="0" noProof="0">
                  <a:ln>
                    <a:noFill/>
                  </a:ln>
                  <a:solidFill>
                    <a:srgbClr val="FFFFFF"/>
                  </a:solidFill>
                  <a:effectLst/>
                  <a:uLnTx/>
                  <a:uFillTx/>
                  <a:latin typeface="Calibri"/>
                  <a:ea typeface="+mn-ea"/>
                  <a:cs typeface="+mn-cs"/>
                </a:rPr>
                <a:t> (ITT,</a:t>
              </a:r>
              <a:r>
                <a:rPr kumimoji="0" lang="en-US" sz="1200" b="0" i="0" u="none" strike="noStrike" kern="1200" cap="none" spc="0" normalizeH="0" baseline="30000" noProof="0">
                  <a:ln>
                    <a:noFill/>
                  </a:ln>
                  <a:solidFill>
                    <a:srgbClr val="FFFFFF"/>
                  </a:solidFill>
                  <a:effectLst/>
                  <a:uLnTx/>
                  <a:uFillTx/>
                  <a:latin typeface="Calibri"/>
                  <a:ea typeface="+mn-ea"/>
                  <a:cs typeface="+mn-cs"/>
                </a:rPr>
                <a:t>b</a:t>
              </a:r>
              <a:r>
                <a:rPr kumimoji="0" lang="en-US" sz="1200" b="0" i="0" u="none" strike="noStrike" kern="1200" cap="none" spc="0" normalizeH="0" baseline="0" noProof="0">
                  <a:ln>
                    <a:noFill/>
                  </a:ln>
                  <a:solidFill>
                    <a:srgbClr val="FFFFFF"/>
                  </a:solidFill>
                  <a:effectLst/>
                  <a:uLnTx/>
                  <a:uFillTx/>
                  <a:latin typeface="Calibri"/>
                  <a:ea typeface="+mn-ea"/>
                  <a:cs typeface="+mn-cs"/>
                </a:rPr>
                <a:t> n = 103)</a:t>
              </a:r>
            </a:p>
          </p:txBody>
        </p:sp>
      </p:grpSp>
      <p:sp>
        <p:nvSpPr>
          <p:cNvPr id="39" name="TextBox 4">
            <a:extLst>
              <a:ext uri="{FF2B5EF4-FFF2-40B4-BE49-F238E27FC236}">
                <a16:creationId xmlns:a16="http://schemas.microsoft.com/office/drawing/2014/main" id="{CE24A1FD-0BF0-470E-B1B6-92531E44A13F}"/>
              </a:ext>
            </a:extLst>
          </p:cNvPr>
          <p:cNvSpPr txBox="1">
            <a:spLocks noChangeArrowheads="1"/>
          </p:cNvSpPr>
          <p:nvPr/>
        </p:nvSpPr>
        <p:spPr bwMode="auto">
          <a:xfrm>
            <a:off x="-7885" y="6661095"/>
            <a:ext cx="27622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graphicFrame>
        <p:nvGraphicFramePr>
          <p:cNvPr id="41" name="Table 40">
            <a:extLst>
              <a:ext uri="{FF2B5EF4-FFF2-40B4-BE49-F238E27FC236}">
                <a16:creationId xmlns:a16="http://schemas.microsoft.com/office/drawing/2014/main" id="{911DC4A2-BBA5-45A6-940D-B97BC5F770DD}"/>
              </a:ext>
            </a:extLst>
          </p:cNvPr>
          <p:cNvGraphicFramePr>
            <a:graphicFrameLocks noGrp="1"/>
          </p:cNvGraphicFramePr>
          <p:nvPr/>
        </p:nvGraphicFramePr>
        <p:xfrm>
          <a:off x="989348" y="5022561"/>
          <a:ext cx="9765807" cy="1097280"/>
        </p:xfrm>
        <a:graphic>
          <a:graphicData uri="http://schemas.openxmlformats.org/drawingml/2006/table">
            <a:tbl>
              <a:tblPr firstRow="1" bandRow="1">
                <a:effectLst>
                  <a:outerShdw blurRad="50800" dist="38100" dir="2700000" algn="tl" rotWithShape="0">
                    <a:prstClr val="black">
                      <a:alpha val="40000"/>
                    </a:prstClr>
                  </a:outerShdw>
                </a:effectLst>
                <a:tableStyleId>{00A15C55-8517-42AA-B614-E9B94910E393}</a:tableStyleId>
              </a:tblPr>
              <a:tblGrid>
                <a:gridCol w="9765807">
                  <a:extLst>
                    <a:ext uri="{9D8B030D-6E8A-4147-A177-3AD203B41FA5}">
                      <a16:colId xmlns:a16="http://schemas.microsoft.com/office/drawing/2014/main" val="4254589684"/>
                    </a:ext>
                  </a:extLst>
                </a:gridCol>
              </a:tblGrid>
              <a:tr h="225028">
                <a:tc>
                  <a:txBody>
                    <a:bodyPr/>
                    <a:lstStyle/>
                    <a:p>
                      <a:pPr lvl="1" algn="l">
                        <a:spcAft>
                          <a:spcPts val="0"/>
                        </a:spcAft>
                      </a:pPr>
                      <a:endParaRPr lang="en-US" sz="1200">
                        <a:latin typeface="Verdana" panose="020B0604030504040204" pitchFamily="34" charset="0"/>
                        <a:ea typeface="Verdana" panose="020B0604030504040204" pitchFamily="34" charset="0"/>
                        <a:cs typeface="Verdana" panose="020B0604030504040204" pitchFamily="34" charset="0"/>
                      </a:endParaRPr>
                    </a:p>
                  </a:txBody>
                  <a:tcPr anchor="ctr">
                    <a:solidFill>
                      <a:schemeClr val="accent1"/>
                    </a:solidFill>
                  </a:tcPr>
                </a:tc>
                <a:extLst>
                  <a:ext uri="{0D108BD9-81ED-4DB2-BD59-A6C34878D82A}">
                    <a16:rowId xmlns:a16="http://schemas.microsoft.com/office/drawing/2014/main" val="3679967866"/>
                  </a:ext>
                </a:extLst>
              </a:tr>
              <a:tr h="533103">
                <a:tc>
                  <a:txBody>
                    <a:bodyPr/>
                    <a:lstStyle/>
                    <a:p>
                      <a:pPr marL="285750" indent="-285750">
                        <a:buFont typeface="Arial" panose="020B0604020202020204" pitchFamily="34" charset="0"/>
                        <a:buChar char="•"/>
                      </a:pPr>
                      <a:r>
                        <a:rPr lang="en-US" sz="1600">
                          <a:latin typeface="Verdana" panose="020B0604030504040204" pitchFamily="34" charset="0"/>
                          <a:ea typeface="Verdana" panose="020B0604030504040204" pitchFamily="34" charset="0"/>
                        </a:rPr>
                        <a:t>Similarly, MRD-negativity (10</a:t>
                      </a:r>
                      <a:r>
                        <a:rPr lang="en-US" sz="1600" baseline="30000">
                          <a:latin typeface="Verdana" panose="020B0604030504040204" pitchFamily="34" charset="0"/>
                          <a:ea typeface="Verdana" panose="020B0604030504040204" pitchFamily="34" charset="0"/>
                        </a:rPr>
                        <a:t>–6</a:t>
                      </a:r>
                      <a:r>
                        <a:rPr lang="en-US" sz="1600">
                          <a:latin typeface="Verdana" panose="020B0604030504040204" pitchFamily="34" charset="0"/>
                          <a:ea typeface="Verdana" panose="020B0604030504040204" pitchFamily="34" charset="0"/>
                        </a:rPr>
                        <a:t>) rates favored D-RVd versus RVd in the ITT population (36% vs 15%, respectively; </a:t>
                      </a:r>
                      <a:r>
                        <a:rPr lang="en-US" sz="1600" i="1">
                          <a:latin typeface="Verdana" panose="020B0604030504040204" pitchFamily="34" charset="0"/>
                          <a:ea typeface="Verdana" panose="020B0604030504040204" pitchFamily="34" charset="0"/>
                        </a:rPr>
                        <a:t>P</a:t>
                      </a:r>
                      <a:r>
                        <a:rPr lang="en-US" sz="1600">
                          <a:latin typeface="Verdana" panose="020B0604030504040204" pitchFamily="34" charset="0"/>
                          <a:ea typeface="Verdana" panose="020B0604030504040204" pitchFamily="34" charset="0"/>
                        </a:rPr>
                        <a:t> = 0.0007), as well as among patients who achieved ≥CR (43% vs 22%; </a:t>
                      </a:r>
                      <a:r>
                        <a:rPr lang="en-US" sz="1600" i="1">
                          <a:latin typeface="Verdana" panose="020B0604030504040204" pitchFamily="34" charset="0"/>
                          <a:ea typeface="Verdana" panose="020B0604030504040204" pitchFamily="34" charset="0"/>
                        </a:rPr>
                        <a:t>P</a:t>
                      </a:r>
                      <a:r>
                        <a:rPr lang="en-US" sz="1600">
                          <a:latin typeface="Verdana" panose="020B0604030504040204" pitchFamily="34" charset="0"/>
                          <a:ea typeface="Verdana" panose="020B0604030504040204" pitchFamily="34" charset="0"/>
                        </a:rPr>
                        <a:t> = 0.0121)</a:t>
                      </a:r>
                    </a:p>
                  </a:txBody>
                  <a:tcPr anchor="ctr">
                    <a:solidFill>
                      <a:schemeClr val="bg2">
                        <a:lumMod val="95000"/>
                      </a:schemeClr>
                    </a:solidFill>
                  </a:tcPr>
                </a:tc>
                <a:extLst>
                  <a:ext uri="{0D108BD9-81ED-4DB2-BD59-A6C34878D82A}">
                    <a16:rowId xmlns:a16="http://schemas.microsoft.com/office/drawing/2014/main" val="1996606854"/>
                  </a:ext>
                </a:extLst>
              </a:tr>
            </a:tbl>
          </a:graphicData>
        </a:graphic>
      </p:graphicFrame>
      <p:grpSp>
        <p:nvGrpSpPr>
          <p:cNvPr id="42" name="Group 41">
            <a:extLst>
              <a:ext uri="{FF2B5EF4-FFF2-40B4-BE49-F238E27FC236}">
                <a16:creationId xmlns:a16="http://schemas.microsoft.com/office/drawing/2014/main" id="{75806EC3-B508-403E-A887-81BC4CB89A5C}"/>
              </a:ext>
            </a:extLst>
          </p:cNvPr>
          <p:cNvGrpSpPr/>
          <p:nvPr/>
        </p:nvGrpSpPr>
        <p:grpSpPr>
          <a:xfrm>
            <a:off x="821339" y="4916236"/>
            <a:ext cx="457200" cy="457200"/>
            <a:chOff x="140677" y="3404382"/>
            <a:chExt cx="745588" cy="756257"/>
          </a:xfrm>
        </p:grpSpPr>
        <p:sp>
          <p:nvSpPr>
            <p:cNvPr id="43" name="Oval 42">
              <a:extLst>
                <a:ext uri="{FF2B5EF4-FFF2-40B4-BE49-F238E27FC236}">
                  <a16:creationId xmlns:a16="http://schemas.microsoft.com/office/drawing/2014/main" id="{934F4580-23F8-46DA-8C74-48C2799431E1}"/>
                </a:ext>
              </a:extLst>
            </p:cNvPr>
            <p:cNvSpPr/>
            <p:nvPr/>
          </p:nvSpPr>
          <p:spPr>
            <a:xfrm>
              <a:off x="140677" y="3404382"/>
              <a:ext cx="745588" cy="756257"/>
            </a:xfrm>
            <a:prstGeom prst="ellipse">
              <a:avLst/>
            </a:prstGeom>
            <a:solidFill>
              <a:schemeClr val="bg2"/>
            </a:solidFill>
            <a:ln w="12700">
              <a:solidFill>
                <a:schemeClr val="accent1"/>
              </a:solidFill>
              <a:prstDash val="soli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44" name="Graphic 43" descr="Lightbulb">
              <a:extLst>
                <a:ext uri="{FF2B5EF4-FFF2-40B4-BE49-F238E27FC236}">
                  <a16:creationId xmlns:a16="http://schemas.microsoft.com/office/drawing/2014/main" id="{F337A446-07B9-4C90-9D6A-646C81DAD63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0363" y="3499396"/>
              <a:ext cx="566224" cy="566221"/>
            </a:xfrm>
            <a:prstGeom prst="rect">
              <a:avLst/>
            </a:prstGeom>
          </p:spPr>
        </p:pic>
      </p:grpSp>
      <p:sp>
        <p:nvSpPr>
          <p:cNvPr id="3" name="Rounded Rectangle 2">
            <a:extLst>
              <a:ext uri="{FF2B5EF4-FFF2-40B4-BE49-F238E27FC236}">
                <a16:creationId xmlns:a16="http://schemas.microsoft.com/office/drawing/2014/main" id="{F53454DA-3CB7-E148-8D4B-77884E1610B0}"/>
              </a:ext>
            </a:extLst>
          </p:cNvPr>
          <p:cNvSpPr/>
          <p:nvPr/>
        </p:nvSpPr>
        <p:spPr>
          <a:xfrm>
            <a:off x="2754410" y="4197540"/>
            <a:ext cx="6970358" cy="718696"/>
          </a:xfrm>
          <a:prstGeom prst="roundRect">
            <a:avLst/>
          </a:prstGeom>
          <a:solidFill>
            <a:srgbClr val="FF0000">
              <a:alpha val="17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6" name="Rounded Rectangle 5">
            <a:extLst>
              <a:ext uri="{FF2B5EF4-FFF2-40B4-BE49-F238E27FC236}">
                <a16:creationId xmlns:a16="http://schemas.microsoft.com/office/drawing/2014/main" id="{2D514ECA-0ED9-1C47-9E67-A760C40DED9C}"/>
              </a:ext>
            </a:extLst>
          </p:cNvPr>
          <p:cNvSpPr/>
          <p:nvPr/>
        </p:nvSpPr>
        <p:spPr>
          <a:xfrm>
            <a:off x="1350987" y="5315990"/>
            <a:ext cx="9236159" cy="803851"/>
          </a:xfrm>
          <a:prstGeom prst="roundRect">
            <a:avLst/>
          </a:prstGeom>
          <a:solidFill>
            <a:srgbClr val="FF0000">
              <a:alpha val="11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40" name="Halka 39">
            <a:extLst>
              <a:ext uri="{FF2B5EF4-FFF2-40B4-BE49-F238E27FC236}">
                <a16:creationId xmlns:a16="http://schemas.microsoft.com/office/drawing/2014/main" id="{6DD902FC-B721-5574-350B-EE82F62CB075}"/>
              </a:ext>
            </a:extLst>
          </p:cNvPr>
          <p:cNvSpPr/>
          <p:nvPr/>
        </p:nvSpPr>
        <p:spPr>
          <a:xfrm>
            <a:off x="3008290" y="4208475"/>
            <a:ext cx="1975111" cy="718697"/>
          </a:xfrm>
          <a:prstGeom prst="donut">
            <a:avLst>
              <a:gd name="adj" fmla="val 7959"/>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48" name="Halka 47">
            <a:extLst>
              <a:ext uri="{FF2B5EF4-FFF2-40B4-BE49-F238E27FC236}">
                <a16:creationId xmlns:a16="http://schemas.microsoft.com/office/drawing/2014/main" id="{E1B39AB5-AD4E-B072-D29E-4A2551C707BB}"/>
              </a:ext>
            </a:extLst>
          </p:cNvPr>
          <p:cNvSpPr/>
          <p:nvPr/>
        </p:nvSpPr>
        <p:spPr>
          <a:xfrm>
            <a:off x="7364743" y="4280101"/>
            <a:ext cx="1975111" cy="718697"/>
          </a:xfrm>
          <a:prstGeom prst="donut">
            <a:avLst>
              <a:gd name="adj" fmla="val 7959"/>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3099031906"/>
      </p:ext>
    </p:extLst>
  </p:cSld>
  <p:clrMapOvr>
    <a:masterClrMapping/>
  </p:clrMapOvr>
  <p:transition spd="med">
    <p:fade/>
  </p:transition>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6" name="Title 205">
            <a:extLst>
              <a:ext uri="{FF2B5EF4-FFF2-40B4-BE49-F238E27FC236}">
                <a16:creationId xmlns:a16="http://schemas.microsoft.com/office/drawing/2014/main" id="{D6909BE7-311E-5A45-B34A-11856DE987E2}"/>
              </a:ext>
            </a:extLst>
          </p:cNvPr>
          <p:cNvSpPr>
            <a:spLocks noGrp="1"/>
          </p:cNvSpPr>
          <p:nvPr>
            <p:ph type="title"/>
          </p:nvPr>
        </p:nvSpPr>
        <p:spPr>
          <a:xfrm>
            <a:off x="620184" y="152400"/>
            <a:ext cx="10989733" cy="990600"/>
          </a:xfrm>
        </p:spPr>
        <p:txBody>
          <a:bodyPr/>
          <a:lstStyle/>
          <a:p>
            <a:r>
              <a:rPr lang="en-US"/>
              <a:t>GRIFFIN: PFS in the ITT Population</a:t>
            </a:r>
          </a:p>
        </p:txBody>
      </p:sp>
      <p:sp>
        <p:nvSpPr>
          <p:cNvPr id="128" name="TextBox 127">
            <a:extLst>
              <a:ext uri="{FF2B5EF4-FFF2-40B4-BE49-F238E27FC236}">
                <a16:creationId xmlns:a16="http://schemas.microsoft.com/office/drawing/2014/main" id="{CF5656ED-6596-417E-9513-DE27651920F4}"/>
              </a:ext>
            </a:extLst>
          </p:cNvPr>
          <p:cNvSpPr txBox="1"/>
          <p:nvPr/>
        </p:nvSpPr>
        <p:spPr>
          <a:xfrm>
            <a:off x="7285875" y="1858337"/>
            <a:ext cx="863954" cy="523220"/>
          </a:xfrm>
          <a:prstGeom prst="rect">
            <a:avLst/>
          </a:prstGeom>
          <a:no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2-year</a:t>
            </a:r>
            <a:b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PFS rate</a:t>
            </a:r>
          </a:p>
        </p:txBody>
      </p:sp>
      <p:sp>
        <p:nvSpPr>
          <p:cNvPr id="129" name="TextBox 128">
            <a:extLst>
              <a:ext uri="{FF2B5EF4-FFF2-40B4-BE49-F238E27FC236}">
                <a16:creationId xmlns:a16="http://schemas.microsoft.com/office/drawing/2014/main" id="{685CFEB2-4D68-4698-9391-F8E93EF3F302}"/>
              </a:ext>
            </a:extLst>
          </p:cNvPr>
          <p:cNvSpPr txBox="1"/>
          <p:nvPr/>
        </p:nvSpPr>
        <p:spPr>
          <a:xfrm>
            <a:off x="9051759" y="1858337"/>
            <a:ext cx="863954" cy="523220"/>
          </a:xfrm>
          <a:prstGeom prst="rect">
            <a:avLst/>
          </a:prstGeom>
          <a:no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3-year</a:t>
            </a:r>
            <a:b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PFS rate</a:t>
            </a:r>
          </a:p>
        </p:txBody>
      </p:sp>
      <p:grpSp>
        <p:nvGrpSpPr>
          <p:cNvPr id="211" name="Group 210">
            <a:extLst>
              <a:ext uri="{FF2B5EF4-FFF2-40B4-BE49-F238E27FC236}">
                <a16:creationId xmlns:a16="http://schemas.microsoft.com/office/drawing/2014/main" id="{85C2FE6D-AF24-E04C-BE87-BC90F45C5EB5}"/>
              </a:ext>
            </a:extLst>
          </p:cNvPr>
          <p:cNvGrpSpPr/>
          <p:nvPr/>
        </p:nvGrpSpPr>
        <p:grpSpPr>
          <a:xfrm>
            <a:off x="3405024" y="1141886"/>
            <a:ext cx="8902414" cy="4756596"/>
            <a:chOff x="3122666" y="1454848"/>
            <a:chExt cx="8902414" cy="4756596"/>
          </a:xfrm>
        </p:grpSpPr>
        <p:graphicFrame>
          <p:nvGraphicFramePr>
            <p:cNvPr id="9" name="Chart 8">
              <a:extLst>
                <a:ext uri="{FF2B5EF4-FFF2-40B4-BE49-F238E27FC236}">
                  <a16:creationId xmlns:a16="http://schemas.microsoft.com/office/drawing/2014/main" id="{68B48D6B-8C3B-4324-AFAF-BA5213EE8345}"/>
                </a:ext>
              </a:extLst>
            </p:cNvPr>
            <p:cNvGraphicFramePr/>
            <p:nvPr/>
          </p:nvGraphicFramePr>
          <p:xfrm>
            <a:off x="3122666" y="1454848"/>
            <a:ext cx="8902414" cy="4510559"/>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a:extLst>
                <a:ext uri="{FF2B5EF4-FFF2-40B4-BE49-F238E27FC236}">
                  <a16:creationId xmlns:a16="http://schemas.microsoft.com/office/drawing/2014/main" id="{5DC09A55-9895-407C-A795-A3664A408D83}"/>
                </a:ext>
              </a:extLst>
            </p:cNvPr>
            <p:cNvGrpSpPr/>
            <p:nvPr/>
          </p:nvGrpSpPr>
          <p:grpSpPr>
            <a:xfrm>
              <a:off x="4402873" y="1982299"/>
              <a:ext cx="6939997" cy="1036493"/>
              <a:chOff x="4264006" y="2340994"/>
              <a:chExt cx="6939997" cy="1036493"/>
            </a:xfrm>
          </p:grpSpPr>
          <p:sp>
            <p:nvSpPr>
              <p:cNvPr id="11" name="Oval 10">
                <a:extLst>
                  <a:ext uri="{FF2B5EF4-FFF2-40B4-BE49-F238E27FC236}">
                    <a16:creationId xmlns:a16="http://schemas.microsoft.com/office/drawing/2014/main" id="{0F3777E6-E3BE-4334-B25B-6AF0C7DED450}"/>
                  </a:ext>
                </a:extLst>
              </p:cNvPr>
              <p:cNvSpPr/>
              <p:nvPr/>
            </p:nvSpPr>
            <p:spPr>
              <a:xfrm>
                <a:off x="11149139"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2" name="Oval 11">
                <a:extLst>
                  <a:ext uri="{FF2B5EF4-FFF2-40B4-BE49-F238E27FC236}">
                    <a16:creationId xmlns:a16="http://schemas.microsoft.com/office/drawing/2014/main" id="{7C6446D5-E112-42CA-A203-A719894D703C}"/>
                  </a:ext>
                </a:extLst>
              </p:cNvPr>
              <p:cNvSpPr/>
              <p:nvPr/>
            </p:nvSpPr>
            <p:spPr>
              <a:xfrm>
                <a:off x="10951217"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3" name="Oval 12">
                <a:extLst>
                  <a:ext uri="{FF2B5EF4-FFF2-40B4-BE49-F238E27FC236}">
                    <a16:creationId xmlns:a16="http://schemas.microsoft.com/office/drawing/2014/main" id="{B9528387-C7B3-4FE5-B309-9BA9D8F0E221}"/>
                  </a:ext>
                </a:extLst>
              </p:cNvPr>
              <p:cNvSpPr/>
              <p:nvPr/>
            </p:nvSpPr>
            <p:spPr>
              <a:xfrm>
                <a:off x="10753295"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 name="Oval 13">
                <a:extLst>
                  <a:ext uri="{FF2B5EF4-FFF2-40B4-BE49-F238E27FC236}">
                    <a16:creationId xmlns:a16="http://schemas.microsoft.com/office/drawing/2014/main" id="{6B5D4C1E-A543-4D44-B6ED-183A4562A7F3}"/>
                  </a:ext>
                </a:extLst>
              </p:cNvPr>
              <p:cNvSpPr/>
              <p:nvPr/>
            </p:nvSpPr>
            <p:spPr>
              <a:xfrm>
                <a:off x="10681538"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 name="Oval 14">
                <a:extLst>
                  <a:ext uri="{FF2B5EF4-FFF2-40B4-BE49-F238E27FC236}">
                    <a16:creationId xmlns:a16="http://schemas.microsoft.com/office/drawing/2014/main" id="{6A0D6090-493A-4EDC-9FA3-52ABD8E55069}"/>
                  </a:ext>
                </a:extLst>
              </p:cNvPr>
              <p:cNvSpPr/>
              <p:nvPr/>
            </p:nvSpPr>
            <p:spPr>
              <a:xfrm>
                <a:off x="10626106"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 name="Oval 15">
                <a:extLst>
                  <a:ext uri="{FF2B5EF4-FFF2-40B4-BE49-F238E27FC236}">
                    <a16:creationId xmlns:a16="http://schemas.microsoft.com/office/drawing/2014/main" id="{5A8CF98D-C80A-469D-811A-7387E1436525}"/>
                  </a:ext>
                </a:extLst>
              </p:cNvPr>
              <p:cNvSpPr/>
              <p:nvPr/>
            </p:nvSpPr>
            <p:spPr>
              <a:xfrm>
                <a:off x="10471712"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 name="Oval 16">
                <a:extLst>
                  <a:ext uri="{FF2B5EF4-FFF2-40B4-BE49-F238E27FC236}">
                    <a16:creationId xmlns:a16="http://schemas.microsoft.com/office/drawing/2014/main" id="{6E5D0E15-F989-4361-8AE2-60D3E1AFDC01}"/>
                  </a:ext>
                </a:extLst>
              </p:cNvPr>
              <p:cNvSpPr/>
              <p:nvPr/>
            </p:nvSpPr>
            <p:spPr>
              <a:xfrm>
                <a:off x="10450628"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 name="Oval 17">
                <a:extLst>
                  <a:ext uri="{FF2B5EF4-FFF2-40B4-BE49-F238E27FC236}">
                    <a16:creationId xmlns:a16="http://schemas.microsoft.com/office/drawing/2014/main" id="{F0A6ECBC-EDEB-4386-A0C8-E75AE443A51B}"/>
                  </a:ext>
                </a:extLst>
              </p:cNvPr>
              <p:cNvSpPr/>
              <p:nvPr/>
            </p:nvSpPr>
            <p:spPr>
              <a:xfrm>
                <a:off x="10437025"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 name="Oval 18">
                <a:extLst>
                  <a:ext uri="{FF2B5EF4-FFF2-40B4-BE49-F238E27FC236}">
                    <a16:creationId xmlns:a16="http://schemas.microsoft.com/office/drawing/2014/main" id="{C02A6219-0B2B-4FAD-88E3-53506A8946BD}"/>
                  </a:ext>
                </a:extLst>
              </p:cNvPr>
              <p:cNvSpPr/>
              <p:nvPr/>
            </p:nvSpPr>
            <p:spPr>
              <a:xfrm>
                <a:off x="10415941"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AD4D4C39-7252-4498-BD06-1C446DBF6D18}"/>
                  </a:ext>
                </a:extLst>
              </p:cNvPr>
              <p:cNvSpPr/>
              <p:nvPr/>
            </p:nvSpPr>
            <p:spPr>
              <a:xfrm>
                <a:off x="10381593"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1" name="Oval 20">
                <a:extLst>
                  <a:ext uri="{FF2B5EF4-FFF2-40B4-BE49-F238E27FC236}">
                    <a16:creationId xmlns:a16="http://schemas.microsoft.com/office/drawing/2014/main" id="{1E890750-56C3-4DD8-94BE-0E0FA2733F70}"/>
                  </a:ext>
                </a:extLst>
              </p:cNvPr>
              <p:cNvSpPr/>
              <p:nvPr/>
            </p:nvSpPr>
            <p:spPr>
              <a:xfrm>
                <a:off x="10294534" y="332262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2" name="Oval 21">
                <a:extLst>
                  <a:ext uri="{FF2B5EF4-FFF2-40B4-BE49-F238E27FC236}">
                    <a16:creationId xmlns:a16="http://schemas.microsoft.com/office/drawing/2014/main" id="{EF46FE95-1A2B-4BA9-A5DF-B21D7C0EE80C}"/>
                  </a:ext>
                </a:extLst>
              </p:cNvPr>
              <p:cNvSpPr/>
              <p:nvPr/>
            </p:nvSpPr>
            <p:spPr>
              <a:xfrm>
                <a:off x="10247604" y="3131422"/>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FFECDBF5-FE57-4525-AAD2-5F3FF2CCDE02}"/>
                  </a:ext>
                </a:extLst>
              </p:cNvPr>
              <p:cNvSpPr/>
              <p:nvPr/>
            </p:nvSpPr>
            <p:spPr>
              <a:xfrm>
                <a:off x="10219718" y="3131422"/>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B96E6115-6B79-425B-8293-28A7630D62BD}"/>
                  </a:ext>
                </a:extLst>
              </p:cNvPr>
              <p:cNvSpPr/>
              <p:nvPr/>
            </p:nvSpPr>
            <p:spPr>
              <a:xfrm>
                <a:off x="10108174" y="3131422"/>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6AE4E0FD-0EBA-44C4-8467-5D3DCE681EB6}"/>
                  </a:ext>
                </a:extLst>
              </p:cNvPr>
              <p:cNvSpPr/>
              <p:nvPr/>
            </p:nvSpPr>
            <p:spPr>
              <a:xfrm>
                <a:off x="10017035"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6" name="Oval 25">
                <a:extLst>
                  <a:ext uri="{FF2B5EF4-FFF2-40B4-BE49-F238E27FC236}">
                    <a16:creationId xmlns:a16="http://schemas.microsoft.com/office/drawing/2014/main" id="{BC38E488-E981-4C88-A286-244511CAF0F9}"/>
                  </a:ext>
                </a:extLst>
              </p:cNvPr>
              <p:cNvSpPr/>
              <p:nvPr/>
            </p:nvSpPr>
            <p:spPr>
              <a:xfrm>
                <a:off x="10005131"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7" name="Oval 26">
                <a:extLst>
                  <a:ext uri="{FF2B5EF4-FFF2-40B4-BE49-F238E27FC236}">
                    <a16:creationId xmlns:a16="http://schemas.microsoft.com/office/drawing/2014/main" id="{6E50EE89-E7CD-429E-8C6E-941C63B6122A}"/>
                  </a:ext>
                </a:extLst>
              </p:cNvPr>
              <p:cNvSpPr/>
              <p:nvPr/>
            </p:nvSpPr>
            <p:spPr>
              <a:xfrm>
                <a:off x="9944939"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8" name="Oval 27">
                <a:extLst>
                  <a:ext uri="{FF2B5EF4-FFF2-40B4-BE49-F238E27FC236}">
                    <a16:creationId xmlns:a16="http://schemas.microsoft.com/office/drawing/2014/main" id="{EB19A38E-E1DE-4221-8D57-21557F3B8133}"/>
                  </a:ext>
                </a:extLst>
              </p:cNvPr>
              <p:cNvSpPr/>
              <p:nvPr/>
            </p:nvSpPr>
            <p:spPr>
              <a:xfrm>
                <a:off x="9905830"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9" name="Oval 28">
                <a:extLst>
                  <a:ext uri="{FF2B5EF4-FFF2-40B4-BE49-F238E27FC236}">
                    <a16:creationId xmlns:a16="http://schemas.microsoft.com/office/drawing/2014/main" id="{8D3B398F-295F-46FE-B8CE-4B003AE33651}"/>
                  </a:ext>
                </a:extLst>
              </p:cNvPr>
              <p:cNvSpPr/>
              <p:nvPr/>
            </p:nvSpPr>
            <p:spPr>
              <a:xfrm>
                <a:off x="9889166"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0" name="Oval 29">
                <a:extLst>
                  <a:ext uri="{FF2B5EF4-FFF2-40B4-BE49-F238E27FC236}">
                    <a16:creationId xmlns:a16="http://schemas.microsoft.com/office/drawing/2014/main" id="{284F4C95-FA3C-4395-9030-ACDA382D1AF1}"/>
                  </a:ext>
                </a:extLst>
              </p:cNvPr>
              <p:cNvSpPr/>
              <p:nvPr/>
            </p:nvSpPr>
            <p:spPr>
              <a:xfrm>
                <a:off x="9865361"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1" name="Oval 30">
                <a:extLst>
                  <a:ext uri="{FF2B5EF4-FFF2-40B4-BE49-F238E27FC236}">
                    <a16:creationId xmlns:a16="http://schemas.microsoft.com/office/drawing/2014/main" id="{00073C68-93D3-4234-A7A1-7E0D16F2C412}"/>
                  </a:ext>
                </a:extLst>
              </p:cNvPr>
              <p:cNvSpPr/>
              <p:nvPr/>
            </p:nvSpPr>
            <p:spPr>
              <a:xfrm>
                <a:off x="9818772"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8549682E-47FA-43CC-AA14-6921681C4741}"/>
                  </a:ext>
                </a:extLst>
              </p:cNvPr>
              <p:cNvSpPr/>
              <p:nvPr/>
            </p:nvSpPr>
            <p:spPr>
              <a:xfrm>
                <a:off x="9809590"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FB68F250-8E9D-461D-BDF1-97DFE356497B}"/>
                  </a:ext>
                </a:extLst>
              </p:cNvPr>
              <p:cNvSpPr/>
              <p:nvPr/>
            </p:nvSpPr>
            <p:spPr>
              <a:xfrm>
                <a:off x="9753817"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90B60472-35DF-4ED6-90AA-A0B59DFB53F9}"/>
                  </a:ext>
                </a:extLst>
              </p:cNvPr>
              <p:cNvSpPr/>
              <p:nvPr/>
            </p:nvSpPr>
            <p:spPr>
              <a:xfrm>
                <a:off x="9722871"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5" name="Oval 34">
                <a:extLst>
                  <a:ext uri="{FF2B5EF4-FFF2-40B4-BE49-F238E27FC236}">
                    <a16:creationId xmlns:a16="http://schemas.microsoft.com/office/drawing/2014/main" id="{5E0BA918-9C3A-4A5F-915A-5C26FBD27EFF}"/>
                  </a:ext>
                </a:extLst>
              </p:cNvPr>
              <p:cNvSpPr/>
              <p:nvPr/>
            </p:nvSpPr>
            <p:spPr>
              <a:xfrm>
                <a:off x="9662677"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6" name="Oval 35">
                <a:extLst>
                  <a:ext uri="{FF2B5EF4-FFF2-40B4-BE49-F238E27FC236}">
                    <a16:creationId xmlns:a16="http://schemas.microsoft.com/office/drawing/2014/main" id="{838B658F-4F1A-456F-8175-E909ABCE192B}"/>
                  </a:ext>
                </a:extLst>
              </p:cNvPr>
              <p:cNvSpPr/>
              <p:nvPr/>
            </p:nvSpPr>
            <p:spPr>
              <a:xfrm>
                <a:off x="9631731"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7" name="Oval 36">
                <a:extLst>
                  <a:ext uri="{FF2B5EF4-FFF2-40B4-BE49-F238E27FC236}">
                    <a16:creationId xmlns:a16="http://schemas.microsoft.com/office/drawing/2014/main" id="{C191A086-8DAF-45E6-8839-E88106B614C0}"/>
                  </a:ext>
                </a:extLst>
              </p:cNvPr>
              <p:cNvSpPr/>
              <p:nvPr/>
            </p:nvSpPr>
            <p:spPr>
              <a:xfrm>
                <a:off x="9606904"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8" name="Oval 37">
                <a:extLst>
                  <a:ext uri="{FF2B5EF4-FFF2-40B4-BE49-F238E27FC236}">
                    <a16:creationId xmlns:a16="http://schemas.microsoft.com/office/drawing/2014/main" id="{C3B7AB77-9C39-41CD-8FB5-868EE82DCA4E}"/>
                  </a:ext>
                </a:extLst>
              </p:cNvPr>
              <p:cNvSpPr/>
              <p:nvPr/>
            </p:nvSpPr>
            <p:spPr>
              <a:xfrm>
                <a:off x="9575958" y="298729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9" name="Oval 38">
                <a:extLst>
                  <a:ext uri="{FF2B5EF4-FFF2-40B4-BE49-F238E27FC236}">
                    <a16:creationId xmlns:a16="http://schemas.microsoft.com/office/drawing/2014/main" id="{D3F06CC3-C5D8-42DF-8698-BEF80DC2609F}"/>
                  </a:ext>
                </a:extLst>
              </p:cNvPr>
              <p:cNvSpPr/>
              <p:nvPr/>
            </p:nvSpPr>
            <p:spPr>
              <a:xfrm>
                <a:off x="9441288"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 name="Oval 39">
                <a:extLst>
                  <a:ext uri="{FF2B5EF4-FFF2-40B4-BE49-F238E27FC236}">
                    <a16:creationId xmlns:a16="http://schemas.microsoft.com/office/drawing/2014/main" id="{67B7A6FF-6479-4B14-BBF1-7A47E9F6DE7D}"/>
                  </a:ext>
                </a:extLst>
              </p:cNvPr>
              <p:cNvSpPr/>
              <p:nvPr/>
            </p:nvSpPr>
            <p:spPr>
              <a:xfrm>
                <a:off x="9403202"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 name="Oval 40">
                <a:extLst>
                  <a:ext uri="{FF2B5EF4-FFF2-40B4-BE49-F238E27FC236}">
                    <a16:creationId xmlns:a16="http://schemas.microsoft.com/office/drawing/2014/main" id="{615DC16F-29C5-435C-A23E-28A8E1CF8A0A}"/>
                  </a:ext>
                </a:extLst>
              </p:cNvPr>
              <p:cNvSpPr/>
              <p:nvPr/>
            </p:nvSpPr>
            <p:spPr>
              <a:xfrm>
                <a:off x="9385517"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 name="Oval 41">
                <a:extLst>
                  <a:ext uri="{FF2B5EF4-FFF2-40B4-BE49-F238E27FC236}">
                    <a16:creationId xmlns:a16="http://schemas.microsoft.com/office/drawing/2014/main" id="{3EDFE20A-21E8-4B10-8BF0-36D0545B6FB7}"/>
                  </a:ext>
                </a:extLst>
              </p:cNvPr>
              <p:cNvSpPr/>
              <p:nvPr/>
            </p:nvSpPr>
            <p:spPr>
              <a:xfrm>
                <a:off x="9312742"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 name="Oval 42">
                <a:extLst>
                  <a:ext uri="{FF2B5EF4-FFF2-40B4-BE49-F238E27FC236}">
                    <a16:creationId xmlns:a16="http://schemas.microsoft.com/office/drawing/2014/main" id="{66F03C5F-76FB-476D-9DFC-744E31F2101F}"/>
                  </a:ext>
                </a:extLst>
              </p:cNvPr>
              <p:cNvSpPr/>
              <p:nvPr/>
            </p:nvSpPr>
            <p:spPr>
              <a:xfrm>
                <a:off x="9291997"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 name="Oval 43">
                <a:extLst>
                  <a:ext uri="{FF2B5EF4-FFF2-40B4-BE49-F238E27FC236}">
                    <a16:creationId xmlns:a16="http://schemas.microsoft.com/office/drawing/2014/main" id="{54106096-BAA7-471C-BEBC-836ABD1137E3}"/>
                  </a:ext>
                </a:extLst>
              </p:cNvPr>
              <p:cNvSpPr/>
              <p:nvPr/>
            </p:nvSpPr>
            <p:spPr>
              <a:xfrm>
                <a:off x="9265130"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 name="Oval 44">
                <a:extLst>
                  <a:ext uri="{FF2B5EF4-FFF2-40B4-BE49-F238E27FC236}">
                    <a16:creationId xmlns:a16="http://schemas.microsoft.com/office/drawing/2014/main" id="{F3CECE89-FE6E-4C7B-A335-7F1EA89FE785}"/>
                  </a:ext>
                </a:extLst>
              </p:cNvPr>
              <p:cNvSpPr/>
              <p:nvPr/>
            </p:nvSpPr>
            <p:spPr>
              <a:xfrm>
                <a:off x="9209359"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E629CD1F-FCFE-438E-8306-8CD89BCFAAA8}"/>
                  </a:ext>
                </a:extLst>
              </p:cNvPr>
              <p:cNvSpPr/>
              <p:nvPr/>
            </p:nvSpPr>
            <p:spPr>
              <a:xfrm>
                <a:off x="9180453"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72D01177-5223-4EEA-929A-48EF83A78BF2}"/>
                  </a:ext>
                </a:extLst>
              </p:cNvPr>
              <p:cNvSpPr/>
              <p:nvPr/>
            </p:nvSpPr>
            <p:spPr>
              <a:xfrm>
                <a:off x="9114479" y="29144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167957C8-AB31-4F49-BC71-C83DA8CA172F}"/>
                  </a:ext>
                </a:extLst>
              </p:cNvPr>
              <p:cNvSpPr/>
              <p:nvPr/>
            </p:nvSpPr>
            <p:spPr>
              <a:xfrm>
                <a:off x="9074690" y="2854981"/>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9E2DFCCC-CC74-432F-AA5F-76E4ECB76979}"/>
                  </a:ext>
                </a:extLst>
              </p:cNvPr>
              <p:cNvSpPr/>
              <p:nvPr/>
            </p:nvSpPr>
            <p:spPr>
              <a:xfrm>
                <a:off x="9035241" y="2854981"/>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AB1EEB58-7747-4F89-827F-31486E35B2DC}"/>
                  </a:ext>
                </a:extLst>
              </p:cNvPr>
              <p:cNvSpPr/>
              <p:nvPr/>
            </p:nvSpPr>
            <p:spPr>
              <a:xfrm>
                <a:off x="8963146" y="2854981"/>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F80C993C-1F34-4524-AFDF-A1FB4E5A4F90}"/>
                  </a:ext>
                </a:extLst>
              </p:cNvPr>
              <p:cNvSpPr/>
              <p:nvPr/>
            </p:nvSpPr>
            <p:spPr>
              <a:xfrm>
                <a:off x="8924036" y="2854981"/>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2" name="Oval 51">
                <a:extLst>
                  <a:ext uri="{FF2B5EF4-FFF2-40B4-BE49-F238E27FC236}">
                    <a16:creationId xmlns:a16="http://schemas.microsoft.com/office/drawing/2014/main" id="{8B92512D-9A78-40AA-AA10-E84E133FDF7C}"/>
                  </a:ext>
                </a:extLst>
              </p:cNvPr>
              <p:cNvSpPr/>
              <p:nvPr/>
            </p:nvSpPr>
            <p:spPr>
              <a:xfrm>
                <a:off x="8354074" y="280390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3" name="Oval 52">
                <a:extLst>
                  <a:ext uri="{FF2B5EF4-FFF2-40B4-BE49-F238E27FC236}">
                    <a16:creationId xmlns:a16="http://schemas.microsoft.com/office/drawing/2014/main" id="{FB91FE36-C4A5-493F-A0A3-371CE298F35D}"/>
                  </a:ext>
                </a:extLst>
              </p:cNvPr>
              <p:cNvSpPr/>
              <p:nvPr/>
            </p:nvSpPr>
            <p:spPr>
              <a:xfrm>
                <a:off x="8219064" y="280390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4" name="Oval 53">
                <a:extLst>
                  <a:ext uri="{FF2B5EF4-FFF2-40B4-BE49-F238E27FC236}">
                    <a16:creationId xmlns:a16="http://schemas.microsoft.com/office/drawing/2014/main" id="{7572715A-0A24-42FE-91A0-072EE5FCE03D}"/>
                  </a:ext>
                </a:extLst>
              </p:cNvPr>
              <p:cNvSpPr/>
              <p:nvPr/>
            </p:nvSpPr>
            <p:spPr>
              <a:xfrm>
                <a:off x="7935443" y="265160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5" name="Oval 54">
                <a:extLst>
                  <a:ext uri="{FF2B5EF4-FFF2-40B4-BE49-F238E27FC236}">
                    <a16:creationId xmlns:a16="http://schemas.microsoft.com/office/drawing/2014/main" id="{CE8CB20C-116E-4975-AFBF-CBC3CBEF5EC7}"/>
                  </a:ext>
                </a:extLst>
              </p:cNvPr>
              <p:cNvSpPr/>
              <p:nvPr/>
            </p:nvSpPr>
            <p:spPr>
              <a:xfrm>
                <a:off x="7880011" y="265160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6" name="Oval 55">
                <a:extLst>
                  <a:ext uri="{FF2B5EF4-FFF2-40B4-BE49-F238E27FC236}">
                    <a16:creationId xmlns:a16="http://schemas.microsoft.com/office/drawing/2014/main" id="{988B9125-AF90-4FEF-BBB7-6E3C9803F557}"/>
                  </a:ext>
                </a:extLst>
              </p:cNvPr>
              <p:cNvSpPr/>
              <p:nvPr/>
            </p:nvSpPr>
            <p:spPr>
              <a:xfrm>
                <a:off x="7824239" y="265160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7" name="Oval 56">
                <a:extLst>
                  <a:ext uri="{FF2B5EF4-FFF2-40B4-BE49-F238E27FC236}">
                    <a16:creationId xmlns:a16="http://schemas.microsoft.com/office/drawing/2014/main" id="{073DB347-5704-46D5-AFC1-4A5EA673EB88}"/>
                  </a:ext>
                </a:extLst>
              </p:cNvPr>
              <p:cNvSpPr/>
              <p:nvPr/>
            </p:nvSpPr>
            <p:spPr>
              <a:xfrm>
                <a:off x="7219247"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8" name="Oval 57">
                <a:extLst>
                  <a:ext uri="{FF2B5EF4-FFF2-40B4-BE49-F238E27FC236}">
                    <a16:creationId xmlns:a16="http://schemas.microsoft.com/office/drawing/2014/main" id="{609894B0-3D45-4ADD-AA3C-42DF13062A27}"/>
                  </a:ext>
                </a:extLst>
              </p:cNvPr>
              <p:cNvSpPr/>
              <p:nvPr/>
            </p:nvSpPr>
            <p:spPr>
              <a:xfrm>
                <a:off x="7136270"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9" name="Oval 58">
                <a:extLst>
                  <a:ext uri="{FF2B5EF4-FFF2-40B4-BE49-F238E27FC236}">
                    <a16:creationId xmlns:a16="http://schemas.microsoft.com/office/drawing/2014/main" id="{67F12AB7-BBD5-4F94-803E-E1E4A2DC9106}"/>
                  </a:ext>
                </a:extLst>
              </p:cNvPr>
              <p:cNvSpPr/>
              <p:nvPr/>
            </p:nvSpPr>
            <p:spPr>
              <a:xfrm>
                <a:off x="6813539"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0" name="Oval 59">
                <a:extLst>
                  <a:ext uri="{FF2B5EF4-FFF2-40B4-BE49-F238E27FC236}">
                    <a16:creationId xmlns:a16="http://schemas.microsoft.com/office/drawing/2014/main" id="{FC158680-3CB2-4C35-96AE-BFFD036BA7E9}"/>
                  </a:ext>
                </a:extLst>
              </p:cNvPr>
              <p:cNvSpPr/>
              <p:nvPr/>
            </p:nvSpPr>
            <p:spPr>
              <a:xfrm>
                <a:off x="6796536"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1" name="Oval 60">
                <a:extLst>
                  <a:ext uri="{FF2B5EF4-FFF2-40B4-BE49-F238E27FC236}">
                    <a16:creationId xmlns:a16="http://schemas.microsoft.com/office/drawing/2014/main" id="{6FB91F4A-443D-4F54-835B-E21E8CC16463}"/>
                  </a:ext>
                </a:extLst>
              </p:cNvPr>
              <p:cNvSpPr/>
              <p:nvPr/>
            </p:nvSpPr>
            <p:spPr>
              <a:xfrm>
                <a:off x="6740763"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2" name="Oval 61">
                <a:extLst>
                  <a:ext uri="{FF2B5EF4-FFF2-40B4-BE49-F238E27FC236}">
                    <a16:creationId xmlns:a16="http://schemas.microsoft.com/office/drawing/2014/main" id="{F281A4BA-52C5-4142-9F67-4C540F417584}"/>
                  </a:ext>
                </a:extLst>
              </p:cNvPr>
              <p:cNvSpPr/>
              <p:nvPr/>
            </p:nvSpPr>
            <p:spPr>
              <a:xfrm>
                <a:off x="6521755"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3" name="Oval 62">
                <a:extLst>
                  <a:ext uri="{FF2B5EF4-FFF2-40B4-BE49-F238E27FC236}">
                    <a16:creationId xmlns:a16="http://schemas.microsoft.com/office/drawing/2014/main" id="{DE40CE76-6B8E-41F4-9A0B-7C2F80CBAF2D}"/>
                  </a:ext>
                </a:extLst>
              </p:cNvPr>
              <p:cNvSpPr/>
              <p:nvPr/>
            </p:nvSpPr>
            <p:spPr>
              <a:xfrm>
                <a:off x="6466323"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4" name="Oval 63">
                <a:extLst>
                  <a:ext uri="{FF2B5EF4-FFF2-40B4-BE49-F238E27FC236}">
                    <a16:creationId xmlns:a16="http://schemas.microsoft.com/office/drawing/2014/main" id="{F3975D23-A0DD-46EE-AA6D-7F24C25DD887}"/>
                  </a:ext>
                </a:extLst>
              </p:cNvPr>
              <p:cNvSpPr/>
              <p:nvPr/>
            </p:nvSpPr>
            <p:spPr>
              <a:xfrm>
                <a:off x="6285065"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5" name="Oval 64">
                <a:extLst>
                  <a:ext uri="{FF2B5EF4-FFF2-40B4-BE49-F238E27FC236}">
                    <a16:creationId xmlns:a16="http://schemas.microsoft.com/office/drawing/2014/main" id="{333BEEA5-E02C-4055-8349-88CEF423431C}"/>
                  </a:ext>
                </a:extLst>
              </p:cNvPr>
              <p:cNvSpPr/>
              <p:nvPr/>
            </p:nvSpPr>
            <p:spPr>
              <a:xfrm>
                <a:off x="6083061"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6" name="Oval 65">
                <a:extLst>
                  <a:ext uri="{FF2B5EF4-FFF2-40B4-BE49-F238E27FC236}">
                    <a16:creationId xmlns:a16="http://schemas.microsoft.com/office/drawing/2014/main" id="{A390978C-39CF-4F86-8ACA-75A96220CD17}"/>
                  </a:ext>
                </a:extLst>
              </p:cNvPr>
              <p:cNvSpPr/>
              <p:nvPr/>
            </p:nvSpPr>
            <p:spPr>
              <a:xfrm>
                <a:off x="5987501" y="255491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7" name="Oval 66">
                <a:extLst>
                  <a:ext uri="{FF2B5EF4-FFF2-40B4-BE49-F238E27FC236}">
                    <a16:creationId xmlns:a16="http://schemas.microsoft.com/office/drawing/2014/main" id="{AD3F1F2F-53A5-412A-AB6D-1618998B5961}"/>
                  </a:ext>
                </a:extLst>
              </p:cNvPr>
              <p:cNvSpPr/>
              <p:nvPr/>
            </p:nvSpPr>
            <p:spPr>
              <a:xfrm>
                <a:off x="5540983" y="247457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8" name="Oval 67">
                <a:extLst>
                  <a:ext uri="{FF2B5EF4-FFF2-40B4-BE49-F238E27FC236}">
                    <a16:creationId xmlns:a16="http://schemas.microsoft.com/office/drawing/2014/main" id="{51D0F780-ACFD-4FBD-B263-88AF7164E2FF}"/>
                  </a:ext>
                </a:extLst>
              </p:cNvPr>
              <p:cNvSpPr/>
              <p:nvPr/>
            </p:nvSpPr>
            <p:spPr>
              <a:xfrm>
                <a:off x="5467868" y="247457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69" name="Oval 68">
                <a:extLst>
                  <a:ext uri="{FF2B5EF4-FFF2-40B4-BE49-F238E27FC236}">
                    <a16:creationId xmlns:a16="http://schemas.microsoft.com/office/drawing/2014/main" id="{234187F9-96CF-453F-A0AB-9E76DE05D86D}"/>
                  </a:ext>
                </a:extLst>
              </p:cNvPr>
              <p:cNvSpPr/>
              <p:nvPr/>
            </p:nvSpPr>
            <p:spPr>
              <a:xfrm>
                <a:off x="5304972" y="247457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0" name="Oval 69">
                <a:extLst>
                  <a:ext uri="{FF2B5EF4-FFF2-40B4-BE49-F238E27FC236}">
                    <a16:creationId xmlns:a16="http://schemas.microsoft.com/office/drawing/2014/main" id="{1BD01D8B-CF7E-4B4A-8875-6B11AA36C873}"/>
                  </a:ext>
                </a:extLst>
              </p:cNvPr>
              <p:cNvSpPr/>
              <p:nvPr/>
            </p:nvSpPr>
            <p:spPr>
              <a:xfrm>
                <a:off x="5249540" y="247457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1" name="Oval 70">
                <a:extLst>
                  <a:ext uri="{FF2B5EF4-FFF2-40B4-BE49-F238E27FC236}">
                    <a16:creationId xmlns:a16="http://schemas.microsoft.com/office/drawing/2014/main" id="{24BE3B3C-9C02-429F-8C37-B77560483358}"/>
                  </a:ext>
                </a:extLst>
              </p:cNvPr>
              <p:cNvSpPr/>
              <p:nvPr/>
            </p:nvSpPr>
            <p:spPr>
              <a:xfrm>
                <a:off x="4982582" y="247457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2" name="Oval 71">
                <a:extLst>
                  <a:ext uri="{FF2B5EF4-FFF2-40B4-BE49-F238E27FC236}">
                    <a16:creationId xmlns:a16="http://schemas.microsoft.com/office/drawing/2014/main" id="{DF478BBA-AAEB-415E-98A4-EE2BAD9C22C2}"/>
                  </a:ext>
                </a:extLst>
              </p:cNvPr>
              <p:cNvSpPr/>
              <p:nvPr/>
            </p:nvSpPr>
            <p:spPr>
              <a:xfrm>
                <a:off x="4850634" y="2436048"/>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3" name="Oval 72">
                <a:extLst>
                  <a:ext uri="{FF2B5EF4-FFF2-40B4-BE49-F238E27FC236}">
                    <a16:creationId xmlns:a16="http://schemas.microsoft.com/office/drawing/2014/main" id="{1A42BD59-EA5A-4888-9CA9-E9FC9B092C60}"/>
                  </a:ext>
                </a:extLst>
              </p:cNvPr>
              <p:cNvSpPr/>
              <p:nvPr/>
            </p:nvSpPr>
            <p:spPr>
              <a:xfrm>
                <a:off x="4830909" y="2436048"/>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4" name="Oval 73">
                <a:extLst>
                  <a:ext uri="{FF2B5EF4-FFF2-40B4-BE49-F238E27FC236}">
                    <a16:creationId xmlns:a16="http://schemas.microsoft.com/office/drawing/2014/main" id="{21AC5436-FE7C-4FDC-B19E-D2D176CCEF50}"/>
                  </a:ext>
                </a:extLst>
              </p:cNvPr>
              <p:cNvSpPr/>
              <p:nvPr/>
            </p:nvSpPr>
            <p:spPr>
              <a:xfrm>
                <a:off x="4804384" y="2436048"/>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5" name="Oval 74">
                <a:extLst>
                  <a:ext uri="{FF2B5EF4-FFF2-40B4-BE49-F238E27FC236}">
                    <a16:creationId xmlns:a16="http://schemas.microsoft.com/office/drawing/2014/main" id="{6BE35BFF-726D-4230-80EA-B4E6006486AF}"/>
                  </a:ext>
                </a:extLst>
              </p:cNvPr>
              <p:cNvSpPr/>
              <p:nvPr/>
            </p:nvSpPr>
            <p:spPr>
              <a:xfrm>
                <a:off x="4783300" y="240078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6" name="Oval 75">
                <a:extLst>
                  <a:ext uri="{FF2B5EF4-FFF2-40B4-BE49-F238E27FC236}">
                    <a16:creationId xmlns:a16="http://schemas.microsoft.com/office/drawing/2014/main" id="{11BAAE97-64D8-448A-AD10-E417D2AAFA78}"/>
                  </a:ext>
                </a:extLst>
              </p:cNvPr>
              <p:cNvSpPr/>
              <p:nvPr/>
            </p:nvSpPr>
            <p:spPr>
              <a:xfrm>
                <a:off x="4767996" y="240078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7" name="Oval 76">
                <a:extLst>
                  <a:ext uri="{FF2B5EF4-FFF2-40B4-BE49-F238E27FC236}">
                    <a16:creationId xmlns:a16="http://schemas.microsoft.com/office/drawing/2014/main" id="{472A7ABB-1080-4C31-BB85-95A2DF12E57F}"/>
                  </a:ext>
                </a:extLst>
              </p:cNvPr>
              <p:cNvSpPr/>
              <p:nvPr/>
            </p:nvSpPr>
            <p:spPr>
              <a:xfrm>
                <a:off x="4748611" y="240078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DCB84AD3-D2D4-48E0-872C-B440D2A4AA54}"/>
                  </a:ext>
                </a:extLst>
              </p:cNvPr>
              <p:cNvSpPr/>
              <p:nvPr/>
            </p:nvSpPr>
            <p:spPr>
              <a:xfrm>
                <a:off x="4739429" y="2400789"/>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79" name="Oval 78">
                <a:extLst>
                  <a:ext uri="{FF2B5EF4-FFF2-40B4-BE49-F238E27FC236}">
                    <a16:creationId xmlns:a16="http://schemas.microsoft.com/office/drawing/2014/main" id="{CFB5CA74-64B0-4306-86B9-62BA26E44CE7}"/>
                  </a:ext>
                </a:extLst>
              </p:cNvPr>
              <p:cNvSpPr/>
              <p:nvPr/>
            </p:nvSpPr>
            <p:spPr>
              <a:xfrm>
                <a:off x="4719705" y="237098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0" name="Oval 79">
                <a:extLst>
                  <a:ext uri="{FF2B5EF4-FFF2-40B4-BE49-F238E27FC236}">
                    <a16:creationId xmlns:a16="http://schemas.microsoft.com/office/drawing/2014/main" id="{FF83920B-183A-4016-A372-2B1CA85AA88C}"/>
                  </a:ext>
                </a:extLst>
              </p:cNvPr>
              <p:cNvSpPr/>
              <p:nvPr/>
            </p:nvSpPr>
            <p:spPr>
              <a:xfrm>
                <a:off x="4701342" y="2370983"/>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1" name="Oval 80">
                <a:extLst>
                  <a:ext uri="{FF2B5EF4-FFF2-40B4-BE49-F238E27FC236}">
                    <a16:creationId xmlns:a16="http://schemas.microsoft.com/office/drawing/2014/main" id="{8E360A27-2448-4593-9FB3-6F8ADAB129BE}"/>
                  </a:ext>
                </a:extLst>
              </p:cNvPr>
              <p:cNvSpPr/>
              <p:nvPr/>
            </p:nvSpPr>
            <p:spPr>
              <a:xfrm>
                <a:off x="4663933" y="2340994"/>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2" name="Oval 81">
                <a:extLst>
                  <a:ext uri="{FF2B5EF4-FFF2-40B4-BE49-F238E27FC236}">
                    <a16:creationId xmlns:a16="http://schemas.microsoft.com/office/drawing/2014/main" id="{51A7DB21-71B2-4907-8CE5-293A637D1032}"/>
                  </a:ext>
                </a:extLst>
              </p:cNvPr>
              <p:cNvSpPr/>
              <p:nvPr/>
            </p:nvSpPr>
            <p:spPr>
              <a:xfrm>
                <a:off x="4576874" y="2340994"/>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3" name="Oval 82">
                <a:extLst>
                  <a:ext uri="{FF2B5EF4-FFF2-40B4-BE49-F238E27FC236}">
                    <a16:creationId xmlns:a16="http://schemas.microsoft.com/office/drawing/2014/main" id="{C282608D-C1A8-46C4-9476-76DE5DDC4A52}"/>
                  </a:ext>
                </a:extLst>
              </p:cNvPr>
              <p:cNvSpPr/>
              <p:nvPr/>
            </p:nvSpPr>
            <p:spPr>
              <a:xfrm>
                <a:off x="4521442" y="2340994"/>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4" name="Oval 83">
                <a:extLst>
                  <a:ext uri="{FF2B5EF4-FFF2-40B4-BE49-F238E27FC236}">
                    <a16:creationId xmlns:a16="http://schemas.microsoft.com/office/drawing/2014/main" id="{0709E52D-8004-4BE4-BBF5-70C80196AA04}"/>
                  </a:ext>
                </a:extLst>
              </p:cNvPr>
              <p:cNvSpPr/>
              <p:nvPr/>
            </p:nvSpPr>
            <p:spPr>
              <a:xfrm>
                <a:off x="4442545" y="2340994"/>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85" name="Oval 84">
                <a:extLst>
                  <a:ext uri="{FF2B5EF4-FFF2-40B4-BE49-F238E27FC236}">
                    <a16:creationId xmlns:a16="http://schemas.microsoft.com/office/drawing/2014/main" id="{AC80B0CB-94BE-4631-80DC-DBC50967DED7}"/>
                  </a:ext>
                </a:extLst>
              </p:cNvPr>
              <p:cNvSpPr/>
              <p:nvPr/>
            </p:nvSpPr>
            <p:spPr>
              <a:xfrm>
                <a:off x="4264006" y="2341175"/>
                <a:ext cx="54864" cy="54864"/>
              </a:xfrm>
              <a:prstGeom prst="ellipse">
                <a:avLst/>
              </a:prstGeom>
              <a:solidFill>
                <a:srgbClr val="F15A29"/>
              </a:solid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grpSp>
        <p:sp>
          <p:nvSpPr>
            <p:cNvPr id="86" name="Rectangle 127">
              <a:extLst>
                <a:ext uri="{FF2B5EF4-FFF2-40B4-BE49-F238E27FC236}">
                  <a16:creationId xmlns:a16="http://schemas.microsoft.com/office/drawing/2014/main" id="{20AFE26A-D8B9-4806-BCE1-36C78B8E0BA0}"/>
                </a:ext>
              </a:extLst>
            </p:cNvPr>
            <p:cNvSpPr>
              <a:spLocks noChangeArrowheads="1"/>
            </p:cNvSpPr>
            <p:nvPr/>
          </p:nvSpPr>
          <p:spPr bwMode="auto">
            <a:xfrm>
              <a:off x="3340825" y="5668083"/>
              <a:ext cx="63337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No. at risk</a:t>
              </a:r>
            </a:p>
          </p:txBody>
        </p:sp>
        <p:sp>
          <p:nvSpPr>
            <p:cNvPr id="87" name="Rectangle 128">
              <a:extLst>
                <a:ext uri="{FF2B5EF4-FFF2-40B4-BE49-F238E27FC236}">
                  <a16:creationId xmlns:a16="http://schemas.microsoft.com/office/drawing/2014/main" id="{6895D12D-40C5-445B-A6D7-4331EAC627AF}"/>
                </a:ext>
              </a:extLst>
            </p:cNvPr>
            <p:cNvSpPr>
              <a:spLocks noChangeArrowheads="1"/>
            </p:cNvSpPr>
            <p:nvPr/>
          </p:nvSpPr>
          <p:spPr bwMode="auto">
            <a:xfrm>
              <a:off x="3747143" y="5842315"/>
              <a:ext cx="2414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RVd</a:t>
              </a:r>
            </a:p>
          </p:txBody>
        </p:sp>
        <p:sp>
          <p:nvSpPr>
            <p:cNvPr id="88" name="Rectangle 129">
              <a:extLst>
                <a:ext uri="{FF2B5EF4-FFF2-40B4-BE49-F238E27FC236}">
                  <a16:creationId xmlns:a16="http://schemas.microsoft.com/office/drawing/2014/main" id="{23719A9A-0736-4BE6-B8E1-7A69BDAEF1E7}"/>
                </a:ext>
              </a:extLst>
            </p:cNvPr>
            <p:cNvSpPr>
              <a:spLocks noChangeArrowheads="1"/>
            </p:cNvSpPr>
            <p:nvPr/>
          </p:nvSpPr>
          <p:spPr bwMode="auto">
            <a:xfrm>
              <a:off x="3588659" y="6026778"/>
              <a:ext cx="3824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D-RVd</a:t>
              </a:r>
            </a:p>
          </p:txBody>
        </p:sp>
        <p:sp>
          <p:nvSpPr>
            <p:cNvPr id="89" name="Rectangle 130">
              <a:extLst>
                <a:ext uri="{FF2B5EF4-FFF2-40B4-BE49-F238E27FC236}">
                  <a16:creationId xmlns:a16="http://schemas.microsoft.com/office/drawing/2014/main" id="{24D6C3E7-3629-488A-9F1A-D84E75430784}"/>
                </a:ext>
              </a:extLst>
            </p:cNvPr>
            <p:cNvSpPr>
              <a:spLocks noChangeArrowheads="1"/>
            </p:cNvSpPr>
            <p:nvPr/>
          </p:nvSpPr>
          <p:spPr bwMode="auto">
            <a:xfrm>
              <a:off x="4348828" y="5842315"/>
              <a:ext cx="2048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103</a:t>
              </a:r>
            </a:p>
          </p:txBody>
        </p:sp>
        <p:sp>
          <p:nvSpPr>
            <p:cNvPr id="90" name="Rectangle 131">
              <a:extLst>
                <a:ext uri="{FF2B5EF4-FFF2-40B4-BE49-F238E27FC236}">
                  <a16:creationId xmlns:a16="http://schemas.microsoft.com/office/drawing/2014/main" id="{E599DE61-59FB-47EE-9AE8-C792B2716C4E}"/>
                </a:ext>
              </a:extLst>
            </p:cNvPr>
            <p:cNvSpPr>
              <a:spLocks noChangeArrowheads="1"/>
            </p:cNvSpPr>
            <p:nvPr/>
          </p:nvSpPr>
          <p:spPr bwMode="auto">
            <a:xfrm>
              <a:off x="4348828" y="6026778"/>
              <a:ext cx="20486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104</a:t>
              </a:r>
            </a:p>
          </p:txBody>
        </p:sp>
        <p:sp>
          <p:nvSpPr>
            <p:cNvPr id="91" name="Rectangle 130">
              <a:extLst>
                <a:ext uri="{FF2B5EF4-FFF2-40B4-BE49-F238E27FC236}">
                  <a16:creationId xmlns:a16="http://schemas.microsoft.com/office/drawing/2014/main" id="{D97D61F7-634B-4269-A985-645909810F39}"/>
                </a:ext>
              </a:extLst>
            </p:cNvPr>
            <p:cNvSpPr>
              <a:spLocks noChangeArrowheads="1"/>
            </p:cNvSpPr>
            <p:nvPr/>
          </p:nvSpPr>
          <p:spPr bwMode="auto">
            <a:xfrm>
              <a:off x="4821319"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93</a:t>
              </a:r>
            </a:p>
          </p:txBody>
        </p:sp>
        <p:sp>
          <p:nvSpPr>
            <p:cNvPr id="92" name="Rectangle 131">
              <a:extLst>
                <a:ext uri="{FF2B5EF4-FFF2-40B4-BE49-F238E27FC236}">
                  <a16:creationId xmlns:a16="http://schemas.microsoft.com/office/drawing/2014/main" id="{11422029-AA12-4424-B217-C5F9D94B0BE3}"/>
                </a:ext>
              </a:extLst>
            </p:cNvPr>
            <p:cNvSpPr>
              <a:spLocks noChangeArrowheads="1"/>
            </p:cNvSpPr>
            <p:nvPr/>
          </p:nvSpPr>
          <p:spPr bwMode="auto">
            <a:xfrm>
              <a:off x="4821319"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97</a:t>
              </a:r>
            </a:p>
          </p:txBody>
        </p:sp>
        <p:sp>
          <p:nvSpPr>
            <p:cNvPr id="93" name="Rectangle 130">
              <a:extLst>
                <a:ext uri="{FF2B5EF4-FFF2-40B4-BE49-F238E27FC236}">
                  <a16:creationId xmlns:a16="http://schemas.microsoft.com/office/drawing/2014/main" id="{CE1FEF19-D277-4BF8-A8E1-91505C6B731D}"/>
                </a:ext>
              </a:extLst>
            </p:cNvPr>
            <p:cNvSpPr>
              <a:spLocks noChangeArrowheads="1"/>
            </p:cNvSpPr>
            <p:nvPr/>
          </p:nvSpPr>
          <p:spPr bwMode="auto">
            <a:xfrm>
              <a:off x="5253898"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77</a:t>
              </a:r>
            </a:p>
          </p:txBody>
        </p:sp>
        <p:sp>
          <p:nvSpPr>
            <p:cNvPr id="94" name="Rectangle 131">
              <a:extLst>
                <a:ext uri="{FF2B5EF4-FFF2-40B4-BE49-F238E27FC236}">
                  <a16:creationId xmlns:a16="http://schemas.microsoft.com/office/drawing/2014/main" id="{DDB88937-5DC6-40BB-9E20-B0EC83E379A0}"/>
                </a:ext>
              </a:extLst>
            </p:cNvPr>
            <p:cNvSpPr>
              <a:spLocks noChangeArrowheads="1"/>
            </p:cNvSpPr>
            <p:nvPr/>
          </p:nvSpPr>
          <p:spPr bwMode="auto">
            <a:xfrm>
              <a:off x="5253898"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93</a:t>
              </a:r>
            </a:p>
          </p:txBody>
        </p:sp>
        <p:sp>
          <p:nvSpPr>
            <p:cNvPr id="95" name="Rectangle 130">
              <a:extLst>
                <a:ext uri="{FF2B5EF4-FFF2-40B4-BE49-F238E27FC236}">
                  <a16:creationId xmlns:a16="http://schemas.microsoft.com/office/drawing/2014/main" id="{978F9DDB-98EC-4717-BD15-8D86722BC06D}"/>
                </a:ext>
              </a:extLst>
            </p:cNvPr>
            <p:cNvSpPr>
              <a:spLocks noChangeArrowheads="1"/>
            </p:cNvSpPr>
            <p:nvPr/>
          </p:nvSpPr>
          <p:spPr bwMode="auto">
            <a:xfrm>
              <a:off x="5692239"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72</a:t>
              </a:r>
            </a:p>
          </p:txBody>
        </p:sp>
        <p:sp>
          <p:nvSpPr>
            <p:cNvPr id="96" name="Rectangle 131">
              <a:extLst>
                <a:ext uri="{FF2B5EF4-FFF2-40B4-BE49-F238E27FC236}">
                  <a16:creationId xmlns:a16="http://schemas.microsoft.com/office/drawing/2014/main" id="{FA8C06BC-B00E-4E59-8F5C-821A2596A28A}"/>
                </a:ext>
              </a:extLst>
            </p:cNvPr>
            <p:cNvSpPr>
              <a:spLocks noChangeArrowheads="1"/>
            </p:cNvSpPr>
            <p:nvPr/>
          </p:nvSpPr>
          <p:spPr bwMode="auto">
            <a:xfrm>
              <a:off x="5692239"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89</a:t>
              </a:r>
            </a:p>
          </p:txBody>
        </p:sp>
        <p:sp>
          <p:nvSpPr>
            <p:cNvPr id="97" name="Rectangle 130">
              <a:extLst>
                <a:ext uri="{FF2B5EF4-FFF2-40B4-BE49-F238E27FC236}">
                  <a16:creationId xmlns:a16="http://schemas.microsoft.com/office/drawing/2014/main" id="{63DE176D-AD39-425E-9642-FBD1E9AD24D0}"/>
                </a:ext>
              </a:extLst>
            </p:cNvPr>
            <p:cNvSpPr>
              <a:spLocks noChangeArrowheads="1"/>
            </p:cNvSpPr>
            <p:nvPr/>
          </p:nvSpPr>
          <p:spPr bwMode="auto">
            <a:xfrm>
              <a:off x="6130587"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69</a:t>
              </a:r>
            </a:p>
          </p:txBody>
        </p:sp>
        <p:sp>
          <p:nvSpPr>
            <p:cNvPr id="98" name="Rectangle 131">
              <a:extLst>
                <a:ext uri="{FF2B5EF4-FFF2-40B4-BE49-F238E27FC236}">
                  <a16:creationId xmlns:a16="http://schemas.microsoft.com/office/drawing/2014/main" id="{DD050ACE-4D1C-4322-A5E5-BB03C780E1FB}"/>
                </a:ext>
              </a:extLst>
            </p:cNvPr>
            <p:cNvSpPr>
              <a:spLocks noChangeArrowheads="1"/>
            </p:cNvSpPr>
            <p:nvPr/>
          </p:nvSpPr>
          <p:spPr bwMode="auto">
            <a:xfrm>
              <a:off x="6130587"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89</a:t>
              </a:r>
            </a:p>
          </p:txBody>
        </p:sp>
        <p:sp>
          <p:nvSpPr>
            <p:cNvPr id="99" name="Rectangle 130">
              <a:extLst>
                <a:ext uri="{FF2B5EF4-FFF2-40B4-BE49-F238E27FC236}">
                  <a16:creationId xmlns:a16="http://schemas.microsoft.com/office/drawing/2014/main" id="{643F71CB-65E4-4B25-B539-74BCDB2CD806}"/>
                </a:ext>
              </a:extLst>
            </p:cNvPr>
            <p:cNvSpPr>
              <a:spLocks noChangeArrowheads="1"/>
            </p:cNvSpPr>
            <p:nvPr/>
          </p:nvSpPr>
          <p:spPr bwMode="auto">
            <a:xfrm>
              <a:off x="6568934"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67</a:t>
              </a:r>
            </a:p>
          </p:txBody>
        </p:sp>
        <p:sp>
          <p:nvSpPr>
            <p:cNvPr id="100" name="Rectangle 131">
              <a:extLst>
                <a:ext uri="{FF2B5EF4-FFF2-40B4-BE49-F238E27FC236}">
                  <a16:creationId xmlns:a16="http://schemas.microsoft.com/office/drawing/2014/main" id="{DE542DC5-A969-4438-A2D6-A2B7345754D3}"/>
                </a:ext>
              </a:extLst>
            </p:cNvPr>
            <p:cNvSpPr>
              <a:spLocks noChangeArrowheads="1"/>
            </p:cNvSpPr>
            <p:nvPr/>
          </p:nvSpPr>
          <p:spPr bwMode="auto">
            <a:xfrm>
              <a:off x="6568934"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88</a:t>
              </a:r>
            </a:p>
          </p:txBody>
        </p:sp>
        <p:sp>
          <p:nvSpPr>
            <p:cNvPr id="101" name="Rectangle 130">
              <a:extLst>
                <a:ext uri="{FF2B5EF4-FFF2-40B4-BE49-F238E27FC236}">
                  <a16:creationId xmlns:a16="http://schemas.microsoft.com/office/drawing/2014/main" id="{BDE3DA4A-8026-4127-9D4F-7F9A2BDD2A05}"/>
                </a:ext>
              </a:extLst>
            </p:cNvPr>
            <p:cNvSpPr>
              <a:spLocks noChangeArrowheads="1"/>
            </p:cNvSpPr>
            <p:nvPr/>
          </p:nvSpPr>
          <p:spPr bwMode="auto">
            <a:xfrm>
              <a:off x="7007280"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62</a:t>
              </a:r>
            </a:p>
          </p:txBody>
        </p:sp>
        <p:sp>
          <p:nvSpPr>
            <p:cNvPr id="102" name="Rectangle 131">
              <a:extLst>
                <a:ext uri="{FF2B5EF4-FFF2-40B4-BE49-F238E27FC236}">
                  <a16:creationId xmlns:a16="http://schemas.microsoft.com/office/drawing/2014/main" id="{CC49C7D8-66D3-438E-92C8-A3470218CDF5}"/>
                </a:ext>
              </a:extLst>
            </p:cNvPr>
            <p:cNvSpPr>
              <a:spLocks noChangeArrowheads="1"/>
            </p:cNvSpPr>
            <p:nvPr/>
          </p:nvSpPr>
          <p:spPr bwMode="auto">
            <a:xfrm>
              <a:off x="7007280"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86</a:t>
              </a:r>
            </a:p>
          </p:txBody>
        </p:sp>
        <p:sp>
          <p:nvSpPr>
            <p:cNvPr id="103" name="Rectangle 130">
              <a:extLst>
                <a:ext uri="{FF2B5EF4-FFF2-40B4-BE49-F238E27FC236}">
                  <a16:creationId xmlns:a16="http://schemas.microsoft.com/office/drawing/2014/main" id="{4204C743-F002-4F9F-B13B-7DE1C40AF4AD}"/>
                </a:ext>
              </a:extLst>
            </p:cNvPr>
            <p:cNvSpPr>
              <a:spLocks noChangeArrowheads="1"/>
            </p:cNvSpPr>
            <p:nvPr/>
          </p:nvSpPr>
          <p:spPr bwMode="auto">
            <a:xfrm>
              <a:off x="7445624"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60</a:t>
              </a:r>
            </a:p>
          </p:txBody>
        </p:sp>
        <p:sp>
          <p:nvSpPr>
            <p:cNvPr id="104" name="Rectangle 131">
              <a:extLst>
                <a:ext uri="{FF2B5EF4-FFF2-40B4-BE49-F238E27FC236}">
                  <a16:creationId xmlns:a16="http://schemas.microsoft.com/office/drawing/2014/main" id="{681F4C8F-0FCD-473B-8BFA-6DDDEA1ACF44}"/>
                </a:ext>
              </a:extLst>
            </p:cNvPr>
            <p:cNvSpPr>
              <a:spLocks noChangeArrowheads="1"/>
            </p:cNvSpPr>
            <p:nvPr/>
          </p:nvSpPr>
          <p:spPr bwMode="auto">
            <a:xfrm>
              <a:off x="7445624"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85</a:t>
              </a:r>
            </a:p>
          </p:txBody>
        </p:sp>
        <p:sp>
          <p:nvSpPr>
            <p:cNvPr id="105" name="Rectangle 130">
              <a:extLst>
                <a:ext uri="{FF2B5EF4-FFF2-40B4-BE49-F238E27FC236}">
                  <a16:creationId xmlns:a16="http://schemas.microsoft.com/office/drawing/2014/main" id="{5BE2DE4E-8D79-47DE-B024-536CF9E5B61A}"/>
                </a:ext>
              </a:extLst>
            </p:cNvPr>
            <p:cNvSpPr>
              <a:spLocks noChangeArrowheads="1"/>
            </p:cNvSpPr>
            <p:nvPr/>
          </p:nvSpPr>
          <p:spPr bwMode="auto">
            <a:xfrm>
              <a:off x="7883965"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58</a:t>
              </a:r>
            </a:p>
          </p:txBody>
        </p:sp>
        <p:sp>
          <p:nvSpPr>
            <p:cNvPr id="106" name="Rectangle 131">
              <a:extLst>
                <a:ext uri="{FF2B5EF4-FFF2-40B4-BE49-F238E27FC236}">
                  <a16:creationId xmlns:a16="http://schemas.microsoft.com/office/drawing/2014/main" id="{994E72AF-E82D-4518-976C-CE71CE22176B}"/>
                </a:ext>
              </a:extLst>
            </p:cNvPr>
            <p:cNvSpPr>
              <a:spLocks noChangeArrowheads="1"/>
            </p:cNvSpPr>
            <p:nvPr/>
          </p:nvSpPr>
          <p:spPr bwMode="auto">
            <a:xfrm>
              <a:off x="7883965"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81</a:t>
              </a:r>
            </a:p>
          </p:txBody>
        </p:sp>
        <p:sp>
          <p:nvSpPr>
            <p:cNvPr id="107" name="Rectangle 130">
              <a:extLst>
                <a:ext uri="{FF2B5EF4-FFF2-40B4-BE49-F238E27FC236}">
                  <a16:creationId xmlns:a16="http://schemas.microsoft.com/office/drawing/2014/main" id="{9CBC747B-FE45-4156-92DC-5687DAB1D8FE}"/>
                </a:ext>
              </a:extLst>
            </p:cNvPr>
            <p:cNvSpPr>
              <a:spLocks noChangeArrowheads="1"/>
            </p:cNvSpPr>
            <p:nvPr/>
          </p:nvSpPr>
          <p:spPr bwMode="auto">
            <a:xfrm>
              <a:off x="8322312"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52</a:t>
              </a:r>
            </a:p>
          </p:txBody>
        </p:sp>
        <p:sp>
          <p:nvSpPr>
            <p:cNvPr id="108" name="Rectangle 131">
              <a:extLst>
                <a:ext uri="{FF2B5EF4-FFF2-40B4-BE49-F238E27FC236}">
                  <a16:creationId xmlns:a16="http://schemas.microsoft.com/office/drawing/2014/main" id="{AB885D8A-E391-4E5B-9FA4-3FC8642D3133}"/>
                </a:ext>
              </a:extLst>
            </p:cNvPr>
            <p:cNvSpPr>
              <a:spLocks noChangeArrowheads="1"/>
            </p:cNvSpPr>
            <p:nvPr/>
          </p:nvSpPr>
          <p:spPr bwMode="auto">
            <a:xfrm>
              <a:off x="8322312"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81</a:t>
              </a:r>
            </a:p>
          </p:txBody>
        </p:sp>
        <p:sp>
          <p:nvSpPr>
            <p:cNvPr id="109" name="Rectangle 130">
              <a:extLst>
                <a:ext uri="{FF2B5EF4-FFF2-40B4-BE49-F238E27FC236}">
                  <a16:creationId xmlns:a16="http://schemas.microsoft.com/office/drawing/2014/main" id="{D77DD840-4741-4FA4-BA1D-5FE28E2ACDE5}"/>
                </a:ext>
              </a:extLst>
            </p:cNvPr>
            <p:cNvSpPr>
              <a:spLocks noChangeArrowheads="1"/>
            </p:cNvSpPr>
            <p:nvPr/>
          </p:nvSpPr>
          <p:spPr bwMode="auto">
            <a:xfrm>
              <a:off x="8754888"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50</a:t>
              </a:r>
            </a:p>
          </p:txBody>
        </p:sp>
        <p:sp>
          <p:nvSpPr>
            <p:cNvPr id="110" name="Rectangle 131">
              <a:extLst>
                <a:ext uri="{FF2B5EF4-FFF2-40B4-BE49-F238E27FC236}">
                  <a16:creationId xmlns:a16="http://schemas.microsoft.com/office/drawing/2014/main" id="{838022E2-EAE7-46A0-BD47-DFAFC689C716}"/>
                </a:ext>
              </a:extLst>
            </p:cNvPr>
            <p:cNvSpPr>
              <a:spLocks noChangeArrowheads="1"/>
            </p:cNvSpPr>
            <p:nvPr/>
          </p:nvSpPr>
          <p:spPr bwMode="auto">
            <a:xfrm>
              <a:off x="8754888"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79</a:t>
              </a:r>
            </a:p>
          </p:txBody>
        </p:sp>
        <p:sp>
          <p:nvSpPr>
            <p:cNvPr id="111" name="Rectangle 130">
              <a:extLst>
                <a:ext uri="{FF2B5EF4-FFF2-40B4-BE49-F238E27FC236}">
                  <a16:creationId xmlns:a16="http://schemas.microsoft.com/office/drawing/2014/main" id="{DB16B4C6-E706-43C8-B27A-93127F9909FC}"/>
                </a:ext>
              </a:extLst>
            </p:cNvPr>
            <p:cNvSpPr>
              <a:spLocks noChangeArrowheads="1"/>
            </p:cNvSpPr>
            <p:nvPr/>
          </p:nvSpPr>
          <p:spPr bwMode="auto">
            <a:xfrm>
              <a:off x="9193232"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45</a:t>
              </a:r>
            </a:p>
          </p:txBody>
        </p:sp>
        <p:sp>
          <p:nvSpPr>
            <p:cNvPr id="112" name="Rectangle 131">
              <a:extLst>
                <a:ext uri="{FF2B5EF4-FFF2-40B4-BE49-F238E27FC236}">
                  <a16:creationId xmlns:a16="http://schemas.microsoft.com/office/drawing/2014/main" id="{F9197FA8-C975-4723-8DEB-37993695FCF4}"/>
                </a:ext>
              </a:extLst>
            </p:cNvPr>
            <p:cNvSpPr>
              <a:spLocks noChangeArrowheads="1"/>
            </p:cNvSpPr>
            <p:nvPr/>
          </p:nvSpPr>
          <p:spPr bwMode="auto">
            <a:xfrm>
              <a:off x="9193232"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67</a:t>
              </a:r>
            </a:p>
          </p:txBody>
        </p:sp>
        <p:sp>
          <p:nvSpPr>
            <p:cNvPr id="113" name="Rectangle 130">
              <a:extLst>
                <a:ext uri="{FF2B5EF4-FFF2-40B4-BE49-F238E27FC236}">
                  <a16:creationId xmlns:a16="http://schemas.microsoft.com/office/drawing/2014/main" id="{7D067045-4052-4377-9EA5-F3FC158DA68E}"/>
                </a:ext>
              </a:extLst>
            </p:cNvPr>
            <p:cNvSpPr>
              <a:spLocks noChangeArrowheads="1"/>
            </p:cNvSpPr>
            <p:nvPr/>
          </p:nvSpPr>
          <p:spPr bwMode="auto">
            <a:xfrm>
              <a:off x="9631579"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34</a:t>
              </a:r>
            </a:p>
          </p:txBody>
        </p:sp>
        <p:sp>
          <p:nvSpPr>
            <p:cNvPr id="114" name="Rectangle 131">
              <a:extLst>
                <a:ext uri="{FF2B5EF4-FFF2-40B4-BE49-F238E27FC236}">
                  <a16:creationId xmlns:a16="http://schemas.microsoft.com/office/drawing/2014/main" id="{E6277C5C-D708-41A6-B40A-1361C9190B7C}"/>
                </a:ext>
              </a:extLst>
            </p:cNvPr>
            <p:cNvSpPr>
              <a:spLocks noChangeArrowheads="1"/>
            </p:cNvSpPr>
            <p:nvPr/>
          </p:nvSpPr>
          <p:spPr bwMode="auto">
            <a:xfrm>
              <a:off x="9631579"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50</a:t>
              </a:r>
            </a:p>
          </p:txBody>
        </p:sp>
        <p:sp>
          <p:nvSpPr>
            <p:cNvPr id="115" name="Rectangle 130">
              <a:extLst>
                <a:ext uri="{FF2B5EF4-FFF2-40B4-BE49-F238E27FC236}">
                  <a16:creationId xmlns:a16="http://schemas.microsoft.com/office/drawing/2014/main" id="{A51E5843-A7DB-4B67-90A3-C494BC425DDF}"/>
                </a:ext>
              </a:extLst>
            </p:cNvPr>
            <p:cNvSpPr>
              <a:spLocks noChangeArrowheads="1"/>
            </p:cNvSpPr>
            <p:nvPr/>
          </p:nvSpPr>
          <p:spPr bwMode="auto">
            <a:xfrm>
              <a:off x="10069927" y="5842315"/>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19</a:t>
              </a:r>
            </a:p>
          </p:txBody>
        </p:sp>
        <p:sp>
          <p:nvSpPr>
            <p:cNvPr id="116" name="Rectangle 131">
              <a:extLst>
                <a:ext uri="{FF2B5EF4-FFF2-40B4-BE49-F238E27FC236}">
                  <a16:creationId xmlns:a16="http://schemas.microsoft.com/office/drawing/2014/main" id="{E96CE7B6-8887-494C-9204-5A66F7F59637}"/>
                </a:ext>
              </a:extLst>
            </p:cNvPr>
            <p:cNvSpPr>
              <a:spLocks noChangeArrowheads="1"/>
            </p:cNvSpPr>
            <p:nvPr/>
          </p:nvSpPr>
          <p:spPr bwMode="auto">
            <a:xfrm>
              <a:off x="10069927"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29</a:t>
              </a:r>
            </a:p>
          </p:txBody>
        </p:sp>
        <p:sp>
          <p:nvSpPr>
            <p:cNvPr id="117" name="Rectangle 130">
              <a:extLst>
                <a:ext uri="{FF2B5EF4-FFF2-40B4-BE49-F238E27FC236}">
                  <a16:creationId xmlns:a16="http://schemas.microsoft.com/office/drawing/2014/main" id="{D301C16B-DF97-4D3C-8CBD-EAD8A7D97294}"/>
                </a:ext>
              </a:extLst>
            </p:cNvPr>
            <p:cNvSpPr>
              <a:spLocks noChangeArrowheads="1"/>
            </p:cNvSpPr>
            <p:nvPr/>
          </p:nvSpPr>
          <p:spPr bwMode="auto">
            <a:xfrm>
              <a:off x="10542411" y="5842315"/>
              <a:ext cx="682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a:t>
              </a:r>
            </a:p>
          </p:txBody>
        </p:sp>
        <p:sp>
          <p:nvSpPr>
            <p:cNvPr id="118" name="Rectangle 131">
              <a:extLst>
                <a:ext uri="{FF2B5EF4-FFF2-40B4-BE49-F238E27FC236}">
                  <a16:creationId xmlns:a16="http://schemas.microsoft.com/office/drawing/2014/main" id="{3D204625-D8FF-44F9-96C7-4F2651ED88D0}"/>
                </a:ext>
              </a:extLst>
            </p:cNvPr>
            <p:cNvSpPr>
              <a:spLocks noChangeArrowheads="1"/>
            </p:cNvSpPr>
            <p:nvPr/>
          </p:nvSpPr>
          <p:spPr bwMode="auto">
            <a:xfrm>
              <a:off x="10508271" y="6026778"/>
              <a:ext cx="13657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11</a:t>
              </a:r>
            </a:p>
          </p:txBody>
        </p:sp>
        <p:sp>
          <p:nvSpPr>
            <p:cNvPr id="119" name="Rectangle 130">
              <a:extLst>
                <a:ext uri="{FF2B5EF4-FFF2-40B4-BE49-F238E27FC236}">
                  <a16:creationId xmlns:a16="http://schemas.microsoft.com/office/drawing/2014/main" id="{02B22F9B-937A-4115-86F6-675B5E6ED11F}"/>
                </a:ext>
              </a:extLst>
            </p:cNvPr>
            <p:cNvSpPr>
              <a:spLocks noChangeArrowheads="1"/>
            </p:cNvSpPr>
            <p:nvPr/>
          </p:nvSpPr>
          <p:spPr bwMode="auto">
            <a:xfrm>
              <a:off x="10986526" y="5842315"/>
              <a:ext cx="682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2</a:t>
              </a:r>
            </a:p>
          </p:txBody>
        </p:sp>
        <p:sp>
          <p:nvSpPr>
            <p:cNvPr id="120" name="Rectangle 131">
              <a:extLst>
                <a:ext uri="{FF2B5EF4-FFF2-40B4-BE49-F238E27FC236}">
                  <a16:creationId xmlns:a16="http://schemas.microsoft.com/office/drawing/2014/main" id="{6819F5D0-CA77-4C3F-A881-ADAC84CCCE34}"/>
                </a:ext>
              </a:extLst>
            </p:cNvPr>
            <p:cNvSpPr>
              <a:spLocks noChangeArrowheads="1"/>
            </p:cNvSpPr>
            <p:nvPr/>
          </p:nvSpPr>
          <p:spPr bwMode="auto">
            <a:xfrm>
              <a:off x="10986526" y="6026778"/>
              <a:ext cx="682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2</a:t>
              </a:r>
            </a:p>
          </p:txBody>
        </p:sp>
        <p:sp>
          <p:nvSpPr>
            <p:cNvPr id="121" name="Rectangle 130">
              <a:extLst>
                <a:ext uri="{FF2B5EF4-FFF2-40B4-BE49-F238E27FC236}">
                  <a16:creationId xmlns:a16="http://schemas.microsoft.com/office/drawing/2014/main" id="{31A4319E-E248-4BDA-AF1F-79BB81665E11}"/>
                </a:ext>
              </a:extLst>
            </p:cNvPr>
            <p:cNvSpPr>
              <a:spLocks noChangeArrowheads="1"/>
            </p:cNvSpPr>
            <p:nvPr/>
          </p:nvSpPr>
          <p:spPr bwMode="auto">
            <a:xfrm>
              <a:off x="11424870" y="5842315"/>
              <a:ext cx="682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0</a:t>
              </a:r>
            </a:p>
          </p:txBody>
        </p:sp>
        <p:sp>
          <p:nvSpPr>
            <p:cNvPr id="122" name="Rectangle 131">
              <a:extLst>
                <a:ext uri="{FF2B5EF4-FFF2-40B4-BE49-F238E27FC236}">
                  <a16:creationId xmlns:a16="http://schemas.microsoft.com/office/drawing/2014/main" id="{C8155CD8-54A9-4132-9FAE-CE842D80105B}"/>
                </a:ext>
              </a:extLst>
            </p:cNvPr>
            <p:cNvSpPr>
              <a:spLocks noChangeArrowheads="1"/>
            </p:cNvSpPr>
            <p:nvPr/>
          </p:nvSpPr>
          <p:spPr bwMode="auto">
            <a:xfrm>
              <a:off x="11424870" y="6026778"/>
              <a:ext cx="6828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0</a:t>
              </a:r>
            </a:p>
          </p:txBody>
        </p:sp>
        <p:sp>
          <p:nvSpPr>
            <p:cNvPr id="123" name="TextBox 122">
              <a:extLst>
                <a:ext uri="{FF2B5EF4-FFF2-40B4-BE49-F238E27FC236}">
                  <a16:creationId xmlns:a16="http://schemas.microsoft.com/office/drawing/2014/main" id="{03D185C4-0725-4FEB-A7BA-C59D8BE3EF9C}"/>
                </a:ext>
              </a:extLst>
            </p:cNvPr>
            <p:cNvSpPr txBox="1"/>
            <p:nvPr/>
          </p:nvSpPr>
          <p:spPr>
            <a:xfrm>
              <a:off x="4469004" y="4710085"/>
              <a:ext cx="2448105" cy="307777"/>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HR: 0.46 (95% CI: 0.21-1.01)</a:t>
              </a:r>
            </a:p>
          </p:txBody>
        </p:sp>
        <p:cxnSp>
          <p:nvCxnSpPr>
            <p:cNvPr id="124" name="Straight Connector 123">
              <a:extLst>
                <a:ext uri="{FF2B5EF4-FFF2-40B4-BE49-F238E27FC236}">
                  <a16:creationId xmlns:a16="http://schemas.microsoft.com/office/drawing/2014/main" id="{DC7697B1-38A6-42B2-B9CF-3BB6799ABF24}"/>
                </a:ext>
              </a:extLst>
            </p:cNvPr>
            <p:cNvCxnSpPr/>
            <p:nvPr/>
          </p:nvCxnSpPr>
          <p:spPr>
            <a:xfrm>
              <a:off x="4420252" y="3554746"/>
              <a:ext cx="7021085" cy="0"/>
            </a:xfrm>
            <a:prstGeom prst="line">
              <a:avLst/>
            </a:prstGeom>
            <a:ln w="12700">
              <a:solidFill>
                <a:schemeClr val="tx2"/>
              </a:solidFill>
              <a:prstDash val="dash"/>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6B38E5C2-43EB-469E-9DF9-16E665645C0E}"/>
                </a:ext>
              </a:extLst>
            </p:cNvPr>
            <p:cNvGrpSpPr/>
            <p:nvPr/>
          </p:nvGrpSpPr>
          <p:grpSpPr>
            <a:xfrm>
              <a:off x="7930794" y="1975585"/>
              <a:ext cx="1757859" cy="3096735"/>
              <a:chOff x="3181247" y="2167445"/>
              <a:chExt cx="995313" cy="3975392"/>
            </a:xfrm>
          </p:grpSpPr>
          <p:cxnSp>
            <p:nvCxnSpPr>
              <p:cNvPr id="126" name="Straight Connector 125">
                <a:extLst>
                  <a:ext uri="{FF2B5EF4-FFF2-40B4-BE49-F238E27FC236}">
                    <a16:creationId xmlns:a16="http://schemas.microsoft.com/office/drawing/2014/main" id="{D3D0E28B-3734-455A-AFE6-54734DABAF1C}"/>
                  </a:ext>
                </a:extLst>
              </p:cNvPr>
              <p:cNvCxnSpPr>
                <a:cxnSpLocks/>
              </p:cNvCxnSpPr>
              <p:nvPr/>
            </p:nvCxnSpPr>
            <p:spPr>
              <a:xfrm rot="16200000">
                <a:off x="1193551" y="4155141"/>
                <a:ext cx="3975392"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5FD1E04E-88AF-4E08-BE06-C5B0B1D9FE9E}"/>
                  </a:ext>
                </a:extLst>
              </p:cNvPr>
              <p:cNvCxnSpPr>
                <a:cxnSpLocks/>
              </p:cNvCxnSpPr>
              <p:nvPr/>
            </p:nvCxnSpPr>
            <p:spPr>
              <a:xfrm rot="16200000">
                <a:off x="2188864" y="4155141"/>
                <a:ext cx="3975392"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130" name="TextBox 129">
              <a:extLst>
                <a:ext uri="{FF2B5EF4-FFF2-40B4-BE49-F238E27FC236}">
                  <a16:creationId xmlns:a16="http://schemas.microsoft.com/office/drawing/2014/main" id="{00FA090A-F628-4F97-A314-624A572F70E2}"/>
                </a:ext>
              </a:extLst>
            </p:cNvPr>
            <p:cNvSpPr txBox="1"/>
            <p:nvPr/>
          </p:nvSpPr>
          <p:spPr>
            <a:xfrm>
              <a:off x="10705645" y="2024908"/>
              <a:ext cx="721288" cy="307777"/>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662D91"/>
                  </a:solidFill>
                  <a:effectLst/>
                  <a:uLnTx/>
                  <a:uFillTx/>
                  <a:latin typeface="Arial" panose="020B0604020202020204" pitchFamily="34" charset="0"/>
                  <a:ea typeface="+mn-ea"/>
                  <a:cs typeface="Arial" panose="020B0604020202020204" pitchFamily="34" charset="0"/>
                </a:rPr>
                <a:t>D-RVd</a:t>
              </a:r>
            </a:p>
          </p:txBody>
        </p:sp>
        <p:sp>
          <p:nvSpPr>
            <p:cNvPr id="131" name="TextBox 130">
              <a:extLst>
                <a:ext uri="{FF2B5EF4-FFF2-40B4-BE49-F238E27FC236}">
                  <a16:creationId xmlns:a16="http://schemas.microsoft.com/office/drawing/2014/main" id="{380A244F-D7CD-4774-9047-5027A3A3571C}"/>
                </a:ext>
              </a:extLst>
            </p:cNvPr>
            <p:cNvSpPr txBox="1"/>
            <p:nvPr/>
          </p:nvSpPr>
          <p:spPr>
            <a:xfrm>
              <a:off x="10896404" y="2693830"/>
              <a:ext cx="530530" cy="307777"/>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15A29"/>
                  </a:solidFill>
                  <a:effectLst/>
                  <a:uLnTx/>
                  <a:uFillTx/>
                  <a:latin typeface="Arial" panose="020B0604020202020204" pitchFamily="34" charset="0"/>
                  <a:ea typeface="+mn-ea"/>
                  <a:cs typeface="Arial" panose="020B0604020202020204" pitchFamily="34" charset="0"/>
                </a:rPr>
                <a:t>RVd</a:t>
              </a:r>
            </a:p>
          </p:txBody>
        </p:sp>
        <p:sp>
          <p:nvSpPr>
            <p:cNvPr id="132" name="TextBox 131">
              <a:extLst>
                <a:ext uri="{FF2B5EF4-FFF2-40B4-BE49-F238E27FC236}">
                  <a16:creationId xmlns:a16="http://schemas.microsoft.com/office/drawing/2014/main" id="{71A2A45D-FA2F-402E-9E17-9FA2C02CC2EC}"/>
                </a:ext>
              </a:extLst>
            </p:cNvPr>
            <p:cNvSpPr txBox="1"/>
            <p:nvPr/>
          </p:nvSpPr>
          <p:spPr>
            <a:xfrm>
              <a:off x="7870398" y="2014292"/>
              <a:ext cx="591829" cy="283409"/>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91.6%</a:t>
              </a:r>
            </a:p>
          </p:txBody>
        </p:sp>
        <p:sp>
          <p:nvSpPr>
            <p:cNvPr id="133" name="TextBox 132">
              <a:extLst>
                <a:ext uri="{FF2B5EF4-FFF2-40B4-BE49-F238E27FC236}">
                  <a16:creationId xmlns:a16="http://schemas.microsoft.com/office/drawing/2014/main" id="{21E2E2CE-409A-4FD6-AE49-081B9DDDDDA4}"/>
                </a:ext>
              </a:extLst>
            </p:cNvPr>
            <p:cNvSpPr txBox="1"/>
            <p:nvPr/>
          </p:nvSpPr>
          <p:spPr>
            <a:xfrm>
              <a:off x="7920540" y="2453421"/>
              <a:ext cx="591831" cy="283409"/>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89.7%</a:t>
              </a:r>
            </a:p>
          </p:txBody>
        </p:sp>
        <p:sp>
          <p:nvSpPr>
            <p:cNvPr id="134" name="TextBox 133">
              <a:extLst>
                <a:ext uri="{FF2B5EF4-FFF2-40B4-BE49-F238E27FC236}">
                  <a16:creationId xmlns:a16="http://schemas.microsoft.com/office/drawing/2014/main" id="{253C48B8-B61D-4636-9D98-7D23A4E393B1}"/>
                </a:ext>
              </a:extLst>
            </p:cNvPr>
            <p:cNvSpPr txBox="1"/>
            <p:nvPr/>
          </p:nvSpPr>
          <p:spPr>
            <a:xfrm>
              <a:off x="9646324" y="2394697"/>
              <a:ext cx="591831" cy="283409"/>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81.2%</a:t>
              </a:r>
            </a:p>
          </p:txBody>
        </p:sp>
        <p:sp>
          <p:nvSpPr>
            <p:cNvPr id="135" name="TextBox 134">
              <a:extLst>
                <a:ext uri="{FF2B5EF4-FFF2-40B4-BE49-F238E27FC236}">
                  <a16:creationId xmlns:a16="http://schemas.microsoft.com/office/drawing/2014/main" id="{104C71D6-3AFE-4BD1-8DB3-008D3A90A43A}"/>
                </a:ext>
              </a:extLst>
            </p:cNvPr>
            <p:cNvSpPr txBox="1"/>
            <p:nvPr/>
          </p:nvSpPr>
          <p:spPr>
            <a:xfrm>
              <a:off x="9641403" y="2070424"/>
              <a:ext cx="591831" cy="283409"/>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88.9%</a:t>
              </a:r>
            </a:p>
          </p:txBody>
        </p:sp>
        <p:sp>
          <p:nvSpPr>
            <p:cNvPr id="136" name="Freeform: Shape 135">
              <a:extLst>
                <a:ext uri="{FF2B5EF4-FFF2-40B4-BE49-F238E27FC236}">
                  <a16:creationId xmlns:a16="http://schemas.microsoft.com/office/drawing/2014/main" id="{F6E9A3C1-555C-4BDA-B027-FA58E03BF7C9}"/>
                </a:ext>
              </a:extLst>
            </p:cNvPr>
            <p:cNvSpPr/>
            <p:nvPr/>
          </p:nvSpPr>
          <p:spPr>
            <a:xfrm>
              <a:off x="4435539" y="2014760"/>
              <a:ext cx="6885133" cy="981810"/>
            </a:xfrm>
            <a:custGeom>
              <a:avLst/>
              <a:gdLst>
                <a:gd name="connsiteX0" fmla="*/ 3898415 w 3898415"/>
                <a:gd name="connsiteY0" fmla="*/ 906292 h 906291"/>
                <a:gd name="connsiteX1" fmla="*/ 3399705 w 3898415"/>
                <a:gd name="connsiteY1" fmla="*/ 906292 h 906291"/>
                <a:gd name="connsiteX2" fmla="*/ 3399705 w 3898415"/>
                <a:gd name="connsiteY2" fmla="*/ 729630 h 906291"/>
                <a:gd name="connsiteX3" fmla="*/ 3292646 w 3898415"/>
                <a:gd name="connsiteY3" fmla="*/ 729630 h 906291"/>
                <a:gd name="connsiteX4" fmla="*/ 3292646 w 3898415"/>
                <a:gd name="connsiteY4" fmla="*/ 596757 h 906291"/>
                <a:gd name="connsiteX5" fmla="*/ 2984177 w 3898415"/>
                <a:gd name="connsiteY5" fmla="*/ 596757 h 906291"/>
                <a:gd name="connsiteX6" fmla="*/ 2984177 w 3898415"/>
                <a:gd name="connsiteY6" fmla="*/ 529481 h 906291"/>
                <a:gd name="connsiteX7" fmla="*/ 2733088 w 3898415"/>
                <a:gd name="connsiteY7" fmla="*/ 529481 h 906291"/>
                <a:gd name="connsiteX8" fmla="*/ 2733088 w 3898415"/>
                <a:gd name="connsiteY8" fmla="*/ 474620 h 906291"/>
                <a:gd name="connsiteX9" fmla="*/ 2492398 w 3898415"/>
                <a:gd name="connsiteY9" fmla="*/ 474620 h 906291"/>
                <a:gd name="connsiteX10" fmla="*/ 2492398 w 3898415"/>
                <a:gd name="connsiteY10" fmla="*/ 427477 h 906291"/>
                <a:gd name="connsiteX11" fmla="*/ 2227638 w 3898415"/>
                <a:gd name="connsiteY11" fmla="*/ 427477 h 906291"/>
                <a:gd name="connsiteX12" fmla="*/ 2227638 w 3898415"/>
                <a:gd name="connsiteY12" fmla="*/ 377817 h 906291"/>
                <a:gd name="connsiteX13" fmla="*/ 2212619 w 3898415"/>
                <a:gd name="connsiteY13" fmla="*/ 377817 h 906291"/>
                <a:gd name="connsiteX14" fmla="*/ 2212619 w 3898415"/>
                <a:gd name="connsiteY14" fmla="*/ 332519 h 906291"/>
                <a:gd name="connsiteX15" fmla="*/ 2102287 w 3898415"/>
                <a:gd name="connsiteY15" fmla="*/ 332519 h 906291"/>
                <a:gd name="connsiteX16" fmla="*/ 2102287 w 3898415"/>
                <a:gd name="connsiteY16" fmla="*/ 286886 h 906291"/>
                <a:gd name="connsiteX17" fmla="*/ 1895678 w 3898415"/>
                <a:gd name="connsiteY17" fmla="*/ 286886 h 906291"/>
                <a:gd name="connsiteX18" fmla="*/ 1895678 w 3898415"/>
                <a:gd name="connsiteY18" fmla="*/ 236555 h 906291"/>
                <a:gd name="connsiteX19" fmla="*/ 1829825 w 3898415"/>
                <a:gd name="connsiteY19" fmla="*/ 236555 h 906291"/>
                <a:gd name="connsiteX20" fmla="*/ 1829825 w 3898415"/>
                <a:gd name="connsiteY20" fmla="*/ 197465 h 906291"/>
                <a:gd name="connsiteX21" fmla="*/ 929065 w 3898415"/>
                <a:gd name="connsiteY21" fmla="*/ 197465 h 906291"/>
                <a:gd name="connsiteX22" fmla="*/ 929065 w 3898415"/>
                <a:gd name="connsiteY22" fmla="*/ 161730 h 906291"/>
                <a:gd name="connsiteX23" fmla="*/ 910965 w 3898415"/>
                <a:gd name="connsiteY23" fmla="*/ 161730 h 906291"/>
                <a:gd name="connsiteX24" fmla="*/ 910965 w 3898415"/>
                <a:gd name="connsiteY24" fmla="*/ 123478 h 906291"/>
                <a:gd name="connsiteX25" fmla="*/ 363731 w 3898415"/>
                <a:gd name="connsiteY25" fmla="*/ 123478 h 906291"/>
                <a:gd name="connsiteX26" fmla="*/ 363731 w 3898415"/>
                <a:gd name="connsiteY26" fmla="*/ 87744 h 906291"/>
                <a:gd name="connsiteX27" fmla="*/ 300574 w 3898415"/>
                <a:gd name="connsiteY27" fmla="*/ 87744 h 906291"/>
                <a:gd name="connsiteX28" fmla="*/ 300574 w 3898415"/>
                <a:gd name="connsiteY28" fmla="*/ 55196 h 906291"/>
                <a:gd name="connsiteX29" fmla="*/ 262449 w 3898415"/>
                <a:gd name="connsiteY29" fmla="*/ 55196 h 906291"/>
                <a:gd name="connsiteX30" fmla="*/ 262449 w 3898415"/>
                <a:gd name="connsiteY30" fmla="*/ 27850 h 906291"/>
                <a:gd name="connsiteX31" fmla="*/ 242809 w 3898415"/>
                <a:gd name="connsiteY31" fmla="*/ 27850 h 906291"/>
                <a:gd name="connsiteX32" fmla="*/ 242809 w 3898415"/>
                <a:gd name="connsiteY32" fmla="*/ 0 h 906291"/>
                <a:gd name="connsiteX33" fmla="*/ 0 w 3898415"/>
                <a:gd name="connsiteY33" fmla="*/ 0 h 90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98415" h="906291">
                  <a:moveTo>
                    <a:pt x="3898415" y="906292"/>
                  </a:moveTo>
                  <a:lnTo>
                    <a:pt x="3399705" y="906292"/>
                  </a:lnTo>
                  <a:lnTo>
                    <a:pt x="3399705" y="729630"/>
                  </a:lnTo>
                  <a:lnTo>
                    <a:pt x="3292646" y="729630"/>
                  </a:lnTo>
                  <a:lnTo>
                    <a:pt x="3292646" y="596757"/>
                  </a:lnTo>
                  <a:lnTo>
                    <a:pt x="2984177" y="596757"/>
                  </a:lnTo>
                  <a:lnTo>
                    <a:pt x="2984177" y="529481"/>
                  </a:lnTo>
                  <a:lnTo>
                    <a:pt x="2733088" y="529481"/>
                  </a:lnTo>
                  <a:lnTo>
                    <a:pt x="2733088" y="474620"/>
                  </a:lnTo>
                  <a:lnTo>
                    <a:pt x="2492398" y="474620"/>
                  </a:lnTo>
                  <a:lnTo>
                    <a:pt x="2492398" y="427477"/>
                  </a:lnTo>
                  <a:lnTo>
                    <a:pt x="2227638" y="427477"/>
                  </a:lnTo>
                  <a:lnTo>
                    <a:pt x="2227638" y="377817"/>
                  </a:lnTo>
                  <a:lnTo>
                    <a:pt x="2212619" y="377817"/>
                  </a:lnTo>
                  <a:lnTo>
                    <a:pt x="2212619" y="332519"/>
                  </a:lnTo>
                  <a:lnTo>
                    <a:pt x="2102287" y="332519"/>
                  </a:lnTo>
                  <a:lnTo>
                    <a:pt x="2102287" y="286886"/>
                  </a:lnTo>
                  <a:lnTo>
                    <a:pt x="1895678" y="286886"/>
                  </a:lnTo>
                  <a:lnTo>
                    <a:pt x="1895678" y="236555"/>
                  </a:lnTo>
                  <a:lnTo>
                    <a:pt x="1829825" y="236555"/>
                  </a:lnTo>
                  <a:lnTo>
                    <a:pt x="1829825" y="197465"/>
                  </a:lnTo>
                  <a:lnTo>
                    <a:pt x="929065" y="197465"/>
                  </a:lnTo>
                  <a:lnTo>
                    <a:pt x="929065" y="161730"/>
                  </a:lnTo>
                  <a:lnTo>
                    <a:pt x="910965" y="161730"/>
                  </a:lnTo>
                  <a:lnTo>
                    <a:pt x="910965" y="123478"/>
                  </a:lnTo>
                  <a:lnTo>
                    <a:pt x="363731" y="123478"/>
                  </a:lnTo>
                  <a:lnTo>
                    <a:pt x="363731" y="87744"/>
                  </a:lnTo>
                  <a:lnTo>
                    <a:pt x="300574" y="87744"/>
                  </a:lnTo>
                  <a:lnTo>
                    <a:pt x="300574" y="55196"/>
                  </a:lnTo>
                  <a:lnTo>
                    <a:pt x="262449" y="55196"/>
                  </a:lnTo>
                  <a:lnTo>
                    <a:pt x="262449" y="27850"/>
                  </a:lnTo>
                  <a:lnTo>
                    <a:pt x="242809" y="27850"/>
                  </a:lnTo>
                  <a:lnTo>
                    <a:pt x="242809" y="0"/>
                  </a:lnTo>
                  <a:lnTo>
                    <a:pt x="0" y="0"/>
                  </a:lnTo>
                </a:path>
              </a:pathLst>
            </a:custGeom>
            <a:noFill/>
            <a:ln w="1905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grpSp>
          <p:nvGrpSpPr>
            <p:cNvPr id="137" name="Group 136">
              <a:extLst>
                <a:ext uri="{FF2B5EF4-FFF2-40B4-BE49-F238E27FC236}">
                  <a16:creationId xmlns:a16="http://schemas.microsoft.com/office/drawing/2014/main" id="{66F3C063-4C7A-41B6-ACB8-BE1B133156FC}"/>
                </a:ext>
              </a:extLst>
            </p:cNvPr>
            <p:cNvGrpSpPr/>
            <p:nvPr/>
          </p:nvGrpSpPr>
          <p:grpSpPr>
            <a:xfrm>
              <a:off x="4390219" y="1977538"/>
              <a:ext cx="6849160" cy="394917"/>
              <a:chOff x="4251352" y="2336233"/>
              <a:chExt cx="6849160" cy="394917"/>
            </a:xfrm>
          </p:grpSpPr>
          <p:sp>
            <p:nvSpPr>
              <p:cNvPr id="138" name="Freeform: Shape 137">
                <a:extLst>
                  <a:ext uri="{FF2B5EF4-FFF2-40B4-BE49-F238E27FC236}">
                    <a16:creationId xmlns:a16="http://schemas.microsoft.com/office/drawing/2014/main" id="{C1BD5841-843A-4F22-8DFE-3E86438D7F72}"/>
                  </a:ext>
                </a:extLst>
              </p:cNvPr>
              <p:cNvSpPr/>
              <p:nvPr/>
            </p:nvSpPr>
            <p:spPr>
              <a:xfrm>
                <a:off x="11036504" y="2676286"/>
                <a:ext cx="64008" cy="54864"/>
              </a:xfrm>
              <a:custGeom>
                <a:avLst/>
                <a:gdLst>
                  <a:gd name="connsiteX0" fmla="*/ 0 w 62964"/>
                  <a:gd name="connsiteY0" fmla="*/ 55028 h 55028"/>
                  <a:gd name="connsiteX1" fmla="*/ 31579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39" name="Freeform: Shape 138">
                <a:extLst>
                  <a:ext uri="{FF2B5EF4-FFF2-40B4-BE49-F238E27FC236}">
                    <a16:creationId xmlns:a16="http://schemas.microsoft.com/office/drawing/2014/main" id="{CF2C9658-903C-4117-9433-D7E6730E1910}"/>
                  </a:ext>
                </a:extLst>
              </p:cNvPr>
              <p:cNvSpPr/>
              <p:nvPr/>
            </p:nvSpPr>
            <p:spPr>
              <a:xfrm>
                <a:off x="10719555"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0" name="Freeform: Shape 139">
                <a:extLst>
                  <a:ext uri="{FF2B5EF4-FFF2-40B4-BE49-F238E27FC236}">
                    <a16:creationId xmlns:a16="http://schemas.microsoft.com/office/drawing/2014/main" id="{4036DFB2-3813-48B5-97A1-631B6358E7A9}"/>
                  </a:ext>
                </a:extLst>
              </p:cNvPr>
              <p:cNvSpPr/>
              <p:nvPr/>
            </p:nvSpPr>
            <p:spPr>
              <a:xfrm>
                <a:off x="10576385"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1" name="Freeform: Shape 140">
                <a:extLst>
                  <a:ext uri="{FF2B5EF4-FFF2-40B4-BE49-F238E27FC236}">
                    <a16:creationId xmlns:a16="http://schemas.microsoft.com/office/drawing/2014/main" id="{59DDDEFF-39C7-4F84-A652-C5815B16FEA2}"/>
                  </a:ext>
                </a:extLst>
              </p:cNvPr>
              <p:cNvSpPr/>
              <p:nvPr/>
            </p:nvSpPr>
            <p:spPr>
              <a:xfrm>
                <a:off x="10497827"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2" name="Freeform: Shape 141">
                <a:extLst>
                  <a:ext uri="{FF2B5EF4-FFF2-40B4-BE49-F238E27FC236}">
                    <a16:creationId xmlns:a16="http://schemas.microsoft.com/office/drawing/2014/main" id="{F3B58030-8D0C-42CD-A1B0-C56A9F40F429}"/>
                  </a:ext>
                </a:extLst>
              </p:cNvPr>
              <p:cNvSpPr/>
              <p:nvPr/>
            </p:nvSpPr>
            <p:spPr>
              <a:xfrm>
                <a:off x="10424372"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3" name="Freeform: Shape 142">
                <a:extLst>
                  <a:ext uri="{FF2B5EF4-FFF2-40B4-BE49-F238E27FC236}">
                    <a16:creationId xmlns:a16="http://schemas.microsoft.com/office/drawing/2014/main" id="{C2183259-5E21-4F63-8474-C3F34809E4A8}"/>
                  </a:ext>
                </a:extLst>
              </p:cNvPr>
              <p:cNvSpPr/>
              <p:nvPr/>
            </p:nvSpPr>
            <p:spPr>
              <a:xfrm>
                <a:off x="10399206"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4" name="Freeform: Shape 143">
                <a:extLst>
                  <a:ext uri="{FF2B5EF4-FFF2-40B4-BE49-F238E27FC236}">
                    <a16:creationId xmlns:a16="http://schemas.microsoft.com/office/drawing/2014/main" id="{5F88F3B8-A16D-4006-A507-7F256CE3D4A9}"/>
                  </a:ext>
                </a:extLst>
              </p:cNvPr>
              <p:cNvSpPr/>
              <p:nvPr/>
            </p:nvSpPr>
            <p:spPr>
              <a:xfrm>
                <a:off x="10374040" y="2676286"/>
                <a:ext cx="64008" cy="54864"/>
              </a:xfrm>
              <a:custGeom>
                <a:avLst/>
                <a:gdLst>
                  <a:gd name="connsiteX0" fmla="*/ 0 w 62964"/>
                  <a:gd name="connsiteY0" fmla="*/ 55028 h 55028"/>
                  <a:gd name="connsiteX1" fmla="*/ 31579 w 62964"/>
                  <a:gd name="connsiteY1" fmla="*/ 0 h 55028"/>
                  <a:gd name="connsiteX2" fmla="*/ 62964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4"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5" name="Freeform: Shape 144">
                <a:extLst>
                  <a:ext uri="{FF2B5EF4-FFF2-40B4-BE49-F238E27FC236}">
                    <a16:creationId xmlns:a16="http://schemas.microsoft.com/office/drawing/2014/main" id="{75A7C7FC-6D5D-4ED2-BB6B-5A7E397434B4}"/>
                  </a:ext>
                </a:extLst>
              </p:cNvPr>
              <p:cNvSpPr/>
              <p:nvPr/>
            </p:nvSpPr>
            <p:spPr>
              <a:xfrm>
                <a:off x="10318269"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6" name="Freeform: Shape 145">
                <a:extLst>
                  <a:ext uri="{FF2B5EF4-FFF2-40B4-BE49-F238E27FC236}">
                    <a16:creationId xmlns:a16="http://schemas.microsoft.com/office/drawing/2014/main" id="{4C494FA5-92B5-4C94-9CB7-473A41210FCE}"/>
                  </a:ext>
                </a:extLst>
              </p:cNvPr>
              <p:cNvSpPr/>
              <p:nvPr/>
            </p:nvSpPr>
            <p:spPr>
              <a:xfrm>
                <a:off x="10290723"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7" name="Freeform: Shape 146">
                <a:extLst>
                  <a:ext uri="{FF2B5EF4-FFF2-40B4-BE49-F238E27FC236}">
                    <a16:creationId xmlns:a16="http://schemas.microsoft.com/office/drawing/2014/main" id="{A1AC5A76-9691-49C2-AD4F-4534E0047CB5}"/>
                  </a:ext>
                </a:extLst>
              </p:cNvPr>
              <p:cNvSpPr/>
              <p:nvPr/>
            </p:nvSpPr>
            <p:spPr>
              <a:xfrm>
                <a:off x="10298204"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8" name="Freeform: Shape 147">
                <a:extLst>
                  <a:ext uri="{FF2B5EF4-FFF2-40B4-BE49-F238E27FC236}">
                    <a16:creationId xmlns:a16="http://schemas.microsoft.com/office/drawing/2014/main" id="{A062712B-E54A-41A4-9672-991DCCBC0266}"/>
                  </a:ext>
                </a:extLst>
              </p:cNvPr>
              <p:cNvSpPr/>
              <p:nvPr/>
            </p:nvSpPr>
            <p:spPr>
              <a:xfrm>
                <a:off x="10253653"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49" name="Freeform: Shape 148">
                <a:extLst>
                  <a:ext uri="{FF2B5EF4-FFF2-40B4-BE49-F238E27FC236}">
                    <a16:creationId xmlns:a16="http://schemas.microsoft.com/office/drawing/2014/main" id="{49BDE586-B8F6-4229-8DC2-BF251C84F900}"/>
                  </a:ext>
                </a:extLst>
              </p:cNvPr>
              <p:cNvSpPr/>
              <p:nvPr/>
            </p:nvSpPr>
            <p:spPr>
              <a:xfrm>
                <a:off x="10234950"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0" name="Freeform: Shape 149">
                <a:extLst>
                  <a:ext uri="{FF2B5EF4-FFF2-40B4-BE49-F238E27FC236}">
                    <a16:creationId xmlns:a16="http://schemas.microsoft.com/office/drawing/2014/main" id="{7281148E-CC2B-4064-8DE1-981076AC2317}"/>
                  </a:ext>
                </a:extLst>
              </p:cNvPr>
              <p:cNvSpPr/>
              <p:nvPr/>
            </p:nvSpPr>
            <p:spPr>
              <a:xfrm>
                <a:off x="10163535" y="2676286"/>
                <a:ext cx="64008" cy="54864"/>
              </a:xfrm>
              <a:custGeom>
                <a:avLst/>
                <a:gdLst>
                  <a:gd name="connsiteX0" fmla="*/ 0 w 62964"/>
                  <a:gd name="connsiteY0" fmla="*/ 55028 h 55028"/>
                  <a:gd name="connsiteX1" fmla="*/ 31386 w 62964"/>
                  <a:gd name="connsiteY1" fmla="*/ 0 h 55028"/>
                  <a:gd name="connsiteX2" fmla="*/ 62964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386" y="0"/>
                    </a:lnTo>
                    <a:lnTo>
                      <a:pt x="62964"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1" name="Freeform: Shape 150">
                <a:extLst>
                  <a:ext uri="{FF2B5EF4-FFF2-40B4-BE49-F238E27FC236}">
                    <a16:creationId xmlns:a16="http://schemas.microsoft.com/office/drawing/2014/main" id="{51B40C86-8DAB-4F20-A351-902024B57103}"/>
                  </a:ext>
                </a:extLst>
              </p:cNvPr>
              <p:cNvSpPr/>
              <p:nvPr/>
            </p:nvSpPr>
            <p:spPr>
              <a:xfrm>
                <a:off x="10107763" y="2676286"/>
                <a:ext cx="64008" cy="54864"/>
              </a:xfrm>
              <a:custGeom>
                <a:avLst/>
                <a:gdLst>
                  <a:gd name="connsiteX0" fmla="*/ 0 w 62964"/>
                  <a:gd name="connsiteY0" fmla="*/ 55028 h 55028"/>
                  <a:gd name="connsiteX1" fmla="*/ 31579 w 62964"/>
                  <a:gd name="connsiteY1" fmla="*/ 0 h 55028"/>
                  <a:gd name="connsiteX2" fmla="*/ 62964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4"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2" name="Freeform: Shape 151">
                <a:extLst>
                  <a:ext uri="{FF2B5EF4-FFF2-40B4-BE49-F238E27FC236}">
                    <a16:creationId xmlns:a16="http://schemas.microsoft.com/office/drawing/2014/main" id="{337EB787-B052-48E3-9C0F-0FAED90244BD}"/>
                  </a:ext>
                </a:extLst>
              </p:cNvPr>
              <p:cNvSpPr/>
              <p:nvPr/>
            </p:nvSpPr>
            <p:spPr>
              <a:xfrm>
                <a:off x="10085658"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3" name="Freeform: Shape 152">
                <a:extLst>
                  <a:ext uri="{FF2B5EF4-FFF2-40B4-BE49-F238E27FC236}">
                    <a16:creationId xmlns:a16="http://schemas.microsoft.com/office/drawing/2014/main" id="{189979A0-BD5C-43EE-9C83-533105AD4F00}"/>
                  </a:ext>
                </a:extLst>
              </p:cNvPr>
              <p:cNvSpPr/>
              <p:nvPr/>
            </p:nvSpPr>
            <p:spPr>
              <a:xfrm>
                <a:off x="10042469"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4" name="Freeform: Shape 153">
                <a:extLst>
                  <a:ext uri="{FF2B5EF4-FFF2-40B4-BE49-F238E27FC236}">
                    <a16:creationId xmlns:a16="http://schemas.microsoft.com/office/drawing/2014/main" id="{C0BCC234-7482-444C-9C07-5383186EA9D1}"/>
                  </a:ext>
                </a:extLst>
              </p:cNvPr>
              <p:cNvSpPr/>
              <p:nvPr/>
            </p:nvSpPr>
            <p:spPr>
              <a:xfrm>
                <a:off x="10033287"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5" name="Freeform: Shape 154">
                <a:extLst>
                  <a:ext uri="{FF2B5EF4-FFF2-40B4-BE49-F238E27FC236}">
                    <a16:creationId xmlns:a16="http://schemas.microsoft.com/office/drawing/2014/main" id="{B5154C09-EB63-4B0A-B843-E2E742F7DBBA}"/>
                  </a:ext>
                </a:extLst>
              </p:cNvPr>
              <p:cNvSpPr/>
              <p:nvPr/>
            </p:nvSpPr>
            <p:spPr>
              <a:xfrm>
                <a:off x="10018323"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6" name="Freeform: Shape 155">
                <a:extLst>
                  <a:ext uri="{FF2B5EF4-FFF2-40B4-BE49-F238E27FC236}">
                    <a16:creationId xmlns:a16="http://schemas.microsoft.com/office/drawing/2014/main" id="{54C54BD5-7055-4C83-8CB0-C95B88342C03}"/>
                  </a:ext>
                </a:extLst>
              </p:cNvPr>
              <p:cNvSpPr/>
              <p:nvPr/>
            </p:nvSpPr>
            <p:spPr>
              <a:xfrm>
                <a:off x="9992477" y="2676286"/>
                <a:ext cx="64008" cy="54864"/>
              </a:xfrm>
              <a:custGeom>
                <a:avLst/>
                <a:gdLst>
                  <a:gd name="connsiteX0" fmla="*/ 0 w 62964"/>
                  <a:gd name="connsiteY0" fmla="*/ 55028 h 55028"/>
                  <a:gd name="connsiteX1" fmla="*/ 31386 w 62964"/>
                  <a:gd name="connsiteY1" fmla="*/ 0 h 55028"/>
                  <a:gd name="connsiteX2" fmla="*/ 62964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386" y="0"/>
                    </a:lnTo>
                    <a:lnTo>
                      <a:pt x="62964"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7" name="Freeform: Shape 156">
                <a:extLst>
                  <a:ext uri="{FF2B5EF4-FFF2-40B4-BE49-F238E27FC236}">
                    <a16:creationId xmlns:a16="http://schemas.microsoft.com/office/drawing/2014/main" id="{26E40DAC-CE38-4B3F-89B9-ACD0A8D8DC1F}"/>
                  </a:ext>
                </a:extLst>
              </p:cNvPr>
              <p:cNvSpPr/>
              <p:nvPr/>
            </p:nvSpPr>
            <p:spPr>
              <a:xfrm>
                <a:off x="9974113"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8" name="Freeform: Shape 157">
                <a:extLst>
                  <a:ext uri="{FF2B5EF4-FFF2-40B4-BE49-F238E27FC236}">
                    <a16:creationId xmlns:a16="http://schemas.microsoft.com/office/drawing/2014/main" id="{315DB628-489A-44F6-969D-5BFBA5094BCE}"/>
                  </a:ext>
                </a:extLst>
              </p:cNvPr>
              <p:cNvSpPr/>
              <p:nvPr/>
            </p:nvSpPr>
            <p:spPr>
              <a:xfrm>
                <a:off x="9959150"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59" name="Freeform: Shape 158">
                <a:extLst>
                  <a:ext uri="{FF2B5EF4-FFF2-40B4-BE49-F238E27FC236}">
                    <a16:creationId xmlns:a16="http://schemas.microsoft.com/office/drawing/2014/main" id="{5700F6B7-D605-4EE0-A155-9575F15AB481}"/>
                  </a:ext>
                </a:extLst>
              </p:cNvPr>
              <p:cNvSpPr/>
              <p:nvPr/>
            </p:nvSpPr>
            <p:spPr>
              <a:xfrm>
                <a:off x="9921742"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0" name="Freeform: Shape 159">
                <a:extLst>
                  <a:ext uri="{FF2B5EF4-FFF2-40B4-BE49-F238E27FC236}">
                    <a16:creationId xmlns:a16="http://schemas.microsoft.com/office/drawing/2014/main" id="{E1DA8E66-74A7-4B98-B610-F95BF368A10E}"/>
                  </a:ext>
                </a:extLst>
              </p:cNvPr>
              <p:cNvSpPr/>
              <p:nvPr/>
            </p:nvSpPr>
            <p:spPr>
              <a:xfrm>
                <a:off x="9906779"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1" name="Freeform: Shape 160">
                <a:extLst>
                  <a:ext uri="{FF2B5EF4-FFF2-40B4-BE49-F238E27FC236}">
                    <a16:creationId xmlns:a16="http://schemas.microsoft.com/office/drawing/2014/main" id="{C944FDD7-A788-4355-8677-533B118C6314}"/>
                  </a:ext>
                </a:extLst>
              </p:cNvPr>
              <p:cNvSpPr/>
              <p:nvPr/>
            </p:nvSpPr>
            <p:spPr>
              <a:xfrm>
                <a:off x="9854408"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2" name="Freeform: Shape 161">
                <a:extLst>
                  <a:ext uri="{FF2B5EF4-FFF2-40B4-BE49-F238E27FC236}">
                    <a16:creationId xmlns:a16="http://schemas.microsoft.com/office/drawing/2014/main" id="{BA7E723D-5DED-42DD-B0CD-7B8AAB3B22E0}"/>
                  </a:ext>
                </a:extLst>
              </p:cNvPr>
              <p:cNvSpPr/>
              <p:nvPr/>
            </p:nvSpPr>
            <p:spPr>
              <a:xfrm>
                <a:off x="9835704"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3" name="Freeform: Shape 162">
                <a:extLst>
                  <a:ext uri="{FF2B5EF4-FFF2-40B4-BE49-F238E27FC236}">
                    <a16:creationId xmlns:a16="http://schemas.microsoft.com/office/drawing/2014/main" id="{5F855020-84CF-4E4A-8AD9-BC77FD12CC3F}"/>
                  </a:ext>
                </a:extLst>
              </p:cNvPr>
              <p:cNvSpPr/>
              <p:nvPr/>
            </p:nvSpPr>
            <p:spPr>
              <a:xfrm>
                <a:off x="9816999"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4" name="Freeform: Shape 163">
                <a:extLst>
                  <a:ext uri="{FF2B5EF4-FFF2-40B4-BE49-F238E27FC236}">
                    <a16:creationId xmlns:a16="http://schemas.microsoft.com/office/drawing/2014/main" id="{0DF4E524-963F-49EC-93AF-698D0378A43E}"/>
                  </a:ext>
                </a:extLst>
              </p:cNvPr>
              <p:cNvSpPr/>
              <p:nvPr/>
            </p:nvSpPr>
            <p:spPr>
              <a:xfrm>
                <a:off x="9748305" y="2676286"/>
                <a:ext cx="64008" cy="54864"/>
              </a:xfrm>
              <a:custGeom>
                <a:avLst/>
                <a:gdLst>
                  <a:gd name="connsiteX0" fmla="*/ 0 w 62964"/>
                  <a:gd name="connsiteY0" fmla="*/ 55028 h 55028"/>
                  <a:gd name="connsiteX1" fmla="*/ 31579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5" name="Freeform: Shape 164">
                <a:extLst>
                  <a:ext uri="{FF2B5EF4-FFF2-40B4-BE49-F238E27FC236}">
                    <a16:creationId xmlns:a16="http://schemas.microsoft.com/office/drawing/2014/main" id="{FE2ED923-B426-479F-89B9-FAA54986C691}"/>
                  </a:ext>
                </a:extLst>
              </p:cNvPr>
              <p:cNvSpPr/>
              <p:nvPr/>
            </p:nvSpPr>
            <p:spPr>
              <a:xfrm>
                <a:off x="9707495"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6" name="Freeform: Shape 165">
                <a:extLst>
                  <a:ext uri="{FF2B5EF4-FFF2-40B4-BE49-F238E27FC236}">
                    <a16:creationId xmlns:a16="http://schemas.microsoft.com/office/drawing/2014/main" id="{41FFBB72-556F-42E5-A7B2-44B983E9755E}"/>
                  </a:ext>
                </a:extLst>
              </p:cNvPr>
              <p:cNvSpPr/>
              <p:nvPr/>
            </p:nvSpPr>
            <p:spPr>
              <a:xfrm>
                <a:off x="9683691" y="2676286"/>
                <a:ext cx="64008" cy="54864"/>
              </a:xfrm>
              <a:custGeom>
                <a:avLst/>
                <a:gdLst>
                  <a:gd name="connsiteX0" fmla="*/ 0 w 62964"/>
                  <a:gd name="connsiteY0" fmla="*/ 55028 h 55028"/>
                  <a:gd name="connsiteX1" fmla="*/ 31579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7" name="Freeform: Shape 166">
                <a:extLst>
                  <a:ext uri="{FF2B5EF4-FFF2-40B4-BE49-F238E27FC236}">
                    <a16:creationId xmlns:a16="http://schemas.microsoft.com/office/drawing/2014/main" id="{F820F3F3-6455-46C1-9B6E-E6E86AB93A45}"/>
                  </a:ext>
                </a:extLst>
              </p:cNvPr>
              <p:cNvSpPr/>
              <p:nvPr/>
            </p:nvSpPr>
            <p:spPr>
              <a:xfrm>
                <a:off x="9662946"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8" name="Freeform: Shape 167">
                <a:extLst>
                  <a:ext uri="{FF2B5EF4-FFF2-40B4-BE49-F238E27FC236}">
                    <a16:creationId xmlns:a16="http://schemas.microsoft.com/office/drawing/2014/main" id="{ABF76760-D90B-4DEB-8007-F10D582ADE20}"/>
                  </a:ext>
                </a:extLst>
              </p:cNvPr>
              <p:cNvSpPr/>
              <p:nvPr/>
            </p:nvSpPr>
            <p:spPr>
              <a:xfrm>
                <a:off x="9651724"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69" name="Freeform: Shape 168">
                <a:extLst>
                  <a:ext uri="{FF2B5EF4-FFF2-40B4-BE49-F238E27FC236}">
                    <a16:creationId xmlns:a16="http://schemas.microsoft.com/office/drawing/2014/main" id="{026E60E2-41F8-485D-A74D-DBEE20298B0A}"/>
                  </a:ext>
                </a:extLst>
              </p:cNvPr>
              <p:cNvSpPr/>
              <p:nvPr/>
            </p:nvSpPr>
            <p:spPr>
              <a:xfrm>
                <a:off x="9627918"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0" name="Freeform: Shape 169">
                <a:extLst>
                  <a:ext uri="{FF2B5EF4-FFF2-40B4-BE49-F238E27FC236}">
                    <a16:creationId xmlns:a16="http://schemas.microsoft.com/office/drawing/2014/main" id="{E1436DE2-2D5D-41E5-A5B3-F45FE95596F4}"/>
                  </a:ext>
                </a:extLst>
              </p:cNvPr>
              <p:cNvSpPr/>
              <p:nvPr/>
            </p:nvSpPr>
            <p:spPr>
              <a:xfrm>
                <a:off x="9595951"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1" name="Freeform: Shape 170">
                <a:extLst>
                  <a:ext uri="{FF2B5EF4-FFF2-40B4-BE49-F238E27FC236}">
                    <a16:creationId xmlns:a16="http://schemas.microsoft.com/office/drawing/2014/main" id="{DBE4B9F2-7349-4C52-8C33-25FA106B4441}"/>
                  </a:ext>
                </a:extLst>
              </p:cNvPr>
              <p:cNvSpPr/>
              <p:nvPr/>
            </p:nvSpPr>
            <p:spPr>
              <a:xfrm>
                <a:off x="9560584" y="2676286"/>
                <a:ext cx="64008" cy="54864"/>
              </a:xfrm>
              <a:custGeom>
                <a:avLst/>
                <a:gdLst>
                  <a:gd name="connsiteX0" fmla="*/ 0 w 62964"/>
                  <a:gd name="connsiteY0" fmla="*/ 55028 h 55028"/>
                  <a:gd name="connsiteX1" fmla="*/ 31579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579"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2" name="Freeform: Shape 171">
                <a:extLst>
                  <a:ext uri="{FF2B5EF4-FFF2-40B4-BE49-F238E27FC236}">
                    <a16:creationId xmlns:a16="http://schemas.microsoft.com/office/drawing/2014/main" id="{7BC61088-AC2D-495A-A0EA-2F928A53E944}"/>
                  </a:ext>
                </a:extLst>
              </p:cNvPr>
              <p:cNvSpPr/>
              <p:nvPr/>
            </p:nvSpPr>
            <p:spPr>
              <a:xfrm>
                <a:off x="9513655"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3" name="Freeform: Shape 172">
                <a:extLst>
                  <a:ext uri="{FF2B5EF4-FFF2-40B4-BE49-F238E27FC236}">
                    <a16:creationId xmlns:a16="http://schemas.microsoft.com/office/drawing/2014/main" id="{C37F8593-081D-458E-9213-99FC18D60D63}"/>
                  </a:ext>
                </a:extLst>
              </p:cNvPr>
              <p:cNvSpPr/>
              <p:nvPr/>
            </p:nvSpPr>
            <p:spPr>
              <a:xfrm>
                <a:off x="9504812"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4" name="Freeform: Shape 173">
                <a:extLst>
                  <a:ext uri="{FF2B5EF4-FFF2-40B4-BE49-F238E27FC236}">
                    <a16:creationId xmlns:a16="http://schemas.microsoft.com/office/drawing/2014/main" id="{BB3441D9-249C-4FFD-B58C-8186B0853AE4}"/>
                  </a:ext>
                </a:extLst>
              </p:cNvPr>
              <p:cNvSpPr/>
              <p:nvPr/>
            </p:nvSpPr>
            <p:spPr>
              <a:xfrm>
                <a:off x="9482027" y="2676286"/>
                <a:ext cx="64008" cy="54864"/>
              </a:xfrm>
              <a:custGeom>
                <a:avLst/>
                <a:gdLst>
                  <a:gd name="connsiteX0" fmla="*/ 0 w 62964"/>
                  <a:gd name="connsiteY0" fmla="*/ 55028 h 55028"/>
                  <a:gd name="connsiteX1" fmla="*/ 31386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386"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5" name="Freeform: Shape 174">
                <a:extLst>
                  <a:ext uri="{FF2B5EF4-FFF2-40B4-BE49-F238E27FC236}">
                    <a16:creationId xmlns:a16="http://schemas.microsoft.com/office/drawing/2014/main" id="{4B639EF8-165C-4AB4-9FFB-B2F57CBE2993}"/>
                  </a:ext>
                </a:extLst>
              </p:cNvPr>
              <p:cNvSpPr/>
              <p:nvPr/>
            </p:nvSpPr>
            <p:spPr>
              <a:xfrm>
                <a:off x="9457882"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6" name="Freeform: Shape 175">
                <a:extLst>
                  <a:ext uri="{FF2B5EF4-FFF2-40B4-BE49-F238E27FC236}">
                    <a16:creationId xmlns:a16="http://schemas.microsoft.com/office/drawing/2014/main" id="{D1E4DDE5-E841-4488-B4B0-7DD3B72B0E68}"/>
                  </a:ext>
                </a:extLst>
              </p:cNvPr>
              <p:cNvSpPr/>
              <p:nvPr/>
            </p:nvSpPr>
            <p:spPr>
              <a:xfrm>
                <a:off x="9432377" y="2674832"/>
                <a:ext cx="64008" cy="54864"/>
              </a:xfrm>
              <a:custGeom>
                <a:avLst/>
                <a:gdLst>
                  <a:gd name="connsiteX0" fmla="*/ 0 w 62964"/>
                  <a:gd name="connsiteY0" fmla="*/ 54861 h 54860"/>
                  <a:gd name="connsiteX1" fmla="*/ 31386 w 62964"/>
                  <a:gd name="connsiteY1" fmla="*/ 0 h 54860"/>
                  <a:gd name="connsiteX2" fmla="*/ 62964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386" y="0"/>
                    </a:lnTo>
                    <a:lnTo>
                      <a:pt x="62964"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7" name="Freeform: Shape 176">
                <a:extLst>
                  <a:ext uri="{FF2B5EF4-FFF2-40B4-BE49-F238E27FC236}">
                    <a16:creationId xmlns:a16="http://schemas.microsoft.com/office/drawing/2014/main" id="{A83CFA2B-E882-4C82-982E-D15F8B7FAF7A}"/>
                  </a:ext>
                </a:extLst>
              </p:cNvPr>
              <p:cNvSpPr/>
              <p:nvPr/>
            </p:nvSpPr>
            <p:spPr>
              <a:xfrm>
                <a:off x="9404151"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8" name="Freeform: Shape 177">
                <a:extLst>
                  <a:ext uri="{FF2B5EF4-FFF2-40B4-BE49-F238E27FC236}">
                    <a16:creationId xmlns:a16="http://schemas.microsoft.com/office/drawing/2014/main" id="{3FB3C67B-EBA6-4215-9AE2-F06500AF0D80}"/>
                  </a:ext>
                </a:extLst>
              </p:cNvPr>
              <p:cNvSpPr/>
              <p:nvPr/>
            </p:nvSpPr>
            <p:spPr>
              <a:xfrm>
                <a:off x="9381705" y="2676286"/>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79" name="Freeform: Shape 178">
                <a:extLst>
                  <a:ext uri="{FF2B5EF4-FFF2-40B4-BE49-F238E27FC236}">
                    <a16:creationId xmlns:a16="http://schemas.microsoft.com/office/drawing/2014/main" id="{0A17081B-B7A3-4A5C-86CE-5EC1FABCEA38}"/>
                  </a:ext>
                </a:extLst>
              </p:cNvPr>
              <p:cNvSpPr/>
              <p:nvPr/>
            </p:nvSpPr>
            <p:spPr>
              <a:xfrm>
                <a:off x="9241014" y="2676286"/>
                <a:ext cx="64008" cy="54864"/>
              </a:xfrm>
              <a:custGeom>
                <a:avLst/>
                <a:gdLst>
                  <a:gd name="connsiteX0" fmla="*/ 0 w 62964"/>
                  <a:gd name="connsiteY0" fmla="*/ 55028 h 55028"/>
                  <a:gd name="connsiteX1" fmla="*/ 31386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386"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0" name="Freeform: Shape 179">
                <a:extLst>
                  <a:ext uri="{FF2B5EF4-FFF2-40B4-BE49-F238E27FC236}">
                    <a16:creationId xmlns:a16="http://schemas.microsoft.com/office/drawing/2014/main" id="{701C2F18-B8DF-47B9-8FF7-F871F9D1AAF4}"/>
                  </a:ext>
                </a:extLst>
              </p:cNvPr>
              <p:cNvSpPr/>
              <p:nvPr/>
            </p:nvSpPr>
            <p:spPr>
              <a:xfrm>
                <a:off x="9190923" y="2623760"/>
                <a:ext cx="64008" cy="54864"/>
              </a:xfrm>
              <a:custGeom>
                <a:avLst/>
                <a:gdLst>
                  <a:gd name="connsiteX0" fmla="*/ 0 w 62964"/>
                  <a:gd name="connsiteY0" fmla="*/ 54861 h 54860"/>
                  <a:gd name="connsiteX1" fmla="*/ 31386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386" y="0"/>
                    </a:lnTo>
                    <a:lnTo>
                      <a:pt x="62965"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1" name="Freeform: Shape 180">
                <a:extLst>
                  <a:ext uri="{FF2B5EF4-FFF2-40B4-BE49-F238E27FC236}">
                    <a16:creationId xmlns:a16="http://schemas.microsoft.com/office/drawing/2014/main" id="{A40D0848-2083-4E7F-B80D-2E4B9B6FAC9A}"/>
                  </a:ext>
                </a:extLst>
              </p:cNvPr>
              <p:cNvSpPr/>
              <p:nvPr/>
            </p:nvSpPr>
            <p:spPr>
              <a:xfrm>
                <a:off x="9122909"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2" name="Freeform: Shape 181">
                <a:extLst>
                  <a:ext uri="{FF2B5EF4-FFF2-40B4-BE49-F238E27FC236}">
                    <a16:creationId xmlns:a16="http://schemas.microsoft.com/office/drawing/2014/main" id="{627CE2F9-9813-4F85-A903-63251ED367C3}"/>
                  </a:ext>
                </a:extLst>
              </p:cNvPr>
              <p:cNvSpPr/>
              <p:nvPr/>
            </p:nvSpPr>
            <p:spPr>
              <a:xfrm>
                <a:off x="9089241"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3" name="Freeform: Shape 182">
                <a:extLst>
                  <a:ext uri="{FF2B5EF4-FFF2-40B4-BE49-F238E27FC236}">
                    <a16:creationId xmlns:a16="http://schemas.microsoft.com/office/drawing/2014/main" id="{3F137C76-7D9C-4342-B3F3-5B4A83B9A5C0}"/>
                  </a:ext>
                </a:extLst>
              </p:cNvPr>
              <p:cNvSpPr/>
              <p:nvPr/>
            </p:nvSpPr>
            <p:spPr>
              <a:xfrm>
                <a:off x="9058975" y="2623760"/>
                <a:ext cx="64008" cy="54864"/>
              </a:xfrm>
              <a:custGeom>
                <a:avLst/>
                <a:gdLst>
                  <a:gd name="connsiteX0" fmla="*/ 0 w 62964"/>
                  <a:gd name="connsiteY0" fmla="*/ 54861 h 54860"/>
                  <a:gd name="connsiteX1" fmla="*/ 31386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386" y="0"/>
                    </a:lnTo>
                    <a:lnTo>
                      <a:pt x="62965"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4" name="Freeform: Shape 183">
                <a:extLst>
                  <a:ext uri="{FF2B5EF4-FFF2-40B4-BE49-F238E27FC236}">
                    <a16:creationId xmlns:a16="http://schemas.microsoft.com/office/drawing/2014/main" id="{DC528C14-BE46-492A-B043-7590B7E1216C}"/>
                  </a:ext>
                </a:extLst>
              </p:cNvPr>
              <p:cNvSpPr/>
              <p:nvPr/>
            </p:nvSpPr>
            <p:spPr>
              <a:xfrm>
                <a:off x="8982459"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5" name="Freeform: Shape 184">
                <a:extLst>
                  <a:ext uri="{FF2B5EF4-FFF2-40B4-BE49-F238E27FC236}">
                    <a16:creationId xmlns:a16="http://schemas.microsoft.com/office/drawing/2014/main" id="{AE2F7EFA-E788-423E-9F84-94C4AB6F81A6}"/>
                  </a:ext>
                </a:extLst>
              </p:cNvPr>
              <p:cNvSpPr/>
              <p:nvPr/>
            </p:nvSpPr>
            <p:spPr>
              <a:xfrm>
                <a:off x="8949812"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6" name="Freeform: Shape 185">
                <a:extLst>
                  <a:ext uri="{FF2B5EF4-FFF2-40B4-BE49-F238E27FC236}">
                    <a16:creationId xmlns:a16="http://schemas.microsoft.com/office/drawing/2014/main" id="{D5E2A530-4AA6-4CA4-9522-E16701BA2D52}"/>
                  </a:ext>
                </a:extLst>
              </p:cNvPr>
              <p:cNvSpPr/>
              <p:nvPr/>
            </p:nvSpPr>
            <p:spPr>
              <a:xfrm>
                <a:off x="8916485"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7" name="Freeform: Shape 186">
                <a:extLst>
                  <a:ext uri="{FF2B5EF4-FFF2-40B4-BE49-F238E27FC236}">
                    <a16:creationId xmlns:a16="http://schemas.microsoft.com/office/drawing/2014/main" id="{E25DFA50-FDFC-41E8-957F-1CCAE9844C5A}"/>
                  </a:ext>
                </a:extLst>
              </p:cNvPr>
              <p:cNvSpPr/>
              <p:nvPr/>
            </p:nvSpPr>
            <p:spPr>
              <a:xfrm>
                <a:off x="8881457"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8" name="Freeform: Shape 187">
                <a:extLst>
                  <a:ext uri="{FF2B5EF4-FFF2-40B4-BE49-F238E27FC236}">
                    <a16:creationId xmlns:a16="http://schemas.microsoft.com/office/drawing/2014/main" id="{BC242848-5DD0-4685-96FF-AE88ED698404}"/>
                  </a:ext>
                </a:extLst>
              </p:cNvPr>
              <p:cNvSpPr/>
              <p:nvPr/>
            </p:nvSpPr>
            <p:spPr>
              <a:xfrm>
                <a:off x="8862752"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89" name="Freeform: Shape 188">
                <a:extLst>
                  <a:ext uri="{FF2B5EF4-FFF2-40B4-BE49-F238E27FC236}">
                    <a16:creationId xmlns:a16="http://schemas.microsoft.com/office/drawing/2014/main" id="{C99743B8-47A2-41E8-8A32-8F60E40E0A6A}"/>
                  </a:ext>
                </a:extLst>
              </p:cNvPr>
              <p:cNvSpPr/>
              <p:nvPr/>
            </p:nvSpPr>
            <p:spPr>
              <a:xfrm>
                <a:off x="8848130"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0" name="Freeform: Shape 189">
                <a:extLst>
                  <a:ext uri="{FF2B5EF4-FFF2-40B4-BE49-F238E27FC236}">
                    <a16:creationId xmlns:a16="http://schemas.microsoft.com/office/drawing/2014/main" id="{00C4FA61-178F-4888-B812-206F7BAA4DB8}"/>
                  </a:ext>
                </a:extLst>
              </p:cNvPr>
              <p:cNvSpPr/>
              <p:nvPr/>
            </p:nvSpPr>
            <p:spPr>
              <a:xfrm>
                <a:off x="8817862" y="262376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1" name="Freeform: Shape 190">
                <a:extLst>
                  <a:ext uri="{FF2B5EF4-FFF2-40B4-BE49-F238E27FC236}">
                    <a16:creationId xmlns:a16="http://schemas.microsoft.com/office/drawing/2014/main" id="{2CC574EC-A83C-4F5D-9254-893B61BD9C8A}"/>
                  </a:ext>
                </a:extLst>
              </p:cNvPr>
              <p:cNvSpPr/>
              <p:nvPr/>
            </p:nvSpPr>
            <p:spPr>
              <a:xfrm>
                <a:off x="8594435" y="2589228"/>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2" name="Freeform: Shape 191">
                <a:extLst>
                  <a:ext uri="{FF2B5EF4-FFF2-40B4-BE49-F238E27FC236}">
                    <a16:creationId xmlns:a16="http://schemas.microsoft.com/office/drawing/2014/main" id="{79E1BBDC-C373-42C7-A2E5-607908AD4CB4}"/>
                  </a:ext>
                </a:extLst>
              </p:cNvPr>
              <p:cNvSpPr/>
              <p:nvPr/>
            </p:nvSpPr>
            <p:spPr>
              <a:xfrm>
                <a:off x="8525740" y="2589228"/>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3" name="Freeform: Shape 192">
                <a:extLst>
                  <a:ext uri="{FF2B5EF4-FFF2-40B4-BE49-F238E27FC236}">
                    <a16:creationId xmlns:a16="http://schemas.microsoft.com/office/drawing/2014/main" id="{E98E0681-7229-48D9-AB08-FBD8B47933FC}"/>
                  </a:ext>
                </a:extLst>
              </p:cNvPr>
              <p:cNvSpPr/>
              <p:nvPr/>
            </p:nvSpPr>
            <p:spPr>
              <a:xfrm>
                <a:off x="7655492" y="2589228"/>
                <a:ext cx="64008" cy="54864"/>
              </a:xfrm>
              <a:custGeom>
                <a:avLst/>
                <a:gdLst>
                  <a:gd name="connsiteX0" fmla="*/ 0 w 62964"/>
                  <a:gd name="connsiteY0" fmla="*/ 55028 h 55028"/>
                  <a:gd name="connsiteX1" fmla="*/ 31386 w 62964"/>
                  <a:gd name="connsiteY1" fmla="*/ 0 h 55028"/>
                  <a:gd name="connsiteX2" fmla="*/ 62965 w 62964"/>
                  <a:gd name="connsiteY2" fmla="*/ 55028 h 55028"/>
                  <a:gd name="connsiteX3" fmla="*/ 0 w 62964"/>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2964" h="55028">
                    <a:moveTo>
                      <a:pt x="0" y="55028"/>
                    </a:moveTo>
                    <a:lnTo>
                      <a:pt x="31386" y="0"/>
                    </a:lnTo>
                    <a:lnTo>
                      <a:pt x="62965"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4" name="Freeform: Shape 193">
                <a:extLst>
                  <a:ext uri="{FF2B5EF4-FFF2-40B4-BE49-F238E27FC236}">
                    <a16:creationId xmlns:a16="http://schemas.microsoft.com/office/drawing/2014/main" id="{9B601826-9580-4884-A7D1-D33245CB8113}"/>
                  </a:ext>
                </a:extLst>
              </p:cNvPr>
              <p:cNvSpPr/>
              <p:nvPr/>
            </p:nvSpPr>
            <p:spPr>
              <a:xfrm>
                <a:off x="7573873" y="2559421"/>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5" name="Freeform: Shape 194">
                <a:extLst>
                  <a:ext uri="{FF2B5EF4-FFF2-40B4-BE49-F238E27FC236}">
                    <a16:creationId xmlns:a16="http://schemas.microsoft.com/office/drawing/2014/main" id="{838F4B16-BB95-4332-B80A-8EC3E328E5DE}"/>
                  </a:ext>
                </a:extLst>
              </p:cNvPr>
              <p:cNvSpPr/>
              <p:nvPr/>
            </p:nvSpPr>
            <p:spPr>
              <a:xfrm>
                <a:off x="7248083" y="2520526"/>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6" name="Freeform: Shape 195">
                <a:extLst>
                  <a:ext uri="{FF2B5EF4-FFF2-40B4-BE49-F238E27FC236}">
                    <a16:creationId xmlns:a16="http://schemas.microsoft.com/office/drawing/2014/main" id="{494EE006-46D6-4327-99B6-1668144CB223}"/>
                  </a:ext>
                </a:extLst>
              </p:cNvPr>
              <p:cNvSpPr/>
              <p:nvPr/>
            </p:nvSpPr>
            <p:spPr>
              <a:xfrm>
                <a:off x="6838293" y="2520526"/>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7" name="Freeform: Shape 196">
                <a:extLst>
                  <a:ext uri="{FF2B5EF4-FFF2-40B4-BE49-F238E27FC236}">
                    <a16:creationId xmlns:a16="http://schemas.microsoft.com/office/drawing/2014/main" id="{0D7AB582-9644-44C8-A410-45F244FB0828}"/>
                  </a:ext>
                </a:extLst>
              </p:cNvPr>
              <p:cNvSpPr/>
              <p:nvPr/>
            </p:nvSpPr>
            <p:spPr>
              <a:xfrm>
                <a:off x="6569636" y="2520526"/>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8" name="Freeform: Shape 197">
                <a:extLst>
                  <a:ext uri="{FF2B5EF4-FFF2-40B4-BE49-F238E27FC236}">
                    <a16:creationId xmlns:a16="http://schemas.microsoft.com/office/drawing/2014/main" id="{C5B7A460-E1B6-45E3-B8BB-123133E4A92B}"/>
                  </a:ext>
                </a:extLst>
              </p:cNvPr>
              <p:cNvSpPr/>
              <p:nvPr/>
            </p:nvSpPr>
            <p:spPr>
              <a:xfrm>
                <a:off x="5509966" y="2486903"/>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199" name="Freeform: Shape 198">
                <a:extLst>
                  <a:ext uri="{FF2B5EF4-FFF2-40B4-BE49-F238E27FC236}">
                    <a16:creationId xmlns:a16="http://schemas.microsoft.com/office/drawing/2014/main" id="{C191A9B7-CF8C-45A4-AEA2-7B6DC1A4EF4B}"/>
                  </a:ext>
                </a:extLst>
              </p:cNvPr>
              <p:cNvSpPr/>
              <p:nvPr/>
            </p:nvSpPr>
            <p:spPr>
              <a:xfrm>
                <a:off x="5415425" y="2457277"/>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0" name="Freeform: Shape 199">
                <a:extLst>
                  <a:ext uri="{FF2B5EF4-FFF2-40B4-BE49-F238E27FC236}">
                    <a16:creationId xmlns:a16="http://schemas.microsoft.com/office/drawing/2014/main" id="{21514B1B-E260-4D8E-8750-7F46A8E97CFB}"/>
                  </a:ext>
                </a:extLst>
              </p:cNvPr>
              <p:cNvSpPr/>
              <p:nvPr/>
            </p:nvSpPr>
            <p:spPr>
              <a:xfrm>
                <a:off x="5070249" y="2423654"/>
                <a:ext cx="64008" cy="54864"/>
              </a:xfrm>
              <a:custGeom>
                <a:avLst/>
                <a:gdLst>
                  <a:gd name="connsiteX0" fmla="*/ 0 w 63157"/>
                  <a:gd name="connsiteY0" fmla="*/ 55028 h 55028"/>
                  <a:gd name="connsiteX1" fmla="*/ 31579 w 63157"/>
                  <a:gd name="connsiteY1" fmla="*/ 0 h 55028"/>
                  <a:gd name="connsiteX2" fmla="*/ 63157 w 63157"/>
                  <a:gd name="connsiteY2" fmla="*/ 55028 h 55028"/>
                  <a:gd name="connsiteX3" fmla="*/ 0 w 63157"/>
                  <a:gd name="connsiteY3" fmla="*/ 55028 h 55028"/>
                </a:gdLst>
                <a:ahLst/>
                <a:cxnLst>
                  <a:cxn ang="0">
                    <a:pos x="connsiteX0" y="connsiteY0"/>
                  </a:cxn>
                  <a:cxn ang="0">
                    <a:pos x="connsiteX1" y="connsiteY1"/>
                  </a:cxn>
                  <a:cxn ang="0">
                    <a:pos x="connsiteX2" y="connsiteY2"/>
                  </a:cxn>
                  <a:cxn ang="0">
                    <a:pos x="connsiteX3" y="connsiteY3"/>
                  </a:cxn>
                </a:cxnLst>
                <a:rect l="l" t="t" r="r" b="b"/>
                <a:pathLst>
                  <a:path w="63157" h="55028">
                    <a:moveTo>
                      <a:pt x="0" y="55028"/>
                    </a:moveTo>
                    <a:lnTo>
                      <a:pt x="31579" y="0"/>
                    </a:lnTo>
                    <a:lnTo>
                      <a:pt x="63157" y="55028"/>
                    </a:lnTo>
                    <a:lnTo>
                      <a:pt x="0" y="55028"/>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1" name="Freeform: Shape 200">
                <a:extLst>
                  <a:ext uri="{FF2B5EF4-FFF2-40B4-BE49-F238E27FC236}">
                    <a16:creationId xmlns:a16="http://schemas.microsoft.com/office/drawing/2014/main" id="{56395E16-FF71-43BC-A2F8-32AB836E41A8}"/>
                  </a:ext>
                </a:extLst>
              </p:cNvPr>
              <p:cNvSpPr/>
              <p:nvPr/>
            </p:nvSpPr>
            <p:spPr>
              <a:xfrm>
                <a:off x="4779148" y="2394028"/>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2" name="Freeform: Shape 201">
                <a:extLst>
                  <a:ext uri="{FF2B5EF4-FFF2-40B4-BE49-F238E27FC236}">
                    <a16:creationId xmlns:a16="http://schemas.microsoft.com/office/drawing/2014/main" id="{BB48F23F-B8A8-4220-A7AF-AD78EA37CCC6}"/>
                  </a:ext>
                </a:extLst>
              </p:cNvPr>
              <p:cNvSpPr/>
              <p:nvPr/>
            </p:nvSpPr>
            <p:spPr>
              <a:xfrm>
                <a:off x="4748200" y="2394028"/>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3" name="Freeform: Shape 202">
                <a:extLst>
                  <a:ext uri="{FF2B5EF4-FFF2-40B4-BE49-F238E27FC236}">
                    <a16:creationId xmlns:a16="http://schemas.microsoft.com/office/drawing/2014/main" id="{B327F3E0-B530-485A-8F36-B347BCF9CD9C}"/>
                  </a:ext>
                </a:extLst>
              </p:cNvPr>
              <p:cNvSpPr/>
              <p:nvPr/>
            </p:nvSpPr>
            <p:spPr>
              <a:xfrm>
                <a:off x="4575102" y="2360950"/>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4" name="Freeform: Shape 203">
                <a:extLst>
                  <a:ext uri="{FF2B5EF4-FFF2-40B4-BE49-F238E27FC236}">
                    <a16:creationId xmlns:a16="http://schemas.microsoft.com/office/drawing/2014/main" id="{77209F72-4AD9-4B32-8170-055A79DD2434}"/>
                  </a:ext>
                </a:extLst>
              </p:cNvPr>
              <p:cNvSpPr/>
              <p:nvPr/>
            </p:nvSpPr>
            <p:spPr>
              <a:xfrm>
                <a:off x="4251352" y="2336233"/>
                <a:ext cx="64008" cy="54864"/>
              </a:xfrm>
              <a:custGeom>
                <a:avLst/>
                <a:gdLst>
                  <a:gd name="connsiteX0" fmla="*/ 0 w 63157"/>
                  <a:gd name="connsiteY0" fmla="*/ 54861 h 54860"/>
                  <a:gd name="connsiteX1" fmla="*/ 31579 w 63157"/>
                  <a:gd name="connsiteY1" fmla="*/ 0 h 54860"/>
                  <a:gd name="connsiteX2" fmla="*/ 63157 w 63157"/>
                  <a:gd name="connsiteY2" fmla="*/ 54861 h 54860"/>
                  <a:gd name="connsiteX3" fmla="*/ 0 w 63157"/>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3157" h="54860">
                    <a:moveTo>
                      <a:pt x="0" y="54861"/>
                    </a:moveTo>
                    <a:lnTo>
                      <a:pt x="31579" y="0"/>
                    </a:lnTo>
                    <a:lnTo>
                      <a:pt x="63157" y="54861"/>
                    </a:lnTo>
                    <a:lnTo>
                      <a:pt x="0" y="54861"/>
                    </a:lnTo>
                    <a:close/>
                  </a:path>
                </a:pathLst>
              </a:custGeom>
              <a:solidFill>
                <a:srgbClr val="662D91"/>
              </a:solidFill>
              <a:ln w="19050"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205" name="Freeform: Shape 204">
                <a:extLst>
                  <a:ext uri="{FF2B5EF4-FFF2-40B4-BE49-F238E27FC236}">
                    <a16:creationId xmlns:a16="http://schemas.microsoft.com/office/drawing/2014/main" id="{229297D5-3C8E-4870-831F-9375B4DCFEC9}"/>
                  </a:ext>
                </a:extLst>
              </p:cNvPr>
              <p:cNvSpPr/>
              <p:nvPr/>
            </p:nvSpPr>
            <p:spPr>
              <a:xfrm>
                <a:off x="4306749" y="2369689"/>
                <a:ext cx="6785415" cy="338186"/>
              </a:xfrm>
              <a:custGeom>
                <a:avLst/>
                <a:gdLst>
                  <a:gd name="connsiteX0" fmla="*/ 0 w 3841954"/>
                  <a:gd name="connsiteY0" fmla="*/ 0 h 312174"/>
                  <a:gd name="connsiteX1" fmla="*/ 81116 w 3841954"/>
                  <a:gd name="connsiteY1" fmla="*/ 0 h 312174"/>
                  <a:gd name="connsiteX2" fmla="*/ 81116 w 3841954"/>
                  <a:gd name="connsiteY2" fmla="*/ 17207 h 312174"/>
                  <a:gd name="connsiteX3" fmla="*/ 248264 w 3841954"/>
                  <a:gd name="connsiteY3" fmla="*/ 17207 h 312174"/>
                  <a:gd name="connsiteX4" fmla="*/ 248264 w 3841954"/>
                  <a:gd name="connsiteY4" fmla="*/ 49161 h 312174"/>
                  <a:gd name="connsiteX5" fmla="*/ 405580 w 3841954"/>
                  <a:gd name="connsiteY5" fmla="*/ 49161 h 312174"/>
                  <a:gd name="connsiteX6" fmla="*/ 405580 w 3841954"/>
                  <a:gd name="connsiteY6" fmla="*/ 76200 h 312174"/>
                  <a:gd name="connsiteX7" fmla="*/ 580103 w 3841954"/>
                  <a:gd name="connsiteY7" fmla="*/ 76200 h 312174"/>
                  <a:gd name="connsiteX8" fmla="*/ 580103 w 3841954"/>
                  <a:gd name="connsiteY8" fmla="*/ 110613 h 312174"/>
                  <a:gd name="connsiteX9" fmla="*/ 678425 w 3841954"/>
                  <a:gd name="connsiteY9" fmla="*/ 110613 h 312174"/>
                  <a:gd name="connsiteX10" fmla="*/ 678425 w 3841954"/>
                  <a:gd name="connsiteY10" fmla="*/ 135194 h 312174"/>
                  <a:gd name="connsiteX11" fmla="*/ 1037303 w 3841954"/>
                  <a:gd name="connsiteY11" fmla="*/ 135194 h 312174"/>
                  <a:gd name="connsiteX12" fmla="*/ 1037303 w 3841954"/>
                  <a:gd name="connsiteY12" fmla="*/ 169607 h 312174"/>
                  <a:gd name="connsiteX13" fmla="*/ 1804219 w 3841954"/>
                  <a:gd name="connsiteY13" fmla="*/ 169607 h 312174"/>
                  <a:gd name="connsiteX14" fmla="*/ 1804219 w 3841954"/>
                  <a:gd name="connsiteY14" fmla="*/ 199103 h 312174"/>
                  <a:gd name="connsiteX15" fmla="*/ 1890251 w 3841954"/>
                  <a:gd name="connsiteY15" fmla="*/ 199103 h 312174"/>
                  <a:gd name="connsiteX16" fmla="*/ 1890251 w 3841954"/>
                  <a:gd name="connsiteY16" fmla="*/ 233516 h 312174"/>
                  <a:gd name="connsiteX17" fmla="*/ 2531806 w 3841954"/>
                  <a:gd name="connsiteY17" fmla="*/ 233516 h 312174"/>
                  <a:gd name="connsiteX18" fmla="*/ 2531806 w 3841954"/>
                  <a:gd name="connsiteY18" fmla="*/ 263013 h 312174"/>
                  <a:gd name="connsiteX19" fmla="*/ 2812025 w 3841954"/>
                  <a:gd name="connsiteY19" fmla="*/ 263013 h 312174"/>
                  <a:gd name="connsiteX20" fmla="*/ 2812025 w 3841954"/>
                  <a:gd name="connsiteY20" fmla="*/ 312174 h 312174"/>
                  <a:gd name="connsiteX21" fmla="*/ 3841954 w 3841954"/>
                  <a:gd name="connsiteY21" fmla="*/ 312174 h 3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1954" h="312174">
                    <a:moveTo>
                      <a:pt x="0" y="0"/>
                    </a:moveTo>
                    <a:lnTo>
                      <a:pt x="81116" y="0"/>
                    </a:lnTo>
                    <a:lnTo>
                      <a:pt x="81116" y="17207"/>
                    </a:lnTo>
                    <a:lnTo>
                      <a:pt x="248264" y="17207"/>
                    </a:lnTo>
                    <a:lnTo>
                      <a:pt x="248264" y="49161"/>
                    </a:lnTo>
                    <a:lnTo>
                      <a:pt x="405580" y="49161"/>
                    </a:lnTo>
                    <a:lnTo>
                      <a:pt x="405580" y="76200"/>
                    </a:lnTo>
                    <a:lnTo>
                      <a:pt x="580103" y="76200"/>
                    </a:lnTo>
                    <a:lnTo>
                      <a:pt x="580103" y="110613"/>
                    </a:lnTo>
                    <a:lnTo>
                      <a:pt x="678425" y="110613"/>
                    </a:lnTo>
                    <a:lnTo>
                      <a:pt x="678425" y="135194"/>
                    </a:lnTo>
                    <a:lnTo>
                      <a:pt x="1037303" y="135194"/>
                    </a:lnTo>
                    <a:lnTo>
                      <a:pt x="1037303" y="169607"/>
                    </a:lnTo>
                    <a:lnTo>
                      <a:pt x="1804219" y="169607"/>
                    </a:lnTo>
                    <a:lnTo>
                      <a:pt x="1804219" y="199103"/>
                    </a:lnTo>
                    <a:lnTo>
                      <a:pt x="1890251" y="199103"/>
                    </a:lnTo>
                    <a:lnTo>
                      <a:pt x="1890251" y="233516"/>
                    </a:lnTo>
                    <a:lnTo>
                      <a:pt x="2531806" y="233516"/>
                    </a:lnTo>
                    <a:lnTo>
                      <a:pt x="2531806" y="263013"/>
                    </a:lnTo>
                    <a:lnTo>
                      <a:pt x="2812025" y="263013"/>
                    </a:lnTo>
                    <a:lnTo>
                      <a:pt x="2812025" y="312174"/>
                    </a:lnTo>
                    <a:lnTo>
                      <a:pt x="3841954" y="312174"/>
                    </a:lnTo>
                  </a:path>
                </a:pathLst>
              </a:custGeom>
              <a:noFill/>
              <a:ln w="19050">
                <a:solidFill>
                  <a:srgbClr val="662D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Calibri"/>
                  <a:ea typeface="+mn-ea"/>
                  <a:cs typeface="+mn-cs"/>
                </a:endParaRPr>
              </a:p>
            </p:txBody>
          </p:sp>
        </p:grpSp>
      </p:grpSp>
      <p:sp>
        <p:nvSpPr>
          <p:cNvPr id="208" name="TextBox 4">
            <a:extLst>
              <a:ext uri="{FF2B5EF4-FFF2-40B4-BE49-F238E27FC236}">
                <a16:creationId xmlns:a16="http://schemas.microsoft.com/office/drawing/2014/main" id="{93C6883D-A5C3-46BD-982A-3AF82AC8878C}"/>
              </a:ext>
            </a:extLst>
          </p:cNvPr>
          <p:cNvSpPr txBox="1">
            <a:spLocks noChangeArrowheads="1"/>
          </p:cNvSpPr>
          <p:nvPr/>
        </p:nvSpPr>
        <p:spPr bwMode="auto">
          <a:xfrm>
            <a:off x="-7885" y="6661095"/>
            <a:ext cx="27622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sp>
        <p:nvSpPr>
          <p:cNvPr id="209" name="Footer Placeholder 4">
            <a:extLst>
              <a:ext uri="{FF2B5EF4-FFF2-40B4-BE49-F238E27FC236}">
                <a16:creationId xmlns:a16="http://schemas.microsoft.com/office/drawing/2014/main" id="{6E6275D6-2CF6-4616-BB82-1D658CBE9470}"/>
              </a:ext>
            </a:extLst>
          </p:cNvPr>
          <p:cNvSpPr txBox="1">
            <a:spLocks/>
          </p:cNvSpPr>
          <p:nvPr/>
        </p:nvSpPr>
        <p:spPr>
          <a:xfrm>
            <a:off x="-7885" y="6228643"/>
            <a:ext cx="10050065" cy="452466"/>
          </a:xfrm>
          <a:prstGeom prst="rect">
            <a:avLst/>
          </a:prstGeom>
        </p:spPr>
        <p:txBody>
          <a:bodyPr anchor="t"/>
          <a:lstStyle>
            <a:defPPr>
              <a:defRPr lang="en-US"/>
            </a:defPPr>
            <a:lvl1pPr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56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28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00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7213" indent="1588" algn="l" defTabSz="912813"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marL="0" marR="0" lvl="0" indent="0" algn="l" defTabSz="912813" rtl="0" eaLnBrk="1" fontAlgn="base" latinLnBrk="0" hangingPunct="1">
              <a:lnSpc>
                <a:spcPts val="9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HR, hazard ratio.</a:t>
            </a:r>
          </a:p>
        </p:txBody>
      </p:sp>
      <p:sp>
        <p:nvSpPr>
          <p:cNvPr id="210" name="TextBox 209">
            <a:extLst>
              <a:ext uri="{FF2B5EF4-FFF2-40B4-BE49-F238E27FC236}">
                <a16:creationId xmlns:a16="http://schemas.microsoft.com/office/drawing/2014/main" id="{12E1EB99-A605-4241-8B91-715B96EE12CE}"/>
              </a:ext>
            </a:extLst>
          </p:cNvPr>
          <p:cNvSpPr txBox="1"/>
          <p:nvPr/>
        </p:nvSpPr>
        <p:spPr>
          <a:xfrm>
            <a:off x="7753805" y="1110017"/>
            <a:ext cx="941348" cy="523220"/>
          </a:xfrm>
          <a:prstGeom prst="rect">
            <a:avLst/>
          </a:prstGeom>
          <a:solidFill>
            <a:schemeClr val="accent1"/>
          </a:solid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2-year</a:t>
            </a:r>
            <a:b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PFS rate</a:t>
            </a:r>
          </a:p>
        </p:txBody>
      </p:sp>
      <p:sp>
        <p:nvSpPr>
          <p:cNvPr id="212" name="TextBox 211">
            <a:extLst>
              <a:ext uri="{FF2B5EF4-FFF2-40B4-BE49-F238E27FC236}">
                <a16:creationId xmlns:a16="http://schemas.microsoft.com/office/drawing/2014/main" id="{43076428-144D-4172-8E65-8515566C6832}"/>
              </a:ext>
            </a:extLst>
          </p:cNvPr>
          <p:cNvSpPr txBox="1"/>
          <p:nvPr/>
        </p:nvSpPr>
        <p:spPr>
          <a:xfrm>
            <a:off x="9519689" y="1110017"/>
            <a:ext cx="941348" cy="523220"/>
          </a:xfrm>
          <a:prstGeom prst="rect">
            <a:avLst/>
          </a:prstGeom>
          <a:solidFill>
            <a:schemeClr val="accent1"/>
          </a:solidFill>
        </p:spPr>
        <p:txBody>
          <a:bodyPr wrap="squar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3-year</a:t>
            </a:r>
            <a:b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PFS rate</a:t>
            </a:r>
          </a:p>
        </p:txBody>
      </p:sp>
      <p:graphicFrame>
        <p:nvGraphicFramePr>
          <p:cNvPr id="214" name="Table 213">
            <a:extLst>
              <a:ext uri="{FF2B5EF4-FFF2-40B4-BE49-F238E27FC236}">
                <a16:creationId xmlns:a16="http://schemas.microsoft.com/office/drawing/2014/main" id="{80F40616-D44B-418B-B4B9-C9A3B8769D7D}"/>
              </a:ext>
            </a:extLst>
          </p:cNvPr>
          <p:cNvGraphicFramePr>
            <a:graphicFrameLocks noGrp="1"/>
          </p:cNvGraphicFramePr>
          <p:nvPr/>
        </p:nvGraphicFramePr>
        <p:xfrm>
          <a:off x="449144" y="1346508"/>
          <a:ext cx="3035151" cy="4016136"/>
        </p:xfrm>
        <a:graphic>
          <a:graphicData uri="http://schemas.openxmlformats.org/drawingml/2006/table">
            <a:tbl>
              <a:tblPr firstRow="1" bandRow="1">
                <a:effectLst>
                  <a:outerShdw blurRad="50800" dist="38100" dir="2700000" algn="tl" rotWithShape="0">
                    <a:prstClr val="black">
                      <a:alpha val="40000"/>
                    </a:prstClr>
                  </a:outerShdw>
                </a:effectLst>
                <a:tableStyleId>{00A15C55-8517-42AA-B614-E9B94910E393}</a:tableStyleId>
              </a:tblPr>
              <a:tblGrid>
                <a:gridCol w="3035151">
                  <a:extLst>
                    <a:ext uri="{9D8B030D-6E8A-4147-A177-3AD203B41FA5}">
                      <a16:colId xmlns:a16="http://schemas.microsoft.com/office/drawing/2014/main" val="4254589684"/>
                    </a:ext>
                  </a:extLst>
                </a:gridCol>
              </a:tblGrid>
              <a:tr h="297576">
                <a:tc>
                  <a:txBody>
                    <a:bodyPr/>
                    <a:lstStyle/>
                    <a:p>
                      <a:pPr lvl="1" algn="l">
                        <a:spcAft>
                          <a:spcPts val="0"/>
                        </a:spcAft>
                      </a:pPr>
                      <a:endParaRPr lang="en-US" sz="1100">
                        <a:latin typeface="Verdana" panose="020B0604030504040204" pitchFamily="34" charset="0"/>
                        <a:ea typeface="Verdana" panose="020B0604030504040204" pitchFamily="34" charset="0"/>
                        <a:cs typeface="Verdana" panose="020B0604030504040204" pitchFamily="34" charset="0"/>
                      </a:endParaRPr>
                    </a:p>
                  </a:txBody>
                  <a:tcPr anchor="ctr">
                    <a:solidFill>
                      <a:schemeClr val="accent1"/>
                    </a:solidFill>
                  </a:tcPr>
                </a:tc>
                <a:extLst>
                  <a:ext uri="{0D108BD9-81ED-4DB2-BD59-A6C34878D82A}">
                    <a16:rowId xmlns:a16="http://schemas.microsoft.com/office/drawing/2014/main" val="3679967866"/>
                  </a:ext>
                </a:extLst>
              </a:tr>
              <a:tr h="1575405">
                <a:tc>
                  <a:txBody>
                    <a:bodyPr/>
                    <a:lstStyle/>
                    <a:p>
                      <a:pPr marL="285750" indent="-285750">
                        <a:spcBef>
                          <a:spcPts val="0"/>
                        </a:spcBef>
                        <a:spcAft>
                          <a:spcPts val="1200"/>
                        </a:spcAft>
                        <a:buFont typeface="Arial" panose="020B0604020202020204" pitchFamily="34" charset="0"/>
                        <a:buChar char="•"/>
                      </a:pPr>
                      <a:r>
                        <a:rPr lang="en-US" sz="1600">
                          <a:latin typeface="Verdana" panose="020B0604030504040204" pitchFamily="34" charset="0"/>
                          <a:ea typeface="Verdana" panose="020B0604030504040204" pitchFamily="34" charset="0"/>
                        </a:rPr>
                        <a:t>Median follow-up: </a:t>
                      </a:r>
                      <a:br>
                        <a:rPr lang="en-US" sz="1600">
                          <a:latin typeface="Verdana" panose="020B0604030504040204" pitchFamily="34" charset="0"/>
                          <a:ea typeface="Verdana" panose="020B0604030504040204" pitchFamily="34" charset="0"/>
                        </a:rPr>
                      </a:br>
                      <a:r>
                        <a:rPr lang="en-US" sz="1600">
                          <a:latin typeface="Verdana" panose="020B0604030504040204" pitchFamily="34" charset="0"/>
                          <a:ea typeface="Verdana" panose="020B0604030504040204" pitchFamily="34" charset="0"/>
                        </a:rPr>
                        <a:t>38.6 months </a:t>
                      </a:r>
                    </a:p>
                    <a:p>
                      <a:pPr marL="285750" indent="-285750">
                        <a:spcBef>
                          <a:spcPts val="0"/>
                        </a:spcBef>
                        <a:spcAft>
                          <a:spcPts val="1200"/>
                        </a:spcAft>
                        <a:buFont typeface="Arial" panose="020B0604020202020204" pitchFamily="34" charset="0"/>
                        <a:buChar char="•"/>
                      </a:pPr>
                      <a:r>
                        <a:rPr lang="en-US" sz="1600">
                          <a:latin typeface="Verdana" panose="020B0604030504040204" pitchFamily="34" charset="0"/>
                          <a:ea typeface="Verdana" panose="020B0604030504040204" pitchFamily="34" charset="0"/>
                        </a:rPr>
                        <a:t>Median PFS was not reached in either group</a:t>
                      </a:r>
                    </a:p>
                    <a:p>
                      <a:pPr marL="285750" indent="-285750">
                        <a:spcBef>
                          <a:spcPts val="0"/>
                        </a:spcBef>
                        <a:spcAft>
                          <a:spcPts val="1200"/>
                        </a:spcAft>
                        <a:buFont typeface="Arial" panose="020B0604020202020204" pitchFamily="34" charset="0"/>
                        <a:buChar char="•"/>
                      </a:pPr>
                      <a:r>
                        <a:rPr lang="en-US" sz="1600">
                          <a:latin typeface="Verdana" panose="020B0604030504040204" pitchFamily="34" charset="0"/>
                          <a:ea typeface="Verdana" panose="020B0604030504040204" pitchFamily="34" charset="0"/>
                        </a:rPr>
                        <a:t>There is a positive trend toward improved PFS for D-</a:t>
                      </a:r>
                      <a:r>
                        <a:rPr lang="en-US" sz="1600" err="1">
                          <a:latin typeface="Verdana" panose="020B0604030504040204" pitchFamily="34" charset="0"/>
                          <a:ea typeface="Verdana" panose="020B0604030504040204" pitchFamily="34" charset="0"/>
                        </a:rPr>
                        <a:t>RVd</a:t>
                      </a:r>
                      <a:r>
                        <a:rPr lang="en-US" sz="1600">
                          <a:latin typeface="Verdana" panose="020B0604030504040204" pitchFamily="34" charset="0"/>
                          <a:ea typeface="Verdana" panose="020B0604030504040204" pitchFamily="34" charset="0"/>
                        </a:rPr>
                        <a:t>/DR versus </a:t>
                      </a:r>
                      <a:r>
                        <a:rPr lang="en-US" sz="1600" err="1">
                          <a:latin typeface="Verdana" panose="020B0604030504040204" pitchFamily="34" charset="0"/>
                          <a:ea typeface="Verdana" panose="020B0604030504040204" pitchFamily="34" charset="0"/>
                        </a:rPr>
                        <a:t>RVd</a:t>
                      </a:r>
                      <a:r>
                        <a:rPr lang="en-US" sz="1600">
                          <a:latin typeface="Verdana" panose="020B0604030504040204" pitchFamily="34" charset="0"/>
                          <a:ea typeface="Verdana" panose="020B0604030504040204" pitchFamily="34" charset="0"/>
                        </a:rPr>
                        <a:t>/R</a:t>
                      </a:r>
                    </a:p>
                    <a:p>
                      <a:pPr marL="285750" marR="0" lvl="0" indent="-285750" algn="l" defTabSz="4572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lang="en-US" sz="1600">
                          <a:latin typeface="Verdana" panose="020B0604030504040204" pitchFamily="34" charset="0"/>
                          <a:ea typeface="Verdana" panose="020B0604030504040204" pitchFamily="34" charset="0"/>
                        </a:rPr>
                        <a:t>The separation of the PFS curves begins beyond 1 year of maintenance and suggests a benefit of prolonged DR therapy</a:t>
                      </a:r>
                    </a:p>
                  </a:txBody>
                  <a:tcPr anchor="ctr">
                    <a:solidFill>
                      <a:schemeClr val="bg2">
                        <a:lumMod val="95000"/>
                      </a:schemeClr>
                    </a:solidFill>
                  </a:tcPr>
                </a:tc>
                <a:extLst>
                  <a:ext uri="{0D108BD9-81ED-4DB2-BD59-A6C34878D82A}">
                    <a16:rowId xmlns:a16="http://schemas.microsoft.com/office/drawing/2014/main" val="1996606854"/>
                  </a:ext>
                </a:extLst>
              </a:tr>
            </a:tbl>
          </a:graphicData>
        </a:graphic>
      </p:graphicFrame>
      <p:grpSp>
        <p:nvGrpSpPr>
          <p:cNvPr id="215" name="Group 214">
            <a:extLst>
              <a:ext uri="{FF2B5EF4-FFF2-40B4-BE49-F238E27FC236}">
                <a16:creationId xmlns:a16="http://schemas.microsoft.com/office/drawing/2014/main" id="{361663E9-1786-4A03-B35B-6D9C8B0371F2}"/>
              </a:ext>
            </a:extLst>
          </p:cNvPr>
          <p:cNvGrpSpPr/>
          <p:nvPr/>
        </p:nvGrpSpPr>
        <p:grpSpPr>
          <a:xfrm>
            <a:off x="324678" y="1174869"/>
            <a:ext cx="457200" cy="457200"/>
            <a:chOff x="140677" y="3404382"/>
            <a:chExt cx="745588" cy="756257"/>
          </a:xfrm>
        </p:grpSpPr>
        <p:sp>
          <p:nvSpPr>
            <p:cNvPr id="216" name="Oval 215">
              <a:extLst>
                <a:ext uri="{FF2B5EF4-FFF2-40B4-BE49-F238E27FC236}">
                  <a16:creationId xmlns:a16="http://schemas.microsoft.com/office/drawing/2014/main" id="{F40F71BA-798E-42AF-A291-2B78BD99AB07}"/>
                </a:ext>
              </a:extLst>
            </p:cNvPr>
            <p:cNvSpPr/>
            <p:nvPr/>
          </p:nvSpPr>
          <p:spPr>
            <a:xfrm>
              <a:off x="140677" y="3404382"/>
              <a:ext cx="745588" cy="756257"/>
            </a:xfrm>
            <a:prstGeom prst="ellipse">
              <a:avLst/>
            </a:prstGeom>
            <a:solidFill>
              <a:schemeClr val="bg2"/>
            </a:solidFill>
            <a:ln w="12700">
              <a:solidFill>
                <a:schemeClr val="accent1"/>
              </a:solidFill>
              <a:prstDash val="soli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217" name="Graphic 216" descr="Lightbulb">
              <a:extLst>
                <a:ext uri="{FF2B5EF4-FFF2-40B4-BE49-F238E27FC236}">
                  <a16:creationId xmlns:a16="http://schemas.microsoft.com/office/drawing/2014/main" id="{18BA7C45-BFB4-418C-B7C8-8BC75435D1C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30363" y="3499396"/>
              <a:ext cx="566224" cy="566221"/>
            </a:xfrm>
            <a:prstGeom prst="rect">
              <a:avLst/>
            </a:prstGeom>
          </p:spPr>
        </p:pic>
      </p:grpSp>
      <p:sp>
        <p:nvSpPr>
          <p:cNvPr id="2" name="Rounded Rectangle 1">
            <a:extLst>
              <a:ext uri="{FF2B5EF4-FFF2-40B4-BE49-F238E27FC236}">
                <a16:creationId xmlns:a16="http://schemas.microsoft.com/office/drawing/2014/main" id="{64338710-19B7-FB48-8D3B-01007488B84C}"/>
              </a:ext>
            </a:extLst>
          </p:cNvPr>
          <p:cNvSpPr/>
          <p:nvPr/>
        </p:nvSpPr>
        <p:spPr>
          <a:xfrm>
            <a:off x="686429" y="1567474"/>
            <a:ext cx="2784840" cy="3723052"/>
          </a:xfrm>
          <a:prstGeom prst="roundRect">
            <a:avLst/>
          </a:prstGeom>
          <a:solidFill>
            <a:srgbClr val="FF0000">
              <a:alpha val="1981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3" name="Rounded Rectangle 2">
            <a:extLst>
              <a:ext uri="{FF2B5EF4-FFF2-40B4-BE49-F238E27FC236}">
                <a16:creationId xmlns:a16="http://schemas.microsoft.com/office/drawing/2014/main" id="{212A8E10-4059-6F4C-B9B1-FCD795B1EF10}"/>
              </a:ext>
            </a:extLst>
          </p:cNvPr>
          <p:cNvSpPr/>
          <p:nvPr/>
        </p:nvSpPr>
        <p:spPr>
          <a:xfrm>
            <a:off x="9475590" y="691978"/>
            <a:ext cx="1175934" cy="2549806"/>
          </a:xfrm>
          <a:prstGeom prst="roundRect">
            <a:avLst/>
          </a:prstGeom>
          <a:solidFill>
            <a:srgbClr val="FF0000">
              <a:alpha val="19906"/>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2512619167"/>
      </p:ext>
    </p:extLst>
  </p:cSld>
  <p:clrMapOvr>
    <a:masterClrMapping/>
  </p:clrMapOvr>
  <p:transition spd="med">
    <p:fade/>
  </p:transition>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0A8A37-68AC-4F63-B166-1767F1797A14}"/>
              </a:ext>
            </a:extLst>
          </p:cNvPr>
          <p:cNvSpPr>
            <a:spLocks noGrp="1"/>
          </p:cNvSpPr>
          <p:nvPr>
            <p:ph type="title"/>
          </p:nvPr>
        </p:nvSpPr>
        <p:spPr>
          <a:xfrm>
            <a:off x="620184" y="152400"/>
            <a:ext cx="10989733" cy="990600"/>
          </a:xfrm>
        </p:spPr>
        <p:txBody>
          <a:bodyPr/>
          <a:lstStyle/>
          <a:p>
            <a:r>
              <a:rPr lang="en-US"/>
              <a:t>GRIFFIN: OS in the ITT Population</a:t>
            </a:r>
          </a:p>
        </p:txBody>
      </p:sp>
      <p:grpSp>
        <p:nvGrpSpPr>
          <p:cNvPr id="10" name="Group 9">
            <a:extLst>
              <a:ext uri="{FF2B5EF4-FFF2-40B4-BE49-F238E27FC236}">
                <a16:creationId xmlns:a16="http://schemas.microsoft.com/office/drawing/2014/main" id="{45F769FE-88E3-E44B-AD94-2771BEFDC41C}"/>
              </a:ext>
            </a:extLst>
          </p:cNvPr>
          <p:cNvGrpSpPr/>
          <p:nvPr/>
        </p:nvGrpSpPr>
        <p:grpSpPr>
          <a:xfrm>
            <a:off x="3336238" y="950884"/>
            <a:ext cx="8902931" cy="4756596"/>
            <a:chOff x="3141605" y="1454848"/>
            <a:chExt cx="8902931" cy="4756596"/>
          </a:xfrm>
        </p:grpSpPr>
        <p:cxnSp>
          <p:nvCxnSpPr>
            <p:cNvPr id="175" name="Straight Connector 174">
              <a:extLst>
                <a:ext uri="{FF2B5EF4-FFF2-40B4-BE49-F238E27FC236}">
                  <a16:creationId xmlns:a16="http://schemas.microsoft.com/office/drawing/2014/main" id="{B427C37C-8E4B-4CB7-BAAC-4301CBFE8F4E}"/>
                </a:ext>
              </a:extLst>
            </p:cNvPr>
            <p:cNvCxnSpPr>
              <a:cxnSpLocks/>
            </p:cNvCxnSpPr>
            <p:nvPr/>
          </p:nvCxnSpPr>
          <p:spPr>
            <a:xfrm rot="16200000">
              <a:off x="6382427" y="3523953"/>
              <a:ext cx="3096735"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4F46EBC9-828F-4776-A934-323B5E2E7F77}"/>
                </a:ext>
              </a:extLst>
            </p:cNvPr>
            <p:cNvCxnSpPr>
              <a:cxnSpLocks/>
            </p:cNvCxnSpPr>
            <p:nvPr/>
          </p:nvCxnSpPr>
          <p:spPr>
            <a:xfrm rot="16200000">
              <a:off x="8140286" y="3523953"/>
              <a:ext cx="3096735"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A57F3C2-89D4-45CA-BA24-E7A12D0B33CE}"/>
                </a:ext>
              </a:extLst>
            </p:cNvPr>
            <p:cNvSpPr txBox="1"/>
            <p:nvPr/>
          </p:nvSpPr>
          <p:spPr>
            <a:xfrm>
              <a:off x="7528773" y="1473816"/>
              <a:ext cx="801823" cy="523220"/>
            </a:xfrm>
            <a:prstGeom prst="rect">
              <a:avLst/>
            </a:prstGeom>
            <a:no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2-year</a:t>
              </a:r>
              <a:b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OS rate</a:t>
              </a:r>
            </a:p>
          </p:txBody>
        </p:sp>
        <p:sp>
          <p:nvSpPr>
            <p:cNvPr id="179" name="TextBox 178">
              <a:extLst>
                <a:ext uri="{FF2B5EF4-FFF2-40B4-BE49-F238E27FC236}">
                  <a16:creationId xmlns:a16="http://schemas.microsoft.com/office/drawing/2014/main" id="{1BF58FDA-3494-4539-AEED-F4A993AC26C5}"/>
                </a:ext>
              </a:extLst>
            </p:cNvPr>
            <p:cNvSpPr txBox="1"/>
            <p:nvPr/>
          </p:nvSpPr>
          <p:spPr>
            <a:xfrm>
              <a:off x="9297046" y="1474414"/>
              <a:ext cx="801823" cy="523220"/>
            </a:xfrm>
            <a:prstGeom prst="rect">
              <a:avLst/>
            </a:prstGeom>
            <a:no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3-year</a:t>
              </a:r>
              <a:b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b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OS rate</a:t>
              </a:r>
            </a:p>
          </p:txBody>
        </p:sp>
        <p:grpSp>
          <p:nvGrpSpPr>
            <p:cNvPr id="345" name="Group 344">
              <a:extLst>
                <a:ext uri="{FF2B5EF4-FFF2-40B4-BE49-F238E27FC236}">
                  <a16:creationId xmlns:a16="http://schemas.microsoft.com/office/drawing/2014/main" id="{09D44F1C-FD4E-4934-9F06-F731294E0375}"/>
                </a:ext>
              </a:extLst>
            </p:cNvPr>
            <p:cNvGrpSpPr/>
            <p:nvPr/>
          </p:nvGrpSpPr>
          <p:grpSpPr>
            <a:xfrm>
              <a:off x="3141605" y="1454848"/>
              <a:ext cx="8902931" cy="4756596"/>
              <a:chOff x="3154387" y="1211047"/>
              <a:chExt cx="9048808" cy="4986496"/>
            </a:xfrm>
          </p:grpSpPr>
          <p:graphicFrame>
            <p:nvGraphicFramePr>
              <p:cNvPr id="346" name="Chart 345">
                <a:extLst>
                  <a:ext uri="{FF2B5EF4-FFF2-40B4-BE49-F238E27FC236}">
                    <a16:creationId xmlns:a16="http://schemas.microsoft.com/office/drawing/2014/main" id="{307AFB2D-24A6-4048-AD32-259C2E1F9B18}"/>
                  </a:ext>
                </a:extLst>
              </p:cNvPr>
              <p:cNvGraphicFramePr/>
              <p:nvPr/>
            </p:nvGraphicFramePr>
            <p:xfrm>
              <a:off x="3154387" y="1211047"/>
              <a:ext cx="9048808" cy="4728567"/>
            </p:xfrm>
            <a:graphic>
              <a:graphicData uri="http://schemas.openxmlformats.org/drawingml/2006/chart">
                <c:chart xmlns:c="http://schemas.openxmlformats.org/drawingml/2006/chart" xmlns:r="http://schemas.openxmlformats.org/officeDocument/2006/relationships" r:id="rId3"/>
              </a:graphicData>
            </a:graphic>
          </p:graphicFrame>
          <p:sp>
            <p:nvSpPr>
              <p:cNvPr id="347" name="Rectangle 127">
                <a:extLst>
                  <a:ext uri="{FF2B5EF4-FFF2-40B4-BE49-F238E27FC236}">
                    <a16:creationId xmlns:a16="http://schemas.microsoft.com/office/drawing/2014/main" id="{1F04B880-FF21-4602-A0F9-15E86431866F}"/>
                  </a:ext>
                </a:extLst>
              </p:cNvPr>
              <p:cNvSpPr>
                <a:spLocks noChangeArrowheads="1"/>
              </p:cNvSpPr>
              <p:nvPr/>
            </p:nvSpPr>
            <p:spPr bwMode="auto">
              <a:xfrm>
                <a:off x="3357585" y="5627921"/>
                <a:ext cx="643757"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No. at risk</a:t>
                </a:r>
              </a:p>
            </p:txBody>
          </p:sp>
          <p:sp>
            <p:nvSpPr>
              <p:cNvPr id="348" name="Rectangle 128">
                <a:extLst>
                  <a:ext uri="{FF2B5EF4-FFF2-40B4-BE49-F238E27FC236}">
                    <a16:creationId xmlns:a16="http://schemas.microsoft.com/office/drawing/2014/main" id="{DE23DE71-9CC8-46D5-A928-8533E34B2BA2}"/>
                  </a:ext>
                </a:extLst>
              </p:cNvPr>
              <p:cNvSpPr>
                <a:spLocks noChangeArrowheads="1"/>
              </p:cNvSpPr>
              <p:nvPr/>
            </p:nvSpPr>
            <p:spPr bwMode="auto">
              <a:xfrm>
                <a:off x="3770557" y="5810573"/>
                <a:ext cx="245369"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RVd</a:t>
                </a:r>
              </a:p>
            </p:txBody>
          </p:sp>
          <p:sp>
            <p:nvSpPr>
              <p:cNvPr id="349" name="Rectangle 129">
                <a:extLst>
                  <a:ext uri="{FF2B5EF4-FFF2-40B4-BE49-F238E27FC236}">
                    <a16:creationId xmlns:a16="http://schemas.microsoft.com/office/drawing/2014/main" id="{421D70D9-ACF9-4209-9D7C-B69810FC1983}"/>
                  </a:ext>
                </a:extLst>
              </p:cNvPr>
              <p:cNvSpPr>
                <a:spLocks noChangeArrowheads="1"/>
              </p:cNvSpPr>
              <p:nvPr/>
            </p:nvSpPr>
            <p:spPr bwMode="auto">
              <a:xfrm>
                <a:off x="3609475" y="6003952"/>
                <a:ext cx="388743"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505050"/>
                    </a:solidFill>
                    <a:effectLst/>
                    <a:uLnTx/>
                    <a:uFillTx/>
                    <a:latin typeface="Calibri"/>
                    <a:ea typeface="+mn-ea"/>
                    <a:cs typeface="Arial" charset="0"/>
                  </a:rPr>
                  <a:t>D-RVd</a:t>
                </a:r>
              </a:p>
            </p:txBody>
          </p:sp>
          <p:sp>
            <p:nvSpPr>
              <p:cNvPr id="350" name="Rectangle 130">
                <a:extLst>
                  <a:ext uri="{FF2B5EF4-FFF2-40B4-BE49-F238E27FC236}">
                    <a16:creationId xmlns:a16="http://schemas.microsoft.com/office/drawing/2014/main" id="{5A73FFC2-8296-4D8F-A152-75BDEB33A72A}"/>
                  </a:ext>
                </a:extLst>
              </p:cNvPr>
              <p:cNvSpPr>
                <a:spLocks noChangeArrowheads="1"/>
              </p:cNvSpPr>
              <p:nvPr/>
            </p:nvSpPr>
            <p:spPr bwMode="auto">
              <a:xfrm>
                <a:off x="4382128" y="5810573"/>
                <a:ext cx="208221"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103</a:t>
                </a:r>
              </a:p>
            </p:txBody>
          </p:sp>
          <p:sp>
            <p:nvSpPr>
              <p:cNvPr id="351" name="Rectangle 131">
                <a:extLst>
                  <a:ext uri="{FF2B5EF4-FFF2-40B4-BE49-F238E27FC236}">
                    <a16:creationId xmlns:a16="http://schemas.microsoft.com/office/drawing/2014/main" id="{6B8341EE-D46A-4BE8-8469-DEAA12601DC8}"/>
                  </a:ext>
                </a:extLst>
              </p:cNvPr>
              <p:cNvSpPr>
                <a:spLocks noChangeArrowheads="1"/>
              </p:cNvSpPr>
              <p:nvPr/>
            </p:nvSpPr>
            <p:spPr bwMode="auto">
              <a:xfrm>
                <a:off x="4382128" y="6003952"/>
                <a:ext cx="208221"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104</a:t>
                </a:r>
              </a:p>
            </p:txBody>
          </p:sp>
          <p:sp>
            <p:nvSpPr>
              <p:cNvPr id="352" name="Rectangle 130">
                <a:extLst>
                  <a:ext uri="{FF2B5EF4-FFF2-40B4-BE49-F238E27FC236}">
                    <a16:creationId xmlns:a16="http://schemas.microsoft.com/office/drawing/2014/main" id="{6AF2FCE4-4325-4D89-8A93-373314B743D0}"/>
                  </a:ext>
                </a:extLst>
              </p:cNvPr>
              <p:cNvSpPr>
                <a:spLocks noChangeArrowheads="1"/>
              </p:cNvSpPr>
              <p:nvPr/>
            </p:nvSpPr>
            <p:spPr bwMode="auto">
              <a:xfrm>
                <a:off x="4827681" y="5810573"/>
                <a:ext cx="208221"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101</a:t>
                </a:r>
              </a:p>
            </p:txBody>
          </p:sp>
          <p:sp>
            <p:nvSpPr>
              <p:cNvPr id="353" name="Rectangle 131">
                <a:extLst>
                  <a:ext uri="{FF2B5EF4-FFF2-40B4-BE49-F238E27FC236}">
                    <a16:creationId xmlns:a16="http://schemas.microsoft.com/office/drawing/2014/main" id="{A8A3BD07-DC98-4D6F-AB51-17081819C742}"/>
                  </a:ext>
                </a:extLst>
              </p:cNvPr>
              <p:cNvSpPr>
                <a:spLocks noChangeArrowheads="1"/>
              </p:cNvSpPr>
              <p:nvPr/>
            </p:nvSpPr>
            <p:spPr bwMode="auto">
              <a:xfrm>
                <a:off x="4827681" y="6003952"/>
                <a:ext cx="208221"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100</a:t>
                </a:r>
              </a:p>
            </p:txBody>
          </p:sp>
          <p:sp>
            <p:nvSpPr>
              <p:cNvPr id="354" name="Rectangle 130">
                <a:extLst>
                  <a:ext uri="{FF2B5EF4-FFF2-40B4-BE49-F238E27FC236}">
                    <a16:creationId xmlns:a16="http://schemas.microsoft.com/office/drawing/2014/main" id="{258BEEF6-5564-4D65-97C5-8540AB76BCA3}"/>
                  </a:ext>
                </a:extLst>
              </p:cNvPr>
              <p:cNvSpPr>
                <a:spLocks noChangeArrowheads="1"/>
              </p:cNvSpPr>
              <p:nvPr/>
            </p:nvSpPr>
            <p:spPr bwMode="auto">
              <a:xfrm>
                <a:off x="5302077"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98</a:t>
                </a:r>
              </a:p>
            </p:txBody>
          </p:sp>
          <p:sp>
            <p:nvSpPr>
              <p:cNvPr id="355" name="Rectangle 131">
                <a:extLst>
                  <a:ext uri="{FF2B5EF4-FFF2-40B4-BE49-F238E27FC236}">
                    <a16:creationId xmlns:a16="http://schemas.microsoft.com/office/drawing/2014/main" id="{80CA3355-046D-4B6D-8382-705CBE826293}"/>
                  </a:ext>
                </a:extLst>
              </p:cNvPr>
              <p:cNvSpPr>
                <a:spLocks noChangeArrowheads="1"/>
              </p:cNvSpPr>
              <p:nvPr/>
            </p:nvSpPr>
            <p:spPr bwMode="auto">
              <a:xfrm>
                <a:off x="5302077"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98</a:t>
                </a:r>
              </a:p>
            </p:txBody>
          </p:sp>
          <p:sp>
            <p:nvSpPr>
              <p:cNvPr id="356" name="Rectangle 130">
                <a:extLst>
                  <a:ext uri="{FF2B5EF4-FFF2-40B4-BE49-F238E27FC236}">
                    <a16:creationId xmlns:a16="http://schemas.microsoft.com/office/drawing/2014/main" id="{8B979B43-24D6-4FF1-9265-CACE88D7DFDF}"/>
                  </a:ext>
                </a:extLst>
              </p:cNvPr>
              <p:cNvSpPr>
                <a:spLocks noChangeArrowheads="1"/>
              </p:cNvSpPr>
              <p:nvPr/>
            </p:nvSpPr>
            <p:spPr bwMode="auto">
              <a:xfrm>
                <a:off x="5747632"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94</a:t>
                </a:r>
              </a:p>
            </p:txBody>
          </p:sp>
          <p:sp>
            <p:nvSpPr>
              <p:cNvPr id="357" name="Rectangle 131">
                <a:extLst>
                  <a:ext uri="{FF2B5EF4-FFF2-40B4-BE49-F238E27FC236}">
                    <a16:creationId xmlns:a16="http://schemas.microsoft.com/office/drawing/2014/main" id="{C89CA330-CD90-4FBB-A71F-0170B2C1007D}"/>
                  </a:ext>
                </a:extLst>
              </p:cNvPr>
              <p:cNvSpPr>
                <a:spLocks noChangeArrowheads="1"/>
              </p:cNvSpPr>
              <p:nvPr/>
            </p:nvSpPr>
            <p:spPr bwMode="auto">
              <a:xfrm>
                <a:off x="5747632"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98</a:t>
                </a:r>
              </a:p>
            </p:txBody>
          </p:sp>
          <p:sp>
            <p:nvSpPr>
              <p:cNvPr id="358" name="Rectangle 130">
                <a:extLst>
                  <a:ext uri="{FF2B5EF4-FFF2-40B4-BE49-F238E27FC236}">
                    <a16:creationId xmlns:a16="http://schemas.microsoft.com/office/drawing/2014/main" id="{2952B57B-104D-4F40-8FFB-B788041C027A}"/>
                  </a:ext>
                </a:extLst>
              </p:cNvPr>
              <p:cNvSpPr>
                <a:spLocks noChangeArrowheads="1"/>
              </p:cNvSpPr>
              <p:nvPr/>
            </p:nvSpPr>
            <p:spPr bwMode="auto">
              <a:xfrm>
                <a:off x="6193185"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89</a:t>
                </a:r>
              </a:p>
            </p:txBody>
          </p:sp>
          <p:sp>
            <p:nvSpPr>
              <p:cNvPr id="359" name="Rectangle 131">
                <a:extLst>
                  <a:ext uri="{FF2B5EF4-FFF2-40B4-BE49-F238E27FC236}">
                    <a16:creationId xmlns:a16="http://schemas.microsoft.com/office/drawing/2014/main" id="{5F41F439-2B3E-4A06-90D9-E306E7028FF4}"/>
                  </a:ext>
                </a:extLst>
              </p:cNvPr>
              <p:cNvSpPr>
                <a:spLocks noChangeArrowheads="1"/>
              </p:cNvSpPr>
              <p:nvPr/>
            </p:nvSpPr>
            <p:spPr bwMode="auto">
              <a:xfrm>
                <a:off x="6193185"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96</a:t>
                </a:r>
              </a:p>
            </p:txBody>
          </p:sp>
          <p:sp>
            <p:nvSpPr>
              <p:cNvPr id="360" name="Rectangle 130">
                <a:extLst>
                  <a:ext uri="{FF2B5EF4-FFF2-40B4-BE49-F238E27FC236}">
                    <a16:creationId xmlns:a16="http://schemas.microsoft.com/office/drawing/2014/main" id="{3BBE3C6D-959E-4A68-A0C7-4D50B48873E1}"/>
                  </a:ext>
                </a:extLst>
              </p:cNvPr>
              <p:cNvSpPr>
                <a:spLocks noChangeArrowheads="1"/>
              </p:cNvSpPr>
              <p:nvPr/>
            </p:nvSpPr>
            <p:spPr bwMode="auto">
              <a:xfrm>
                <a:off x="6638741"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87</a:t>
                </a:r>
              </a:p>
            </p:txBody>
          </p:sp>
          <p:sp>
            <p:nvSpPr>
              <p:cNvPr id="361" name="Rectangle 131">
                <a:extLst>
                  <a:ext uri="{FF2B5EF4-FFF2-40B4-BE49-F238E27FC236}">
                    <a16:creationId xmlns:a16="http://schemas.microsoft.com/office/drawing/2014/main" id="{17CA9F53-D82C-4A50-8D1D-0566B62FD6F2}"/>
                  </a:ext>
                </a:extLst>
              </p:cNvPr>
              <p:cNvSpPr>
                <a:spLocks noChangeArrowheads="1"/>
              </p:cNvSpPr>
              <p:nvPr/>
            </p:nvSpPr>
            <p:spPr bwMode="auto">
              <a:xfrm>
                <a:off x="6638741"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95</a:t>
                </a:r>
              </a:p>
            </p:txBody>
          </p:sp>
          <p:sp>
            <p:nvSpPr>
              <p:cNvPr id="362" name="Rectangle 130">
                <a:extLst>
                  <a:ext uri="{FF2B5EF4-FFF2-40B4-BE49-F238E27FC236}">
                    <a16:creationId xmlns:a16="http://schemas.microsoft.com/office/drawing/2014/main" id="{57D12B6A-AD61-4946-AEE2-9DACDB563383}"/>
                  </a:ext>
                </a:extLst>
              </p:cNvPr>
              <p:cNvSpPr>
                <a:spLocks noChangeArrowheads="1"/>
              </p:cNvSpPr>
              <p:nvPr/>
            </p:nvSpPr>
            <p:spPr bwMode="auto">
              <a:xfrm>
                <a:off x="7084294"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84</a:t>
                </a:r>
              </a:p>
            </p:txBody>
          </p:sp>
          <p:sp>
            <p:nvSpPr>
              <p:cNvPr id="363" name="Rectangle 131">
                <a:extLst>
                  <a:ext uri="{FF2B5EF4-FFF2-40B4-BE49-F238E27FC236}">
                    <a16:creationId xmlns:a16="http://schemas.microsoft.com/office/drawing/2014/main" id="{19DB3E7B-A59A-45A3-8B1F-BEED07ADA0D4}"/>
                  </a:ext>
                </a:extLst>
              </p:cNvPr>
              <p:cNvSpPr>
                <a:spLocks noChangeArrowheads="1"/>
              </p:cNvSpPr>
              <p:nvPr/>
            </p:nvSpPr>
            <p:spPr bwMode="auto">
              <a:xfrm>
                <a:off x="7084294"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93</a:t>
                </a:r>
              </a:p>
            </p:txBody>
          </p:sp>
          <p:sp>
            <p:nvSpPr>
              <p:cNvPr id="364" name="Rectangle 130">
                <a:extLst>
                  <a:ext uri="{FF2B5EF4-FFF2-40B4-BE49-F238E27FC236}">
                    <a16:creationId xmlns:a16="http://schemas.microsoft.com/office/drawing/2014/main" id="{308EFDD0-CDD9-4CCA-8913-71784C0D607A}"/>
                  </a:ext>
                </a:extLst>
              </p:cNvPr>
              <p:cNvSpPr>
                <a:spLocks noChangeArrowheads="1"/>
              </p:cNvSpPr>
              <p:nvPr/>
            </p:nvSpPr>
            <p:spPr bwMode="auto">
              <a:xfrm>
                <a:off x="7529848"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82</a:t>
                </a:r>
              </a:p>
            </p:txBody>
          </p:sp>
          <p:sp>
            <p:nvSpPr>
              <p:cNvPr id="365" name="Rectangle 131">
                <a:extLst>
                  <a:ext uri="{FF2B5EF4-FFF2-40B4-BE49-F238E27FC236}">
                    <a16:creationId xmlns:a16="http://schemas.microsoft.com/office/drawing/2014/main" id="{82E4B45A-C953-4400-A036-32FBE19FC51A}"/>
                  </a:ext>
                </a:extLst>
              </p:cNvPr>
              <p:cNvSpPr>
                <a:spLocks noChangeArrowheads="1"/>
              </p:cNvSpPr>
              <p:nvPr/>
            </p:nvSpPr>
            <p:spPr bwMode="auto">
              <a:xfrm>
                <a:off x="7529848"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92</a:t>
                </a:r>
              </a:p>
            </p:txBody>
          </p:sp>
          <p:sp>
            <p:nvSpPr>
              <p:cNvPr id="366" name="Rectangle 130">
                <a:extLst>
                  <a:ext uri="{FF2B5EF4-FFF2-40B4-BE49-F238E27FC236}">
                    <a16:creationId xmlns:a16="http://schemas.microsoft.com/office/drawing/2014/main" id="{93641716-0399-4990-8763-6470CA2C1D7E}"/>
                  </a:ext>
                </a:extLst>
              </p:cNvPr>
              <p:cNvSpPr>
                <a:spLocks noChangeArrowheads="1"/>
              </p:cNvSpPr>
              <p:nvPr/>
            </p:nvSpPr>
            <p:spPr bwMode="auto">
              <a:xfrm>
                <a:off x="7975396"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79</a:t>
                </a:r>
              </a:p>
            </p:txBody>
          </p:sp>
          <p:sp>
            <p:nvSpPr>
              <p:cNvPr id="367" name="Rectangle 131">
                <a:extLst>
                  <a:ext uri="{FF2B5EF4-FFF2-40B4-BE49-F238E27FC236}">
                    <a16:creationId xmlns:a16="http://schemas.microsoft.com/office/drawing/2014/main" id="{9C7E6918-13A9-4A54-B685-BEDC315026E1}"/>
                  </a:ext>
                </a:extLst>
              </p:cNvPr>
              <p:cNvSpPr>
                <a:spLocks noChangeArrowheads="1"/>
              </p:cNvSpPr>
              <p:nvPr/>
            </p:nvSpPr>
            <p:spPr bwMode="auto">
              <a:xfrm>
                <a:off x="7975396"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89</a:t>
                </a:r>
              </a:p>
            </p:txBody>
          </p:sp>
          <p:sp>
            <p:nvSpPr>
              <p:cNvPr id="368" name="Rectangle 130">
                <a:extLst>
                  <a:ext uri="{FF2B5EF4-FFF2-40B4-BE49-F238E27FC236}">
                    <a16:creationId xmlns:a16="http://schemas.microsoft.com/office/drawing/2014/main" id="{9985A602-4170-4E72-84AE-1A849FD27C4D}"/>
                  </a:ext>
                </a:extLst>
              </p:cNvPr>
              <p:cNvSpPr>
                <a:spLocks noChangeArrowheads="1"/>
              </p:cNvSpPr>
              <p:nvPr/>
            </p:nvSpPr>
            <p:spPr bwMode="auto">
              <a:xfrm>
                <a:off x="8420947"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75</a:t>
                </a:r>
              </a:p>
            </p:txBody>
          </p:sp>
          <p:sp>
            <p:nvSpPr>
              <p:cNvPr id="369" name="Rectangle 131">
                <a:extLst>
                  <a:ext uri="{FF2B5EF4-FFF2-40B4-BE49-F238E27FC236}">
                    <a16:creationId xmlns:a16="http://schemas.microsoft.com/office/drawing/2014/main" id="{BC44EB81-E760-4E8C-9BFA-7872B5ECD742}"/>
                  </a:ext>
                </a:extLst>
              </p:cNvPr>
              <p:cNvSpPr>
                <a:spLocks noChangeArrowheads="1"/>
              </p:cNvSpPr>
              <p:nvPr/>
            </p:nvSpPr>
            <p:spPr bwMode="auto">
              <a:xfrm>
                <a:off x="8420947"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88</a:t>
                </a:r>
              </a:p>
            </p:txBody>
          </p:sp>
          <p:sp>
            <p:nvSpPr>
              <p:cNvPr id="370" name="Rectangle 130">
                <a:extLst>
                  <a:ext uri="{FF2B5EF4-FFF2-40B4-BE49-F238E27FC236}">
                    <a16:creationId xmlns:a16="http://schemas.microsoft.com/office/drawing/2014/main" id="{FE94FDCF-0287-4C2E-BAFD-AD056F405DD6}"/>
                  </a:ext>
                </a:extLst>
              </p:cNvPr>
              <p:cNvSpPr>
                <a:spLocks noChangeArrowheads="1"/>
              </p:cNvSpPr>
              <p:nvPr/>
            </p:nvSpPr>
            <p:spPr bwMode="auto">
              <a:xfrm>
                <a:off x="8860640"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74</a:t>
                </a:r>
              </a:p>
            </p:txBody>
          </p:sp>
          <p:sp>
            <p:nvSpPr>
              <p:cNvPr id="371" name="Rectangle 131">
                <a:extLst>
                  <a:ext uri="{FF2B5EF4-FFF2-40B4-BE49-F238E27FC236}">
                    <a16:creationId xmlns:a16="http://schemas.microsoft.com/office/drawing/2014/main" id="{5588BEFF-94E9-46E1-9D46-0349BD083A0B}"/>
                  </a:ext>
                </a:extLst>
              </p:cNvPr>
              <p:cNvSpPr>
                <a:spLocks noChangeArrowheads="1"/>
              </p:cNvSpPr>
              <p:nvPr/>
            </p:nvSpPr>
            <p:spPr bwMode="auto">
              <a:xfrm>
                <a:off x="8860640"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85</a:t>
                </a:r>
              </a:p>
            </p:txBody>
          </p:sp>
          <p:sp>
            <p:nvSpPr>
              <p:cNvPr id="372" name="Rectangle 130">
                <a:extLst>
                  <a:ext uri="{FF2B5EF4-FFF2-40B4-BE49-F238E27FC236}">
                    <a16:creationId xmlns:a16="http://schemas.microsoft.com/office/drawing/2014/main" id="{81538071-A036-4C67-8BC0-3B18CBDD9425}"/>
                  </a:ext>
                </a:extLst>
              </p:cNvPr>
              <p:cNvSpPr>
                <a:spLocks noChangeArrowheads="1"/>
              </p:cNvSpPr>
              <p:nvPr/>
            </p:nvSpPr>
            <p:spPr bwMode="auto">
              <a:xfrm>
                <a:off x="9306193"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73</a:t>
                </a:r>
              </a:p>
            </p:txBody>
          </p:sp>
          <p:sp>
            <p:nvSpPr>
              <p:cNvPr id="373" name="Rectangle 131">
                <a:extLst>
                  <a:ext uri="{FF2B5EF4-FFF2-40B4-BE49-F238E27FC236}">
                    <a16:creationId xmlns:a16="http://schemas.microsoft.com/office/drawing/2014/main" id="{7CB23B0B-873E-4BA7-AB0A-FBEAE147EE7E}"/>
                  </a:ext>
                </a:extLst>
              </p:cNvPr>
              <p:cNvSpPr>
                <a:spLocks noChangeArrowheads="1"/>
              </p:cNvSpPr>
              <p:nvPr/>
            </p:nvSpPr>
            <p:spPr bwMode="auto">
              <a:xfrm>
                <a:off x="9306193"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81</a:t>
                </a:r>
              </a:p>
            </p:txBody>
          </p:sp>
          <p:sp>
            <p:nvSpPr>
              <p:cNvPr id="374" name="Rectangle 130">
                <a:extLst>
                  <a:ext uri="{FF2B5EF4-FFF2-40B4-BE49-F238E27FC236}">
                    <a16:creationId xmlns:a16="http://schemas.microsoft.com/office/drawing/2014/main" id="{B067BD09-00F8-4DF7-B5C7-083A2E595B3C}"/>
                  </a:ext>
                </a:extLst>
              </p:cNvPr>
              <p:cNvSpPr>
                <a:spLocks noChangeArrowheads="1"/>
              </p:cNvSpPr>
              <p:nvPr/>
            </p:nvSpPr>
            <p:spPr bwMode="auto">
              <a:xfrm>
                <a:off x="9751747"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68</a:t>
                </a:r>
              </a:p>
            </p:txBody>
          </p:sp>
          <p:sp>
            <p:nvSpPr>
              <p:cNvPr id="375" name="Rectangle 131">
                <a:extLst>
                  <a:ext uri="{FF2B5EF4-FFF2-40B4-BE49-F238E27FC236}">
                    <a16:creationId xmlns:a16="http://schemas.microsoft.com/office/drawing/2014/main" id="{08EBB892-9187-4408-8EBA-4389FBFF48CD}"/>
                  </a:ext>
                </a:extLst>
              </p:cNvPr>
              <p:cNvSpPr>
                <a:spLocks noChangeArrowheads="1"/>
              </p:cNvSpPr>
              <p:nvPr/>
            </p:nvSpPr>
            <p:spPr bwMode="auto">
              <a:xfrm>
                <a:off x="9751747"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76</a:t>
                </a:r>
              </a:p>
            </p:txBody>
          </p:sp>
          <p:sp>
            <p:nvSpPr>
              <p:cNvPr id="376" name="Rectangle 130">
                <a:extLst>
                  <a:ext uri="{FF2B5EF4-FFF2-40B4-BE49-F238E27FC236}">
                    <a16:creationId xmlns:a16="http://schemas.microsoft.com/office/drawing/2014/main" id="{BDCCCD97-6E3E-41B0-B66B-BC4AEA81550B}"/>
                  </a:ext>
                </a:extLst>
              </p:cNvPr>
              <p:cNvSpPr>
                <a:spLocks noChangeArrowheads="1"/>
              </p:cNvSpPr>
              <p:nvPr/>
            </p:nvSpPr>
            <p:spPr bwMode="auto">
              <a:xfrm>
                <a:off x="10197302"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38</a:t>
                </a:r>
              </a:p>
            </p:txBody>
          </p:sp>
          <p:sp>
            <p:nvSpPr>
              <p:cNvPr id="377" name="Rectangle 131">
                <a:extLst>
                  <a:ext uri="{FF2B5EF4-FFF2-40B4-BE49-F238E27FC236}">
                    <a16:creationId xmlns:a16="http://schemas.microsoft.com/office/drawing/2014/main" id="{5BE3B904-E07B-4552-A6D3-E2DC3EE5FFF4}"/>
                  </a:ext>
                </a:extLst>
              </p:cNvPr>
              <p:cNvSpPr>
                <a:spLocks noChangeArrowheads="1"/>
              </p:cNvSpPr>
              <p:nvPr/>
            </p:nvSpPr>
            <p:spPr bwMode="auto">
              <a:xfrm>
                <a:off x="10197302"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50</a:t>
                </a:r>
              </a:p>
            </p:txBody>
          </p:sp>
          <p:sp>
            <p:nvSpPr>
              <p:cNvPr id="378" name="Rectangle 130">
                <a:extLst>
                  <a:ext uri="{FF2B5EF4-FFF2-40B4-BE49-F238E27FC236}">
                    <a16:creationId xmlns:a16="http://schemas.microsoft.com/office/drawing/2014/main" id="{F41C7961-CA04-4A46-BD6A-3EF72A131728}"/>
                  </a:ext>
                </a:extLst>
              </p:cNvPr>
              <p:cNvSpPr>
                <a:spLocks noChangeArrowheads="1"/>
              </p:cNvSpPr>
              <p:nvPr/>
            </p:nvSpPr>
            <p:spPr bwMode="auto">
              <a:xfrm>
                <a:off x="10642855" y="5810573"/>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16</a:t>
                </a:r>
              </a:p>
            </p:txBody>
          </p:sp>
          <p:sp>
            <p:nvSpPr>
              <p:cNvPr id="379" name="Rectangle 131">
                <a:extLst>
                  <a:ext uri="{FF2B5EF4-FFF2-40B4-BE49-F238E27FC236}">
                    <a16:creationId xmlns:a16="http://schemas.microsoft.com/office/drawing/2014/main" id="{DF7D939F-F2C5-4970-A88B-3CF49C575CA7}"/>
                  </a:ext>
                </a:extLst>
              </p:cNvPr>
              <p:cNvSpPr>
                <a:spLocks noChangeArrowheads="1"/>
              </p:cNvSpPr>
              <p:nvPr/>
            </p:nvSpPr>
            <p:spPr bwMode="auto">
              <a:xfrm>
                <a:off x="10642855" y="6003952"/>
                <a:ext cx="138814"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18</a:t>
                </a:r>
              </a:p>
            </p:txBody>
          </p:sp>
          <p:sp>
            <p:nvSpPr>
              <p:cNvPr id="380" name="Rectangle 130">
                <a:extLst>
                  <a:ext uri="{FF2B5EF4-FFF2-40B4-BE49-F238E27FC236}">
                    <a16:creationId xmlns:a16="http://schemas.microsoft.com/office/drawing/2014/main" id="{EC95BCC0-3248-444A-AD58-4566F57DE0F4}"/>
                  </a:ext>
                </a:extLst>
              </p:cNvPr>
              <p:cNvSpPr>
                <a:spLocks noChangeArrowheads="1"/>
              </p:cNvSpPr>
              <p:nvPr/>
            </p:nvSpPr>
            <p:spPr bwMode="auto">
              <a:xfrm>
                <a:off x="11128978" y="5810573"/>
                <a:ext cx="69406"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3</a:t>
                </a:r>
              </a:p>
            </p:txBody>
          </p:sp>
          <p:sp>
            <p:nvSpPr>
              <p:cNvPr id="381" name="Rectangle 131">
                <a:extLst>
                  <a:ext uri="{FF2B5EF4-FFF2-40B4-BE49-F238E27FC236}">
                    <a16:creationId xmlns:a16="http://schemas.microsoft.com/office/drawing/2014/main" id="{A5C8362F-C1E0-4776-ADFC-3691EF2F9248}"/>
                  </a:ext>
                </a:extLst>
              </p:cNvPr>
              <p:cNvSpPr>
                <a:spLocks noChangeArrowheads="1"/>
              </p:cNvSpPr>
              <p:nvPr/>
            </p:nvSpPr>
            <p:spPr bwMode="auto">
              <a:xfrm>
                <a:off x="11128978" y="6003952"/>
                <a:ext cx="69406"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3</a:t>
                </a:r>
              </a:p>
            </p:txBody>
          </p:sp>
          <p:sp>
            <p:nvSpPr>
              <p:cNvPr id="382" name="Rectangle 130">
                <a:extLst>
                  <a:ext uri="{FF2B5EF4-FFF2-40B4-BE49-F238E27FC236}">
                    <a16:creationId xmlns:a16="http://schemas.microsoft.com/office/drawing/2014/main" id="{DC7D387C-CF60-4753-A777-34A23FFB8F28}"/>
                  </a:ext>
                </a:extLst>
              </p:cNvPr>
              <p:cNvSpPr>
                <a:spLocks noChangeArrowheads="1"/>
              </p:cNvSpPr>
              <p:nvPr/>
            </p:nvSpPr>
            <p:spPr bwMode="auto">
              <a:xfrm>
                <a:off x="11574529" y="5810573"/>
                <a:ext cx="69406"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0</a:t>
                </a:r>
              </a:p>
            </p:txBody>
          </p:sp>
          <p:sp>
            <p:nvSpPr>
              <p:cNvPr id="383" name="Rectangle 131">
                <a:extLst>
                  <a:ext uri="{FF2B5EF4-FFF2-40B4-BE49-F238E27FC236}">
                    <a16:creationId xmlns:a16="http://schemas.microsoft.com/office/drawing/2014/main" id="{31203C75-8ABC-47D1-A764-57157E1B81BE}"/>
                  </a:ext>
                </a:extLst>
              </p:cNvPr>
              <p:cNvSpPr>
                <a:spLocks noChangeArrowheads="1"/>
              </p:cNvSpPr>
              <p:nvPr/>
            </p:nvSpPr>
            <p:spPr bwMode="auto">
              <a:xfrm>
                <a:off x="11574529" y="6003952"/>
                <a:ext cx="69406" cy="193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80" normalizeH="0" baseline="0" noProof="0">
                    <a:ln>
                      <a:noFill/>
                    </a:ln>
                    <a:solidFill>
                      <a:srgbClr val="505050"/>
                    </a:solidFill>
                    <a:effectLst/>
                    <a:uLnTx/>
                    <a:uFillTx/>
                    <a:latin typeface="Calibri"/>
                    <a:ea typeface="+mn-ea"/>
                    <a:cs typeface="Arial" charset="0"/>
                  </a:rPr>
                  <a:t>0</a:t>
                </a:r>
              </a:p>
            </p:txBody>
          </p:sp>
          <p:grpSp>
            <p:nvGrpSpPr>
              <p:cNvPr id="389" name="Group 388">
                <a:extLst>
                  <a:ext uri="{FF2B5EF4-FFF2-40B4-BE49-F238E27FC236}">
                    <a16:creationId xmlns:a16="http://schemas.microsoft.com/office/drawing/2014/main" id="{E224114E-FD4E-412C-A9FD-B245390EC4F9}"/>
                  </a:ext>
                </a:extLst>
              </p:cNvPr>
              <p:cNvGrpSpPr/>
              <p:nvPr/>
            </p:nvGrpSpPr>
            <p:grpSpPr>
              <a:xfrm>
                <a:off x="4439604" y="1763992"/>
                <a:ext cx="7058409" cy="312209"/>
                <a:chOff x="3950897" y="2064656"/>
                <a:chExt cx="7058409" cy="312209"/>
              </a:xfrm>
            </p:grpSpPr>
            <p:sp>
              <p:nvSpPr>
                <p:cNvPr id="453" name="Oval 452">
                  <a:extLst>
                    <a:ext uri="{FF2B5EF4-FFF2-40B4-BE49-F238E27FC236}">
                      <a16:creationId xmlns:a16="http://schemas.microsoft.com/office/drawing/2014/main" id="{9CCDA4C0-4C56-4B7B-8458-72F49BCCFC2F}"/>
                    </a:ext>
                  </a:extLst>
                </p:cNvPr>
                <p:cNvSpPr/>
                <p:nvPr/>
              </p:nvSpPr>
              <p:spPr>
                <a:xfrm>
                  <a:off x="3950897" y="2064656"/>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4" name="Freeform: Shape 453">
                  <a:extLst>
                    <a:ext uri="{FF2B5EF4-FFF2-40B4-BE49-F238E27FC236}">
                      <a16:creationId xmlns:a16="http://schemas.microsoft.com/office/drawing/2014/main" id="{BD526321-3D34-4E43-8E2E-8853265E4CA1}"/>
                    </a:ext>
                  </a:extLst>
                </p:cNvPr>
                <p:cNvSpPr/>
                <p:nvPr/>
              </p:nvSpPr>
              <p:spPr>
                <a:xfrm>
                  <a:off x="3992005" y="2103131"/>
                  <a:ext cx="7017301" cy="252378"/>
                </a:xfrm>
                <a:custGeom>
                  <a:avLst/>
                  <a:gdLst>
                    <a:gd name="connsiteX0" fmla="*/ 0 w 3908969"/>
                    <a:gd name="connsiteY0" fmla="*/ 0 h 222225"/>
                    <a:gd name="connsiteX1" fmla="*/ 724962 w 3908969"/>
                    <a:gd name="connsiteY1" fmla="*/ 0 h 222225"/>
                    <a:gd name="connsiteX2" fmla="*/ 724962 w 3908969"/>
                    <a:gd name="connsiteY2" fmla="*/ 29144 h 222225"/>
                    <a:gd name="connsiteX3" fmla="*/ 907114 w 3908969"/>
                    <a:gd name="connsiteY3" fmla="*/ 29144 h 222225"/>
                    <a:gd name="connsiteX4" fmla="*/ 907114 w 3908969"/>
                    <a:gd name="connsiteY4" fmla="*/ 61932 h 222225"/>
                    <a:gd name="connsiteX5" fmla="*/ 1180341 w 3908969"/>
                    <a:gd name="connsiteY5" fmla="*/ 61932 h 222225"/>
                    <a:gd name="connsiteX6" fmla="*/ 1180341 w 3908969"/>
                    <a:gd name="connsiteY6" fmla="*/ 87433 h 222225"/>
                    <a:gd name="connsiteX7" fmla="*/ 1406208 w 3908969"/>
                    <a:gd name="connsiteY7" fmla="*/ 87433 h 222225"/>
                    <a:gd name="connsiteX8" fmla="*/ 1406208 w 3908969"/>
                    <a:gd name="connsiteY8" fmla="*/ 123863 h 222225"/>
                    <a:gd name="connsiteX9" fmla="*/ 1679436 w 3908969"/>
                    <a:gd name="connsiteY9" fmla="*/ 123863 h 222225"/>
                    <a:gd name="connsiteX10" fmla="*/ 1679436 w 3908969"/>
                    <a:gd name="connsiteY10" fmla="*/ 156650 h 222225"/>
                    <a:gd name="connsiteX11" fmla="*/ 1832443 w 3908969"/>
                    <a:gd name="connsiteY11" fmla="*/ 156650 h 222225"/>
                    <a:gd name="connsiteX12" fmla="*/ 1832443 w 3908969"/>
                    <a:gd name="connsiteY12" fmla="*/ 185795 h 222225"/>
                    <a:gd name="connsiteX13" fmla="*/ 2025523 w 3908969"/>
                    <a:gd name="connsiteY13" fmla="*/ 185795 h 222225"/>
                    <a:gd name="connsiteX14" fmla="*/ 2025523 w 3908969"/>
                    <a:gd name="connsiteY14" fmla="*/ 222225 h 222225"/>
                    <a:gd name="connsiteX15" fmla="*/ 3908969 w 3908969"/>
                    <a:gd name="connsiteY15" fmla="*/ 222225 h 22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8969" h="222225">
                      <a:moveTo>
                        <a:pt x="0" y="0"/>
                      </a:moveTo>
                      <a:lnTo>
                        <a:pt x="724962" y="0"/>
                      </a:lnTo>
                      <a:lnTo>
                        <a:pt x="724962" y="29144"/>
                      </a:lnTo>
                      <a:lnTo>
                        <a:pt x="907114" y="29144"/>
                      </a:lnTo>
                      <a:lnTo>
                        <a:pt x="907114" y="61932"/>
                      </a:lnTo>
                      <a:lnTo>
                        <a:pt x="1180341" y="61932"/>
                      </a:lnTo>
                      <a:lnTo>
                        <a:pt x="1180341" y="87433"/>
                      </a:lnTo>
                      <a:lnTo>
                        <a:pt x="1406208" y="87433"/>
                      </a:lnTo>
                      <a:lnTo>
                        <a:pt x="1406208" y="123863"/>
                      </a:lnTo>
                      <a:lnTo>
                        <a:pt x="1679436" y="123863"/>
                      </a:lnTo>
                      <a:lnTo>
                        <a:pt x="1679436" y="156650"/>
                      </a:lnTo>
                      <a:lnTo>
                        <a:pt x="1832443" y="156650"/>
                      </a:lnTo>
                      <a:lnTo>
                        <a:pt x="1832443" y="185795"/>
                      </a:lnTo>
                      <a:lnTo>
                        <a:pt x="2025523" y="185795"/>
                      </a:lnTo>
                      <a:lnTo>
                        <a:pt x="2025523" y="222225"/>
                      </a:lnTo>
                      <a:lnTo>
                        <a:pt x="3908969" y="222225"/>
                      </a:lnTo>
                    </a:path>
                  </a:pathLst>
                </a:custGeom>
                <a:noFill/>
                <a:ln w="19050">
                  <a:solidFill>
                    <a:srgbClr val="F15A2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Calibri"/>
                    <a:ea typeface="+mn-ea"/>
                    <a:cs typeface="+mn-cs"/>
                  </a:endParaRPr>
                </a:p>
              </p:txBody>
            </p:sp>
            <p:sp>
              <p:nvSpPr>
                <p:cNvPr id="455" name="Oval 454">
                  <a:extLst>
                    <a:ext uri="{FF2B5EF4-FFF2-40B4-BE49-F238E27FC236}">
                      <a16:creationId xmlns:a16="http://schemas.microsoft.com/office/drawing/2014/main" id="{B1977E40-76C7-4B9B-B3A0-8B0C89965E52}"/>
                    </a:ext>
                  </a:extLst>
                </p:cNvPr>
                <p:cNvSpPr/>
                <p:nvPr/>
              </p:nvSpPr>
              <p:spPr>
                <a:xfrm>
                  <a:off x="4443351" y="2064656"/>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6" name="Oval 455">
                  <a:extLst>
                    <a:ext uri="{FF2B5EF4-FFF2-40B4-BE49-F238E27FC236}">
                      <a16:creationId xmlns:a16="http://schemas.microsoft.com/office/drawing/2014/main" id="{4D471B7F-C05B-4FA2-B7A5-8674BC61A28A}"/>
                    </a:ext>
                  </a:extLst>
                </p:cNvPr>
                <p:cNvSpPr/>
                <p:nvPr/>
              </p:nvSpPr>
              <p:spPr>
                <a:xfrm>
                  <a:off x="4557345" y="2064656"/>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7" name="Oval 456">
                  <a:extLst>
                    <a:ext uri="{FF2B5EF4-FFF2-40B4-BE49-F238E27FC236}">
                      <a16:creationId xmlns:a16="http://schemas.microsoft.com/office/drawing/2014/main" id="{B11E3F53-209F-4912-8F7B-3203D3567D4C}"/>
                    </a:ext>
                  </a:extLst>
                </p:cNvPr>
                <p:cNvSpPr/>
                <p:nvPr/>
              </p:nvSpPr>
              <p:spPr>
                <a:xfrm>
                  <a:off x="4949484" y="2064656"/>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8" name="Oval 457">
                  <a:extLst>
                    <a:ext uri="{FF2B5EF4-FFF2-40B4-BE49-F238E27FC236}">
                      <a16:creationId xmlns:a16="http://schemas.microsoft.com/office/drawing/2014/main" id="{62E196BF-8A82-45C0-A080-B39EC18AA6E4}"/>
                    </a:ext>
                  </a:extLst>
                </p:cNvPr>
                <p:cNvSpPr/>
                <p:nvPr/>
              </p:nvSpPr>
              <p:spPr>
                <a:xfrm>
                  <a:off x="5022440" y="2064656"/>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9" name="Oval 458">
                  <a:extLst>
                    <a:ext uri="{FF2B5EF4-FFF2-40B4-BE49-F238E27FC236}">
                      <a16:creationId xmlns:a16="http://schemas.microsoft.com/office/drawing/2014/main" id="{98B7B1D5-1FA6-4AC4-A889-6B1B15F3603E}"/>
                    </a:ext>
                  </a:extLst>
                </p:cNvPr>
                <p:cNvSpPr/>
                <p:nvPr/>
              </p:nvSpPr>
              <p:spPr>
                <a:xfrm>
                  <a:off x="5241308" y="2109324"/>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0" name="Oval 459">
                  <a:extLst>
                    <a:ext uri="{FF2B5EF4-FFF2-40B4-BE49-F238E27FC236}">
                      <a16:creationId xmlns:a16="http://schemas.microsoft.com/office/drawing/2014/main" id="{27ED1F01-263D-44A7-9088-9B98DAAF8D7F}"/>
                    </a:ext>
                  </a:extLst>
                </p:cNvPr>
                <p:cNvSpPr/>
                <p:nvPr/>
              </p:nvSpPr>
              <p:spPr>
                <a:xfrm>
                  <a:off x="5396340" y="2109324"/>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1" name="Oval 460">
                  <a:extLst>
                    <a:ext uri="{FF2B5EF4-FFF2-40B4-BE49-F238E27FC236}">
                      <a16:creationId xmlns:a16="http://schemas.microsoft.com/office/drawing/2014/main" id="{72763766-31C7-48EC-BD02-BCCBF91856B2}"/>
                    </a:ext>
                  </a:extLst>
                </p:cNvPr>
                <p:cNvSpPr/>
                <p:nvPr/>
              </p:nvSpPr>
              <p:spPr>
                <a:xfrm>
                  <a:off x="5723999" y="2134135"/>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2" name="Oval 461">
                  <a:extLst>
                    <a:ext uri="{FF2B5EF4-FFF2-40B4-BE49-F238E27FC236}">
                      <a16:creationId xmlns:a16="http://schemas.microsoft.com/office/drawing/2014/main" id="{6219C4F6-F874-4127-8F16-070C98B5E4B2}"/>
                    </a:ext>
                  </a:extLst>
                </p:cNvPr>
                <p:cNvSpPr/>
                <p:nvPr/>
              </p:nvSpPr>
              <p:spPr>
                <a:xfrm>
                  <a:off x="5696641" y="2134135"/>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3" name="Oval 462">
                  <a:extLst>
                    <a:ext uri="{FF2B5EF4-FFF2-40B4-BE49-F238E27FC236}">
                      <a16:creationId xmlns:a16="http://schemas.microsoft.com/office/drawing/2014/main" id="{35658B4B-0C9B-4BD0-B4C5-D13AB03FF05C}"/>
                    </a:ext>
                  </a:extLst>
                </p:cNvPr>
                <p:cNvSpPr/>
                <p:nvPr/>
              </p:nvSpPr>
              <p:spPr>
                <a:xfrm>
                  <a:off x="5673842" y="2134135"/>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4" name="Oval 463">
                  <a:extLst>
                    <a:ext uri="{FF2B5EF4-FFF2-40B4-BE49-F238E27FC236}">
                      <a16:creationId xmlns:a16="http://schemas.microsoft.com/office/drawing/2014/main" id="{EAADEACB-D467-4928-9371-B61D97720D45}"/>
                    </a:ext>
                  </a:extLst>
                </p:cNvPr>
                <p:cNvSpPr/>
                <p:nvPr/>
              </p:nvSpPr>
              <p:spPr>
                <a:xfrm>
                  <a:off x="6182605" y="2171627"/>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5" name="Oval 464">
                  <a:extLst>
                    <a:ext uri="{FF2B5EF4-FFF2-40B4-BE49-F238E27FC236}">
                      <a16:creationId xmlns:a16="http://schemas.microsoft.com/office/drawing/2014/main" id="{25AC03A9-41D7-4039-9595-D7505F99F239}"/>
                    </a:ext>
                  </a:extLst>
                </p:cNvPr>
                <p:cNvSpPr/>
                <p:nvPr/>
              </p:nvSpPr>
              <p:spPr>
                <a:xfrm>
                  <a:off x="6514708" y="2207240"/>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6" name="Oval 465">
                  <a:extLst>
                    <a:ext uri="{FF2B5EF4-FFF2-40B4-BE49-F238E27FC236}">
                      <a16:creationId xmlns:a16="http://schemas.microsoft.com/office/drawing/2014/main" id="{111376F9-5C51-427A-AE51-57C7E597C805}"/>
                    </a:ext>
                  </a:extLst>
                </p:cNvPr>
                <p:cNvSpPr/>
                <p:nvPr/>
              </p:nvSpPr>
              <p:spPr>
                <a:xfrm>
                  <a:off x="7207791" y="2247852"/>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7" name="Oval 466">
                  <a:extLst>
                    <a:ext uri="{FF2B5EF4-FFF2-40B4-BE49-F238E27FC236}">
                      <a16:creationId xmlns:a16="http://schemas.microsoft.com/office/drawing/2014/main" id="{D413145E-DD6E-4C5C-AD9A-E0AA8EE6EBE8}"/>
                    </a:ext>
                  </a:extLst>
                </p:cNvPr>
                <p:cNvSpPr/>
                <p:nvPr/>
              </p:nvSpPr>
              <p:spPr>
                <a:xfrm>
                  <a:off x="7367244" y="2282417"/>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8" name="Oval 467">
                  <a:extLst>
                    <a:ext uri="{FF2B5EF4-FFF2-40B4-BE49-F238E27FC236}">
                      <a16:creationId xmlns:a16="http://schemas.microsoft.com/office/drawing/2014/main" id="{D11540F1-9BD4-496C-8AC4-E435EC4E0D2D}"/>
                    </a:ext>
                  </a:extLst>
                </p:cNvPr>
                <p:cNvSpPr/>
                <p:nvPr/>
              </p:nvSpPr>
              <p:spPr>
                <a:xfrm>
                  <a:off x="7758090"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69" name="Oval 468">
                  <a:extLst>
                    <a:ext uri="{FF2B5EF4-FFF2-40B4-BE49-F238E27FC236}">
                      <a16:creationId xmlns:a16="http://schemas.microsoft.com/office/drawing/2014/main" id="{DDCCD0FA-E833-4AB3-8102-8E05DFE426DA}"/>
                    </a:ext>
                  </a:extLst>
                </p:cNvPr>
                <p:cNvSpPr/>
                <p:nvPr/>
              </p:nvSpPr>
              <p:spPr>
                <a:xfrm>
                  <a:off x="7689694"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0" name="Oval 469">
                  <a:extLst>
                    <a:ext uri="{FF2B5EF4-FFF2-40B4-BE49-F238E27FC236}">
                      <a16:creationId xmlns:a16="http://schemas.microsoft.com/office/drawing/2014/main" id="{6DF330F6-CB3E-48FD-A38A-59B241333DA7}"/>
                    </a:ext>
                  </a:extLst>
                </p:cNvPr>
                <p:cNvSpPr/>
                <p:nvPr/>
              </p:nvSpPr>
              <p:spPr>
                <a:xfrm>
                  <a:off x="7721612"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1" name="Oval 470">
                  <a:extLst>
                    <a:ext uri="{FF2B5EF4-FFF2-40B4-BE49-F238E27FC236}">
                      <a16:creationId xmlns:a16="http://schemas.microsoft.com/office/drawing/2014/main" id="{B547F457-0485-423D-A036-37A473490CD5}"/>
                    </a:ext>
                  </a:extLst>
                </p:cNvPr>
                <p:cNvSpPr/>
                <p:nvPr/>
              </p:nvSpPr>
              <p:spPr>
                <a:xfrm>
                  <a:off x="8195827"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2" name="Oval 471">
                  <a:extLst>
                    <a:ext uri="{FF2B5EF4-FFF2-40B4-BE49-F238E27FC236}">
                      <a16:creationId xmlns:a16="http://schemas.microsoft.com/office/drawing/2014/main" id="{720B2CFE-9D2D-4F93-B6C2-5C4C517D8874}"/>
                    </a:ext>
                  </a:extLst>
                </p:cNvPr>
                <p:cNvSpPr/>
                <p:nvPr/>
              </p:nvSpPr>
              <p:spPr>
                <a:xfrm>
                  <a:off x="8756677"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3" name="Oval 472">
                  <a:extLst>
                    <a:ext uri="{FF2B5EF4-FFF2-40B4-BE49-F238E27FC236}">
                      <a16:creationId xmlns:a16="http://schemas.microsoft.com/office/drawing/2014/main" id="{0DF9B192-D8D1-4281-BF39-8CBD96C94534}"/>
                    </a:ext>
                  </a:extLst>
                </p:cNvPr>
                <p:cNvSpPr/>
                <p:nvPr/>
              </p:nvSpPr>
              <p:spPr>
                <a:xfrm>
                  <a:off x="8984665"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4" name="Oval 473">
                  <a:extLst>
                    <a:ext uri="{FF2B5EF4-FFF2-40B4-BE49-F238E27FC236}">
                      <a16:creationId xmlns:a16="http://schemas.microsoft.com/office/drawing/2014/main" id="{993A5989-BF1E-409F-8DEB-31F7315849BE}"/>
                    </a:ext>
                  </a:extLst>
                </p:cNvPr>
                <p:cNvSpPr/>
                <p:nvPr/>
              </p:nvSpPr>
              <p:spPr>
                <a:xfrm>
                  <a:off x="9071300"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5" name="Oval 474">
                  <a:extLst>
                    <a:ext uri="{FF2B5EF4-FFF2-40B4-BE49-F238E27FC236}">
                      <a16:creationId xmlns:a16="http://schemas.microsoft.com/office/drawing/2014/main" id="{6D7F03FF-DA0A-4769-AA00-EA520681D0BD}"/>
                    </a:ext>
                  </a:extLst>
                </p:cNvPr>
                <p:cNvSpPr/>
                <p:nvPr/>
              </p:nvSpPr>
              <p:spPr>
                <a:xfrm>
                  <a:off x="1094991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6" name="Oval 475">
                  <a:extLst>
                    <a:ext uri="{FF2B5EF4-FFF2-40B4-BE49-F238E27FC236}">
                      <a16:creationId xmlns:a16="http://schemas.microsoft.com/office/drawing/2014/main" id="{A0D16220-A1C9-4D88-897A-5E73620E92EA}"/>
                    </a:ext>
                  </a:extLst>
                </p:cNvPr>
                <p:cNvSpPr/>
                <p:nvPr/>
              </p:nvSpPr>
              <p:spPr>
                <a:xfrm>
                  <a:off x="10886083"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7" name="Oval 476">
                  <a:extLst>
                    <a:ext uri="{FF2B5EF4-FFF2-40B4-BE49-F238E27FC236}">
                      <a16:creationId xmlns:a16="http://schemas.microsoft.com/office/drawing/2014/main" id="{B38ECB77-0417-40AF-95E9-912F4304A6AF}"/>
                    </a:ext>
                  </a:extLst>
                </p:cNvPr>
                <p:cNvSpPr/>
                <p:nvPr/>
              </p:nvSpPr>
              <p:spPr>
                <a:xfrm>
                  <a:off x="1074017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8" name="Oval 477">
                  <a:extLst>
                    <a:ext uri="{FF2B5EF4-FFF2-40B4-BE49-F238E27FC236}">
                      <a16:creationId xmlns:a16="http://schemas.microsoft.com/office/drawing/2014/main" id="{E70457FE-1270-4C11-BE2B-C5246816AE5D}"/>
                    </a:ext>
                  </a:extLst>
                </p:cNvPr>
                <p:cNvSpPr/>
                <p:nvPr/>
              </p:nvSpPr>
              <p:spPr>
                <a:xfrm>
                  <a:off x="10603378"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79" name="Oval 478">
                  <a:extLst>
                    <a:ext uri="{FF2B5EF4-FFF2-40B4-BE49-F238E27FC236}">
                      <a16:creationId xmlns:a16="http://schemas.microsoft.com/office/drawing/2014/main" id="{BE5E1379-ADBB-4BFB-8FE3-DA766F5020CB}"/>
                    </a:ext>
                  </a:extLst>
                </p:cNvPr>
                <p:cNvSpPr/>
                <p:nvPr/>
              </p:nvSpPr>
              <p:spPr>
                <a:xfrm>
                  <a:off x="10539256"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0" name="Oval 479">
                  <a:extLst>
                    <a:ext uri="{FF2B5EF4-FFF2-40B4-BE49-F238E27FC236}">
                      <a16:creationId xmlns:a16="http://schemas.microsoft.com/office/drawing/2014/main" id="{39800290-ABDD-49CE-A3BE-D7A5666D3682}"/>
                    </a:ext>
                  </a:extLst>
                </p:cNvPr>
                <p:cNvSpPr/>
                <p:nvPr/>
              </p:nvSpPr>
              <p:spPr>
                <a:xfrm>
                  <a:off x="10517882"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1" name="Oval 480">
                  <a:extLst>
                    <a:ext uri="{FF2B5EF4-FFF2-40B4-BE49-F238E27FC236}">
                      <a16:creationId xmlns:a16="http://schemas.microsoft.com/office/drawing/2014/main" id="{87871482-F325-4C78-8786-F017C9DD3DF1}"/>
                    </a:ext>
                  </a:extLst>
                </p:cNvPr>
                <p:cNvSpPr/>
                <p:nvPr/>
              </p:nvSpPr>
              <p:spPr>
                <a:xfrm>
                  <a:off x="1046231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2" name="Oval 481">
                  <a:extLst>
                    <a:ext uri="{FF2B5EF4-FFF2-40B4-BE49-F238E27FC236}">
                      <a16:creationId xmlns:a16="http://schemas.microsoft.com/office/drawing/2014/main" id="{919E9786-20EA-4BA3-B730-B5FFC85E70DB}"/>
                    </a:ext>
                  </a:extLst>
                </p:cNvPr>
                <p:cNvSpPr/>
                <p:nvPr/>
              </p:nvSpPr>
              <p:spPr>
                <a:xfrm>
                  <a:off x="10411014"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3" name="Oval 482">
                  <a:extLst>
                    <a:ext uri="{FF2B5EF4-FFF2-40B4-BE49-F238E27FC236}">
                      <a16:creationId xmlns:a16="http://schemas.microsoft.com/office/drawing/2014/main" id="{B993EC73-DCA4-4A90-9A99-D25F26B1E24F}"/>
                    </a:ext>
                  </a:extLst>
                </p:cNvPr>
                <p:cNvSpPr/>
                <p:nvPr/>
              </p:nvSpPr>
              <p:spPr>
                <a:xfrm>
                  <a:off x="1039818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4" name="Oval 483">
                  <a:extLst>
                    <a:ext uri="{FF2B5EF4-FFF2-40B4-BE49-F238E27FC236}">
                      <a16:creationId xmlns:a16="http://schemas.microsoft.com/office/drawing/2014/main" id="{7719CA3E-6415-47D3-86ED-87C27CEFA932}"/>
                    </a:ext>
                  </a:extLst>
                </p:cNvPr>
                <p:cNvSpPr/>
                <p:nvPr/>
              </p:nvSpPr>
              <p:spPr>
                <a:xfrm>
                  <a:off x="10312693"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5" name="Oval 484">
                  <a:extLst>
                    <a:ext uri="{FF2B5EF4-FFF2-40B4-BE49-F238E27FC236}">
                      <a16:creationId xmlns:a16="http://schemas.microsoft.com/office/drawing/2014/main" id="{459C67F0-EDC6-4BD1-AFAB-AF29F1099714}"/>
                    </a:ext>
                  </a:extLst>
                </p:cNvPr>
                <p:cNvSpPr/>
                <p:nvPr/>
              </p:nvSpPr>
              <p:spPr>
                <a:xfrm>
                  <a:off x="10252848"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6" name="Oval 485">
                  <a:extLst>
                    <a:ext uri="{FF2B5EF4-FFF2-40B4-BE49-F238E27FC236}">
                      <a16:creationId xmlns:a16="http://schemas.microsoft.com/office/drawing/2014/main" id="{E6BEB382-4A52-425C-B3A5-3F1EF8F2AE0C}"/>
                    </a:ext>
                  </a:extLst>
                </p:cNvPr>
                <p:cNvSpPr/>
                <p:nvPr/>
              </p:nvSpPr>
              <p:spPr>
                <a:xfrm>
                  <a:off x="1021864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7" name="Oval 486">
                  <a:extLst>
                    <a:ext uri="{FF2B5EF4-FFF2-40B4-BE49-F238E27FC236}">
                      <a16:creationId xmlns:a16="http://schemas.microsoft.com/office/drawing/2014/main" id="{DA4F164A-433A-4A66-B520-C33916F5163F}"/>
                    </a:ext>
                  </a:extLst>
                </p:cNvPr>
                <p:cNvSpPr/>
                <p:nvPr/>
              </p:nvSpPr>
              <p:spPr>
                <a:xfrm>
                  <a:off x="1018445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8" name="Oval 487">
                  <a:extLst>
                    <a:ext uri="{FF2B5EF4-FFF2-40B4-BE49-F238E27FC236}">
                      <a16:creationId xmlns:a16="http://schemas.microsoft.com/office/drawing/2014/main" id="{078968A7-1609-4BD4-8330-8F1AD41EE9FE}"/>
                    </a:ext>
                  </a:extLst>
                </p:cNvPr>
                <p:cNvSpPr/>
                <p:nvPr/>
              </p:nvSpPr>
              <p:spPr>
                <a:xfrm>
                  <a:off x="10124603"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89" name="Oval 488">
                  <a:extLst>
                    <a:ext uri="{FF2B5EF4-FFF2-40B4-BE49-F238E27FC236}">
                      <a16:creationId xmlns:a16="http://schemas.microsoft.com/office/drawing/2014/main" id="{800F795B-9524-499B-9B8E-CBBBE9059B94}"/>
                    </a:ext>
                  </a:extLst>
                </p:cNvPr>
                <p:cNvSpPr/>
                <p:nvPr/>
              </p:nvSpPr>
              <p:spPr>
                <a:xfrm>
                  <a:off x="10073306"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0" name="Oval 489">
                  <a:extLst>
                    <a:ext uri="{FF2B5EF4-FFF2-40B4-BE49-F238E27FC236}">
                      <a16:creationId xmlns:a16="http://schemas.microsoft.com/office/drawing/2014/main" id="{DD386546-42A7-4101-BA51-E37F3646F1CB}"/>
                    </a:ext>
                  </a:extLst>
                </p:cNvPr>
                <p:cNvSpPr/>
                <p:nvPr/>
              </p:nvSpPr>
              <p:spPr>
                <a:xfrm>
                  <a:off x="1003055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1" name="Oval 490">
                  <a:extLst>
                    <a:ext uri="{FF2B5EF4-FFF2-40B4-BE49-F238E27FC236}">
                      <a16:creationId xmlns:a16="http://schemas.microsoft.com/office/drawing/2014/main" id="{3AE095D8-A599-4507-984F-99E2CAF77A51}"/>
                    </a:ext>
                  </a:extLst>
                </p:cNvPr>
                <p:cNvSpPr/>
                <p:nvPr/>
              </p:nvSpPr>
              <p:spPr>
                <a:xfrm>
                  <a:off x="9987813"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2" name="Oval 491">
                  <a:extLst>
                    <a:ext uri="{FF2B5EF4-FFF2-40B4-BE49-F238E27FC236}">
                      <a16:creationId xmlns:a16="http://schemas.microsoft.com/office/drawing/2014/main" id="{32E36343-EA4B-40B1-A071-DC523CB3FD63}"/>
                    </a:ext>
                  </a:extLst>
                </p:cNvPr>
                <p:cNvSpPr/>
                <p:nvPr/>
              </p:nvSpPr>
              <p:spPr>
                <a:xfrm>
                  <a:off x="9889494"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3" name="Oval 492">
                  <a:extLst>
                    <a:ext uri="{FF2B5EF4-FFF2-40B4-BE49-F238E27FC236}">
                      <a16:creationId xmlns:a16="http://schemas.microsoft.com/office/drawing/2014/main" id="{DB9894CE-7C66-4303-9FF1-4956B7BBF56F}"/>
                    </a:ext>
                  </a:extLst>
                </p:cNvPr>
                <p:cNvSpPr/>
                <p:nvPr/>
              </p:nvSpPr>
              <p:spPr>
                <a:xfrm>
                  <a:off x="9838197"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4" name="Oval 493">
                  <a:extLst>
                    <a:ext uri="{FF2B5EF4-FFF2-40B4-BE49-F238E27FC236}">
                      <a16:creationId xmlns:a16="http://schemas.microsoft.com/office/drawing/2014/main" id="{8566FEA9-6986-4C5F-8C08-54B48629AC6A}"/>
                    </a:ext>
                  </a:extLst>
                </p:cNvPr>
                <p:cNvSpPr/>
                <p:nvPr/>
              </p:nvSpPr>
              <p:spPr>
                <a:xfrm>
                  <a:off x="9795448"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5" name="Oval 494">
                  <a:extLst>
                    <a:ext uri="{FF2B5EF4-FFF2-40B4-BE49-F238E27FC236}">
                      <a16:creationId xmlns:a16="http://schemas.microsoft.com/office/drawing/2014/main" id="{6B169843-3E33-4184-9CCB-50F7F560FFBC}"/>
                    </a:ext>
                  </a:extLst>
                </p:cNvPr>
                <p:cNvSpPr/>
                <p:nvPr/>
              </p:nvSpPr>
              <p:spPr>
                <a:xfrm>
                  <a:off x="9624458"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6" name="Oval 495">
                  <a:extLst>
                    <a:ext uri="{FF2B5EF4-FFF2-40B4-BE49-F238E27FC236}">
                      <a16:creationId xmlns:a16="http://schemas.microsoft.com/office/drawing/2014/main" id="{AAD4A0C9-396A-4759-84E3-055868E96875}"/>
                    </a:ext>
                  </a:extLst>
                </p:cNvPr>
                <p:cNvSpPr/>
                <p:nvPr/>
              </p:nvSpPr>
              <p:spPr>
                <a:xfrm>
                  <a:off x="9765525"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7" name="Oval 496">
                  <a:extLst>
                    <a:ext uri="{FF2B5EF4-FFF2-40B4-BE49-F238E27FC236}">
                      <a16:creationId xmlns:a16="http://schemas.microsoft.com/office/drawing/2014/main" id="{86CE15CA-5408-4FED-9BD9-76D90E387D8F}"/>
                    </a:ext>
                  </a:extLst>
                </p:cNvPr>
                <p:cNvSpPr/>
                <p:nvPr/>
              </p:nvSpPr>
              <p:spPr>
                <a:xfrm>
                  <a:off x="9731326"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8" name="Oval 497">
                  <a:extLst>
                    <a:ext uri="{FF2B5EF4-FFF2-40B4-BE49-F238E27FC236}">
                      <a16:creationId xmlns:a16="http://schemas.microsoft.com/office/drawing/2014/main" id="{32E27526-F145-4031-81BA-E6528F198132}"/>
                    </a:ext>
                  </a:extLst>
                </p:cNvPr>
                <p:cNvSpPr/>
                <p:nvPr/>
              </p:nvSpPr>
              <p:spPr>
                <a:xfrm>
                  <a:off x="970995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99" name="Oval 498">
                  <a:extLst>
                    <a:ext uri="{FF2B5EF4-FFF2-40B4-BE49-F238E27FC236}">
                      <a16:creationId xmlns:a16="http://schemas.microsoft.com/office/drawing/2014/main" id="{5EAE4D21-B7AE-4603-B543-23CD5A92E6C3}"/>
                    </a:ext>
                  </a:extLst>
                </p:cNvPr>
                <p:cNvSpPr/>
                <p:nvPr/>
              </p:nvSpPr>
              <p:spPr>
                <a:xfrm>
                  <a:off x="968002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0" name="Oval 499">
                  <a:extLst>
                    <a:ext uri="{FF2B5EF4-FFF2-40B4-BE49-F238E27FC236}">
                      <a16:creationId xmlns:a16="http://schemas.microsoft.com/office/drawing/2014/main" id="{6841DE18-8254-4DFA-AE36-1C3F0316E758}"/>
                    </a:ext>
                  </a:extLst>
                </p:cNvPr>
                <p:cNvSpPr/>
                <p:nvPr/>
              </p:nvSpPr>
              <p:spPr>
                <a:xfrm>
                  <a:off x="9662930"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1" name="Oval 500">
                  <a:extLst>
                    <a:ext uri="{FF2B5EF4-FFF2-40B4-BE49-F238E27FC236}">
                      <a16:creationId xmlns:a16="http://schemas.microsoft.com/office/drawing/2014/main" id="{FEDEF051-B751-41BE-85FB-BCBDBB2990C9}"/>
                    </a:ext>
                  </a:extLst>
                </p:cNvPr>
                <p:cNvSpPr/>
                <p:nvPr/>
              </p:nvSpPr>
              <p:spPr>
                <a:xfrm>
                  <a:off x="964583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2" name="Oval 501">
                  <a:extLst>
                    <a:ext uri="{FF2B5EF4-FFF2-40B4-BE49-F238E27FC236}">
                      <a16:creationId xmlns:a16="http://schemas.microsoft.com/office/drawing/2014/main" id="{4AC7F7B3-8198-4D75-AE60-18E0F37C8273}"/>
                    </a:ext>
                  </a:extLst>
                </p:cNvPr>
                <p:cNvSpPr/>
                <p:nvPr/>
              </p:nvSpPr>
              <p:spPr>
                <a:xfrm>
                  <a:off x="9534688"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3" name="Oval 502">
                  <a:extLst>
                    <a:ext uri="{FF2B5EF4-FFF2-40B4-BE49-F238E27FC236}">
                      <a16:creationId xmlns:a16="http://schemas.microsoft.com/office/drawing/2014/main" id="{8974CE24-128C-4458-BC25-DFA220EF253D}"/>
                    </a:ext>
                  </a:extLst>
                </p:cNvPr>
                <p:cNvSpPr/>
                <p:nvPr/>
              </p:nvSpPr>
              <p:spPr>
                <a:xfrm>
                  <a:off x="949193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4" name="Oval 503">
                  <a:extLst>
                    <a:ext uri="{FF2B5EF4-FFF2-40B4-BE49-F238E27FC236}">
                      <a16:creationId xmlns:a16="http://schemas.microsoft.com/office/drawing/2014/main" id="{AC3B2D9E-6F3B-40B2-8684-7528A740BEEB}"/>
                    </a:ext>
                  </a:extLst>
                </p:cNvPr>
                <p:cNvSpPr/>
                <p:nvPr/>
              </p:nvSpPr>
              <p:spPr>
                <a:xfrm>
                  <a:off x="9440642"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5" name="Oval 504">
                  <a:extLst>
                    <a:ext uri="{FF2B5EF4-FFF2-40B4-BE49-F238E27FC236}">
                      <a16:creationId xmlns:a16="http://schemas.microsoft.com/office/drawing/2014/main" id="{421EA862-F927-4834-ADB4-260E2F52B088}"/>
                    </a:ext>
                  </a:extLst>
                </p:cNvPr>
                <p:cNvSpPr/>
                <p:nvPr/>
              </p:nvSpPr>
              <p:spPr>
                <a:xfrm>
                  <a:off x="9397893"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6" name="Oval 505">
                  <a:extLst>
                    <a:ext uri="{FF2B5EF4-FFF2-40B4-BE49-F238E27FC236}">
                      <a16:creationId xmlns:a16="http://schemas.microsoft.com/office/drawing/2014/main" id="{6B729855-F7DE-44C1-B293-D6F468E3F19E}"/>
                    </a:ext>
                  </a:extLst>
                </p:cNvPr>
                <p:cNvSpPr/>
                <p:nvPr/>
              </p:nvSpPr>
              <p:spPr>
                <a:xfrm>
                  <a:off x="9372244"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7" name="Oval 506">
                  <a:extLst>
                    <a:ext uri="{FF2B5EF4-FFF2-40B4-BE49-F238E27FC236}">
                      <a16:creationId xmlns:a16="http://schemas.microsoft.com/office/drawing/2014/main" id="{821D9AFA-F944-46DB-A6B6-12C41FD7D361}"/>
                    </a:ext>
                  </a:extLst>
                </p:cNvPr>
                <p:cNvSpPr/>
                <p:nvPr/>
              </p:nvSpPr>
              <p:spPr>
                <a:xfrm>
                  <a:off x="9295299"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8" name="Oval 507">
                  <a:extLst>
                    <a:ext uri="{FF2B5EF4-FFF2-40B4-BE49-F238E27FC236}">
                      <a16:creationId xmlns:a16="http://schemas.microsoft.com/office/drawing/2014/main" id="{E9C949C4-1A7C-483D-BC99-9CF30EB4AEFB}"/>
                    </a:ext>
                  </a:extLst>
                </p:cNvPr>
                <p:cNvSpPr/>
                <p:nvPr/>
              </p:nvSpPr>
              <p:spPr>
                <a:xfrm>
                  <a:off x="9256826"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09" name="Oval 508">
                  <a:extLst>
                    <a:ext uri="{FF2B5EF4-FFF2-40B4-BE49-F238E27FC236}">
                      <a16:creationId xmlns:a16="http://schemas.microsoft.com/office/drawing/2014/main" id="{12514D63-3312-429A-A210-76A443153B32}"/>
                    </a:ext>
                  </a:extLst>
                </p:cNvPr>
                <p:cNvSpPr/>
                <p:nvPr/>
              </p:nvSpPr>
              <p:spPr>
                <a:xfrm>
                  <a:off x="9145681"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10" name="Oval 509">
                  <a:extLst>
                    <a:ext uri="{FF2B5EF4-FFF2-40B4-BE49-F238E27FC236}">
                      <a16:creationId xmlns:a16="http://schemas.microsoft.com/office/drawing/2014/main" id="{31A138E9-E1E3-4758-9CFB-5002B792E922}"/>
                    </a:ext>
                  </a:extLst>
                </p:cNvPr>
                <p:cNvSpPr/>
                <p:nvPr/>
              </p:nvSpPr>
              <p:spPr>
                <a:xfrm>
                  <a:off x="9167055"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11" name="Oval 510">
                  <a:extLst>
                    <a:ext uri="{FF2B5EF4-FFF2-40B4-BE49-F238E27FC236}">
                      <a16:creationId xmlns:a16="http://schemas.microsoft.com/office/drawing/2014/main" id="{040151D1-59F9-4154-A7D0-27F04D44F504}"/>
                    </a:ext>
                  </a:extLst>
                </p:cNvPr>
                <p:cNvSpPr/>
                <p:nvPr/>
              </p:nvSpPr>
              <p:spPr>
                <a:xfrm>
                  <a:off x="9282472" y="2322001"/>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512" name="Oval 511">
                  <a:extLst>
                    <a:ext uri="{FF2B5EF4-FFF2-40B4-BE49-F238E27FC236}">
                      <a16:creationId xmlns:a16="http://schemas.microsoft.com/office/drawing/2014/main" id="{809B2C66-5919-46DC-AF3D-8649F3193A53}"/>
                    </a:ext>
                  </a:extLst>
                </p:cNvPr>
                <p:cNvSpPr/>
                <p:nvPr/>
              </p:nvSpPr>
              <p:spPr>
                <a:xfrm>
                  <a:off x="6950035" y="2207240"/>
                  <a:ext cx="54864" cy="54864"/>
                </a:xfrm>
                <a:prstGeom prst="ellipse">
                  <a:avLst/>
                </a:prstGeom>
                <a:solidFill>
                  <a:srgbClr val="F15A29"/>
                </a:solidFill>
                <a:ln w="12700" cap="flat">
                  <a:solidFill>
                    <a:srgbClr val="F15A29"/>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grpSp>
          <p:sp>
            <p:nvSpPr>
              <p:cNvPr id="390" name="TextBox 389">
                <a:extLst>
                  <a:ext uri="{FF2B5EF4-FFF2-40B4-BE49-F238E27FC236}">
                    <a16:creationId xmlns:a16="http://schemas.microsoft.com/office/drawing/2014/main" id="{D09BA4CA-B152-4547-AC43-E3D0BAF63189}"/>
                  </a:ext>
                </a:extLst>
              </p:cNvPr>
              <p:cNvSpPr txBox="1"/>
              <p:nvPr/>
            </p:nvSpPr>
            <p:spPr>
              <a:xfrm>
                <a:off x="11046712" y="2128339"/>
                <a:ext cx="549325" cy="322653"/>
              </a:xfrm>
              <a:prstGeom prst="rect">
                <a:avLst/>
              </a:prstGeom>
              <a:noFill/>
            </p:spPr>
            <p:txBody>
              <a:bodyPr wrap="none" rtlCol="0">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15A29"/>
                    </a:solidFill>
                    <a:effectLst/>
                    <a:uLnTx/>
                    <a:uFillTx/>
                    <a:latin typeface="Arial" panose="020B0604020202020204" pitchFamily="34" charset="0"/>
                    <a:ea typeface="+mn-ea"/>
                    <a:cs typeface="Arial" panose="020B0604020202020204" pitchFamily="34" charset="0"/>
                  </a:rPr>
                  <a:t>RVd</a:t>
                </a:r>
              </a:p>
            </p:txBody>
          </p:sp>
          <p:sp>
            <p:nvSpPr>
              <p:cNvPr id="391" name="TextBox 390">
                <a:extLst>
                  <a:ext uri="{FF2B5EF4-FFF2-40B4-BE49-F238E27FC236}">
                    <a16:creationId xmlns:a16="http://schemas.microsoft.com/office/drawing/2014/main" id="{63C71242-7AEE-49E0-8C14-E590E4E56DD4}"/>
                  </a:ext>
                </a:extLst>
              </p:cNvPr>
              <p:cNvSpPr txBox="1"/>
              <p:nvPr/>
            </p:nvSpPr>
            <p:spPr>
              <a:xfrm>
                <a:off x="10881658" y="1687804"/>
                <a:ext cx="741578" cy="322653"/>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7030A0"/>
                    </a:solidFill>
                    <a:effectLst/>
                    <a:uLnTx/>
                    <a:uFillTx/>
                    <a:latin typeface="Arial" panose="020B0604020202020204" pitchFamily="34" charset="0"/>
                    <a:ea typeface="+mn-ea"/>
                    <a:cs typeface="Arial" panose="020B0604020202020204" pitchFamily="34" charset="0"/>
                  </a:rPr>
                  <a:t>D-RVd</a:t>
                </a:r>
              </a:p>
            </p:txBody>
          </p:sp>
          <p:sp>
            <p:nvSpPr>
              <p:cNvPr id="392" name="TextBox 391">
                <a:extLst>
                  <a:ext uri="{FF2B5EF4-FFF2-40B4-BE49-F238E27FC236}">
                    <a16:creationId xmlns:a16="http://schemas.microsoft.com/office/drawing/2014/main" id="{EA290F77-EE6A-4FAA-8786-B041BDE5F6AC}"/>
                  </a:ext>
                </a:extLst>
              </p:cNvPr>
              <p:cNvSpPr txBox="1"/>
              <p:nvPr/>
            </p:nvSpPr>
            <p:spPr>
              <a:xfrm>
                <a:off x="7988830" y="1748625"/>
                <a:ext cx="593380" cy="274254"/>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94.8%</a:t>
                </a:r>
              </a:p>
            </p:txBody>
          </p:sp>
          <p:sp>
            <p:nvSpPr>
              <p:cNvPr id="393" name="TextBox 392">
                <a:extLst>
                  <a:ext uri="{FF2B5EF4-FFF2-40B4-BE49-F238E27FC236}">
                    <a16:creationId xmlns:a16="http://schemas.microsoft.com/office/drawing/2014/main" id="{3AE7B66F-1547-405A-BDFA-EEA554A1C6F8}"/>
                  </a:ext>
                </a:extLst>
              </p:cNvPr>
              <p:cNvSpPr txBox="1"/>
              <p:nvPr/>
            </p:nvSpPr>
            <p:spPr>
              <a:xfrm>
                <a:off x="9781328" y="2075821"/>
                <a:ext cx="593380" cy="274254"/>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92.2%</a:t>
                </a:r>
              </a:p>
            </p:txBody>
          </p:sp>
          <p:sp>
            <p:nvSpPr>
              <p:cNvPr id="394" name="TextBox 393">
                <a:extLst>
                  <a:ext uri="{FF2B5EF4-FFF2-40B4-BE49-F238E27FC236}">
                    <a16:creationId xmlns:a16="http://schemas.microsoft.com/office/drawing/2014/main" id="{E31BA882-F5B3-471F-BE96-4A8AF5EE1DA0}"/>
                  </a:ext>
                </a:extLst>
              </p:cNvPr>
              <p:cNvSpPr txBox="1"/>
              <p:nvPr/>
            </p:nvSpPr>
            <p:spPr>
              <a:xfrm>
                <a:off x="9785913" y="1781695"/>
                <a:ext cx="593380" cy="274254"/>
              </a:xfrm>
              <a:prstGeom prst="rect">
                <a:avLst/>
              </a:prstGeom>
              <a:noFill/>
            </p:spPr>
            <p:txBody>
              <a:bodyPr wrap="none" rtlCol="0">
                <a:spAutoFit/>
              </a:bodyPr>
              <a:lstStyle/>
              <a:p>
                <a:pPr marL="0" marR="0" lvl="0" indent="0" algn="r"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92.6%</a:t>
                </a:r>
              </a:p>
            </p:txBody>
          </p:sp>
          <p:sp>
            <p:nvSpPr>
              <p:cNvPr id="395" name="TextBox 394">
                <a:extLst>
                  <a:ext uri="{FF2B5EF4-FFF2-40B4-BE49-F238E27FC236}">
                    <a16:creationId xmlns:a16="http://schemas.microsoft.com/office/drawing/2014/main" id="{DACB59FC-3CC1-4383-9DA7-F5FF41226BA8}"/>
                  </a:ext>
                </a:extLst>
              </p:cNvPr>
              <p:cNvSpPr txBox="1"/>
              <p:nvPr/>
            </p:nvSpPr>
            <p:spPr>
              <a:xfrm>
                <a:off x="7988830" y="2074843"/>
                <a:ext cx="593380" cy="274254"/>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93.3%</a:t>
                </a:r>
              </a:p>
            </p:txBody>
          </p:sp>
          <p:grpSp>
            <p:nvGrpSpPr>
              <p:cNvPr id="396" name="Group 395">
                <a:extLst>
                  <a:ext uri="{FF2B5EF4-FFF2-40B4-BE49-F238E27FC236}">
                    <a16:creationId xmlns:a16="http://schemas.microsoft.com/office/drawing/2014/main" id="{C2A4552C-2CAD-4532-B579-EA179CA12AA4}"/>
                  </a:ext>
                </a:extLst>
              </p:cNvPr>
              <p:cNvGrpSpPr/>
              <p:nvPr/>
            </p:nvGrpSpPr>
            <p:grpSpPr>
              <a:xfrm>
                <a:off x="4426637" y="1763992"/>
                <a:ext cx="6985012" cy="298782"/>
                <a:chOff x="3937930" y="2064656"/>
                <a:chExt cx="6985012" cy="298782"/>
              </a:xfrm>
            </p:grpSpPr>
            <p:sp>
              <p:nvSpPr>
                <p:cNvPr id="397" name="Freeform: Shape 396">
                  <a:extLst>
                    <a:ext uri="{FF2B5EF4-FFF2-40B4-BE49-F238E27FC236}">
                      <a16:creationId xmlns:a16="http://schemas.microsoft.com/office/drawing/2014/main" id="{41B5BA78-9155-45A6-860F-6FDD838B2BA3}"/>
                    </a:ext>
                  </a:extLst>
                </p:cNvPr>
                <p:cNvSpPr/>
                <p:nvPr/>
              </p:nvSpPr>
              <p:spPr>
                <a:xfrm>
                  <a:off x="3937930" y="2064656"/>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98" name="Freeform: Shape 397">
                  <a:extLst>
                    <a:ext uri="{FF2B5EF4-FFF2-40B4-BE49-F238E27FC236}">
                      <a16:creationId xmlns:a16="http://schemas.microsoft.com/office/drawing/2014/main" id="{AEE8FA44-1DC9-424B-8C67-29E06AC55AEF}"/>
                    </a:ext>
                  </a:extLst>
                </p:cNvPr>
                <p:cNvSpPr/>
                <p:nvPr/>
              </p:nvSpPr>
              <p:spPr>
                <a:xfrm>
                  <a:off x="4060221" y="2064656"/>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399" name="Freeform: Shape 398">
                  <a:extLst>
                    <a:ext uri="{FF2B5EF4-FFF2-40B4-BE49-F238E27FC236}">
                      <a16:creationId xmlns:a16="http://schemas.microsoft.com/office/drawing/2014/main" id="{79A699CB-364E-48E1-9F11-765F0376342D}"/>
                    </a:ext>
                  </a:extLst>
                </p:cNvPr>
                <p:cNvSpPr/>
                <p:nvPr/>
              </p:nvSpPr>
              <p:spPr>
                <a:xfrm>
                  <a:off x="4775150" y="2064656"/>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0" name="Freeform: Shape 399">
                  <a:extLst>
                    <a:ext uri="{FF2B5EF4-FFF2-40B4-BE49-F238E27FC236}">
                      <a16:creationId xmlns:a16="http://schemas.microsoft.com/office/drawing/2014/main" id="{E86ECF09-70A4-450D-B5DC-8CFAC51AB67A}"/>
                    </a:ext>
                  </a:extLst>
                </p:cNvPr>
                <p:cNvSpPr/>
                <p:nvPr/>
              </p:nvSpPr>
              <p:spPr>
                <a:xfrm>
                  <a:off x="5486818" y="2103375"/>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1" name="Freeform: Shape 400">
                  <a:extLst>
                    <a:ext uri="{FF2B5EF4-FFF2-40B4-BE49-F238E27FC236}">
                      <a16:creationId xmlns:a16="http://schemas.microsoft.com/office/drawing/2014/main" id="{14A4DF8D-E73F-4B86-9E35-7FCE94A3C153}"/>
                    </a:ext>
                  </a:extLst>
                </p:cNvPr>
                <p:cNvSpPr/>
                <p:nvPr/>
              </p:nvSpPr>
              <p:spPr>
                <a:xfrm>
                  <a:off x="6306763" y="2134135"/>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2" name="Freeform: Shape 401">
                  <a:extLst>
                    <a:ext uri="{FF2B5EF4-FFF2-40B4-BE49-F238E27FC236}">
                      <a16:creationId xmlns:a16="http://schemas.microsoft.com/office/drawing/2014/main" id="{30FF3CAA-A4B4-412A-B251-80500A9BE217}"/>
                    </a:ext>
                  </a:extLst>
                </p:cNvPr>
                <p:cNvSpPr/>
                <p:nvPr/>
              </p:nvSpPr>
              <p:spPr>
                <a:xfrm>
                  <a:off x="6570157" y="2134135"/>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3" name="Freeform: Shape 402">
                  <a:extLst>
                    <a:ext uri="{FF2B5EF4-FFF2-40B4-BE49-F238E27FC236}">
                      <a16:creationId xmlns:a16="http://schemas.microsoft.com/office/drawing/2014/main" id="{AADBAA24-C811-4DFB-A722-23EC5377FBE3}"/>
                    </a:ext>
                  </a:extLst>
                </p:cNvPr>
                <p:cNvSpPr/>
                <p:nvPr/>
              </p:nvSpPr>
              <p:spPr>
                <a:xfrm>
                  <a:off x="7405842" y="2238392"/>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4" name="Freeform: Shape 403">
                  <a:extLst>
                    <a:ext uri="{FF2B5EF4-FFF2-40B4-BE49-F238E27FC236}">
                      <a16:creationId xmlns:a16="http://schemas.microsoft.com/office/drawing/2014/main" id="{14EEB0AA-4CD9-4578-8A65-0CCF11325943}"/>
                    </a:ext>
                  </a:extLst>
                </p:cNvPr>
                <p:cNvSpPr/>
                <p:nvPr/>
              </p:nvSpPr>
              <p:spPr>
                <a:xfrm>
                  <a:off x="7791699" y="224233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5" name="Freeform: Shape 404">
                  <a:extLst>
                    <a:ext uri="{FF2B5EF4-FFF2-40B4-BE49-F238E27FC236}">
                      <a16:creationId xmlns:a16="http://schemas.microsoft.com/office/drawing/2014/main" id="{1D66297E-FD39-4761-9B71-27CA2D3A1B45}"/>
                    </a:ext>
                  </a:extLst>
                </p:cNvPr>
                <p:cNvSpPr/>
                <p:nvPr/>
              </p:nvSpPr>
              <p:spPr>
                <a:xfrm>
                  <a:off x="8191495" y="226954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6" name="Freeform: Shape 405">
                  <a:extLst>
                    <a:ext uri="{FF2B5EF4-FFF2-40B4-BE49-F238E27FC236}">
                      <a16:creationId xmlns:a16="http://schemas.microsoft.com/office/drawing/2014/main" id="{A96597A8-8349-4825-9C2B-916151973E3E}"/>
                    </a:ext>
                  </a:extLst>
                </p:cNvPr>
                <p:cNvSpPr/>
                <p:nvPr/>
              </p:nvSpPr>
              <p:spPr>
                <a:xfrm>
                  <a:off x="8351413" y="226954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7" name="Freeform: Shape 406">
                  <a:extLst>
                    <a:ext uri="{FF2B5EF4-FFF2-40B4-BE49-F238E27FC236}">
                      <a16:creationId xmlns:a16="http://schemas.microsoft.com/office/drawing/2014/main" id="{132ECAD9-BDD8-4526-81C6-5F149A077FF2}"/>
                    </a:ext>
                  </a:extLst>
                </p:cNvPr>
                <p:cNvSpPr/>
                <p:nvPr/>
              </p:nvSpPr>
              <p:spPr>
                <a:xfrm>
                  <a:off x="8628917" y="226954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8" name="Freeform: Shape 407">
                  <a:extLst>
                    <a:ext uri="{FF2B5EF4-FFF2-40B4-BE49-F238E27FC236}">
                      <a16:creationId xmlns:a16="http://schemas.microsoft.com/office/drawing/2014/main" id="{4B418286-633D-4DD5-8897-05C36CDADA36}"/>
                    </a:ext>
                  </a:extLst>
                </p:cNvPr>
                <p:cNvSpPr/>
                <p:nvPr/>
              </p:nvSpPr>
              <p:spPr>
                <a:xfrm>
                  <a:off x="876118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09" name="Freeform: Shape 408">
                  <a:extLst>
                    <a:ext uri="{FF2B5EF4-FFF2-40B4-BE49-F238E27FC236}">
                      <a16:creationId xmlns:a16="http://schemas.microsoft.com/office/drawing/2014/main" id="{88847CFE-FA15-44C4-9E8D-93401D3D89E1}"/>
                    </a:ext>
                  </a:extLst>
                </p:cNvPr>
                <p:cNvSpPr/>
                <p:nvPr/>
              </p:nvSpPr>
              <p:spPr>
                <a:xfrm>
                  <a:off x="8699469" y="226954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0" name="Freeform: Shape 409">
                  <a:extLst>
                    <a:ext uri="{FF2B5EF4-FFF2-40B4-BE49-F238E27FC236}">
                      <a16:creationId xmlns:a16="http://schemas.microsoft.com/office/drawing/2014/main" id="{6417F623-3646-4DEC-B3A4-E59A6BBDA597}"/>
                    </a:ext>
                  </a:extLst>
                </p:cNvPr>
                <p:cNvSpPr/>
                <p:nvPr/>
              </p:nvSpPr>
              <p:spPr>
                <a:xfrm>
                  <a:off x="8897585"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1" name="Freeform: Shape 410">
                  <a:extLst>
                    <a:ext uri="{FF2B5EF4-FFF2-40B4-BE49-F238E27FC236}">
                      <a16:creationId xmlns:a16="http://schemas.microsoft.com/office/drawing/2014/main" id="{3D7B38E9-4B80-42F1-9165-C8C72DCC5ACE}"/>
                    </a:ext>
                  </a:extLst>
                </p:cNvPr>
                <p:cNvSpPr/>
                <p:nvPr/>
              </p:nvSpPr>
              <p:spPr>
                <a:xfrm>
                  <a:off x="915157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2" name="Freeform: Shape 411">
                  <a:extLst>
                    <a:ext uri="{FF2B5EF4-FFF2-40B4-BE49-F238E27FC236}">
                      <a16:creationId xmlns:a16="http://schemas.microsoft.com/office/drawing/2014/main" id="{939309C3-4F21-4E7D-B27A-E486F4F5764D}"/>
                    </a:ext>
                  </a:extLst>
                </p:cNvPr>
                <p:cNvSpPr/>
                <p:nvPr/>
              </p:nvSpPr>
              <p:spPr>
                <a:xfrm>
                  <a:off x="9193906"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3" name="Freeform: Shape 412">
                  <a:extLst>
                    <a:ext uri="{FF2B5EF4-FFF2-40B4-BE49-F238E27FC236}">
                      <a16:creationId xmlns:a16="http://schemas.microsoft.com/office/drawing/2014/main" id="{B7966E57-7437-4EE1-BF93-F6D94A7FD0DE}"/>
                    </a:ext>
                  </a:extLst>
                </p:cNvPr>
                <p:cNvSpPr/>
                <p:nvPr/>
              </p:nvSpPr>
              <p:spPr>
                <a:xfrm>
                  <a:off x="1085893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4" name="Freeform: Shape 413">
                  <a:extLst>
                    <a:ext uri="{FF2B5EF4-FFF2-40B4-BE49-F238E27FC236}">
                      <a16:creationId xmlns:a16="http://schemas.microsoft.com/office/drawing/2014/main" id="{BD2CAFF0-B8E0-4750-9D57-94A886510B52}"/>
                    </a:ext>
                  </a:extLst>
                </p:cNvPr>
                <p:cNvSpPr/>
                <p:nvPr/>
              </p:nvSpPr>
              <p:spPr>
                <a:xfrm>
                  <a:off x="1066609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5" name="Freeform: Shape 414">
                  <a:extLst>
                    <a:ext uri="{FF2B5EF4-FFF2-40B4-BE49-F238E27FC236}">
                      <a16:creationId xmlns:a16="http://schemas.microsoft.com/office/drawing/2014/main" id="{C3D87D81-33D7-4564-A1A0-A6719BAE98EB}"/>
                    </a:ext>
                  </a:extLst>
                </p:cNvPr>
                <p:cNvSpPr/>
                <p:nvPr/>
              </p:nvSpPr>
              <p:spPr>
                <a:xfrm>
                  <a:off x="10520282"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6" name="Freeform: Shape 415">
                  <a:extLst>
                    <a:ext uri="{FF2B5EF4-FFF2-40B4-BE49-F238E27FC236}">
                      <a16:creationId xmlns:a16="http://schemas.microsoft.com/office/drawing/2014/main" id="{644D428F-E1F9-4AEC-BC3D-7CA8549341D3}"/>
                    </a:ext>
                  </a:extLst>
                </p:cNvPr>
                <p:cNvSpPr/>
                <p:nvPr/>
              </p:nvSpPr>
              <p:spPr>
                <a:xfrm>
                  <a:off x="1047326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7" name="Freeform: Shape 416">
                  <a:extLst>
                    <a:ext uri="{FF2B5EF4-FFF2-40B4-BE49-F238E27FC236}">
                      <a16:creationId xmlns:a16="http://schemas.microsoft.com/office/drawing/2014/main" id="{BD974893-E926-4D78-A402-959BA136A3CE}"/>
                    </a:ext>
                  </a:extLst>
                </p:cNvPr>
                <p:cNvSpPr/>
                <p:nvPr/>
              </p:nvSpPr>
              <p:spPr>
                <a:xfrm>
                  <a:off x="1039631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8" name="Freeform: Shape 417">
                  <a:extLst>
                    <a:ext uri="{FF2B5EF4-FFF2-40B4-BE49-F238E27FC236}">
                      <a16:creationId xmlns:a16="http://schemas.microsoft.com/office/drawing/2014/main" id="{045BFA3D-AC41-4B83-AD02-83E6AA819BEF}"/>
                    </a:ext>
                  </a:extLst>
                </p:cNvPr>
                <p:cNvSpPr/>
                <p:nvPr/>
              </p:nvSpPr>
              <p:spPr>
                <a:xfrm>
                  <a:off x="1037921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19" name="Freeform: Shape 418">
                  <a:extLst>
                    <a:ext uri="{FF2B5EF4-FFF2-40B4-BE49-F238E27FC236}">
                      <a16:creationId xmlns:a16="http://schemas.microsoft.com/office/drawing/2014/main" id="{0591FF1E-1B79-4DE0-B310-077C474D28BF}"/>
                    </a:ext>
                  </a:extLst>
                </p:cNvPr>
                <p:cNvSpPr/>
                <p:nvPr/>
              </p:nvSpPr>
              <p:spPr>
                <a:xfrm>
                  <a:off x="10353567"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0" name="Freeform: Shape 419">
                  <a:extLst>
                    <a:ext uri="{FF2B5EF4-FFF2-40B4-BE49-F238E27FC236}">
                      <a16:creationId xmlns:a16="http://schemas.microsoft.com/office/drawing/2014/main" id="{2D6340FF-9827-4023-B243-E84B0DA314EC}"/>
                    </a:ext>
                  </a:extLst>
                </p:cNvPr>
                <p:cNvSpPr/>
                <p:nvPr/>
              </p:nvSpPr>
              <p:spPr>
                <a:xfrm>
                  <a:off x="10327917"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1" name="Freeform: Shape 420">
                  <a:extLst>
                    <a:ext uri="{FF2B5EF4-FFF2-40B4-BE49-F238E27FC236}">
                      <a16:creationId xmlns:a16="http://schemas.microsoft.com/office/drawing/2014/main" id="{7DAFD5DB-EA87-48B8-A356-34F2C644B29E}"/>
                    </a:ext>
                  </a:extLst>
                </p:cNvPr>
                <p:cNvSpPr/>
                <p:nvPr/>
              </p:nvSpPr>
              <p:spPr>
                <a:xfrm>
                  <a:off x="1030654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2" name="Freeform: Shape 421">
                  <a:extLst>
                    <a:ext uri="{FF2B5EF4-FFF2-40B4-BE49-F238E27FC236}">
                      <a16:creationId xmlns:a16="http://schemas.microsoft.com/office/drawing/2014/main" id="{CE6D0489-8AE6-4B57-9357-69B4B5D6AC46}"/>
                    </a:ext>
                  </a:extLst>
                </p:cNvPr>
                <p:cNvSpPr/>
                <p:nvPr/>
              </p:nvSpPr>
              <p:spPr>
                <a:xfrm>
                  <a:off x="10259522"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3" name="Freeform: Shape 422">
                  <a:extLst>
                    <a:ext uri="{FF2B5EF4-FFF2-40B4-BE49-F238E27FC236}">
                      <a16:creationId xmlns:a16="http://schemas.microsoft.com/office/drawing/2014/main" id="{9F6A9373-9AD2-46BA-9A48-C0AA3BBBB2B5}"/>
                    </a:ext>
                  </a:extLst>
                </p:cNvPr>
                <p:cNvSpPr/>
                <p:nvPr/>
              </p:nvSpPr>
              <p:spPr>
                <a:xfrm>
                  <a:off x="10238149"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4" name="Freeform: Shape 423">
                  <a:extLst>
                    <a:ext uri="{FF2B5EF4-FFF2-40B4-BE49-F238E27FC236}">
                      <a16:creationId xmlns:a16="http://schemas.microsoft.com/office/drawing/2014/main" id="{FCDE8D39-EA40-41AE-84B1-37DD212EC1D1}"/>
                    </a:ext>
                  </a:extLst>
                </p:cNvPr>
                <p:cNvSpPr/>
                <p:nvPr/>
              </p:nvSpPr>
              <p:spPr>
                <a:xfrm>
                  <a:off x="10216776"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5" name="Freeform: Shape 424">
                  <a:extLst>
                    <a:ext uri="{FF2B5EF4-FFF2-40B4-BE49-F238E27FC236}">
                      <a16:creationId xmlns:a16="http://schemas.microsoft.com/office/drawing/2014/main" id="{C6A59305-A9B3-4F2C-B46C-A3A901F8A751}"/>
                    </a:ext>
                  </a:extLst>
                </p:cNvPr>
                <p:cNvSpPr/>
                <p:nvPr/>
              </p:nvSpPr>
              <p:spPr>
                <a:xfrm>
                  <a:off x="980212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6" name="Freeform: Shape 425">
                  <a:extLst>
                    <a:ext uri="{FF2B5EF4-FFF2-40B4-BE49-F238E27FC236}">
                      <a16:creationId xmlns:a16="http://schemas.microsoft.com/office/drawing/2014/main" id="{7F2BA605-25F1-499F-9A22-5FDF034DEF32}"/>
                    </a:ext>
                  </a:extLst>
                </p:cNvPr>
                <p:cNvSpPr/>
                <p:nvPr/>
              </p:nvSpPr>
              <p:spPr>
                <a:xfrm>
                  <a:off x="981922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7" name="Freeform: Shape 426">
                  <a:extLst>
                    <a:ext uri="{FF2B5EF4-FFF2-40B4-BE49-F238E27FC236}">
                      <a16:creationId xmlns:a16="http://schemas.microsoft.com/office/drawing/2014/main" id="{C5C6081A-C9BA-4CF9-BD0A-C864F7983645}"/>
                    </a:ext>
                  </a:extLst>
                </p:cNvPr>
                <p:cNvSpPr/>
                <p:nvPr/>
              </p:nvSpPr>
              <p:spPr>
                <a:xfrm>
                  <a:off x="9844872"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8" name="Freeform: Shape 427">
                  <a:extLst>
                    <a:ext uri="{FF2B5EF4-FFF2-40B4-BE49-F238E27FC236}">
                      <a16:creationId xmlns:a16="http://schemas.microsoft.com/office/drawing/2014/main" id="{DB2B5BD2-4D07-4DB7-BDA9-DB8C3FFD0139}"/>
                    </a:ext>
                  </a:extLst>
                </p:cNvPr>
                <p:cNvSpPr/>
                <p:nvPr/>
              </p:nvSpPr>
              <p:spPr>
                <a:xfrm>
                  <a:off x="987479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29" name="Freeform: Shape 428">
                  <a:extLst>
                    <a:ext uri="{FF2B5EF4-FFF2-40B4-BE49-F238E27FC236}">
                      <a16:creationId xmlns:a16="http://schemas.microsoft.com/office/drawing/2014/main" id="{7375B121-A539-4B70-B350-FC750F9BA250}"/>
                    </a:ext>
                  </a:extLst>
                </p:cNvPr>
                <p:cNvSpPr/>
                <p:nvPr/>
              </p:nvSpPr>
              <p:spPr>
                <a:xfrm>
                  <a:off x="948579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0" name="Freeform: Shape 429">
                  <a:extLst>
                    <a:ext uri="{FF2B5EF4-FFF2-40B4-BE49-F238E27FC236}">
                      <a16:creationId xmlns:a16="http://schemas.microsoft.com/office/drawing/2014/main" id="{D42A6B84-29A6-4439-99F5-18A0DC4C0A32}"/>
                    </a:ext>
                  </a:extLst>
                </p:cNvPr>
                <p:cNvSpPr/>
                <p:nvPr/>
              </p:nvSpPr>
              <p:spPr>
                <a:xfrm>
                  <a:off x="941739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1" name="Freeform: Shape 430">
                  <a:extLst>
                    <a:ext uri="{FF2B5EF4-FFF2-40B4-BE49-F238E27FC236}">
                      <a16:creationId xmlns:a16="http://schemas.microsoft.com/office/drawing/2014/main" id="{EA6AE182-A837-4438-8A90-C566B1FDB653}"/>
                    </a:ext>
                  </a:extLst>
                </p:cNvPr>
                <p:cNvSpPr/>
                <p:nvPr/>
              </p:nvSpPr>
              <p:spPr>
                <a:xfrm>
                  <a:off x="940029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2" name="Freeform: Shape 431">
                  <a:extLst>
                    <a:ext uri="{FF2B5EF4-FFF2-40B4-BE49-F238E27FC236}">
                      <a16:creationId xmlns:a16="http://schemas.microsoft.com/office/drawing/2014/main" id="{E2B6A80B-2263-473B-BA9B-5F2CF161A5A1}"/>
                    </a:ext>
                  </a:extLst>
                </p:cNvPr>
                <p:cNvSpPr/>
                <p:nvPr/>
              </p:nvSpPr>
              <p:spPr>
                <a:xfrm>
                  <a:off x="9374645"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3" name="Freeform: Shape 432">
                  <a:extLst>
                    <a:ext uri="{FF2B5EF4-FFF2-40B4-BE49-F238E27FC236}">
                      <a16:creationId xmlns:a16="http://schemas.microsoft.com/office/drawing/2014/main" id="{D4D1CE94-862E-4FEC-9954-B3BA18FD0F34}"/>
                    </a:ext>
                  </a:extLst>
                </p:cNvPr>
                <p:cNvSpPr/>
                <p:nvPr/>
              </p:nvSpPr>
              <p:spPr>
                <a:xfrm>
                  <a:off x="9348997"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4" name="Freeform: Shape 433">
                  <a:extLst>
                    <a:ext uri="{FF2B5EF4-FFF2-40B4-BE49-F238E27FC236}">
                      <a16:creationId xmlns:a16="http://schemas.microsoft.com/office/drawing/2014/main" id="{30947EB2-BFC6-4A42-A6FA-0AF64DD119D6}"/>
                    </a:ext>
                  </a:extLst>
                </p:cNvPr>
                <p:cNvSpPr/>
                <p:nvPr/>
              </p:nvSpPr>
              <p:spPr>
                <a:xfrm>
                  <a:off x="9314799"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5" name="Freeform: Shape 434">
                  <a:extLst>
                    <a:ext uri="{FF2B5EF4-FFF2-40B4-BE49-F238E27FC236}">
                      <a16:creationId xmlns:a16="http://schemas.microsoft.com/office/drawing/2014/main" id="{5BBC28D1-E1C0-4F98-BA88-CC332FB9DF0A}"/>
                    </a:ext>
                  </a:extLst>
                </p:cNvPr>
                <p:cNvSpPr/>
                <p:nvPr/>
              </p:nvSpPr>
              <p:spPr>
                <a:xfrm>
                  <a:off x="928487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6" name="Freeform: Shape 435">
                  <a:extLst>
                    <a:ext uri="{FF2B5EF4-FFF2-40B4-BE49-F238E27FC236}">
                      <a16:creationId xmlns:a16="http://schemas.microsoft.com/office/drawing/2014/main" id="{2A9EADAF-9E8D-4ECE-94F5-FD184B1B1F28}"/>
                    </a:ext>
                  </a:extLst>
                </p:cNvPr>
                <p:cNvSpPr/>
                <p:nvPr/>
              </p:nvSpPr>
              <p:spPr>
                <a:xfrm>
                  <a:off x="9242126"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7" name="Freeform: Shape 436">
                  <a:extLst>
                    <a:ext uri="{FF2B5EF4-FFF2-40B4-BE49-F238E27FC236}">
                      <a16:creationId xmlns:a16="http://schemas.microsoft.com/office/drawing/2014/main" id="{E0F236DE-A5CD-4ED9-A610-CEC9E0F09ED2}"/>
                    </a:ext>
                  </a:extLst>
                </p:cNvPr>
                <p:cNvSpPr/>
                <p:nvPr/>
              </p:nvSpPr>
              <p:spPr>
                <a:xfrm>
                  <a:off x="9537084"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8" name="Freeform: Shape 437">
                  <a:extLst>
                    <a:ext uri="{FF2B5EF4-FFF2-40B4-BE49-F238E27FC236}">
                      <a16:creationId xmlns:a16="http://schemas.microsoft.com/office/drawing/2014/main" id="{5CCF89FC-3ED7-465E-AA08-7608F2BF7706}"/>
                    </a:ext>
                  </a:extLst>
                </p:cNvPr>
                <p:cNvSpPr/>
                <p:nvPr/>
              </p:nvSpPr>
              <p:spPr>
                <a:xfrm>
                  <a:off x="9567009"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39" name="Freeform: Shape 438">
                  <a:extLst>
                    <a:ext uri="{FF2B5EF4-FFF2-40B4-BE49-F238E27FC236}">
                      <a16:creationId xmlns:a16="http://schemas.microsoft.com/office/drawing/2014/main" id="{9DF8E6DB-6558-44C1-A21F-E528E200DEFC}"/>
                    </a:ext>
                  </a:extLst>
                </p:cNvPr>
                <p:cNvSpPr/>
                <p:nvPr/>
              </p:nvSpPr>
              <p:spPr>
                <a:xfrm>
                  <a:off x="9596932"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0" name="Freeform: Shape 439">
                  <a:extLst>
                    <a:ext uri="{FF2B5EF4-FFF2-40B4-BE49-F238E27FC236}">
                      <a16:creationId xmlns:a16="http://schemas.microsoft.com/office/drawing/2014/main" id="{7D794D3D-7FD4-47C0-88F3-C403B5A520F7}"/>
                    </a:ext>
                  </a:extLst>
                </p:cNvPr>
                <p:cNvSpPr/>
                <p:nvPr/>
              </p:nvSpPr>
              <p:spPr>
                <a:xfrm>
                  <a:off x="9631131"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1" name="Freeform: Shape 440">
                  <a:extLst>
                    <a:ext uri="{FF2B5EF4-FFF2-40B4-BE49-F238E27FC236}">
                      <a16:creationId xmlns:a16="http://schemas.microsoft.com/office/drawing/2014/main" id="{4BD9C9D1-637B-456E-9A68-F23F99CF0B25}"/>
                    </a:ext>
                  </a:extLst>
                </p:cNvPr>
                <p:cNvSpPr/>
                <p:nvPr/>
              </p:nvSpPr>
              <p:spPr>
                <a:xfrm>
                  <a:off x="9669602"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2" name="Freeform: Shape 441">
                  <a:extLst>
                    <a:ext uri="{FF2B5EF4-FFF2-40B4-BE49-F238E27FC236}">
                      <a16:creationId xmlns:a16="http://schemas.microsoft.com/office/drawing/2014/main" id="{F59B3C7B-BE06-4376-B048-88749CFB808C}"/>
                    </a:ext>
                  </a:extLst>
                </p:cNvPr>
                <p:cNvSpPr/>
                <p:nvPr/>
              </p:nvSpPr>
              <p:spPr>
                <a:xfrm>
                  <a:off x="969525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3" name="Freeform: Shape 442">
                  <a:extLst>
                    <a:ext uri="{FF2B5EF4-FFF2-40B4-BE49-F238E27FC236}">
                      <a16:creationId xmlns:a16="http://schemas.microsoft.com/office/drawing/2014/main" id="{9E79569F-F7DF-43E1-BA6B-F78C0D3A8375}"/>
                    </a:ext>
                  </a:extLst>
                </p:cNvPr>
                <p:cNvSpPr/>
                <p:nvPr/>
              </p:nvSpPr>
              <p:spPr>
                <a:xfrm>
                  <a:off x="972945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4" name="Freeform: Shape 443">
                  <a:extLst>
                    <a:ext uri="{FF2B5EF4-FFF2-40B4-BE49-F238E27FC236}">
                      <a16:creationId xmlns:a16="http://schemas.microsoft.com/office/drawing/2014/main" id="{88AC1C31-AD6C-4837-A6B1-6427A89AE3DD}"/>
                    </a:ext>
                  </a:extLst>
                </p:cNvPr>
                <p:cNvSpPr/>
                <p:nvPr/>
              </p:nvSpPr>
              <p:spPr>
                <a:xfrm>
                  <a:off x="9763648"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5" name="Freeform: Shape 444">
                  <a:extLst>
                    <a:ext uri="{FF2B5EF4-FFF2-40B4-BE49-F238E27FC236}">
                      <a16:creationId xmlns:a16="http://schemas.microsoft.com/office/drawing/2014/main" id="{880520DE-CB89-4AEF-8010-F9A0076F2F2B}"/>
                    </a:ext>
                  </a:extLst>
                </p:cNvPr>
                <p:cNvSpPr/>
                <p:nvPr/>
              </p:nvSpPr>
              <p:spPr>
                <a:xfrm>
                  <a:off x="9930365"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6" name="Freeform: Shape 445">
                  <a:extLst>
                    <a:ext uri="{FF2B5EF4-FFF2-40B4-BE49-F238E27FC236}">
                      <a16:creationId xmlns:a16="http://schemas.microsoft.com/office/drawing/2014/main" id="{6D1A6F64-3249-4C4F-AF98-1E0F3C8ABE22}"/>
                    </a:ext>
                  </a:extLst>
                </p:cNvPr>
                <p:cNvSpPr/>
                <p:nvPr/>
              </p:nvSpPr>
              <p:spPr>
                <a:xfrm>
                  <a:off x="9977386"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7" name="Freeform: Shape 446">
                  <a:extLst>
                    <a:ext uri="{FF2B5EF4-FFF2-40B4-BE49-F238E27FC236}">
                      <a16:creationId xmlns:a16="http://schemas.microsoft.com/office/drawing/2014/main" id="{BA810147-2634-4413-87E8-FB0783850816}"/>
                    </a:ext>
                  </a:extLst>
                </p:cNvPr>
                <p:cNvSpPr/>
                <p:nvPr/>
              </p:nvSpPr>
              <p:spPr>
                <a:xfrm>
                  <a:off x="1002441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8" name="Freeform: Shape 447">
                  <a:extLst>
                    <a:ext uri="{FF2B5EF4-FFF2-40B4-BE49-F238E27FC236}">
                      <a16:creationId xmlns:a16="http://schemas.microsoft.com/office/drawing/2014/main" id="{98DF7B6E-01C8-432E-BCCA-7C2E50FDC741}"/>
                    </a:ext>
                  </a:extLst>
                </p:cNvPr>
                <p:cNvSpPr/>
                <p:nvPr/>
              </p:nvSpPr>
              <p:spPr>
                <a:xfrm>
                  <a:off x="10062883"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49" name="Freeform: Shape 448">
                  <a:extLst>
                    <a:ext uri="{FF2B5EF4-FFF2-40B4-BE49-F238E27FC236}">
                      <a16:creationId xmlns:a16="http://schemas.microsoft.com/office/drawing/2014/main" id="{A5D6F321-43B7-4B33-B938-D503E7D2830C}"/>
                    </a:ext>
                  </a:extLst>
                </p:cNvPr>
                <p:cNvSpPr/>
                <p:nvPr/>
              </p:nvSpPr>
              <p:spPr>
                <a:xfrm>
                  <a:off x="10105630"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0" name="Freeform: Shape 449">
                  <a:extLst>
                    <a:ext uri="{FF2B5EF4-FFF2-40B4-BE49-F238E27FC236}">
                      <a16:creationId xmlns:a16="http://schemas.microsoft.com/office/drawing/2014/main" id="{727C153E-2F17-49EF-AD09-1BD9A723CDAB}"/>
                    </a:ext>
                  </a:extLst>
                </p:cNvPr>
                <p:cNvSpPr/>
                <p:nvPr/>
              </p:nvSpPr>
              <p:spPr>
                <a:xfrm>
                  <a:off x="10148379"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1" name="Freeform: Shape 450">
                  <a:extLst>
                    <a:ext uri="{FF2B5EF4-FFF2-40B4-BE49-F238E27FC236}">
                      <a16:creationId xmlns:a16="http://schemas.microsoft.com/office/drawing/2014/main" id="{AA2B3ACA-7277-497D-AA19-EEF03CE8E905}"/>
                    </a:ext>
                  </a:extLst>
                </p:cNvPr>
                <p:cNvSpPr/>
                <p:nvPr/>
              </p:nvSpPr>
              <p:spPr>
                <a:xfrm>
                  <a:off x="10178301" y="2308574"/>
                  <a:ext cx="64008" cy="54864"/>
                </a:xfrm>
                <a:custGeom>
                  <a:avLst/>
                  <a:gdLst>
                    <a:gd name="connsiteX0" fmla="*/ 0 w 62964"/>
                    <a:gd name="connsiteY0" fmla="*/ 54861 h 54860"/>
                    <a:gd name="connsiteX1" fmla="*/ 31579 w 62964"/>
                    <a:gd name="connsiteY1" fmla="*/ 0 h 54860"/>
                    <a:gd name="connsiteX2" fmla="*/ 62965 w 62964"/>
                    <a:gd name="connsiteY2" fmla="*/ 54861 h 54860"/>
                    <a:gd name="connsiteX3" fmla="*/ 0 w 62964"/>
                    <a:gd name="connsiteY3" fmla="*/ 54861 h 54860"/>
                  </a:gdLst>
                  <a:ahLst/>
                  <a:cxnLst>
                    <a:cxn ang="0">
                      <a:pos x="connsiteX0" y="connsiteY0"/>
                    </a:cxn>
                    <a:cxn ang="0">
                      <a:pos x="connsiteX1" y="connsiteY1"/>
                    </a:cxn>
                    <a:cxn ang="0">
                      <a:pos x="connsiteX2" y="connsiteY2"/>
                    </a:cxn>
                    <a:cxn ang="0">
                      <a:pos x="connsiteX3" y="connsiteY3"/>
                    </a:cxn>
                  </a:cxnLst>
                  <a:rect l="l" t="t" r="r" b="b"/>
                  <a:pathLst>
                    <a:path w="62964" h="54860">
                      <a:moveTo>
                        <a:pt x="0" y="54861"/>
                      </a:moveTo>
                      <a:lnTo>
                        <a:pt x="31579" y="0"/>
                      </a:lnTo>
                      <a:lnTo>
                        <a:pt x="62965" y="54861"/>
                      </a:lnTo>
                      <a:lnTo>
                        <a:pt x="0" y="54861"/>
                      </a:lnTo>
                      <a:close/>
                    </a:path>
                  </a:pathLst>
                </a:custGeom>
                <a:solidFill>
                  <a:srgbClr val="662D91"/>
                </a:solidFill>
                <a:ln w="19234" cap="flat">
                  <a:solidFill>
                    <a:srgbClr val="662D91"/>
                  </a:solidFill>
                  <a:prstDash val="solid"/>
                  <a:miter/>
                </a:ln>
              </p:spPr>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endParaRPr>
                </a:p>
              </p:txBody>
            </p:sp>
            <p:sp>
              <p:nvSpPr>
                <p:cNvPr id="452" name="Freeform: Shape 451">
                  <a:extLst>
                    <a:ext uri="{FF2B5EF4-FFF2-40B4-BE49-F238E27FC236}">
                      <a16:creationId xmlns:a16="http://schemas.microsoft.com/office/drawing/2014/main" id="{513C6D6C-2F3B-4B71-B3D1-49C38AD97F44}"/>
                    </a:ext>
                  </a:extLst>
                </p:cNvPr>
                <p:cNvSpPr/>
                <p:nvPr/>
              </p:nvSpPr>
              <p:spPr>
                <a:xfrm>
                  <a:off x="3991133" y="2103540"/>
                  <a:ext cx="6923515" cy="241014"/>
                </a:xfrm>
                <a:custGeom>
                  <a:avLst/>
                  <a:gdLst>
                    <a:gd name="connsiteX0" fmla="*/ 0 w 3856725"/>
                    <a:gd name="connsiteY0" fmla="*/ 0 h 212224"/>
                    <a:gd name="connsiteX1" fmla="*/ 854139 w 3856725"/>
                    <a:gd name="connsiteY1" fmla="*/ 0 h 212224"/>
                    <a:gd name="connsiteX2" fmla="*/ 854139 w 3856725"/>
                    <a:gd name="connsiteY2" fmla="*/ 31440 h 212224"/>
                    <a:gd name="connsiteX3" fmla="*/ 982522 w 3856725"/>
                    <a:gd name="connsiteY3" fmla="*/ 31440 h 212224"/>
                    <a:gd name="connsiteX4" fmla="*/ 982522 w 3856725"/>
                    <a:gd name="connsiteY4" fmla="*/ 57641 h 212224"/>
                    <a:gd name="connsiteX5" fmla="*/ 1650636 w 3856725"/>
                    <a:gd name="connsiteY5" fmla="*/ 57641 h 212224"/>
                    <a:gd name="connsiteX6" fmla="*/ 1650636 w 3856725"/>
                    <a:gd name="connsiteY6" fmla="*/ 86461 h 212224"/>
                    <a:gd name="connsiteX7" fmla="*/ 1907402 w 3856725"/>
                    <a:gd name="connsiteY7" fmla="*/ 86461 h 212224"/>
                    <a:gd name="connsiteX8" fmla="*/ 1907402 w 3856725"/>
                    <a:gd name="connsiteY8" fmla="*/ 149343 h 212224"/>
                    <a:gd name="connsiteX9" fmla="*/ 2271590 w 3856725"/>
                    <a:gd name="connsiteY9" fmla="*/ 149343 h 212224"/>
                    <a:gd name="connsiteX10" fmla="*/ 2271590 w 3856725"/>
                    <a:gd name="connsiteY10" fmla="*/ 178163 h 212224"/>
                    <a:gd name="connsiteX11" fmla="*/ 2677699 w 3856725"/>
                    <a:gd name="connsiteY11" fmla="*/ 178163 h 212224"/>
                    <a:gd name="connsiteX12" fmla="*/ 2677699 w 3856725"/>
                    <a:gd name="connsiteY12" fmla="*/ 212224 h 212224"/>
                    <a:gd name="connsiteX13" fmla="*/ 3856725 w 3856725"/>
                    <a:gd name="connsiteY13" fmla="*/ 212224 h 21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6725" h="212224">
                      <a:moveTo>
                        <a:pt x="0" y="0"/>
                      </a:moveTo>
                      <a:lnTo>
                        <a:pt x="854139" y="0"/>
                      </a:lnTo>
                      <a:lnTo>
                        <a:pt x="854139" y="31440"/>
                      </a:lnTo>
                      <a:lnTo>
                        <a:pt x="982522" y="31440"/>
                      </a:lnTo>
                      <a:lnTo>
                        <a:pt x="982522" y="57641"/>
                      </a:lnTo>
                      <a:lnTo>
                        <a:pt x="1650636" y="57641"/>
                      </a:lnTo>
                      <a:lnTo>
                        <a:pt x="1650636" y="86461"/>
                      </a:lnTo>
                      <a:lnTo>
                        <a:pt x="1907402" y="86461"/>
                      </a:lnTo>
                      <a:lnTo>
                        <a:pt x="1907402" y="149343"/>
                      </a:lnTo>
                      <a:lnTo>
                        <a:pt x="2271590" y="149343"/>
                      </a:lnTo>
                      <a:lnTo>
                        <a:pt x="2271590" y="178163"/>
                      </a:lnTo>
                      <a:lnTo>
                        <a:pt x="2677699" y="178163"/>
                      </a:lnTo>
                      <a:lnTo>
                        <a:pt x="2677699" y="212224"/>
                      </a:lnTo>
                      <a:lnTo>
                        <a:pt x="3856725" y="212224"/>
                      </a:lnTo>
                    </a:path>
                  </a:pathLst>
                </a:custGeom>
                <a:noFill/>
                <a:ln w="19050" cap="sq">
                  <a:solidFill>
                    <a:srgbClr val="662D9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Calibri"/>
                    <a:ea typeface="+mn-ea"/>
                    <a:cs typeface="+mn-cs"/>
                  </a:endParaRPr>
                </a:p>
              </p:txBody>
            </p:sp>
          </p:grpSp>
        </p:grpSp>
        <p:sp>
          <p:nvSpPr>
            <p:cNvPr id="180" name="TextBox 179">
              <a:extLst>
                <a:ext uri="{FF2B5EF4-FFF2-40B4-BE49-F238E27FC236}">
                  <a16:creationId xmlns:a16="http://schemas.microsoft.com/office/drawing/2014/main" id="{AAB8F64C-F78B-46EE-B794-10B4C8E3DCB3}"/>
                </a:ext>
              </a:extLst>
            </p:cNvPr>
            <p:cNvSpPr txBox="1"/>
            <p:nvPr/>
          </p:nvSpPr>
          <p:spPr>
            <a:xfrm>
              <a:off x="4469734" y="4713300"/>
              <a:ext cx="2408640" cy="293587"/>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505050"/>
                  </a:solidFill>
                  <a:effectLst/>
                  <a:uLnTx/>
                  <a:uFillTx/>
                  <a:latin typeface="Arial" panose="020B0604020202020204" pitchFamily="34" charset="0"/>
                  <a:ea typeface="+mn-ea"/>
                  <a:cs typeface="Arial" panose="020B0604020202020204" pitchFamily="34" charset="0"/>
                </a:rPr>
                <a:t>HR: 0.90 (95% CI: 0.32-2.57)</a:t>
              </a:r>
            </a:p>
          </p:txBody>
        </p:sp>
        <p:cxnSp>
          <p:nvCxnSpPr>
            <p:cNvPr id="174" name="Straight Connector 173">
              <a:extLst>
                <a:ext uri="{FF2B5EF4-FFF2-40B4-BE49-F238E27FC236}">
                  <a16:creationId xmlns:a16="http://schemas.microsoft.com/office/drawing/2014/main" id="{6390BDDB-9E27-40AC-A57A-9CC1676C5088}"/>
                </a:ext>
              </a:extLst>
            </p:cNvPr>
            <p:cNvCxnSpPr/>
            <p:nvPr/>
          </p:nvCxnSpPr>
          <p:spPr>
            <a:xfrm>
              <a:off x="4420252" y="3554746"/>
              <a:ext cx="7021085" cy="0"/>
            </a:xfrm>
            <a:prstGeom prst="line">
              <a:avLst/>
            </a:prstGeom>
            <a:ln w="12700">
              <a:solidFill>
                <a:schemeClr val="tx2"/>
              </a:solidFill>
              <a:prstDash val="dash"/>
            </a:ln>
          </p:spPr>
          <p:style>
            <a:lnRef idx="1">
              <a:schemeClr val="accent1"/>
            </a:lnRef>
            <a:fillRef idx="0">
              <a:schemeClr val="accent1"/>
            </a:fillRef>
            <a:effectRef idx="0">
              <a:schemeClr val="accent1"/>
            </a:effectRef>
            <a:fontRef idx="minor">
              <a:schemeClr val="tx1"/>
            </a:fontRef>
          </p:style>
        </p:cxnSp>
      </p:grpSp>
      <p:sp>
        <p:nvSpPr>
          <p:cNvPr id="178" name="TextBox 4">
            <a:extLst>
              <a:ext uri="{FF2B5EF4-FFF2-40B4-BE49-F238E27FC236}">
                <a16:creationId xmlns:a16="http://schemas.microsoft.com/office/drawing/2014/main" id="{6CDF1AF1-FE18-4E67-AD8C-7087A29D4D44}"/>
              </a:ext>
            </a:extLst>
          </p:cNvPr>
          <p:cNvSpPr txBox="1">
            <a:spLocks noChangeArrowheads="1"/>
          </p:cNvSpPr>
          <p:nvPr/>
        </p:nvSpPr>
        <p:spPr bwMode="auto">
          <a:xfrm>
            <a:off x="-7885" y="6661095"/>
            <a:ext cx="276229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Laubach J, et al. ASH 2021. Oral Presentation 79.</a:t>
            </a:r>
          </a:p>
        </p:txBody>
      </p:sp>
      <p:graphicFrame>
        <p:nvGraphicFramePr>
          <p:cNvPr id="187" name="Table 186">
            <a:extLst>
              <a:ext uri="{FF2B5EF4-FFF2-40B4-BE49-F238E27FC236}">
                <a16:creationId xmlns:a16="http://schemas.microsoft.com/office/drawing/2014/main" id="{920E7A81-92A8-442F-9E0A-98573F2BBD3C}"/>
              </a:ext>
            </a:extLst>
          </p:cNvPr>
          <p:cNvGraphicFramePr>
            <a:graphicFrameLocks noGrp="1"/>
          </p:cNvGraphicFramePr>
          <p:nvPr/>
        </p:nvGraphicFramePr>
        <p:xfrm>
          <a:off x="449144" y="1346508"/>
          <a:ext cx="2811421" cy="3517592"/>
        </p:xfrm>
        <a:graphic>
          <a:graphicData uri="http://schemas.openxmlformats.org/drawingml/2006/table">
            <a:tbl>
              <a:tblPr firstRow="1" bandRow="1">
                <a:effectLst>
                  <a:outerShdw blurRad="50800" dist="38100" dir="2700000" algn="tl" rotWithShape="0">
                    <a:prstClr val="black">
                      <a:alpha val="40000"/>
                    </a:prstClr>
                  </a:outerShdw>
                </a:effectLst>
                <a:tableStyleId>{00A15C55-8517-42AA-B614-E9B94910E393}</a:tableStyleId>
              </a:tblPr>
              <a:tblGrid>
                <a:gridCol w="2811421">
                  <a:extLst>
                    <a:ext uri="{9D8B030D-6E8A-4147-A177-3AD203B41FA5}">
                      <a16:colId xmlns:a16="http://schemas.microsoft.com/office/drawing/2014/main" val="4254589684"/>
                    </a:ext>
                  </a:extLst>
                </a:gridCol>
              </a:tblGrid>
              <a:tr h="310051">
                <a:tc>
                  <a:txBody>
                    <a:bodyPr/>
                    <a:lstStyle/>
                    <a:p>
                      <a:pPr lvl="1" algn="l">
                        <a:spcAft>
                          <a:spcPts val="0"/>
                        </a:spcAft>
                      </a:pPr>
                      <a:endParaRPr lang="en-US" sz="1100">
                        <a:latin typeface="Verdana" panose="020B0604030504040204" pitchFamily="34" charset="0"/>
                        <a:ea typeface="Verdana" panose="020B0604030504040204" pitchFamily="34" charset="0"/>
                        <a:cs typeface="Verdana" panose="020B0604030504040204" pitchFamily="34" charset="0"/>
                      </a:endParaRPr>
                    </a:p>
                  </a:txBody>
                  <a:tcPr anchor="ctr">
                    <a:solidFill>
                      <a:schemeClr val="accent1"/>
                    </a:solidFill>
                  </a:tcPr>
                </a:tc>
                <a:extLst>
                  <a:ext uri="{0D108BD9-81ED-4DB2-BD59-A6C34878D82A}">
                    <a16:rowId xmlns:a16="http://schemas.microsoft.com/office/drawing/2014/main" val="3679967866"/>
                  </a:ext>
                </a:extLst>
              </a:tr>
              <a:tr h="3207541">
                <a:tc>
                  <a:txBody>
                    <a:bodyPr/>
                    <a:lstStyle/>
                    <a:p>
                      <a:pPr marL="285750" indent="-285750">
                        <a:spcBef>
                          <a:spcPts val="0"/>
                        </a:spcBef>
                        <a:spcAft>
                          <a:spcPts val="1200"/>
                        </a:spcAft>
                        <a:buFont typeface="Arial" panose="020B0604020202020204" pitchFamily="34" charset="0"/>
                        <a:buChar char="•"/>
                      </a:pPr>
                      <a:r>
                        <a:rPr lang="en-US" sz="1600" dirty="0">
                          <a:latin typeface="Verdana" panose="020B0604030504040204" pitchFamily="34" charset="0"/>
                          <a:ea typeface="Verdana" panose="020B0604030504040204" pitchFamily="34" charset="0"/>
                        </a:rPr>
                        <a:t>Median follow-up:</a:t>
                      </a:r>
                      <a:br>
                        <a:rPr lang="en-US" sz="1600" dirty="0">
                          <a:latin typeface="Verdana" panose="020B0604030504040204" pitchFamily="34" charset="0"/>
                          <a:ea typeface="Verdana" panose="020B0604030504040204" pitchFamily="34" charset="0"/>
                        </a:rPr>
                      </a:br>
                      <a:r>
                        <a:rPr lang="en-US" sz="1600" dirty="0">
                          <a:latin typeface="Verdana" panose="020B0604030504040204" pitchFamily="34" charset="0"/>
                          <a:ea typeface="Verdana" panose="020B0604030504040204" pitchFamily="34" charset="0"/>
                        </a:rPr>
                        <a:t>38.6 months </a:t>
                      </a:r>
                    </a:p>
                    <a:p>
                      <a:pPr marL="285750" indent="-285750">
                        <a:spcBef>
                          <a:spcPts val="0"/>
                        </a:spcBef>
                        <a:spcAft>
                          <a:spcPts val="1200"/>
                        </a:spcAft>
                        <a:buFont typeface="Arial" panose="020B0604020202020204" pitchFamily="34" charset="0"/>
                        <a:buChar char="•"/>
                      </a:pPr>
                      <a:r>
                        <a:rPr lang="en-US" sz="1600" dirty="0">
                          <a:latin typeface="Verdana" panose="020B0604030504040204" pitchFamily="34" charset="0"/>
                          <a:ea typeface="Verdana" panose="020B0604030504040204" pitchFamily="34" charset="0"/>
                        </a:rPr>
                        <a:t>Median OS was </a:t>
                      </a:r>
                      <a:br>
                        <a:rPr lang="en-US" sz="1600" dirty="0">
                          <a:latin typeface="Verdana" panose="020B0604030504040204" pitchFamily="34" charset="0"/>
                          <a:ea typeface="Verdana" panose="020B0604030504040204" pitchFamily="34" charset="0"/>
                        </a:rPr>
                      </a:br>
                      <a:r>
                        <a:rPr lang="en-US" sz="1600" dirty="0">
                          <a:latin typeface="Verdana" panose="020B0604030504040204" pitchFamily="34" charset="0"/>
                          <a:ea typeface="Verdana" panose="020B0604030504040204" pitchFamily="34" charset="0"/>
                        </a:rPr>
                        <a:t>not reached for either D-</a:t>
                      </a:r>
                      <a:r>
                        <a:rPr lang="en-US" sz="1600" dirty="0" err="1">
                          <a:latin typeface="Verdana" panose="020B0604030504040204" pitchFamily="34" charset="0"/>
                          <a:ea typeface="Verdana" panose="020B0604030504040204" pitchFamily="34" charset="0"/>
                        </a:rPr>
                        <a:t>RVd</a:t>
                      </a:r>
                      <a:r>
                        <a:rPr lang="en-US" sz="1600" dirty="0">
                          <a:latin typeface="Verdana" panose="020B0604030504040204" pitchFamily="34" charset="0"/>
                          <a:ea typeface="Verdana" panose="020B0604030504040204" pitchFamily="34" charset="0"/>
                        </a:rPr>
                        <a:t>/DR or </a:t>
                      </a:r>
                      <a:r>
                        <a:rPr lang="en-US" sz="1600" dirty="0" err="1">
                          <a:latin typeface="Verdana" panose="020B0604030504040204" pitchFamily="34" charset="0"/>
                          <a:ea typeface="Verdana" panose="020B0604030504040204" pitchFamily="34" charset="0"/>
                        </a:rPr>
                        <a:t>RVd</a:t>
                      </a:r>
                      <a:r>
                        <a:rPr lang="en-US" sz="1600" dirty="0">
                          <a:latin typeface="Verdana" panose="020B0604030504040204" pitchFamily="34" charset="0"/>
                          <a:ea typeface="Verdana" panose="020B0604030504040204" pitchFamily="34" charset="0"/>
                        </a:rPr>
                        <a:t>/R</a:t>
                      </a:r>
                    </a:p>
                    <a:p>
                      <a:pPr marL="285750" indent="-285750">
                        <a:spcBef>
                          <a:spcPts val="0"/>
                        </a:spcBef>
                        <a:spcAft>
                          <a:spcPts val="1200"/>
                        </a:spcAft>
                        <a:buFont typeface="Arial" panose="020B0604020202020204" pitchFamily="34" charset="0"/>
                        <a:buChar char="•"/>
                      </a:pPr>
                      <a:r>
                        <a:rPr lang="en-US" sz="1600" dirty="0">
                          <a:latin typeface="Verdana" panose="020B0604030504040204" pitchFamily="34" charset="0"/>
                          <a:ea typeface="Verdana" panose="020B0604030504040204" pitchFamily="34" charset="0"/>
                        </a:rPr>
                        <a:t>The OS data are not yet mature, with no difference between </a:t>
                      </a:r>
                      <a:br>
                        <a:rPr lang="en-US" sz="1600" dirty="0">
                          <a:latin typeface="Verdana" panose="020B0604030504040204" pitchFamily="34" charset="0"/>
                          <a:ea typeface="Verdana" panose="020B0604030504040204" pitchFamily="34" charset="0"/>
                        </a:rPr>
                      </a:br>
                      <a:r>
                        <a:rPr lang="en-US" sz="1600" dirty="0">
                          <a:latin typeface="Verdana" panose="020B0604030504040204" pitchFamily="34" charset="0"/>
                          <a:ea typeface="Verdana" panose="020B0604030504040204" pitchFamily="34" charset="0"/>
                        </a:rPr>
                        <a:t>D-</a:t>
                      </a:r>
                      <a:r>
                        <a:rPr lang="en-US" sz="1600" dirty="0" err="1">
                          <a:latin typeface="Verdana" panose="020B0604030504040204" pitchFamily="34" charset="0"/>
                          <a:ea typeface="Verdana" panose="020B0604030504040204" pitchFamily="34" charset="0"/>
                        </a:rPr>
                        <a:t>RVd</a:t>
                      </a:r>
                      <a:r>
                        <a:rPr lang="en-US" sz="1600" dirty="0">
                          <a:latin typeface="Verdana" panose="020B0604030504040204" pitchFamily="34" charset="0"/>
                          <a:ea typeface="Verdana" panose="020B0604030504040204" pitchFamily="34" charset="0"/>
                        </a:rPr>
                        <a:t>/DR versus </a:t>
                      </a:r>
                      <a:r>
                        <a:rPr lang="en-US" sz="1600" dirty="0" err="1">
                          <a:latin typeface="Verdana" panose="020B0604030504040204" pitchFamily="34" charset="0"/>
                          <a:ea typeface="Verdana" panose="020B0604030504040204" pitchFamily="34" charset="0"/>
                        </a:rPr>
                        <a:t>RVd</a:t>
                      </a:r>
                      <a:r>
                        <a:rPr lang="en-US" sz="1600" dirty="0">
                          <a:latin typeface="Verdana" panose="020B0604030504040204" pitchFamily="34" charset="0"/>
                          <a:ea typeface="Verdana" panose="020B0604030504040204" pitchFamily="34" charset="0"/>
                        </a:rPr>
                        <a:t>/R in estimated </a:t>
                      </a:r>
                      <a:br>
                        <a:rPr lang="en-US" sz="1600" dirty="0">
                          <a:latin typeface="Verdana" panose="020B0604030504040204" pitchFamily="34" charset="0"/>
                          <a:ea typeface="Verdana" panose="020B0604030504040204" pitchFamily="34" charset="0"/>
                        </a:rPr>
                      </a:br>
                      <a:r>
                        <a:rPr lang="en-US" sz="1600" dirty="0">
                          <a:latin typeface="Verdana" panose="020B0604030504040204" pitchFamily="34" charset="0"/>
                          <a:ea typeface="Verdana" panose="020B0604030504040204" pitchFamily="34" charset="0"/>
                        </a:rPr>
                        <a:t>3-year OS rates</a:t>
                      </a:r>
                    </a:p>
                  </a:txBody>
                  <a:tcPr anchor="ctr">
                    <a:solidFill>
                      <a:schemeClr val="bg2">
                        <a:lumMod val="95000"/>
                      </a:schemeClr>
                    </a:solidFill>
                  </a:tcPr>
                </a:tc>
                <a:extLst>
                  <a:ext uri="{0D108BD9-81ED-4DB2-BD59-A6C34878D82A}">
                    <a16:rowId xmlns:a16="http://schemas.microsoft.com/office/drawing/2014/main" val="1996606854"/>
                  </a:ext>
                </a:extLst>
              </a:tr>
            </a:tbl>
          </a:graphicData>
        </a:graphic>
      </p:graphicFrame>
      <p:grpSp>
        <p:nvGrpSpPr>
          <p:cNvPr id="188" name="Group 187">
            <a:extLst>
              <a:ext uri="{FF2B5EF4-FFF2-40B4-BE49-F238E27FC236}">
                <a16:creationId xmlns:a16="http://schemas.microsoft.com/office/drawing/2014/main" id="{E63ADF6A-3B3A-416C-9302-C5A372002E1D}"/>
              </a:ext>
            </a:extLst>
          </p:cNvPr>
          <p:cNvGrpSpPr/>
          <p:nvPr/>
        </p:nvGrpSpPr>
        <p:grpSpPr>
          <a:xfrm>
            <a:off x="324678" y="1174869"/>
            <a:ext cx="457200" cy="457200"/>
            <a:chOff x="140677" y="3404382"/>
            <a:chExt cx="745588" cy="756257"/>
          </a:xfrm>
        </p:grpSpPr>
        <p:sp>
          <p:nvSpPr>
            <p:cNvPr id="189" name="Oval 188">
              <a:extLst>
                <a:ext uri="{FF2B5EF4-FFF2-40B4-BE49-F238E27FC236}">
                  <a16:creationId xmlns:a16="http://schemas.microsoft.com/office/drawing/2014/main" id="{01E9EDA3-3DA0-4BD6-8D1D-17AD83D5A5A4}"/>
                </a:ext>
              </a:extLst>
            </p:cNvPr>
            <p:cNvSpPr/>
            <p:nvPr/>
          </p:nvSpPr>
          <p:spPr>
            <a:xfrm>
              <a:off x="140677" y="3404382"/>
              <a:ext cx="745588" cy="756257"/>
            </a:xfrm>
            <a:prstGeom prst="ellipse">
              <a:avLst/>
            </a:prstGeom>
            <a:solidFill>
              <a:schemeClr val="bg2"/>
            </a:solidFill>
            <a:ln w="12700">
              <a:solidFill>
                <a:schemeClr val="accent1"/>
              </a:solidFill>
              <a:prstDash val="solid"/>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190" name="Graphic 189" descr="Lightbulb">
              <a:extLst>
                <a:ext uri="{FF2B5EF4-FFF2-40B4-BE49-F238E27FC236}">
                  <a16:creationId xmlns:a16="http://schemas.microsoft.com/office/drawing/2014/main" id="{FDFBE44C-6EA6-4C97-A5DF-0D10782940F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30363" y="3499396"/>
              <a:ext cx="566224" cy="566221"/>
            </a:xfrm>
            <a:prstGeom prst="rect">
              <a:avLst/>
            </a:prstGeom>
          </p:spPr>
        </p:pic>
      </p:grpSp>
      <p:sp>
        <p:nvSpPr>
          <p:cNvPr id="181" name="TextBox 180">
            <a:extLst>
              <a:ext uri="{FF2B5EF4-FFF2-40B4-BE49-F238E27FC236}">
                <a16:creationId xmlns:a16="http://schemas.microsoft.com/office/drawing/2014/main" id="{717A98B1-7BC3-4E89-8B33-B2B11F272E07}"/>
              </a:ext>
            </a:extLst>
          </p:cNvPr>
          <p:cNvSpPr txBox="1"/>
          <p:nvPr/>
        </p:nvSpPr>
        <p:spPr>
          <a:xfrm>
            <a:off x="7734643" y="914074"/>
            <a:ext cx="870816" cy="523220"/>
          </a:xfrm>
          <a:prstGeom prst="rect">
            <a:avLst/>
          </a:prstGeom>
          <a:solidFill>
            <a:schemeClr val="accent1"/>
          </a:solidFill>
        </p:spPr>
        <p:txBody>
          <a:bodyPr wrap="non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2-year</a:t>
            </a:r>
            <a:b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OS rate</a:t>
            </a:r>
          </a:p>
        </p:txBody>
      </p:sp>
      <p:sp>
        <p:nvSpPr>
          <p:cNvPr id="182" name="TextBox 181">
            <a:extLst>
              <a:ext uri="{FF2B5EF4-FFF2-40B4-BE49-F238E27FC236}">
                <a16:creationId xmlns:a16="http://schemas.microsoft.com/office/drawing/2014/main" id="{4D111D47-84AA-4977-B569-CDD6517D927F}"/>
              </a:ext>
            </a:extLst>
          </p:cNvPr>
          <p:cNvSpPr txBox="1"/>
          <p:nvPr/>
        </p:nvSpPr>
        <p:spPr>
          <a:xfrm>
            <a:off x="9465261" y="914074"/>
            <a:ext cx="941348" cy="523220"/>
          </a:xfrm>
          <a:prstGeom prst="rect">
            <a:avLst/>
          </a:prstGeom>
          <a:solidFill>
            <a:schemeClr val="accent1"/>
          </a:solidFill>
        </p:spPr>
        <p:txBody>
          <a:bodyPr wrap="square" rtlCol="0">
            <a:spAutoFit/>
          </a:bodyP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3-year</a:t>
            </a:r>
            <a:b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br>
            <a:r>
              <a:rPr kumimoji="0" lang="en-US" sz="14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OS rate</a:t>
            </a:r>
          </a:p>
        </p:txBody>
      </p:sp>
      <p:sp>
        <p:nvSpPr>
          <p:cNvPr id="3" name="Rounded Rectangle 2">
            <a:extLst>
              <a:ext uri="{FF2B5EF4-FFF2-40B4-BE49-F238E27FC236}">
                <a16:creationId xmlns:a16="http://schemas.microsoft.com/office/drawing/2014/main" id="{B6583069-6AE4-0F4C-89B3-A53B1F39F86F}"/>
              </a:ext>
            </a:extLst>
          </p:cNvPr>
          <p:cNvSpPr/>
          <p:nvPr/>
        </p:nvSpPr>
        <p:spPr>
          <a:xfrm>
            <a:off x="9388870" y="691978"/>
            <a:ext cx="1315113" cy="1441684"/>
          </a:xfrm>
          <a:prstGeom prst="roundRect">
            <a:avLst/>
          </a:prstGeom>
          <a:solidFill>
            <a:srgbClr val="FF0000">
              <a:alpha val="19746"/>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99843102"/>
      </p:ext>
    </p:extLst>
  </p:cSld>
  <p:clrMapOvr>
    <a:masterClrMapping/>
  </p:clrMapOvr>
  <p:transition spd="med">
    <p:fade/>
  </p:transition>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4789BAA-B732-769B-AD1E-A5C1C8539A5C}"/>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99B08C5B-35A3-FDE4-BC70-1461AF00B7DA}"/>
              </a:ext>
            </a:extLst>
          </p:cNvPr>
          <p:cNvPicPr>
            <a:picLocks noGrp="1" noChangeAspect="1"/>
          </p:cNvPicPr>
          <p:nvPr>
            <p:ph idx="1"/>
          </p:nvPr>
        </p:nvPicPr>
        <p:blipFill>
          <a:blip r:embed="rId3"/>
          <a:stretch>
            <a:fillRect/>
          </a:stretch>
        </p:blipFill>
        <p:spPr>
          <a:xfrm>
            <a:off x="838200" y="546100"/>
            <a:ext cx="9984990" cy="5008563"/>
          </a:xfrm>
        </p:spPr>
      </p:pic>
      <p:sp>
        <p:nvSpPr>
          <p:cNvPr id="6" name="Halka 5">
            <a:extLst>
              <a:ext uri="{FF2B5EF4-FFF2-40B4-BE49-F238E27FC236}">
                <a16:creationId xmlns:a16="http://schemas.microsoft.com/office/drawing/2014/main" id="{CA034C33-806D-07E5-7C3B-8789B92DBC57}"/>
              </a:ext>
            </a:extLst>
          </p:cNvPr>
          <p:cNvSpPr/>
          <p:nvPr/>
        </p:nvSpPr>
        <p:spPr>
          <a:xfrm>
            <a:off x="1219200" y="1833562"/>
            <a:ext cx="1143000" cy="211137"/>
          </a:xfrm>
          <a:prstGeom prst="donut">
            <a:avLst>
              <a:gd name="adj" fmla="val 9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Halka 6">
            <a:extLst>
              <a:ext uri="{FF2B5EF4-FFF2-40B4-BE49-F238E27FC236}">
                <a16:creationId xmlns:a16="http://schemas.microsoft.com/office/drawing/2014/main" id="{693F33AB-24A8-DD24-EEDA-43241579E62C}"/>
              </a:ext>
            </a:extLst>
          </p:cNvPr>
          <p:cNvSpPr/>
          <p:nvPr/>
        </p:nvSpPr>
        <p:spPr>
          <a:xfrm flipV="1">
            <a:off x="1013210" y="3886198"/>
            <a:ext cx="1143000" cy="211136"/>
          </a:xfrm>
          <a:prstGeom prst="donut">
            <a:avLst>
              <a:gd name="adj" fmla="val 9000"/>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856353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a:xfrm>
            <a:off x="620184" y="152400"/>
            <a:ext cx="2714031" cy="746293"/>
          </a:xfrm>
        </p:spPr>
        <p:txBody>
          <a:bodyPr/>
          <a:lstStyle/>
          <a:p>
            <a:r>
              <a:rPr lang="en-US" dirty="0"/>
              <a:t>Study Design </a:t>
            </a:r>
          </a:p>
        </p:txBody>
      </p:sp>
      <p:sp>
        <p:nvSpPr>
          <p:cNvPr id="5" name="Rectangle 4">
            <a:extLst>
              <a:ext uri="{FF2B5EF4-FFF2-40B4-BE49-F238E27FC236}">
                <a16:creationId xmlns:a16="http://schemas.microsoft.com/office/drawing/2014/main" id="{38CF8F51-5BBB-4AD5-9202-E8AFC1B1A2F1}"/>
              </a:ext>
            </a:extLst>
          </p:cNvPr>
          <p:cNvSpPr/>
          <p:nvPr/>
        </p:nvSpPr>
        <p:spPr>
          <a:xfrm>
            <a:off x="0" y="898693"/>
            <a:ext cx="12192000" cy="712653"/>
          </a:xfrm>
          <a:prstGeom prst="rect">
            <a:avLst/>
          </a:prstGeom>
          <a:solidFill>
            <a:schemeClr val="bg2">
              <a:lumMod val="9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ts val="600"/>
              </a:spcAft>
              <a:buClrTx/>
              <a:buSzTx/>
              <a:buFontTx/>
              <a:buNone/>
              <a:tabLst/>
              <a:defRPr/>
            </a:pPr>
            <a:r>
              <a:rPr kumimoji="0" lang="en-US" sz="1300" b="1"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Hypothesis: </a:t>
            </a:r>
            <a:r>
              <a:rPr kumimoji="0" lang="en-US" sz="13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The combination of daratumumab, carfilzomib, lenalidomide and dexamethasone (Dara-</a:t>
            </a:r>
            <a:r>
              <a:rPr kumimoji="0" lang="en-US" sz="1300" b="0" i="0" u="none" strike="noStrike" kern="1200" cap="none" spc="0" normalizeH="0" baseline="0" noProof="0" err="1">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KRd</a:t>
            </a:r>
            <a:r>
              <a:rPr kumimoji="0" lang="en-US" sz="13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 would be safe and highly </a:t>
            </a:r>
            <a:br>
              <a:rPr kumimoji="0" lang="en-US" sz="13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br>
            <a:r>
              <a:rPr kumimoji="0" lang="en-US" sz="13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active in pts with NDMM. MRD by next generation sequencing (NGS) was employed to inform the use and duration of Dara-</a:t>
            </a:r>
            <a:r>
              <a:rPr kumimoji="0" lang="en-US" sz="1300" b="0" i="0" u="none" strike="noStrike" kern="1200" cap="none" spc="0" normalizeH="0" baseline="0" noProof="0" err="1">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KRd</a:t>
            </a:r>
            <a:r>
              <a:rPr kumimoji="0" lang="en-US" sz="1300" b="0" i="0" u="none" strike="noStrike" kern="1200" cap="none" spc="0" normalizeH="0" baseline="0" noProof="0">
                <a:ln>
                  <a:noFill/>
                </a:ln>
                <a:solidFill>
                  <a:srgbClr val="09357A"/>
                </a:solidFill>
                <a:effectLst/>
                <a:uLnTx/>
                <a:uFillTx/>
                <a:latin typeface="Verdana" panose="020B0604030504040204" pitchFamily="34" charset="0"/>
                <a:ea typeface="Verdana" panose="020B0604030504040204" pitchFamily="34" charset="0"/>
                <a:cs typeface="Verdana" panose="020B0604030504040204" pitchFamily="34" charset="0"/>
              </a:rPr>
              <a:t> post-autologous transplant (AHCT) and treatment cessation in pts with confirmed MRD negativity.</a:t>
            </a:r>
          </a:p>
        </p:txBody>
      </p:sp>
      <p:sp>
        <p:nvSpPr>
          <p:cNvPr id="6" name="TextBox 4">
            <a:extLst>
              <a:ext uri="{FF2B5EF4-FFF2-40B4-BE49-F238E27FC236}">
                <a16:creationId xmlns:a16="http://schemas.microsoft.com/office/drawing/2014/main" id="{50B39410-08E3-49F1-B664-657EE1430359}"/>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sp>
        <p:nvSpPr>
          <p:cNvPr id="7" name="Rectangle 6">
            <a:extLst>
              <a:ext uri="{FF2B5EF4-FFF2-40B4-BE49-F238E27FC236}">
                <a16:creationId xmlns:a16="http://schemas.microsoft.com/office/drawing/2014/main" id="{D205218D-D617-4BE5-9910-1BAEECCA4031}"/>
              </a:ext>
            </a:extLst>
          </p:cNvPr>
          <p:cNvSpPr/>
          <p:nvPr/>
        </p:nvSpPr>
        <p:spPr>
          <a:xfrm>
            <a:off x="202223" y="1868038"/>
            <a:ext cx="2195945" cy="2568846"/>
          </a:xfrm>
          <a:prstGeom prst="rect">
            <a:avLst/>
          </a:prstGeom>
          <a:ln>
            <a:prstDash val="sysDot"/>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914400" rtl="0" eaLnBrk="1" fontAlgn="base" latinLnBrk="0" hangingPunct="1">
              <a:lnSpc>
                <a:spcPct val="110000"/>
              </a:lnSpc>
              <a:spcBef>
                <a:spcPct val="0"/>
              </a:spcBef>
              <a:spcAft>
                <a:spcPct val="0"/>
              </a:spcAft>
              <a:buClrTx/>
              <a:buSzTx/>
              <a:buFontTx/>
              <a:buNone/>
              <a:tabLst/>
              <a:defRPr/>
            </a:pPr>
            <a:r>
              <a:rPr kumimoji="0" lang="en-US" sz="1200" b="1"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Eligibility Criteria:</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NDMM with measurable disease</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Untreated (up to 1 cycle of VCD allowed)</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No age limit</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ECOG 0-2</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err="1">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CrCl</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a:t>
            </a:r>
            <a:r>
              <a:rPr kumimoji="0" lang="en-US" sz="1200" b="0" i="0" u="none" strike="noStrike" kern="1200" cap="none" spc="0" normalizeH="0" baseline="0" noProof="0">
                <a:ln>
                  <a:noFill/>
                </a:ln>
                <a:solidFill>
                  <a:srgbClr val="505050"/>
                </a:solidFill>
                <a:effectLst/>
                <a:uLnTx/>
                <a:uFillTx/>
                <a:latin typeface="Calibri"/>
                <a:ea typeface="+mn-ea"/>
                <a:cs typeface="+mn-cs"/>
                <a:sym typeface="Symbol" panose="05050102010706020507" pitchFamily="18" charset="2"/>
              </a:rPr>
              <a:t> </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40 mL/min</a:t>
            </a:r>
          </a:p>
          <a:p>
            <a:pPr marL="173038" marR="0" lvl="0" indent="-17303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No significant cardiopulmonary disease, concomitant or recent malignancy</a:t>
            </a:r>
          </a:p>
        </p:txBody>
      </p:sp>
      <p:pic>
        <p:nvPicPr>
          <p:cNvPr id="8" name="Graphic 7" descr="Team">
            <a:extLst>
              <a:ext uri="{FF2B5EF4-FFF2-40B4-BE49-F238E27FC236}">
                <a16:creationId xmlns:a16="http://schemas.microsoft.com/office/drawing/2014/main" id="{F772DCB4-B378-42CE-8B9D-E475139E676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016782" y="1740590"/>
            <a:ext cx="457200" cy="457200"/>
          </a:xfrm>
          <a:prstGeom prst="rect">
            <a:avLst/>
          </a:prstGeom>
        </p:spPr>
      </p:pic>
      <p:sp>
        <p:nvSpPr>
          <p:cNvPr id="9" name="Rectangle 8">
            <a:extLst>
              <a:ext uri="{FF2B5EF4-FFF2-40B4-BE49-F238E27FC236}">
                <a16:creationId xmlns:a16="http://schemas.microsoft.com/office/drawing/2014/main" id="{2DBC77C8-A2C3-4D8C-A661-D110D65D953F}"/>
              </a:ext>
            </a:extLst>
          </p:cNvPr>
          <p:cNvSpPr/>
          <p:nvPr/>
        </p:nvSpPr>
        <p:spPr>
          <a:xfrm>
            <a:off x="221026" y="4611054"/>
            <a:ext cx="3762102" cy="1219199"/>
          </a:xfrm>
          <a:prstGeom prst="rect">
            <a:avLst/>
          </a:prstGeom>
          <a:ln>
            <a:prstDash val="sysDot"/>
          </a:ln>
        </p:spPr>
        <p:style>
          <a:lnRef idx="2">
            <a:schemeClr val="dk1"/>
          </a:lnRef>
          <a:fillRef idx="1">
            <a:schemeClr val="lt1"/>
          </a:fillRef>
          <a:effectRef idx="0">
            <a:schemeClr val="dk1"/>
          </a:effectRef>
          <a:fontRef idx="minor">
            <a:schemeClr val="dk1"/>
          </a:fontRef>
        </p:style>
        <p:txBody>
          <a:bodyPr rtlCol="0" anchor="ctr"/>
          <a:lstStyle/>
          <a:p>
            <a:pPr marL="55563" marR="0" lvl="0" indent="0" algn="l" defTabSz="914400"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Primary Endpoint: </a:t>
            </a:r>
          </a:p>
          <a:p>
            <a:pPr marL="285750" marR="0" lvl="1" indent="-174625" algn="l" defTabSz="91281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To determine the rate of MRD (-) responses (&lt;10</a:t>
            </a:r>
            <a:r>
              <a:rPr kumimoji="0" lang="en-US" sz="1200" b="0" i="0" u="none" strike="noStrike" kern="1200" cap="none" spc="0" normalizeH="0" baseline="3000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-5</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 ) utilizing NGS (</a:t>
            </a:r>
            <a:r>
              <a:rPr kumimoji="0" lang="en-US" sz="1200" b="0" i="0" u="none" strike="noStrike" kern="1200" cap="none" spc="0" normalizeH="0" baseline="0" noProof="0" err="1">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clonoSEQ</a:t>
            </a:r>
            <a:r>
              <a:rPr kumimoji="0" lang="en-US" sz="1200" b="0" i="0" u="none" strike="noStrike" kern="1200" cap="none" spc="0" normalizeH="0" baseline="3000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)in patients treated with Dara-</a:t>
            </a:r>
            <a:r>
              <a:rPr kumimoji="0" lang="en-US" sz="1200" b="0" i="0" u="none" strike="noStrike" kern="1200" cap="none" spc="0" normalizeH="0" baseline="0" noProof="0" err="1">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KRd</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 induction, AHCT, and MRD-based response-adapted Dara-</a:t>
            </a:r>
            <a:r>
              <a:rPr kumimoji="0" lang="en-US" sz="1200" b="0" i="0" u="none" strike="noStrike" kern="1200" cap="none" spc="0" normalizeH="0" baseline="0" noProof="0" err="1">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KRd</a:t>
            </a: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 consolidation.</a:t>
            </a:r>
          </a:p>
        </p:txBody>
      </p:sp>
      <p:sp>
        <p:nvSpPr>
          <p:cNvPr id="10" name="Rectangle 9">
            <a:extLst>
              <a:ext uri="{FF2B5EF4-FFF2-40B4-BE49-F238E27FC236}">
                <a16:creationId xmlns:a16="http://schemas.microsoft.com/office/drawing/2014/main" id="{9832BC40-098C-4A14-AE48-CEF64C38851B}"/>
              </a:ext>
            </a:extLst>
          </p:cNvPr>
          <p:cNvSpPr/>
          <p:nvPr/>
        </p:nvSpPr>
        <p:spPr>
          <a:xfrm>
            <a:off x="4180199" y="4607444"/>
            <a:ext cx="3762102" cy="1219199"/>
          </a:xfrm>
          <a:prstGeom prst="rect">
            <a:avLst/>
          </a:prstGeom>
          <a:ln>
            <a:prstDash val="sysDot"/>
          </a:ln>
        </p:spPr>
        <p:style>
          <a:lnRef idx="2">
            <a:schemeClr val="dk1"/>
          </a:lnRef>
          <a:fillRef idx="1">
            <a:schemeClr val="lt1"/>
          </a:fillRef>
          <a:effectRef idx="0">
            <a:schemeClr val="dk1"/>
          </a:effectRef>
          <a:fontRef idx="minor">
            <a:schemeClr val="dk1"/>
          </a:fontRef>
        </p:style>
        <p:txBody>
          <a:bodyPr rtlCol="0" anchor="ctr"/>
          <a:lstStyle/>
          <a:p>
            <a:pPr marL="111125" marR="0" lvl="1" indent="1588" algn="l" defTabSz="912813"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Secondary Endpoints: </a:t>
            </a:r>
          </a:p>
          <a:p>
            <a:pPr marL="282575" marR="0" lvl="1" indent="-171450" algn="l" defTabSz="91281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Determine the toxicity of Dara-</a:t>
            </a:r>
            <a:r>
              <a:rPr kumimoji="0" lang="en-US" sz="1200" b="0" i="0" u="none" strike="noStrike" kern="1200" cap="none" spc="0" normalizeH="0" baseline="0" noProof="0" err="1">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KRd</a:t>
            </a:r>
            <a:endPar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endParaRPr>
          </a:p>
          <a:p>
            <a:pPr marL="282575" marR="0" lvl="1" indent="-171450" algn="l" defTabSz="91281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Determine conventional IMWG response</a:t>
            </a:r>
          </a:p>
          <a:p>
            <a:pPr marL="282575" marR="0" lvl="1" indent="-171450" algn="l" defTabSz="91281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Outcomes of observation without maintenance upon confirmed MRD (-)</a:t>
            </a:r>
          </a:p>
        </p:txBody>
      </p:sp>
      <p:pic>
        <p:nvPicPr>
          <p:cNvPr id="11" name="Picture 10">
            <a:extLst>
              <a:ext uri="{FF2B5EF4-FFF2-40B4-BE49-F238E27FC236}">
                <a16:creationId xmlns:a16="http://schemas.microsoft.com/office/drawing/2014/main" id="{FC5ECBB8-78D7-4A6C-AC68-513D6643CD71}"/>
              </a:ext>
            </a:extLst>
          </p:cNvPr>
          <p:cNvPicPr>
            <a:picLocks noChangeAspect="1"/>
          </p:cNvPicPr>
          <p:nvPr/>
        </p:nvPicPr>
        <p:blipFill>
          <a:blip r:embed="rId5"/>
          <a:stretch>
            <a:fillRect/>
          </a:stretch>
        </p:blipFill>
        <p:spPr>
          <a:xfrm>
            <a:off x="2389460" y="1702392"/>
            <a:ext cx="9802540" cy="2682239"/>
          </a:xfrm>
          <a:prstGeom prst="rect">
            <a:avLst/>
          </a:prstGeom>
        </p:spPr>
      </p:pic>
      <p:sp>
        <p:nvSpPr>
          <p:cNvPr id="12" name="Rectangle 11">
            <a:extLst>
              <a:ext uri="{FF2B5EF4-FFF2-40B4-BE49-F238E27FC236}">
                <a16:creationId xmlns:a16="http://schemas.microsoft.com/office/drawing/2014/main" id="{9AFC695F-6CEC-4975-95AA-B4A1DEA680BA}"/>
              </a:ext>
            </a:extLst>
          </p:cNvPr>
          <p:cNvSpPr/>
          <p:nvPr/>
        </p:nvSpPr>
        <p:spPr>
          <a:xfrm>
            <a:off x="8242750" y="4620508"/>
            <a:ext cx="3762102" cy="1219199"/>
          </a:xfrm>
          <a:prstGeom prst="rect">
            <a:avLst/>
          </a:prstGeom>
          <a:ln>
            <a:prstDash val="sysDot"/>
          </a:ln>
        </p:spPr>
        <p:style>
          <a:lnRef idx="2">
            <a:schemeClr val="dk1"/>
          </a:lnRef>
          <a:fillRef idx="1">
            <a:schemeClr val="lt1"/>
          </a:fillRef>
          <a:effectRef idx="0">
            <a:schemeClr val="dk1"/>
          </a:effectRef>
          <a:fontRef idx="minor">
            <a:schemeClr val="dk1"/>
          </a:fontRef>
        </p:style>
        <p:txBody>
          <a:bodyPr rtlCol="0" anchor="ctr"/>
          <a:lstStyle/>
          <a:p>
            <a:pPr marL="111125" marR="0" lvl="1" indent="1588" algn="l" defTabSz="912813" rtl="0" eaLnBrk="1" fontAlgn="base" latinLnBrk="0" hangingPunct="1">
              <a:lnSpc>
                <a:spcPct val="100000"/>
              </a:lnSpc>
              <a:spcBef>
                <a:spcPct val="0"/>
              </a:spcBef>
              <a:spcAft>
                <a:spcPts val="600"/>
              </a:spcAft>
              <a:buClrTx/>
              <a:buSzTx/>
              <a:buFontTx/>
              <a:buNone/>
              <a:tabLst/>
              <a:defRPr/>
            </a:pPr>
            <a:r>
              <a:rPr kumimoji="0" lang="en-US" sz="1200" b="1"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Exploratory Endpoint: </a:t>
            </a:r>
          </a:p>
          <a:p>
            <a:pPr marL="282575" marR="0" lvl="1" indent="-171450" algn="l" defTabSz="912813" rtl="0" eaLnBrk="1" fontAlgn="base" latinLnBrk="0" hangingPunct="1">
              <a:lnSpc>
                <a:spcPct val="100000"/>
              </a:lnSpc>
              <a:spcBef>
                <a:spcPct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Determine MRD (-) rates by NGS with threshold of 10</a:t>
            </a:r>
            <a:r>
              <a:rPr kumimoji="0" lang="en-US" sz="1200" b="0" i="0" u="none" strike="noStrike" kern="1200" cap="none" spc="0" normalizeH="0" baseline="30000" noProof="0">
                <a:ln>
                  <a:noFill/>
                </a:ln>
                <a:solidFill>
                  <a:srgbClr val="505050"/>
                </a:solidFill>
                <a:effectLst/>
                <a:uLnTx/>
                <a:uFillTx/>
                <a:latin typeface="Verdana" panose="020B0604030504040204" pitchFamily="34" charset="0"/>
                <a:ea typeface="Verdana" panose="020B0604030504040204" pitchFamily="34" charset="0"/>
                <a:cs typeface="Verdana" panose="020B0604030504040204" pitchFamily="34" charset="0"/>
              </a:rPr>
              <a:t>-6</a:t>
            </a:r>
          </a:p>
        </p:txBody>
      </p:sp>
      <p:sp>
        <p:nvSpPr>
          <p:cNvPr id="13" name="TextBox 12">
            <a:extLst>
              <a:ext uri="{FF2B5EF4-FFF2-40B4-BE49-F238E27FC236}">
                <a16:creationId xmlns:a16="http://schemas.microsoft.com/office/drawing/2014/main" id="{6F82B59A-73D6-4E5B-B51E-26B47E72E81B}"/>
              </a:ext>
            </a:extLst>
          </p:cNvPr>
          <p:cNvSpPr txBox="1"/>
          <p:nvPr/>
        </p:nvSpPr>
        <p:spPr>
          <a:xfrm>
            <a:off x="2065066" y="5925101"/>
            <a:ext cx="9842862" cy="261610"/>
          </a:xfrm>
          <a:prstGeom prst="rect">
            <a:avLst/>
          </a:prstGeom>
          <a:noFill/>
        </p:spPr>
        <p:txBody>
          <a:bodyPr wrap="squar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MRD tested on ”first pull” and reported utilizing intent-to-treat principle according to International Harmonization</a:t>
            </a:r>
          </a:p>
        </p:txBody>
      </p:sp>
      <p:sp>
        <p:nvSpPr>
          <p:cNvPr id="15" name="TextBox 36">
            <a:extLst>
              <a:ext uri="{FF2B5EF4-FFF2-40B4-BE49-F238E27FC236}">
                <a16:creationId xmlns:a16="http://schemas.microsoft.com/office/drawing/2014/main" id="{3A123FB0-294A-440F-AA9F-827FFA85BA35}"/>
              </a:ext>
            </a:extLst>
          </p:cNvPr>
          <p:cNvSpPr txBox="1"/>
          <p:nvPr/>
        </p:nvSpPr>
        <p:spPr>
          <a:xfrm>
            <a:off x="2816784" y="4270361"/>
            <a:ext cx="3171312" cy="25391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mn-cs"/>
              </a:rPr>
              <a:t>MRD assessment by NGS</a:t>
            </a:r>
          </a:p>
        </p:txBody>
      </p:sp>
      <p:sp>
        <p:nvSpPr>
          <p:cNvPr id="16" name="6-Point Star 40">
            <a:extLst>
              <a:ext uri="{FF2B5EF4-FFF2-40B4-BE49-F238E27FC236}">
                <a16:creationId xmlns:a16="http://schemas.microsoft.com/office/drawing/2014/main" id="{BBB4E92E-9208-4504-BEFA-77FF2D0B9F61}"/>
              </a:ext>
            </a:extLst>
          </p:cNvPr>
          <p:cNvSpPr/>
          <p:nvPr/>
        </p:nvSpPr>
        <p:spPr>
          <a:xfrm>
            <a:off x="2696617" y="4312359"/>
            <a:ext cx="161653" cy="179679"/>
          </a:xfrm>
          <a:prstGeom prst="star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mn-cs"/>
            </a:endParaRPr>
          </a:p>
        </p:txBody>
      </p:sp>
      <p:sp>
        <p:nvSpPr>
          <p:cNvPr id="17" name="TextBox 16">
            <a:extLst>
              <a:ext uri="{FF2B5EF4-FFF2-40B4-BE49-F238E27FC236}">
                <a16:creationId xmlns:a16="http://schemas.microsoft.com/office/drawing/2014/main" id="{77628C3D-98CB-4CCD-B180-60F484C114D1}"/>
              </a:ext>
            </a:extLst>
          </p:cNvPr>
          <p:cNvSpPr txBox="1"/>
          <p:nvPr/>
        </p:nvSpPr>
        <p:spPr>
          <a:xfrm>
            <a:off x="-1" y="6210394"/>
            <a:ext cx="9924586" cy="461665"/>
          </a:xfrm>
          <a:prstGeom prst="rect">
            <a:avLst/>
          </a:prstGeom>
          <a:noFill/>
        </p:spPr>
        <p:txBody>
          <a:bodyPr wrap="squar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*24 and 72 weeks after completion of therapy.</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Dara-</a:t>
            </a:r>
            <a:r>
              <a:rPr kumimoji="0" lang="en-US" sz="800" b="0" i="0" u="none" strike="noStrike" kern="1200" cap="none" spc="0" normalizeH="0" baseline="0" noProof="0" err="1">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KRd</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Daratumumab, carfilzomib, lenalidomide and dexamethasone; EGOG, Easter Cooperative Oncology Group; IMWG, International Myeloma Working Group; MRD, measurable residual disease; NDMM, newly diagnosed multiple myeloma; pts, patients; VCD, bortezomib, cyclophosphamide, and dexamethasone.</a:t>
            </a:r>
          </a:p>
        </p:txBody>
      </p:sp>
      <p:sp>
        <p:nvSpPr>
          <p:cNvPr id="18" name="TextBox 17">
            <a:extLst>
              <a:ext uri="{FF2B5EF4-FFF2-40B4-BE49-F238E27FC236}">
                <a16:creationId xmlns:a16="http://schemas.microsoft.com/office/drawing/2014/main" id="{F8F05E93-21BE-4034-A66C-9847B5B3CB4F}"/>
              </a:ext>
            </a:extLst>
          </p:cNvPr>
          <p:cNvSpPr txBox="1"/>
          <p:nvPr/>
        </p:nvSpPr>
        <p:spPr>
          <a:xfrm>
            <a:off x="2424293" y="3210483"/>
            <a:ext cx="3234827" cy="1092607"/>
          </a:xfrm>
          <a:prstGeom prst="rect">
            <a:avLst/>
          </a:prstGeom>
          <a:noFill/>
        </p:spPr>
        <p:txBody>
          <a:bodyPr wrap="square">
            <a:spAutoFit/>
          </a:bodyPr>
          <a:lstStyle/>
          <a:p>
            <a:pPr marL="0" marR="0" lvl="0" indent="0" algn="l" defTabSz="912813" rtl="0" eaLnBrk="1" fontAlgn="base" latinLnBrk="0" hangingPunct="1">
              <a:lnSpc>
                <a:spcPct val="150000"/>
              </a:lnSpc>
              <a:spcBef>
                <a:spcPct val="0"/>
              </a:spcBef>
              <a:spcAft>
                <a:spcPct val="0"/>
              </a:spcAft>
              <a:buClrTx/>
              <a:buSzTx/>
              <a:buFontTx/>
              <a:buNone/>
              <a:tabLst/>
              <a:defRPr/>
            </a:pPr>
            <a:r>
              <a:rPr kumimoji="0" lang="en-US" sz="1000" b="1" i="0" u="none" strike="noStrike" kern="1200" cap="none" spc="0" normalizeH="0" baseline="0" noProof="0">
                <a:ln>
                  <a:noFill/>
                </a:ln>
                <a:solidFill>
                  <a:srgbClr val="1E6B52"/>
                </a:solidFill>
                <a:effectLst/>
                <a:uLnTx/>
                <a:uFillTx/>
                <a:latin typeface="Verdana" panose="020B0604030504040204" pitchFamily="34" charset="0"/>
                <a:ea typeface="Verdana" panose="020B0604030504040204" pitchFamily="34" charset="0"/>
                <a:cs typeface="Arial" panose="020B0604020202020204" pitchFamily="34" charset="0"/>
              </a:rPr>
              <a:t>Dara-</a:t>
            </a:r>
            <a:r>
              <a:rPr kumimoji="0" lang="en-US" sz="1000" b="1" i="0" u="none" strike="noStrike" kern="1200" cap="none" spc="0" normalizeH="0" baseline="0" noProof="0" err="1">
                <a:ln>
                  <a:noFill/>
                </a:ln>
                <a:solidFill>
                  <a:srgbClr val="1E6B52"/>
                </a:solidFill>
                <a:effectLst/>
                <a:uLnTx/>
                <a:uFillTx/>
                <a:latin typeface="Verdana" panose="020B0604030504040204" pitchFamily="34" charset="0"/>
                <a:ea typeface="Verdana" panose="020B0604030504040204" pitchFamily="34" charset="0"/>
                <a:cs typeface="Arial" panose="020B0604020202020204" pitchFamily="34" charset="0"/>
              </a:rPr>
              <a:t>KRd</a:t>
            </a:r>
            <a:r>
              <a:rPr kumimoji="0" lang="en-US" sz="1000" b="1" i="0" u="none" strike="noStrike" kern="1200" cap="none" spc="0" normalizeH="0" baseline="0" noProof="0">
                <a:ln>
                  <a:noFill/>
                </a:ln>
                <a:solidFill>
                  <a:srgbClr val="1E6B52"/>
                </a:solidFill>
                <a:effectLst/>
                <a:uLnTx/>
                <a:uFillTx/>
                <a:latin typeface="Verdana" panose="020B0604030504040204" pitchFamily="34" charset="0"/>
                <a:ea typeface="Verdana" panose="020B0604030504040204" pitchFamily="34" charset="0"/>
                <a:cs typeface="Arial" panose="020B0604020202020204" pitchFamily="34" charset="0"/>
              </a:rPr>
              <a:t> </a:t>
            </a:r>
          </a:p>
          <a:p>
            <a:pPr marL="111125" marR="0" lvl="0" indent="-111125"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Daratumumab 16 mg/m</a:t>
            </a:r>
            <a:r>
              <a:rPr kumimoji="0" lang="en-US" sz="1000" b="0" i="0" u="none" strike="noStrike" kern="1200" cap="none" spc="0" normalizeH="0" baseline="3000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2</a:t>
            </a: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days 1,8,15,22 (days 1,15 C 3-6; day 1 C &gt;6)</a:t>
            </a:r>
          </a:p>
          <a:p>
            <a:pPr marL="111125" marR="0" lvl="0" indent="-111125"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Carfilzomib (20) 56 mg/m</a:t>
            </a:r>
            <a:r>
              <a:rPr kumimoji="0" lang="en-US" sz="1000" b="0" i="0" u="none" strike="noStrike" kern="1200" cap="none" spc="0" normalizeH="0" baseline="3000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2</a:t>
            </a: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Days 1,8,15</a:t>
            </a:r>
          </a:p>
          <a:p>
            <a:pPr marL="111125" marR="0" lvl="0" indent="-111125"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Lenalidomide 25 mg Days 1-21</a:t>
            </a:r>
          </a:p>
          <a:p>
            <a:pPr marL="111125" marR="0" lvl="0" indent="-111125"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Dexamethasone 40mg PO Days 1,8,15,22</a:t>
            </a:r>
          </a:p>
        </p:txBody>
      </p:sp>
      <p:sp>
        <p:nvSpPr>
          <p:cNvPr id="3" name="Rounded Rectangle 2">
            <a:extLst>
              <a:ext uri="{FF2B5EF4-FFF2-40B4-BE49-F238E27FC236}">
                <a16:creationId xmlns:a16="http://schemas.microsoft.com/office/drawing/2014/main" id="{7AE1B092-6AE0-0543-A60F-1E7CF7288684}"/>
              </a:ext>
            </a:extLst>
          </p:cNvPr>
          <p:cNvSpPr/>
          <p:nvPr/>
        </p:nvSpPr>
        <p:spPr>
          <a:xfrm>
            <a:off x="506627" y="5214551"/>
            <a:ext cx="1223319" cy="271849"/>
          </a:xfrm>
          <a:prstGeom prst="roundRect">
            <a:avLst/>
          </a:prstGeom>
          <a:solidFill>
            <a:srgbClr val="FF0000">
              <a:alpha val="20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4" name="Metin kutusu 13">
            <a:extLst>
              <a:ext uri="{FF2B5EF4-FFF2-40B4-BE49-F238E27FC236}">
                <a16:creationId xmlns:a16="http://schemas.microsoft.com/office/drawing/2014/main" id="{AD9F4E49-7DBA-FA9A-AC25-11D9C54FEB90}"/>
              </a:ext>
            </a:extLst>
          </p:cNvPr>
          <p:cNvSpPr txBox="1"/>
          <p:nvPr/>
        </p:nvSpPr>
        <p:spPr>
          <a:xfrm>
            <a:off x="3490332" y="100147"/>
            <a:ext cx="4984595" cy="830997"/>
          </a:xfrm>
          <a:prstGeom prst="rect">
            <a:avLst/>
          </a:prstGeom>
          <a:solidFill>
            <a:srgbClr val="FFFF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Yeni tanı </a:t>
            </a: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MM’da</a:t>
            </a: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 </a:t>
            </a: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MRD’ye</a:t>
            </a: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 Uyarlanmış Tedavi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Daratumumab</a:t>
            </a: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 </a:t>
            </a: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Karfilzomib</a:t>
            </a: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 </a:t>
            </a: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Lenalidomid</a:t>
            </a: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 ve </a:t>
            </a:r>
            <a:r>
              <a:rPr kumimoji="0" lang="tr-TR" sz="1200" b="1" i="0" u="none" strike="noStrike" kern="1200" cap="none" spc="0" normalizeH="0" baseline="0" noProof="0" dirty="0" err="1">
                <a:ln>
                  <a:noFill/>
                </a:ln>
                <a:solidFill>
                  <a:srgbClr val="222222"/>
                </a:solidFill>
                <a:effectLst/>
                <a:uLnTx/>
                <a:uFillTx/>
                <a:latin typeface="Noto Sans" panose="020B0502040504020204" pitchFamily="34" charset="0"/>
                <a:ea typeface="+mn-ea"/>
                <a:cs typeface="+mn-cs"/>
              </a:rPr>
              <a:t>Deksametazon</a:t>
            </a:r>
            <a:endPar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Faz II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1" i="0" u="none" strike="noStrike" kern="1200" cap="none" spc="0" normalizeH="0" baseline="0" noProof="0" dirty="0">
                <a:ln>
                  <a:noFill/>
                </a:ln>
                <a:solidFill>
                  <a:srgbClr val="222222"/>
                </a:solidFill>
                <a:effectLst/>
                <a:uLnTx/>
                <a:uFillTx/>
                <a:latin typeface="Noto Sans" panose="020B0502040504020204" pitchFamily="34" charset="0"/>
                <a:ea typeface="+mn-ea"/>
                <a:cs typeface="+mn-cs"/>
              </a:rPr>
              <a:t>TEK KOLLU </a:t>
            </a:r>
          </a:p>
        </p:txBody>
      </p:sp>
      <p:sp>
        <p:nvSpPr>
          <p:cNvPr id="19" name="Başlık 1">
            <a:extLst>
              <a:ext uri="{FF2B5EF4-FFF2-40B4-BE49-F238E27FC236}">
                <a16:creationId xmlns:a16="http://schemas.microsoft.com/office/drawing/2014/main" id="{B2479D8D-90FA-BD26-CEC2-062538AA10F7}"/>
              </a:ext>
            </a:extLst>
          </p:cNvPr>
          <p:cNvSpPr txBox="1">
            <a:spLocks/>
          </p:cNvSpPr>
          <p:nvPr/>
        </p:nvSpPr>
        <p:spPr bwMode="auto">
          <a:xfrm>
            <a:off x="506627" y="41148"/>
            <a:ext cx="2827588" cy="839207"/>
          </a:xfrm>
          <a:prstGeom prst="rect">
            <a:avLst/>
          </a:prstGeom>
          <a:solidFill>
            <a:schemeClr val="accent1">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defTabSz="457200" rtl="0" eaLnBrk="0" fontAlgn="base" hangingPunct="0">
              <a:spcBef>
                <a:spcPct val="0"/>
              </a:spcBef>
              <a:spcAft>
                <a:spcPct val="0"/>
              </a:spcAft>
              <a:defRPr sz="2500" b="1" kern="1200">
                <a:solidFill>
                  <a:schemeClr val="accent1"/>
                </a:solidFill>
                <a:latin typeface="Verdana"/>
                <a:ea typeface="Verdana" pitchFamily="34" charset="0"/>
                <a:cs typeface="Verdana"/>
              </a:defRPr>
            </a:lvl1pPr>
            <a:lvl2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2pPr>
            <a:lvl3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3pPr>
            <a:lvl4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4pPr>
            <a:lvl5pPr algn="l" defTabSz="457200" rtl="0" eaLnBrk="0" fontAlgn="base" hangingPunct="0">
              <a:spcBef>
                <a:spcPct val="0"/>
              </a:spcBef>
              <a:spcAft>
                <a:spcPct val="0"/>
              </a:spcAft>
              <a:defRPr sz="2500" b="1">
                <a:solidFill>
                  <a:schemeClr val="accent1"/>
                </a:solidFill>
                <a:latin typeface="Verdana" pitchFamily="34" charset="0"/>
                <a:ea typeface="Verdana" pitchFamily="34" charset="0"/>
                <a:cs typeface="Verdana" pitchFamily="34" charset="0"/>
              </a:defRPr>
            </a:lvl5pPr>
            <a:lvl6pPr marL="4572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6pPr>
            <a:lvl7pPr marL="9144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7pPr>
            <a:lvl8pPr marL="13716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8pPr>
            <a:lvl9pPr marL="1828800" algn="l" defTabSz="457200" rtl="0" fontAlgn="base">
              <a:spcBef>
                <a:spcPct val="0"/>
              </a:spcBef>
              <a:spcAft>
                <a:spcPct val="0"/>
              </a:spcAft>
              <a:defRPr sz="2500" b="1">
                <a:solidFill>
                  <a:schemeClr val="accent1"/>
                </a:solidFill>
                <a:latin typeface="Verdana" pitchFamily="34" charset="0"/>
                <a:ea typeface="Verdana" pitchFamily="34" charset="0"/>
                <a:cs typeface="Verdana" pitchFamily="34"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tr-TR" sz="2500" b="1" i="0" u="none" strike="noStrike" kern="1200" cap="none" spc="0" normalizeH="0" baseline="0" noProof="0">
                <a:ln>
                  <a:noFill/>
                </a:ln>
                <a:solidFill>
                  <a:srgbClr val="09357A"/>
                </a:solidFill>
                <a:effectLst/>
                <a:uLnTx/>
                <a:uFillTx/>
                <a:latin typeface="Verdana"/>
                <a:ea typeface="Verdana" pitchFamily="34" charset="0"/>
              </a:rPr>
              <a:t>MASTER</a:t>
            </a:r>
            <a:endParaRPr kumimoji="0" lang="tr-TR" sz="2500" b="1" i="0" u="none" strike="noStrike" kern="1200" cap="none" spc="0" normalizeH="0" baseline="0" noProof="0" dirty="0">
              <a:ln>
                <a:noFill/>
              </a:ln>
              <a:solidFill>
                <a:srgbClr val="09357A"/>
              </a:solidFill>
              <a:effectLst/>
              <a:uLnTx/>
              <a:uFillTx/>
              <a:latin typeface="Verdana"/>
              <a:ea typeface="Verdana" pitchFamily="34" charset="0"/>
            </a:endParaRPr>
          </a:p>
        </p:txBody>
      </p:sp>
      <p:sp>
        <p:nvSpPr>
          <p:cNvPr id="20" name="Metin kutusu 19">
            <a:extLst>
              <a:ext uri="{FF2B5EF4-FFF2-40B4-BE49-F238E27FC236}">
                <a16:creationId xmlns:a16="http://schemas.microsoft.com/office/drawing/2014/main" id="{43A6294F-E0DE-B2D6-6C30-454012692D8C}"/>
              </a:ext>
            </a:extLst>
          </p:cNvPr>
          <p:cNvSpPr txBox="1"/>
          <p:nvPr/>
        </p:nvSpPr>
        <p:spPr>
          <a:xfrm>
            <a:off x="5441795" y="3790553"/>
            <a:ext cx="6547982" cy="646331"/>
          </a:xfrm>
          <a:prstGeom prst="rect">
            <a:avLst/>
          </a:prstGeom>
          <a:solidFill>
            <a:schemeClr val="accent5">
              <a:lumMod val="60000"/>
              <a:lumOff val="4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Ardışık iki MRD-negatif olan hastalar tedavisiz MRD izlemi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114088851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p:txBody>
          <a:bodyPr/>
          <a:lstStyle/>
          <a:p>
            <a:r>
              <a:rPr lang="en-US"/>
              <a:t>Patient Baseline Characteristics</a:t>
            </a:r>
          </a:p>
        </p:txBody>
      </p:sp>
      <p:graphicFrame>
        <p:nvGraphicFramePr>
          <p:cNvPr id="5" name="Table 3">
            <a:extLst>
              <a:ext uri="{FF2B5EF4-FFF2-40B4-BE49-F238E27FC236}">
                <a16:creationId xmlns:a16="http://schemas.microsoft.com/office/drawing/2014/main" id="{C55A026F-E031-4B17-8B52-A8908DB8DA82}"/>
              </a:ext>
            </a:extLst>
          </p:cNvPr>
          <p:cNvGraphicFramePr>
            <a:graphicFrameLocks noGrp="1"/>
          </p:cNvGraphicFramePr>
          <p:nvPr>
            <p:ph idx="1"/>
          </p:nvPr>
        </p:nvGraphicFramePr>
        <p:xfrm>
          <a:off x="611825" y="938069"/>
          <a:ext cx="11262731" cy="2610705"/>
        </p:xfrm>
        <a:graphic>
          <a:graphicData uri="http://schemas.openxmlformats.org/drawingml/2006/table">
            <a:tbl>
              <a:tblPr firstRow="1" bandRow="1">
                <a:tableStyleId>{5C22544A-7EE6-4342-B048-85BDC9FD1C3A}</a:tableStyleId>
              </a:tblPr>
              <a:tblGrid>
                <a:gridCol w="1832912">
                  <a:extLst>
                    <a:ext uri="{9D8B030D-6E8A-4147-A177-3AD203B41FA5}">
                      <a16:colId xmlns:a16="http://schemas.microsoft.com/office/drawing/2014/main" val="1768397725"/>
                    </a:ext>
                  </a:extLst>
                </a:gridCol>
                <a:gridCol w="2238803">
                  <a:extLst>
                    <a:ext uri="{9D8B030D-6E8A-4147-A177-3AD203B41FA5}">
                      <a16:colId xmlns:a16="http://schemas.microsoft.com/office/drawing/2014/main" val="2713764936"/>
                    </a:ext>
                  </a:extLst>
                </a:gridCol>
                <a:gridCol w="1797754">
                  <a:extLst>
                    <a:ext uri="{9D8B030D-6E8A-4147-A177-3AD203B41FA5}">
                      <a16:colId xmlns:a16="http://schemas.microsoft.com/office/drawing/2014/main" val="1367693238"/>
                    </a:ext>
                  </a:extLst>
                </a:gridCol>
                <a:gridCol w="1797754">
                  <a:extLst>
                    <a:ext uri="{9D8B030D-6E8A-4147-A177-3AD203B41FA5}">
                      <a16:colId xmlns:a16="http://schemas.microsoft.com/office/drawing/2014/main" val="4252155314"/>
                    </a:ext>
                  </a:extLst>
                </a:gridCol>
                <a:gridCol w="1797754">
                  <a:extLst>
                    <a:ext uri="{9D8B030D-6E8A-4147-A177-3AD203B41FA5}">
                      <a16:colId xmlns:a16="http://schemas.microsoft.com/office/drawing/2014/main" val="3485710126"/>
                    </a:ext>
                  </a:extLst>
                </a:gridCol>
                <a:gridCol w="1797754">
                  <a:extLst>
                    <a:ext uri="{9D8B030D-6E8A-4147-A177-3AD203B41FA5}">
                      <a16:colId xmlns:a16="http://schemas.microsoft.com/office/drawing/2014/main" val="3031552283"/>
                    </a:ext>
                  </a:extLst>
                </a:gridCol>
              </a:tblGrid>
              <a:tr h="562424">
                <a:tc gridSpan="2">
                  <a:txBody>
                    <a:bodyPr/>
                    <a:lstStyle/>
                    <a:p>
                      <a:r>
                        <a:rPr lang="en-US" sz="800" dirty="0">
                          <a:latin typeface="Verdana" panose="020B0604030504040204" pitchFamily="34" charset="0"/>
                          <a:ea typeface="Verdana" panose="020B0604030504040204" pitchFamily="34" charset="0"/>
                        </a:rPr>
                        <a:t>Characteristic</a:t>
                      </a:r>
                    </a:p>
                  </a:txBody>
                  <a:tcPr anchor="ctr"/>
                </a:tc>
                <a:tc hMerge="1">
                  <a:txBody>
                    <a:bodyPr/>
                    <a:lstStyle/>
                    <a:p>
                      <a:endParaRPr lang="en-US" sz="1400">
                        <a:latin typeface="Verdana" panose="020B0604030504040204" pitchFamily="34" charset="0"/>
                        <a:ea typeface="Verdana" panose="020B0604030504040204" pitchFamily="34" charset="0"/>
                      </a:endParaRPr>
                    </a:p>
                  </a:txBody>
                  <a:tcPr/>
                </a:tc>
                <a:tc>
                  <a:txBody>
                    <a:bodyPr/>
                    <a:lstStyle/>
                    <a:p>
                      <a:pPr algn="ctr"/>
                      <a:r>
                        <a:rPr lang="pt-BR" sz="800" dirty="0">
                          <a:latin typeface="Verdana" panose="020B0604030504040204" pitchFamily="34" charset="0"/>
                          <a:ea typeface="Verdana" panose="020B0604030504040204" pitchFamily="34" charset="0"/>
                        </a:rPr>
                        <a:t>Standard-</a:t>
                      </a:r>
                      <a:r>
                        <a:rPr lang="pt-BR" sz="800" dirty="0" err="1">
                          <a:latin typeface="Verdana" panose="020B0604030504040204" pitchFamily="34" charset="0"/>
                          <a:ea typeface="Verdana" panose="020B0604030504040204" pitchFamily="34" charset="0"/>
                        </a:rPr>
                        <a:t>risk</a:t>
                      </a:r>
                      <a:r>
                        <a:rPr lang="pt-BR" sz="800" dirty="0">
                          <a:latin typeface="Verdana" panose="020B0604030504040204" pitchFamily="34" charset="0"/>
                          <a:ea typeface="Verdana" panose="020B0604030504040204" pitchFamily="34" charset="0"/>
                        </a:rPr>
                        <a:t> </a:t>
                      </a:r>
                    </a:p>
                    <a:p>
                      <a:pPr algn="ctr"/>
                      <a:r>
                        <a:rPr lang="pt-BR" sz="800" dirty="0">
                          <a:latin typeface="Verdana" panose="020B0604030504040204" pitchFamily="34" charset="0"/>
                          <a:ea typeface="Verdana" panose="020B0604030504040204" pitchFamily="34" charset="0"/>
                        </a:rPr>
                        <a:t>0 HRCA </a:t>
                      </a:r>
                    </a:p>
                    <a:p>
                      <a:pPr algn="ctr"/>
                      <a:r>
                        <a:rPr lang="pt-BR" sz="800" dirty="0">
                          <a:latin typeface="Verdana" panose="020B0604030504040204" pitchFamily="34" charset="0"/>
                          <a:ea typeface="Verdana" panose="020B0604030504040204" pitchFamily="34" charset="0"/>
                        </a:rPr>
                        <a:t>N=53 (43%) </a:t>
                      </a:r>
                    </a:p>
                  </a:txBody>
                  <a:tcPr anchor="ctr"/>
                </a:tc>
                <a:tc>
                  <a:txBody>
                    <a:bodyPr/>
                    <a:lstStyle/>
                    <a:p>
                      <a:pPr algn="ctr"/>
                      <a:r>
                        <a:rPr lang="en-US" sz="800">
                          <a:latin typeface="Verdana" panose="020B0604030504040204" pitchFamily="34" charset="0"/>
                          <a:ea typeface="Verdana" panose="020B0604030504040204" pitchFamily="34" charset="0"/>
                        </a:rPr>
                        <a:t>High-risk  </a:t>
                      </a:r>
                    </a:p>
                    <a:p>
                      <a:pPr algn="ctr"/>
                      <a:r>
                        <a:rPr lang="en-US" sz="800">
                          <a:latin typeface="Verdana" panose="020B0604030504040204" pitchFamily="34" charset="0"/>
                          <a:ea typeface="Verdana" panose="020B0604030504040204" pitchFamily="34" charset="0"/>
                        </a:rPr>
                        <a:t>1 HRCA </a:t>
                      </a:r>
                    </a:p>
                    <a:p>
                      <a:pPr algn="ctr"/>
                      <a:r>
                        <a:rPr lang="en-US" sz="800">
                          <a:latin typeface="Verdana" panose="020B0604030504040204" pitchFamily="34" charset="0"/>
                          <a:ea typeface="Verdana" panose="020B0604030504040204" pitchFamily="34" charset="0"/>
                        </a:rPr>
                        <a:t>N=46 (37%) </a:t>
                      </a:r>
                    </a:p>
                  </a:txBody>
                  <a:tcPr anchor="ctr"/>
                </a:tc>
                <a:tc>
                  <a:txBody>
                    <a:bodyPr/>
                    <a:lstStyle/>
                    <a:p>
                      <a:pPr algn="ctr"/>
                      <a:r>
                        <a:rPr lang="en-US" sz="800">
                          <a:latin typeface="Verdana" panose="020B0604030504040204" pitchFamily="34" charset="0"/>
                          <a:ea typeface="Verdana" panose="020B0604030504040204" pitchFamily="34" charset="0"/>
                        </a:rPr>
                        <a:t>Ultra high-risk </a:t>
                      </a:r>
                      <a:br>
                        <a:rPr lang="en-US" sz="800">
                          <a:latin typeface="Verdana" panose="020B0604030504040204" pitchFamily="34" charset="0"/>
                          <a:ea typeface="Verdana" panose="020B0604030504040204" pitchFamily="34" charset="0"/>
                        </a:rPr>
                      </a:br>
                      <a:r>
                        <a:rPr lang="en-US" sz="800">
                          <a:latin typeface="Verdana" panose="020B0604030504040204" pitchFamily="34" charset="0"/>
                          <a:ea typeface="Verdana" panose="020B0604030504040204" pitchFamily="34" charset="0"/>
                        </a:rPr>
                        <a:t>2+ HRCA </a:t>
                      </a:r>
                    </a:p>
                    <a:p>
                      <a:pPr algn="ctr"/>
                      <a:r>
                        <a:rPr lang="en-US" sz="800">
                          <a:latin typeface="Verdana" panose="020B0604030504040204" pitchFamily="34" charset="0"/>
                          <a:ea typeface="Verdana" panose="020B0604030504040204" pitchFamily="34" charset="0"/>
                        </a:rPr>
                        <a:t>N=24 (20%)</a:t>
                      </a:r>
                    </a:p>
                  </a:txBody>
                  <a:tcPr anchor="ctr"/>
                </a:tc>
                <a:tc>
                  <a:txBody>
                    <a:bodyPr/>
                    <a:lstStyle/>
                    <a:p>
                      <a:pPr algn="ctr"/>
                      <a:r>
                        <a:rPr lang="en-US" sz="800" dirty="0">
                          <a:latin typeface="Verdana" panose="020B0604030504040204" pitchFamily="34" charset="0"/>
                          <a:ea typeface="Verdana" panose="020B0604030504040204" pitchFamily="34" charset="0"/>
                        </a:rPr>
                        <a:t>Total </a:t>
                      </a:r>
                    </a:p>
                    <a:p>
                      <a:pPr algn="ctr"/>
                      <a:r>
                        <a:rPr lang="en-US" sz="800" dirty="0">
                          <a:latin typeface="Verdana" panose="020B0604030504040204" pitchFamily="34" charset="0"/>
                          <a:ea typeface="Verdana" panose="020B0604030504040204" pitchFamily="34" charset="0"/>
                        </a:rPr>
                        <a:t>N=123 </a:t>
                      </a:r>
                    </a:p>
                  </a:txBody>
                  <a:tcPr anchor="ctr"/>
                </a:tc>
                <a:extLst>
                  <a:ext uri="{0D108BD9-81ED-4DB2-BD59-A6C34878D82A}">
                    <a16:rowId xmlns:a16="http://schemas.microsoft.com/office/drawing/2014/main" val="2787958488"/>
                  </a:ext>
                </a:extLst>
              </a:tr>
              <a:tr h="234343">
                <a:tc>
                  <a:txBody>
                    <a:bodyPr/>
                    <a:lstStyle/>
                    <a:p>
                      <a:r>
                        <a:rPr lang="en-US" sz="800" b="1">
                          <a:latin typeface="Verdana" panose="020B0604030504040204" pitchFamily="34" charset="0"/>
                          <a:ea typeface="Verdana" panose="020B0604030504040204" pitchFamily="34" charset="0"/>
                        </a:rPr>
                        <a:t>Gender</a:t>
                      </a:r>
                    </a:p>
                  </a:txBody>
                  <a:tcPr anchor="ctr"/>
                </a:tc>
                <a:tc>
                  <a:txBody>
                    <a:bodyPr/>
                    <a:lstStyle/>
                    <a:p>
                      <a:r>
                        <a:rPr lang="en-US" sz="800" dirty="0">
                          <a:latin typeface="Verdana" panose="020B0604030504040204" pitchFamily="34" charset="0"/>
                          <a:ea typeface="Verdana" panose="020B0604030504040204" pitchFamily="34" charset="0"/>
                        </a:rPr>
                        <a:t>Male</a:t>
                      </a:r>
                    </a:p>
                  </a:txBody>
                  <a:tcPr anchor="ctr"/>
                </a:tc>
                <a:tc>
                  <a:txBody>
                    <a:bodyPr/>
                    <a:lstStyle/>
                    <a:p>
                      <a:pPr algn="ctr"/>
                      <a:r>
                        <a:rPr lang="en-US" sz="800" dirty="0">
                          <a:latin typeface="Verdana" panose="020B0604030504040204" pitchFamily="34" charset="0"/>
                          <a:ea typeface="Verdana" panose="020B0604030504040204" pitchFamily="34" charset="0"/>
                        </a:rPr>
                        <a:t>33 (62%)</a:t>
                      </a:r>
                    </a:p>
                  </a:txBody>
                  <a:tcPr anchor="ctr"/>
                </a:tc>
                <a:tc>
                  <a:txBody>
                    <a:bodyPr/>
                    <a:lstStyle/>
                    <a:p>
                      <a:pPr algn="ctr"/>
                      <a:r>
                        <a:rPr lang="en-US" sz="800">
                          <a:latin typeface="Verdana" panose="020B0604030504040204" pitchFamily="34" charset="0"/>
                          <a:ea typeface="Verdana" panose="020B0604030504040204" pitchFamily="34" charset="0"/>
                        </a:rPr>
                        <a:t>24 (52%) </a:t>
                      </a:r>
                    </a:p>
                  </a:txBody>
                  <a:tcPr anchor="ctr"/>
                </a:tc>
                <a:tc>
                  <a:txBody>
                    <a:bodyPr/>
                    <a:lstStyle/>
                    <a:p>
                      <a:pPr algn="ctr"/>
                      <a:r>
                        <a:rPr lang="en-US" sz="800">
                          <a:effectLst/>
                          <a:latin typeface="Verdana" panose="020B0604030504040204" pitchFamily="34" charset="0"/>
                          <a:ea typeface="Verdana" panose="020B0604030504040204" pitchFamily="34" charset="0"/>
                        </a:rPr>
                        <a:t>13 (54%)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a:latin typeface="Verdana" panose="020B0604030504040204" pitchFamily="34" charset="0"/>
                          <a:ea typeface="Verdana" panose="020B0604030504040204" pitchFamily="34" charset="0"/>
                        </a:rPr>
                        <a:t>70 (57%) </a:t>
                      </a:r>
                    </a:p>
                  </a:txBody>
                  <a:tcPr anchor="ctr"/>
                </a:tc>
                <a:extLst>
                  <a:ext uri="{0D108BD9-81ED-4DB2-BD59-A6C34878D82A}">
                    <a16:rowId xmlns:a16="http://schemas.microsoft.com/office/drawing/2014/main" val="1759983003"/>
                  </a:ext>
                </a:extLst>
              </a:tr>
              <a:tr h="234343">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r>
                        <a:rPr lang="en-US" sz="800" dirty="0">
                          <a:latin typeface="Verdana" panose="020B0604030504040204" pitchFamily="34" charset="0"/>
                          <a:ea typeface="Verdana" panose="020B0604030504040204" pitchFamily="34" charset="0"/>
                        </a:rPr>
                        <a:t>Female</a:t>
                      </a:r>
                    </a:p>
                  </a:txBody>
                  <a:tcPr anchor="ctr"/>
                </a:tc>
                <a:tc>
                  <a:txBody>
                    <a:bodyPr/>
                    <a:lstStyle/>
                    <a:p>
                      <a:pPr algn="ctr"/>
                      <a:r>
                        <a:rPr lang="en-US" sz="800" dirty="0">
                          <a:latin typeface="Verdana" panose="020B0604030504040204" pitchFamily="34" charset="0"/>
                          <a:ea typeface="Verdana" panose="020B0604030504040204" pitchFamily="34" charset="0"/>
                        </a:rPr>
                        <a:t>20 (38%) </a:t>
                      </a:r>
                    </a:p>
                  </a:txBody>
                  <a:tcPr anchor="ctr"/>
                </a:tc>
                <a:tc>
                  <a:txBody>
                    <a:bodyPr/>
                    <a:lstStyle/>
                    <a:p>
                      <a:pPr algn="ctr"/>
                      <a:r>
                        <a:rPr lang="en-US" sz="800">
                          <a:latin typeface="Verdana" panose="020B0604030504040204" pitchFamily="34" charset="0"/>
                          <a:ea typeface="Verdana" panose="020B0604030504040204" pitchFamily="34" charset="0"/>
                        </a:rPr>
                        <a:t>22 (48%) </a:t>
                      </a:r>
                    </a:p>
                  </a:txBody>
                  <a:tcPr anchor="ctr"/>
                </a:tc>
                <a:tc>
                  <a:txBody>
                    <a:bodyPr/>
                    <a:lstStyle/>
                    <a:p>
                      <a:pPr algn="ctr"/>
                      <a:r>
                        <a:rPr lang="en-US" sz="800">
                          <a:effectLst/>
                          <a:latin typeface="Verdana" panose="020B0604030504040204" pitchFamily="34" charset="0"/>
                          <a:ea typeface="Verdana" panose="020B0604030504040204" pitchFamily="34" charset="0"/>
                        </a:rPr>
                        <a:t>11 (46%)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a:effectLst/>
                          <a:latin typeface="Verdana" panose="020B0604030504040204" pitchFamily="34" charset="0"/>
                          <a:ea typeface="Verdana" panose="020B0604030504040204" pitchFamily="34" charset="0"/>
                        </a:rPr>
                        <a:t>53 (43%) </a:t>
                      </a:r>
                      <a:endParaRPr lang="en-US" sz="800">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2420183838"/>
                  </a:ext>
                </a:extLst>
              </a:tr>
              <a:tr h="234343">
                <a:tc>
                  <a:txBody>
                    <a:bodyPr/>
                    <a:lstStyle/>
                    <a:p>
                      <a:r>
                        <a:rPr lang="en-US" sz="800" b="1">
                          <a:latin typeface="Verdana" panose="020B0604030504040204" pitchFamily="34" charset="0"/>
                          <a:ea typeface="Verdana" panose="020B0604030504040204" pitchFamily="34" charset="0"/>
                        </a:rPr>
                        <a:t>Age</a:t>
                      </a:r>
                    </a:p>
                  </a:txBody>
                  <a:tcPr anchor="ctr"/>
                </a:tc>
                <a:tc>
                  <a:txBody>
                    <a:bodyPr/>
                    <a:lstStyle/>
                    <a:p>
                      <a:r>
                        <a:rPr lang="en-US" sz="800" dirty="0">
                          <a:latin typeface="Verdana" panose="020B0604030504040204" pitchFamily="34" charset="0"/>
                          <a:ea typeface="Verdana" panose="020B0604030504040204" pitchFamily="34" charset="0"/>
                        </a:rPr>
                        <a:t>Median (range)</a:t>
                      </a:r>
                    </a:p>
                  </a:txBody>
                  <a:tcPr anchor="ctr"/>
                </a:tc>
                <a:tc>
                  <a:txBody>
                    <a:bodyPr/>
                    <a:lstStyle/>
                    <a:p>
                      <a:pPr algn="ctr"/>
                      <a:r>
                        <a:rPr lang="en-US" sz="800" kern="1200">
                          <a:solidFill>
                            <a:schemeClr val="dk1"/>
                          </a:solidFill>
                          <a:effectLst/>
                          <a:latin typeface="Verdana" panose="020B0604030504040204" pitchFamily="34" charset="0"/>
                          <a:ea typeface="Verdana" panose="020B0604030504040204" pitchFamily="34" charset="0"/>
                          <a:cs typeface="+mn-cs"/>
                        </a:rPr>
                        <a:t>60 (36-79)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kern="1200" dirty="0">
                          <a:solidFill>
                            <a:schemeClr val="dk1"/>
                          </a:solidFill>
                          <a:effectLst/>
                          <a:latin typeface="Verdana" panose="020B0604030504040204" pitchFamily="34" charset="0"/>
                          <a:ea typeface="Verdana" panose="020B0604030504040204" pitchFamily="34" charset="0"/>
                          <a:cs typeface="+mn-cs"/>
                        </a:rPr>
                        <a:t>61 (35-77) </a:t>
                      </a:r>
                      <a:endParaRPr lang="en-US" sz="800" dirty="0">
                        <a:latin typeface="Verdana" panose="020B0604030504040204" pitchFamily="34" charset="0"/>
                        <a:ea typeface="Verdana" panose="020B0604030504040204" pitchFamily="34" charset="0"/>
                      </a:endParaRPr>
                    </a:p>
                  </a:txBody>
                  <a:tcPr anchor="ctr"/>
                </a:tc>
                <a:tc>
                  <a:txBody>
                    <a:bodyPr/>
                    <a:lstStyle/>
                    <a:p>
                      <a:pPr algn="ctr"/>
                      <a:r>
                        <a:rPr lang="en-US" sz="800">
                          <a:effectLst/>
                          <a:latin typeface="Verdana" panose="020B0604030504040204" pitchFamily="34" charset="0"/>
                          <a:ea typeface="Verdana" panose="020B0604030504040204" pitchFamily="34" charset="0"/>
                        </a:rPr>
                        <a:t>60 (41-72)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dirty="0">
                          <a:latin typeface="Verdana" panose="020B0604030504040204" pitchFamily="34" charset="0"/>
                          <a:ea typeface="Verdana" panose="020B0604030504040204" pitchFamily="34" charset="0"/>
                        </a:rPr>
                        <a:t>60 (35-79) </a:t>
                      </a:r>
                    </a:p>
                  </a:txBody>
                  <a:tcPr anchor="ctr"/>
                </a:tc>
                <a:extLst>
                  <a:ext uri="{0D108BD9-81ED-4DB2-BD59-A6C34878D82A}">
                    <a16:rowId xmlns:a16="http://schemas.microsoft.com/office/drawing/2014/main" val="685231715"/>
                  </a:ext>
                </a:extLst>
              </a:tr>
              <a:tr h="234343">
                <a:tc>
                  <a:txBody>
                    <a:bodyPr/>
                    <a:lstStyle/>
                    <a:p>
                      <a:endParaRPr lang="en-US" sz="1000" b="1">
                        <a:latin typeface="Verdana" panose="020B0604030504040204" pitchFamily="34" charset="0"/>
                        <a:ea typeface="Verdana" panose="020B0604030504040204" pitchFamily="34" charset="0"/>
                      </a:endParaRPr>
                    </a:p>
                  </a:txBody>
                  <a:tcPr anchor="ctr"/>
                </a:tc>
                <a:tc>
                  <a:txBody>
                    <a:bodyPr/>
                    <a:lstStyle/>
                    <a:p>
                      <a:r>
                        <a:rPr lang="en-US" sz="1000" dirty="0">
                          <a:latin typeface="Verdana" panose="020B0604030504040204" pitchFamily="34" charset="0"/>
                          <a:ea typeface="Verdana" panose="020B0604030504040204" pitchFamily="34" charset="0"/>
                        </a:rPr>
                        <a:t>Age ≥70</a:t>
                      </a:r>
                    </a:p>
                  </a:txBody>
                  <a:tcPr anchor="ctr"/>
                </a:tc>
                <a:tc>
                  <a:txBody>
                    <a:bodyPr/>
                    <a:lstStyle/>
                    <a:p>
                      <a:pPr algn="ctr"/>
                      <a:r>
                        <a:rPr lang="en-US" sz="1000" kern="1200">
                          <a:solidFill>
                            <a:schemeClr val="dk1"/>
                          </a:solidFill>
                          <a:effectLst/>
                          <a:latin typeface="Verdana" panose="020B0604030504040204" pitchFamily="34" charset="0"/>
                          <a:ea typeface="Verdana" panose="020B0604030504040204" pitchFamily="34" charset="0"/>
                          <a:cs typeface="+mn-cs"/>
                        </a:rPr>
                        <a:t>12 (23%) </a:t>
                      </a:r>
                      <a:endParaRPr lang="en-US" sz="1000">
                        <a:latin typeface="Verdana" panose="020B0604030504040204" pitchFamily="34" charset="0"/>
                        <a:ea typeface="Verdana" panose="020B0604030504040204" pitchFamily="34" charset="0"/>
                      </a:endParaRPr>
                    </a:p>
                  </a:txBody>
                  <a:tcPr anchor="ctr"/>
                </a:tc>
                <a:tc>
                  <a:txBody>
                    <a:bodyPr/>
                    <a:lstStyle/>
                    <a:p>
                      <a:pPr algn="ctr"/>
                      <a:r>
                        <a:rPr lang="en-US" sz="1000" kern="1200" dirty="0">
                          <a:solidFill>
                            <a:schemeClr val="dk1"/>
                          </a:solidFill>
                          <a:effectLst/>
                          <a:latin typeface="Verdana" panose="020B0604030504040204" pitchFamily="34" charset="0"/>
                          <a:ea typeface="Verdana" panose="020B0604030504040204" pitchFamily="34" charset="0"/>
                          <a:cs typeface="+mn-cs"/>
                        </a:rPr>
                        <a:t>10 (22%) </a:t>
                      </a:r>
                      <a:endParaRPr lang="en-US" sz="1000" dirty="0">
                        <a:latin typeface="Verdana" panose="020B0604030504040204" pitchFamily="34" charset="0"/>
                        <a:ea typeface="Verdana" panose="020B0604030504040204" pitchFamily="34" charset="0"/>
                      </a:endParaRPr>
                    </a:p>
                  </a:txBody>
                  <a:tcPr anchor="ctr"/>
                </a:tc>
                <a:tc>
                  <a:txBody>
                    <a:bodyPr/>
                    <a:lstStyle/>
                    <a:p>
                      <a:pPr algn="ctr"/>
                      <a:r>
                        <a:rPr lang="en-US" sz="1000">
                          <a:latin typeface="Verdana" panose="020B0604030504040204" pitchFamily="34" charset="0"/>
                          <a:ea typeface="Verdana" panose="020B0604030504040204" pitchFamily="34" charset="0"/>
                        </a:rPr>
                        <a:t>2 (8%)</a:t>
                      </a:r>
                    </a:p>
                  </a:txBody>
                  <a:tcPr anchor="ctr"/>
                </a:tc>
                <a:tc>
                  <a:txBody>
                    <a:bodyPr/>
                    <a:lstStyle/>
                    <a:p>
                      <a:pPr algn="ctr"/>
                      <a:r>
                        <a:rPr lang="en-US" sz="1000" kern="1200" dirty="0">
                          <a:solidFill>
                            <a:schemeClr val="dk1"/>
                          </a:solidFill>
                          <a:effectLst/>
                          <a:latin typeface="Verdana" panose="020B0604030504040204" pitchFamily="34" charset="0"/>
                          <a:ea typeface="Verdana" panose="020B0604030504040204" pitchFamily="34" charset="0"/>
                          <a:cs typeface="+mn-cs"/>
                        </a:rPr>
                        <a:t>24 (20%) </a:t>
                      </a:r>
                      <a:endParaRPr lang="en-US" sz="1000" dirty="0">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287385753"/>
                  </a:ext>
                </a:extLst>
              </a:tr>
              <a:tr h="234343">
                <a:tc>
                  <a:txBody>
                    <a:bodyPr/>
                    <a:lstStyle/>
                    <a:p>
                      <a:r>
                        <a:rPr lang="en-US" sz="800" b="1">
                          <a:latin typeface="Verdana" panose="020B0604030504040204" pitchFamily="34" charset="0"/>
                          <a:ea typeface="Verdana" panose="020B0604030504040204" pitchFamily="34" charset="0"/>
                        </a:rPr>
                        <a:t>Race/ethnicity</a:t>
                      </a:r>
                    </a:p>
                  </a:txBody>
                  <a:tcPr anchor="ctr"/>
                </a:tc>
                <a:tc>
                  <a:txBody>
                    <a:bodyPr/>
                    <a:lstStyle/>
                    <a:p>
                      <a:r>
                        <a:rPr lang="en-US" sz="800" dirty="0">
                          <a:latin typeface="Verdana" panose="020B0604030504040204" pitchFamily="34" charset="0"/>
                          <a:ea typeface="Verdana" panose="020B0604030504040204" pitchFamily="34" charset="0"/>
                        </a:rPr>
                        <a:t>Whites</a:t>
                      </a:r>
                    </a:p>
                  </a:txBody>
                  <a:tcPr anchor="ctr"/>
                </a:tc>
                <a:tc>
                  <a:txBody>
                    <a:bodyPr/>
                    <a:lstStyle/>
                    <a:p>
                      <a:pPr algn="ctr"/>
                      <a:r>
                        <a:rPr lang="en-US" sz="800" kern="1200">
                          <a:solidFill>
                            <a:schemeClr val="dk1"/>
                          </a:solidFill>
                          <a:effectLst/>
                          <a:latin typeface="Verdana" panose="020B0604030504040204" pitchFamily="34" charset="0"/>
                          <a:ea typeface="Verdana" panose="020B0604030504040204" pitchFamily="34" charset="0"/>
                          <a:cs typeface="+mn-cs"/>
                        </a:rPr>
                        <a:t>42 (79%)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kern="1200" dirty="0">
                          <a:solidFill>
                            <a:schemeClr val="dk1"/>
                          </a:solidFill>
                          <a:effectLst/>
                          <a:latin typeface="Verdana" panose="020B0604030504040204" pitchFamily="34" charset="0"/>
                          <a:ea typeface="Verdana" panose="020B0604030504040204" pitchFamily="34" charset="0"/>
                          <a:cs typeface="+mn-cs"/>
                        </a:rPr>
                        <a:t>33 (72%) </a:t>
                      </a:r>
                      <a:endParaRPr lang="en-US" sz="800" dirty="0">
                        <a:latin typeface="Verdana" panose="020B0604030504040204" pitchFamily="34" charset="0"/>
                        <a:ea typeface="Verdana" panose="020B0604030504040204" pitchFamily="34" charset="0"/>
                      </a:endParaRP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19 (79%) </a:t>
                      </a:r>
                      <a:endParaRPr lang="en-US" sz="800" dirty="0">
                        <a:latin typeface="Verdana" panose="020B0604030504040204" pitchFamily="34" charset="0"/>
                        <a:ea typeface="Verdana" panose="020B0604030504040204" pitchFamily="34" charset="0"/>
                      </a:endParaRPr>
                    </a:p>
                  </a:txBody>
                  <a:tcPr anchor="ctr"/>
                </a:tc>
                <a:tc>
                  <a:txBody>
                    <a:bodyPr/>
                    <a:lstStyle/>
                    <a:p>
                      <a:pPr algn="ctr"/>
                      <a:r>
                        <a:rPr lang="en-US" sz="800" dirty="0">
                          <a:latin typeface="Verdana" panose="020B0604030504040204" pitchFamily="34" charset="0"/>
                          <a:ea typeface="Verdana" panose="020B0604030504040204" pitchFamily="34" charset="0"/>
                        </a:rPr>
                        <a:t>94 (76%) </a:t>
                      </a:r>
                    </a:p>
                  </a:txBody>
                  <a:tcPr anchor="ctr"/>
                </a:tc>
                <a:extLst>
                  <a:ext uri="{0D108BD9-81ED-4DB2-BD59-A6C34878D82A}">
                    <a16:rowId xmlns:a16="http://schemas.microsoft.com/office/drawing/2014/main" val="3270698288"/>
                  </a:ext>
                </a:extLst>
              </a:tr>
              <a:tr h="398383">
                <a:tc>
                  <a:txBody>
                    <a:bodyPr/>
                    <a:lstStyle/>
                    <a:p>
                      <a:endParaRPr lang="en-US" sz="800" b="1" dirty="0">
                        <a:latin typeface="Verdana" panose="020B0604030504040204" pitchFamily="34" charset="0"/>
                        <a:ea typeface="Verdana" panose="020B0604030504040204" pitchFamily="34" charset="0"/>
                      </a:endParaRPr>
                    </a:p>
                  </a:txBody>
                  <a:tcPr anchor="ctr"/>
                </a:tc>
                <a:tc>
                  <a:txBody>
                    <a:bodyPr/>
                    <a:lstStyle/>
                    <a:p>
                      <a:r>
                        <a:rPr lang="en-US" sz="800" dirty="0">
                          <a:latin typeface="Verdana" panose="020B0604030504040204" pitchFamily="34" charset="0"/>
                          <a:ea typeface="Verdana" panose="020B0604030504040204" pitchFamily="34" charset="0"/>
                        </a:rPr>
                        <a:t>Racial/ethnic minorities</a:t>
                      </a:r>
                    </a:p>
                  </a:txBody>
                  <a:tcPr anchor="ctr"/>
                </a:tc>
                <a:tc>
                  <a:txBody>
                    <a:bodyPr/>
                    <a:lstStyle/>
                    <a:p>
                      <a:pPr algn="ctr"/>
                      <a:r>
                        <a:rPr lang="en-US" sz="800" kern="1200">
                          <a:solidFill>
                            <a:schemeClr val="dk1"/>
                          </a:solidFill>
                          <a:effectLst/>
                          <a:latin typeface="Verdana" panose="020B0604030504040204" pitchFamily="34" charset="0"/>
                          <a:ea typeface="Verdana" panose="020B0604030504040204" pitchFamily="34" charset="0"/>
                          <a:cs typeface="+mn-cs"/>
                        </a:rPr>
                        <a:t>11 (21%)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dirty="0">
                          <a:latin typeface="Verdana" panose="020B0604030504040204" pitchFamily="34" charset="0"/>
                          <a:ea typeface="Verdana" panose="020B0604030504040204" pitchFamily="34" charset="0"/>
                        </a:rPr>
                        <a:t>13 (28%)</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5 (21%) </a:t>
                      </a:r>
                      <a:endParaRPr lang="en-US" sz="800" dirty="0">
                        <a:latin typeface="Verdana" panose="020B0604030504040204" pitchFamily="34" charset="0"/>
                        <a:ea typeface="Verdana" panose="020B0604030504040204" pitchFamily="34" charset="0"/>
                      </a:endParaRP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29 (23%) </a:t>
                      </a:r>
                      <a:endParaRPr lang="en-US" sz="800" dirty="0">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994658232"/>
                  </a:ext>
                </a:extLst>
              </a:tr>
              <a:tr h="234343">
                <a:tc>
                  <a:txBody>
                    <a:bodyPr/>
                    <a:lstStyle/>
                    <a:p>
                      <a:r>
                        <a:rPr lang="en-US" sz="800" b="1" dirty="0">
                          <a:latin typeface="Verdana" panose="020B0604030504040204" pitchFamily="34" charset="0"/>
                          <a:ea typeface="Verdana" panose="020B0604030504040204" pitchFamily="34" charset="0"/>
                        </a:rPr>
                        <a:t>ECOG</a:t>
                      </a:r>
                    </a:p>
                  </a:txBody>
                  <a:tcPr anchor="ctr"/>
                </a:tc>
                <a:tc>
                  <a:txBody>
                    <a:bodyPr/>
                    <a:lstStyle/>
                    <a:p>
                      <a:r>
                        <a:rPr lang="en-US" sz="800" dirty="0">
                          <a:latin typeface="Verdana" panose="020B0604030504040204" pitchFamily="34" charset="0"/>
                          <a:ea typeface="Verdana" panose="020B0604030504040204" pitchFamily="34" charset="0"/>
                        </a:rPr>
                        <a:t>0-1</a:t>
                      </a:r>
                    </a:p>
                  </a:txBody>
                  <a:tcPr anchor="ctr"/>
                </a:tc>
                <a:tc>
                  <a:txBody>
                    <a:bodyPr/>
                    <a:lstStyle/>
                    <a:p>
                      <a:pPr algn="ctr"/>
                      <a:r>
                        <a:rPr lang="en-US" sz="800" kern="1200">
                          <a:solidFill>
                            <a:schemeClr val="dk1"/>
                          </a:solidFill>
                          <a:effectLst/>
                          <a:latin typeface="Verdana" panose="020B0604030504040204" pitchFamily="34" charset="0"/>
                          <a:ea typeface="Verdana" panose="020B0604030504040204" pitchFamily="34" charset="0"/>
                          <a:cs typeface="+mn-cs"/>
                        </a:rPr>
                        <a:t>42 (79%) </a:t>
                      </a:r>
                      <a:endParaRPr lang="en-US" sz="800">
                        <a:latin typeface="Verdana" panose="020B0604030504040204" pitchFamily="34" charset="0"/>
                        <a:ea typeface="Verdana" panose="020B0604030504040204" pitchFamily="34" charset="0"/>
                      </a:endParaRPr>
                    </a:p>
                  </a:txBody>
                  <a:tcPr anchor="ctr"/>
                </a:tc>
                <a:tc>
                  <a:txBody>
                    <a:bodyPr/>
                    <a:lstStyle/>
                    <a:p>
                      <a:pPr algn="ctr"/>
                      <a:r>
                        <a:rPr lang="en-US" sz="800">
                          <a:latin typeface="Verdana" panose="020B0604030504040204" pitchFamily="34" charset="0"/>
                          <a:ea typeface="Verdana" panose="020B0604030504040204" pitchFamily="34" charset="0"/>
                        </a:rPr>
                        <a:t>40 (87%) </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17 (71%)</a:t>
                      </a:r>
                      <a:endParaRPr lang="en-US" sz="800" dirty="0">
                        <a:latin typeface="Verdana" panose="020B0604030504040204" pitchFamily="34" charset="0"/>
                        <a:ea typeface="Verdana" panose="020B0604030504040204" pitchFamily="34" charset="0"/>
                      </a:endParaRP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99 (80%)</a:t>
                      </a:r>
                      <a:endParaRPr lang="en-US" sz="800" dirty="0">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1920105267"/>
                  </a:ext>
                </a:extLst>
              </a:tr>
              <a:tr h="234343">
                <a:tc>
                  <a:txBody>
                    <a:bodyPr/>
                    <a:lstStyle/>
                    <a:p>
                      <a:endParaRPr lang="en-US" sz="800" b="1" dirty="0">
                        <a:latin typeface="Verdana" panose="020B0604030504040204" pitchFamily="34" charset="0"/>
                        <a:ea typeface="Verdana" panose="020B0604030504040204" pitchFamily="34" charset="0"/>
                      </a:endParaRPr>
                    </a:p>
                  </a:txBody>
                  <a:tcPr anchor="ctr"/>
                </a:tc>
                <a:tc>
                  <a:txBody>
                    <a:bodyPr/>
                    <a:lstStyle/>
                    <a:p>
                      <a:r>
                        <a:rPr lang="en-US" sz="800">
                          <a:latin typeface="Verdana" panose="020B0604030504040204" pitchFamily="34" charset="0"/>
                          <a:ea typeface="Verdana" panose="020B0604030504040204" pitchFamily="34" charset="0"/>
                        </a:rPr>
                        <a:t>2</a:t>
                      </a:r>
                    </a:p>
                  </a:txBody>
                  <a:tcPr anchor="ctr"/>
                </a:tc>
                <a:tc>
                  <a:txBody>
                    <a:bodyPr/>
                    <a:lstStyle/>
                    <a:p>
                      <a:pPr algn="ctr"/>
                      <a:r>
                        <a:rPr lang="en-US" sz="800" kern="1200" dirty="0">
                          <a:solidFill>
                            <a:schemeClr val="dk1"/>
                          </a:solidFill>
                          <a:effectLst/>
                          <a:latin typeface="Verdana" panose="020B0604030504040204" pitchFamily="34" charset="0"/>
                          <a:ea typeface="Verdana" panose="020B0604030504040204" pitchFamily="34" charset="0"/>
                          <a:cs typeface="+mn-cs"/>
                        </a:rPr>
                        <a:t>11 (21%) </a:t>
                      </a:r>
                      <a:endParaRPr lang="en-US" sz="800" dirty="0">
                        <a:latin typeface="Verdana" panose="020B0604030504040204" pitchFamily="34" charset="0"/>
                        <a:ea typeface="Verdana" panose="020B0604030504040204" pitchFamily="34" charset="0"/>
                      </a:endParaRPr>
                    </a:p>
                  </a:txBody>
                  <a:tcPr anchor="ctr"/>
                </a:tc>
                <a:tc>
                  <a:txBody>
                    <a:bodyPr/>
                    <a:lstStyle/>
                    <a:p>
                      <a:pPr algn="ctr"/>
                      <a:r>
                        <a:rPr lang="en-US" sz="800">
                          <a:latin typeface="Verdana" panose="020B0604030504040204" pitchFamily="34" charset="0"/>
                          <a:ea typeface="Verdana" panose="020B0604030504040204" pitchFamily="34" charset="0"/>
                        </a:rPr>
                        <a:t>6 (13%)</a:t>
                      </a: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a:effectLst/>
                          <a:latin typeface="Verdana" panose="020B0604030504040204" pitchFamily="34" charset="0"/>
                          <a:ea typeface="Verdana" panose="020B0604030504040204" pitchFamily="34" charset="0"/>
                        </a:rPr>
                        <a:t>7 (29%)</a:t>
                      </a:r>
                      <a:endParaRPr lang="en-US" sz="800">
                        <a:latin typeface="Verdana" panose="020B0604030504040204" pitchFamily="34" charset="0"/>
                        <a:ea typeface="Verdana" panose="020B0604030504040204" pitchFamily="34" charset="0"/>
                      </a:endParaRPr>
                    </a:p>
                  </a:txBody>
                  <a:tcPr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800" dirty="0">
                          <a:effectLst/>
                          <a:latin typeface="Verdana" panose="020B0604030504040204" pitchFamily="34" charset="0"/>
                          <a:ea typeface="Verdana" panose="020B0604030504040204" pitchFamily="34" charset="0"/>
                        </a:rPr>
                        <a:t>24 (20%) </a:t>
                      </a:r>
                      <a:endParaRPr lang="en-US" sz="800" dirty="0">
                        <a:latin typeface="Verdana" panose="020B0604030504040204" pitchFamily="34" charset="0"/>
                        <a:ea typeface="Verdana" panose="020B0604030504040204" pitchFamily="34" charset="0"/>
                      </a:endParaRPr>
                    </a:p>
                  </a:txBody>
                  <a:tcPr anchor="ctr"/>
                </a:tc>
                <a:extLst>
                  <a:ext uri="{0D108BD9-81ED-4DB2-BD59-A6C34878D82A}">
                    <a16:rowId xmlns:a16="http://schemas.microsoft.com/office/drawing/2014/main" val="1133616200"/>
                  </a:ext>
                </a:extLst>
              </a:tr>
            </a:tbl>
          </a:graphicData>
        </a:graphic>
      </p:graphicFrame>
      <p:sp>
        <p:nvSpPr>
          <p:cNvPr id="10" name="TextBox 4">
            <a:extLst>
              <a:ext uri="{FF2B5EF4-FFF2-40B4-BE49-F238E27FC236}">
                <a16:creationId xmlns:a16="http://schemas.microsoft.com/office/drawing/2014/main" id="{8131A8DD-EF2D-43BB-95DF-3A42CF71E533}"/>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sp>
        <p:nvSpPr>
          <p:cNvPr id="2" name="Rounded Rectangle 1">
            <a:extLst>
              <a:ext uri="{FF2B5EF4-FFF2-40B4-BE49-F238E27FC236}">
                <a16:creationId xmlns:a16="http://schemas.microsoft.com/office/drawing/2014/main" id="{AE4499AC-49B1-DB42-8F59-65D11C45E1A0}"/>
              </a:ext>
            </a:extLst>
          </p:cNvPr>
          <p:cNvSpPr/>
          <p:nvPr/>
        </p:nvSpPr>
        <p:spPr>
          <a:xfrm>
            <a:off x="7043320" y="24740"/>
            <a:ext cx="4855029" cy="885451"/>
          </a:xfrm>
          <a:prstGeom prst="roundRect">
            <a:avLst/>
          </a:prstGeom>
          <a:solidFill>
            <a:schemeClr val="accent6">
              <a:alpha val="19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505050">
                    <a:lumMod val="50000"/>
                  </a:srgbClr>
                </a:solidFill>
                <a:effectLst/>
                <a:uLnTx/>
                <a:uFillTx/>
                <a:latin typeface="Arial" panose="020B0604020202020204" pitchFamily="34" charset="0"/>
                <a:ea typeface="Verdana" panose="020B0604030504040204" pitchFamily="34" charset="0"/>
                <a:cs typeface="Arial" panose="020B0604020202020204" pitchFamily="34" charset="0"/>
              </a:rPr>
              <a:t>HRCA, high risk cytogenetic abnormalities = </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505050">
                    <a:lumMod val="50000"/>
                  </a:srgbClr>
                </a:solidFill>
                <a:effectLst/>
                <a:uLnTx/>
                <a:uFillTx/>
                <a:latin typeface="Arial" panose="020B0604020202020204" pitchFamily="34" charset="0"/>
                <a:ea typeface="Verdana" panose="020B0604030504040204" pitchFamily="34" charset="0"/>
                <a:cs typeface="Arial" panose="020B0604020202020204" pitchFamily="34" charset="0"/>
              </a:rPr>
              <a:t>gain/amp 1q, t(4;14), t(14;16), t(14;20) or del(17p) </a:t>
            </a:r>
          </a:p>
        </p:txBody>
      </p:sp>
      <p:sp>
        <p:nvSpPr>
          <p:cNvPr id="3" name="Rounded Rectangle 2">
            <a:extLst>
              <a:ext uri="{FF2B5EF4-FFF2-40B4-BE49-F238E27FC236}">
                <a16:creationId xmlns:a16="http://schemas.microsoft.com/office/drawing/2014/main" id="{40299B7E-3C59-1245-8C30-F496468F84D7}"/>
              </a:ext>
            </a:extLst>
          </p:cNvPr>
          <p:cNvSpPr/>
          <p:nvPr/>
        </p:nvSpPr>
        <p:spPr>
          <a:xfrm>
            <a:off x="2408663" y="1928669"/>
            <a:ext cx="9465893" cy="268121"/>
          </a:xfrm>
          <a:prstGeom prst="roundRect">
            <a:avLst/>
          </a:prstGeom>
          <a:solidFill>
            <a:srgbClr val="FF0000">
              <a:alpha val="19591"/>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aphicFrame>
        <p:nvGraphicFramePr>
          <p:cNvPr id="9" name="Tablo 8">
            <a:extLst>
              <a:ext uri="{FF2B5EF4-FFF2-40B4-BE49-F238E27FC236}">
                <a16:creationId xmlns:a16="http://schemas.microsoft.com/office/drawing/2014/main" id="{7E78016A-4595-671A-5F2D-892BE65342F4}"/>
              </a:ext>
            </a:extLst>
          </p:cNvPr>
          <p:cNvGraphicFramePr>
            <a:graphicFrameLocks noGrp="1"/>
          </p:cNvGraphicFramePr>
          <p:nvPr/>
        </p:nvGraphicFramePr>
        <p:xfrm>
          <a:off x="596389" y="3565058"/>
          <a:ext cx="11278167" cy="2958629"/>
        </p:xfrm>
        <a:graphic>
          <a:graphicData uri="http://schemas.openxmlformats.org/drawingml/2006/table">
            <a:tbl>
              <a:tblPr firstRow="1" bandRow="1">
                <a:tableStyleId>{5C22544A-7EE6-4342-B048-85BDC9FD1C3A}</a:tableStyleId>
              </a:tblPr>
              <a:tblGrid>
                <a:gridCol w="1855389">
                  <a:extLst>
                    <a:ext uri="{9D8B030D-6E8A-4147-A177-3AD203B41FA5}">
                      <a16:colId xmlns:a16="http://schemas.microsoft.com/office/drawing/2014/main" val="875536216"/>
                    </a:ext>
                  </a:extLst>
                </a:gridCol>
                <a:gridCol w="2219092">
                  <a:extLst>
                    <a:ext uri="{9D8B030D-6E8A-4147-A177-3AD203B41FA5}">
                      <a16:colId xmlns:a16="http://schemas.microsoft.com/office/drawing/2014/main" val="3855637128"/>
                    </a:ext>
                  </a:extLst>
                </a:gridCol>
                <a:gridCol w="1828800">
                  <a:extLst>
                    <a:ext uri="{9D8B030D-6E8A-4147-A177-3AD203B41FA5}">
                      <a16:colId xmlns:a16="http://schemas.microsoft.com/office/drawing/2014/main" val="2981151443"/>
                    </a:ext>
                  </a:extLst>
                </a:gridCol>
                <a:gridCol w="1773044">
                  <a:extLst>
                    <a:ext uri="{9D8B030D-6E8A-4147-A177-3AD203B41FA5}">
                      <a16:colId xmlns:a16="http://schemas.microsoft.com/office/drawing/2014/main" val="4071818685"/>
                    </a:ext>
                  </a:extLst>
                </a:gridCol>
                <a:gridCol w="1795347">
                  <a:extLst>
                    <a:ext uri="{9D8B030D-6E8A-4147-A177-3AD203B41FA5}">
                      <a16:colId xmlns:a16="http://schemas.microsoft.com/office/drawing/2014/main" val="2052041158"/>
                    </a:ext>
                  </a:extLst>
                </a:gridCol>
                <a:gridCol w="1806495">
                  <a:extLst>
                    <a:ext uri="{9D8B030D-6E8A-4147-A177-3AD203B41FA5}">
                      <a16:colId xmlns:a16="http://schemas.microsoft.com/office/drawing/2014/main" val="3805947776"/>
                    </a:ext>
                  </a:extLst>
                </a:gridCol>
              </a:tblGrid>
              <a:tr h="0">
                <a:tc>
                  <a:txBody>
                    <a:bodyPr/>
                    <a:lstStyle/>
                    <a:p>
                      <a:r>
                        <a:rPr lang="en-US" sz="800" b="0" dirty="0">
                          <a:solidFill>
                            <a:schemeClr val="tx1">
                              <a:lumMod val="50000"/>
                            </a:schemeClr>
                          </a:solidFill>
                          <a:latin typeface="Verdana" panose="020B0604030504040204" pitchFamily="34" charset="0"/>
                          <a:ea typeface="Verdana" panose="020B0604030504040204" pitchFamily="34" charset="0"/>
                        </a:rPr>
                        <a:t>LDH</a:t>
                      </a:r>
                    </a:p>
                  </a:txBody>
                  <a:tcPr anchor="ctr">
                    <a:solidFill>
                      <a:schemeClr val="tx2">
                        <a:lumMod val="20000"/>
                        <a:lumOff val="80000"/>
                      </a:schemeClr>
                    </a:solidFill>
                  </a:tcPr>
                </a:tc>
                <a:tc>
                  <a:txBody>
                    <a:bodyPr/>
                    <a:lstStyle/>
                    <a:p>
                      <a:pPr algn="l"/>
                      <a:r>
                        <a:rPr lang="en-US" sz="800" b="0" dirty="0">
                          <a:solidFill>
                            <a:schemeClr val="tx1">
                              <a:lumMod val="50000"/>
                            </a:schemeClr>
                          </a:solidFill>
                          <a:latin typeface="Verdana" panose="020B0604030504040204" pitchFamily="34" charset="0"/>
                          <a:ea typeface="Verdana" panose="020B0604030504040204" pitchFamily="34" charset="0"/>
                        </a:rPr>
                        <a:t>&lt;ULN</a:t>
                      </a:r>
                    </a:p>
                  </a:txBody>
                  <a:tcPr marL="45720" anchor="ctr">
                    <a:solidFill>
                      <a:schemeClr val="tx2">
                        <a:lumMod val="20000"/>
                        <a:lumOff val="80000"/>
                      </a:schemeClr>
                    </a:solidFill>
                  </a:tcPr>
                </a:tc>
                <a:tc>
                  <a:txBody>
                    <a:bodyPr/>
                    <a:lstStyle/>
                    <a:p>
                      <a:pPr algn="ctr" fontAlgn="b"/>
                      <a:r>
                        <a:rPr lang="en-US" sz="800" b="0" u="none" strike="noStrike" dirty="0">
                          <a:solidFill>
                            <a:schemeClr val="tx1">
                              <a:lumMod val="50000"/>
                            </a:schemeClr>
                          </a:solidFill>
                          <a:effectLst/>
                          <a:latin typeface="Verdana" panose="020B0604030504040204" pitchFamily="34" charset="0"/>
                          <a:ea typeface="Verdana" panose="020B0604030504040204" pitchFamily="34" charset="0"/>
                        </a:rPr>
                        <a:t>45 (85%)</a:t>
                      </a:r>
                      <a:endParaRPr lang="en-US" sz="800" b="0" i="0" u="none" strike="noStrike" dirty="0">
                        <a:solidFill>
                          <a:schemeClr val="tx1">
                            <a:lumMod val="50000"/>
                          </a:schemeClr>
                        </a:solidFill>
                        <a:effectLst/>
                        <a:latin typeface="Verdana" panose="020B0604030504040204" pitchFamily="34" charset="0"/>
                        <a:ea typeface="Verdana" panose="020B0604030504040204" pitchFamily="34" charset="0"/>
                      </a:endParaRPr>
                    </a:p>
                  </a:txBody>
                  <a:tcPr marL="3578" marR="3578" marT="3578" marB="0" anchor="ctr">
                    <a:solidFill>
                      <a:schemeClr val="tx2">
                        <a:lumMod val="20000"/>
                        <a:lumOff val="80000"/>
                      </a:schemeClr>
                    </a:solidFill>
                  </a:tcPr>
                </a:tc>
                <a:tc>
                  <a:txBody>
                    <a:bodyPr/>
                    <a:lstStyle/>
                    <a:p>
                      <a:pPr algn="ctr" fontAlgn="b"/>
                      <a:r>
                        <a:rPr lang="en-US" sz="800" b="0" u="none" strike="noStrike" dirty="0">
                          <a:solidFill>
                            <a:schemeClr val="tx1">
                              <a:lumMod val="50000"/>
                            </a:schemeClr>
                          </a:solidFill>
                          <a:effectLst/>
                          <a:latin typeface="Verdana" panose="020B0604030504040204" pitchFamily="34" charset="0"/>
                          <a:ea typeface="Verdana" panose="020B0604030504040204" pitchFamily="34" charset="0"/>
                        </a:rPr>
                        <a:t>34 (74%)</a:t>
                      </a:r>
                      <a:endParaRPr lang="en-US" sz="800" b="0" i="0" u="none" strike="noStrike" dirty="0">
                        <a:solidFill>
                          <a:schemeClr val="tx1">
                            <a:lumMod val="50000"/>
                          </a:schemeClr>
                        </a:solidFill>
                        <a:effectLst/>
                        <a:latin typeface="Verdana" panose="020B0604030504040204" pitchFamily="34" charset="0"/>
                        <a:ea typeface="Verdana" panose="020B0604030504040204" pitchFamily="34" charset="0"/>
                      </a:endParaRPr>
                    </a:p>
                  </a:txBody>
                  <a:tcPr marL="3578" marR="3578" marT="3578" marB="0" anchor="ctr">
                    <a:solidFill>
                      <a:schemeClr val="tx2">
                        <a:lumMod val="20000"/>
                        <a:lumOff val="80000"/>
                      </a:schemeClr>
                    </a:solidFill>
                  </a:tcPr>
                </a:tc>
                <a:tc>
                  <a:txBody>
                    <a:bodyPr/>
                    <a:lstStyle/>
                    <a:p>
                      <a:pPr algn="ctr" fontAlgn="b"/>
                      <a:r>
                        <a:rPr lang="en-US" sz="800" b="0" u="none" strike="noStrike" dirty="0">
                          <a:solidFill>
                            <a:schemeClr val="tx1">
                              <a:lumMod val="50000"/>
                            </a:schemeClr>
                          </a:solidFill>
                          <a:effectLst/>
                          <a:latin typeface="Verdana" panose="020B0604030504040204" pitchFamily="34" charset="0"/>
                          <a:ea typeface="Verdana" panose="020B0604030504040204" pitchFamily="34" charset="0"/>
                        </a:rPr>
                        <a:t>18 (75%)</a:t>
                      </a:r>
                      <a:endParaRPr lang="en-US" sz="800" b="0" i="0" u="none" strike="noStrike" dirty="0">
                        <a:solidFill>
                          <a:schemeClr val="tx1">
                            <a:lumMod val="50000"/>
                          </a:schemeClr>
                        </a:solidFill>
                        <a:effectLst/>
                        <a:latin typeface="Verdana" panose="020B0604030504040204" pitchFamily="34" charset="0"/>
                        <a:ea typeface="Verdana" panose="020B0604030504040204" pitchFamily="34" charset="0"/>
                      </a:endParaRPr>
                    </a:p>
                  </a:txBody>
                  <a:tcPr marL="3578" marR="3578" marT="3578" marB="0" anchor="ctr">
                    <a:solidFill>
                      <a:schemeClr val="tx2">
                        <a:lumMod val="20000"/>
                        <a:lumOff val="80000"/>
                      </a:schemeClr>
                    </a:solidFill>
                  </a:tcPr>
                </a:tc>
                <a:tc>
                  <a:txBody>
                    <a:bodyPr/>
                    <a:lstStyle/>
                    <a:p>
                      <a:pPr algn="ctr" fontAlgn="b"/>
                      <a:r>
                        <a:rPr lang="en-US" sz="800" b="0" u="none" strike="noStrike" dirty="0">
                          <a:solidFill>
                            <a:schemeClr val="tx1">
                              <a:lumMod val="50000"/>
                            </a:schemeClr>
                          </a:solidFill>
                          <a:effectLst/>
                          <a:latin typeface="Verdana" panose="020B0604030504040204" pitchFamily="34" charset="0"/>
                          <a:ea typeface="Verdana" panose="020B0604030504040204" pitchFamily="34" charset="0"/>
                        </a:rPr>
                        <a:t>97 (79%)</a:t>
                      </a:r>
                      <a:endParaRPr lang="en-US" sz="800" b="0" i="0" u="none" strike="noStrike" dirty="0">
                        <a:solidFill>
                          <a:schemeClr val="tx1">
                            <a:lumMod val="50000"/>
                          </a:schemeClr>
                        </a:solidFill>
                        <a:effectLst/>
                        <a:latin typeface="Verdana" panose="020B0604030504040204" pitchFamily="34" charset="0"/>
                        <a:ea typeface="Verdana" panose="020B0604030504040204" pitchFamily="34" charset="0"/>
                      </a:endParaRPr>
                    </a:p>
                  </a:txBody>
                  <a:tcPr marL="3578" marR="3578" marT="3578" marB="0" anchor="ctr">
                    <a:solidFill>
                      <a:schemeClr val="tx2">
                        <a:lumMod val="20000"/>
                        <a:lumOff val="80000"/>
                      </a:schemeClr>
                    </a:solidFill>
                  </a:tcPr>
                </a:tc>
                <a:extLst>
                  <a:ext uri="{0D108BD9-81ED-4DB2-BD59-A6C34878D82A}">
                    <a16:rowId xmlns:a16="http://schemas.microsoft.com/office/drawing/2014/main" val="252216985"/>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a:r>
                        <a:rPr lang="en-US" sz="800" dirty="0">
                          <a:latin typeface="Verdana" panose="020B0604030504040204" pitchFamily="34" charset="0"/>
                          <a:ea typeface="Verdana" panose="020B0604030504040204" pitchFamily="34" charset="0"/>
                        </a:rPr>
                        <a:t>≥ULN</a:t>
                      </a:r>
                    </a:p>
                  </a:txBody>
                  <a:tcPr marL="45720" anchor="ctr"/>
                </a:tc>
                <a:tc>
                  <a:txBody>
                    <a:bodyPr/>
                    <a:lstStyle/>
                    <a:p>
                      <a:pPr algn="ctr" fontAlgn="b"/>
                      <a:r>
                        <a:rPr lang="en-US" sz="800" u="none" strike="noStrike">
                          <a:effectLst/>
                          <a:latin typeface="Verdana" panose="020B0604030504040204" pitchFamily="34" charset="0"/>
                          <a:ea typeface="Verdana" panose="020B0604030504040204" pitchFamily="34" charset="0"/>
                        </a:rPr>
                        <a:t>8 (15%)</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12 (26%)</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6 (25%)</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26 (21%)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3509157298"/>
                  </a:ext>
                </a:extLst>
              </a:tr>
              <a:tr h="334166">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800" b="1">
                          <a:latin typeface="Verdana" panose="020B0604030504040204" pitchFamily="34" charset="0"/>
                          <a:ea typeface="Verdana" panose="020B0604030504040204" pitchFamily="34" charset="0"/>
                        </a:rPr>
                        <a:t>Cytogenetic abnormality</a:t>
                      </a:r>
                    </a:p>
                  </a:txBody>
                  <a:tcPr anchor="ctr"/>
                </a:tc>
                <a:tc>
                  <a:txBody>
                    <a:bodyPr/>
                    <a:lstStyle/>
                    <a:p>
                      <a:pPr algn="l" fontAlgn="b"/>
                      <a:r>
                        <a:rPr lang="en-US" sz="800" u="none" strike="noStrike" dirty="0" err="1">
                          <a:effectLst/>
                          <a:latin typeface="Verdana" panose="020B0604030504040204" pitchFamily="34" charset="0"/>
                          <a:ea typeface="Verdana" panose="020B0604030504040204" pitchFamily="34" charset="0"/>
                        </a:rPr>
                        <a:t>hyperdiploidy</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27 (51%)</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20 (44%)</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4 (17%)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51 (41%)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3048821920"/>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dirty="0">
                          <a:effectLst/>
                          <a:latin typeface="Verdana" panose="020B0604030504040204" pitchFamily="34" charset="0"/>
                          <a:ea typeface="Verdana" panose="020B0604030504040204" pitchFamily="34" charset="0"/>
                        </a:rPr>
                        <a:t>del(13q)</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19 (36%)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20 (44%)</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18 (75%)</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57 (46%)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4036967316"/>
                  </a:ext>
                </a:extLst>
              </a:tr>
              <a:tr h="277503">
                <a:tc>
                  <a:txBody>
                    <a:bodyPr/>
                    <a:lstStyle/>
                    <a:p>
                      <a:endParaRPr lang="en-US" sz="800" b="1" dirty="0">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gain/amplification 1q</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24 (52%)</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20 (83%)</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44 (36%)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2138554561"/>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del(1p)</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3 (6%)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4 (9%)</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5 (21%)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12 (10%)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760781612"/>
                  </a:ext>
                </a:extLst>
              </a:tr>
              <a:tr h="196568">
                <a:tc>
                  <a:txBody>
                    <a:bodyPr/>
                    <a:lstStyle/>
                    <a:p>
                      <a:endParaRPr lang="en-US" sz="800" b="1" dirty="0">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t(11;14)</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14 (26%)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7 (15%)</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21 (17%)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3785289639"/>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t(4;14)</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8 (17%)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13 (54%)</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21 (17%)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369188576"/>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t(14;16)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 (4%)</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4 (17%)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6 (5%)</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279414143"/>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del(17p)</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12 (26%)</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14 (58%)</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26 (21%)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2751789472"/>
                  </a:ext>
                </a:extLst>
              </a:tr>
              <a:tr h="196568">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800" b="1" u="none" strike="noStrike">
                          <a:effectLst/>
                          <a:latin typeface="Verdana" panose="020B0604030504040204" pitchFamily="34" charset="0"/>
                          <a:ea typeface="Verdana" panose="020B0604030504040204" pitchFamily="34" charset="0"/>
                        </a:rPr>
                        <a:t>R-ISS</a:t>
                      </a:r>
                      <a:endParaRPr lang="en-US" sz="800" b="1" i="0" u="none" strike="noStrike">
                        <a:solidFill>
                          <a:srgbClr val="000000"/>
                        </a:solidFill>
                        <a:effectLst/>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25 (47%)</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11 (24%)</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0 (0%)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35 (28%)</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2736715947"/>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2</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27 (51%)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23 (50%)</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13 (54%)</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63 (51%)</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1192761658"/>
                  </a:ext>
                </a:extLst>
              </a:tr>
              <a:tr h="196568">
                <a:tc>
                  <a:txBody>
                    <a:bodyPr/>
                    <a:lstStyle/>
                    <a:p>
                      <a:endParaRPr lang="en-US" sz="800" b="1">
                        <a:latin typeface="Verdana" panose="020B0604030504040204" pitchFamily="34" charset="0"/>
                        <a:ea typeface="Verdana" panose="020B0604030504040204" pitchFamily="34" charset="0"/>
                      </a:endParaRPr>
                    </a:p>
                  </a:txBody>
                  <a:tcPr anchor="ctr"/>
                </a:tc>
                <a:tc>
                  <a:txBody>
                    <a:bodyPr/>
                    <a:lstStyle/>
                    <a:p>
                      <a:pPr algn="l" fontAlgn="b"/>
                      <a:r>
                        <a:rPr lang="en-US" sz="800" u="none" strike="noStrike">
                          <a:effectLst/>
                          <a:latin typeface="Verdana" panose="020B0604030504040204" pitchFamily="34" charset="0"/>
                          <a:ea typeface="Verdana" panose="020B0604030504040204" pitchFamily="34" charset="0"/>
                        </a:rPr>
                        <a:t>3</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45720" marR="3578" marT="3578" marB="0" anchor="ctr"/>
                </a:tc>
                <a:tc>
                  <a:txBody>
                    <a:bodyPr/>
                    <a:lstStyle/>
                    <a:p>
                      <a:pPr algn="ctr" fontAlgn="b"/>
                      <a:r>
                        <a:rPr lang="en-US" sz="800" u="none" strike="noStrike">
                          <a:effectLst/>
                          <a:latin typeface="Verdana" panose="020B0604030504040204" pitchFamily="34" charset="0"/>
                          <a:ea typeface="Verdana" panose="020B0604030504040204" pitchFamily="34" charset="0"/>
                        </a:rPr>
                        <a:t>1 (2%)</a:t>
                      </a:r>
                      <a:endParaRPr lang="en-US" sz="800" b="0" i="0" u="none" strike="noStrike">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12 (26%)</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11 (46%)</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tc>
                  <a:txBody>
                    <a:bodyPr/>
                    <a:lstStyle/>
                    <a:p>
                      <a:pPr algn="ctr" fontAlgn="b"/>
                      <a:r>
                        <a:rPr lang="en-US" sz="800" u="none" strike="noStrike" dirty="0">
                          <a:effectLst/>
                          <a:latin typeface="Verdana" panose="020B0604030504040204" pitchFamily="34" charset="0"/>
                          <a:ea typeface="Verdana" panose="020B0604030504040204" pitchFamily="34" charset="0"/>
                        </a:rPr>
                        <a:t>25 (20%)</a:t>
                      </a:r>
                      <a:endParaRPr lang="en-US" sz="800" b="0" i="0" u="none" strike="noStrike" dirty="0">
                        <a:solidFill>
                          <a:srgbClr val="000000"/>
                        </a:solidFill>
                        <a:effectLst/>
                        <a:latin typeface="Verdana" panose="020B0604030504040204" pitchFamily="34" charset="0"/>
                        <a:ea typeface="Verdana" panose="020B0604030504040204" pitchFamily="34" charset="0"/>
                      </a:endParaRPr>
                    </a:p>
                  </a:txBody>
                  <a:tcPr marL="3578" marR="3578" marT="3578" marB="0" anchor="ctr"/>
                </a:tc>
                <a:extLst>
                  <a:ext uri="{0D108BD9-81ED-4DB2-BD59-A6C34878D82A}">
                    <a16:rowId xmlns:a16="http://schemas.microsoft.com/office/drawing/2014/main" val="355808152"/>
                  </a:ext>
                </a:extLst>
              </a:tr>
            </a:tbl>
          </a:graphicData>
        </a:graphic>
      </p:graphicFrame>
      <p:sp>
        <p:nvSpPr>
          <p:cNvPr id="12" name="Metin kutusu 11">
            <a:extLst>
              <a:ext uri="{FF2B5EF4-FFF2-40B4-BE49-F238E27FC236}">
                <a16:creationId xmlns:a16="http://schemas.microsoft.com/office/drawing/2014/main" id="{EBC358E2-CD8A-967D-9435-B7FCEC83F849}"/>
              </a:ext>
            </a:extLst>
          </p:cNvPr>
          <p:cNvSpPr txBox="1"/>
          <p:nvPr/>
        </p:nvSpPr>
        <p:spPr>
          <a:xfrm>
            <a:off x="4050890" y="3965111"/>
            <a:ext cx="2992430" cy="1015663"/>
          </a:xfrm>
          <a:prstGeom prst="rect">
            <a:avLst/>
          </a:prstGeom>
          <a:solidFill>
            <a:srgbClr val="FFFF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a:t>
            </a:r>
            <a:r>
              <a:rPr kumimoji="0" lang="tr-TR" sz="14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123 hasta %43'ünde hiç, %37'sinde 1 ve %20'sinde 2+ yüksek riskli </a:t>
            </a:r>
            <a:r>
              <a:rPr kumimoji="0" lang="tr-TR" sz="14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sitogenetik</a:t>
            </a:r>
            <a:r>
              <a:rPr kumimoji="0" lang="tr-TR" sz="14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anomali vardı.</a:t>
            </a:r>
            <a:endParaRPr kumimoji="0" lang="tr-TR" sz="1400" b="0" i="0" u="none" strike="noStrike" kern="1200" cap="none" spc="0" normalizeH="0" baseline="0" noProof="0" dirty="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2760523054"/>
      </p:ext>
    </p:extLst>
  </p:cSld>
  <p:clrMapOvr>
    <a:masterClrMapping/>
  </p:clrMapOvr>
  <p:transition spd="med">
    <p:fade/>
  </p:transition>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p:txBody>
          <a:bodyPr/>
          <a:lstStyle/>
          <a:p>
            <a:r>
              <a:rPr lang="en-US"/>
              <a:t>Best IMWG response by phase of therapy (ITT)</a:t>
            </a:r>
          </a:p>
        </p:txBody>
      </p:sp>
      <p:grpSp>
        <p:nvGrpSpPr>
          <p:cNvPr id="3" name="Group 2">
            <a:extLst>
              <a:ext uri="{FF2B5EF4-FFF2-40B4-BE49-F238E27FC236}">
                <a16:creationId xmlns:a16="http://schemas.microsoft.com/office/drawing/2014/main" id="{D75AF26F-B473-4AE9-8C4B-3A44D95C850A}"/>
              </a:ext>
            </a:extLst>
          </p:cNvPr>
          <p:cNvGrpSpPr/>
          <p:nvPr/>
        </p:nvGrpSpPr>
        <p:grpSpPr>
          <a:xfrm>
            <a:off x="990600" y="1283626"/>
            <a:ext cx="9982200" cy="4287835"/>
            <a:chOff x="76200" y="954016"/>
            <a:chExt cx="11810999" cy="5200899"/>
          </a:xfrm>
        </p:grpSpPr>
        <p:graphicFrame>
          <p:nvGraphicFramePr>
            <p:cNvPr id="5" name="Chart 4">
              <a:extLst>
                <a:ext uri="{FF2B5EF4-FFF2-40B4-BE49-F238E27FC236}">
                  <a16:creationId xmlns:a16="http://schemas.microsoft.com/office/drawing/2014/main" id="{4E806B29-4ECC-4DA4-9C66-FDCE6AD064E1}"/>
                </a:ext>
              </a:extLst>
            </p:cNvPr>
            <p:cNvGraphicFramePr>
              <a:graphicFrameLocks/>
            </p:cNvGraphicFramePr>
            <p:nvPr>
              <p:custDataLst>
                <p:tags r:id="rId1"/>
              </p:custDataLst>
            </p:nvPr>
          </p:nvGraphicFramePr>
          <p:xfrm>
            <a:off x="76200" y="954016"/>
            <a:ext cx="11810999" cy="5200899"/>
          </p:xfrm>
          <a:graphic>
            <a:graphicData uri="http://schemas.openxmlformats.org/drawingml/2006/chart">
              <c:chart xmlns:c="http://schemas.openxmlformats.org/drawingml/2006/chart" xmlns:r="http://schemas.openxmlformats.org/officeDocument/2006/relationships" r:id="rId4"/>
            </a:graphicData>
          </a:graphic>
        </p:graphicFrame>
        <p:sp>
          <p:nvSpPr>
            <p:cNvPr id="6" name="Right Brace 5">
              <a:extLst>
                <a:ext uri="{FF2B5EF4-FFF2-40B4-BE49-F238E27FC236}">
                  <a16:creationId xmlns:a16="http://schemas.microsoft.com/office/drawing/2014/main" id="{097F5226-9C5E-4F32-B256-19C9A2824649}"/>
                </a:ext>
              </a:extLst>
            </p:cNvPr>
            <p:cNvSpPr/>
            <p:nvPr/>
          </p:nvSpPr>
          <p:spPr>
            <a:xfrm>
              <a:off x="5257800" y="1201917"/>
              <a:ext cx="228600" cy="3200400"/>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mn-cs"/>
              </a:endParaRPr>
            </a:p>
          </p:txBody>
        </p:sp>
        <p:sp>
          <p:nvSpPr>
            <p:cNvPr id="7" name="TextBox 6">
              <a:extLst>
                <a:ext uri="{FF2B5EF4-FFF2-40B4-BE49-F238E27FC236}">
                  <a16:creationId xmlns:a16="http://schemas.microsoft.com/office/drawing/2014/main" id="{E5324E4F-EF2E-4EA6-AFF8-8D876645FA30}"/>
                </a:ext>
              </a:extLst>
            </p:cNvPr>
            <p:cNvSpPr txBox="1"/>
            <p:nvPr/>
          </p:nvSpPr>
          <p:spPr>
            <a:xfrm rot="18396195">
              <a:off x="5150525" y="2619738"/>
              <a:ext cx="1357546" cy="309539"/>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88% ≥ VGPR</a:t>
              </a:r>
            </a:p>
          </p:txBody>
        </p:sp>
        <p:sp>
          <p:nvSpPr>
            <p:cNvPr id="8" name="Right Brace 7">
              <a:extLst>
                <a:ext uri="{FF2B5EF4-FFF2-40B4-BE49-F238E27FC236}">
                  <a16:creationId xmlns:a16="http://schemas.microsoft.com/office/drawing/2014/main" id="{38C458FB-43B2-4481-ACE9-E031E35B5C36}"/>
                </a:ext>
              </a:extLst>
            </p:cNvPr>
            <p:cNvSpPr/>
            <p:nvPr/>
          </p:nvSpPr>
          <p:spPr>
            <a:xfrm>
              <a:off x="10972800" y="1201917"/>
              <a:ext cx="228600" cy="3581400"/>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mn-cs"/>
              </a:endParaRPr>
            </a:p>
          </p:txBody>
        </p:sp>
        <p:sp>
          <p:nvSpPr>
            <p:cNvPr id="9" name="TextBox 8">
              <a:extLst>
                <a:ext uri="{FF2B5EF4-FFF2-40B4-BE49-F238E27FC236}">
                  <a16:creationId xmlns:a16="http://schemas.microsoft.com/office/drawing/2014/main" id="{88335233-F2C4-4438-8E9F-CD2CA5939D41}"/>
                </a:ext>
              </a:extLst>
            </p:cNvPr>
            <p:cNvSpPr txBox="1"/>
            <p:nvPr/>
          </p:nvSpPr>
          <p:spPr>
            <a:xfrm rot="18545697">
              <a:off x="10895935" y="2837846"/>
              <a:ext cx="1357546" cy="309539"/>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98% ≥ VGPR</a:t>
              </a:r>
            </a:p>
          </p:txBody>
        </p:sp>
      </p:grpSp>
      <p:sp>
        <p:nvSpPr>
          <p:cNvPr id="10" name="TextBox 9">
            <a:extLst>
              <a:ext uri="{FF2B5EF4-FFF2-40B4-BE49-F238E27FC236}">
                <a16:creationId xmlns:a16="http://schemas.microsoft.com/office/drawing/2014/main" id="{4168D563-9A96-46DF-9AD2-5985F7D460A8}"/>
              </a:ext>
            </a:extLst>
          </p:cNvPr>
          <p:cNvSpPr txBox="1"/>
          <p:nvPr/>
        </p:nvSpPr>
        <p:spPr>
          <a:xfrm>
            <a:off x="5442411" y="5463079"/>
            <a:ext cx="1077539" cy="400110"/>
          </a:xfrm>
          <a:prstGeom prst="rect">
            <a:avLst/>
          </a:prstGeom>
          <a:noFill/>
        </p:spPr>
        <p:txBody>
          <a:bodyPr wrap="none" rtlCol="0">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N=123</a:t>
            </a:r>
          </a:p>
        </p:txBody>
      </p:sp>
      <p:sp>
        <p:nvSpPr>
          <p:cNvPr id="11" name="TextBox 4">
            <a:extLst>
              <a:ext uri="{FF2B5EF4-FFF2-40B4-BE49-F238E27FC236}">
                <a16:creationId xmlns:a16="http://schemas.microsoft.com/office/drawing/2014/main" id="{31BD54A7-296D-486F-8EDD-579B2C5224F5}"/>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sp>
        <p:nvSpPr>
          <p:cNvPr id="12" name="TextBox 4">
            <a:extLst>
              <a:ext uri="{FF2B5EF4-FFF2-40B4-BE49-F238E27FC236}">
                <a16:creationId xmlns:a16="http://schemas.microsoft.com/office/drawing/2014/main" id="{368AC360-9863-48BE-8748-6DDB7CE541A1}"/>
              </a:ext>
            </a:extLst>
          </p:cNvPr>
          <p:cNvSpPr txBox="1">
            <a:spLocks noChangeArrowheads="1"/>
          </p:cNvSpPr>
          <p:nvPr/>
        </p:nvSpPr>
        <p:spPr bwMode="auto">
          <a:xfrm>
            <a:off x="0" y="6213420"/>
            <a:ext cx="716253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CR, complete response; PR, partial response, </a:t>
            </a:r>
            <a:r>
              <a:rPr kumimoji="0" lang="en-US" altLang="en-US" sz="800" b="0" i="0" u="none" strike="noStrike" kern="1200" cap="none" spc="0" normalizeH="0" baseline="0" noProof="0" dirty="0" err="1">
                <a:ln>
                  <a:noFill/>
                </a:ln>
                <a:solidFill>
                  <a:srgbClr val="FFFFFF"/>
                </a:solidFill>
                <a:effectLst/>
                <a:uLnTx/>
                <a:uFillTx/>
                <a:latin typeface="Verdana" pitchFamily="34" charset="0"/>
                <a:ea typeface="Verdana" panose="020B0604030504040204" pitchFamily="34" charset="0"/>
                <a:cs typeface="Verdana" panose="020B0604030504040204" pitchFamily="34" charset="0"/>
              </a:rPr>
              <a:t>sCR</a:t>
            </a:r>
            <a:r>
              <a:rPr kumimoji="0" lang="en-US" altLang="en-US" sz="8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 stringent complete response, SD, stable disease; VGPR, very good partial response.</a:t>
            </a:r>
          </a:p>
        </p:txBody>
      </p:sp>
      <p:sp>
        <p:nvSpPr>
          <p:cNvPr id="2" name="Rounded Rectangle 1">
            <a:extLst>
              <a:ext uri="{FF2B5EF4-FFF2-40B4-BE49-F238E27FC236}">
                <a16:creationId xmlns:a16="http://schemas.microsoft.com/office/drawing/2014/main" id="{AE9AE1CB-319E-664E-9E4D-19AC74D6B16D}"/>
              </a:ext>
            </a:extLst>
          </p:cNvPr>
          <p:cNvSpPr/>
          <p:nvPr/>
        </p:nvSpPr>
        <p:spPr>
          <a:xfrm>
            <a:off x="3484605" y="1143000"/>
            <a:ext cx="7858898" cy="4720189"/>
          </a:xfrm>
          <a:prstGeom prst="roundRect">
            <a:avLst/>
          </a:prstGeom>
          <a:solidFill>
            <a:srgbClr val="FF0000">
              <a:alpha val="10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808251348"/>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p:txBody>
          <a:bodyPr/>
          <a:lstStyle/>
          <a:p>
            <a:r>
              <a:rPr lang="en-US" sz="2500" b="1">
                <a:solidFill>
                  <a:schemeClr val="accent1"/>
                </a:solidFill>
                <a:latin typeface="Verdana" panose="020B0604030504040204" pitchFamily="34" charset="0"/>
                <a:ea typeface="Verdana" panose="020B0604030504040204" pitchFamily="34" charset="0"/>
              </a:rPr>
              <a:t>Best MRD response by phase of therapy</a:t>
            </a:r>
            <a:endParaRPr lang="en-US"/>
          </a:p>
        </p:txBody>
      </p:sp>
      <p:grpSp>
        <p:nvGrpSpPr>
          <p:cNvPr id="3" name="Group 2">
            <a:extLst>
              <a:ext uri="{FF2B5EF4-FFF2-40B4-BE49-F238E27FC236}">
                <a16:creationId xmlns:a16="http://schemas.microsoft.com/office/drawing/2014/main" id="{59CAF9B1-0974-4254-A625-E2400D68117F}"/>
              </a:ext>
            </a:extLst>
          </p:cNvPr>
          <p:cNvGrpSpPr/>
          <p:nvPr/>
        </p:nvGrpSpPr>
        <p:grpSpPr>
          <a:xfrm>
            <a:off x="673471" y="808786"/>
            <a:ext cx="10896600" cy="5234259"/>
            <a:chOff x="647700" y="1140652"/>
            <a:chExt cx="10896600" cy="5234259"/>
          </a:xfrm>
        </p:grpSpPr>
        <p:pic>
          <p:nvPicPr>
            <p:cNvPr id="5" name="Picture 4">
              <a:extLst>
                <a:ext uri="{FF2B5EF4-FFF2-40B4-BE49-F238E27FC236}">
                  <a16:creationId xmlns:a16="http://schemas.microsoft.com/office/drawing/2014/main" id="{09E23F38-9CBF-41B0-BCCF-7BB16F0A5E47}"/>
                </a:ext>
              </a:extLst>
            </p:cNvPr>
            <p:cNvPicPr>
              <a:picLocks noChangeAspect="1"/>
            </p:cNvPicPr>
            <p:nvPr/>
          </p:nvPicPr>
          <p:blipFill>
            <a:blip r:embed="rId3"/>
            <a:stretch>
              <a:fillRect/>
            </a:stretch>
          </p:blipFill>
          <p:spPr>
            <a:xfrm>
              <a:off x="647700" y="1140652"/>
              <a:ext cx="10896600" cy="5234259"/>
            </a:xfrm>
            <a:prstGeom prst="rect">
              <a:avLst/>
            </a:prstGeom>
          </p:spPr>
        </p:pic>
        <p:sp>
          <p:nvSpPr>
            <p:cNvPr id="6" name="Rectangle 5">
              <a:extLst>
                <a:ext uri="{FF2B5EF4-FFF2-40B4-BE49-F238E27FC236}">
                  <a16:creationId xmlns:a16="http://schemas.microsoft.com/office/drawing/2014/main" id="{F3111938-EFC7-428D-910D-49D0986487C1}"/>
                </a:ext>
              </a:extLst>
            </p:cNvPr>
            <p:cNvSpPr/>
            <p:nvPr/>
          </p:nvSpPr>
          <p:spPr>
            <a:xfrm>
              <a:off x="647700" y="1295400"/>
              <a:ext cx="7239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7" name="TextBox 4">
            <a:extLst>
              <a:ext uri="{FF2B5EF4-FFF2-40B4-BE49-F238E27FC236}">
                <a16:creationId xmlns:a16="http://schemas.microsoft.com/office/drawing/2014/main" id="{DAC4B31B-92AE-44A1-94E1-8A67A0C23D42}"/>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sp>
        <p:nvSpPr>
          <p:cNvPr id="8" name="Rectangle 7">
            <a:extLst>
              <a:ext uri="{FF2B5EF4-FFF2-40B4-BE49-F238E27FC236}">
                <a16:creationId xmlns:a16="http://schemas.microsoft.com/office/drawing/2014/main" id="{06032D23-85A0-4847-90AB-8AC5327497B1}"/>
              </a:ext>
            </a:extLst>
          </p:cNvPr>
          <p:cNvSpPr/>
          <p:nvPr/>
        </p:nvSpPr>
        <p:spPr>
          <a:xfrm>
            <a:off x="8137721" y="427358"/>
            <a:ext cx="3432350" cy="215444"/>
          </a:xfrm>
          <a:prstGeom prst="rect">
            <a:avLst/>
          </a:prstGeom>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Times New Roman" panose="02020603050405020304" pitchFamily="18" charset="0"/>
              </a:rPr>
              <a:t>HRCA = gain/amp 1q, t(4;14), t(14;16), t(14;20) or del(17p)</a:t>
            </a:r>
            <a:r>
              <a:rPr kumimoji="0" lang="en-US" sz="800" b="0" i="0" u="none" strike="noStrike" kern="120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Arial" panose="020B0604020202020204" pitchFamily="34" charset="0"/>
              </a:rPr>
              <a:t> </a:t>
            </a:r>
          </a:p>
        </p:txBody>
      </p:sp>
      <p:sp>
        <p:nvSpPr>
          <p:cNvPr id="2" name="Rounded Rectangle 1">
            <a:extLst>
              <a:ext uri="{FF2B5EF4-FFF2-40B4-BE49-F238E27FC236}">
                <a16:creationId xmlns:a16="http://schemas.microsoft.com/office/drawing/2014/main" id="{2D70B405-BE16-EA4E-9997-8DD97C52309C}"/>
              </a:ext>
            </a:extLst>
          </p:cNvPr>
          <p:cNvSpPr/>
          <p:nvPr/>
        </p:nvSpPr>
        <p:spPr>
          <a:xfrm>
            <a:off x="6734432" y="808786"/>
            <a:ext cx="4835639" cy="5400243"/>
          </a:xfrm>
          <a:prstGeom prst="roundRect">
            <a:avLst/>
          </a:prstGeom>
          <a:solidFill>
            <a:srgbClr val="FF0000">
              <a:alpha val="8347"/>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1" name="Metin kutusu 10">
            <a:extLst>
              <a:ext uri="{FF2B5EF4-FFF2-40B4-BE49-F238E27FC236}">
                <a16:creationId xmlns:a16="http://schemas.microsoft.com/office/drawing/2014/main" id="{F1735B23-AED3-B9DD-5369-7CAD85480070}"/>
              </a:ext>
            </a:extLst>
          </p:cNvPr>
          <p:cNvSpPr txBox="1"/>
          <p:nvPr/>
        </p:nvSpPr>
        <p:spPr>
          <a:xfrm>
            <a:off x="2240943" y="1190415"/>
            <a:ext cx="2152637" cy="400110"/>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Genel olarak, hastaların %80'i MRD negatifliği</a:t>
            </a:r>
            <a:endParaRPr kumimoji="0" lang="tr-TR" sz="1000" b="0" i="0" u="none" strike="noStrike" kern="1200" cap="none" spc="0" normalizeH="0" baseline="0" noProof="0" dirty="0">
              <a:ln>
                <a:noFill/>
              </a:ln>
              <a:solidFill>
                <a:srgbClr val="505050"/>
              </a:solidFill>
              <a:effectLst/>
              <a:uLnTx/>
              <a:uFillTx/>
              <a:latin typeface="Calibri"/>
              <a:ea typeface="+mn-ea"/>
              <a:cs typeface="+mn-cs"/>
            </a:endParaRPr>
          </a:p>
        </p:txBody>
      </p:sp>
      <p:sp>
        <p:nvSpPr>
          <p:cNvPr id="12" name="Metin kutusu 11">
            <a:extLst>
              <a:ext uri="{FF2B5EF4-FFF2-40B4-BE49-F238E27FC236}">
                <a16:creationId xmlns:a16="http://schemas.microsoft.com/office/drawing/2014/main" id="{4627C451-C282-90E1-8A10-D6577E213A44}"/>
              </a:ext>
            </a:extLst>
          </p:cNvPr>
          <p:cNvSpPr txBox="1"/>
          <p:nvPr/>
        </p:nvSpPr>
        <p:spPr>
          <a:xfrm>
            <a:off x="401444" y="895593"/>
            <a:ext cx="1694985" cy="646331"/>
          </a:xfrm>
          <a:prstGeom prst="rect">
            <a:avLst/>
          </a:prstGeom>
          <a:solidFill>
            <a:schemeClr val="accent6"/>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Medyan takip süresi 25.1 ay</a:t>
            </a:r>
          </a:p>
        </p:txBody>
      </p:sp>
      <p:sp>
        <p:nvSpPr>
          <p:cNvPr id="13" name="Metin kutusu 12">
            <a:extLst>
              <a:ext uri="{FF2B5EF4-FFF2-40B4-BE49-F238E27FC236}">
                <a16:creationId xmlns:a16="http://schemas.microsoft.com/office/drawing/2014/main" id="{5678FB3D-679F-B9F1-DEC2-29D48F7F6AF8}"/>
              </a:ext>
            </a:extLst>
          </p:cNvPr>
          <p:cNvSpPr txBox="1"/>
          <p:nvPr/>
        </p:nvSpPr>
        <p:spPr>
          <a:xfrm>
            <a:off x="2409568" y="3731741"/>
            <a:ext cx="1984012" cy="307777"/>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%66'sı MRD &lt; 10 </a:t>
            </a:r>
            <a:r>
              <a:rPr kumimoji="0" lang="tr-TR" sz="1400" b="0" i="0" u="none" strike="noStrike" kern="1200" cap="none" spc="0" normalizeH="0" baseline="30000" noProof="0" dirty="0">
                <a:ln>
                  <a:noFill/>
                </a:ln>
                <a:solidFill>
                  <a:srgbClr val="000000"/>
                </a:solidFill>
                <a:effectLst/>
                <a:uLnTx/>
                <a:uFillTx/>
                <a:latin typeface="Noto Sans" panose="020B0502040504020204" pitchFamily="34" charset="0"/>
                <a:ea typeface="+mn-ea"/>
                <a:cs typeface="+mn-cs"/>
              </a:rPr>
              <a:t>–6</a:t>
            </a:r>
            <a:endParaRPr kumimoji="0" lang="tr-TR" sz="1400" b="0" i="0" u="none" strike="noStrike" kern="1200" cap="none" spc="0" normalizeH="0" baseline="0" noProof="0" dirty="0">
              <a:ln>
                <a:noFill/>
              </a:ln>
              <a:solidFill>
                <a:srgbClr val="505050"/>
              </a:solidFill>
              <a:effectLst/>
              <a:uLnTx/>
              <a:uFillTx/>
              <a:latin typeface="Calibri"/>
              <a:ea typeface="+mn-ea"/>
              <a:cs typeface="+mn-cs"/>
            </a:endParaRPr>
          </a:p>
        </p:txBody>
      </p:sp>
      <p:pic>
        <p:nvPicPr>
          <p:cNvPr id="9" name="Resim 8">
            <a:extLst>
              <a:ext uri="{FF2B5EF4-FFF2-40B4-BE49-F238E27FC236}">
                <a16:creationId xmlns:a16="http://schemas.microsoft.com/office/drawing/2014/main" id="{A04F6313-F01D-1DE6-0DEB-B153D085666D}"/>
              </a:ext>
            </a:extLst>
          </p:cNvPr>
          <p:cNvPicPr>
            <a:picLocks noChangeAspect="1"/>
          </p:cNvPicPr>
          <p:nvPr/>
        </p:nvPicPr>
        <p:blipFill>
          <a:blip r:embed="rId4"/>
          <a:stretch>
            <a:fillRect/>
          </a:stretch>
        </p:blipFill>
        <p:spPr>
          <a:xfrm>
            <a:off x="4788309" y="2949677"/>
            <a:ext cx="5401509" cy="2517058"/>
          </a:xfrm>
          <a:prstGeom prst="rect">
            <a:avLst/>
          </a:prstGeom>
        </p:spPr>
      </p:pic>
    </p:spTree>
    <p:extLst>
      <p:ext uri="{BB962C8B-B14F-4D97-AF65-F5344CB8AC3E}">
        <p14:creationId xmlns:p14="http://schemas.microsoft.com/office/powerpoint/2010/main" val="1634833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3B6C9AC-EB18-CA8B-AD37-5AADCB5849A7}"/>
              </a:ext>
            </a:extLst>
          </p:cNvPr>
          <p:cNvSpPr>
            <a:spLocks noGrp="1"/>
          </p:cNvSpPr>
          <p:nvPr>
            <p:ph type="title"/>
          </p:nvPr>
        </p:nvSpPr>
        <p:spPr/>
        <p:txBody>
          <a:bodyPr/>
          <a:lstStyle/>
          <a:p>
            <a:endParaRPr lang="tr-TR"/>
          </a:p>
        </p:txBody>
      </p:sp>
      <p:pic>
        <p:nvPicPr>
          <p:cNvPr id="5" name="İçerik Yer Tutucusu 4">
            <a:extLst>
              <a:ext uri="{FF2B5EF4-FFF2-40B4-BE49-F238E27FC236}">
                <a16:creationId xmlns:a16="http://schemas.microsoft.com/office/drawing/2014/main" id="{DB2D30CD-9566-58A3-7AEA-74DE0639BE5C}"/>
              </a:ext>
            </a:extLst>
          </p:cNvPr>
          <p:cNvPicPr>
            <a:picLocks noGrp="1" noChangeAspect="1"/>
          </p:cNvPicPr>
          <p:nvPr>
            <p:ph idx="1"/>
          </p:nvPr>
        </p:nvPicPr>
        <p:blipFill>
          <a:blip r:embed="rId3"/>
          <a:stretch>
            <a:fillRect/>
          </a:stretch>
        </p:blipFill>
        <p:spPr>
          <a:xfrm>
            <a:off x="1260146" y="1928813"/>
            <a:ext cx="9671708" cy="4252912"/>
          </a:xfrm>
        </p:spPr>
      </p:pic>
    </p:spTree>
    <p:extLst>
      <p:ext uri="{BB962C8B-B14F-4D97-AF65-F5344CB8AC3E}">
        <p14:creationId xmlns:p14="http://schemas.microsoft.com/office/powerpoint/2010/main" val="92753203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p:txBody>
          <a:bodyPr/>
          <a:lstStyle/>
          <a:p>
            <a:r>
              <a:rPr lang="en-US"/>
              <a:t>Progression-Free and Overall Survival</a:t>
            </a:r>
          </a:p>
        </p:txBody>
      </p:sp>
      <p:pic>
        <p:nvPicPr>
          <p:cNvPr id="3" name="Picture 2">
            <a:extLst>
              <a:ext uri="{FF2B5EF4-FFF2-40B4-BE49-F238E27FC236}">
                <a16:creationId xmlns:a16="http://schemas.microsoft.com/office/drawing/2014/main" id="{840DEC96-CACA-4C45-9601-76934ED319F6}"/>
              </a:ext>
            </a:extLst>
          </p:cNvPr>
          <p:cNvPicPr>
            <a:picLocks noChangeAspect="1"/>
          </p:cNvPicPr>
          <p:nvPr/>
        </p:nvPicPr>
        <p:blipFill rotWithShape="1">
          <a:blip r:embed="rId3">
            <a:lum bright="-25000" contrast="40000"/>
          </a:blip>
          <a:srcRect/>
          <a:stretch/>
        </p:blipFill>
        <p:spPr>
          <a:xfrm>
            <a:off x="124002" y="1351905"/>
            <a:ext cx="5741492" cy="3819687"/>
          </a:xfrm>
          <a:prstGeom prst="rect">
            <a:avLst/>
          </a:prstGeom>
        </p:spPr>
      </p:pic>
      <p:pic>
        <p:nvPicPr>
          <p:cNvPr id="5" name="Picture 4">
            <a:extLst>
              <a:ext uri="{FF2B5EF4-FFF2-40B4-BE49-F238E27FC236}">
                <a16:creationId xmlns:a16="http://schemas.microsoft.com/office/drawing/2014/main" id="{522D8BDB-86DF-43F5-80D6-0DB22A53F22D}"/>
              </a:ext>
            </a:extLst>
          </p:cNvPr>
          <p:cNvPicPr>
            <a:picLocks noChangeAspect="1"/>
          </p:cNvPicPr>
          <p:nvPr/>
        </p:nvPicPr>
        <p:blipFill rotWithShape="1">
          <a:blip r:embed="rId4">
            <a:lum bright="-25000" contrast="40000"/>
          </a:blip>
          <a:srcRect b="16667"/>
          <a:stretch/>
        </p:blipFill>
        <p:spPr>
          <a:xfrm>
            <a:off x="6130258" y="1209281"/>
            <a:ext cx="5765651" cy="3938395"/>
          </a:xfrm>
          <a:prstGeom prst="rect">
            <a:avLst/>
          </a:prstGeom>
        </p:spPr>
      </p:pic>
      <p:graphicFrame>
        <p:nvGraphicFramePr>
          <p:cNvPr id="6" name="Table 21">
            <a:extLst>
              <a:ext uri="{FF2B5EF4-FFF2-40B4-BE49-F238E27FC236}">
                <a16:creationId xmlns:a16="http://schemas.microsoft.com/office/drawing/2014/main" id="{C5854534-CD9F-4834-832B-206E46741771}"/>
              </a:ext>
            </a:extLst>
          </p:cNvPr>
          <p:cNvGraphicFramePr>
            <a:graphicFrameLocks noGrp="1"/>
          </p:cNvGraphicFramePr>
          <p:nvPr/>
        </p:nvGraphicFramePr>
        <p:xfrm>
          <a:off x="1241865" y="5130913"/>
          <a:ext cx="3733799" cy="1005840"/>
        </p:xfrm>
        <a:graphic>
          <a:graphicData uri="http://schemas.openxmlformats.org/drawingml/2006/table">
            <a:tbl>
              <a:tblPr>
                <a:tableStyleId>{5C22544A-7EE6-4342-B048-85BDC9FD1C3A}</a:tableStyleId>
              </a:tblPr>
              <a:tblGrid>
                <a:gridCol w="1219200">
                  <a:extLst>
                    <a:ext uri="{9D8B030D-6E8A-4147-A177-3AD203B41FA5}">
                      <a16:colId xmlns:a16="http://schemas.microsoft.com/office/drawing/2014/main" val="2967246664"/>
                    </a:ext>
                  </a:extLst>
                </a:gridCol>
                <a:gridCol w="1143000">
                  <a:extLst>
                    <a:ext uri="{9D8B030D-6E8A-4147-A177-3AD203B41FA5}">
                      <a16:colId xmlns:a16="http://schemas.microsoft.com/office/drawing/2014/main" val="2864654622"/>
                    </a:ext>
                  </a:extLst>
                </a:gridCol>
                <a:gridCol w="1371599">
                  <a:extLst>
                    <a:ext uri="{9D8B030D-6E8A-4147-A177-3AD203B41FA5}">
                      <a16:colId xmlns:a16="http://schemas.microsoft.com/office/drawing/2014/main" val="1671501304"/>
                    </a:ext>
                  </a:extLst>
                </a:gridCol>
              </a:tblGrid>
              <a:tr h="147816">
                <a:tc>
                  <a:txBody>
                    <a:bodyPr/>
                    <a:lstStyle/>
                    <a:p>
                      <a:endParaRPr lang="en-US" sz="160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0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91%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17825358"/>
                  </a:ext>
                </a:extLst>
              </a:tr>
              <a:tr h="147816">
                <a:tc>
                  <a:txBody>
                    <a:bodyPr/>
                    <a:lstStyle/>
                    <a:p>
                      <a:r>
                        <a:rPr lang="en-US" sz="1600"/>
                        <a:t>2-year PFS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1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97%</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44196306"/>
                  </a:ext>
                </a:extLst>
              </a:tr>
              <a:tr h="147816">
                <a:tc>
                  <a:txBody>
                    <a:bodyPr/>
                    <a:lstStyle/>
                    <a:p>
                      <a:endParaRPr lang="en-US" sz="160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2+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58%</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45457575"/>
                  </a:ext>
                </a:extLst>
              </a:tr>
            </a:tbl>
          </a:graphicData>
        </a:graphic>
      </p:graphicFrame>
      <p:graphicFrame>
        <p:nvGraphicFramePr>
          <p:cNvPr id="7" name="Table 6">
            <a:extLst>
              <a:ext uri="{FF2B5EF4-FFF2-40B4-BE49-F238E27FC236}">
                <a16:creationId xmlns:a16="http://schemas.microsoft.com/office/drawing/2014/main" id="{7A0D9D9E-2BAF-45B3-9A1B-8A38F1E99FB3}"/>
              </a:ext>
            </a:extLst>
          </p:cNvPr>
          <p:cNvGraphicFramePr>
            <a:graphicFrameLocks noGrp="1"/>
          </p:cNvGraphicFramePr>
          <p:nvPr/>
        </p:nvGraphicFramePr>
        <p:xfrm>
          <a:off x="7687101" y="5249063"/>
          <a:ext cx="3733799" cy="1005840"/>
        </p:xfrm>
        <a:graphic>
          <a:graphicData uri="http://schemas.openxmlformats.org/drawingml/2006/table">
            <a:tbl>
              <a:tblPr>
                <a:tableStyleId>{5C22544A-7EE6-4342-B048-85BDC9FD1C3A}</a:tableStyleId>
              </a:tblPr>
              <a:tblGrid>
                <a:gridCol w="1219200">
                  <a:extLst>
                    <a:ext uri="{9D8B030D-6E8A-4147-A177-3AD203B41FA5}">
                      <a16:colId xmlns:a16="http://schemas.microsoft.com/office/drawing/2014/main" val="2967246664"/>
                    </a:ext>
                  </a:extLst>
                </a:gridCol>
                <a:gridCol w="1143000">
                  <a:extLst>
                    <a:ext uri="{9D8B030D-6E8A-4147-A177-3AD203B41FA5}">
                      <a16:colId xmlns:a16="http://schemas.microsoft.com/office/drawing/2014/main" val="2864654622"/>
                    </a:ext>
                  </a:extLst>
                </a:gridCol>
                <a:gridCol w="1371599">
                  <a:extLst>
                    <a:ext uri="{9D8B030D-6E8A-4147-A177-3AD203B41FA5}">
                      <a16:colId xmlns:a16="http://schemas.microsoft.com/office/drawing/2014/main" val="1671501304"/>
                    </a:ext>
                  </a:extLst>
                </a:gridCol>
              </a:tblGrid>
              <a:tr h="147816">
                <a:tc>
                  <a:txBody>
                    <a:bodyPr/>
                    <a:lstStyle/>
                    <a:p>
                      <a:endParaRPr lang="en-US" sz="160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0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96%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17825358"/>
                  </a:ext>
                </a:extLst>
              </a:tr>
              <a:tr h="147816">
                <a:tc>
                  <a:txBody>
                    <a:bodyPr/>
                    <a:lstStyle/>
                    <a:p>
                      <a:r>
                        <a:rPr lang="en-US" sz="1600"/>
                        <a:t>2-year OS</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1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100%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44196306"/>
                  </a:ext>
                </a:extLst>
              </a:tr>
              <a:tr h="147816">
                <a:tc>
                  <a:txBody>
                    <a:bodyPr/>
                    <a:lstStyle/>
                    <a:p>
                      <a:endParaRPr lang="en-US" sz="160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a:r>
                        <a:rPr lang="en-US" sz="1400"/>
                        <a:t>2+ HRCA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a:solidFill>
                            <a:srgbClr val="FF0000"/>
                          </a:solidFill>
                        </a:rPr>
                        <a:t>76%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45457575"/>
                  </a:ext>
                </a:extLst>
              </a:tr>
            </a:tbl>
          </a:graphicData>
        </a:graphic>
      </p:graphicFrame>
      <p:sp>
        <p:nvSpPr>
          <p:cNvPr id="8" name="Rectangle 7">
            <a:extLst>
              <a:ext uri="{FF2B5EF4-FFF2-40B4-BE49-F238E27FC236}">
                <a16:creationId xmlns:a16="http://schemas.microsoft.com/office/drawing/2014/main" id="{9DA30E2F-4FD1-46DA-A106-1840F96CB498}"/>
              </a:ext>
            </a:extLst>
          </p:cNvPr>
          <p:cNvSpPr/>
          <p:nvPr/>
        </p:nvSpPr>
        <p:spPr>
          <a:xfrm>
            <a:off x="0" y="6209029"/>
            <a:ext cx="3432350" cy="215444"/>
          </a:xfrm>
          <a:prstGeom prst="rect">
            <a:avLst/>
          </a:prstGeom>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Times New Roman" panose="02020603050405020304" pitchFamily="18" charset="0"/>
              </a:rPr>
              <a:t>HRCA = gain/amp 1q, t(4;14), t(14;16), t(14;20) or del(17p)</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t>
            </a:r>
          </a:p>
        </p:txBody>
      </p:sp>
      <p:graphicFrame>
        <p:nvGraphicFramePr>
          <p:cNvPr id="9" name="Table 8">
            <a:extLst>
              <a:ext uri="{FF2B5EF4-FFF2-40B4-BE49-F238E27FC236}">
                <a16:creationId xmlns:a16="http://schemas.microsoft.com/office/drawing/2014/main" id="{FD258206-A23E-458E-A849-A6FA581A1DFC}"/>
              </a:ext>
            </a:extLst>
          </p:cNvPr>
          <p:cNvGraphicFramePr>
            <a:graphicFrameLocks noGrp="1"/>
          </p:cNvGraphicFramePr>
          <p:nvPr/>
        </p:nvGraphicFramePr>
        <p:xfrm>
          <a:off x="870848" y="1004418"/>
          <a:ext cx="4840880" cy="304800"/>
        </p:xfrm>
        <a:graphic>
          <a:graphicData uri="http://schemas.openxmlformats.org/drawingml/2006/table">
            <a:tbl>
              <a:tblPr/>
              <a:tblGrid>
                <a:gridCol w="4840880">
                  <a:extLst>
                    <a:ext uri="{9D8B030D-6E8A-4147-A177-3AD203B41FA5}">
                      <a16:colId xmlns:a16="http://schemas.microsoft.com/office/drawing/2014/main" val="2473041270"/>
                    </a:ext>
                  </a:extLst>
                </a:gridCol>
              </a:tblGrid>
              <a:tr h="289560">
                <a:tc>
                  <a:txBody>
                    <a:bodyPr/>
                    <a:lstStyle/>
                    <a:p>
                      <a:pPr algn="ctr" fontAlgn="base"/>
                      <a:r>
                        <a:rPr lang="en-US" sz="1400" b="1" i="0">
                          <a:solidFill>
                            <a:srgbClr val="09357A"/>
                          </a:solidFill>
                          <a:effectLst/>
                          <a:latin typeface="Verdana" panose="020B0604030504040204" pitchFamily="34" charset="0"/>
                        </a:rPr>
                        <a:t>PFS</a:t>
                      </a:r>
                      <a:endParaRPr lang="en-US" sz="2000" b="1" i="0">
                        <a:solidFill>
                          <a:srgbClr val="FFFFFF"/>
                        </a:solidFill>
                        <a:effectLst/>
                      </a:endParaRPr>
                    </a:p>
                  </a:txBody>
                  <a:tcPr anchor="ctr">
                    <a:lnL w="8192" cap="flat" cmpd="sng" algn="ctr">
                      <a:solidFill>
                        <a:srgbClr val="FFFFFF"/>
                      </a:solidFill>
                      <a:prstDash val="solid"/>
                      <a:round/>
                      <a:headEnd type="none" w="med" len="med"/>
                      <a:tailEnd type="none" w="med" len="med"/>
                    </a:lnL>
                    <a:lnR w="8192" cap="flat" cmpd="sng" algn="ctr">
                      <a:solidFill>
                        <a:srgbClr val="FFFFFF"/>
                      </a:solidFill>
                      <a:prstDash val="solid"/>
                      <a:round/>
                      <a:headEnd type="none" w="med" len="med"/>
                      <a:tailEnd type="none" w="med" len="med"/>
                    </a:lnR>
                    <a:lnT w="8192" cap="flat" cmpd="sng" algn="ctr">
                      <a:solidFill>
                        <a:srgbClr val="FFFFFF"/>
                      </a:solidFill>
                      <a:prstDash val="solid"/>
                      <a:round/>
                      <a:headEnd type="none" w="med" len="med"/>
                      <a:tailEnd type="none" w="med" len="med"/>
                    </a:lnT>
                    <a:lnB w="36881" cap="flat" cmpd="sng" algn="ctr">
                      <a:solidFill>
                        <a:srgbClr val="09357A"/>
                      </a:solidFill>
                      <a:prstDash val="solid"/>
                      <a:round/>
                      <a:headEnd type="none" w="med" len="med"/>
                      <a:tailEnd type="none" w="med" len="med"/>
                    </a:lnB>
                    <a:solidFill>
                      <a:srgbClr val="F2F2F2"/>
                    </a:solidFill>
                  </a:tcPr>
                </a:tc>
                <a:extLst>
                  <a:ext uri="{0D108BD9-81ED-4DB2-BD59-A6C34878D82A}">
                    <a16:rowId xmlns:a16="http://schemas.microsoft.com/office/drawing/2014/main" val="1287659267"/>
                  </a:ext>
                </a:extLst>
              </a:tr>
            </a:tbl>
          </a:graphicData>
        </a:graphic>
      </p:graphicFrame>
      <p:graphicFrame>
        <p:nvGraphicFramePr>
          <p:cNvPr id="10" name="Table 9">
            <a:extLst>
              <a:ext uri="{FF2B5EF4-FFF2-40B4-BE49-F238E27FC236}">
                <a16:creationId xmlns:a16="http://schemas.microsoft.com/office/drawing/2014/main" id="{144AB574-E11A-4D72-BCE8-7E05279FF493}"/>
              </a:ext>
            </a:extLst>
          </p:cNvPr>
          <p:cNvGraphicFramePr>
            <a:graphicFrameLocks noGrp="1"/>
          </p:cNvGraphicFramePr>
          <p:nvPr/>
        </p:nvGraphicFramePr>
        <p:xfrm>
          <a:off x="7040741" y="913498"/>
          <a:ext cx="4840880" cy="304800"/>
        </p:xfrm>
        <a:graphic>
          <a:graphicData uri="http://schemas.openxmlformats.org/drawingml/2006/table">
            <a:tbl>
              <a:tblPr/>
              <a:tblGrid>
                <a:gridCol w="4840880">
                  <a:extLst>
                    <a:ext uri="{9D8B030D-6E8A-4147-A177-3AD203B41FA5}">
                      <a16:colId xmlns:a16="http://schemas.microsoft.com/office/drawing/2014/main" val="2473041270"/>
                    </a:ext>
                  </a:extLst>
                </a:gridCol>
              </a:tblGrid>
              <a:tr h="289560">
                <a:tc>
                  <a:txBody>
                    <a:bodyPr/>
                    <a:lstStyle/>
                    <a:p>
                      <a:pPr algn="ctr" fontAlgn="base"/>
                      <a:r>
                        <a:rPr lang="en-US" sz="1400" b="1" i="0">
                          <a:solidFill>
                            <a:srgbClr val="09357A"/>
                          </a:solidFill>
                          <a:effectLst/>
                          <a:latin typeface="Verdana" panose="020B0604030504040204" pitchFamily="34" charset="0"/>
                        </a:rPr>
                        <a:t>OS</a:t>
                      </a:r>
                      <a:endParaRPr lang="en-US" sz="2000" b="1" i="0">
                        <a:solidFill>
                          <a:srgbClr val="FFFFFF"/>
                        </a:solidFill>
                        <a:effectLst/>
                      </a:endParaRPr>
                    </a:p>
                  </a:txBody>
                  <a:tcPr anchor="ctr">
                    <a:lnL w="8192" cap="flat" cmpd="sng" algn="ctr">
                      <a:solidFill>
                        <a:srgbClr val="FFFFFF"/>
                      </a:solidFill>
                      <a:prstDash val="solid"/>
                      <a:round/>
                      <a:headEnd type="none" w="med" len="med"/>
                      <a:tailEnd type="none" w="med" len="med"/>
                    </a:lnL>
                    <a:lnR w="8192" cap="flat" cmpd="sng" algn="ctr">
                      <a:solidFill>
                        <a:srgbClr val="FFFFFF"/>
                      </a:solidFill>
                      <a:prstDash val="solid"/>
                      <a:round/>
                      <a:headEnd type="none" w="med" len="med"/>
                      <a:tailEnd type="none" w="med" len="med"/>
                    </a:lnR>
                    <a:lnT w="8192" cap="flat" cmpd="sng" algn="ctr">
                      <a:solidFill>
                        <a:srgbClr val="FFFFFF"/>
                      </a:solidFill>
                      <a:prstDash val="solid"/>
                      <a:round/>
                      <a:headEnd type="none" w="med" len="med"/>
                      <a:tailEnd type="none" w="med" len="med"/>
                    </a:lnT>
                    <a:lnB w="36881" cap="flat" cmpd="sng" algn="ctr">
                      <a:solidFill>
                        <a:srgbClr val="09357A"/>
                      </a:solidFill>
                      <a:prstDash val="solid"/>
                      <a:round/>
                      <a:headEnd type="none" w="med" len="med"/>
                      <a:tailEnd type="none" w="med" len="med"/>
                    </a:lnB>
                    <a:solidFill>
                      <a:srgbClr val="F2F2F2"/>
                    </a:solidFill>
                  </a:tcPr>
                </a:tc>
                <a:extLst>
                  <a:ext uri="{0D108BD9-81ED-4DB2-BD59-A6C34878D82A}">
                    <a16:rowId xmlns:a16="http://schemas.microsoft.com/office/drawing/2014/main" val="1287659267"/>
                  </a:ext>
                </a:extLst>
              </a:tr>
            </a:tbl>
          </a:graphicData>
        </a:graphic>
      </p:graphicFrame>
      <p:sp>
        <p:nvSpPr>
          <p:cNvPr id="11" name="TextBox 4">
            <a:extLst>
              <a:ext uri="{FF2B5EF4-FFF2-40B4-BE49-F238E27FC236}">
                <a16:creationId xmlns:a16="http://schemas.microsoft.com/office/drawing/2014/main" id="{07590684-543F-45F4-BE6D-34D250DA5AC4}"/>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sp>
        <p:nvSpPr>
          <p:cNvPr id="2" name="Rounded Rectangle 1">
            <a:extLst>
              <a:ext uri="{FF2B5EF4-FFF2-40B4-BE49-F238E27FC236}">
                <a16:creationId xmlns:a16="http://schemas.microsoft.com/office/drawing/2014/main" id="{348F7F22-94E6-4541-BB31-6104532BD7B7}"/>
              </a:ext>
            </a:extLst>
          </p:cNvPr>
          <p:cNvSpPr/>
          <p:nvPr/>
        </p:nvSpPr>
        <p:spPr>
          <a:xfrm>
            <a:off x="1136822" y="5171592"/>
            <a:ext cx="9910119" cy="1037437"/>
          </a:xfrm>
          <a:prstGeom prst="roundRect">
            <a:avLst/>
          </a:prstGeom>
          <a:solidFill>
            <a:srgbClr val="FF0000">
              <a:alpha val="10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310189346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6DB9CB9-5DCD-4E5E-BAE9-DB1D13527945}"/>
              </a:ext>
            </a:extLst>
          </p:cNvPr>
          <p:cNvSpPr>
            <a:spLocks noGrp="1"/>
          </p:cNvSpPr>
          <p:nvPr>
            <p:ph type="title"/>
          </p:nvPr>
        </p:nvSpPr>
        <p:spPr>
          <a:xfrm>
            <a:off x="601133" y="300350"/>
            <a:ext cx="10989733" cy="990600"/>
          </a:xfrm>
        </p:spPr>
        <p:txBody>
          <a:bodyPr/>
          <a:lstStyle/>
          <a:p>
            <a:r>
              <a:rPr lang="en-US"/>
              <a:t>MRD-SURE</a:t>
            </a:r>
          </a:p>
        </p:txBody>
      </p:sp>
      <p:sp>
        <p:nvSpPr>
          <p:cNvPr id="3" name="TextBox 2">
            <a:extLst>
              <a:ext uri="{FF2B5EF4-FFF2-40B4-BE49-F238E27FC236}">
                <a16:creationId xmlns:a16="http://schemas.microsoft.com/office/drawing/2014/main" id="{123B39AE-AD7F-4FBE-A679-E0AFBC763D54}"/>
              </a:ext>
            </a:extLst>
          </p:cNvPr>
          <p:cNvSpPr txBox="1"/>
          <p:nvPr/>
        </p:nvSpPr>
        <p:spPr>
          <a:xfrm>
            <a:off x="298761" y="1286540"/>
            <a:ext cx="4443360" cy="4401880"/>
          </a:xfrm>
          <a:prstGeom prst="rect">
            <a:avLst/>
          </a:prstGeom>
          <a:solidFill>
            <a:schemeClr val="bg2">
              <a:lumMod val="95000"/>
            </a:schemeClr>
          </a:solidFill>
        </p:spPr>
        <p:txBody>
          <a:bodyPr wrap="square" rtlCol="0" anchor="ctr">
            <a:no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EA7471A-0469-4424-9691-4F61CCAC88EB}"/>
              </a:ext>
            </a:extLst>
          </p:cNvPr>
          <p:cNvSpPr/>
          <p:nvPr/>
        </p:nvSpPr>
        <p:spPr>
          <a:xfrm>
            <a:off x="5248195" y="1435396"/>
            <a:ext cx="6669741" cy="4342998"/>
          </a:xfrm>
          <a:prstGeom prst="rect">
            <a:avLst/>
          </a:prstGeom>
          <a:solidFill>
            <a:schemeClr val="bg1"/>
          </a:solidFill>
          <a:ln w="38100">
            <a:solidFill>
              <a:schemeClr val="accent1"/>
            </a:solid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a:ea typeface="+mn-ea"/>
              <a:cs typeface="+mn-cs"/>
            </a:endParaRPr>
          </a:p>
        </p:txBody>
      </p:sp>
      <p:pic>
        <p:nvPicPr>
          <p:cNvPr id="6" name="Picture 5">
            <a:extLst>
              <a:ext uri="{FF2B5EF4-FFF2-40B4-BE49-F238E27FC236}">
                <a16:creationId xmlns:a16="http://schemas.microsoft.com/office/drawing/2014/main" id="{A9270668-FA87-4698-BAF4-2652AB90B1BB}"/>
              </a:ext>
            </a:extLst>
          </p:cNvPr>
          <p:cNvPicPr>
            <a:picLocks noChangeAspect="1"/>
          </p:cNvPicPr>
          <p:nvPr/>
        </p:nvPicPr>
        <p:blipFill>
          <a:blip r:embed="rId3">
            <a:lum bright="-25000" contrast="40000"/>
          </a:blip>
          <a:stretch>
            <a:fillRect/>
          </a:stretch>
        </p:blipFill>
        <p:spPr>
          <a:xfrm>
            <a:off x="5334000" y="1510736"/>
            <a:ext cx="6400772" cy="4240174"/>
          </a:xfrm>
          <a:prstGeom prst="rect">
            <a:avLst/>
          </a:prstGeom>
        </p:spPr>
      </p:pic>
      <p:sp>
        <p:nvSpPr>
          <p:cNvPr id="7" name="TextBox 6">
            <a:extLst>
              <a:ext uri="{FF2B5EF4-FFF2-40B4-BE49-F238E27FC236}">
                <a16:creationId xmlns:a16="http://schemas.microsoft.com/office/drawing/2014/main" id="{BE3B4862-FC3A-4E3E-A67C-CF05D6F21A75}"/>
              </a:ext>
            </a:extLst>
          </p:cNvPr>
          <p:cNvSpPr txBox="1"/>
          <p:nvPr/>
        </p:nvSpPr>
        <p:spPr>
          <a:xfrm>
            <a:off x="425961" y="1380915"/>
            <a:ext cx="4114142" cy="4278094"/>
          </a:xfrm>
          <a:prstGeom prst="rect">
            <a:avLst/>
          </a:prstGeom>
          <a:noFill/>
        </p:spPr>
        <p:txBody>
          <a:bodyPr wrap="square" rtlCol="0">
            <a:spAutoFit/>
          </a:bodyPr>
          <a:lstStyle/>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84 patients achieved MRD-SURE</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0 HRCA –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62%</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1 HRCA-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78%</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2+ HRCA –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63%</a:t>
            </a:r>
          </a:p>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Median follow up in MRD-SURE: 14.2 mo.</a:t>
            </a:r>
          </a:p>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Risk of MRD resurgence or progression 12 months after treatment cessation</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0 HRCA –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4%</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1 HRCA-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0%</a:t>
            </a:r>
          </a:p>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2+ HRCA – </a:t>
            </a:r>
            <a:r>
              <a:rPr kumimoji="0" lang="en-US" sz="1600" b="0" i="0" u="none" strike="noStrike" kern="1200" cap="none" spc="0" normalizeH="0" baseline="0" noProof="0">
                <a:ln>
                  <a:noFill/>
                </a:ln>
                <a:solidFill>
                  <a:srgbClr val="FF0000"/>
                </a:solidFill>
                <a:effectLst/>
                <a:uLnTx/>
                <a:uFillTx/>
                <a:latin typeface="Verdana" panose="020B0604030504040204" pitchFamily="34" charset="0"/>
                <a:ea typeface="Verdana" panose="020B0604030504040204" pitchFamily="34" charset="0"/>
                <a:cs typeface="Arial" panose="020B0604020202020204" pitchFamily="34" charset="0"/>
              </a:rPr>
              <a:t>27%</a:t>
            </a:r>
          </a:p>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endParaRPr>
          </a:p>
          <a:p>
            <a:pPr marL="285750" marR="0" lvl="0" indent="-285750" algn="l" defTabSz="912813"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600" b="1"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None</a:t>
            </a:r>
            <a:r>
              <a:rPr kumimoji="0" lang="en-US" sz="1600" b="0" i="0" u="none" strike="noStrike" kern="1200" cap="none" spc="0" normalizeH="0" baseline="0" noProof="0">
                <a:ln>
                  <a:noFill/>
                </a:ln>
                <a:solidFill>
                  <a:srgbClr val="505050"/>
                </a:solidFill>
                <a:effectLst/>
                <a:uLnTx/>
                <a:uFillTx/>
                <a:latin typeface="Verdana" panose="020B0604030504040204" pitchFamily="34" charset="0"/>
                <a:ea typeface="Verdana" panose="020B0604030504040204" pitchFamily="34" charset="0"/>
                <a:cs typeface="Arial" panose="020B0604020202020204" pitchFamily="34" charset="0"/>
              </a:rPr>
              <a:t> of patients entering MRD-SURE died from MM progression</a:t>
            </a:r>
          </a:p>
        </p:txBody>
      </p:sp>
      <p:sp>
        <p:nvSpPr>
          <p:cNvPr id="8" name="TextBox 4">
            <a:extLst>
              <a:ext uri="{FF2B5EF4-FFF2-40B4-BE49-F238E27FC236}">
                <a16:creationId xmlns:a16="http://schemas.microsoft.com/office/drawing/2014/main" id="{70ADAA35-F0F6-47EE-8558-540A885DF4A2}"/>
              </a:ext>
            </a:extLst>
          </p:cNvPr>
          <p:cNvSpPr txBox="1">
            <a:spLocks noChangeArrowheads="1"/>
          </p:cNvSpPr>
          <p:nvPr/>
        </p:nvSpPr>
        <p:spPr bwMode="auto">
          <a:xfrm>
            <a:off x="-7885" y="6661095"/>
            <a:ext cx="2746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dirty="0">
                <a:ln>
                  <a:noFill/>
                </a:ln>
                <a:solidFill>
                  <a:srgbClr val="FFFFFF"/>
                </a:solidFill>
                <a:effectLst/>
                <a:uLnTx/>
                <a:uFillTx/>
                <a:latin typeface="Verdana" pitchFamily="34" charset="0"/>
                <a:ea typeface="Verdana" panose="020B0604030504040204" pitchFamily="34" charset="0"/>
                <a:cs typeface="Verdana" panose="020B0604030504040204" pitchFamily="34" charset="0"/>
              </a:rPr>
              <a:t>Costa LJ, et al. ASH 2021. Oral Presentation 731.</a:t>
            </a:r>
          </a:p>
        </p:txBody>
      </p:sp>
      <p:graphicFrame>
        <p:nvGraphicFramePr>
          <p:cNvPr id="9" name="Table 8">
            <a:extLst>
              <a:ext uri="{FF2B5EF4-FFF2-40B4-BE49-F238E27FC236}">
                <a16:creationId xmlns:a16="http://schemas.microsoft.com/office/drawing/2014/main" id="{36B9791F-D577-446C-A583-8D2F33F45FA0}"/>
              </a:ext>
            </a:extLst>
          </p:cNvPr>
          <p:cNvGraphicFramePr>
            <a:graphicFrameLocks noGrp="1"/>
          </p:cNvGraphicFramePr>
          <p:nvPr/>
        </p:nvGraphicFramePr>
        <p:xfrm>
          <a:off x="5176964" y="503150"/>
          <a:ext cx="6714844" cy="426884"/>
        </p:xfrm>
        <a:graphic>
          <a:graphicData uri="http://schemas.openxmlformats.org/drawingml/2006/table">
            <a:tbl>
              <a:tblPr/>
              <a:tblGrid>
                <a:gridCol w="6714844">
                  <a:extLst>
                    <a:ext uri="{9D8B030D-6E8A-4147-A177-3AD203B41FA5}">
                      <a16:colId xmlns:a16="http://schemas.microsoft.com/office/drawing/2014/main" val="2473041270"/>
                    </a:ext>
                  </a:extLst>
                </a:gridCol>
              </a:tblGrid>
              <a:tr h="426884">
                <a:tc>
                  <a:txBody>
                    <a:bodyPr/>
                    <a:lstStyle/>
                    <a:p>
                      <a:pPr algn="ctr" fontAlgn="base"/>
                      <a:r>
                        <a:rPr lang="en-US" sz="1400" b="1" i="0" dirty="0">
                          <a:solidFill>
                            <a:schemeClr val="tx1"/>
                          </a:solidFill>
                          <a:effectLst/>
                          <a:latin typeface="Verdana" panose="020B0604030504040204" pitchFamily="34" charset="0"/>
                        </a:rPr>
                        <a:t>Cumulative incidence of MRD resurgence or progression</a:t>
                      </a:r>
                    </a:p>
                  </a:txBody>
                  <a:tcPr anchor="ctr">
                    <a:lnL w="8192" cap="flat" cmpd="sng" algn="ctr">
                      <a:solidFill>
                        <a:srgbClr val="FFFFFF"/>
                      </a:solidFill>
                      <a:prstDash val="solid"/>
                      <a:round/>
                      <a:headEnd type="none" w="med" len="med"/>
                      <a:tailEnd type="none" w="med" len="med"/>
                    </a:lnL>
                    <a:lnR w="8192" cap="flat" cmpd="sng" algn="ctr">
                      <a:solidFill>
                        <a:srgbClr val="FFFFFF"/>
                      </a:solidFill>
                      <a:prstDash val="solid"/>
                      <a:round/>
                      <a:headEnd type="none" w="med" len="med"/>
                      <a:tailEnd type="none" w="med" len="med"/>
                    </a:lnR>
                    <a:lnT w="8192" cap="flat" cmpd="sng" algn="ctr">
                      <a:solidFill>
                        <a:srgbClr val="FFFFFF"/>
                      </a:solidFill>
                      <a:prstDash val="solid"/>
                      <a:round/>
                      <a:headEnd type="none" w="med" len="med"/>
                      <a:tailEnd type="none" w="med" len="med"/>
                    </a:lnT>
                    <a:lnB w="36881" cap="flat" cmpd="sng" algn="ctr">
                      <a:solidFill>
                        <a:srgbClr val="09357A"/>
                      </a:solidFill>
                      <a:prstDash val="solid"/>
                      <a:round/>
                      <a:headEnd type="none" w="med" len="med"/>
                      <a:tailEnd type="none" w="med" len="med"/>
                    </a:lnB>
                    <a:solidFill>
                      <a:schemeClr val="bg1"/>
                    </a:solidFill>
                  </a:tcPr>
                </a:tc>
                <a:extLst>
                  <a:ext uri="{0D108BD9-81ED-4DB2-BD59-A6C34878D82A}">
                    <a16:rowId xmlns:a16="http://schemas.microsoft.com/office/drawing/2014/main" val="1287659267"/>
                  </a:ext>
                </a:extLst>
              </a:tr>
            </a:tbl>
          </a:graphicData>
        </a:graphic>
      </p:graphicFrame>
      <p:sp>
        <p:nvSpPr>
          <p:cNvPr id="10" name="Rectangle 9">
            <a:extLst>
              <a:ext uri="{FF2B5EF4-FFF2-40B4-BE49-F238E27FC236}">
                <a16:creationId xmlns:a16="http://schemas.microsoft.com/office/drawing/2014/main" id="{6323EE6D-2247-472D-BBDE-BAEB1DA4F037}"/>
              </a:ext>
            </a:extLst>
          </p:cNvPr>
          <p:cNvSpPr/>
          <p:nvPr/>
        </p:nvSpPr>
        <p:spPr>
          <a:xfrm>
            <a:off x="0" y="6209029"/>
            <a:ext cx="3432350" cy="215444"/>
          </a:xfrm>
          <a:prstGeom prst="rect">
            <a:avLst/>
          </a:prstGeom>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Times New Roman" panose="02020603050405020304" pitchFamily="18" charset="0"/>
              </a:rPr>
              <a:t>HRCA = gain/amp 1q, t(4;14), t(14;16), t(14;20) or del(17p)</a:t>
            </a:r>
            <a:r>
              <a:rPr kumimoji="0" lang="en-US" sz="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 </a:t>
            </a:r>
          </a:p>
        </p:txBody>
      </p:sp>
      <p:sp>
        <p:nvSpPr>
          <p:cNvPr id="2" name="Rounded Rectangle 1">
            <a:extLst>
              <a:ext uri="{FF2B5EF4-FFF2-40B4-BE49-F238E27FC236}">
                <a16:creationId xmlns:a16="http://schemas.microsoft.com/office/drawing/2014/main" id="{19B89C8F-9011-294F-9B65-0DE7569904AE}"/>
              </a:ext>
            </a:extLst>
          </p:cNvPr>
          <p:cNvSpPr/>
          <p:nvPr/>
        </p:nvSpPr>
        <p:spPr>
          <a:xfrm>
            <a:off x="457228" y="1380914"/>
            <a:ext cx="3830567" cy="4451045"/>
          </a:xfrm>
          <a:prstGeom prst="roundRect">
            <a:avLst/>
          </a:prstGeom>
          <a:solidFill>
            <a:srgbClr val="FF0000">
              <a:alpha val="10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1" name="Rounded Rectangle 10">
            <a:extLst>
              <a:ext uri="{FF2B5EF4-FFF2-40B4-BE49-F238E27FC236}">
                <a16:creationId xmlns:a16="http://schemas.microsoft.com/office/drawing/2014/main" id="{615FA2E5-BB76-1D4E-862C-4A48E59FBDE0}"/>
              </a:ext>
            </a:extLst>
          </p:cNvPr>
          <p:cNvSpPr/>
          <p:nvPr/>
        </p:nvSpPr>
        <p:spPr>
          <a:xfrm>
            <a:off x="9131643" y="2940908"/>
            <a:ext cx="1569308" cy="679622"/>
          </a:xfrm>
          <a:prstGeom prst="roundRect">
            <a:avLst/>
          </a:prstGeom>
          <a:solidFill>
            <a:srgbClr val="FF0000">
              <a:alpha val="10000"/>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12" name="Metin kutusu 11">
            <a:extLst>
              <a:ext uri="{FF2B5EF4-FFF2-40B4-BE49-F238E27FC236}">
                <a16:creationId xmlns:a16="http://schemas.microsoft.com/office/drawing/2014/main" id="{2BB64BA4-A086-DEA9-0B90-80C16E6CD2F8}"/>
              </a:ext>
            </a:extLst>
          </p:cNvPr>
          <p:cNvSpPr txBox="1"/>
          <p:nvPr/>
        </p:nvSpPr>
        <p:spPr>
          <a:xfrm>
            <a:off x="4004007" y="5502651"/>
            <a:ext cx="8151340" cy="1323439"/>
          </a:xfrm>
          <a:prstGeom prst="rect">
            <a:avLst/>
          </a:prstGeom>
          <a:solidFill>
            <a:srgbClr val="FFFF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Dara-</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KRd</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OKİT ve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MRD’ye</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uyarlanmış konsolidasyon,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yeni tanı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MM'de</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yüksek oranda MRD negatifliği sağlar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0 veya 1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HRCA'lı</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hastalar için MRD takibine göre idame tedavisiz izlem fırsatı sağlar</a:t>
            </a:r>
          </a:p>
        </p:txBody>
      </p:sp>
      <p:sp>
        <p:nvSpPr>
          <p:cNvPr id="14" name="Metin kutusu 13">
            <a:extLst>
              <a:ext uri="{FF2B5EF4-FFF2-40B4-BE49-F238E27FC236}">
                <a16:creationId xmlns:a16="http://schemas.microsoft.com/office/drawing/2014/main" id="{2053295F-B8DB-B6EA-7EC2-26AD804D7F8D}"/>
              </a:ext>
            </a:extLst>
          </p:cNvPr>
          <p:cNvSpPr txBox="1"/>
          <p:nvPr/>
        </p:nvSpPr>
        <p:spPr>
          <a:xfrm>
            <a:off x="457227" y="3280719"/>
            <a:ext cx="3842951" cy="830997"/>
          </a:xfrm>
          <a:prstGeom prst="rect">
            <a:avLst/>
          </a:prstGeom>
          <a:solidFill>
            <a:srgbClr val="92D05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Tedavinin kesilmesinden 12 ay sonra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MRD'nin</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pozitifleşme</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 </a:t>
            </a:r>
            <a:r>
              <a:rPr kumimoji="0" lang="tr-TR" sz="1600" b="0" i="0" u="none" strike="noStrike" kern="1200" cap="none" spc="0" normalizeH="0" baseline="0" noProof="0" dirty="0" err="1">
                <a:ln>
                  <a:noFill/>
                </a:ln>
                <a:solidFill>
                  <a:srgbClr val="000000"/>
                </a:solidFill>
                <a:effectLst/>
                <a:uLnTx/>
                <a:uFillTx/>
                <a:latin typeface="Noto Sans" panose="020B0502040504020204" pitchFamily="34" charset="0"/>
                <a:ea typeface="+mn-ea"/>
                <a:cs typeface="+mn-cs"/>
              </a:rPr>
              <a:t>insidansı</a:t>
            </a:r>
            <a:r>
              <a:rPr kumimoji="0" lang="tr-TR" sz="1600" b="0" i="0" u="none" strike="noStrike" kern="1200" cap="none" spc="0" normalizeH="0" baseline="0" noProof="0" dirty="0">
                <a:ln>
                  <a:noFill/>
                </a:ln>
                <a:solidFill>
                  <a:srgbClr val="000000"/>
                </a:solidFill>
                <a:effectLst/>
                <a:uLnTx/>
                <a:uFillTx/>
                <a:latin typeface="Noto Sans" panose="020B0502040504020204" pitchFamily="34" charset="0"/>
                <a:ea typeface="+mn-ea"/>
                <a:cs typeface="+mn-cs"/>
              </a:rPr>
              <a:t>.</a:t>
            </a:r>
          </a:p>
        </p:txBody>
      </p:sp>
    </p:spTree>
    <p:extLst>
      <p:ext uri="{BB962C8B-B14F-4D97-AF65-F5344CB8AC3E}">
        <p14:creationId xmlns:p14="http://schemas.microsoft.com/office/powerpoint/2010/main" val="226348379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FAB352D-17C4-CD29-880E-978BE5BB9786}"/>
              </a:ext>
            </a:extLst>
          </p:cNvPr>
          <p:cNvSpPr>
            <a:spLocks noGrp="1"/>
          </p:cNvSpPr>
          <p:nvPr>
            <p:ph type="title"/>
          </p:nvPr>
        </p:nvSpPr>
        <p:spPr>
          <a:xfrm>
            <a:off x="123568" y="365126"/>
            <a:ext cx="9032789" cy="889000"/>
          </a:xfrm>
          <a:solidFill>
            <a:schemeClr val="accent6"/>
          </a:solidFill>
        </p:spPr>
        <p:txBody>
          <a:bodyPr>
            <a:normAutofit/>
          </a:bodyPr>
          <a:lstStyle/>
          <a:p>
            <a:r>
              <a:rPr lang="tr-TR" sz="2800" dirty="0"/>
              <a:t>İndüksiyonda 4’lü tedavi alan hastalarda </a:t>
            </a:r>
            <a:r>
              <a:rPr lang="tr-TR" sz="2800" dirty="0" err="1"/>
              <a:t>mobilizasyon</a:t>
            </a:r>
            <a:r>
              <a:rPr lang="tr-TR" sz="2800" dirty="0"/>
              <a:t> başarısı</a:t>
            </a:r>
          </a:p>
        </p:txBody>
      </p:sp>
      <p:pic>
        <p:nvPicPr>
          <p:cNvPr id="6" name="İçerik Yer Tutucusu 5">
            <a:extLst>
              <a:ext uri="{FF2B5EF4-FFF2-40B4-BE49-F238E27FC236}">
                <a16:creationId xmlns:a16="http://schemas.microsoft.com/office/drawing/2014/main" id="{0A2C2FDC-5D4F-1E90-25BC-CA0344008F82}"/>
              </a:ext>
            </a:extLst>
          </p:cNvPr>
          <p:cNvPicPr>
            <a:picLocks noGrp="1" noChangeAspect="1"/>
          </p:cNvPicPr>
          <p:nvPr>
            <p:ph idx="1"/>
          </p:nvPr>
        </p:nvPicPr>
        <p:blipFill>
          <a:blip r:embed="rId3"/>
          <a:stretch>
            <a:fillRect/>
          </a:stretch>
        </p:blipFill>
        <p:spPr>
          <a:xfrm>
            <a:off x="3011098" y="1216529"/>
            <a:ext cx="8927414" cy="648815"/>
          </a:xfrm>
          <a:ln w="57150">
            <a:solidFill>
              <a:schemeClr val="tx1"/>
            </a:solidFill>
          </a:ln>
        </p:spPr>
      </p:pic>
      <p:pic>
        <p:nvPicPr>
          <p:cNvPr id="8" name="Resim 7">
            <a:extLst>
              <a:ext uri="{FF2B5EF4-FFF2-40B4-BE49-F238E27FC236}">
                <a16:creationId xmlns:a16="http://schemas.microsoft.com/office/drawing/2014/main" id="{24DA9269-513E-D415-D29D-65E3BB6E9F39}"/>
              </a:ext>
            </a:extLst>
          </p:cNvPr>
          <p:cNvPicPr>
            <a:picLocks noChangeAspect="1"/>
          </p:cNvPicPr>
          <p:nvPr/>
        </p:nvPicPr>
        <p:blipFill>
          <a:blip r:embed="rId4"/>
          <a:stretch>
            <a:fillRect/>
          </a:stretch>
        </p:blipFill>
        <p:spPr>
          <a:xfrm>
            <a:off x="9156357" y="365126"/>
            <a:ext cx="2806700" cy="889000"/>
          </a:xfrm>
          <a:prstGeom prst="rect">
            <a:avLst/>
          </a:prstGeom>
        </p:spPr>
      </p:pic>
      <p:pic>
        <p:nvPicPr>
          <p:cNvPr id="9" name="Picture 7" descr="Diagram&#10;&#10;Description automatically generated">
            <a:extLst>
              <a:ext uri="{FF2B5EF4-FFF2-40B4-BE49-F238E27FC236}">
                <a16:creationId xmlns:a16="http://schemas.microsoft.com/office/drawing/2014/main" id="{2C2F533D-3F33-9396-4E9F-5DE5B711D7C6}"/>
              </a:ext>
            </a:extLst>
          </p:cNvPr>
          <p:cNvPicPr>
            <a:picLocks noChangeAspect="1"/>
          </p:cNvPicPr>
          <p:nvPr/>
        </p:nvPicPr>
        <p:blipFill rotWithShape="1">
          <a:blip r:embed="rId5">
            <a:extLst>
              <a:ext uri="{28A0092B-C50C-407E-A947-70E740481C1C}">
                <a14:useLocalDpi xmlns:a14="http://schemas.microsoft.com/office/drawing/2010/main" val="0"/>
              </a:ext>
            </a:extLst>
          </a:blip>
          <a:srcRect l="2462" t="27063" r="67852" b="-1"/>
          <a:stretch/>
        </p:blipFill>
        <p:spPr>
          <a:xfrm>
            <a:off x="656845" y="2372497"/>
            <a:ext cx="2306773" cy="4379319"/>
          </a:xfrm>
          <a:prstGeom prst="rect">
            <a:avLst/>
          </a:prstGeom>
        </p:spPr>
      </p:pic>
      <p:sp>
        <p:nvSpPr>
          <p:cNvPr id="11" name="Rectangle 4">
            <a:extLst>
              <a:ext uri="{FF2B5EF4-FFF2-40B4-BE49-F238E27FC236}">
                <a16:creationId xmlns:a16="http://schemas.microsoft.com/office/drawing/2014/main" id="{3521D61E-EDF4-C00E-3790-D65450FE64AB}"/>
              </a:ext>
            </a:extLst>
          </p:cNvPr>
          <p:cNvSpPr/>
          <p:nvPr/>
        </p:nvSpPr>
        <p:spPr>
          <a:xfrm>
            <a:off x="720735" y="2100122"/>
            <a:ext cx="2178995" cy="272375"/>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MASTER</a:t>
            </a:r>
          </a:p>
        </p:txBody>
      </p:sp>
      <p:sp>
        <p:nvSpPr>
          <p:cNvPr id="12" name="Rectangle 13">
            <a:extLst>
              <a:ext uri="{FF2B5EF4-FFF2-40B4-BE49-F238E27FC236}">
                <a16:creationId xmlns:a16="http://schemas.microsoft.com/office/drawing/2014/main" id="{877BCD47-E444-337C-3DFB-D2623F85100E}"/>
              </a:ext>
            </a:extLst>
          </p:cNvPr>
          <p:cNvSpPr/>
          <p:nvPr/>
        </p:nvSpPr>
        <p:spPr>
          <a:xfrm>
            <a:off x="4668664" y="2100122"/>
            <a:ext cx="4487693" cy="272375"/>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2813"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mn-cs"/>
              </a:rPr>
              <a:t>GRIFFIN</a:t>
            </a:r>
          </a:p>
        </p:txBody>
      </p:sp>
      <p:pic>
        <p:nvPicPr>
          <p:cNvPr id="13" name="Picture 11" descr="Diagram&#10;&#10;Description automatically generated">
            <a:extLst>
              <a:ext uri="{FF2B5EF4-FFF2-40B4-BE49-F238E27FC236}">
                <a16:creationId xmlns:a16="http://schemas.microsoft.com/office/drawing/2014/main" id="{36252E4B-C197-75B5-5027-39A90FAA5A58}"/>
              </a:ext>
            </a:extLst>
          </p:cNvPr>
          <p:cNvPicPr>
            <a:picLocks noChangeAspect="1"/>
          </p:cNvPicPr>
          <p:nvPr/>
        </p:nvPicPr>
        <p:blipFill rotWithShape="1">
          <a:blip r:embed="rId5">
            <a:extLst>
              <a:ext uri="{28A0092B-C50C-407E-A947-70E740481C1C}">
                <a14:useLocalDpi xmlns:a14="http://schemas.microsoft.com/office/drawing/2010/main" val="0"/>
              </a:ext>
            </a:extLst>
          </a:blip>
          <a:srcRect l="38291" t="27104" r="2541"/>
          <a:stretch/>
        </p:blipFill>
        <p:spPr>
          <a:xfrm>
            <a:off x="4639962" y="2418264"/>
            <a:ext cx="4600252" cy="4379320"/>
          </a:xfrm>
          <a:prstGeom prst="rect">
            <a:avLst/>
          </a:prstGeom>
        </p:spPr>
      </p:pic>
      <p:sp>
        <p:nvSpPr>
          <p:cNvPr id="14" name="Metin kutusu 13">
            <a:extLst>
              <a:ext uri="{FF2B5EF4-FFF2-40B4-BE49-F238E27FC236}">
                <a16:creationId xmlns:a16="http://schemas.microsoft.com/office/drawing/2014/main" id="{2B56B910-D070-5172-57E5-142C34BBB9C6}"/>
              </a:ext>
            </a:extLst>
          </p:cNvPr>
          <p:cNvSpPr txBox="1"/>
          <p:nvPr/>
        </p:nvSpPr>
        <p:spPr>
          <a:xfrm>
            <a:off x="9240214" y="2012536"/>
            <a:ext cx="2968318" cy="249299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1A1A1A"/>
                </a:solidFill>
                <a:effectLst/>
                <a:uLnTx/>
                <a:uFillTx/>
                <a:latin typeface="acumin-pro"/>
                <a:ea typeface="+mn-ea"/>
                <a:cs typeface="+mn-cs"/>
              </a:rPr>
              <a:t>GRİFFIN’de</a:t>
            </a:r>
            <a:r>
              <a:rPr kumimoji="0" lang="tr-TR" sz="1800" b="0" i="0" u="none" strike="noStrike" kern="1200" cap="none" spc="0" normalizeH="0" baseline="0" noProof="0" dirty="0">
                <a:ln>
                  <a:noFill/>
                </a:ln>
                <a:solidFill>
                  <a:srgbClr val="1A1A1A"/>
                </a:solidFill>
                <a:effectLst/>
                <a:uLnTx/>
                <a:uFillTx/>
                <a:latin typeface="acumin-pro"/>
                <a:ea typeface="+mn-ea"/>
                <a:cs typeface="+mn-cs"/>
              </a:rPr>
              <a:t> 207 hasta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(D-</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600" b="0" i="0" u="none" strike="noStrike" kern="1200" cap="none" spc="0" normalizeH="0" baseline="0" noProof="0" dirty="0">
                <a:ln>
                  <a:noFill/>
                </a:ln>
                <a:solidFill>
                  <a:srgbClr val="1A1A1A"/>
                </a:solidFill>
                <a:effectLst/>
                <a:uLnTx/>
                <a:uFillTx/>
                <a:latin typeface="acumin-pro"/>
                <a:ea typeface="+mn-ea"/>
                <a:cs typeface="+mn-cs"/>
              </a:rPr>
              <a:t>, n=104    </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600" b="0" i="0" u="none" strike="noStrike" kern="1200" cap="none" spc="0" normalizeH="0" baseline="0" noProof="0" dirty="0">
                <a:ln>
                  <a:noFill/>
                </a:ln>
                <a:solidFill>
                  <a:srgbClr val="1A1A1A"/>
                </a:solidFill>
                <a:effectLst/>
                <a:uLnTx/>
                <a:uFillTx/>
                <a:latin typeface="acumin-pro"/>
                <a:ea typeface="+mn-ea"/>
                <a:cs typeface="+mn-cs"/>
              </a:rPr>
              <a:t>, n=103)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kök hücre </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mobilizasyonu</a:t>
            </a:r>
            <a:r>
              <a:rPr kumimoji="0" lang="tr-TR" sz="1600" b="0" i="0" u="none" strike="noStrike" kern="1200" cap="none" spc="0" normalizeH="0" baseline="0" noProof="0" dirty="0">
                <a:ln>
                  <a:noFill/>
                </a:ln>
                <a:solidFill>
                  <a:srgbClr val="1A1A1A"/>
                </a:solidFill>
                <a:effectLst/>
                <a:uLnTx/>
                <a:uFillTx/>
                <a:latin typeface="acumin-pro"/>
                <a:ea typeface="+mn-ea"/>
                <a:cs typeface="+mn-cs"/>
              </a:rPr>
              <a:t>--OKİT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rPr>
              <a:t>D-</a:t>
            </a:r>
            <a:r>
              <a:rPr kumimoji="0" lang="tr-TR" sz="1200" b="0" i="0" u="none" strike="noStrike" kern="1200" cap="none" spc="0" normalizeH="0" baseline="0" noProof="0" dirty="0" err="1">
                <a:ln>
                  <a:noFill/>
                </a:ln>
                <a:solidFill>
                  <a:srgbClr val="1A1A1A"/>
                </a:solidFill>
                <a:effectLst/>
                <a:uLnTx/>
                <a:uFillTx/>
                <a:latin typeface="Arial" panose="020B0604020202020204" pitchFamily="34" charset="0"/>
                <a:ea typeface="+mn-ea"/>
                <a:cs typeface="Arial" panose="020B0604020202020204" pitchFamily="34" charset="0"/>
              </a:rPr>
              <a:t>RVd</a:t>
            </a:r>
            <a:r>
              <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rPr>
              <a:t>%91,3 (n=95)                     %98,9 (n=94)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err="1">
                <a:ln>
                  <a:noFill/>
                </a:ln>
                <a:solidFill>
                  <a:srgbClr val="1A1A1A"/>
                </a:solidFill>
                <a:effectLst/>
                <a:uLnTx/>
                <a:uFillTx/>
                <a:latin typeface="Arial" panose="020B0604020202020204" pitchFamily="34" charset="0"/>
                <a:ea typeface="+mn-ea"/>
                <a:cs typeface="Arial" panose="020B0604020202020204" pitchFamily="34" charset="0"/>
              </a:rPr>
              <a:t>RVd</a:t>
            </a:r>
            <a:r>
              <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200" b="0" i="0" u="none" strike="noStrike" kern="1200" cap="none" spc="0" normalizeH="0" baseline="0" noProof="0" dirty="0">
                <a:ln>
                  <a:noFill/>
                </a:ln>
                <a:solidFill>
                  <a:srgbClr val="1A1A1A"/>
                </a:solidFill>
                <a:effectLst/>
                <a:uLnTx/>
                <a:uFillTx/>
                <a:latin typeface="Arial" panose="020B0604020202020204" pitchFamily="34" charset="0"/>
                <a:ea typeface="+mn-ea"/>
                <a:cs typeface="Arial" panose="020B0604020202020204" pitchFamily="34" charset="0"/>
              </a:rPr>
              <a:t>%77,7 (n=80)                     %97,5 (n=78)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 </a:t>
            </a:r>
          </a:p>
        </p:txBody>
      </p:sp>
      <p:sp>
        <p:nvSpPr>
          <p:cNvPr id="15" name="Metin kutusu 14">
            <a:extLst>
              <a:ext uri="{FF2B5EF4-FFF2-40B4-BE49-F238E27FC236}">
                <a16:creationId xmlns:a16="http://schemas.microsoft.com/office/drawing/2014/main" id="{9D35A07E-ABA1-726C-801B-D20C866A7308}"/>
              </a:ext>
            </a:extLst>
          </p:cNvPr>
          <p:cNvSpPr txBox="1"/>
          <p:nvPr/>
        </p:nvSpPr>
        <p:spPr>
          <a:xfrm>
            <a:off x="2962144" y="2120544"/>
            <a:ext cx="1628864"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err="1">
                <a:ln>
                  <a:noFill/>
                </a:ln>
                <a:solidFill>
                  <a:srgbClr val="1A1A1A"/>
                </a:solidFill>
                <a:effectLst/>
                <a:uLnTx/>
                <a:uFillTx/>
                <a:latin typeface="acumin-pro"/>
                <a:ea typeface="+mn-ea"/>
                <a:cs typeface="+mn-cs"/>
              </a:rPr>
              <a:t>MASTER’de</a:t>
            </a:r>
            <a:r>
              <a:rPr kumimoji="0" lang="tr-TR" sz="1600" b="0" i="0" u="none" strike="noStrike" kern="1200" cap="none" spc="0" normalizeH="0" baseline="0" noProof="0" dirty="0">
                <a:ln>
                  <a:noFill/>
                </a:ln>
                <a:solidFill>
                  <a:srgbClr val="1A1A1A"/>
                </a:solidFill>
                <a:effectLst/>
                <a:uLnTx/>
                <a:uFillTx/>
                <a:latin typeface="acumin-pro"/>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123 hasta D-</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KRd</a:t>
            </a:r>
            <a:r>
              <a:rPr kumimoji="0" lang="tr-TR" sz="1600" b="0" i="0" u="none" strike="noStrike" kern="1200" cap="none" spc="0" normalizeH="0" baseline="0" noProof="0" dirty="0">
                <a:ln>
                  <a:noFill/>
                </a:ln>
                <a:solidFill>
                  <a:srgbClr val="1A1A1A"/>
                </a:solidFill>
                <a:effectLst/>
                <a:uLnTx/>
                <a:uFillTx/>
                <a:latin typeface="acumin-pro"/>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kök hücre </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mobilizasyonu</a:t>
            </a:r>
            <a:endParaRPr kumimoji="0" lang="tr-TR" sz="16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%91,1 (n=112)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1A1A1A"/>
                </a:solidFill>
                <a:effectLst/>
                <a:uLnTx/>
                <a:uFillTx/>
                <a:latin typeface="acumin-pro"/>
                <a:ea typeface="+mn-ea"/>
                <a:cs typeface="+mn-cs"/>
              </a:rPr>
              <a:t>%98,2'si (n=110)        OKİT </a:t>
            </a:r>
            <a:endParaRPr kumimoji="0" lang="tr-TR"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Aşağı Ok 15">
            <a:extLst>
              <a:ext uri="{FF2B5EF4-FFF2-40B4-BE49-F238E27FC236}">
                <a16:creationId xmlns:a16="http://schemas.microsoft.com/office/drawing/2014/main" id="{3A9657F1-615A-E492-3851-A8AE9B5424E3}"/>
              </a:ext>
            </a:extLst>
          </p:cNvPr>
          <p:cNvSpPr/>
          <p:nvPr/>
        </p:nvSpPr>
        <p:spPr>
          <a:xfrm>
            <a:off x="3469690" y="3672533"/>
            <a:ext cx="292471" cy="407772"/>
          </a:xfrm>
          <a:prstGeom prst="downArrow">
            <a:avLst>
              <a:gd name="adj1" fmla="val 41866"/>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Sağ Ok 16">
            <a:extLst>
              <a:ext uri="{FF2B5EF4-FFF2-40B4-BE49-F238E27FC236}">
                <a16:creationId xmlns:a16="http://schemas.microsoft.com/office/drawing/2014/main" id="{51AF85B4-7EA8-BFB0-5F1C-6ACC009F5C6C}"/>
              </a:ext>
            </a:extLst>
          </p:cNvPr>
          <p:cNvSpPr/>
          <p:nvPr/>
        </p:nvSpPr>
        <p:spPr>
          <a:xfrm>
            <a:off x="10449753" y="3399196"/>
            <a:ext cx="549240" cy="2558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Sağ Ok 17">
            <a:extLst>
              <a:ext uri="{FF2B5EF4-FFF2-40B4-BE49-F238E27FC236}">
                <a16:creationId xmlns:a16="http://schemas.microsoft.com/office/drawing/2014/main" id="{4D3FB8E6-44EE-06E7-E9B4-F0F3550F14AA}"/>
              </a:ext>
            </a:extLst>
          </p:cNvPr>
          <p:cNvSpPr/>
          <p:nvPr/>
        </p:nvSpPr>
        <p:spPr>
          <a:xfrm>
            <a:off x="10449753" y="3952361"/>
            <a:ext cx="549240" cy="25588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Metin kutusu 18">
            <a:extLst>
              <a:ext uri="{FF2B5EF4-FFF2-40B4-BE49-F238E27FC236}">
                <a16:creationId xmlns:a16="http://schemas.microsoft.com/office/drawing/2014/main" id="{6643A318-1413-613E-CB31-125C69EAD0DC}"/>
              </a:ext>
            </a:extLst>
          </p:cNvPr>
          <p:cNvSpPr txBox="1"/>
          <p:nvPr/>
        </p:nvSpPr>
        <p:spPr>
          <a:xfrm>
            <a:off x="9324071" y="4341805"/>
            <a:ext cx="2902832" cy="2277547"/>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err="1">
                <a:ln>
                  <a:noFill/>
                </a:ln>
                <a:solidFill>
                  <a:srgbClr val="1A1A1A"/>
                </a:solidFill>
                <a:effectLst/>
                <a:uLnTx/>
                <a:uFillTx/>
                <a:latin typeface="acumin-pro"/>
                <a:ea typeface="+mn-ea"/>
                <a:cs typeface="+mn-cs"/>
              </a:rPr>
              <a:t>upfront</a:t>
            </a:r>
            <a:r>
              <a:rPr kumimoji="0" lang="tr-TR" sz="1600" b="0" i="0" u="none" strike="noStrike" kern="1200" cap="none" spc="0" normalizeH="0" baseline="0" noProof="0" dirty="0">
                <a:ln>
                  <a:noFill/>
                </a:ln>
                <a:solidFill>
                  <a:srgbClr val="1A1A1A"/>
                </a:solidFill>
                <a:effectLst/>
                <a:uLnTx/>
                <a:uFillTx/>
                <a:latin typeface="acumin-pro"/>
                <a:ea typeface="+mn-ea"/>
                <a:cs typeface="+mn-cs"/>
              </a:rPr>
              <a:t> </a:t>
            </a:r>
            <a:r>
              <a:rPr kumimoji="0" lang="tr-TR" sz="1600" b="0" i="0" u="none" strike="noStrike" kern="1200" cap="none" spc="0" normalizeH="0" baseline="0" noProof="0" dirty="0" err="1">
                <a:ln>
                  <a:noFill/>
                </a:ln>
                <a:solidFill>
                  <a:srgbClr val="1A1A1A"/>
                </a:solidFill>
                <a:effectLst/>
                <a:uLnTx/>
                <a:uFillTx/>
                <a:latin typeface="acumin-pro"/>
                <a:ea typeface="+mn-ea"/>
                <a:cs typeface="+mn-cs"/>
              </a:rPr>
              <a:t>pleriksafor</a:t>
            </a:r>
            <a:r>
              <a:rPr kumimoji="0" lang="tr-TR" sz="1600" b="0" i="0" u="none" strike="noStrike" kern="1200" cap="none" spc="0" normalizeH="0" baseline="0" noProof="0" dirty="0">
                <a:ln>
                  <a:noFill/>
                </a:ln>
                <a:solidFill>
                  <a:srgbClr val="1A1A1A"/>
                </a:solidFill>
                <a:effectLst/>
                <a:uLnTx/>
                <a:uFillTx/>
                <a:latin typeface="acumin-pro"/>
                <a:ea typeface="+mn-ea"/>
                <a:cs typeface="+mn-cs"/>
              </a:rPr>
              <a:t> %46,3 (n=81)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(D-</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800" b="0" i="0" u="none" strike="noStrike" kern="1200" cap="none" spc="0" normalizeH="0" baseline="0" noProof="0" dirty="0">
                <a:ln>
                  <a:noFill/>
                </a:ln>
                <a:solidFill>
                  <a:srgbClr val="1A1A1A"/>
                </a:solidFill>
                <a:effectLst/>
                <a:uLnTx/>
                <a:uFillTx/>
                <a:latin typeface="acumin-pro"/>
                <a:ea typeface="+mn-ea"/>
                <a:cs typeface="+mn-cs"/>
              </a:rPr>
              <a:t>, %51,6, n=49;</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 </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800" b="0" i="0" u="none" strike="noStrike" kern="1200" cap="none" spc="0" normalizeH="0" baseline="0" noProof="0" dirty="0">
                <a:ln>
                  <a:noFill/>
                </a:ln>
                <a:solidFill>
                  <a:srgbClr val="1A1A1A"/>
                </a:solidFill>
                <a:effectLst/>
                <a:uLnTx/>
                <a:uFillTx/>
                <a:latin typeface="acumin-pro"/>
                <a:ea typeface="+mn-ea"/>
                <a:cs typeface="+mn-cs"/>
              </a:rPr>
              <a:t>, %40,0, n=32)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1A1A1A"/>
                </a:solidFill>
                <a:effectLst/>
                <a:uLnTx/>
                <a:uFillTx/>
                <a:latin typeface="acumin-pro"/>
                <a:ea typeface="+mn-ea"/>
                <a:cs typeface="+mn-cs"/>
              </a:rPr>
              <a:t>rescue</a:t>
            </a:r>
            <a:r>
              <a:rPr kumimoji="0" lang="tr-TR" sz="1800" b="0" i="0" u="none" strike="noStrike" kern="1200" cap="none" spc="0" normalizeH="0" baseline="0" noProof="0" dirty="0">
                <a:ln>
                  <a:noFill/>
                </a:ln>
                <a:solidFill>
                  <a:srgbClr val="1A1A1A"/>
                </a:solidFill>
                <a:effectLst/>
                <a:uLnTx/>
                <a:uFillTx/>
                <a:latin typeface="acumin-pro"/>
                <a:ea typeface="+mn-ea"/>
                <a:cs typeface="+mn-cs"/>
              </a:rPr>
              <a:t> </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pleriksafor</a:t>
            </a:r>
            <a:endParaRPr kumimoji="0" lang="tr-TR" sz="18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%18,3'ü (n=32 puan)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(D-</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800" b="0" i="0" u="none" strike="noStrike" kern="1200" cap="none" spc="0" normalizeH="0" baseline="0" noProof="0" dirty="0">
                <a:ln>
                  <a:noFill/>
                </a:ln>
                <a:solidFill>
                  <a:srgbClr val="1A1A1A"/>
                </a:solidFill>
                <a:effectLst/>
                <a:uLnTx/>
                <a:uFillTx/>
                <a:latin typeface="acumin-pro"/>
                <a:ea typeface="+mn-ea"/>
                <a:cs typeface="+mn-cs"/>
              </a:rPr>
              <a:t>, %20,0, n=19;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1A1A1A"/>
                </a:solidFill>
                <a:effectLst/>
                <a:uLnTx/>
                <a:uFillTx/>
                <a:latin typeface="acumin-pro"/>
                <a:ea typeface="+mn-ea"/>
                <a:cs typeface="+mn-cs"/>
              </a:rPr>
              <a:t>RVd</a:t>
            </a:r>
            <a:r>
              <a:rPr kumimoji="0" lang="tr-TR" sz="1800" b="0" i="0" u="none" strike="noStrike" kern="1200" cap="none" spc="0" normalizeH="0" baseline="0" noProof="0" dirty="0">
                <a:ln>
                  <a:noFill/>
                </a:ln>
                <a:solidFill>
                  <a:srgbClr val="1A1A1A"/>
                </a:solidFill>
                <a:effectLst/>
                <a:uLnTx/>
                <a:uFillTx/>
                <a:latin typeface="acumin-pro"/>
                <a:ea typeface="+mn-ea"/>
                <a:cs typeface="+mn-cs"/>
              </a:rPr>
              <a:t>, %16,3, n=13). </a:t>
            </a: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Metin kutusu 20">
            <a:extLst>
              <a:ext uri="{FF2B5EF4-FFF2-40B4-BE49-F238E27FC236}">
                <a16:creationId xmlns:a16="http://schemas.microsoft.com/office/drawing/2014/main" id="{7A7784AA-0742-705E-1484-C8FD526E4C1F}"/>
              </a:ext>
            </a:extLst>
          </p:cNvPr>
          <p:cNvSpPr txBox="1"/>
          <p:nvPr/>
        </p:nvSpPr>
        <p:spPr>
          <a:xfrm>
            <a:off x="2960240" y="4641914"/>
            <a:ext cx="1508630" cy="2031325"/>
          </a:xfrm>
          <a:prstGeom prst="rect">
            <a:avLst/>
          </a:prstGeom>
          <a:solidFill>
            <a:schemeClr val="accent2">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1A1A1A"/>
                </a:solidFill>
                <a:effectLst/>
                <a:uLnTx/>
                <a:uFillTx/>
                <a:latin typeface="acumin-pro"/>
                <a:ea typeface="+mn-ea"/>
                <a:cs typeface="+mn-cs"/>
              </a:rPr>
              <a:t>upfront</a:t>
            </a:r>
            <a:r>
              <a:rPr kumimoji="0" lang="tr-TR" sz="1800" b="0" i="0" u="none" strike="noStrike" kern="1200" cap="none" spc="0" normalizeH="0" baseline="0" noProof="0" dirty="0">
                <a:ln>
                  <a:noFill/>
                </a:ln>
                <a:solidFill>
                  <a:srgbClr val="1A1A1A"/>
                </a:solidFill>
                <a:effectLst/>
                <a:uLnTx/>
                <a:uFillTx/>
                <a:latin typeface="acumin-pro"/>
                <a:ea typeface="+mn-ea"/>
                <a:cs typeface="+mn-cs"/>
              </a:rPr>
              <a:t> </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pleriksafor</a:t>
            </a:r>
            <a:r>
              <a:rPr kumimoji="0" lang="tr-TR" sz="1800" b="0" i="0" u="none" strike="noStrike" kern="1200" cap="none" spc="0" normalizeH="0" baseline="0" noProof="0" dirty="0">
                <a:ln>
                  <a:noFill/>
                </a:ln>
                <a:solidFill>
                  <a:srgbClr val="1A1A1A"/>
                </a:solidFill>
                <a:effectLst/>
                <a:uLnTx/>
                <a:uFillTx/>
                <a:latin typeface="acumin-pro"/>
                <a:ea typeface="+mn-ea"/>
                <a:cs typeface="+mn-cs"/>
              </a:rPr>
              <a:t> %70.5 (n=79)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err="1">
                <a:ln>
                  <a:noFill/>
                </a:ln>
                <a:solidFill>
                  <a:srgbClr val="1A1A1A"/>
                </a:solidFill>
                <a:effectLst/>
                <a:uLnTx/>
                <a:uFillTx/>
                <a:latin typeface="acumin-pro"/>
                <a:ea typeface="+mn-ea"/>
                <a:cs typeface="+mn-cs"/>
              </a:rPr>
              <a:t>rescue</a:t>
            </a:r>
            <a:r>
              <a:rPr kumimoji="0" lang="tr-TR" sz="1800" b="0" i="0" u="none" strike="noStrike" kern="1200" cap="none" spc="0" normalizeH="0" baseline="0" noProof="0" dirty="0">
                <a:ln>
                  <a:noFill/>
                </a:ln>
                <a:solidFill>
                  <a:srgbClr val="1A1A1A"/>
                </a:solidFill>
                <a:effectLst/>
                <a:uLnTx/>
                <a:uFillTx/>
                <a:latin typeface="acumin-pro"/>
                <a:ea typeface="+mn-ea"/>
                <a:cs typeface="+mn-cs"/>
              </a:rPr>
              <a:t> </a:t>
            </a:r>
            <a:r>
              <a:rPr kumimoji="0" lang="tr-TR" sz="1800" b="0" i="0" u="none" strike="noStrike" kern="1200" cap="none" spc="0" normalizeH="0" baseline="0" noProof="0" dirty="0" err="1">
                <a:ln>
                  <a:noFill/>
                </a:ln>
                <a:solidFill>
                  <a:srgbClr val="1A1A1A"/>
                </a:solidFill>
                <a:effectLst/>
                <a:uLnTx/>
                <a:uFillTx/>
                <a:latin typeface="acumin-pro"/>
                <a:ea typeface="+mn-ea"/>
                <a:cs typeface="+mn-cs"/>
              </a:rPr>
              <a:t>pleriksafor</a:t>
            </a:r>
            <a:endParaRPr kumimoji="0" lang="tr-TR" sz="1800" b="0" i="0" u="none" strike="noStrike" kern="1200" cap="none" spc="0" normalizeH="0" baseline="0" noProof="0" dirty="0">
              <a:ln>
                <a:noFill/>
              </a:ln>
              <a:solidFill>
                <a:srgbClr val="1A1A1A"/>
              </a:solidFill>
              <a:effectLst/>
              <a:uLnTx/>
              <a:uFillTx/>
              <a:latin typeface="acumin-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1A1A1A"/>
                </a:solidFill>
                <a:effectLst/>
                <a:uLnTx/>
                <a:uFillTx/>
                <a:latin typeface="acumin-pro"/>
                <a:ea typeface="+mn-ea"/>
                <a:cs typeface="+mn-cs"/>
              </a:rPr>
              <a:t>%25,9 (n=29) </a:t>
            </a:r>
          </a:p>
        </p:txBody>
      </p:sp>
    </p:spTree>
    <p:extLst>
      <p:ext uri="{BB962C8B-B14F-4D97-AF65-F5344CB8AC3E}">
        <p14:creationId xmlns:p14="http://schemas.microsoft.com/office/powerpoint/2010/main" val="101995117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8BEC44CD-E290-4D60-A056-5BA05B182A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
            <a:ext cx="12192000"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Bierstadt"/>
              <a:ea typeface="+mn-ea"/>
              <a:cs typeface="+mn-cs"/>
            </a:endParaRPr>
          </a:p>
        </p:txBody>
      </p:sp>
      <p:pic>
        <p:nvPicPr>
          <p:cNvPr id="4" name="Picture 3" descr="DNA 3B işlemesi">
            <a:extLst>
              <a:ext uri="{FF2B5EF4-FFF2-40B4-BE49-F238E27FC236}">
                <a16:creationId xmlns:a16="http://schemas.microsoft.com/office/drawing/2014/main" id="{5EE919FD-E55E-8CE9-12A7-32131C23776D}"/>
              </a:ext>
            </a:extLst>
          </p:cNvPr>
          <p:cNvPicPr>
            <a:picLocks noChangeAspect="1"/>
          </p:cNvPicPr>
          <p:nvPr/>
        </p:nvPicPr>
        <p:blipFill>
          <a:blip r:embed="rId2">
            <a:alphaModFix amt="40000"/>
          </a:blip>
          <a:srcRect t="32966" b="10784"/>
          <a:stretch/>
        </p:blipFill>
        <p:spPr>
          <a:xfrm>
            <a:off x="-2" y="-4"/>
            <a:ext cx="12192001" cy="6858001"/>
          </a:xfrm>
          <a:prstGeom prst="rect">
            <a:avLst/>
          </a:prstGeom>
        </p:spPr>
      </p:pic>
      <p:sp>
        <p:nvSpPr>
          <p:cNvPr id="2" name="Başlık 1">
            <a:extLst>
              <a:ext uri="{FF2B5EF4-FFF2-40B4-BE49-F238E27FC236}">
                <a16:creationId xmlns:a16="http://schemas.microsoft.com/office/drawing/2014/main" id="{8A3CC85C-6554-FE35-EC7F-3CA3D5F1546A}"/>
              </a:ext>
            </a:extLst>
          </p:cNvPr>
          <p:cNvSpPr>
            <a:spLocks noGrp="1"/>
          </p:cNvSpPr>
          <p:nvPr>
            <p:ph type="ctrTitle"/>
          </p:nvPr>
        </p:nvSpPr>
        <p:spPr>
          <a:xfrm>
            <a:off x="517870" y="978408"/>
            <a:ext cx="5021182" cy="2450592"/>
          </a:xfrm>
        </p:spPr>
        <p:txBody>
          <a:bodyPr anchor="t">
            <a:normAutofit/>
          </a:bodyPr>
          <a:lstStyle/>
          <a:p>
            <a:br>
              <a:rPr lang="tr-TR" sz="6000" dirty="0">
                <a:solidFill>
                  <a:srgbClr val="FFFFFF"/>
                </a:solidFill>
              </a:rPr>
            </a:br>
            <a:endParaRPr lang="tr-TR" sz="6000" dirty="0">
              <a:solidFill>
                <a:srgbClr val="FFFFFF"/>
              </a:solidFill>
            </a:endParaRPr>
          </a:p>
        </p:txBody>
      </p:sp>
      <p:sp>
        <p:nvSpPr>
          <p:cNvPr id="3" name="Alt Başlık 2">
            <a:extLst>
              <a:ext uri="{FF2B5EF4-FFF2-40B4-BE49-F238E27FC236}">
                <a16:creationId xmlns:a16="http://schemas.microsoft.com/office/drawing/2014/main" id="{1ACCDFEE-F064-2D98-F34F-8FEC57D5C630}"/>
              </a:ext>
            </a:extLst>
          </p:cNvPr>
          <p:cNvSpPr>
            <a:spLocks noGrp="1"/>
          </p:cNvSpPr>
          <p:nvPr>
            <p:ph type="subTitle" idx="1"/>
          </p:nvPr>
        </p:nvSpPr>
        <p:spPr>
          <a:xfrm>
            <a:off x="6652366" y="4017818"/>
            <a:ext cx="5040785" cy="1828799"/>
          </a:xfrm>
        </p:spPr>
        <p:txBody>
          <a:bodyPr anchor="b">
            <a:normAutofit/>
          </a:bodyPr>
          <a:lstStyle/>
          <a:p>
            <a:endParaRPr lang="tr-TR" sz="2400">
              <a:solidFill>
                <a:srgbClr val="FFFFFF"/>
              </a:solidFill>
            </a:endParaRPr>
          </a:p>
        </p:txBody>
      </p:sp>
      <p:sp>
        <p:nvSpPr>
          <p:cNvPr id="11" name="Rectangle 10">
            <a:extLst>
              <a:ext uri="{FF2B5EF4-FFF2-40B4-BE49-F238E27FC236}">
                <a16:creationId xmlns:a16="http://schemas.microsoft.com/office/drawing/2014/main" id="{B2C335F7-F61C-4EB4-80F2-4B1438FE66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7870" y="508090"/>
            <a:ext cx="5021183" cy="14927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Bierstadt"/>
              <a:ea typeface="+mn-ea"/>
              <a:cs typeface="+mn-cs"/>
            </a:endParaRPr>
          </a:p>
        </p:txBody>
      </p:sp>
      <p:sp>
        <p:nvSpPr>
          <p:cNvPr id="13" name="Rectangle 12">
            <a:extLst>
              <a:ext uri="{FF2B5EF4-FFF2-40B4-BE49-F238E27FC236}">
                <a16:creationId xmlns:a16="http://schemas.microsoft.com/office/drawing/2014/main" id="{F1189494-2B67-46D2-93D6-A122A09BF6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62168" y="6209925"/>
            <a:ext cx="5021183" cy="4571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Bierstadt"/>
              <a:ea typeface="+mn-ea"/>
              <a:cs typeface="+mn-cs"/>
            </a:endParaRPr>
          </a:p>
        </p:txBody>
      </p:sp>
      <p:sp>
        <p:nvSpPr>
          <p:cNvPr id="6" name="Metin kutusu 5">
            <a:extLst>
              <a:ext uri="{FF2B5EF4-FFF2-40B4-BE49-F238E27FC236}">
                <a16:creationId xmlns:a16="http://schemas.microsoft.com/office/drawing/2014/main" id="{ECDB6753-1EDC-E4D3-E593-B678E91267D9}"/>
              </a:ext>
            </a:extLst>
          </p:cNvPr>
          <p:cNvSpPr txBox="1"/>
          <p:nvPr/>
        </p:nvSpPr>
        <p:spPr>
          <a:xfrm>
            <a:off x="904568" y="118961"/>
            <a:ext cx="6174658" cy="5909310"/>
          </a:xfrm>
          <a:prstGeom prst="rect">
            <a:avLst/>
          </a:prstGeom>
          <a:noFill/>
          <a:ln>
            <a:solidFill>
              <a:srgbClr val="35341E"/>
            </a:solidFill>
          </a:ln>
        </p:spPr>
        <p:txBody>
          <a:bodyPr wrap="square">
            <a:spAutoFit/>
          </a:bodyPr>
          <a:lstStyle/>
          <a:p>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POLLUX  </a:t>
            </a: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Relaps Refrakter MM hastalarında </a:t>
            </a: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r>
              <a:rPr kumimoji="0" lang="tr-TR" sz="4000" b="0" i="0" u="none" strike="noStrike" kern="1200" cap="none" spc="0" normalizeH="0" baseline="0" noProof="0" dirty="0" err="1">
                <a:ln>
                  <a:noFill/>
                </a:ln>
                <a:solidFill>
                  <a:srgbClr val="35341E"/>
                </a:solidFill>
                <a:effectLst/>
                <a:highlight>
                  <a:srgbClr val="C0C0C0"/>
                </a:highlight>
                <a:uLnTx/>
                <a:uFillTx/>
                <a:latin typeface="Modern Love"/>
                <a:ea typeface="+mj-ea"/>
                <a:cs typeface="+mj-cs"/>
              </a:rPr>
              <a:t>Daratumumab</a:t>
            </a: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 </a:t>
            </a:r>
            <a:r>
              <a:rPr kumimoji="0" lang="tr-TR" sz="4000" b="0" i="0" u="none" strike="noStrike" kern="1200" cap="none" spc="0" normalizeH="0" baseline="0" noProof="0" dirty="0" err="1">
                <a:ln>
                  <a:noFill/>
                </a:ln>
                <a:solidFill>
                  <a:srgbClr val="35341E"/>
                </a:solidFill>
                <a:effectLst/>
                <a:highlight>
                  <a:srgbClr val="C0C0C0"/>
                </a:highlight>
                <a:uLnTx/>
                <a:uFillTx/>
                <a:latin typeface="Modern Love"/>
                <a:ea typeface="+mj-ea"/>
                <a:cs typeface="+mj-cs"/>
              </a:rPr>
              <a:t>Lenalidomid</a:t>
            </a: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a:t>
            </a: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Deksametazon</a:t>
            </a: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r>
              <a:rPr kumimoji="0" lang="tr-TR" sz="4000" b="0" i="0" u="none" strike="noStrike" kern="1200" cap="none" spc="0" normalizeH="0" baseline="0" noProof="0" dirty="0" err="1">
                <a:ln>
                  <a:noFill/>
                </a:ln>
                <a:solidFill>
                  <a:srgbClr val="35341E"/>
                </a:solidFill>
                <a:effectLst/>
                <a:highlight>
                  <a:srgbClr val="C0C0C0"/>
                </a:highlight>
                <a:uLnTx/>
                <a:uFillTx/>
                <a:latin typeface="Modern Love"/>
                <a:ea typeface="+mj-ea"/>
                <a:cs typeface="+mj-cs"/>
              </a:rPr>
              <a:t>DRd</a:t>
            </a: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 </a:t>
            </a:r>
            <a:r>
              <a:rPr kumimoji="0" lang="tr-TR" sz="4000" b="0" i="0" u="none" strike="noStrike" kern="1200" cap="none" spc="0" normalizeH="0" baseline="0" noProof="0" dirty="0" err="1">
                <a:ln>
                  <a:noFill/>
                </a:ln>
                <a:solidFill>
                  <a:srgbClr val="35341E"/>
                </a:solidFill>
                <a:effectLst/>
                <a:highlight>
                  <a:srgbClr val="C0C0C0"/>
                </a:highlight>
                <a:uLnTx/>
                <a:uFillTx/>
                <a:latin typeface="Modern Love"/>
                <a:ea typeface="+mj-ea"/>
                <a:cs typeface="+mj-cs"/>
              </a:rPr>
              <a:t>vs</a:t>
            </a:r>
            <a: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t> </a:t>
            </a:r>
            <a:r>
              <a:rPr kumimoji="0" lang="tr-TR" sz="4000" b="0" i="0" u="none" strike="noStrike" kern="1200" cap="none" spc="0" normalizeH="0" baseline="0" noProof="0" dirty="0" err="1">
                <a:ln>
                  <a:noFill/>
                </a:ln>
                <a:solidFill>
                  <a:srgbClr val="35341E"/>
                </a:solidFill>
                <a:effectLst/>
                <a:highlight>
                  <a:srgbClr val="C0C0C0"/>
                </a:highlight>
                <a:uLnTx/>
                <a:uFillTx/>
                <a:latin typeface="Modern Love"/>
                <a:ea typeface="+mj-ea"/>
                <a:cs typeface="+mj-cs"/>
              </a:rPr>
              <a:t>Rd</a:t>
            </a:r>
            <a:br>
              <a:rPr kumimoji="0" lang="tr-TR" sz="4000" b="0" i="0" u="none" strike="noStrike" kern="1200" cap="none" spc="0" normalizeH="0" baseline="0" noProof="0" dirty="0">
                <a:ln>
                  <a:noFill/>
                </a:ln>
                <a:solidFill>
                  <a:srgbClr val="35341E"/>
                </a:solidFill>
                <a:effectLst/>
                <a:highlight>
                  <a:srgbClr val="C0C0C0"/>
                </a:highlight>
                <a:uLnTx/>
                <a:uFillTx/>
                <a:latin typeface="Modern Love"/>
                <a:ea typeface="+mj-ea"/>
                <a:cs typeface="+mj-cs"/>
              </a:rPr>
            </a:br>
            <a:endParaRPr lang="tr-TR" dirty="0">
              <a:highlight>
                <a:srgbClr val="C0C0C0"/>
              </a:highlight>
            </a:endParaRPr>
          </a:p>
        </p:txBody>
      </p:sp>
    </p:spTree>
    <p:extLst>
      <p:ext uri="{BB962C8B-B14F-4D97-AF65-F5344CB8AC3E}">
        <p14:creationId xmlns:p14="http://schemas.microsoft.com/office/powerpoint/2010/main" val="1214109315"/>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5236176E-0F87-6801-100C-96F69F97D2EA}"/>
              </a:ext>
            </a:extLst>
          </p:cNvPr>
          <p:cNvSpPr>
            <a:spLocks noGrp="1"/>
          </p:cNvSpPr>
          <p:nvPr>
            <p:ph type="sldNum" sz="quarter" idx="10"/>
          </p:nvPr>
        </p:nvSpPr>
        <p:spPr/>
        <p:txBody>
          <a:bodyPr/>
          <a:lstStyle/>
          <a:p>
            <a:pPr marL="0" marR="0" lvl="0" indent="0" algn="r" defTabSz="914291" rtl="0" eaLnBrk="1" fontAlgn="auto" latinLnBrk="0" hangingPunct="1">
              <a:lnSpc>
                <a:spcPct val="100000"/>
              </a:lnSpc>
              <a:spcBef>
                <a:spcPts val="0"/>
              </a:spcBef>
              <a:spcAft>
                <a:spcPts val="0"/>
              </a:spcAft>
              <a:buClrTx/>
              <a:buSzTx/>
              <a:buFontTx/>
              <a:buNone/>
              <a:tabLst/>
              <a:defRPr/>
            </a:pPr>
            <a:fld id="{CBCC166C-2B8E-483D-89CF-27014F0902AB}" type="slidenum">
              <a:rPr kumimoji="0" lang="en-US" sz="900" b="0" i="0" u="none" strike="noStrike" kern="1200" cap="none" spc="0" normalizeH="0" baseline="0" noProof="0" smtClean="0">
                <a:ln>
                  <a:noFill/>
                </a:ln>
                <a:solidFill>
                  <a:srgbClr val="FFFFFF"/>
                </a:solidFill>
                <a:effectLst/>
                <a:uLnTx/>
                <a:uFillTx/>
                <a:latin typeface="Verdana"/>
                <a:ea typeface="+mn-ea"/>
                <a:cs typeface="Verdana"/>
              </a:rPr>
              <a:pPr marL="0" marR="0" lvl="0" indent="0" algn="r" defTabSz="914291" rtl="0" eaLnBrk="1" fontAlgn="auto" latinLnBrk="0" hangingPunct="1">
                <a:lnSpc>
                  <a:spcPct val="100000"/>
                </a:lnSpc>
                <a:spcBef>
                  <a:spcPts val="0"/>
                </a:spcBef>
                <a:spcAft>
                  <a:spcPts val="0"/>
                </a:spcAft>
                <a:buClrTx/>
                <a:buSzTx/>
                <a:buFontTx/>
                <a:buNone/>
                <a:tabLst/>
                <a:defRPr/>
              </a:pPr>
              <a:t>74</a:t>
            </a:fld>
            <a:endParaRPr kumimoji="0" lang="en-US" sz="900" b="0" i="0" u="none" strike="noStrike" kern="1200" cap="none" spc="0" normalizeH="0" baseline="0" noProof="0">
              <a:ln>
                <a:noFill/>
              </a:ln>
              <a:solidFill>
                <a:srgbClr val="FFFFFF"/>
              </a:solidFill>
              <a:effectLst/>
              <a:uLnTx/>
              <a:uFillTx/>
              <a:latin typeface="Verdana"/>
              <a:ea typeface="+mn-ea"/>
              <a:cs typeface="Verdana"/>
            </a:endParaRPr>
          </a:p>
        </p:txBody>
      </p:sp>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Çalışma Dizaynı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11" name="Right Arrow 22">
            <a:extLst>
              <a:ext uri="{FF2B5EF4-FFF2-40B4-BE49-F238E27FC236}">
                <a16:creationId xmlns:a16="http://schemas.microsoft.com/office/drawing/2014/main" id="{6B982808-E46D-568F-6BF0-264A252F4DB4}"/>
              </a:ext>
            </a:extLst>
          </p:cNvPr>
          <p:cNvSpPr/>
          <p:nvPr/>
        </p:nvSpPr>
        <p:spPr>
          <a:xfrm>
            <a:off x="4016081" y="2987912"/>
            <a:ext cx="356681" cy="207523"/>
          </a:xfrm>
          <a:prstGeom prst="rightArrow">
            <a:avLst/>
          </a:prstGeom>
          <a:solidFill>
            <a:srgbClr val="8A8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 name="Right Arrow 26">
            <a:extLst>
              <a:ext uri="{FF2B5EF4-FFF2-40B4-BE49-F238E27FC236}">
                <a16:creationId xmlns:a16="http://schemas.microsoft.com/office/drawing/2014/main" id="{522E23ED-775A-E635-C549-B325E163BCF7}"/>
              </a:ext>
            </a:extLst>
          </p:cNvPr>
          <p:cNvSpPr/>
          <p:nvPr/>
        </p:nvSpPr>
        <p:spPr>
          <a:xfrm>
            <a:off x="4016081" y="4505427"/>
            <a:ext cx="356681" cy="207523"/>
          </a:xfrm>
          <a:prstGeom prst="rightArrow">
            <a:avLst/>
          </a:prstGeom>
          <a:solidFill>
            <a:srgbClr val="8A8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TR" sz="2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4" name="object 15">
            <a:extLst>
              <a:ext uri="{FF2B5EF4-FFF2-40B4-BE49-F238E27FC236}">
                <a16:creationId xmlns:a16="http://schemas.microsoft.com/office/drawing/2014/main" id="{1E271ABF-F8A6-A124-33F0-49FC13C6B538}"/>
              </a:ext>
            </a:extLst>
          </p:cNvPr>
          <p:cNvSpPr txBox="1"/>
          <p:nvPr/>
        </p:nvSpPr>
        <p:spPr>
          <a:xfrm>
            <a:off x="7877598" y="2158998"/>
            <a:ext cx="2125150" cy="2997884"/>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Birincil</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Sonlanım noktası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PFS</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İ</a:t>
            </a:r>
            <a:r>
              <a:rPr kumimoji="0" lang="tr-TR" sz="1100" b="1" i="0" u="none" strike="noStrike" kern="1200" cap="none" spc="0" normalizeH="0" baseline="0" noProof="0" dirty="0" err="1">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kincil</a:t>
            </a: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 Sonlanım Noktaları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TTP</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CR/sCR oranı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MRD (NGS; 10–5)</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PFS2</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OS</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ORR</a:t>
            </a:r>
          </a:p>
        </p:txBody>
      </p:sp>
      <p:sp>
        <p:nvSpPr>
          <p:cNvPr id="15" name="object 16">
            <a:extLst>
              <a:ext uri="{FF2B5EF4-FFF2-40B4-BE49-F238E27FC236}">
                <a16:creationId xmlns:a16="http://schemas.microsoft.com/office/drawing/2014/main" id="{9DFD1471-BAF2-E1E6-1A14-8C2F73D78525}"/>
              </a:ext>
            </a:extLst>
          </p:cNvPr>
          <p:cNvSpPr txBox="1"/>
          <p:nvPr/>
        </p:nvSpPr>
        <p:spPr>
          <a:xfrm>
            <a:off x="3900359" y="2158999"/>
            <a:ext cx="209081" cy="2997885"/>
          </a:xfrm>
          <a:prstGeom prst="rect">
            <a:avLst/>
          </a:prstGeom>
          <a:solidFill>
            <a:srgbClr val="BEDFDB"/>
          </a:solidFill>
          <a:ln w="10413">
            <a:noFill/>
          </a:ln>
        </p:spPr>
        <p:txBody>
          <a:bodyPr vert="vert270" wrap="square" lIns="0" tIns="62865" rIns="0" bIns="0" rtlCol="0" anchor="ctr">
            <a:noAutofit/>
          </a:bodyPr>
          <a:lstStyle/>
          <a:p>
            <a:pPr marL="682625" marR="0" lvl="0" indent="0" algn="l" defTabSz="914400" rtl="0" eaLnBrk="1" fontAlgn="auto" latinLnBrk="0" hangingPunct="1">
              <a:lnSpc>
                <a:spcPct val="100000"/>
              </a:lnSpc>
              <a:spcBef>
                <a:spcPts val="495"/>
              </a:spcBef>
              <a:spcAft>
                <a:spcPts val="0"/>
              </a:spcAft>
              <a:buClrTx/>
              <a:buSzTx/>
              <a:buFontTx/>
              <a:buNone/>
              <a:tabLst/>
              <a:defRPr/>
            </a:pPr>
            <a:r>
              <a:rPr kumimoji="0" lang="tr-TR" sz="110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1:1 </a:t>
            </a:r>
            <a:r>
              <a:rPr kumimoji="0" lang="tr-TR" sz="1100" b="0" i="0" u="none" strike="noStrike" kern="1200" cap="none" spc="0" normalizeH="0" baseline="0" noProof="0" dirty="0" err="1">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randomizasyon</a:t>
            </a:r>
            <a:endParaRPr kumimoji="0" lang="tr-TR" sz="110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 name="object 17">
            <a:extLst>
              <a:ext uri="{FF2B5EF4-FFF2-40B4-BE49-F238E27FC236}">
                <a16:creationId xmlns:a16="http://schemas.microsoft.com/office/drawing/2014/main" id="{5EBE5297-5F9A-AA49-FFE4-FE5DA76D8225}"/>
              </a:ext>
            </a:extLst>
          </p:cNvPr>
          <p:cNvSpPr txBox="1"/>
          <p:nvPr/>
        </p:nvSpPr>
        <p:spPr>
          <a:xfrm>
            <a:off x="1763775" y="2159000"/>
            <a:ext cx="2027264" cy="2997886"/>
          </a:xfrm>
          <a:prstGeom prst="rect">
            <a:avLst/>
          </a:prstGeom>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path path="circle">
              <a:fillToRect r="100000" b="100000"/>
            </a:path>
            <a:tileRect l="-100000" t="-100000"/>
          </a:gradFill>
          <a:ln w="10413">
            <a:noFill/>
          </a:ln>
        </p:spPr>
        <p:txBody>
          <a:bodyPr vert="horz" wrap="square" lIns="0" tIns="12065" rIns="0" bIns="0" rtlCol="0" anchor="ctr">
            <a:noAutofit/>
          </a:bodyPr>
          <a:lstStyle>
            <a:defPPr>
              <a:defRPr lang="tr-TR"/>
            </a:defPPr>
            <a:lvl1pPr marL="99695" marR="0" lvl="0" indent="0" fontAlgn="auto">
              <a:lnSpc>
                <a:spcPct val="100000"/>
              </a:lnSpc>
              <a:spcBef>
                <a:spcPts val="95"/>
              </a:spcBef>
              <a:spcAft>
                <a:spcPts val="0"/>
              </a:spcAft>
              <a:buClrTx/>
              <a:buSzTx/>
              <a:buFontTx/>
              <a:buNone/>
              <a:tabLst/>
              <a:defRPr kumimoji="0" sz="1100" b="1" i="0" u="none" strike="noStrike" cap="none" spc="0" normalizeH="0" baseline="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defRPr>
            </a:lvl1pPr>
          </a:lstStyle>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Dahil Edilme Kriterleri:</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RRMM</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Önceden ≥1 basamak tedavi</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Önceden lenalidomid kullanımına izin verilmiş ancak refrakter olmamalı</a:t>
            </a: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ECOG ≤2</a:t>
            </a:r>
          </a:p>
          <a:p>
            <a:pPr marL="99695" marR="0" lvl="0" indent="0" algn="l" defTabSz="914400" rtl="0" eaLnBrk="1" fontAlgn="auto" latinLnBrk="0" hangingPunct="1">
              <a:lnSpc>
                <a:spcPct val="100000"/>
              </a:lnSpc>
              <a:spcBef>
                <a:spcPts val="95"/>
              </a:spcBef>
              <a:spcAft>
                <a:spcPts val="0"/>
              </a:spcAft>
              <a:buClrTx/>
              <a:buSzTx/>
              <a:buFontTx/>
              <a:buNone/>
              <a:tabLst/>
              <a:defRPr/>
            </a:pPr>
            <a:endPar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a:p>
            <a:pPr marL="99695" marR="0" lvl="0" indent="0" algn="l" defTabSz="914400" rtl="0" eaLnBrk="1" fontAlgn="auto" latinLnBrk="0" hangingPunct="1">
              <a:lnSpc>
                <a:spcPct val="100000"/>
              </a:lnSpc>
              <a:spcBef>
                <a:spcPts val="95"/>
              </a:spcBef>
              <a:spcAft>
                <a:spcPts val="0"/>
              </a:spcAft>
              <a:buClrTx/>
              <a:buSzTx/>
              <a:buFontTx/>
              <a:buNone/>
              <a:tabLst/>
              <a:defRPr/>
            </a:pPr>
            <a:r>
              <a:rPr kumimoji="0" lang="tr-TR" sz="11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Katmanlama: ISS, önceki tedavi sayısı, önceki Lenalidomid</a:t>
            </a:r>
          </a:p>
        </p:txBody>
      </p:sp>
      <p:sp>
        <p:nvSpPr>
          <p:cNvPr id="17" name="object 18">
            <a:extLst>
              <a:ext uri="{FF2B5EF4-FFF2-40B4-BE49-F238E27FC236}">
                <a16:creationId xmlns:a16="http://schemas.microsoft.com/office/drawing/2014/main" id="{801CBABA-9FB3-9EFE-934F-C8E68B8CF43A}"/>
              </a:ext>
            </a:extLst>
          </p:cNvPr>
          <p:cNvSpPr txBox="1"/>
          <p:nvPr/>
        </p:nvSpPr>
        <p:spPr>
          <a:xfrm>
            <a:off x="4434825" y="2161540"/>
            <a:ext cx="2551530" cy="1959546"/>
          </a:xfrm>
          <a:prstGeom prst="rect">
            <a:avLst/>
          </a:prstGeom>
          <a:solidFill>
            <a:srgbClr val="1F6A8F"/>
          </a:solidFill>
          <a:ln>
            <a:solidFill>
              <a:srgbClr val="1F6B91"/>
            </a:solidFill>
          </a:ln>
        </p:spPr>
        <p:txBody>
          <a:bodyPr vert="horz" wrap="square" lIns="0" tIns="29209" rIns="0" bIns="0" rtlCol="0" anchor="ctr">
            <a:noAutofit/>
          </a:bodyPr>
          <a:lstStyle/>
          <a:p>
            <a:pPr marL="0" marR="0" lvl="0" indent="0" algn="ctr" defTabSz="914400" rtl="0" eaLnBrk="1" fontAlgn="auto" latinLnBrk="0" hangingPunct="1">
              <a:lnSpc>
                <a:spcPct val="100000"/>
              </a:lnSpc>
              <a:spcBef>
                <a:spcPts val="229"/>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D-Rd (n=368)</a:t>
            </a:r>
          </a:p>
          <a:p>
            <a:pPr marL="85090" marR="0" lvl="0" indent="0" algn="l" defTabSz="914400" rtl="0" eaLnBrk="1" fontAlgn="auto" latinLnBrk="0" hangingPunct="1">
              <a:lnSpc>
                <a:spcPct val="100000"/>
              </a:lnSpc>
              <a:spcBef>
                <a:spcPts val="78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16 mg/kg IV</a:t>
            </a:r>
          </a:p>
          <a:p>
            <a:pPr marL="275590" marR="702945"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 1-2,  haftada 1</a:t>
            </a:r>
          </a:p>
          <a:p>
            <a:pPr marL="275590" marR="702945"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Siklus 3-6,  2 haftada 1  </a:t>
            </a:r>
          </a:p>
          <a:p>
            <a:pPr marL="275590" marR="702945"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Sonrasında PH’ye kadar 4 haftada 1</a:t>
            </a:r>
          </a:p>
          <a:p>
            <a:pPr marL="85090" marR="0" lvl="0" indent="0" algn="l" defTabSz="914400" rtl="0" eaLnBrk="1" fontAlgn="auto" latinLnBrk="0" hangingPunct="1">
              <a:lnSpc>
                <a:spcPct val="100000"/>
              </a:lnSpc>
              <a:spcBef>
                <a:spcPts val="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25 mg PO</a:t>
            </a:r>
          </a:p>
          <a:p>
            <a:pPr marL="275590" marR="0"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Gün 1-21 PD’ye kadar</a:t>
            </a:r>
          </a:p>
          <a:p>
            <a:pPr marL="85090" marR="0" lvl="0" indent="0" algn="l" defTabSz="914400" rtl="0" eaLnBrk="1" fontAlgn="auto" latinLnBrk="0" hangingPunct="1">
              <a:lnSpc>
                <a:spcPct val="100000"/>
              </a:lnSpc>
              <a:spcBef>
                <a:spcPts val="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t>
            </a:r>
            <a:r>
              <a:rPr kumimoji="0" lang="tr-TR" sz="1100" b="1" i="0" u="none" strike="noStrike" kern="1200" cap="none" spc="0" normalizeH="0" baseline="27777"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a:t>
            </a: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40 mg PO</a:t>
            </a:r>
            <a:r>
              <a:rPr kumimoji="0" lang="tr-TR" sz="1100" b="0" i="0" u="none" strike="noStrike" kern="1200" cap="none" spc="0" normalizeH="0" baseline="27777"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veya IV</a:t>
            </a:r>
          </a:p>
          <a:p>
            <a:pPr marL="275590" marR="0"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Gün 1, 8, 15, 22, Pd’ye kadar</a:t>
            </a:r>
          </a:p>
        </p:txBody>
      </p:sp>
      <p:sp>
        <p:nvSpPr>
          <p:cNvPr id="18" name="object 19">
            <a:extLst>
              <a:ext uri="{FF2B5EF4-FFF2-40B4-BE49-F238E27FC236}">
                <a16:creationId xmlns:a16="http://schemas.microsoft.com/office/drawing/2014/main" id="{9E2B0A35-F218-8E30-7767-006F9374E5B9}"/>
              </a:ext>
            </a:extLst>
          </p:cNvPr>
          <p:cNvSpPr txBox="1"/>
          <p:nvPr/>
        </p:nvSpPr>
        <p:spPr>
          <a:xfrm>
            <a:off x="4434825" y="4211064"/>
            <a:ext cx="2565498" cy="945303"/>
          </a:xfrm>
          <a:prstGeom prst="rect">
            <a:avLst/>
          </a:prstGeom>
          <a:solidFill>
            <a:schemeClr val="tx1">
              <a:lumMod val="60000"/>
              <a:lumOff val="40000"/>
            </a:schemeClr>
          </a:solidFill>
        </p:spPr>
        <p:txBody>
          <a:bodyPr vert="horz" wrap="square" lIns="0" tIns="31750" rIns="0" bIns="0" rtlCol="0" anchor="ctr">
            <a:noAutofit/>
          </a:bodyPr>
          <a:lstStyle/>
          <a:p>
            <a:pPr marL="0" marR="0" lvl="0" indent="0" algn="ctr" defTabSz="914400" rtl="0" eaLnBrk="1" fontAlgn="auto" latinLnBrk="0" hangingPunct="1">
              <a:lnSpc>
                <a:spcPct val="100000"/>
              </a:lnSpc>
              <a:spcBef>
                <a:spcPts val="25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 (n=369)</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25 mg PO </a:t>
            </a:r>
          </a:p>
          <a:p>
            <a:pPr marL="85090" marR="0" lvl="0" indent="0" algn="l" defTabSz="914400" rtl="0" eaLnBrk="1" fontAlgn="auto" latinLnBrk="0" hangingPunct="1">
              <a:lnSpc>
                <a:spcPct val="100000"/>
              </a:lnSpc>
              <a:spcBef>
                <a:spcPts val="45"/>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Gün 1-21, PD’ye kadar</a:t>
            </a:r>
          </a:p>
          <a:p>
            <a:pPr marL="85090" marR="0" lvl="0" indent="0" algn="l" defTabSz="914400" rtl="0" eaLnBrk="1" fontAlgn="auto" latinLnBrk="0" hangingPunct="1">
              <a:lnSpc>
                <a:spcPct val="100000"/>
              </a:lnSpc>
              <a:spcBef>
                <a:spcPts val="0"/>
              </a:spcBef>
              <a:spcAft>
                <a:spcPts val="0"/>
              </a:spcAft>
              <a:buClrTx/>
              <a:buSzTx/>
              <a:buFontTx/>
              <a:buNone/>
              <a:tabLst/>
              <a:defRPr/>
            </a:pPr>
            <a:r>
              <a:rPr kumimoji="0" lang="tr-TR" sz="11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 </a:t>
            </a: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40 mg PO</a:t>
            </a:r>
          </a:p>
          <a:p>
            <a:pPr marL="238760" marR="0" lvl="0" indent="0" algn="l" defTabSz="914400" rtl="0" eaLnBrk="1" fontAlgn="auto" latinLnBrk="0" hangingPunct="1">
              <a:lnSpc>
                <a:spcPct val="100000"/>
              </a:lnSpc>
              <a:spcBef>
                <a:spcPts val="0"/>
              </a:spcBef>
              <a:spcAft>
                <a:spcPts val="0"/>
              </a:spcAft>
              <a:buClrTx/>
              <a:buSzTx/>
              <a:buFontTx/>
              <a:buNone/>
              <a:tabLst/>
              <a:defRPr/>
            </a:pPr>
            <a:r>
              <a:rPr kumimoji="0" lang="tr-TR" sz="11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Gün 1, 8, 15, 22, PD’ye kadar</a:t>
            </a:r>
          </a:p>
        </p:txBody>
      </p:sp>
      <p:sp>
        <p:nvSpPr>
          <p:cNvPr id="19" name="object 20">
            <a:extLst>
              <a:ext uri="{FF2B5EF4-FFF2-40B4-BE49-F238E27FC236}">
                <a16:creationId xmlns:a16="http://schemas.microsoft.com/office/drawing/2014/main" id="{4D433DD3-E5C2-C78E-D325-C6F1A22AD11B}"/>
              </a:ext>
            </a:extLst>
          </p:cNvPr>
          <p:cNvSpPr txBox="1"/>
          <p:nvPr/>
        </p:nvSpPr>
        <p:spPr>
          <a:xfrm>
            <a:off x="4448793" y="5156368"/>
            <a:ext cx="2551530" cy="195905"/>
          </a:xfrm>
          <a:prstGeom prst="rect">
            <a:avLst/>
          </a:prstGeom>
        </p:spPr>
        <p:txBody>
          <a:bodyPr vert="horz" wrap="square" lIns="0" tIns="12700" rIns="0" bIns="0" rtlCol="0" anchor="ctr">
            <a:no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lang="tr-TR" sz="1100" b="0" i="0" u="none" strike="noStrike" kern="1200" cap="none" spc="0" normalizeH="0" baseline="0" noProof="0" dirty="0">
                <a:ln>
                  <a:noFill/>
                </a:ln>
                <a:solidFill>
                  <a:srgbClr val="221F1F"/>
                </a:solidFill>
                <a:effectLst/>
                <a:uLnTx/>
                <a:uFillTx/>
                <a:latin typeface="Roboto" panose="02000000000000000000" pitchFamily="2" charset="0"/>
                <a:ea typeface="Roboto" panose="02000000000000000000" pitchFamily="2" charset="0"/>
                <a:cs typeface="Roboto" panose="02000000000000000000" pitchFamily="2" charset="0"/>
              </a:rPr>
              <a:t>Siklus: 28 gün</a:t>
            </a:r>
          </a:p>
        </p:txBody>
      </p:sp>
      <p:sp>
        <p:nvSpPr>
          <p:cNvPr id="23" name="TextBox 22">
            <a:extLst>
              <a:ext uri="{FF2B5EF4-FFF2-40B4-BE49-F238E27FC236}">
                <a16:creationId xmlns:a16="http://schemas.microsoft.com/office/drawing/2014/main" id="{D3AEAA0E-84C2-B4CD-49B9-9C4278C455B6}"/>
              </a:ext>
            </a:extLst>
          </p:cNvPr>
          <p:cNvSpPr txBox="1"/>
          <p:nvPr/>
        </p:nvSpPr>
        <p:spPr>
          <a:xfrm>
            <a:off x="354973" y="6194495"/>
            <a:ext cx="858520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RRMM,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nüks</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etmiş</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veya</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refrakter</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multipl</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miyelom</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D</a:t>
            </a:r>
            <a:r>
              <a:rPr kumimoji="0" lang="tr-TR"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 daratumumab</a:t>
            </a:r>
            <a:r>
              <a:rPr kumimoji="0" lang="tr-TR"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/Lenalidomid</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/dexamethasone; IV,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intravenöz</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Vel, bortezomib; SC,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subkütanöz</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dex</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dexamethasone; PO, oral;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Vd</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bortezomib/dexamethasone; PFS,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progresyonsuz</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sağkalım</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TTP,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progresyona</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kadar</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geçen</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süre</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GYO,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genel</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yanıt</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oranı</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VGPR,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çok</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iyi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kısmi</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yanıt</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CR, tam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yanıt</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MRD, minimal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rezidüel</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hastalık</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t>
            </a:r>
            <a:endParaRPr kumimoji="0" lang="tr-TR"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Dimopoulos</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et al., N </a:t>
            </a:r>
            <a:r>
              <a:rPr kumimoji="0" lang="en-US" sz="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Engl</a:t>
            </a:r>
            <a:r>
              <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J Med 2016;375:1319-31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Right Brace 1">
            <a:extLst>
              <a:ext uri="{FF2B5EF4-FFF2-40B4-BE49-F238E27FC236}">
                <a16:creationId xmlns:a16="http://schemas.microsoft.com/office/drawing/2014/main" id="{AF0C5C7A-53C9-92CF-BA81-CA5094BB5343}"/>
              </a:ext>
            </a:extLst>
          </p:cNvPr>
          <p:cNvSpPr/>
          <p:nvPr/>
        </p:nvSpPr>
        <p:spPr>
          <a:xfrm>
            <a:off x="7152287" y="2007411"/>
            <a:ext cx="545411" cy="3446312"/>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3168731927"/>
      </p:ext>
    </p:extLst>
  </p:cSld>
  <p:clrMapOvr>
    <a:masterClrMapping/>
  </p:clrMapOvr>
  <p:transition spd="med">
    <p:fade/>
  </p:transition>
</p:sld>
</file>

<file path=ppt/slides/slide7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3"/>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Başlangıç Özellikleri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9" name="TextBox 8">
            <a:extLst>
              <a:ext uri="{FF2B5EF4-FFF2-40B4-BE49-F238E27FC236}">
                <a16:creationId xmlns:a16="http://schemas.microsoft.com/office/drawing/2014/main" id="{BF014ED8-8507-8033-725F-69C72E56C98F}"/>
              </a:ext>
            </a:extLst>
          </p:cNvPr>
          <p:cNvSpPr txBox="1"/>
          <p:nvPr/>
        </p:nvSpPr>
        <p:spPr>
          <a:xfrm>
            <a:off x="164357" y="6243490"/>
            <a:ext cx="9163050" cy="6309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OKHN,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otolog</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kök</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hücre</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nakli</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PI,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proteazom</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inhibitörü</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IMiD</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immünomodulatör</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ilaç</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 </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ISS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evrelemesi</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serum p2-mikroglobulin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ve</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albumin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kombinasyonuna</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dayanarak</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belirlendi</a:t>
            </a:r>
            <a:endPar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b Yeni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nesil</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dizileme</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kullanılarak</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gerçekleştirilen</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merkezileştirilmiş</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analiz</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Yüksek</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riskli</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hastalarda</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t(4; 14), t(14;16), or del17p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anormallikleri</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vardı</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Standart</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risk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hastalarında</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yüksek</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risk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anormallikleri</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yoktu</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C</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Keşifçi</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M.A.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Dimopoulos</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et al., N </a:t>
            </a:r>
            <a:r>
              <a:rPr kumimoji="0" lang="en-US"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Engl</a:t>
            </a: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J Med 2016;375:1319-31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Saad Z. Usmani, et al. Blood 2016 128:489</a:t>
            </a:r>
          </a:p>
        </p:txBody>
      </p:sp>
      <p:graphicFrame>
        <p:nvGraphicFramePr>
          <p:cNvPr id="2" name="object 5">
            <a:extLst>
              <a:ext uri="{FF2B5EF4-FFF2-40B4-BE49-F238E27FC236}">
                <a16:creationId xmlns:a16="http://schemas.microsoft.com/office/drawing/2014/main" id="{12280561-A41B-AA93-C1A3-A9E2E38AFC84}"/>
              </a:ext>
            </a:extLst>
          </p:cNvPr>
          <p:cNvGraphicFramePr>
            <a:graphicFrameLocks noGrp="1"/>
          </p:cNvGraphicFramePr>
          <p:nvPr/>
        </p:nvGraphicFramePr>
        <p:xfrm>
          <a:off x="691977" y="1036119"/>
          <a:ext cx="5051044" cy="4936358"/>
        </p:xfrm>
        <a:graphic>
          <a:graphicData uri="http://schemas.openxmlformats.org/drawingml/2006/table">
            <a:tbl>
              <a:tblPr firstRow="1" firstCol="1" lastRow="1" lastCol="1" bandRow="1" bandCol="1"/>
              <a:tblGrid>
                <a:gridCol w="2135910">
                  <a:extLst>
                    <a:ext uri="{9D8B030D-6E8A-4147-A177-3AD203B41FA5}">
                      <a16:colId xmlns:a16="http://schemas.microsoft.com/office/drawing/2014/main" val="20000"/>
                    </a:ext>
                  </a:extLst>
                </a:gridCol>
                <a:gridCol w="1457567">
                  <a:extLst>
                    <a:ext uri="{9D8B030D-6E8A-4147-A177-3AD203B41FA5}">
                      <a16:colId xmlns:a16="http://schemas.microsoft.com/office/drawing/2014/main" val="20001"/>
                    </a:ext>
                  </a:extLst>
                </a:gridCol>
                <a:gridCol w="1457567">
                  <a:extLst>
                    <a:ext uri="{9D8B030D-6E8A-4147-A177-3AD203B41FA5}">
                      <a16:colId xmlns:a16="http://schemas.microsoft.com/office/drawing/2014/main" val="20002"/>
                    </a:ext>
                  </a:extLst>
                </a:gridCol>
              </a:tblGrid>
              <a:tr h="622915">
                <a:tc>
                  <a:txBody>
                    <a:bodyPr/>
                    <a:lstStyle/>
                    <a:p>
                      <a:pPr indent="0" algn="ct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lin ang="5400000" scaled="1"/>
                      <a:tileRect/>
                    </a:gradFill>
                  </a:tcPr>
                </a:tc>
                <a:tc>
                  <a:txBody>
                    <a:bodyPr/>
                    <a:lstStyle/>
                    <a:p>
                      <a:pPr indent="0" algn="ctr">
                        <a:spcAft>
                          <a:spcPts val="210"/>
                        </a:spcAft>
                      </a:pP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p>
                    <a:p>
                      <a:pPr indent="0"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 = </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286</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a:txBody>
                    <a:bodyPr/>
                    <a:lstStyle/>
                    <a:p>
                      <a:pPr indent="0" algn="ctr">
                        <a:spcAft>
                          <a:spcPts val="210"/>
                        </a:spcAft>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p>
                    <a:p>
                      <a:pPr indent="0"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 = </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283</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239314">
                <a:tc gridSpan="3">
                  <a:txBody>
                    <a:bodyPr/>
                    <a:lstStyle/>
                    <a:p>
                      <a:pPr indent="0"/>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  Yaş</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y</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ıl</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29A90"/>
                    </a:solidFill>
                  </a:tcPr>
                </a:tc>
                <a:tc hMerge="1">
                  <a:txBody>
                    <a:bodyPr/>
                    <a:lstStyle/>
                    <a:p>
                      <a:pPr algn="ctr"/>
                      <a:endParaRPr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p>
                      <a:pPr algn="ctr"/>
                      <a:endParaRPr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1"/>
                  </a:ext>
                </a:extLst>
              </a:tr>
              <a:tr h="268369">
                <a:tc>
                  <a:txBody>
                    <a:bodyPr/>
                    <a:lstStyle/>
                    <a:p>
                      <a:pPr marL="203200" indent="0"/>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Ortanca</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aralık</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marL="228600" indent="0" algn="ct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65 (34-89)</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marL="228600" indent="0" algn="ctr"/>
                      <a:r>
                        <a:rPr lang="en-US" sz="1200" b="1">
                          <a:latin typeface="Roboto" panose="02000000000000000000" pitchFamily="2" charset="0"/>
                          <a:ea typeface="Roboto" panose="02000000000000000000" pitchFamily="2" charset="0"/>
                          <a:cs typeface="Roboto" panose="02000000000000000000" pitchFamily="2" charset="0"/>
                        </a:rPr>
                        <a:t>65 (42-87)</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2"/>
                  </a:ext>
                </a:extLst>
              </a:tr>
              <a:tr h="238581">
                <a:tc>
                  <a:txBody>
                    <a:bodyPr/>
                    <a:lstStyle/>
                    <a:p>
                      <a:pPr marL="203200"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≥75, n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10</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12</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3"/>
                  </a:ext>
                </a:extLst>
              </a:tr>
              <a:tr h="270664">
                <a:tc>
                  <a:txBody>
                    <a:bodyPr/>
                    <a:lstStyle/>
                    <a:p>
                      <a:pPr indent="0"/>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ISS </a:t>
                      </a:r>
                      <a:r>
                        <a:rPr lang="tr-TR" sz="1200" b="1" err="1">
                          <a:solidFill>
                            <a:schemeClr val="tx1"/>
                          </a:solidFill>
                          <a:latin typeface="Roboto" panose="02000000000000000000" pitchFamily="2" charset="0"/>
                          <a:ea typeface="Roboto" panose="02000000000000000000" pitchFamily="2" charset="0"/>
                          <a:cs typeface="Roboto" panose="02000000000000000000" pitchFamily="2" charset="0"/>
                        </a:rPr>
                        <a:t>evrelemesi</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 n (%)</a:t>
                      </a:r>
                      <a:r>
                        <a:rPr lang="en-US" sz="1200" b="1" baseline="30000">
                          <a:solidFill>
                            <a:schemeClr val="tx1"/>
                          </a:solidFill>
                          <a:latin typeface="Roboto" panose="02000000000000000000" pitchFamily="2" charset="0"/>
                          <a:ea typeface="Roboto" panose="02000000000000000000" pitchFamily="2" charset="0"/>
                          <a:cs typeface="Roboto" panose="02000000000000000000" pitchFamily="2" charset="0"/>
                        </a:rPr>
                        <a:t>a</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algn="ctr"/>
                      <a:endParaRPr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algn="ctr"/>
                      <a:endParaRPr sz="1200" b="1">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4"/>
                  </a:ext>
                </a:extLst>
              </a:tr>
              <a:tr h="263017">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48</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50</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5"/>
                  </a:ext>
                </a:extLst>
              </a:tr>
              <a:tr h="262253">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II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33</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30</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6"/>
                  </a:ext>
                </a:extLst>
              </a:tr>
              <a:tr h="263017">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III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20</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a:latin typeface="Roboto" panose="02000000000000000000" pitchFamily="2" charset="0"/>
                          <a:ea typeface="Roboto" panose="02000000000000000000" pitchFamily="2" charset="0"/>
                          <a:cs typeface="Roboto" panose="02000000000000000000" pitchFamily="2" charset="0"/>
                        </a:rPr>
                        <a:t>20</a:t>
                      </a:r>
                      <a:endParaRPr lang="en-US" sz="1200" b="1">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7"/>
                  </a:ext>
                </a:extLst>
              </a:tr>
              <a:tr h="239713">
                <a:tc gridSpan="3">
                  <a:txBody>
                    <a:bodyPr/>
                    <a:lstStyle/>
                    <a:p>
                      <a:pPr marL="90488" indent="0">
                        <a:lnSpc>
                          <a:spcPts val="1656"/>
                        </a:lnSpc>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K</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reatinin</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klirensi </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(mL/min), 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29A90"/>
                    </a:solidFill>
                  </a:tcPr>
                </a:tc>
                <a:tc hMerge="1">
                  <a:txBody>
                    <a:bodyPr/>
                    <a:lstStyle/>
                    <a:p>
                      <a:pPr algn="ctr"/>
                      <a:endParaRPr sz="1200" b="1">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p>
                      <a:pPr algn="ctr"/>
                      <a:endParaRPr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8"/>
                  </a:ext>
                </a:extLst>
              </a:tr>
              <a:tr h="268369">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279</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281</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9"/>
                  </a:ext>
                </a:extLst>
              </a:tr>
              <a:tr h="262253">
                <a:tc>
                  <a:txBody>
                    <a:bodyPr/>
                    <a:lstStyle/>
                    <a:p>
                      <a:pPr marL="203200" indent="0"/>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&gt;30-60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28</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23</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0"/>
                  </a:ext>
                </a:extLst>
              </a:tr>
              <a:tr h="266840">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&gt;60</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71</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77</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1"/>
                  </a:ext>
                </a:extLst>
              </a:tr>
              <a:tr h="240019">
                <a:tc>
                  <a:txBody>
                    <a:bodyPr/>
                    <a:lstStyle/>
                    <a:p>
                      <a:pPr marL="90488" indent="0">
                        <a:lnSpc>
                          <a:spcPts val="1680"/>
                        </a:lnSpc>
                      </a:pP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Tanıdan</a:t>
                      </a:r>
                      <a:r>
                        <a:rPr lang="tr-TR" sz="1200" b="1" baseline="0">
                          <a:solidFill>
                            <a:schemeClr val="tx1"/>
                          </a:solidFill>
                          <a:latin typeface="Roboto" panose="02000000000000000000" pitchFamily="2" charset="0"/>
                          <a:ea typeface="Roboto" panose="02000000000000000000" pitchFamily="2" charset="0"/>
                          <a:cs typeface="Roboto" panose="02000000000000000000" pitchFamily="2" charset="0"/>
                        </a:rPr>
                        <a:t> itibaren geçen ortanca süre</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 y</a:t>
                      </a:r>
                      <a:r>
                        <a:rPr lang="tr-TR" sz="1200" b="1" err="1">
                          <a:solidFill>
                            <a:schemeClr val="tx1"/>
                          </a:solidFill>
                          <a:latin typeface="Roboto" panose="02000000000000000000" pitchFamily="2" charset="0"/>
                          <a:ea typeface="Roboto" panose="02000000000000000000" pitchFamily="2" charset="0"/>
                          <a:cs typeface="Roboto" panose="02000000000000000000" pitchFamily="2" charset="0"/>
                        </a:rPr>
                        <a:t>ıl</a:t>
                      </a:r>
                      <a:r>
                        <a:rPr lang="tr-TR" sz="1200" b="1" baseline="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a:t>
                      </a: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aralık</a:t>
                      </a:r>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spcAft>
                          <a:spcPts val="420"/>
                        </a:spcAft>
                      </a:pP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3.5 (0.4-27.0)</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spcAft>
                          <a:spcPts val="420"/>
                        </a:spcAft>
                      </a:pPr>
                      <a:r>
                        <a:rPr lang="tr-TR" sz="1200" b="1" dirty="0">
                          <a:latin typeface="Roboto" panose="02000000000000000000" pitchFamily="2" charset="0"/>
                          <a:ea typeface="Roboto" panose="02000000000000000000" pitchFamily="2" charset="0"/>
                          <a:cs typeface="Roboto" panose="02000000000000000000" pitchFamily="2" charset="0"/>
                        </a:rPr>
                        <a:t>4.0 (0.4-21.7)</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2"/>
                  </a:ext>
                </a:extLst>
              </a:tr>
              <a:tr h="268369">
                <a:tc gridSpan="3">
                  <a:txBody>
                    <a:bodyPr/>
                    <a:lstStyle/>
                    <a:p>
                      <a:pPr indent="0"/>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  Sitogenetik </a:t>
                      </a:r>
                      <a:r>
                        <a:rPr lang="en-US" sz="1200" b="1" dirty="0" err="1">
                          <a:solidFill>
                            <a:schemeClr val="bg1"/>
                          </a:solidFill>
                          <a:latin typeface="Roboto" panose="02000000000000000000" pitchFamily="2" charset="0"/>
                          <a:ea typeface="Roboto" panose="02000000000000000000" pitchFamily="2" charset="0"/>
                          <a:cs typeface="Roboto" panose="02000000000000000000" pitchFamily="2" charset="0"/>
                        </a:rPr>
                        <a:t>profil</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 n (%)</a:t>
                      </a:r>
                      <a:r>
                        <a:rPr lang="en-US" sz="1200" b="1" baseline="30000" dirty="0">
                          <a:solidFill>
                            <a:schemeClr val="bg1"/>
                          </a:solidFill>
                          <a:latin typeface="Roboto" panose="02000000000000000000" pitchFamily="2" charset="0"/>
                          <a:ea typeface="Roboto" panose="02000000000000000000" pitchFamily="2" charset="0"/>
                          <a:cs typeface="Roboto" panose="02000000000000000000" pitchFamily="2" charset="0"/>
                        </a:rPr>
                        <a:t>b</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29A90"/>
                    </a:solidFill>
                  </a:tcPr>
                </a:tc>
                <a:tc hMerge="1">
                  <a:txBody>
                    <a:bodyPr/>
                    <a:lstStyle/>
                    <a:p>
                      <a:pPr algn="ctr"/>
                      <a:endParaRPr sz="1200" b="1">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p>
                      <a:pPr algn="ctr"/>
                      <a:endParaRPr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13"/>
                  </a:ext>
                </a:extLst>
              </a:tr>
              <a:tr h="262253">
                <a:tc>
                  <a:txBody>
                    <a:bodyPr/>
                    <a:lstStyle/>
                    <a:p>
                      <a:pPr marL="203200" indent="0"/>
                      <a:r>
                        <a:rPr lang="en-US" sz="1200" b="1">
                          <a:solidFill>
                            <a:schemeClr val="tx1"/>
                          </a:solidFill>
                          <a:latin typeface="Roboto" panose="02000000000000000000" pitchFamily="2" charset="0"/>
                          <a:ea typeface="Roboto" panose="02000000000000000000" pitchFamily="2" charset="0"/>
                          <a:cs typeface="Roboto" panose="02000000000000000000" pitchFamily="2" charset="0"/>
                        </a:rPr>
                        <a:t>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a:solidFill>
                            <a:schemeClr val="tx1"/>
                          </a:solidFill>
                          <a:latin typeface="Roboto" panose="02000000000000000000" pitchFamily="2" charset="0"/>
                          <a:ea typeface="Roboto" panose="02000000000000000000" pitchFamily="2" charset="0"/>
                          <a:cs typeface="Roboto" panose="02000000000000000000" pitchFamily="2" charset="0"/>
                        </a:rPr>
                        <a:t>161</a:t>
                      </a:r>
                      <a:endParaRPr lang="en-US" sz="1200" b="1">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150</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4"/>
                  </a:ext>
                </a:extLst>
              </a:tr>
              <a:tr h="262253">
                <a:tc>
                  <a:txBody>
                    <a:bodyPr/>
                    <a:lstStyle/>
                    <a:p>
                      <a:pPr marL="203200" indent="0"/>
                      <a:r>
                        <a:rPr lang="en-US" sz="1200" b="1" dirty="0" err="1">
                          <a:solidFill>
                            <a:schemeClr val="tx1"/>
                          </a:solidFill>
                          <a:latin typeface="Roboto" panose="02000000000000000000" pitchFamily="2" charset="0"/>
                          <a:ea typeface="Roboto" panose="02000000000000000000" pitchFamily="2" charset="0"/>
                          <a:cs typeface="Roboto" panose="02000000000000000000" pitchFamily="2" charset="0"/>
                        </a:rPr>
                        <a:t>Standar</a:t>
                      </a: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t</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 risk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83</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75</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5"/>
                  </a:ext>
                </a:extLst>
              </a:tr>
              <a:tr h="262253">
                <a:tc>
                  <a:txBody>
                    <a:bodyPr/>
                    <a:lstStyle/>
                    <a:p>
                      <a:pPr marL="203200" indent="0"/>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Yüksek </a:t>
                      </a:r>
                      <a:r>
                        <a:rPr lang="en-US" sz="1200" b="1" dirty="0">
                          <a:solidFill>
                            <a:schemeClr val="tx1"/>
                          </a:solidFill>
                          <a:latin typeface="Roboto" panose="02000000000000000000" pitchFamily="2" charset="0"/>
                          <a:ea typeface="Roboto" panose="02000000000000000000" pitchFamily="2" charset="0"/>
                          <a:cs typeface="Roboto" panose="02000000000000000000" pitchFamily="2" charset="0"/>
                        </a:rPr>
                        <a:t>risk</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dirty="0">
                          <a:solidFill>
                            <a:schemeClr val="tx1"/>
                          </a:solidFill>
                          <a:latin typeface="Roboto" panose="02000000000000000000" pitchFamily="2" charset="0"/>
                          <a:ea typeface="Roboto" panose="02000000000000000000" pitchFamily="2" charset="0"/>
                          <a:cs typeface="Roboto" panose="02000000000000000000" pitchFamily="2" charset="0"/>
                        </a:rPr>
                        <a:t>17</a:t>
                      </a:r>
                      <a:endParaRPr lang="en-US" sz="1200" b="1"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dirty="0">
                          <a:latin typeface="Roboto" panose="02000000000000000000" pitchFamily="2" charset="0"/>
                          <a:ea typeface="Roboto" panose="02000000000000000000" pitchFamily="2" charset="0"/>
                          <a:cs typeface="Roboto" panose="02000000000000000000" pitchFamily="2" charset="0"/>
                        </a:rPr>
                        <a:t>25</a:t>
                      </a:r>
                      <a:endParaRPr lang="en-US" sz="1200" b="1"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2449393345"/>
                  </a:ext>
                </a:extLst>
              </a:tr>
            </a:tbl>
          </a:graphicData>
        </a:graphic>
      </p:graphicFrame>
      <p:sp>
        <p:nvSpPr>
          <p:cNvPr id="10" name="Rectangle 9">
            <a:extLst>
              <a:ext uri="{FF2B5EF4-FFF2-40B4-BE49-F238E27FC236}">
                <a16:creationId xmlns:a16="http://schemas.microsoft.com/office/drawing/2014/main" id="{6E8FAF80-A3F2-095C-5AAC-203B8F19ED28}"/>
              </a:ext>
            </a:extLst>
          </p:cNvPr>
          <p:cNvSpPr/>
          <p:nvPr/>
        </p:nvSpPr>
        <p:spPr>
          <a:xfrm>
            <a:off x="620184" y="5434841"/>
            <a:ext cx="5209116" cy="552109"/>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Calibri"/>
              <a:ea typeface="+mn-ea"/>
              <a:cs typeface="+mn-cs"/>
            </a:endParaRPr>
          </a:p>
        </p:txBody>
      </p:sp>
      <p:graphicFrame>
        <p:nvGraphicFramePr>
          <p:cNvPr id="11" name="object 5">
            <a:extLst>
              <a:ext uri="{FF2B5EF4-FFF2-40B4-BE49-F238E27FC236}">
                <a16:creationId xmlns:a16="http://schemas.microsoft.com/office/drawing/2014/main" id="{79233C2B-9C48-D510-2881-08C0AE1AF0FD}"/>
              </a:ext>
            </a:extLst>
          </p:cNvPr>
          <p:cNvGraphicFramePr>
            <a:graphicFrameLocks noGrp="1"/>
          </p:cNvGraphicFramePr>
          <p:nvPr/>
        </p:nvGraphicFramePr>
        <p:xfrm>
          <a:off x="6069547" y="1050592"/>
          <a:ext cx="5051044" cy="4936358"/>
        </p:xfrm>
        <a:graphic>
          <a:graphicData uri="http://schemas.openxmlformats.org/drawingml/2006/table">
            <a:tbl>
              <a:tblPr firstRow="1" firstCol="1" lastRow="1" lastCol="1" bandRow="1" bandCol="1"/>
              <a:tblGrid>
                <a:gridCol w="2135910">
                  <a:extLst>
                    <a:ext uri="{9D8B030D-6E8A-4147-A177-3AD203B41FA5}">
                      <a16:colId xmlns:a16="http://schemas.microsoft.com/office/drawing/2014/main" val="20000"/>
                    </a:ext>
                  </a:extLst>
                </a:gridCol>
                <a:gridCol w="1457567">
                  <a:extLst>
                    <a:ext uri="{9D8B030D-6E8A-4147-A177-3AD203B41FA5}">
                      <a16:colId xmlns:a16="http://schemas.microsoft.com/office/drawing/2014/main" val="20001"/>
                    </a:ext>
                  </a:extLst>
                </a:gridCol>
                <a:gridCol w="1457567">
                  <a:extLst>
                    <a:ext uri="{9D8B030D-6E8A-4147-A177-3AD203B41FA5}">
                      <a16:colId xmlns:a16="http://schemas.microsoft.com/office/drawing/2014/main" val="20002"/>
                    </a:ext>
                  </a:extLst>
                </a:gridCol>
              </a:tblGrid>
              <a:tr h="661010">
                <a:tc>
                  <a:txBody>
                    <a:bodyPr/>
                    <a:lstStyle/>
                    <a:p>
                      <a:pPr indent="0" algn="ct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Özellik</a:t>
                      </a:r>
                      <a:endParaRPr lang="en-US" sz="1200" b="1" dirty="0">
                        <a:solidFill>
                          <a:schemeClr val="bg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66AFA5">
                            <a:shade val="30000"/>
                            <a:satMod val="115000"/>
                          </a:srgbClr>
                        </a:gs>
                        <a:gs pos="50000">
                          <a:srgbClr val="66AFA5">
                            <a:shade val="67500"/>
                            <a:satMod val="115000"/>
                          </a:srgbClr>
                        </a:gs>
                        <a:gs pos="100000">
                          <a:srgbClr val="66AFA5">
                            <a:shade val="100000"/>
                            <a:satMod val="115000"/>
                          </a:srgbClr>
                        </a:gs>
                      </a:gsLst>
                      <a:lin ang="5400000" scaled="1"/>
                      <a:tileRect/>
                    </a:gradFill>
                  </a:tcPr>
                </a:tc>
                <a:tc>
                  <a:txBody>
                    <a:bodyPr/>
                    <a:lstStyle/>
                    <a:p>
                      <a:pPr indent="0" algn="ctr">
                        <a:spcAft>
                          <a:spcPts val="210"/>
                        </a:spcAft>
                      </a:pP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p>
                    <a:p>
                      <a:pPr indent="0"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 = </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286</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1C75BC"/>
                    </a:solidFill>
                  </a:tcPr>
                </a:tc>
                <a:tc>
                  <a:txBody>
                    <a:bodyPr/>
                    <a:lstStyle/>
                    <a:p>
                      <a:pPr indent="0" algn="ctr">
                        <a:spcAft>
                          <a:spcPts val="210"/>
                        </a:spcAft>
                      </a:pP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R</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d</a:t>
                      </a:r>
                    </a:p>
                    <a:p>
                      <a:pPr indent="0" algn="ct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(n = </a:t>
                      </a:r>
                      <a:r>
                        <a:rPr lang="tr-TR" sz="1200" b="1" dirty="0">
                          <a:solidFill>
                            <a:schemeClr val="bg1"/>
                          </a:solidFill>
                          <a:latin typeface="Roboto" panose="02000000000000000000" pitchFamily="2" charset="0"/>
                          <a:ea typeface="Roboto" panose="02000000000000000000" pitchFamily="2" charset="0"/>
                          <a:cs typeface="Roboto" panose="02000000000000000000" pitchFamily="2" charset="0"/>
                        </a:rPr>
                        <a:t>283</a:t>
                      </a:r>
                      <a:r>
                        <a:rPr lang="en-US" sz="1200" b="1" dirty="0">
                          <a:solidFill>
                            <a:schemeClr val="bg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7F7F7F"/>
                    </a:solidFill>
                  </a:tcPr>
                </a:tc>
                <a:extLst>
                  <a:ext uri="{0D108BD9-81ED-4DB2-BD59-A6C34878D82A}">
                    <a16:rowId xmlns:a16="http://schemas.microsoft.com/office/drawing/2014/main" val="10000"/>
                  </a:ext>
                </a:extLst>
              </a:tr>
              <a:tr h="253949">
                <a:tc gridSpan="3">
                  <a:txBody>
                    <a:bodyPr/>
                    <a:lstStyle/>
                    <a:p>
                      <a:pPr marL="90488" indent="0"/>
                      <a:r>
                        <a:rPr lang="tr-TR" sz="1200" b="1" i="0" dirty="0">
                          <a:solidFill>
                            <a:schemeClr val="bg1"/>
                          </a:solidFill>
                          <a:latin typeface="Roboto" panose="02000000000000000000" pitchFamily="2" charset="0"/>
                          <a:ea typeface="Roboto" panose="02000000000000000000" pitchFamily="2" charset="0"/>
                          <a:cs typeface="Roboto" panose="02000000000000000000" pitchFamily="2" charset="0"/>
                        </a:rPr>
                        <a:t>Önceki tedavi basamakları</a:t>
                      </a:r>
                      <a:r>
                        <a:rPr lang="en-US" sz="1200" b="1" i="0" dirty="0">
                          <a:solidFill>
                            <a:schemeClr val="bg1"/>
                          </a:solidFill>
                          <a:latin typeface="Roboto" panose="02000000000000000000" pitchFamily="2" charset="0"/>
                          <a:ea typeface="Roboto" panose="02000000000000000000" pitchFamily="2" charset="0"/>
                          <a:cs typeface="Roboto" panose="02000000000000000000" pitchFamily="2" charset="0"/>
                        </a:rPr>
                        <a:t>,</a:t>
                      </a:r>
                      <a:r>
                        <a:rPr lang="tr-TR" sz="1200" b="1" i="0" dirty="0">
                          <a:solidFill>
                            <a:schemeClr val="bg1"/>
                          </a:solidFill>
                          <a:latin typeface="Roboto" panose="02000000000000000000" pitchFamily="2" charset="0"/>
                          <a:ea typeface="Roboto" panose="02000000000000000000" pitchFamily="2" charset="0"/>
                          <a:cs typeface="Roboto" panose="02000000000000000000" pitchFamily="2" charset="0"/>
                        </a:rPr>
                        <a:t> </a:t>
                      </a:r>
                      <a:r>
                        <a:rPr lang="en-US" sz="1200" b="1" i="0" dirty="0">
                          <a:solidFill>
                            <a:schemeClr val="bg1"/>
                          </a:solidFill>
                          <a:latin typeface="Roboto" panose="02000000000000000000" pitchFamily="2" charset="0"/>
                          <a:ea typeface="Roboto" panose="02000000000000000000" pitchFamily="2" charset="0"/>
                          <a:cs typeface="Roboto" panose="02000000000000000000" pitchFamily="2" charset="0"/>
                        </a:rPr>
                        <a:t>n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29A90"/>
                    </a:solidFill>
                  </a:tcPr>
                </a:tc>
                <a:tc hMerge="1">
                  <a:txBody>
                    <a:bodyPr/>
                    <a:lstStyle/>
                    <a:p>
                      <a:endParaRPr sz="1200" b="1" i="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chemeClr val="accent2">
                            <a:shade val="30000"/>
                            <a:satMod val="115000"/>
                          </a:schemeClr>
                        </a:gs>
                        <a:gs pos="50000">
                          <a:schemeClr val="accent2">
                            <a:shade val="67500"/>
                            <a:satMod val="115000"/>
                          </a:schemeClr>
                        </a:gs>
                        <a:gs pos="100000">
                          <a:schemeClr val="accent2">
                            <a:shade val="100000"/>
                            <a:satMod val="115000"/>
                          </a:schemeClr>
                        </a:gs>
                      </a:gsLst>
                      <a:lin ang="10800000" scaled="1"/>
                      <a:tileRect/>
                    </a:gradFill>
                  </a:tcPr>
                </a:tc>
                <a:tc hMerge="1">
                  <a:txBody>
                    <a:bodyPr/>
                    <a:lstStyle/>
                    <a:p>
                      <a:endParaRPr sz="1200" b="1" i="0" dirty="0">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gradFill flip="none" rotWithShape="1">
                      <a:gsLst>
                        <a:gs pos="0">
                          <a:srgbClr val="969696">
                            <a:tint val="66000"/>
                            <a:satMod val="160000"/>
                          </a:srgbClr>
                        </a:gs>
                        <a:gs pos="50000">
                          <a:srgbClr val="969696">
                            <a:tint val="44500"/>
                            <a:satMod val="160000"/>
                          </a:srgbClr>
                        </a:gs>
                        <a:gs pos="100000">
                          <a:srgbClr val="969696">
                            <a:tint val="23500"/>
                            <a:satMod val="160000"/>
                          </a:srgbClr>
                        </a:gs>
                      </a:gsLst>
                      <a:lin ang="10800000" scaled="1"/>
                      <a:tileRect/>
                    </a:gradFill>
                  </a:tcPr>
                </a:tc>
                <a:extLst>
                  <a:ext uri="{0D108BD9-81ED-4DB2-BD59-A6C34878D82A}">
                    <a16:rowId xmlns:a16="http://schemas.microsoft.com/office/drawing/2014/main" val="10001"/>
                  </a:ext>
                </a:extLst>
              </a:tr>
              <a:tr h="284781">
                <a:tc>
                  <a:txBody>
                    <a:bodyPr/>
                    <a:lstStyle/>
                    <a:p>
                      <a:pPr marL="215900"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Ortanca (aralık)</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 (1-11)</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 (1-8)</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2"/>
                  </a:ext>
                </a:extLst>
              </a:tr>
              <a:tr h="253172">
                <a:tc>
                  <a:txBody>
                    <a:bodyPr/>
                    <a:lstStyle/>
                    <a:p>
                      <a:pPr marL="215900" indent="0"/>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52</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52</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3"/>
                  </a:ext>
                </a:extLst>
              </a:tr>
              <a:tr h="287217">
                <a:tc>
                  <a:txBody>
                    <a:bodyPr/>
                    <a:lstStyle/>
                    <a:p>
                      <a:pPr marL="215900" indent="0"/>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30</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28</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4"/>
                  </a:ext>
                </a:extLst>
              </a:tr>
              <a:tr h="279102">
                <a:tc>
                  <a:txBody>
                    <a:bodyPr/>
                    <a:lstStyle/>
                    <a:p>
                      <a:pPr marL="215900" indent="0"/>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13</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13</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5"/>
                  </a:ext>
                </a:extLst>
              </a:tr>
              <a:tr h="278291">
                <a:tc>
                  <a:txBody>
                    <a:bodyPr/>
                    <a:lstStyle/>
                    <a:p>
                      <a:pPr marL="215900" indent="0"/>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&gt;3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5</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7</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6"/>
                  </a:ext>
                </a:extLst>
              </a:tr>
              <a:tr h="279102">
                <a:tc>
                  <a:txBody>
                    <a:bodyPr/>
                    <a:lstStyle/>
                    <a:p>
                      <a:pPr marL="215900" indent="0"/>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1-3</a:t>
                      </a:r>
                      <a:r>
                        <a:rPr lang="en-US" sz="1200" b="1" i="0" baseline="30000">
                          <a:solidFill>
                            <a:schemeClr val="tx1"/>
                          </a:solidFill>
                          <a:latin typeface="Roboto" panose="02000000000000000000" pitchFamily="2" charset="0"/>
                          <a:ea typeface="Roboto" panose="02000000000000000000" pitchFamily="2" charset="0"/>
                          <a:cs typeface="Roboto" panose="02000000000000000000" pitchFamily="2" charset="0"/>
                        </a:rPr>
                        <a:t>c</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95</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93</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7"/>
                  </a:ext>
                </a:extLst>
              </a:tr>
              <a:tr h="254373">
                <a:tc>
                  <a:txBody>
                    <a:bodyPr/>
                    <a:lstStyle/>
                    <a:p>
                      <a:pPr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Önceki ASCT,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63</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64</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8"/>
                  </a:ext>
                </a:extLst>
              </a:tr>
              <a:tr h="284781">
                <a:tc>
                  <a:txBody>
                    <a:bodyPr/>
                    <a:lstStyle/>
                    <a:p>
                      <a:pPr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Önceki </a:t>
                      </a:r>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PI,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86</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86</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09"/>
                  </a:ext>
                </a:extLst>
              </a:tr>
              <a:tr h="278291">
                <a:tc>
                  <a:txBody>
                    <a:bodyPr/>
                    <a:lstStyle/>
                    <a:p>
                      <a:pPr lvl="0"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i="0" err="1">
                          <a:solidFill>
                            <a:schemeClr val="tx1"/>
                          </a:solidFill>
                          <a:latin typeface="Roboto" panose="02000000000000000000" pitchFamily="2" charset="0"/>
                          <a:ea typeface="Roboto" panose="02000000000000000000" pitchFamily="2" charset="0"/>
                          <a:cs typeface="Roboto" panose="02000000000000000000" pitchFamily="2" charset="0"/>
                        </a:rPr>
                        <a:t>Önceki</a:t>
                      </a:r>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 bortezomib,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84</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84</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0"/>
                  </a:ext>
                </a:extLst>
              </a:tr>
              <a:tr h="283159">
                <a:tc>
                  <a:txBody>
                    <a:bodyPr/>
                    <a:lstStyle/>
                    <a:p>
                      <a:pPr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Önceki </a:t>
                      </a:r>
                      <a:r>
                        <a:rPr lang="en-US" sz="1200" b="1" i="0" err="1">
                          <a:solidFill>
                            <a:schemeClr val="tx1"/>
                          </a:solidFill>
                          <a:latin typeface="Roboto" panose="02000000000000000000" pitchFamily="2" charset="0"/>
                          <a:ea typeface="Roboto" panose="02000000000000000000" pitchFamily="2" charset="0"/>
                          <a:cs typeface="Roboto" panose="02000000000000000000" pitchFamily="2" charset="0"/>
                        </a:rPr>
                        <a:t>IMiD</a:t>
                      </a:r>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55</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55</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1"/>
                  </a:ext>
                </a:extLst>
              </a:tr>
              <a:tr h="254697">
                <a:tc>
                  <a:txBody>
                    <a:bodyPr/>
                    <a:lstStyle/>
                    <a:p>
                      <a:pPr indent="0"/>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i="0" dirty="0" err="1">
                          <a:solidFill>
                            <a:schemeClr val="tx1"/>
                          </a:solidFill>
                          <a:latin typeface="Roboto" panose="02000000000000000000" pitchFamily="2" charset="0"/>
                          <a:ea typeface="Roboto" panose="02000000000000000000" pitchFamily="2" charset="0"/>
                          <a:cs typeface="Roboto" panose="02000000000000000000" pitchFamily="2" charset="0"/>
                        </a:rPr>
                        <a:t>Önceki</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i="0" dirty="0" err="1">
                          <a:solidFill>
                            <a:schemeClr val="tx1"/>
                          </a:solidFill>
                          <a:latin typeface="Roboto" panose="02000000000000000000" pitchFamily="2" charset="0"/>
                          <a:ea typeface="Roboto" panose="02000000000000000000" pitchFamily="2" charset="0"/>
                          <a:cs typeface="Roboto" panose="02000000000000000000" pitchFamily="2" charset="0"/>
                        </a:rPr>
                        <a:t>lenalidomid</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18</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18</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2"/>
                  </a:ext>
                </a:extLst>
              </a:tr>
              <a:tr h="284781">
                <a:tc>
                  <a:txBody>
                    <a:bodyPr/>
                    <a:lstStyle/>
                    <a:p>
                      <a:pPr indent="0"/>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  Önceki </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PI + </a:t>
                      </a:r>
                      <a:r>
                        <a:rPr lang="en-US" sz="1200" b="1" i="0" dirty="0" err="1">
                          <a:solidFill>
                            <a:schemeClr val="tx1"/>
                          </a:solidFill>
                          <a:latin typeface="Roboto" panose="02000000000000000000" pitchFamily="2" charset="0"/>
                          <a:ea typeface="Roboto" panose="02000000000000000000" pitchFamily="2" charset="0"/>
                          <a:cs typeface="Roboto" panose="02000000000000000000" pitchFamily="2" charset="0"/>
                        </a:rPr>
                        <a:t>IMiD</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44</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44</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3"/>
                  </a:ext>
                </a:extLst>
              </a:tr>
              <a:tr h="278291">
                <a:tc>
                  <a:txBody>
                    <a:bodyPr/>
                    <a:lstStyle/>
                    <a:p>
                      <a:pPr indent="0"/>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i="0" err="1">
                          <a:solidFill>
                            <a:schemeClr val="tx1"/>
                          </a:solidFill>
                          <a:latin typeface="Roboto" panose="02000000000000000000" pitchFamily="2" charset="0"/>
                          <a:ea typeface="Roboto" panose="02000000000000000000" pitchFamily="2" charset="0"/>
                          <a:cs typeface="Roboto" panose="02000000000000000000" pitchFamily="2" charset="0"/>
                        </a:rPr>
                        <a:t>Bortezomib’e</a:t>
                      </a: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 </a:t>
                      </a:r>
                      <a:r>
                        <a:rPr lang="tr-TR" sz="1200" b="1" i="0" err="1">
                          <a:solidFill>
                            <a:schemeClr val="tx1"/>
                          </a:solidFill>
                          <a:latin typeface="Roboto" panose="02000000000000000000" pitchFamily="2" charset="0"/>
                          <a:ea typeface="Roboto" panose="02000000000000000000" pitchFamily="2" charset="0"/>
                          <a:cs typeface="Roboto" panose="02000000000000000000" pitchFamily="2" charset="0"/>
                        </a:rPr>
                        <a:t>refrakter</a:t>
                      </a:r>
                      <a:r>
                        <a:rPr lang="en-US" sz="1200" b="1" i="0">
                          <a:solidFill>
                            <a:schemeClr val="tx1"/>
                          </a:solidFill>
                          <a:latin typeface="Roboto" panose="02000000000000000000" pitchFamily="2" charset="0"/>
                          <a:ea typeface="Roboto" panose="02000000000000000000" pitchFamily="2" charset="0"/>
                          <a:cs typeface="Roboto" panose="02000000000000000000" pitchFamily="2" charset="0"/>
                        </a:rPr>
                        <a:t>, %</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21</a:t>
                      </a:r>
                      <a:endPar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a:solidFill>
                            <a:schemeClr val="tx1"/>
                          </a:solidFill>
                          <a:latin typeface="Roboto" panose="02000000000000000000" pitchFamily="2" charset="0"/>
                          <a:ea typeface="Roboto" panose="02000000000000000000" pitchFamily="2" charset="0"/>
                          <a:cs typeface="Roboto" panose="02000000000000000000" pitchFamily="2" charset="0"/>
                        </a:rPr>
                        <a:t>21</a:t>
                      </a:r>
                      <a:endParaRPr lang="en-US" sz="1200" b="1" i="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4"/>
                  </a:ext>
                </a:extLst>
              </a:tr>
              <a:tr h="441361">
                <a:tc>
                  <a:txBody>
                    <a:bodyPr/>
                    <a:lstStyle/>
                    <a:p>
                      <a:pPr indent="0">
                        <a:lnSpc>
                          <a:spcPts val="1656"/>
                        </a:lnSpc>
                      </a:pPr>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Son tedavi basamağına </a:t>
                      </a:r>
                      <a:r>
                        <a:rPr lang="tr-TR" sz="1200" b="1" i="0" baseline="0" dirty="0">
                          <a:solidFill>
                            <a:schemeClr val="tx1"/>
                          </a:solidFill>
                          <a:latin typeface="Roboto" panose="02000000000000000000" pitchFamily="2" charset="0"/>
                          <a:ea typeface="Roboto" panose="02000000000000000000" pitchFamily="2" charset="0"/>
                          <a:cs typeface="Roboto" panose="02000000000000000000" pitchFamily="2" charset="0"/>
                        </a:rPr>
                        <a:t>refrakter</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a:t>
                      </a:r>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 </a:t>
                      </a:r>
                      <a:r>
                        <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FF7F6"/>
                    </a:solidFill>
                  </a:tcPr>
                </a:tc>
                <a:tc>
                  <a:txBody>
                    <a:bodyPr/>
                    <a:lstStyle/>
                    <a:p>
                      <a:pPr indent="0" algn="ctr"/>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28</a:t>
                      </a:r>
                      <a:endPar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EDF8"/>
                    </a:solidFill>
                  </a:tcPr>
                </a:tc>
                <a:tc>
                  <a:txBody>
                    <a:bodyPr/>
                    <a:lstStyle/>
                    <a:p>
                      <a:pPr indent="0" algn="ctr"/>
                      <a:r>
                        <a:rPr lang="tr-TR" sz="1200" b="1" i="0" dirty="0">
                          <a:solidFill>
                            <a:schemeClr val="tx1"/>
                          </a:solidFill>
                          <a:latin typeface="Roboto" panose="02000000000000000000" pitchFamily="2" charset="0"/>
                          <a:ea typeface="Roboto" panose="02000000000000000000" pitchFamily="2" charset="0"/>
                          <a:cs typeface="Roboto" panose="02000000000000000000" pitchFamily="2" charset="0"/>
                        </a:rPr>
                        <a:t>27</a:t>
                      </a:r>
                      <a:endParaRPr lang="en-US" sz="1200" b="1" i="0" dirty="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CDCDC"/>
                    </a:solidFill>
                  </a:tcPr>
                </a:tc>
                <a:extLst>
                  <a:ext uri="{0D108BD9-81ED-4DB2-BD59-A6C34878D82A}">
                    <a16:rowId xmlns:a16="http://schemas.microsoft.com/office/drawing/2014/main" val="10015"/>
                  </a:ext>
                </a:extLst>
              </a:tr>
            </a:tbl>
          </a:graphicData>
        </a:graphic>
      </p:graphicFrame>
      <p:sp>
        <p:nvSpPr>
          <p:cNvPr id="12" name="Rectangle 11">
            <a:extLst>
              <a:ext uri="{FF2B5EF4-FFF2-40B4-BE49-F238E27FC236}">
                <a16:creationId xmlns:a16="http://schemas.microsoft.com/office/drawing/2014/main" id="{6D1DE5E7-BAE2-BFB9-5142-14E6E1F71BAF}"/>
              </a:ext>
            </a:extLst>
          </p:cNvPr>
          <p:cNvSpPr/>
          <p:nvPr/>
        </p:nvSpPr>
        <p:spPr>
          <a:xfrm>
            <a:off x="5928810" y="4676846"/>
            <a:ext cx="5209116" cy="338554"/>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F83AB999-9A54-9805-1692-7AB7765F11A4}"/>
              </a:ext>
            </a:extLst>
          </p:cNvPr>
          <p:cNvSpPr/>
          <p:nvPr/>
        </p:nvSpPr>
        <p:spPr>
          <a:xfrm>
            <a:off x="5990511" y="5543550"/>
            <a:ext cx="5209116" cy="443400"/>
          </a:xfrm>
          <a:prstGeom prst="rect">
            <a:avLst/>
          </a:prstGeom>
          <a:noFill/>
          <a:ln w="285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FFFFFF"/>
              </a:solidFill>
              <a:effectLst/>
              <a:uLnTx/>
              <a:uFillTx/>
              <a:latin typeface="Calibri"/>
              <a:ea typeface="+mn-ea"/>
              <a:cs typeface="+mn-cs"/>
            </a:endParaRPr>
          </a:p>
        </p:txBody>
      </p:sp>
    </p:spTree>
    <p:extLst>
      <p:ext uri="{BB962C8B-B14F-4D97-AF65-F5344CB8AC3E}">
        <p14:creationId xmlns:p14="http://schemas.microsoft.com/office/powerpoint/2010/main" val="1796582831"/>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P spid="13"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Genel Yanıt Oranları</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3" name="Rectangle: Rounded Corners 2">
            <a:extLst>
              <a:ext uri="{FF2B5EF4-FFF2-40B4-BE49-F238E27FC236}">
                <a16:creationId xmlns:a16="http://schemas.microsoft.com/office/drawing/2014/main" id="{D3B26486-BFA4-0017-7204-7296B958BC45}"/>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7" name="object 87">
            <a:extLst>
              <a:ext uri="{FF2B5EF4-FFF2-40B4-BE49-F238E27FC236}">
                <a16:creationId xmlns:a16="http://schemas.microsoft.com/office/drawing/2014/main" id="{3F96BE5A-E9B8-50CB-386B-7EC76F5A326A}"/>
              </a:ext>
            </a:extLst>
          </p:cNvPr>
          <p:cNvSpPr txBox="1"/>
          <p:nvPr/>
        </p:nvSpPr>
        <p:spPr>
          <a:xfrm>
            <a:off x="7241437" y="4306605"/>
            <a:ext cx="4795029" cy="843821"/>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18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Tedaviye Daratumumab eklenmesi, Rd ile karşılaştırıldığında daha derin yanıtlarla sonuçlanmıştır. </a:t>
            </a:r>
            <a:r>
              <a:rPr kumimoji="0" lang="tr-TR" sz="18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8" name="Rectangle 7">
            <a:extLst>
              <a:ext uri="{FF2B5EF4-FFF2-40B4-BE49-F238E27FC236}">
                <a16:creationId xmlns:a16="http://schemas.microsoft.com/office/drawing/2014/main" id="{C4180BB3-F381-80E5-29CB-126500B5D7D4}"/>
              </a:ext>
            </a:extLst>
          </p:cNvPr>
          <p:cNvSpPr/>
          <p:nvPr/>
        </p:nvSpPr>
        <p:spPr>
          <a:xfrm>
            <a:off x="492894" y="6227280"/>
            <a:ext cx="8543586" cy="36117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ORR, genel yanıt oranı; D-</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daratumumab</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artı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lenalidomid</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deksametazon</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sCR</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kesin (</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stringent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tam yanıt; CR, tam yanıt; VGPR, çok iyi kısmi yanıt; PR, kısmi yanıt; PA, birincil analiz; ITT, tedavi amaçlı. </a:t>
            </a:r>
            <a:r>
              <a:rPr kumimoji="0" lang="tr-TR" sz="700" b="0" i="0" u="none" strike="noStrike" kern="1200" cap="none" spc="0" normalizeH="0" baseline="24691"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a</a:t>
            </a:r>
            <a:r>
              <a:rPr kumimoji="0" lang="tr-TR" sz="7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ITT</a:t>
            </a:r>
            <a:r>
              <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popülasyonu.</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7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0" name="Rectangle 9">
            <a:extLst>
              <a:ext uri="{FF2B5EF4-FFF2-40B4-BE49-F238E27FC236}">
                <a16:creationId xmlns:a16="http://schemas.microsoft.com/office/drawing/2014/main" id="{0A7BDF6E-04DE-D26B-EEF2-F02911971A73}"/>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Genel Yanıt Oranları</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DRd: %93</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 %82</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graphicFrame>
        <p:nvGraphicFramePr>
          <p:cNvPr id="16" name="Chart 15">
            <a:extLst>
              <a:ext uri="{FF2B5EF4-FFF2-40B4-BE49-F238E27FC236}">
                <a16:creationId xmlns:a16="http://schemas.microsoft.com/office/drawing/2014/main" id="{A091DDFA-98C9-47D5-8FE0-32467EFF7895}"/>
              </a:ext>
            </a:extLst>
          </p:cNvPr>
          <p:cNvGraphicFramePr/>
          <p:nvPr/>
        </p:nvGraphicFramePr>
        <p:xfrm>
          <a:off x="774358" y="1719185"/>
          <a:ext cx="5664486" cy="3783691"/>
        </p:xfrm>
        <a:graphic>
          <a:graphicData uri="http://schemas.openxmlformats.org/drawingml/2006/chart">
            <c:chart xmlns:c="http://schemas.openxmlformats.org/drawingml/2006/chart" xmlns:r="http://schemas.openxmlformats.org/officeDocument/2006/relationships" r:id="rId3"/>
          </a:graphicData>
        </a:graphic>
      </p:graphicFrame>
      <p:sp>
        <p:nvSpPr>
          <p:cNvPr id="26" name="Rectangle 25">
            <a:extLst>
              <a:ext uri="{FF2B5EF4-FFF2-40B4-BE49-F238E27FC236}">
                <a16:creationId xmlns:a16="http://schemas.microsoft.com/office/drawing/2014/main" id="{B211EEEF-0F15-3B02-22AA-E7C78066242C}"/>
              </a:ext>
            </a:extLst>
          </p:cNvPr>
          <p:cNvSpPr/>
          <p:nvPr/>
        </p:nvSpPr>
        <p:spPr>
          <a:xfrm>
            <a:off x="2188818" y="290499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30</a:t>
            </a:r>
          </a:p>
        </p:txBody>
      </p:sp>
      <p:sp>
        <p:nvSpPr>
          <p:cNvPr id="27" name="Rectangle 26">
            <a:extLst>
              <a:ext uri="{FF2B5EF4-FFF2-40B4-BE49-F238E27FC236}">
                <a16:creationId xmlns:a16="http://schemas.microsoft.com/office/drawing/2014/main" id="{415B086F-F350-1647-98EC-FE6343DC1CA8}"/>
              </a:ext>
            </a:extLst>
          </p:cNvPr>
          <p:cNvSpPr/>
          <p:nvPr/>
        </p:nvSpPr>
        <p:spPr>
          <a:xfrm>
            <a:off x="2188818" y="346363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28</a:t>
            </a:r>
          </a:p>
        </p:txBody>
      </p:sp>
      <p:sp>
        <p:nvSpPr>
          <p:cNvPr id="28" name="Rectangle 27">
            <a:extLst>
              <a:ext uri="{FF2B5EF4-FFF2-40B4-BE49-F238E27FC236}">
                <a16:creationId xmlns:a16="http://schemas.microsoft.com/office/drawing/2014/main" id="{CF3450B1-CAE5-7174-612C-4462DF0FEA27}"/>
              </a:ext>
            </a:extLst>
          </p:cNvPr>
          <p:cNvSpPr/>
          <p:nvPr/>
        </p:nvSpPr>
        <p:spPr>
          <a:xfrm>
            <a:off x="2188818" y="4171782"/>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24</a:t>
            </a:r>
          </a:p>
        </p:txBody>
      </p:sp>
      <p:sp>
        <p:nvSpPr>
          <p:cNvPr id="29" name="Rectangle 28">
            <a:extLst>
              <a:ext uri="{FF2B5EF4-FFF2-40B4-BE49-F238E27FC236}">
                <a16:creationId xmlns:a16="http://schemas.microsoft.com/office/drawing/2014/main" id="{4BA690E1-FC87-E984-C475-D996A6D3981E}"/>
              </a:ext>
            </a:extLst>
          </p:cNvPr>
          <p:cNvSpPr/>
          <p:nvPr/>
        </p:nvSpPr>
        <p:spPr>
          <a:xfrm>
            <a:off x="2188818" y="4786907"/>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13</a:t>
            </a:r>
          </a:p>
        </p:txBody>
      </p:sp>
      <p:sp>
        <p:nvSpPr>
          <p:cNvPr id="30" name="Rectangle 29">
            <a:extLst>
              <a:ext uri="{FF2B5EF4-FFF2-40B4-BE49-F238E27FC236}">
                <a16:creationId xmlns:a16="http://schemas.microsoft.com/office/drawing/2014/main" id="{B66BC082-1A92-82CE-E030-BBBBD8AB7277}"/>
              </a:ext>
            </a:extLst>
          </p:cNvPr>
          <p:cNvSpPr/>
          <p:nvPr/>
        </p:nvSpPr>
        <p:spPr>
          <a:xfrm>
            <a:off x="4701055" y="290499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11</a:t>
            </a:r>
          </a:p>
        </p:txBody>
      </p:sp>
      <p:sp>
        <p:nvSpPr>
          <p:cNvPr id="31" name="Rectangle 30">
            <a:extLst>
              <a:ext uri="{FF2B5EF4-FFF2-40B4-BE49-F238E27FC236}">
                <a16:creationId xmlns:a16="http://schemas.microsoft.com/office/drawing/2014/main" id="{8C73708A-7F9D-04A9-2233-4F02D1B0ACBC}"/>
              </a:ext>
            </a:extLst>
          </p:cNvPr>
          <p:cNvSpPr/>
          <p:nvPr/>
        </p:nvSpPr>
        <p:spPr>
          <a:xfrm>
            <a:off x="4701055" y="323299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13</a:t>
            </a:r>
          </a:p>
        </p:txBody>
      </p:sp>
      <p:sp>
        <p:nvSpPr>
          <p:cNvPr id="32" name="Rectangle 31">
            <a:extLst>
              <a:ext uri="{FF2B5EF4-FFF2-40B4-BE49-F238E27FC236}">
                <a16:creationId xmlns:a16="http://schemas.microsoft.com/office/drawing/2014/main" id="{1D1269C7-9634-46BB-51B5-EF474079CEE2}"/>
              </a:ext>
            </a:extLst>
          </p:cNvPr>
          <p:cNvSpPr/>
          <p:nvPr/>
        </p:nvSpPr>
        <p:spPr>
          <a:xfrm>
            <a:off x="4701055" y="3821280"/>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FFFFFF"/>
                </a:solidFill>
                <a:effectLst/>
                <a:uLnTx/>
                <a:uFillTx/>
                <a:latin typeface="Calibri"/>
                <a:ea typeface="+mn-ea"/>
                <a:cs typeface="+mn-cs"/>
              </a:rPr>
              <a:t>26</a:t>
            </a:r>
          </a:p>
        </p:txBody>
      </p:sp>
      <p:sp>
        <p:nvSpPr>
          <p:cNvPr id="33" name="Rectangle 32">
            <a:extLst>
              <a:ext uri="{FF2B5EF4-FFF2-40B4-BE49-F238E27FC236}">
                <a16:creationId xmlns:a16="http://schemas.microsoft.com/office/drawing/2014/main" id="{8AD1D66B-12D7-3280-F806-F0ED9FC964F1}"/>
              </a:ext>
            </a:extLst>
          </p:cNvPr>
          <p:cNvSpPr/>
          <p:nvPr/>
        </p:nvSpPr>
        <p:spPr>
          <a:xfrm>
            <a:off x="4701055" y="4573844"/>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505050"/>
                </a:solidFill>
                <a:effectLst/>
                <a:uLnTx/>
                <a:uFillTx/>
                <a:latin typeface="Calibri"/>
                <a:ea typeface="+mn-ea"/>
                <a:cs typeface="+mn-cs"/>
              </a:rPr>
              <a:t>27</a:t>
            </a:r>
          </a:p>
        </p:txBody>
      </p:sp>
      <p:sp>
        <p:nvSpPr>
          <p:cNvPr id="34" name="Right Brace 33">
            <a:extLst>
              <a:ext uri="{FF2B5EF4-FFF2-40B4-BE49-F238E27FC236}">
                <a16:creationId xmlns:a16="http://schemas.microsoft.com/office/drawing/2014/main" id="{197B555A-DA22-9F55-5007-1804D5811AE2}"/>
              </a:ext>
            </a:extLst>
          </p:cNvPr>
          <p:cNvSpPr/>
          <p:nvPr/>
        </p:nvSpPr>
        <p:spPr>
          <a:xfrm rot="10800000">
            <a:off x="1544787" y="2667151"/>
            <a:ext cx="387178" cy="1032641"/>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35" name="Rectangle 34">
            <a:extLst>
              <a:ext uri="{FF2B5EF4-FFF2-40B4-BE49-F238E27FC236}">
                <a16:creationId xmlns:a16="http://schemas.microsoft.com/office/drawing/2014/main" id="{F8733405-3D44-F810-D234-DADFC1DBEC43}"/>
              </a:ext>
            </a:extLst>
          </p:cNvPr>
          <p:cNvSpPr/>
          <p:nvPr/>
        </p:nvSpPr>
        <p:spPr>
          <a:xfrm>
            <a:off x="1112631" y="277712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%58</a:t>
            </a:r>
          </a:p>
        </p:txBody>
      </p:sp>
      <p:sp>
        <p:nvSpPr>
          <p:cNvPr id="36" name="Rectangle 35">
            <a:extLst>
              <a:ext uri="{FF2B5EF4-FFF2-40B4-BE49-F238E27FC236}">
                <a16:creationId xmlns:a16="http://schemas.microsoft.com/office/drawing/2014/main" id="{F740825B-1F03-CBCF-7CE6-BE420989D439}"/>
              </a:ext>
            </a:extLst>
          </p:cNvPr>
          <p:cNvSpPr/>
          <p:nvPr/>
        </p:nvSpPr>
        <p:spPr>
          <a:xfrm>
            <a:off x="3727752" y="2898065"/>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%24</a:t>
            </a:r>
          </a:p>
        </p:txBody>
      </p:sp>
      <p:sp>
        <p:nvSpPr>
          <p:cNvPr id="37" name="Rectangle 36">
            <a:extLst>
              <a:ext uri="{FF2B5EF4-FFF2-40B4-BE49-F238E27FC236}">
                <a16:creationId xmlns:a16="http://schemas.microsoft.com/office/drawing/2014/main" id="{9C2DEE0F-FD6E-18A7-2B05-E98E25F454F0}"/>
              </a:ext>
            </a:extLst>
          </p:cNvPr>
          <p:cNvSpPr/>
          <p:nvPr/>
        </p:nvSpPr>
        <p:spPr>
          <a:xfrm>
            <a:off x="1187104" y="2478828"/>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8" name="Rectangle 37">
            <a:extLst>
              <a:ext uri="{FF2B5EF4-FFF2-40B4-BE49-F238E27FC236}">
                <a16:creationId xmlns:a16="http://schemas.microsoft.com/office/drawing/2014/main" id="{AD1428FE-F463-8D99-AD53-8E727B17DE2A}"/>
              </a:ext>
            </a:extLst>
          </p:cNvPr>
          <p:cNvSpPr/>
          <p:nvPr/>
        </p:nvSpPr>
        <p:spPr>
          <a:xfrm>
            <a:off x="3727753" y="2673574"/>
            <a:ext cx="612397"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0" i="0" u="none" strike="noStrike" kern="1200" cap="none" spc="0" normalizeH="0" baseline="0" noProof="0" dirty="0">
                <a:ln>
                  <a:noFill/>
                </a:ln>
                <a:solidFill>
                  <a:srgbClr val="00305C"/>
                </a:solidFill>
                <a:effectLst/>
                <a:uLnTx/>
                <a:uFillTx/>
                <a:latin typeface="Calibri"/>
                <a:ea typeface="+mn-ea"/>
                <a:cs typeface="+mn-cs"/>
              </a:rPr>
              <a:t>&gt;CR</a:t>
            </a:r>
          </a:p>
        </p:txBody>
      </p:sp>
      <p:sp>
        <p:nvSpPr>
          <p:cNvPr id="39" name="Right Brace 38">
            <a:extLst>
              <a:ext uri="{FF2B5EF4-FFF2-40B4-BE49-F238E27FC236}">
                <a16:creationId xmlns:a16="http://schemas.microsoft.com/office/drawing/2014/main" id="{4C3D8500-9790-22C7-1DC7-D7723912DAAA}"/>
              </a:ext>
            </a:extLst>
          </p:cNvPr>
          <p:cNvSpPr/>
          <p:nvPr/>
        </p:nvSpPr>
        <p:spPr>
          <a:xfrm rot="10800000">
            <a:off x="4182413" y="2884256"/>
            <a:ext cx="387178" cy="660167"/>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srgbClr val="505050"/>
              </a:solidFill>
              <a:effectLst/>
              <a:uLnTx/>
              <a:uFillTx/>
              <a:latin typeface="Calibri"/>
              <a:ea typeface="+mn-ea"/>
              <a:cs typeface="+mn-cs"/>
            </a:endParaRPr>
          </a:p>
        </p:txBody>
      </p:sp>
      <p:sp>
        <p:nvSpPr>
          <p:cNvPr id="40" name="Rectangle 39">
            <a:extLst>
              <a:ext uri="{FF2B5EF4-FFF2-40B4-BE49-F238E27FC236}">
                <a16:creationId xmlns:a16="http://schemas.microsoft.com/office/drawing/2014/main" id="{61B7D05C-2A47-8A6F-10FA-AAF17EF6BC71}"/>
              </a:ext>
            </a:extLst>
          </p:cNvPr>
          <p:cNvSpPr/>
          <p:nvPr/>
        </p:nvSpPr>
        <p:spPr>
          <a:xfrm>
            <a:off x="2059605" y="534847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N=286</a:t>
            </a:r>
          </a:p>
        </p:txBody>
      </p:sp>
      <p:sp>
        <p:nvSpPr>
          <p:cNvPr id="41" name="Rectangle 40">
            <a:extLst>
              <a:ext uri="{FF2B5EF4-FFF2-40B4-BE49-F238E27FC236}">
                <a16:creationId xmlns:a16="http://schemas.microsoft.com/office/drawing/2014/main" id="{31F7C801-68D8-A483-9DE8-6DA2D331E905}"/>
              </a:ext>
            </a:extLst>
          </p:cNvPr>
          <p:cNvSpPr/>
          <p:nvPr/>
        </p:nvSpPr>
        <p:spPr>
          <a:xfrm rot="16200000">
            <a:off x="-871762" y="3505035"/>
            <a:ext cx="313748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Genel Yanıt Oranı %</a:t>
            </a:r>
          </a:p>
        </p:txBody>
      </p:sp>
      <p:sp>
        <p:nvSpPr>
          <p:cNvPr id="42" name="Rectangle 41">
            <a:extLst>
              <a:ext uri="{FF2B5EF4-FFF2-40B4-BE49-F238E27FC236}">
                <a16:creationId xmlns:a16="http://schemas.microsoft.com/office/drawing/2014/main" id="{3E1040D7-EA34-DE87-1D64-B02C174E4853}"/>
              </a:ext>
            </a:extLst>
          </p:cNvPr>
          <p:cNvSpPr/>
          <p:nvPr/>
        </p:nvSpPr>
        <p:spPr>
          <a:xfrm>
            <a:off x="4675820" y="5324635"/>
            <a:ext cx="830510" cy="229344"/>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Calibri"/>
                <a:ea typeface="+mn-ea"/>
                <a:cs typeface="+mn-cs"/>
              </a:rPr>
              <a:t>N=283</a:t>
            </a:r>
          </a:p>
        </p:txBody>
      </p:sp>
      <p:sp>
        <p:nvSpPr>
          <p:cNvPr id="43" name="object 44">
            <a:extLst>
              <a:ext uri="{FF2B5EF4-FFF2-40B4-BE49-F238E27FC236}">
                <a16:creationId xmlns:a16="http://schemas.microsoft.com/office/drawing/2014/main" id="{19549976-80FA-4E3C-9212-45092CE1F44A}"/>
              </a:ext>
            </a:extLst>
          </p:cNvPr>
          <p:cNvSpPr txBox="1"/>
          <p:nvPr/>
        </p:nvSpPr>
        <p:spPr>
          <a:xfrm>
            <a:off x="3530498" y="5607806"/>
            <a:ext cx="2953512" cy="166071"/>
          </a:xfrm>
          <a:prstGeom prst="rect">
            <a:avLst/>
          </a:prstGeom>
        </p:spPr>
        <p:txBody>
          <a:bodyPr vert="horz" wrap="square" lIns="0" tIns="12065" rIns="0" bIns="0" rtlCol="0">
            <a:spAutoFit/>
          </a:bodyPr>
          <a:lstStyle/>
          <a:p>
            <a:pPr marL="50800" marR="0" lvl="0" indent="0" algn="l" defTabSz="914400" rtl="0" eaLnBrk="1" fontAlgn="auto" latinLnBrk="0" hangingPunct="1">
              <a:lnSpc>
                <a:spcPct val="100000"/>
              </a:lnSpc>
              <a:spcBef>
                <a:spcPts val="95"/>
              </a:spcBef>
              <a:spcAft>
                <a:spcPts val="0"/>
              </a:spcAft>
              <a:buClrTx/>
              <a:buSzTx/>
              <a:buFontTx/>
              <a:buNone/>
              <a:tabLst>
                <a:tab pos="2226310" algn="l"/>
              </a:tabLst>
              <a:defRPr/>
            </a:pPr>
            <a:r>
              <a:rPr kumimoji="0" lang="tr-TR" sz="1000" b="0" i="1"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 </a:t>
            </a:r>
            <a:r>
              <a:rPr kumimoji="0" lang="tr-TR" sz="1000" b="0" i="0" u="none" strike="noStrike" kern="1200" cap="none" spc="0" normalizeH="0" baseline="0"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&lt;0,0001</a:t>
            </a:r>
            <a:endParaRPr kumimoji="0" lang="tr-TR" sz="975" b="0" i="0" u="none" strike="noStrike" kern="1200" cap="none" spc="0" normalizeH="0" baseline="25641" noProof="0" dirty="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4" name="Rectangle 43">
            <a:extLst>
              <a:ext uri="{FF2B5EF4-FFF2-40B4-BE49-F238E27FC236}">
                <a16:creationId xmlns:a16="http://schemas.microsoft.com/office/drawing/2014/main" id="{4E7E0E20-C782-883A-2F3B-8539D402A78E}"/>
              </a:ext>
            </a:extLst>
          </p:cNvPr>
          <p:cNvSpPr/>
          <p:nvPr/>
        </p:nvSpPr>
        <p:spPr>
          <a:xfrm>
            <a:off x="2037859" y="1997187"/>
            <a:ext cx="313748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400" b="0" i="0" u="none" strike="noStrike" kern="1200" cap="none" spc="0" normalizeH="0" baseline="0" noProof="0" dirty="0">
                <a:ln>
                  <a:noFill/>
                </a:ln>
                <a:solidFill>
                  <a:srgbClr val="505050">
                    <a:lumMod val="50000"/>
                  </a:srgbClr>
                </a:solidFill>
                <a:effectLst/>
                <a:uLnTx/>
                <a:uFillTx/>
                <a:latin typeface="Roboto" panose="02000000000000000000" pitchFamily="2" charset="0"/>
                <a:ea typeface="Roboto" panose="02000000000000000000" pitchFamily="2" charset="0"/>
                <a:cs typeface="Roboto" panose="02000000000000000000" pitchFamily="2" charset="0"/>
              </a:rPr>
              <a:t>Medyan Takip: 54.8 ay</a:t>
            </a:r>
          </a:p>
        </p:txBody>
      </p:sp>
      <p:sp>
        <p:nvSpPr>
          <p:cNvPr id="63" name="Rectangle 62">
            <a:extLst>
              <a:ext uri="{FF2B5EF4-FFF2-40B4-BE49-F238E27FC236}">
                <a16:creationId xmlns:a16="http://schemas.microsoft.com/office/drawing/2014/main" id="{FD77DB02-1578-124A-B45C-BD22512B5A9D}"/>
              </a:ext>
            </a:extLst>
          </p:cNvPr>
          <p:cNvSpPr/>
          <p:nvPr/>
        </p:nvSpPr>
        <p:spPr>
          <a:xfrm>
            <a:off x="2007193" y="2110445"/>
            <a:ext cx="916173"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0" i="0" u="none" strike="noStrike" kern="1200" cap="none" spc="0" normalizeH="0" baseline="0" noProof="0" dirty="0">
                <a:ln>
                  <a:noFill/>
                </a:ln>
                <a:solidFill>
                  <a:srgbClr val="09357A"/>
                </a:solidFill>
                <a:effectLst/>
                <a:uLnTx/>
                <a:uFillTx/>
                <a:latin typeface="Calibri"/>
                <a:ea typeface="+mn-ea"/>
                <a:cs typeface="+mn-cs"/>
              </a:rPr>
              <a:t>%93</a:t>
            </a:r>
          </a:p>
        </p:txBody>
      </p:sp>
      <p:sp>
        <p:nvSpPr>
          <p:cNvPr id="64" name="Rectangle 63">
            <a:extLst>
              <a:ext uri="{FF2B5EF4-FFF2-40B4-BE49-F238E27FC236}">
                <a16:creationId xmlns:a16="http://schemas.microsoft.com/office/drawing/2014/main" id="{4B07EA3D-E364-1C0C-9847-24D2A945B174}"/>
              </a:ext>
            </a:extLst>
          </p:cNvPr>
          <p:cNvSpPr/>
          <p:nvPr/>
        </p:nvSpPr>
        <p:spPr>
          <a:xfrm>
            <a:off x="4601006" y="2391494"/>
            <a:ext cx="905039" cy="309342"/>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000" b="0" i="0" u="none" strike="noStrike" kern="1200" cap="none" spc="0" normalizeH="0" baseline="0" noProof="0" dirty="0">
                <a:ln>
                  <a:noFill/>
                </a:ln>
                <a:solidFill>
                  <a:srgbClr val="09357A"/>
                </a:solidFill>
                <a:effectLst/>
                <a:uLnTx/>
                <a:uFillTx/>
                <a:latin typeface="Calibri"/>
                <a:ea typeface="+mn-ea"/>
                <a:cs typeface="+mn-cs"/>
              </a:rPr>
              <a:t>%82</a:t>
            </a:r>
          </a:p>
        </p:txBody>
      </p:sp>
      <p:sp>
        <p:nvSpPr>
          <p:cNvPr id="2" name="TextBox 1">
            <a:extLst>
              <a:ext uri="{FF2B5EF4-FFF2-40B4-BE49-F238E27FC236}">
                <a16:creationId xmlns:a16="http://schemas.microsoft.com/office/drawing/2014/main" id="{27FEBE92-6FB5-F24B-C389-28841B48529A}"/>
              </a:ext>
            </a:extLst>
          </p:cNvPr>
          <p:cNvSpPr txBox="1"/>
          <p:nvPr/>
        </p:nvSpPr>
        <p:spPr>
          <a:xfrm>
            <a:off x="491305" y="6456748"/>
            <a:ext cx="7604098" cy="553998"/>
          </a:xfrm>
          <a:prstGeom prst="rect">
            <a:avLst/>
          </a:prstGeom>
          <a:noFill/>
        </p:spPr>
        <p:txBody>
          <a:bodyPr wrap="square" rtlCol="0">
            <a:spAutoFit/>
          </a:bodyPr>
          <a:lstStyle>
            <a:defPPr>
              <a:defRPr lang="tr-TR"/>
            </a:defPPr>
            <a:lvl1pPr lvl="0">
              <a:defRPr sz="10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Kaya et al. </a:t>
            </a:r>
            <a:r>
              <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Pollux</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four years updated results Poster presented at(4th hematological rare diseases congress), virtual, </a:t>
            </a:r>
            <a:r>
              <a:rPr kumimoji="0" lang="en-US" sz="10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september</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30-october 3, 2021</a:t>
            </a:r>
            <a:r>
              <a:rPr kumimoji="0" lang="en"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grpSp>
        <p:nvGrpSpPr>
          <p:cNvPr id="4" name="Group 3">
            <a:extLst>
              <a:ext uri="{FF2B5EF4-FFF2-40B4-BE49-F238E27FC236}">
                <a16:creationId xmlns:a16="http://schemas.microsoft.com/office/drawing/2014/main" id="{C7EF02DE-E207-507E-D498-7F02F90E1311}"/>
              </a:ext>
            </a:extLst>
          </p:cNvPr>
          <p:cNvGrpSpPr/>
          <p:nvPr/>
        </p:nvGrpSpPr>
        <p:grpSpPr>
          <a:xfrm>
            <a:off x="3012866" y="4555072"/>
            <a:ext cx="862057" cy="739759"/>
            <a:chOff x="-101214" y="3243603"/>
            <a:chExt cx="950097" cy="1083727"/>
          </a:xfrm>
        </p:grpSpPr>
        <p:grpSp>
          <p:nvGrpSpPr>
            <p:cNvPr id="9" name="Group 8">
              <a:extLst>
                <a:ext uri="{FF2B5EF4-FFF2-40B4-BE49-F238E27FC236}">
                  <a16:creationId xmlns:a16="http://schemas.microsoft.com/office/drawing/2014/main" id="{8A3CEC2B-784D-98FB-1E0C-0EA5C7C90147}"/>
                </a:ext>
              </a:extLst>
            </p:cNvPr>
            <p:cNvGrpSpPr/>
            <p:nvPr/>
          </p:nvGrpSpPr>
          <p:grpSpPr>
            <a:xfrm>
              <a:off x="-101214" y="3989168"/>
              <a:ext cx="950097" cy="338162"/>
              <a:chOff x="-99776" y="4054520"/>
              <a:chExt cx="950097" cy="338162"/>
            </a:xfrm>
          </p:grpSpPr>
          <p:sp>
            <p:nvSpPr>
              <p:cNvPr id="21" name="Rectangle 20">
                <a:extLst>
                  <a:ext uri="{FF2B5EF4-FFF2-40B4-BE49-F238E27FC236}">
                    <a16:creationId xmlns:a16="http://schemas.microsoft.com/office/drawing/2014/main" id="{879C37C8-97BE-4E68-A200-50644E8B63C1}"/>
                  </a:ext>
                </a:extLst>
              </p:cNvPr>
              <p:cNvSpPr/>
              <p:nvPr/>
            </p:nvSpPr>
            <p:spPr>
              <a:xfrm>
                <a:off x="660316" y="4120079"/>
                <a:ext cx="190005" cy="190005"/>
              </a:xfrm>
              <a:prstGeom prst="rect">
                <a:avLst/>
              </a:prstGeom>
              <a:solidFill>
                <a:srgbClr val="D2E9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2" name="TextBox 21">
                <a:extLst>
                  <a:ext uri="{FF2B5EF4-FFF2-40B4-BE49-F238E27FC236}">
                    <a16:creationId xmlns:a16="http://schemas.microsoft.com/office/drawing/2014/main" id="{640A7279-AA45-4F67-4E66-4AA9D5BD5873}"/>
                  </a:ext>
                </a:extLst>
              </p:cNvPr>
              <p:cNvSpPr txBox="1"/>
              <p:nvPr/>
            </p:nvSpPr>
            <p:spPr>
              <a:xfrm>
                <a:off x="-99776" y="4054520"/>
                <a:ext cx="797082"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1" name="Group 10">
              <a:extLst>
                <a:ext uri="{FF2B5EF4-FFF2-40B4-BE49-F238E27FC236}">
                  <a16:creationId xmlns:a16="http://schemas.microsoft.com/office/drawing/2014/main" id="{F18D0BF7-02B6-43F4-2973-85716E0EDF0F}"/>
                </a:ext>
              </a:extLst>
            </p:cNvPr>
            <p:cNvGrpSpPr/>
            <p:nvPr/>
          </p:nvGrpSpPr>
          <p:grpSpPr>
            <a:xfrm>
              <a:off x="-75098" y="3742003"/>
              <a:ext cx="923981" cy="338162"/>
              <a:chOff x="910013" y="4054520"/>
              <a:chExt cx="923981" cy="338162"/>
            </a:xfrm>
          </p:grpSpPr>
          <p:sp>
            <p:nvSpPr>
              <p:cNvPr id="19" name="Rectangle 18">
                <a:extLst>
                  <a:ext uri="{FF2B5EF4-FFF2-40B4-BE49-F238E27FC236}">
                    <a16:creationId xmlns:a16="http://schemas.microsoft.com/office/drawing/2014/main" id="{184E62E0-273C-3674-E5B5-F72E40269838}"/>
                  </a:ext>
                </a:extLst>
              </p:cNvPr>
              <p:cNvSpPr/>
              <p:nvPr/>
            </p:nvSpPr>
            <p:spPr>
              <a:xfrm>
                <a:off x="1643989" y="4120079"/>
                <a:ext cx="190005" cy="190005"/>
              </a:xfrm>
              <a:prstGeom prst="rect">
                <a:avLst/>
              </a:prstGeom>
              <a:solidFill>
                <a:srgbClr val="77BE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0" name="TextBox 19">
                <a:extLst>
                  <a:ext uri="{FF2B5EF4-FFF2-40B4-BE49-F238E27FC236}">
                    <a16:creationId xmlns:a16="http://schemas.microsoft.com/office/drawing/2014/main" id="{9C11FC27-F620-4EDF-9946-5478C4603B18}"/>
                  </a:ext>
                </a:extLst>
              </p:cNvPr>
              <p:cNvSpPr txBox="1"/>
              <p:nvPr/>
            </p:nvSpPr>
            <p:spPr>
              <a:xfrm>
                <a:off x="910013" y="4054520"/>
                <a:ext cx="770965"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VGPR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2" name="Group 11">
              <a:extLst>
                <a:ext uri="{FF2B5EF4-FFF2-40B4-BE49-F238E27FC236}">
                  <a16:creationId xmlns:a16="http://schemas.microsoft.com/office/drawing/2014/main" id="{67BC83FD-36BF-F10D-1457-14F22EC66845}"/>
                </a:ext>
              </a:extLst>
            </p:cNvPr>
            <p:cNvGrpSpPr/>
            <p:nvPr/>
          </p:nvGrpSpPr>
          <p:grpSpPr>
            <a:xfrm>
              <a:off x="35001" y="3492534"/>
              <a:ext cx="813882" cy="338162"/>
              <a:chOff x="1934512" y="4054520"/>
              <a:chExt cx="813882" cy="338162"/>
            </a:xfrm>
          </p:grpSpPr>
          <p:sp>
            <p:nvSpPr>
              <p:cNvPr id="17" name="Rectangle 16">
                <a:extLst>
                  <a:ext uri="{FF2B5EF4-FFF2-40B4-BE49-F238E27FC236}">
                    <a16:creationId xmlns:a16="http://schemas.microsoft.com/office/drawing/2014/main" id="{B34EB7C5-17F0-485F-7490-BE3BE42FFE96}"/>
                  </a:ext>
                </a:extLst>
              </p:cNvPr>
              <p:cNvSpPr/>
              <p:nvPr/>
            </p:nvSpPr>
            <p:spPr>
              <a:xfrm>
                <a:off x="2558389" y="4120079"/>
                <a:ext cx="190005" cy="190005"/>
              </a:xfrm>
              <a:prstGeom prst="rect">
                <a:avLst/>
              </a:prstGeom>
              <a:solidFill>
                <a:srgbClr val="2A8E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8" name="TextBox 17">
                <a:extLst>
                  <a:ext uri="{FF2B5EF4-FFF2-40B4-BE49-F238E27FC236}">
                    <a16:creationId xmlns:a16="http://schemas.microsoft.com/office/drawing/2014/main" id="{AB0B6D61-E67D-BF73-90F8-602A51615857}"/>
                  </a:ext>
                </a:extLst>
              </p:cNvPr>
              <p:cNvSpPr txBox="1"/>
              <p:nvPr/>
            </p:nvSpPr>
            <p:spPr>
              <a:xfrm>
                <a:off x="1934512"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nvGrpSpPr>
            <p:cNvPr id="13" name="Group 12">
              <a:extLst>
                <a:ext uri="{FF2B5EF4-FFF2-40B4-BE49-F238E27FC236}">
                  <a16:creationId xmlns:a16="http://schemas.microsoft.com/office/drawing/2014/main" id="{85BD3EE5-70CB-34D9-937D-AC13C32EBDF0}"/>
                </a:ext>
              </a:extLst>
            </p:cNvPr>
            <p:cNvGrpSpPr/>
            <p:nvPr/>
          </p:nvGrpSpPr>
          <p:grpSpPr>
            <a:xfrm>
              <a:off x="35001" y="3243603"/>
              <a:ext cx="813882" cy="338162"/>
              <a:chOff x="2830983" y="4054520"/>
              <a:chExt cx="813882" cy="338162"/>
            </a:xfrm>
          </p:grpSpPr>
          <p:sp>
            <p:nvSpPr>
              <p:cNvPr id="14" name="Rectangle 13">
                <a:extLst>
                  <a:ext uri="{FF2B5EF4-FFF2-40B4-BE49-F238E27FC236}">
                    <a16:creationId xmlns:a16="http://schemas.microsoft.com/office/drawing/2014/main" id="{25FC4C1C-475C-EE83-54DD-C49AA4858F4F}"/>
                  </a:ext>
                </a:extLst>
              </p:cNvPr>
              <p:cNvSpPr/>
              <p:nvPr/>
            </p:nvSpPr>
            <p:spPr>
              <a:xfrm>
                <a:off x="3454860" y="4120079"/>
                <a:ext cx="190005" cy="190005"/>
              </a:xfrm>
              <a:prstGeom prst="rect">
                <a:avLst/>
              </a:prstGeom>
              <a:solidFill>
                <a:srgbClr val="1F6A8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TextBox 14">
                <a:extLst>
                  <a:ext uri="{FF2B5EF4-FFF2-40B4-BE49-F238E27FC236}">
                    <a16:creationId xmlns:a16="http://schemas.microsoft.com/office/drawing/2014/main" id="{921B67A1-20A6-AA9B-89A6-5C082989C0D5}"/>
                  </a:ext>
                </a:extLst>
              </p:cNvPr>
              <p:cNvSpPr txBox="1"/>
              <p:nvPr/>
            </p:nvSpPr>
            <p:spPr>
              <a:xfrm>
                <a:off x="2830983" y="4054520"/>
                <a:ext cx="660867" cy="338162"/>
              </a:xfrm>
              <a:prstGeom prst="rect">
                <a:avLst/>
              </a:prstGeom>
              <a:noFill/>
            </p:spPr>
            <p:txBody>
              <a:bodyPr wrap="square" rtlCol="0">
                <a:spAutoFit/>
              </a:bodyPr>
              <a:lstStyle/>
              <a:p>
                <a:pPr marL="0" marR="0" lvl="0" indent="0" algn="r" defTabSz="462915" rtl="0" eaLnBrk="1" fontAlgn="auto" latinLnBrk="0" hangingPunct="1">
                  <a:lnSpc>
                    <a:spcPct val="100000"/>
                  </a:lnSpc>
                  <a:spcBef>
                    <a:spcPts val="0"/>
                  </a:spcBef>
                  <a:spcAft>
                    <a:spcPts val="0"/>
                  </a:spcAft>
                  <a:buClrTx/>
                  <a:buSzTx/>
                  <a:buFontTx/>
                  <a:buNone/>
                  <a:tabLst/>
                  <a:defRPr/>
                </a:pPr>
                <a:r>
                  <a:rPr kumimoji="0" lang="en-US" sz="900" b="1" i="0" u="none" strike="noStrike" kern="0" cap="none" spc="0" normalizeH="0" baseline="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rPr>
                  <a:t>sCR</a:t>
                </a:r>
                <a:endParaRPr kumimoji="0" lang="en-US" sz="900" b="1" i="0" u="none" strike="noStrike" kern="0" cap="none" spc="0" normalizeH="0" baseline="30000" noProof="0" dirty="0">
                  <a:ln>
                    <a:noFill/>
                  </a:ln>
                  <a:solidFill>
                    <a:srgbClr val="505050">
                      <a:lumMod val="50000"/>
                    </a:srgbClr>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23" name="Group 22">
            <a:extLst>
              <a:ext uri="{FF2B5EF4-FFF2-40B4-BE49-F238E27FC236}">
                <a16:creationId xmlns:a16="http://schemas.microsoft.com/office/drawing/2014/main" id="{72E3587E-872A-08DA-21E3-2EE11EEDEAD9}"/>
              </a:ext>
            </a:extLst>
          </p:cNvPr>
          <p:cNvGrpSpPr/>
          <p:nvPr/>
        </p:nvGrpSpPr>
        <p:grpSpPr>
          <a:xfrm>
            <a:off x="3903011" y="4595122"/>
            <a:ext cx="172397" cy="638626"/>
            <a:chOff x="7813022" y="2716196"/>
            <a:chExt cx="229863" cy="851501"/>
          </a:xfrm>
        </p:grpSpPr>
        <p:sp>
          <p:nvSpPr>
            <p:cNvPr id="24" name="Rectangle 23">
              <a:extLst>
                <a:ext uri="{FF2B5EF4-FFF2-40B4-BE49-F238E27FC236}">
                  <a16:creationId xmlns:a16="http://schemas.microsoft.com/office/drawing/2014/main" id="{E302B357-A92F-FDDB-37E5-030F2BB9DDB6}"/>
                </a:ext>
              </a:extLst>
            </p:cNvPr>
            <p:cNvSpPr/>
            <p:nvPr/>
          </p:nvSpPr>
          <p:spPr>
            <a:xfrm>
              <a:off x="7813022" y="3394765"/>
              <a:ext cx="229863" cy="17293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5" name="Rectangle 24">
              <a:extLst>
                <a:ext uri="{FF2B5EF4-FFF2-40B4-BE49-F238E27FC236}">
                  <a16:creationId xmlns:a16="http://schemas.microsoft.com/office/drawing/2014/main" id="{727D32F1-984C-00AB-6792-CBC40F977AD2}"/>
                </a:ext>
              </a:extLst>
            </p:cNvPr>
            <p:cNvSpPr/>
            <p:nvPr/>
          </p:nvSpPr>
          <p:spPr>
            <a:xfrm>
              <a:off x="7813022" y="3169810"/>
              <a:ext cx="229863" cy="172932"/>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Rectangle 44">
              <a:extLst>
                <a:ext uri="{FF2B5EF4-FFF2-40B4-BE49-F238E27FC236}">
                  <a16:creationId xmlns:a16="http://schemas.microsoft.com/office/drawing/2014/main" id="{731DF217-350B-A301-CFAB-10A1CB89D8AD}"/>
                </a:ext>
              </a:extLst>
            </p:cNvPr>
            <p:cNvSpPr/>
            <p:nvPr/>
          </p:nvSpPr>
          <p:spPr>
            <a:xfrm>
              <a:off x="7813022" y="2942759"/>
              <a:ext cx="229863" cy="172932"/>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6" name="Rectangle 45">
              <a:extLst>
                <a:ext uri="{FF2B5EF4-FFF2-40B4-BE49-F238E27FC236}">
                  <a16:creationId xmlns:a16="http://schemas.microsoft.com/office/drawing/2014/main" id="{5B3F628E-38BF-16B7-E4A1-3CD231F53F99}"/>
                </a:ext>
              </a:extLst>
            </p:cNvPr>
            <p:cNvSpPr/>
            <p:nvPr/>
          </p:nvSpPr>
          <p:spPr>
            <a:xfrm>
              <a:off x="7813022" y="2716196"/>
              <a:ext cx="229863" cy="17293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spTree>
    <p:extLst>
      <p:ext uri="{BB962C8B-B14F-4D97-AF65-F5344CB8AC3E}">
        <p14:creationId xmlns:p14="http://schemas.microsoft.com/office/powerpoint/2010/main" val="2053234906"/>
      </p:ext>
    </p:extLst>
  </p:cSld>
  <p:clrMapOvr>
    <a:masterClrMapping/>
  </p:clrMapOvr>
  <p:transition spd="med">
    <p:fade/>
  </p:transition>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Progresyonsuz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8706F61-D3F2-D56A-749A-56EC5AE4A2A1}"/>
              </a:ext>
            </a:extLst>
          </p:cNvPr>
          <p:cNvSpPr txBox="1"/>
          <p:nvPr/>
        </p:nvSpPr>
        <p:spPr>
          <a:xfrm>
            <a:off x="280786" y="6242611"/>
            <a:ext cx="737734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D-Rd, daratumumab plus lenalidomide/dexamethasone; Rd, lenalidomide/dexamethasone; ITT, intent-to-treat; HR, hazard ratio; </a:t>
            </a: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mPFS:</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DRd: 45.0 ay</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 17.5 ay</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751488"/>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Ölüm veya progresyon riskinde %56 azalma.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pic>
        <p:nvPicPr>
          <p:cNvPr id="14" name="Picture 13">
            <a:extLst>
              <a:ext uri="{FF2B5EF4-FFF2-40B4-BE49-F238E27FC236}">
                <a16:creationId xmlns:a16="http://schemas.microsoft.com/office/drawing/2014/main" id="{DF4010C4-6939-C7D6-E6E5-7EE7235E4609}"/>
              </a:ext>
            </a:extLst>
          </p:cNvPr>
          <p:cNvPicPr>
            <a:picLocks noChangeAspect="1"/>
          </p:cNvPicPr>
          <p:nvPr/>
        </p:nvPicPr>
        <p:blipFill>
          <a:blip r:embed="rId3"/>
          <a:stretch>
            <a:fillRect/>
          </a:stretch>
        </p:blipFill>
        <p:spPr>
          <a:xfrm>
            <a:off x="825488" y="1565682"/>
            <a:ext cx="5778071" cy="4046196"/>
          </a:xfrm>
          <a:prstGeom prst="rect">
            <a:avLst/>
          </a:prstGeom>
        </p:spPr>
      </p:pic>
      <p:sp>
        <p:nvSpPr>
          <p:cNvPr id="15" name="Text Placeholder 6">
            <a:extLst>
              <a:ext uri="{FF2B5EF4-FFF2-40B4-BE49-F238E27FC236}">
                <a16:creationId xmlns:a16="http://schemas.microsoft.com/office/drawing/2014/main" id="{B59F59DE-512E-F190-E47E-9CA3868661E8}"/>
              </a:ext>
            </a:extLst>
          </p:cNvPr>
          <p:cNvSpPr txBox="1">
            <a:spLocks/>
          </p:cNvSpPr>
          <p:nvPr/>
        </p:nvSpPr>
        <p:spPr bwMode="auto">
          <a:xfrm>
            <a:off x="1004677" y="1302013"/>
            <a:ext cx="4712119" cy="370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lvl1pPr marL="0" indent="0" algn="l" rtl="0" eaLnBrk="0" fontAlgn="base" hangingPunct="0">
              <a:lnSpc>
                <a:spcPct val="95000"/>
              </a:lnSpc>
              <a:spcBef>
                <a:spcPts val="0"/>
              </a:spcBef>
              <a:spcAft>
                <a:spcPts val="0"/>
              </a:spcAft>
              <a:buClr>
                <a:schemeClr val="accent1"/>
              </a:buClr>
              <a:buFont typeface="Arial"/>
              <a:buNone/>
              <a:defRPr sz="1600" b="0" i="0" kern="1200">
                <a:solidFill>
                  <a:schemeClr val="accent1"/>
                </a:solidFill>
                <a:latin typeface="Century Gothic"/>
                <a:ea typeface="+mn-ea"/>
                <a:cs typeface="Century Gothic"/>
              </a:defRPr>
            </a:lvl1pPr>
            <a:lvl2pPr marL="346075" indent="-169863"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2pPr>
            <a:lvl3pPr marL="523875"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3pPr>
            <a:lvl4pPr marL="677863"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4pPr>
            <a:lvl5pPr marL="809625" indent="-117475"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0" fontAlgn="base" latinLnBrk="0" hangingPunct="0">
              <a:lnSpc>
                <a:spcPct val="95000"/>
              </a:lnSpc>
              <a:spcBef>
                <a:spcPts val="0"/>
              </a:spcBef>
              <a:spcAft>
                <a:spcPts val="0"/>
              </a:spcAft>
              <a:buClr>
                <a:srgbClr val="5B1988"/>
              </a:buClr>
              <a:buSzTx/>
              <a:buFont typeface="Arial"/>
              <a:buNone/>
              <a:tabLst/>
              <a:defRPr/>
            </a:pPr>
            <a:r>
              <a:rPr kumimoji="0" lang="en-US" sz="1600" b="0" i="0" u="none" strike="noStrike" kern="1200" cap="none" spc="0" normalizeH="0" baseline="0" noProof="0" dirty="0">
                <a:ln>
                  <a:noFill/>
                </a:ln>
                <a:solidFill>
                  <a:srgbClr val="00B9B0"/>
                </a:solidFill>
                <a:effectLst/>
                <a:uLnTx/>
                <a:uFillTx/>
                <a:latin typeface="Century Gothic"/>
                <a:ea typeface="+mn-ea"/>
              </a:rPr>
              <a:t>ITT </a:t>
            </a:r>
            <a:r>
              <a:rPr kumimoji="0" lang="en-US" sz="1600" b="0" i="0" u="none" strike="noStrike" kern="1200" cap="none" spc="0" normalizeH="0" baseline="0" noProof="0" dirty="0" err="1">
                <a:ln>
                  <a:noFill/>
                </a:ln>
                <a:solidFill>
                  <a:srgbClr val="00B9B0"/>
                </a:solidFill>
                <a:effectLst/>
                <a:uLnTx/>
                <a:uFillTx/>
                <a:latin typeface="Century Gothic"/>
                <a:ea typeface="+mn-ea"/>
              </a:rPr>
              <a:t>popula</a:t>
            </a:r>
            <a:r>
              <a:rPr kumimoji="0" lang="tr-TR" sz="1600" b="0" i="0" u="none" strike="noStrike" kern="1200" cap="none" spc="0" normalizeH="0" baseline="0" noProof="0" dirty="0">
                <a:ln>
                  <a:noFill/>
                </a:ln>
                <a:solidFill>
                  <a:srgbClr val="00B9B0"/>
                </a:solidFill>
                <a:effectLst/>
                <a:uLnTx/>
                <a:uFillTx/>
                <a:latin typeface="Century Gothic"/>
                <a:ea typeface="+mn-ea"/>
              </a:rPr>
              <a:t>syonu</a:t>
            </a:r>
            <a:endParaRPr kumimoji="0" lang="en-US" sz="1600" b="0" i="0" u="none" strike="noStrike" kern="1200" cap="none" spc="0" normalizeH="0" baseline="0" noProof="0" dirty="0">
              <a:ln>
                <a:noFill/>
              </a:ln>
              <a:solidFill>
                <a:srgbClr val="00B9B0"/>
              </a:solidFill>
              <a:effectLst/>
              <a:uLnTx/>
              <a:uFillTx/>
              <a:latin typeface="Century Gothic"/>
              <a:ea typeface="+mn-ea"/>
            </a:endParaRPr>
          </a:p>
        </p:txBody>
      </p:sp>
      <p:sp>
        <p:nvSpPr>
          <p:cNvPr id="16" name="TextBox 15">
            <a:extLst>
              <a:ext uri="{FF2B5EF4-FFF2-40B4-BE49-F238E27FC236}">
                <a16:creationId xmlns:a16="http://schemas.microsoft.com/office/drawing/2014/main" id="{73CB38A6-EA00-742F-0AF1-0AF2D13687E1}"/>
              </a:ext>
            </a:extLst>
          </p:cNvPr>
          <p:cNvSpPr txBox="1"/>
          <p:nvPr/>
        </p:nvSpPr>
        <p:spPr>
          <a:xfrm>
            <a:off x="491305" y="6456748"/>
            <a:ext cx="7604098" cy="553998"/>
          </a:xfrm>
          <a:prstGeom prst="rect">
            <a:avLst/>
          </a:prstGeom>
          <a:noFill/>
        </p:spPr>
        <p:txBody>
          <a:bodyPr wrap="square" rtlCol="0">
            <a:spAutoFit/>
          </a:bodyPr>
          <a:lstStyle>
            <a:defPPr>
              <a:defRPr lang="tr-TR"/>
            </a:defPPr>
            <a:lvl1pPr lvl="0">
              <a:defRPr sz="10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Kaya et al. </a:t>
            </a:r>
            <a:r>
              <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Pollux</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four years updated results Poster presented at(4th hematological rare diseases congress), virtual, </a:t>
            </a:r>
            <a:r>
              <a:rPr kumimoji="0" lang="en-US" sz="10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september</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30-october 3, 2021</a:t>
            </a:r>
            <a:r>
              <a:rPr kumimoji="0" lang="en"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Tree>
    <p:extLst>
      <p:ext uri="{BB962C8B-B14F-4D97-AF65-F5344CB8AC3E}">
        <p14:creationId xmlns:p14="http://schemas.microsoft.com/office/powerpoint/2010/main" val="2534530338"/>
      </p:ext>
    </p:extLst>
  </p:cSld>
  <p:clrMapOvr>
    <a:masterClrMapping/>
  </p:clrMapOvr>
  <p:transition spd="med">
    <p:fade/>
  </p:transition>
</p:sld>
</file>

<file path=ppt/slides/slide78.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Genel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8706F61-D3F2-D56A-749A-56EC5AE4A2A1}"/>
              </a:ext>
            </a:extLst>
          </p:cNvPr>
          <p:cNvSpPr txBox="1"/>
          <p:nvPr/>
        </p:nvSpPr>
        <p:spPr>
          <a:xfrm>
            <a:off x="280786" y="6242611"/>
            <a:ext cx="737734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D-Rd, daratumumab plus lenalidomide/dexamethasone; Rd, lenalidomide/dexamethasone; ITT, intent-to-treat; HR, hazard ratio; </a:t>
            </a: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 PL Hastalarda mOS:</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DRd: 77.8 ay</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 57.7 ay</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443711"/>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Ölüm riskinde </a:t>
            </a:r>
            <a:r>
              <a:rPr kumimoji="0" lang="tr-TR" sz="28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%27 </a:t>
            </a: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azalma.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15" name="Text Placeholder 6">
            <a:extLst>
              <a:ext uri="{FF2B5EF4-FFF2-40B4-BE49-F238E27FC236}">
                <a16:creationId xmlns:a16="http://schemas.microsoft.com/office/drawing/2014/main" id="{B59F59DE-512E-F190-E47E-9CA3868661E8}"/>
              </a:ext>
            </a:extLst>
          </p:cNvPr>
          <p:cNvSpPr txBox="1">
            <a:spLocks/>
          </p:cNvSpPr>
          <p:nvPr/>
        </p:nvSpPr>
        <p:spPr bwMode="auto">
          <a:xfrm>
            <a:off x="1004677" y="1302013"/>
            <a:ext cx="4712119" cy="370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lvl1pPr marL="0" indent="0" algn="l" rtl="0" eaLnBrk="0" fontAlgn="base" hangingPunct="0">
              <a:lnSpc>
                <a:spcPct val="95000"/>
              </a:lnSpc>
              <a:spcBef>
                <a:spcPts val="0"/>
              </a:spcBef>
              <a:spcAft>
                <a:spcPts val="0"/>
              </a:spcAft>
              <a:buClr>
                <a:schemeClr val="accent1"/>
              </a:buClr>
              <a:buFont typeface="Arial"/>
              <a:buNone/>
              <a:defRPr sz="1600" b="0" i="0" kern="1200">
                <a:solidFill>
                  <a:schemeClr val="accent1"/>
                </a:solidFill>
                <a:latin typeface="Century Gothic"/>
                <a:ea typeface="+mn-ea"/>
                <a:cs typeface="Century Gothic"/>
              </a:defRPr>
            </a:lvl1pPr>
            <a:lvl2pPr marL="346075" indent="-169863"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2pPr>
            <a:lvl3pPr marL="523875"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3pPr>
            <a:lvl4pPr marL="677863"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4pPr>
            <a:lvl5pPr marL="809625" indent="-117475"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0" fontAlgn="base" latinLnBrk="0" hangingPunct="0">
              <a:lnSpc>
                <a:spcPct val="95000"/>
              </a:lnSpc>
              <a:spcBef>
                <a:spcPts val="0"/>
              </a:spcBef>
              <a:spcAft>
                <a:spcPts val="0"/>
              </a:spcAft>
              <a:buClr>
                <a:srgbClr val="5B1988"/>
              </a:buClr>
              <a:buSzTx/>
              <a:buFont typeface="Arial"/>
              <a:buNone/>
              <a:tabLst/>
              <a:defRPr/>
            </a:pPr>
            <a:r>
              <a:rPr kumimoji="0" lang="en-US" sz="1600" b="0" i="0" u="none" strike="noStrike" kern="1200" cap="none" spc="0" normalizeH="0" baseline="0" noProof="0" dirty="0">
                <a:ln>
                  <a:noFill/>
                </a:ln>
                <a:solidFill>
                  <a:srgbClr val="00B9B0"/>
                </a:solidFill>
                <a:effectLst/>
                <a:uLnTx/>
                <a:uFillTx/>
                <a:latin typeface="Century Gothic"/>
                <a:ea typeface="+mn-ea"/>
              </a:rPr>
              <a:t>ITT </a:t>
            </a:r>
            <a:r>
              <a:rPr kumimoji="0" lang="en-US" sz="1600" b="0" i="0" u="none" strike="noStrike" kern="1200" cap="none" spc="0" normalizeH="0" baseline="0" noProof="0" dirty="0" err="1">
                <a:ln>
                  <a:noFill/>
                </a:ln>
                <a:solidFill>
                  <a:srgbClr val="00B9B0"/>
                </a:solidFill>
                <a:effectLst/>
                <a:uLnTx/>
                <a:uFillTx/>
                <a:latin typeface="Century Gothic"/>
                <a:ea typeface="+mn-ea"/>
              </a:rPr>
              <a:t>popula</a:t>
            </a:r>
            <a:r>
              <a:rPr kumimoji="0" lang="tr-TR" sz="1600" b="0" i="0" u="none" strike="noStrike" kern="1200" cap="none" spc="0" normalizeH="0" baseline="0" noProof="0" dirty="0">
                <a:ln>
                  <a:noFill/>
                </a:ln>
                <a:solidFill>
                  <a:srgbClr val="00B9B0"/>
                </a:solidFill>
                <a:effectLst/>
                <a:uLnTx/>
                <a:uFillTx/>
                <a:latin typeface="Century Gothic"/>
                <a:ea typeface="+mn-ea"/>
              </a:rPr>
              <a:t>syonu</a:t>
            </a:r>
            <a:endParaRPr kumimoji="0" lang="en-US" sz="1600" b="0" i="0" u="none" strike="noStrike" kern="1200" cap="none" spc="0" normalizeH="0" baseline="0" noProof="0" dirty="0">
              <a:ln>
                <a:noFill/>
              </a:ln>
              <a:solidFill>
                <a:srgbClr val="00B9B0"/>
              </a:solidFill>
              <a:effectLst/>
              <a:uLnTx/>
              <a:uFillTx/>
              <a:latin typeface="Century Gothic"/>
              <a:ea typeface="+mn-ea"/>
            </a:endParaRPr>
          </a:p>
        </p:txBody>
      </p:sp>
      <p:pic>
        <p:nvPicPr>
          <p:cNvPr id="2" name="Picture 1">
            <a:extLst>
              <a:ext uri="{FF2B5EF4-FFF2-40B4-BE49-F238E27FC236}">
                <a16:creationId xmlns:a16="http://schemas.microsoft.com/office/drawing/2014/main" id="{3B390ABA-FDB8-8462-9F8A-7011E1B26D7B}"/>
              </a:ext>
            </a:extLst>
          </p:cNvPr>
          <p:cNvPicPr>
            <a:picLocks noChangeAspect="1"/>
          </p:cNvPicPr>
          <p:nvPr/>
        </p:nvPicPr>
        <p:blipFill>
          <a:blip r:embed="rId3"/>
          <a:stretch>
            <a:fillRect/>
          </a:stretch>
        </p:blipFill>
        <p:spPr>
          <a:xfrm>
            <a:off x="1117984" y="1642351"/>
            <a:ext cx="4978016" cy="4049911"/>
          </a:xfrm>
          <a:prstGeom prst="rect">
            <a:avLst/>
          </a:prstGeom>
        </p:spPr>
      </p:pic>
    </p:spTree>
    <p:extLst>
      <p:ext uri="{BB962C8B-B14F-4D97-AF65-F5344CB8AC3E}">
        <p14:creationId xmlns:p14="http://schemas.microsoft.com/office/powerpoint/2010/main" val="2198252284"/>
      </p:ext>
    </p:extLst>
  </p:cSld>
  <p:clrMapOvr>
    <a:masterClrMapping/>
  </p:clrMapOvr>
  <p:transition spd="med">
    <p:fade/>
  </p:transition>
</p:sld>
</file>

<file path=ppt/slides/slide7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1PL Hastalarda Progresyonsuz Sağ Kalım</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4" name="Rectangle: Rounded Corners 3">
            <a:extLst>
              <a:ext uri="{FF2B5EF4-FFF2-40B4-BE49-F238E27FC236}">
                <a16:creationId xmlns:a16="http://schemas.microsoft.com/office/drawing/2014/main" id="{2BE66C69-9799-4355-BBCD-BE4E1F52D828}"/>
              </a:ext>
            </a:extLst>
          </p:cNvPr>
          <p:cNvSpPr/>
          <p:nvPr/>
        </p:nvSpPr>
        <p:spPr>
          <a:xfrm>
            <a:off x="465092" y="1198618"/>
            <a:ext cx="6498865" cy="4719397"/>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8706F61-D3F2-D56A-749A-56EC5AE4A2A1}"/>
              </a:ext>
            </a:extLst>
          </p:cNvPr>
          <p:cNvSpPr txBox="1"/>
          <p:nvPr/>
        </p:nvSpPr>
        <p:spPr>
          <a:xfrm>
            <a:off x="280786" y="6242611"/>
            <a:ext cx="737734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D-Rd, daratumumab plus lenalidomide/dexamethasone; Rd, lenalidomide/dexamethasone; ITT, intent-to-treat; HR, hazard ratio; </a:t>
            </a:r>
          </a:p>
        </p:txBody>
      </p:sp>
      <p:sp>
        <p:nvSpPr>
          <p:cNvPr id="12" name="Rectangle 11">
            <a:extLst>
              <a:ext uri="{FF2B5EF4-FFF2-40B4-BE49-F238E27FC236}">
                <a16:creationId xmlns:a16="http://schemas.microsoft.com/office/drawing/2014/main" id="{CADAB913-BEB0-E6FE-AB0D-9F4844D29D6D}"/>
              </a:ext>
            </a:extLst>
          </p:cNvPr>
          <p:cNvSpPr/>
          <p:nvPr/>
        </p:nvSpPr>
        <p:spPr>
          <a:xfrm>
            <a:off x="7311426" y="1642351"/>
            <a:ext cx="4535615" cy="1982297"/>
          </a:xfrm>
          <a:prstGeom prst="rect">
            <a:avLst/>
          </a:prstGeom>
          <a:gradFill flip="none" rotWithShape="1">
            <a:gsLst>
              <a:gs pos="0">
                <a:srgbClr val="0A477C">
                  <a:shade val="30000"/>
                  <a:satMod val="115000"/>
                </a:srgbClr>
              </a:gs>
              <a:gs pos="50000">
                <a:srgbClr val="0A477C">
                  <a:shade val="67500"/>
                  <a:satMod val="115000"/>
                </a:srgbClr>
              </a:gs>
              <a:gs pos="100000">
                <a:srgbClr val="0A477C">
                  <a:shade val="100000"/>
                  <a:satMod val="115000"/>
                </a:srgbClr>
              </a:gs>
            </a:gsLst>
            <a:path path="circle">
              <a:fillToRect r="100000" b="100000"/>
            </a:path>
            <a:tileRect l="-100000" t="-100000"/>
          </a:gradFill>
          <a:ln w="28575">
            <a:solidFill>
              <a:srgbClr val="0A477C"/>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24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1PL mPFS:</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DRd: 53.3 ay</a:t>
            </a:r>
          </a:p>
          <a:p>
            <a:pPr marL="0" marR="0" lvl="0" indent="0" algn="ctr" defTabSz="511123" rtl="0" eaLnBrk="1" fontAlgn="base" latinLnBrk="0" hangingPunct="1">
              <a:lnSpc>
                <a:spcPct val="100000"/>
              </a:lnSpc>
              <a:spcBef>
                <a:spcPct val="50000"/>
              </a:spcBef>
              <a:spcAft>
                <a:spcPct val="0"/>
              </a:spcAft>
              <a:buClrTx/>
              <a:buSzTx/>
              <a:buFontTx/>
              <a:buNone/>
              <a:tabLst/>
              <a:defRPr/>
            </a:pPr>
            <a:r>
              <a:rPr kumimoji="0" lang="tr-TR"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Rd: 19.6 ay</a:t>
            </a:r>
            <a:endParaRPr kumimoji="0" lang="en-US" sz="32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 name="object 87">
            <a:extLst>
              <a:ext uri="{FF2B5EF4-FFF2-40B4-BE49-F238E27FC236}">
                <a16:creationId xmlns:a16="http://schemas.microsoft.com/office/drawing/2014/main" id="{3E7C0B2D-D0B0-E2F3-61D9-E7CEBB6F7716}"/>
              </a:ext>
            </a:extLst>
          </p:cNvPr>
          <p:cNvSpPr txBox="1"/>
          <p:nvPr/>
        </p:nvSpPr>
        <p:spPr>
          <a:xfrm>
            <a:off x="7241437" y="4306605"/>
            <a:ext cx="4795029" cy="751488"/>
          </a:xfrm>
          <a:prstGeom prst="rect">
            <a:avLst/>
          </a:prstGeom>
          <a:solidFill>
            <a:schemeClr val="bg1"/>
          </a:solidFill>
        </p:spPr>
        <p:txBody>
          <a:bodyPr vert="horz" wrap="square" lIns="0" tIns="12700" rIns="0" bIns="0" rtlCol="0">
            <a:spAutoFit/>
          </a:bodyPr>
          <a:lstStyle/>
          <a:p>
            <a:pPr marL="0" marR="46990" lvl="0" indent="0" algn="ctr" defTabSz="914400" rtl="0" eaLnBrk="1" fontAlgn="auto" latinLnBrk="0" hangingPunct="1">
              <a:lnSpc>
                <a:spcPct val="100000"/>
              </a:lnSpc>
              <a:spcBef>
                <a:spcPts val="100"/>
              </a:spcBef>
              <a:spcAft>
                <a:spcPts val="0"/>
              </a:spcAft>
              <a:buClrTx/>
              <a:buSzTx/>
              <a:buFontTx/>
              <a:buNone/>
              <a:tabLst/>
              <a:defRPr/>
            </a:pPr>
            <a:r>
              <a:rPr kumimoji="0" lang="tr-TR" sz="2400" b="1" i="0" u="none" strike="noStrike" kern="1200" cap="none" spc="0" normalizeH="0" baseline="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Ölüm veya progresyon riskinde %58 azalma. </a:t>
            </a:r>
            <a:r>
              <a:rPr kumimoji="0" lang="tr-TR" sz="2400" b="1" i="0" u="none" strike="noStrike" kern="1200" cap="none" spc="0" normalizeH="0" baseline="30000" noProof="0" dirty="0">
                <a:ln>
                  <a:noFill/>
                </a:ln>
                <a:solidFill>
                  <a:srgbClr val="002950"/>
                </a:solidFill>
                <a:effectLst/>
                <a:uLnTx/>
                <a:uFillTx/>
                <a:latin typeface="Roboto" panose="02000000000000000000" pitchFamily="2" charset="0"/>
                <a:ea typeface="Roboto" panose="02000000000000000000" pitchFamily="2" charset="0"/>
                <a:cs typeface="Roboto" panose="02000000000000000000" pitchFamily="2" charset="0"/>
              </a:rPr>
              <a:t>1</a:t>
            </a:r>
          </a:p>
        </p:txBody>
      </p:sp>
      <p:sp>
        <p:nvSpPr>
          <p:cNvPr id="16" name="TextBox 15">
            <a:extLst>
              <a:ext uri="{FF2B5EF4-FFF2-40B4-BE49-F238E27FC236}">
                <a16:creationId xmlns:a16="http://schemas.microsoft.com/office/drawing/2014/main" id="{73CB38A6-EA00-742F-0AF1-0AF2D13687E1}"/>
              </a:ext>
            </a:extLst>
          </p:cNvPr>
          <p:cNvSpPr txBox="1"/>
          <p:nvPr/>
        </p:nvSpPr>
        <p:spPr>
          <a:xfrm>
            <a:off x="491305" y="6456748"/>
            <a:ext cx="7604098" cy="553998"/>
          </a:xfrm>
          <a:prstGeom prst="rect">
            <a:avLst/>
          </a:prstGeom>
          <a:noFill/>
        </p:spPr>
        <p:txBody>
          <a:bodyPr wrap="square" rtlCol="0">
            <a:spAutoFit/>
          </a:bodyPr>
          <a:lstStyle>
            <a:defPPr>
              <a:defRPr lang="tr-TR"/>
            </a:defPPr>
            <a:lvl1pPr lvl="0">
              <a:defRPr sz="1000">
                <a:solidFill>
                  <a:prstClr val="black"/>
                </a:solidFill>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Kaya et al. </a:t>
            </a:r>
            <a:r>
              <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Pollux</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four years updated results Poster presented at(4th hematological rare diseases congress), virtual, </a:t>
            </a:r>
            <a:r>
              <a:rPr kumimoji="0" lang="en-US" sz="10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september</a:t>
            </a:r>
            <a:r>
              <a:rPr kumimoji="0" lang="en-US"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30-october 3, 2021</a:t>
            </a:r>
            <a:r>
              <a:rPr kumimoji="0" lang="en"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a:t>
            </a: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0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endParaRPr>
          </a:p>
        </p:txBody>
      </p:sp>
      <p:pic>
        <p:nvPicPr>
          <p:cNvPr id="2" name="Picture 1">
            <a:extLst>
              <a:ext uri="{FF2B5EF4-FFF2-40B4-BE49-F238E27FC236}">
                <a16:creationId xmlns:a16="http://schemas.microsoft.com/office/drawing/2014/main" id="{B71361DC-FA88-524B-39F3-588B9962110B}"/>
              </a:ext>
            </a:extLst>
          </p:cNvPr>
          <p:cNvPicPr>
            <a:picLocks noChangeAspect="1"/>
          </p:cNvPicPr>
          <p:nvPr/>
        </p:nvPicPr>
        <p:blipFill>
          <a:blip r:embed="rId3"/>
          <a:stretch>
            <a:fillRect/>
          </a:stretch>
        </p:blipFill>
        <p:spPr>
          <a:xfrm>
            <a:off x="856211" y="1508652"/>
            <a:ext cx="5865494" cy="4231992"/>
          </a:xfrm>
          <a:prstGeom prst="rect">
            <a:avLst/>
          </a:prstGeom>
        </p:spPr>
      </p:pic>
      <p:sp>
        <p:nvSpPr>
          <p:cNvPr id="7" name="Text Placeholder 6">
            <a:extLst>
              <a:ext uri="{FF2B5EF4-FFF2-40B4-BE49-F238E27FC236}">
                <a16:creationId xmlns:a16="http://schemas.microsoft.com/office/drawing/2014/main" id="{BA93682D-F9C4-E946-66A7-3CA3BCA9C059}"/>
              </a:ext>
            </a:extLst>
          </p:cNvPr>
          <p:cNvSpPr txBox="1">
            <a:spLocks/>
          </p:cNvSpPr>
          <p:nvPr/>
        </p:nvSpPr>
        <p:spPr bwMode="auto">
          <a:xfrm>
            <a:off x="1154306" y="1271806"/>
            <a:ext cx="4712119" cy="370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45720" rIns="0" bIns="45720" numCol="1" anchor="t" anchorCtr="0" compatLnSpc="1">
            <a:prstTxWarp prst="textNoShape">
              <a:avLst/>
            </a:prstTxWarp>
          </a:bodyPr>
          <a:lstStyle>
            <a:lvl1pPr marL="0" indent="0" algn="l" rtl="0" eaLnBrk="0" fontAlgn="base" hangingPunct="0">
              <a:lnSpc>
                <a:spcPct val="95000"/>
              </a:lnSpc>
              <a:spcBef>
                <a:spcPts val="0"/>
              </a:spcBef>
              <a:spcAft>
                <a:spcPts val="0"/>
              </a:spcAft>
              <a:buClr>
                <a:schemeClr val="accent1"/>
              </a:buClr>
              <a:buFont typeface="Arial"/>
              <a:buNone/>
              <a:defRPr sz="1600" b="0" i="0" kern="1200">
                <a:solidFill>
                  <a:schemeClr val="accent1"/>
                </a:solidFill>
                <a:latin typeface="Century Gothic"/>
                <a:ea typeface="+mn-ea"/>
                <a:cs typeface="Century Gothic"/>
              </a:defRPr>
            </a:lvl1pPr>
            <a:lvl2pPr marL="346075" indent="-169863"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2pPr>
            <a:lvl3pPr marL="523875"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3pPr>
            <a:lvl4pPr marL="677863" indent="-153988"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4pPr>
            <a:lvl5pPr marL="809625" indent="-117475" algn="l" rtl="0" eaLnBrk="0" fontAlgn="base" hangingPunct="0">
              <a:spcBef>
                <a:spcPts val="0"/>
              </a:spcBef>
              <a:spcAft>
                <a:spcPts val="600"/>
              </a:spcAft>
              <a:buClr>
                <a:schemeClr val="accent1"/>
              </a:buClr>
              <a:buFont typeface="Arial"/>
              <a:buChar char="•"/>
              <a:defRPr sz="1100" b="0" i="0" kern="1200">
                <a:solidFill>
                  <a:srgbClr val="404040"/>
                </a:solidFill>
                <a:latin typeface="Century Gothic"/>
                <a:ea typeface="+mn-ea"/>
                <a:cs typeface="Century Gothic"/>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0" fontAlgn="base" latinLnBrk="0" hangingPunct="0">
              <a:lnSpc>
                <a:spcPct val="95000"/>
              </a:lnSpc>
              <a:spcBef>
                <a:spcPts val="0"/>
              </a:spcBef>
              <a:spcAft>
                <a:spcPts val="0"/>
              </a:spcAft>
              <a:buClr>
                <a:srgbClr val="5B1988"/>
              </a:buClr>
              <a:buSzTx/>
              <a:buFont typeface="Arial"/>
              <a:buNone/>
              <a:tabLst/>
              <a:defRPr/>
            </a:pPr>
            <a:r>
              <a:rPr kumimoji="0" lang="tr-TR" sz="1400" b="0" i="0" u="none" strike="noStrike" kern="1200" cap="none" spc="0" normalizeH="0" baseline="0" noProof="0" dirty="0">
                <a:ln>
                  <a:noFill/>
                </a:ln>
                <a:solidFill>
                  <a:srgbClr val="00B9B0"/>
                </a:solidFill>
                <a:effectLst/>
                <a:uLnTx/>
                <a:uFillTx/>
                <a:latin typeface="Century Gothic"/>
                <a:ea typeface="+mn-ea"/>
              </a:rPr>
              <a:t>Önceden 1 Basamak Tedavi Almış Hastalarda</a:t>
            </a:r>
            <a:endParaRPr kumimoji="0" lang="en-US" sz="1400" b="0" i="0" u="none" strike="noStrike" kern="1200" cap="none" spc="0" normalizeH="0" baseline="0" noProof="0" dirty="0">
              <a:ln>
                <a:noFill/>
              </a:ln>
              <a:solidFill>
                <a:srgbClr val="00B9B0"/>
              </a:solidFill>
              <a:effectLst/>
              <a:uLnTx/>
              <a:uFillTx/>
              <a:latin typeface="Century Gothic"/>
              <a:ea typeface="+mn-ea"/>
            </a:endParaRPr>
          </a:p>
        </p:txBody>
      </p:sp>
    </p:spTree>
    <p:extLst>
      <p:ext uri="{BB962C8B-B14F-4D97-AF65-F5344CB8AC3E}">
        <p14:creationId xmlns:p14="http://schemas.microsoft.com/office/powerpoint/2010/main" val="3575408179"/>
      </p:ext>
    </p:extLst>
  </p:cSld>
  <p:clrMapOvr>
    <a:masterClrMapping/>
  </p:clrMapOvr>
  <p:transition spd="med">
    <p:fade/>
  </p:transition>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6" name="Group 195">
            <a:extLst>
              <a:ext uri="{FF2B5EF4-FFF2-40B4-BE49-F238E27FC236}">
                <a16:creationId xmlns:a16="http://schemas.microsoft.com/office/drawing/2014/main" id="{71AFD227-869A-489C-A9B5-3F0498DF3C0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1096450" y="13394"/>
            <a:ext cx="494218" cy="6814823"/>
            <a:chOff x="11096450" y="13394"/>
            <a:chExt cx="494218" cy="6814823"/>
          </a:xfrm>
          <a:solidFill>
            <a:schemeClr val="bg2">
              <a:lumMod val="90000"/>
            </a:schemeClr>
          </a:solidFill>
        </p:grpSpPr>
        <p:sp>
          <p:nvSpPr>
            <p:cNvPr id="197" name="Freeform 8">
              <a:extLst>
                <a:ext uri="{FF2B5EF4-FFF2-40B4-BE49-F238E27FC236}">
                  <a16:creationId xmlns:a16="http://schemas.microsoft.com/office/drawing/2014/main" id="{62704B34-199B-4964-9C78-3AB9735915A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8" name="Freeform 10">
              <a:extLst>
                <a:ext uri="{FF2B5EF4-FFF2-40B4-BE49-F238E27FC236}">
                  <a16:creationId xmlns:a16="http://schemas.microsoft.com/office/drawing/2014/main" id="{8B1E8DB8-017D-454E-849F-EE5742849F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9" name="Freeform 15">
              <a:extLst>
                <a:ext uri="{FF2B5EF4-FFF2-40B4-BE49-F238E27FC236}">
                  <a16:creationId xmlns:a16="http://schemas.microsoft.com/office/drawing/2014/main" id="{16D80E5D-5099-41C4-A80A-1B1538C382F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0" name="Freeform 18">
              <a:extLst>
                <a:ext uri="{FF2B5EF4-FFF2-40B4-BE49-F238E27FC236}">
                  <a16:creationId xmlns:a16="http://schemas.microsoft.com/office/drawing/2014/main" id="{947751E1-E2F4-467E-B547-3BD4BAB7F56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1" name="Freeform 19">
              <a:extLst>
                <a:ext uri="{FF2B5EF4-FFF2-40B4-BE49-F238E27FC236}">
                  <a16:creationId xmlns:a16="http://schemas.microsoft.com/office/drawing/2014/main" id="{55D8869B-B701-4268-9856-876345C8AE3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2" name="Freeform 20">
              <a:extLst>
                <a:ext uri="{FF2B5EF4-FFF2-40B4-BE49-F238E27FC236}">
                  <a16:creationId xmlns:a16="http://schemas.microsoft.com/office/drawing/2014/main" id="{A25CA59C-849F-4CE4-A9B0-293F98DE2C7C}"/>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3" name="Freeform 22">
              <a:extLst>
                <a:ext uri="{FF2B5EF4-FFF2-40B4-BE49-F238E27FC236}">
                  <a16:creationId xmlns:a16="http://schemas.microsoft.com/office/drawing/2014/main" id="{FE000DB1-AAA1-4BFF-8F14-53624C2F9E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4" name="Freeform 23">
              <a:extLst>
                <a:ext uri="{FF2B5EF4-FFF2-40B4-BE49-F238E27FC236}">
                  <a16:creationId xmlns:a16="http://schemas.microsoft.com/office/drawing/2014/main" id="{5EEFBC14-7E5B-47B2-B5E3-E90991F8919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5" name="Freeform 26">
              <a:extLst>
                <a:ext uri="{FF2B5EF4-FFF2-40B4-BE49-F238E27FC236}">
                  <a16:creationId xmlns:a16="http://schemas.microsoft.com/office/drawing/2014/main" id="{00AFF6E4-A34A-4FD3-8C57-BB96114822D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6" name="Freeform 27">
              <a:extLst>
                <a:ext uri="{FF2B5EF4-FFF2-40B4-BE49-F238E27FC236}">
                  <a16:creationId xmlns:a16="http://schemas.microsoft.com/office/drawing/2014/main" id="{C63A8474-C075-4441-A0B3-52286EA5009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7" name="Freeform 28">
              <a:extLst>
                <a:ext uri="{FF2B5EF4-FFF2-40B4-BE49-F238E27FC236}">
                  <a16:creationId xmlns:a16="http://schemas.microsoft.com/office/drawing/2014/main" id="{35DA4698-A2ED-4512-8887-F12D3F14372A}"/>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8" name="Freeform 30">
              <a:extLst>
                <a:ext uri="{FF2B5EF4-FFF2-40B4-BE49-F238E27FC236}">
                  <a16:creationId xmlns:a16="http://schemas.microsoft.com/office/drawing/2014/main" id="{3358E118-D590-4E50-B21C-6CDAA1CCAFC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9" name="Freeform 43">
              <a:extLst>
                <a:ext uri="{FF2B5EF4-FFF2-40B4-BE49-F238E27FC236}">
                  <a16:creationId xmlns:a16="http://schemas.microsoft.com/office/drawing/2014/main" id="{F1EE889E-60FF-423F-ADCB-6CBEE853A040}"/>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4" name="Freeform 51">
              <a:extLst>
                <a:ext uri="{FF2B5EF4-FFF2-40B4-BE49-F238E27FC236}">
                  <a16:creationId xmlns:a16="http://schemas.microsoft.com/office/drawing/2014/main" id="{A4AA0634-0A7C-4A35-8EB7-775200F129F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1" name="Freeform 52">
              <a:extLst>
                <a:ext uri="{FF2B5EF4-FFF2-40B4-BE49-F238E27FC236}">
                  <a16:creationId xmlns:a16="http://schemas.microsoft.com/office/drawing/2014/main" id="{EBA21558-CAC3-445C-8882-5D4A0C6D2A0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2" name="Freeform 53">
              <a:extLst>
                <a:ext uri="{FF2B5EF4-FFF2-40B4-BE49-F238E27FC236}">
                  <a16:creationId xmlns:a16="http://schemas.microsoft.com/office/drawing/2014/main" id="{2E9415F1-5D31-4C25-9E26-203EEF50087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3" name="Freeform 54">
              <a:extLst>
                <a:ext uri="{FF2B5EF4-FFF2-40B4-BE49-F238E27FC236}">
                  <a16:creationId xmlns:a16="http://schemas.microsoft.com/office/drawing/2014/main" id="{622FC1F6-879A-45BA-8752-08020C39CE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4" name="Freeform 55">
              <a:extLst>
                <a:ext uri="{FF2B5EF4-FFF2-40B4-BE49-F238E27FC236}">
                  <a16:creationId xmlns:a16="http://schemas.microsoft.com/office/drawing/2014/main" id="{BA09826C-58E2-48C5-9666-333326C2CA4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5" name="Freeform 56">
              <a:extLst>
                <a:ext uri="{FF2B5EF4-FFF2-40B4-BE49-F238E27FC236}">
                  <a16:creationId xmlns:a16="http://schemas.microsoft.com/office/drawing/2014/main" id="{A6D3555F-4EA1-4EA7-9D08-2D75CE51927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6" name="Freeform 57">
              <a:extLst>
                <a:ext uri="{FF2B5EF4-FFF2-40B4-BE49-F238E27FC236}">
                  <a16:creationId xmlns:a16="http://schemas.microsoft.com/office/drawing/2014/main" id="{60FA20E8-EDAA-4310-B870-97807901AC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7" name="Freeform 59">
              <a:extLst>
                <a:ext uri="{FF2B5EF4-FFF2-40B4-BE49-F238E27FC236}">
                  <a16:creationId xmlns:a16="http://schemas.microsoft.com/office/drawing/2014/main" id="{F5552AA2-C2AB-4D59-B6EF-E8E5EE110E5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8" name="Freeform 60">
              <a:extLst>
                <a:ext uri="{FF2B5EF4-FFF2-40B4-BE49-F238E27FC236}">
                  <a16:creationId xmlns:a16="http://schemas.microsoft.com/office/drawing/2014/main" id="{0BA267D0-8F6B-4803-B948-70E29B4587E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9" name="Freeform 61">
              <a:extLst>
                <a:ext uri="{FF2B5EF4-FFF2-40B4-BE49-F238E27FC236}">
                  <a16:creationId xmlns:a16="http://schemas.microsoft.com/office/drawing/2014/main" id="{86E372A3-B9F4-4FEE-8B96-D9AD879E214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0" name="Freeform 5">
              <a:extLst>
                <a:ext uri="{FF2B5EF4-FFF2-40B4-BE49-F238E27FC236}">
                  <a16:creationId xmlns:a16="http://schemas.microsoft.com/office/drawing/2014/main" id="{FF0C4564-5DA6-4224-A8B7-85CE1323DE8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1" name="Freeform 6">
              <a:extLst>
                <a:ext uri="{FF2B5EF4-FFF2-40B4-BE49-F238E27FC236}">
                  <a16:creationId xmlns:a16="http://schemas.microsoft.com/office/drawing/2014/main" id="{19F31D0D-C43D-4BB0-A13C-9524B84117D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5" name="Freeform 7">
              <a:extLst>
                <a:ext uri="{FF2B5EF4-FFF2-40B4-BE49-F238E27FC236}">
                  <a16:creationId xmlns:a16="http://schemas.microsoft.com/office/drawing/2014/main" id="{6B32FB03-B0FE-4731-BE41-C59AFB49FB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3" name="Freeform 8">
              <a:extLst>
                <a:ext uri="{FF2B5EF4-FFF2-40B4-BE49-F238E27FC236}">
                  <a16:creationId xmlns:a16="http://schemas.microsoft.com/office/drawing/2014/main" id="{BDD5B6F0-1E17-4DCD-AE5F-ED8C48892FE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4" name="Freeform 9">
              <a:extLst>
                <a:ext uri="{FF2B5EF4-FFF2-40B4-BE49-F238E27FC236}">
                  <a16:creationId xmlns:a16="http://schemas.microsoft.com/office/drawing/2014/main" id="{0290BE17-E89B-4AF9-B3F6-AF4884D5246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5" name="Freeform 11">
              <a:extLst>
                <a:ext uri="{FF2B5EF4-FFF2-40B4-BE49-F238E27FC236}">
                  <a16:creationId xmlns:a16="http://schemas.microsoft.com/office/drawing/2014/main" id="{85F63089-F77F-4F02-8417-AAC1847FBCA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6" name="Freeform 12">
              <a:extLst>
                <a:ext uri="{FF2B5EF4-FFF2-40B4-BE49-F238E27FC236}">
                  <a16:creationId xmlns:a16="http://schemas.microsoft.com/office/drawing/2014/main" id="{7B01CD5E-570F-4CBF-9904-94F30D928C5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7" name="Freeform 13">
              <a:extLst>
                <a:ext uri="{FF2B5EF4-FFF2-40B4-BE49-F238E27FC236}">
                  <a16:creationId xmlns:a16="http://schemas.microsoft.com/office/drawing/2014/main" id="{7EE6A672-2915-4B03-99A9-9364D5F152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8" name="Freeform 14">
              <a:extLst>
                <a:ext uri="{FF2B5EF4-FFF2-40B4-BE49-F238E27FC236}">
                  <a16:creationId xmlns:a16="http://schemas.microsoft.com/office/drawing/2014/main" id="{2136B643-14E1-443A-BC1C-06ADAE65C30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9" name="Freeform 16">
              <a:extLst>
                <a:ext uri="{FF2B5EF4-FFF2-40B4-BE49-F238E27FC236}">
                  <a16:creationId xmlns:a16="http://schemas.microsoft.com/office/drawing/2014/main" id="{867FA393-4F37-4E1A-870B-F96775FAB7E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0" name="Freeform 17">
              <a:extLst>
                <a:ext uri="{FF2B5EF4-FFF2-40B4-BE49-F238E27FC236}">
                  <a16:creationId xmlns:a16="http://schemas.microsoft.com/office/drawing/2014/main" id="{E225A1BE-FAD2-4764-A7E4-A6DA07D0573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1" name="Freeform 21">
              <a:extLst>
                <a:ext uri="{FF2B5EF4-FFF2-40B4-BE49-F238E27FC236}">
                  <a16:creationId xmlns:a16="http://schemas.microsoft.com/office/drawing/2014/main" id="{25D65388-C7E0-4C07-822A-03C5009C6D1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2" name="Freeform 25">
              <a:extLst>
                <a:ext uri="{FF2B5EF4-FFF2-40B4-BE49-F238E27FC236}">
                  <a16:creationId xmlns:a16="http://schemas.microsoft.com/office/drawing/2014/main" id="{E1D79822-C494-449C-B439-F437DAD4F218}"/>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3" name="Freeform 29">
              <a:extLst>
                <a:ext uri="{FF2B5EF4-FFF2-40B4-BE49-F238E27FC236}">
                  <a16:creationId xmlns:a16="http://schemas.microsoft.com/office/drawing/2014/main" id="{CDB324E5-E8D9-40E3-BAB4-1F87E67E4F4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4" name="Freeform 31">
              <a:extLst>
                <a:ext uri="{FF2B5EF4-FFF2-40B4-BE49-F238E27FC236}">
                  <a16:creationId xmlns:a16="http://schemas.microsoft.com/office/drawing/2014/main" id="{15404AB3-12EB-462E-85A2-AF4A7E91D72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5" name="Freeform 32">
              <a:extLst>
                <a:ext uri="{FF2B5EF4-FFF2-40B4-BE49-F238E27FC236}">
                  <a16:creationId xmlns:a16="http://schemas.microsoft.com/office/drawing/2014/main" id="{228021CB-53B3-4BCC-A14C-0B6951FC971F}"/>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6" name="Freeform 33">
              <a:extLst>
                <a:ext uri="{FF2B5EF4-FFF2-40B4-BE49-F238E27FC236}">
                  <a16:creationId xmlns:a16="http://schemas.microsoft.com/office/drawing/2014/main" id="{B353D0BC-00A6-4EA4-9311-9FCB88CC202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7" name="Freeform 34">
              <a:extLst>
                <a:ext uri="{FF2B5EF4-FFF2-40B4-BE49-F238E27FC236}">
                  <a16:creationId xmlns:a16="http://schemas.microsoft.com/office/drawing/2014/main" id="{0E001FD3-6EDD-47A3-9916-826E1595DAB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8" name="Freeform 35">
              <a:extLst>
                <a:ext uri="{FF2B5EF4-FFF2-40B4-BE49-F238E27FC236}">
                  <a16:creationId xmlns:a16="http://schemas.microsoft.com/office/drawing/2014/main" id="{FE214D5B-D151-4E09-A01E-BEAAF9C679ED}"/>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4" name="Freeform 36">
              <a:extLst>
                <a:ext uri="{FF2B5EF4-FFF2-40B4-BE49-F238E27FC236}">
                  <a16:creationId xmlns:a16="http://schemas.microsoft.com/office/drawing/2014/main" id="{3024EF13-0A45-49DD-B0F4-FA3A5169EFFE}"/>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0" name="Freeform 37">
              <a:extLst>
                <a:ext uri="{FF2B5EF4-FFF2-40B4-BE49-F238E27FC236}">
                  <a16:creationId xmlns:a16="http://schemas.microsoft.com/office/drawing/2014/main" id="{95E0BDAE-48A7-4752-A150-74DA4BAE5E4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1" name="Freeform 38">
              <a:extLst>
                <a:ext uri="{FF2B5EF4-FFF2-40B4-BE49-F238E27FC236}">
                  <a16:creationId xmlns:a16="http://schemas.microsoft.com/office/drawing/2014/main" id="{DE128EDB-3179-4F47-8B37-BEDE3B82FFC7}"/>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2" name="Freeform 39">
              <a:extLst>
                <a:ext uri="{FF2B5EF4-FFF2-40B4-BE49-F238E27FC236}">
                  <a16:creationId xmlns:a16="http://schemas.microsoft.com/office/drawing/2014/main" id="{E09CDD49-7B7B-42C0-A09E-6CFB3CDFF6A1}"/>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3" name="Freeform 40">
              <a:extLst>
                <a:ext uri="{FF2B5EF4-FFF2-40B4-BE49-F238E27FC236}">
                  <a16:creationId xmlns:a16="http://schemas.microsoft.com/office/drawing/2014/main" id="{93C5D839-4CD5-4165-9091-7D9B92CDC1D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4" name="Freeform 41">
              <a:extLst>
                <a:ext uri="{FF2B5EF4-FFF2-40B4-BE49-F238E27FC236}">
                  <a16:creationId xmlns:a16="http://schemas.microsoft.com/office/drawing/2014/main" id="{3C7F638A-BB6D-4B24-A7F9-03BF8087459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5" name="Freeform 42">
              <a:extLst>
                <a:ext uri="{FF2B5EF4-FFF2-40B4-BE49-F238E27FC236}">
                  <a16:creationId xmlns:a16="http://schemas.microsoft.com/office/drawing/2014/main" id="{5B59DB64-329B-45EA-8A67-4213A886B5B2}"/>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6" name="Freeform 44">
              <a:extLst>
                <a:ext uri="{FF2B5EF4-FFF2-40B4-BE49-F238E27FC236}">
                  <a16:creationId xmlns:a16="http://schemas.microsoft.com/office/drawing/2014/main" id="{D8DAB003-6484-4D1D-85AE-93FA09BC5EF5}"/>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7" name="Freeform 45">
              <a:extLst>
                <a:ext uri="{FF2B5EF4-FFF2-40B4-BE49-F238E27FC236}">
                  <a16:creationId xmlns:a16="http://schemas.microsoft.com/office/drawing/2014/main" id="{D49280A1-ACA8-4CD6-9012-AF12660F07E4}"/>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8" name="Freeform 46">
              <a:extLst>
                <a:ext uri="{FF2B5EF4-FFF2-40B4-BE49-F238E27FC236}">
                  <a16:creationId xmlns:a16="http://schemas.microsoft.com/office/drawing/2014/main" id="{C03EAE8C-6089-40E5-9361-2E266A1EEBA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9" name="Freeform 47">
              <a:extLst>
                <a:ext uri="{FF2B5EF4-FFF2-40B4-BE49-F238E27FC236}">
                  <a16:creationId xmlns:a16="http://schemas.microsoft.com/office/drawing/2014/main" id="{02E3A077-F087-4E14-A13E-4E9D4369B1F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0" name="Freeform 48">
              <a:extLst>
                <a:ext uri="{FF2B5EF4-FFF2-40B4-BE49-F238E27FC236}">
                  <a16:creationId xmlns:a16="http://schemas.microsoft.com/office/drawing/2014/main" id="{7CE4FAAA-45E7-4C86-B59A-F284B79EFD23}"/>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1" name="Freeform 49">
              <a:extLst>
                <a:ext uri="{FF2B5EF4-FFF2-40B4-BE49-F238E27FC236}">
                  <a16:creationId xmlns:a16="http://schemas.microsoft.com/office/drawing/2014/main" id="{E2689B62-CCA1-4EE5-B622-FBA516868916}"/>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2" name="Freeform 8">
              <a:extLst>
                <a:ext uri="{FF2B5EF4-FFF2-40B4-BE49-F238E27FC236}">
                  <a16:creationId xmlns:a16="http://schemas.microsoft.com/office/drawing/2014/main" id="{113638EE-3BCF-4315-A329-3C6766A3890B}"/>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3" name="Freeform 106">
              <a:extLst>
                <a:ext uri="{FF2B5EF4-FFF2-40B4-BE49-F238E27FC236}">
                  <a16:creationId xmlns:a16="http://schemas.microsoft.com/office/drawing/2014/main" id="{4FB36B8F-335B-40F2-83BB-C2B2689DC2E9}"/>
                </a:ext>
                <a:ext uri="{C183D7F6-B498-43B3-948B-1728B52AA6E4}">
                  <adec:decorative xmlns:adec="http://schemas.microsoft.com/office/drawing/2017/decorative" val="1"/>
                </a:ext>
              </a:extLst>
            </p:cNvPr>
            <p:cNvSpPr>
              <a:spLocks/>
            </p:cNvSpPr>
            <p:nvPr>
              <p:extLst>
                <p:ext uri="{386F3935-93C4-4BCD-93E2-E3B085C9AB24}">
                  <p16:designElem xmlns:p16="http://schemas.microsoft.com/office/powerpoint/2015/main" val="1"/>
                </p:ext>
              </p:extLst>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useBgFill="1">
        <p:nvSpPr>
          <p:cNvPr id="256" name="Rectangle 254">
            <a:extLst>
              <a:ext uri="{FF2B5EF4-FFF2-40B4-BE49-F238E27FC236}">
                <a16:creationId xmlns:a16="http://schemas.microsoft.com/office/drawing/2014/main" id="{6BB4A288-31AD-48C2-B51A-26D773DE2A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1" name="İçerik Yer Tutucusu 190">
            <a:extLst>
              <a:ext uri="{FF2B5EF4-FFF2-40B4-BE49-F238E27FC236}">
                <a16:creationId xmlns:a16="http://schemas.microsoft.com/office/drawing/2014/main" id="{3F960B2D-D35F-CCB9-7BF3-9731DB0F6CC2}"/>
              </a:ext>
            </a:extLst>
          </p:cNvPr>
          <p:cNvPicPr>
            <a:picLocks noGrp="1" noChangeAspect="1"/>
          </p:cNvPicPr>
          <p:nvPr>
            <p:ph idx="1"/>
          </p:nvPr>
        </p:nvPicPr>
        <p:blipFill>
          <a:blip r:embed="rId2"/>
          <a:srcRect r="1779" b="1"/>
          <a:stretch/>
        </p:blipFill>
        <p:spPr>
          <a:xfrm>
            <a:off x="20" y="-1"/>
            <a:ext cx="12191980" cy="6857999"/>
          </a:xfrm>
          <a:prstGeom prst="rect">
            <a:avLst/>
          </a:prstGeom>
        </p:spPr>
      </p:pic>
    </p:spTree>
    <p:extLst>
      <p:ext uri="{BB962C8B-B14F-4D97-AF65-F5344CB8AC3E}">
        <p14:creationId xmlns:p14="http://schemas.microsoft.com/office/powerpoint/2010/main" val="269111009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F958379-AE4D-0072-A1ED-FF9AFE8B9260}"/>
              </a:ext>
            </a:extLst>
          </p:cNvPr>
          <p:cNvPicPr>
            <a:picLocks noChangeAspect="1"/>
          </p:cNvPicPr>
          <p:nvPr/>
        </p:nvPicPr>
        <p:blipFill>
          <a:blip r:embed="rId2"/>
          <a:stretch>
            <a:fillRect/>
          </a:stretch>
        </p:blipFill>
        <p:spPr>
          <a:xfrm>
            <a:off x="465092" y="871050"/>
            <a:ext cx="11208910" cy="63899"/>
          </a:xfrm>
          <a:prstGeom prst="rect">
            <a:avLst/>
          </a:prstGeom>
        </p:spPr>
      </p:pic>
      <p:sp>
        <p:nvSpPr>
          <p:cNvPr id="6" name="Title 4">
            <a:extLst>
              <a:ext uri="{FF2B5EF4-FFF2-40B4-BE49-F238E27FC236}">
                <a16:creationId xmlns:a16="http://schemas.microsoft.com/office/drawing/2014/main" id="{34E7A9EB-B63B-BB18-E7DF-8140C4CE79C5}"/>
              </a:ext>
            </a:extLst>
          </p:cNvPr>
          <p:cNvSpPr>
            <a:spLocks noGrp="1"/>
          </p:cNvSpPr>
          <p:nvPr>
            <p:ph type="title"/>
          </p:nvPr>
        </p:nvSpPr>
        <p:spPr>
          <a:xfrm>
            <a:off x="620184" y="152400"/>
            <a:ext cx="10989733" cy="564292"/>
          </a:xfrm>
        </p:spPr>
        <p:txBody>
          <a:bodyPr/>
          <a:lstStyle/>
          <a:p>
            <a:r>
              <a:rPr lang="tr-TR" sz="3200" dirty="0">
                <a:latin typeface="Roboto" panose="02000000000000000000" pitchFamily="2" charset="0"/>
                <a:ea typeface="Roboto" panose="02000000000000000000" pitchFamily="2" charset="0"/>
                <a:cs typeface="Roboto" panose="02000000000000000000" pitchFamily="2" charset="0"/>
              </a:rPr>
              <a:t>POLLUX – Progresyonsuz Sağ Kalım Alt Grup Analizi</a:t>
            </a:r>
            <a:endParaRPr lang="tr-TR" dirty="0">
              <a:latin typeface="Roboto" panose="02000000000000000000" pitchFamily="2" charset="0"/>
              <a:ea typeface="Roboto" panose="02000000000000000000" pitchFamily="2" charset="0"/>
              <a:cs typeface="Roboto" panose="02000000000000000000" pitchFamily="2" charset="0"/>
            </a:endParaRPr>
          </a:p>
        </p:txBody>
      </p:sp>
      <p:sp>
        <p:nvSpPr>
          <p:cNvPr id="16" name="Rectangle: Rounded Corners 15">
            <a:extLst>
              <a:ext uri="{FF2B5EF4-FFF2-40B4-BE49-F238E27FC236}">
                <a16:creationId xmlns:a16="http://schemas.microsoft.com/office/drawing/2014/main" id="{582479AD-0916-1108-536D-836007E46B62}"/>
              </a:ext>
            </a:extLst>
          </p:cNvPr>
          <p:cNvSpPr/>
          <p:nvPr/>
        </p:nvSpPr>
        <p:spPr>
          <a:xfrm>
            <a:off x="2195038" y="986330"/>
            <a:ext cx="7319665" cy="5183811"/>
          </a:xfrm>
          <a:prstGeom prst="roundRect">
            <a:avLst/>
          </a:prstGeom>
          <a:noFill/>
          <a:ln w="57150" cap="flat" cmpd="sng" algn="ctr">
            <a:solidFill>
              <a:schemeClr val="accent1"/>
            </a:solidFill>
            <a:prstDash val="solid"/>
            <a:miter lim="800000"/>
          </a:ln>
          <a:effectLst/>
        </p:spPr>
        <p:txBody>
          <a:bodyPr rtlCol="0" anchor="ctr"/>
          <a:lstStyle/>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83E83D8C-DC02-D61F-6F98-96CD9A20C7FF}"/>
              </a:ext>
            </a:extLst>
          </p:cNvPr>
          <p:cNvSpPr txBox="1"/>
          <p:nvPr/>
        </p:nvSpPr>
        <p:spPr>
          <a:xfrm>
            <a:off x="78202" y="6259062"/>
            <a:ext cx="823975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PFS, progression-free survival; D-VMP, daratumumab plus bortezomib/melphalan/prednisone; VMP, bortezomib/melphalan/prednisone; ITT, intent-to-treat; DARA, daratumumab;</a:t>
            </a:r>
          </a:p>
        </p:txBody>
      </p:sp>
      <p:sp>
        <p:nvSpPr>
          <p:cNvPr id="18" name="TextBox 17">
            <a:extLst>
              <a:ext uri="{FF2B5EF4-FFF2-40B4-BE49-F238E27FC236}">
                <a16:creationId xmlns:a16="http://schemas.microsoft.com/office/drawing/2014/main" id="{5EE934C3-F393-8868-3AC6-9FDDFDA73A75}"/>
              </a:ext>
            </a:extLst>
          </p:cNvPr>
          <p:cNvSpPr txBox="1"/>
          <p:nvPr/>
        </p:nvSpPr>
        <p:spPr>
          <a:xfrm>
            <a:off x="78202" y="6350501"/>
            <a:ext cx="198163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800" b="0" i="0" u="none" strike="noStrike" kern="1200" cap="none" spc="0" normalizeH="0" baseline="0" noProof="0" dirty="0">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sym typeface="Open Sans"/>
                <a:rtl val="0"/>
              </a:rPr>
              <a:t>HR, hazard ratio; CI confidence interval.</a:t>
            </a:r>
          </a:p>
        </p:txBody>
      </p:sp>
      <p:pic>
        <p:nvPicPr>
          <p:cNvPr id="3" name="Picture 2">
            <a:extLst>
              <a:ext uri="{FF2B5EF4-FFF2-40B4-BE49-F238E27FC236}">
                <a16:creationId xmlns:a16="http://schemas.microsoft.com/office/drawing/2014/main" id="{10DAEE5E-F781-AA0C-1F2F-4209AACDE8B3}"/>
              </a:ext>
            </a:extLst>
          </p:cNvPr>
          <p:cNvPicPr>
            <a:picLocks noChangeAspect="1"/>
          </p:cNvPicPr>
          <p:nvPr/>
        </p:nvPicPr>
        <p:blipFill>
          <a:blip r:embed="rId3"/>
          <a:stretch>
            <a:fillRect/>
          </a:stretch>
        </p:blipFill>
        <p:spPr>
          <a:xfrm>
            <a:off x="2873667" y="970763"/>
            <a:ext cx="5962405" cy="5236918"/>
          </a:xfrm>
          <a:prstGeom prst="rect">
            <a:avLst/>
          </a:prstGeom>
        </p:spPr>
      </p:pic>
      <p:sp>
        <p:nvSpPr>
          <p:cNvPr id="4" name="TextBox 3">
            <a:extLst>
              <a:ext uri="{FF2B5EF4-FFF2-40B4-BE49-F238E27FC236}">
                <a16:creationId xmlns:a16="http://schemas.microsoft.com/office/drawing/2014/main" id="{966C7367-34C2-5D0B-5B47-7AFD4615F3A3}"/>
              </a:ext>
            </a:extLst>
          </p:cNvPr>
          <p:cNvSpPr txBox="1"/>
          <p:nvPr/>
        </p:nvSpPr>
        <p:spPr>
          <a:xfrm>
            <a:off x="78202" y="6597878"/>
            <a:ext cx="11353800"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M.A. </a:t>
            </a:r>
            <a:r>
              <a:rPr kumimoji="0" lang="en-US" sz="8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Dimopoulos</a:t>
            </a:r>
            <a:r>
              <a:rPr kumimoji="0" lang="en-US"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et al., N </a:t>
            </a:r>
            <a:r>
              <a:rPr kumimoji="0" lang="en-US" sz="800" b="0" i="0" u="none" strike="noStrike" kern="1200" cap="none" spc="0" normalizeH="0" baseline="0" noProof="0" dirty="0" err="1">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Engl</a:t>
            </a:r>
            <a:r>
              <a:rPr kumimoji="0" lang="en-US" sz="800" b="0"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J Med 2016;375:1319-31 </a:t>
            </a:r>
          </a:p>
        </p:txBody>
      </p:sp>
    </p:spTree>
    <p:extLst>
      <p:ext uri="{BB962C8B-B14F-4D97-AF65-F5344CB8AC3E}">
        <p14:creationId xmlns:p14="http://schemas.microsoft.com/office/powerpoint/2010/main" val="2741427853"/>
      </p:ext>
    </p:extLst>
  </p:cSld>
  <p:clrMapOvr>
    <a:masterClrMapping/>
  </p:clrMapOvr>
  <p:transition spd="med">
    <p:fade/>
  </p:transition>
</p:sld>
</file>

<file path=ppt/slides/slide8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Rectángulo 3"/>
          <p:cNvSpPr/>
          <p:nvPr/>
        </p:nvSpPr>
        <p:spPr bwMode="auto">
          <a:xfrm>
            <a:off x="-15380" y="752591"/>
            <a:ext cx="12192000" cy="5352818"/>
          </a:xfrm>
          <a:prstGeom prst="rect">
            <a:avLst/>
          </a:prstGeom>
          <a:solidFill>
            <a:srgbClr val="FFFFFF"/>
          </a:solidFill>
          <a:ln w="9525" cap="flat" cmpd="sng" algn="ctr">
            <a:solidFill>
              <a:srgbClr val="FFFFFF"/>
            </a:solidFill>
            <a:prstDash val="solid"/>
            <a:round/>
            <a:headEnd type="none" w="med" len="med"/>
            <a:tailEnd type="none" w="med" len="med"/>
          </a:ln>
          <a:effectLst/>
        </p:spPr>
        <p:txBody>
          <a:bodyPr vert="horz" wrap="square" lIns="91430" tIns="45715" rIns="91430" bIns="45715" numCol="1" rtlCol="0" anchor="t" anchorCtr="0" compatLnSpc="1">
            <a:prstTxWarp prst="textNoShape">
              <a:avLst/>
            </a:prstTxWarp>
          </a:bodyPr>
          <a:lstStyle/>
          <a:p>
            <a:pPr marL="0" marR="0" lvl="0" indent="0" algn="l" defTabSz="914288" rtl="0" eaLnBrk="0" fontAlgn="base" latinLnBrk="0" hangingPunct="0">
              <a:lnSpc>
                <a:spcPct val="100000"/>
              </a:lnSpc>
              <a:spcBef>
                <a:spcPct val="2000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Calibri"/>
              <a:ea typeface="+mn-ea"/>
              <a:cs typeface="Calibri"/>
            </a:endParaRPr>
          </a:p>
        </p:txBody>
      </p:sp>
      <p:sp>
        <p:nvSpPr>
          <p:cNvPr id="235531" name="47 CuadroTexto"/>
          <p:cNvSpPr txBox="1">
            <a:spLocks noChangeArrowheads="1"/>
          </p:cNvSpPr>
          <p:nvPr/>
        </p:nvSpPr>
        <p:spPr bwMode="auto">
          <a:xfrm>
            <a:off x="0" y="177584"/>
            <a:ext cx="12087688" cy="769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0" tIns="45715" rIns="91430" bIns="45715">
            <a:spAutoFit/>
          </a:bodyPr>
          <a:lstStyle>
            <a:lvl1pPr eaLnBrk="0" hangingPunct="0">
              <a:defRPr sz="2800" b="1">
                <a:solidFill>
                  <a:schemeClr val="tx1"/>
                </a:solidFill>
                <a:latin typeface="Arial" charset="0"/>
                <a:ea typeface="ＭＳ Ｐゴシック" charset="0"/>
                <a:cs typeface="ＭＳ Ｐゴシック" charset="0"/>
              </a:defRPr>
            </a:lvl1pPr>
            <a:lvl2pPr marL="742950" indent="-285750" eaLnBrk="0" hangingPunct="0">
              <a:defRPr sz="2800" b="1">
                <a:solidFill>
                  <a:schemeClr val="tx1"/>
                </a:solidFill>
                <a:latin typeface="Arial" charset="0"/>
                <a:ea typeface="ＭＳ Ｐゴシック" charset="0"/>
              </a:defRPr>
            </a:lvl2pPr>
            <a:lvl3pPr marL="1143000" indent="-228600" eaLnBrk="0" hangingPunct="0">
              <a:defRPr sz="2800" b="1">
                <a:solidFill>
                  <a:schemeClr val="tx1"/>
                </a:solidFill>
                <a:latin typeface="Arial" charset="0"/>
                <a:ea typeface="ＭＳ Ｐゴシック" charset="0"/>
              </a:defRPr>
            </a:lvl3pPr>
            <a:lvl4pPr marL="1600200" indent="-228600" eaLnBrk="0" hangingPunct="0">
              <a:defRPr sz="2800" b="1">
                <a:solidFill>
                  <a:schemeClr val="tx1"/>
                </a:solidFill>
                <a:latin typeface="Arial" charset="0"/>
                <a:ea typeface="ＭＳ Ｐゴシック" charset="0"/>
              </a:defRPr>
            </a:lvl4pPr>
            <a:lvl5pPr marL="2057400" indent="-228600" eaLnBrk="0" hangingPunct="0">
              <a:defRPr sz="2800" b="1">
                <a:solidFill>
                  <a:schemeClr val="tx1"/>
                </a:solidFill>
                <a:latin typeface="Arial" charset="0"/>
                <a:ea typeface="ＭＳ Ｐゴシック" charset="0"/>
              </a:defRPr>
            </a:lvl5pPr>
            <a:lvl6pPr marL="2514600" indent="-228600" eaLnBrk="0" fontAlgn="base" hangingPunct="0">
              <a:spcBef>
                <a:spcPct val="0"/>
              </a:spcBef>
              <a:spcAft>
                <a:spcPct val="0"/>
              </a:spcAft>
              <a:defRPr sz="2800" b="1">
                <a:solidFill>
                  <a:schemeClr val="tx1"/>
                </a:solidFill>
                <a:latin typeface="Arial" charset="0"/>
                <a:ea typeface="ＭＳ Ｐゴシック" charset="0"/>
              </a:defRPr>
            </a:lvl6pPr>
            <a:lvl7pPr marL="2971800" indent="-228600" eaLnBrk="0" fontAlgn="base" hangingPunct="0">
              <a:spcBef>
                <a:spcPct val="0"/>
              </a:spcBef>
              <a:spcAft>
                <a:spcPct val="0"/>
              </a:spcAft>
              <a:defRPr sz="2800" b="1">
                <a:solidFill>
                  <a:schemeClr val="tx1"/>
                </a:solidFill>
                <a:latin typeface="Arial" charset="0"/>
                <a:ea typeface="ＭＳ Ｐゴシック" charset="0"/>
              </a:defRPr>
            </a:lvl7pPr>
            <a:lvl8pPr marL="3429000" indent="-228600" eaLnBrk="0" fontAlgn="base" hangingPunct="0">
              <a:spcBef>
                <a:spcPct val="0"/>
              </a:spcBef>
              <a:spcAft>
                <a:spcPct val="0"/>
              </a:spcAft>
              <a:defRPr sz="2800" b="1">
                <a:solidFill>
                  <a:schemeClr val="tx1"/>
                </a:solidFill>
                <a:latin typeface="Arial" charset="0"/>
                <a:ea typeface="ＭＳ Ｐゴシック" charset="0"/>
              </a:defRPr>
            </a:lvl8pPr>
            <a:lvl9pPr marL="3886200" indent="-228600" eaLnBrk="0" fontAlgn="base" hangingPunct="0">
              <a:spcBef>
                <a:spcPct val="0"/>
              </a:spcBef>
              <a:spcAft>
                <a:spcPct val="0"/>
              </a:spcAft>
              <a:defRPr sz="2800" b="1">
                <a:solidFill>
                  <a:schemeClr val="tx1"/>
                </a:solidFill>
                <a:latin typeface="Arial" charset="0"/>
                <a:ea typeface="ＭＳ Ｐゴシック" charset="0"/>
              </a:defRPr>
            </a:lvl9pPr>
          </a:lstStyle>
          <a:p>
            <a:pPr marL="0" marR="0" lvl="0" indent="0" algn="ctr" defTabSz="914288"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4F81BD"/>
                </a:solidFill>
                <a:effectLst/>
                <a:uLnTx/>
                <a:uFillTx/>
                <a:latin typeface="Calibri"/>
                <a:ea typeface="ＭＳ Ｐゴシック" charset="0"/>
                <a:cs typeface="Calibri"/>
              </a:rPr>
              <a:t> </a:t>
            </a:r>
          </a:p>
          <a:p>
            <a:pPr marL="0" marR="0" lvl="0" indent="0" algn="ctr" defTabSz="914288" rtl="0" eaLnBrk="1" fontAlgn="base" latinLnBrk="0" hangingPunct="1">
              <a:lnSpc>
                <a:spcPct val="100000"/>
              </a:lnSpc>
              <a:spcBef>
                <a:spcPct val="0"/>
              </a:spcBef>
              <a:spcAft>
                <a:spcPct val="0"/>
              </a:spcAft>
              <a:buClrTx/>
              <a:buSzTx/>
              <a:buFontTx/>
              <a:buNone/>
              <a:tabLst/>
              <a:defRPr/>
            </a:pPr>
            <a:r>
              <a:rPr kumimoji="0" lang="tr-TR" sz="2400" b="1" i="0" u="none" strike="noStrike" kern="1200" cap="none" spc="0" normalizeH="0" baseline="0" noProof="0" dirty="0" err="1">
                <a:ln>
                  <a:noFill/>
                </a:ln>
                <a:solidFill>
                  <a:srgbClr val="FF0000"/>
                </a:solidFill>
                <a:effectLst/>
                <a:uLnTx/>
                <a:uFillTx/>
                <a:latin typeface="Calibri"/>
                <a:ea typeface="ＭＳ Ｐゴシック" charset="0"/>
                <a:cs typeface="Calibri"/>
              </a:rPr>
              <a:t>Proteazom</a:t>
            </a:r>
            <a:r>
              <a:rPr kumimoji="0" lang="tr-TR" sz="2400" b="1" i="0" u="none" strike="noStrike" kern="1200" cap="none" spc="0" normalizeH="0" baseline="0" noProof="0" dirty="0">
                <a:ln>
                  <a:noFill/>
                </a:ln>
                <a:solidFill>
                  <a:srgbClr val="FF0000"/>
                </a:solidFill>
                <a:effectLst/>
                <a:uLnTx/>
                <a:uFillTx/>
                <a:latin typeface="Calibri"/>
                <a:ea typeface="ＭＳ Ｐゴシック" charset="0"/>
                <a:cs typeface="Calibri"/>
              </a:rPr>
              <a:t> İnhibitörü Temelli Rejimler</a:t>
            </a:r>
            <a:r>
              <a:rPr kumimoji="0" lang="en-US" sz="2400" b="1" i="0" u="none" strike="noStrike" kern="1200" cap="none" spc="0" normalizeH="0" baseline="0" noProof="0" dirty="0">
                <a:ln>
                  <a:noFill/>
                </a:ln>
                <a:solidFill>
                  <a:srgbClr val="FF0000"/>
                </a:solidFill>
                <a:effectLst/>
                <a:uLnTx/>
                <a:uFillTx/>
                <a:latin typeface="Calibri"/>
                <a:ea typeface="ＭＳ Ｐゴシック" charset="0"/>
                <a:cs typeface="Calibri"/>
              </a:rPr>
              <a:t>: </a:t>
            </a:r>
            <a:r>
              <a:rPr kumimoji="0" lang="tr-TR" sz="2400" b="1" i="0" u="none" strike="noStrike" kern="1200" cap="none" spc="0" normalizeH="0" baseline="0" noProof="0" dirty="0">
                <a:ln>
                  <a:noFill/>
                </a:ln>
                <a:solidFill>
                  <a:srgbClr val="FF0000"/>
                </a:solidFill>
                <a:effectLst/>
                <a:uLnTx/>
                <a:uFillTx/>
                <a:latin typeface="Calibri"/>
                <a:ea typeface="ＭＳ Ｐゴシック" charset="0"/>
                <a:cs typeface="Calibri"/>
              </a:rPr>
              <a:t>Etkinlik</a:t>
            </a:r>
            <a:endParaRPr kumimoji="0" lang="en-US" sz="2400" b="1" i="0" u="none" strike="noStrike" kern="1200" cap="none" spc="0" normalizeH="0" baseline="0" noProof="0" dirty="0">
              <a:ln>
                <a:noFill/>
              </a:ln>
              <a:solidFill>
                <a:srgbClr val="FF0000"/>
              </a:solidFill>
              <a:effectLst/>
              <a:uLnTx/>
              <a:uFillTx/>
              <a:latin typeface="Calibri"/>
              <a:ea typeface="ＭＳ Ｐゴシック" charset="0"/>
              <a:cs typeface="Calibri"/>
            </a:endParaRPr>
          </a:p>
        </p:txBody>
      </p:sp>
      <p:sp>
        <p:nvSpPr>
          <p:cNvPr id="36" name="Text Placeholder 9"/>
          <p:cNvSpPr txBox="1">
            <a:spLocks/>
          </p:cNvSpPr>
          <p:nvPr/>
        </p:nvSpPr>
        <p:spPr>
          <a:xfrm>
            <a:off x="5391609" y="6257846"/>
            <a:ext cx="6748310" cy="600154"/>
          </a:xfrm>
          <a:prstGeom prst="rect">
            <a:avLst/>
          </a:prstGeom>
          <a:noFill/>
          <a:ln>
            <a:noFill/>
          </a:ln>
        </p:spPr>
        <p:txBody>
          <a:bodyPr vert="horz" wrap="square" lIns="91430" tIns="45715" rIns="91430" bIns="45715" rtlCol="0" anchor="b">
            <a:spAutoFit/>
          </a:bodyPr>
          <a:lstStyle>
            <a:lvl1pPr marL="0" indent="0" algn="r" defTabSz="914400" rtl="0" eaLnBrk="1" latinLnBrk="0" hangingPunct="1">
              <a:spcBef>
                <a:spcPts val="0"/>
              </a:spcBef>
              <a:spcAft>
                <a:spcPts val="0"/>
              </a:spcAft>
              <a:buClr>
                <a:schemeClr val="accent1"/>
              </a:buClr>
              <a:buFont typeface="Arial" panose="020B0604020202020204" pitchFamily="34" charset="0"/>
              <a:buNone/>
              <a:defRPr sz="1000" kern="1200" spc="0" baseline="0">
                <a:solidFill>
                  <a:schemeClr val="tx1"/>
                </a:solidFill>
                <a:latin typeface="+mn-lt"/>
                <a:ea typeface="+mn-ea"/>
                <a:cs typeface="Arial" panose="020B0604020202020204" pitchFamily="34" charset="0"/>
              </a:defRPr>
            </a:lvl1pPr>
            <a:lvl2pPr marL="742950" indent="-285750" algn="l" defTabSz="914400" rtl="0" eaLnBrk="1" latinLnBrk="0" hangingPunct="1">
              <a:spcBef>
                <a:spcPts val="4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spcBef>
                <a:spcPts val="4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spcBef>
                <a:spcPts val="4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spcBef>
                <a:spcPts val="4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
                <a:srgbClr val="004990"/>
              </a:buClr>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a:ea typeface="+mn-ea"/>
                <a:cs typeface="Calibri"/>
              </a:rPr>
              <a:t>1. Dimopoulos. Lancet Oncol. 2016;17:P27. 2. Moreau. Leukemia. 2017;31:115. 3. Mateos. ASH 2020. Abstr 415.</a:t>
            </a:r>
          </a:p>
          <a:p>
            <a:pPr marL="0" marR="0" lvl="0" indent="0" algn="r" defTabSz="914400" rtl="0" eaLnBrk="1" fontAlgn="auto" latinLnBrk="0" hangingPunct="1">
              <a:lnSpc>
                <a:spcPct val="100000"/>
              </a:lnSpc>
              <a:spcBef>
                <a:spcPts val="0"/>
              </a:spcBef>
              <a:spcAft>
                <a:spcPts val="0"/>
              </a:spcAft>
              <a:buClr>
                <a:srgbClr val="004990"/>
              </a:buClr>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a:ea typeface="+mn-ea"/>
                <a:cs typeface="Calibri"/>
              </a:rPr>
              <a:t> 4. Spencer. Haematologica. 2018;103:2079. 5. Dimopoulos. Lancet. 2020;396:186. 6. Moreau. EHA 2020. Abstr LB2603.. 7. San-Miguel. Lancet Oncol. 2014;15:1195. </a:t>
            </a:r>
          </a:p>
        </p:txBody>
      </p:sp>
      <p:grpSp>
        <p:nvGrpSpPr>
          <p:cNvPr id="10" name="Grupo 9">
            <a:extLst>
              <a:ext uri="{FF2B5EF4-FFF2-40B4-BE49-F238E27FC236}">
                <a16:creationId xmlns:a16="http://schemas.microsoft.com/office/drawing/2014/main" id="{CE076629-F3F0-C04F-9AC5-583828A48BDF}"/>
              </a:ext>
            </a:extLst>
          </p:cNvPr>
          <p:cNvGrpSpPr/>
          <p:nvPr/>
        </p:nvGrpSpPr>
        <p:grpSpPr>
          <a:xfrm>
            <a:off x="3726873" y="1034833"/>
            <a:ext cx="4862945" cy="2110149"/>
            <a:chOff x="3487118" y="1034832"/>
            <a:chExt cx="5587803" cy="2775171"/>
          </a:xfrm>
        </p:grpSpPr>
        <p:sp>
          <p:nvSpPr>
            <p:cNvPr id="20" name="Flowchart: Alternate Process 12"/>
            <p:cNvSpPr/>
            <p:nvPr/>
          </p:nvSpPr>
          <p:spPr>
            <a:xfrm>
              <a:off x="3487118" y="2687479"/>
              <a:ext cx="2665954" cy="1122524"/>
            </a:xfrm>
            <a:prstGeom prst="flowChartAlternateProcess">
              <a:avLst/>
            </a:prstGeom>
            <a:gradFill rotWithShape="1">
              <a:gsLst>
                <a:gs pos="0">
                  <a:srgbClr val="88AE99">
                    <a:tint val="50000"/>
                    <a:satMod val="300000"/>
                  </a:srgbClr>
                </a:gs>
                <a:gs pos="35000">
                  <a:srgbClr val="88AE99">
                    <a:tint val="37000"/>
                    <a:satMod val="300000"/>
                  </a:srgbClr>
                </a:gs>
                <a:gs pos="100000">
                  <a:srgbClr val="88AE99">
                    <a:tint val="15000"/>
                    <a:satMod val="350000"/>
                  </a:srgbClr>
                </a:gs>
              </a:gsLst>
              <a:lin ang="16200000" scaled="1"/>
            </a:gradFill>
            <a:ln w="9525" cap="flat" cmpd="sng" algn="ctr">
              <a:solidFill>
                <a:srgbClr val="88AE99">
                  <a:shade val="95000"/>
                  <a:satMod val="105000"/>
                </a:srgbClr>
              </a:solidFill>
              <a:prstDash val="solid"/>
            </a:ln>
            <a:effectLst>
              <a:outerShdw blurRad="40000" dist="20000" dir="5400000" rotWithShape="0">
                <a:srgbClr val="000000">
                  <a:alpha val="38000"/>
                </a:srgbClr>
              </a:outerShdw>
            </a:effectLst>
          </p:spPr>
          <p:txBody>
            <a:bodyPr lIns="91430" tIns="45715" rIns="91430" bIns="45715" rtlCol="0" anchor="ctr"/>
            <a:lstStyle/>
            <a:p>
              <a:pPr marL="0" marR="0" lvl="0" indent="0" algn="ctr" defTabSz="914288" rtl="0" eaLnBrk="1" fontAlgn="auto" latinLnBrk="0" hangingPunct="1">
                <a:lnSpc>
                  <a:spcPct val="100000"/>
                </a:lnSpc>
                <a:spcBef>
                  <a:spcPts val="0"/>
                </a:spcBef>
                <a:spcAft>
                  <a:spcPts val="0"/>
                </a:spcAft>
                <a:buClrTx/>
                <a:buSzTx/>
                <a:buFontTx/>
                <a:buNone/>
                <a:tabLst/>
                <a:defRPr/>
              </a:pPr>
              <a:r>
                <a:rPr kumimoji="0" lang="tr-TR" sz="1600" b="1" i="0" u="none" strike="noStrike" kern="0" cap="none" spc="0" normalizeH="0" baseline="0" noProof="0" dirty="0">
                  <a:ln>
                    <a:noFill/>
                  </a:ln>
                  <a:solidFill>
                    <a:prstClr val="black"/>
                  </a:solidFill>
                  <a:effectLst/>
                  <a:uLnTx/>
                  <a:uFillTx/>
                  <a:latin typeface="Calibri"/>
                  <a:ea typeface="+mn-ea"/>
                  <a:cs typeface="Calibri"/>
                </a:rPr>
                <a:t>İkili Rejimler</a:t>
              </a:r>
              <a:br>
                <a:rPr kumimoji="0" lang="en-US" sz="1600" b="1" i="0" u="none" strike="noStrike" kern="0" cap="none" spc="0" normalizeH="0" baseline="0" noProof="0" dirty="0">
                  <a:ln>
                    <a:noFill/>
                  </a:ln>
                  <a:solidFill>
                    <a:prstClr val="black"/>
                  </a:solidFill>
                  <a:effectLst/>
                  <a:uLnTx/>
                  <a:uFillTx/>
                  <a:latin typeface="Calibri"/>
                  <a:ea typeface="+mn-ea"/>
                  <a:cs typeface="Calibri"/>
                </a:rPr>
              </a:br>
              <a:r>
                <a:rPr kumimoji="0" lang="en-US" sz="1600" b="1" i="0" u="none" strike="noStrike" kern="0" cap="none" spc="0" normalizeH="0" baseline="0" noProof="0" dirty="0" err="1">
                  <a:ln>
                    <a:noFill/>
                  </a:ln>
                  <a:solidFill>
                    <a:prstClr val="black"/>
                  </a:solidFill>
                  <a:effectLst/>
                  <a:uLnTx/>
                  <a:uFillTx/>
                  <a:latin typeface="Calibri"/>
                  <a:ea typeface="+mn-ea"/>
                  <a:cs typeface="Calibri"/>
                </a:rPr>
                <a:t>Kd</a:t>
              </a:r>
              <a:endParaRPr kumimoji="0" lang="en-US" sz="1600" b="1" i="0" u="none" strike="sngStrike" kern="0" cap="none" spc="0" normalizeH="0" baseline="0" noProof="0" dirty="0">
                <a:ln>
                  <a:noFill/>
                </a:ln>
                <a:solidFill>
                  <a:prstClr val="black"/>
                </a:solidFill>
                <a:effectLst/>
                <a:uLnTx/>
                <a:uFillTx/>
                <a:latin typeface="Calibri"/>
                <a:ea typeface="+mn-ea"/>
                <a:cs typeface="Calibri"/>
              </a:endParaRPr>
            </a:p>
          </p:txBody>
        </p:sp>
        <p:sp>
          <p:nvSpPr>
            <p:cNvPr id="22" name="Flowchart: Alternate Process 14"/>
            <p:cNvSpPr/>
            <p:nvPr/>
          </p:nvSpPr>
          <p:spPr>
            <a:xfrm>
              <a:off x="4074620" y="1034832"/>
              <a:ext cx="4257048" cy="780931"/>
            </a:xfrm>
            <a:prstGeom prst="flowChartAlternateProcess">
              <a:avLst/>
            </a:prstGeom>
            <a:gradFill rotWithShape="1">
              <a:gsLst>
                <a:gs pos="0">
                  <a:srgbClr val="004990">
                    <a:shade val="51000"/>
                    <a:satMod val="130000"/>
                  </a:srgbClr>
                </a:gs>
                <a:gs pos="80000">
                  <a:srgbClr val="004990">
                    <a:shade val="93000"/>
                    <a:satMod val="130000"/>
                  </a:srgbClr>
                </a:gs>
                <a:gs pos="100000">
                  <a:srgbClr val="004990">
                    <a:shade val="94000"/>
                    <a:satMod val="135000"/>
                  </a:srgbClr>
                </a:gs>
              </a:gsLst>
              <a:lin ang="16200000" scaled="0"/>
            </a:gradFill>
            <a:ln w="9525" cap="flat" cmpd="sng" algn="ctr">
              <a:solidFill>
                <a:srgbClr val="004990">
                  <a:shade val="95000"/>
                  <a:satMod val="105000"/>
                </a:srgbClr>
              </a:solidFill>
              <a:prstDash val="solid"/>
            </a:ln>
            <a:effectLst>
              <a:outerShdw blurRad="40000" dist="23000" dir="5400000" rotWithShape="0">
                <a:srgbClr val="000000">
                  <a:alpha val="35000"/>
                </a:srgbClr>
              </a:outerShdw>
            </a:effectLst>
          </p:spPr>
          <p:txBody>
            <a:bodyPr lIns="91430" tIns="45715" rIns="91430" bIns="45715" rtlCol="0" anchor="ctr"/>
            <a:lstStyle/>
            <a:p>
              <a:pPr marL="0" marR="0" lvl="0" indent="0" algn="ctr" defTabSz="914288" rtl="0" eaLnBrk="1" fontAlgn="auto" latinLnBrk="0" hangingPunct="1">
                <a:lnSpc>
                  <a:spcPct val="100000"/>
                </a:lnSpc>
                <a:spcBef>
                  <a:spcPts val="0"/>
                </a:spcBef>
                <a:spcAft>
                  <a:spcPts val="0"/>
                </a:spcAft>
                <a:buClrTx/>
                <a:buSzTx/>
                <a:buFontTx/>
                <a:buNone/>
                <a:tabLst/>
                <a:defRPr/>
              </a:pPr>
              <a:r>
                <a:rPr kumimoji="0" lang="tr-TR" sz="1600" b="1" i="0" u="none" strike="noStrike" kern="0" cap="none" spc="0" normalizeH="0" baseline="0" noProof="0" dirty="0">
                  <a:ln>
                    <a:noFill/>
                  </a:ln>
                  <a:solidFill>
                    <a:prstClr val="white"/>
                  </a:solidFill>
                  <a:effectLst/>
                  <a:uLnTx/>
                  <a:uFillTx/>
                  <a:latin typeface="Calibri"/>
                  <a:ea typeface="+mn-ea"/>
                  <a:cs typeface="Calibri"/>
                </a:rPr>
                <a:t>IMID Temelli İndüksiyon Sonrası İlk </a:t>
              </a:r>
              <a:r>
                <a:rPr kumimoji="0" lang="tr-TR" sz="1600" b="1" i="0" u="none" strike="noStrike" kern="0" cap="none" spc="0" normalizeH="0" baseline="0" noProof="0" dirty="0" err="1">
                  <a:ln>
                    <a:noFill/>
                  </a:ln>
                  <a:solidFill>
                    <a:prstClr val="white"/>
                  </a:solidFill>
                  <a:effectLst/>
                  <a:uLnTx/>
                  <a:uFillTx/>
                  <a:latin typeface="Calibri"/>
                  <a:ea typeface="+mn-ea"/>
                  <a:cs typeface="Calibri"/>
                </a:rPr>
                <a:t>Nüks</a:t>
              </a:r>
              <a:endParaRPr kumimoji="0" lang="en-US" sz="1600" b="1" i="0" u="none" strike="noStrike" kern="0" cap="none" spc="0" normalizeH="0" baseline="0" noProof="0" dirty="0">
                <a:ln>
                  <a:noFill/>
                </a:ln>
                <a:solidFill>
                  <a:prstClr val="white"/>
                </a:solidFill>
                <a:effectLst/>
                <a:uLnTx/>
                <a:uFillTx/>
                <a:latin typeface="Calibri"/>
                <a:ea typeface="+mn-ea"/>
                <a:cs typeface="Calibri"/>
              </a:endParaRPr>
            </a:p>
          </p:txBody>
        </p:sp>
        <p:cxnSp>
          <p:nvCxnSpPr>
            <p:cNvPr id="24" name="Elbow Connector 19"/>
            <p:cNvCxnSpPr>
              <a:cxnSpLocks/>
            </p:cNvCxnSpPr>
            <p:nvPr/>
          </p:nvCxnSpPr>
          <p:spPr>
            <a:xfrm rot="5400000">
              <a:off x="5338703" y="1877056"/>
              <a:ext cx="898027" cy="775440"/>
            </a:xfrm>
            <a:prstGeom prst="bentConnector3">
              <a:avLst>
                <a:gd name="adj1" fmla="val 50000"/>
              </a:avLst>
            </a:prstGeom>
            <a:noFill/>
            <a:ln w="38100" cap="flat" cmpd="sng" algn="ctr">
              <a:solidFill>
                <a:srgbClr val="004990">
                  <a:lumMod val="50000"/>
                </a:srgbClr>
              </a:solidFill>
              <a:prstDash val="solid"/>
              <a:tailEnd type="triangle" w="lg" len="lg"/>
            </a:ln>
            <a:effectLst/>
          </p:spPr>
        </p:cxnSp>
        <p:sp>
          <p:nvSpPr>
            <p:cNvPr id="14" name="Flowchart: Alternate Process 13"/>
            <p:cNvSpPr/>
            <p:nvPr/>
          </p:nvSpPr>
          <p:spPr>
            <a:xfrm>
              <a:off x="6408966" y="2687479"/>
              <a:ext cx="2665955" cy="1122500"/>
            </a:xfrm>
            <a:prstGeom prst="flowChartAlternateProcess">
              <a:avLst/>
            </a:prstGeom>
            <a:gradFill rotWithShape="1">
              <a:gsLst>
                <a:gs pos="0">
                  <a:srgbClr val="88AE99">
                    <a:tint val="50000"/>
                    <a:satMod val="300000"/>
                  </a:srgbClr>
                </a:gs>
                <a:gs pos="35000">
                  <a:srgbClr val="88AE99">
                    <a:tint val="37000"/>
                    <a:satMod val="300000"/>
                  </a:srgbClr>
                </a:gs>
                <a:gs pos="100000">
                  <a:srgbClr val="88AE99">
                    <a:tint val="15000"/>
                    <a:satMod val="350000"/>
                  </a:srgbClr>
                </a:gs>
              </a:gsLst>
              <a:lin ang="16200000" scaled="1"/>
            </a:gradFill>
            <a:ln w="9525" cap="flat" cmpd="sng" algn="ctr">
              <a:solidFill>
                <a:srgbClr val="88AE99">
                  <a:shade val="95000"/>
                  <a:satMod val="105000"/>
                </a:srgbClr>
              </a:solidFill>
              <a:prstDash val="solid"/>
            </a:ln>
            <a:effectLst>
              <a:outerShdw blurRad="40000" dist="20000" dir="5400000" rotWithShape="0">
                <a:srgbClr val="000000">
                  <a:alpha val="38000"/>
                </a:srgbClr>
              </a:outerShdw>
            </a:effectLst>
          </p:spPr>
          <p:txBody>
            <a:bodyPr lIns="91430" tIns="45715" rIns="91430" bIns="45715" rtlCol="0" anchor="ctr"/>
            <a:lstStyle/>
            <a:p>
              <a:pPr marL="0" marR="0" lvl="0" indent="0" algn="ctr" defTabSz="914288" rtl="0" eaLnBrk="1" fontAlgn="auto" latinLnBrk="0" hangingPunct="1">
                <a:lnSpc>
                  <a:spcPct val="100000"/>
                </a:lnSpc>
                <a:spcBef>
                  <a:spcPts val="0"/>
                </a:spcBef>
                <a:spcAft>
                  <a:spcPts val="0"/>
                </a:spcAft>
                <a:buClrTx/>
                <a:buSzTx/>
                <a:buFontTx/>
                <a:buNone/>
                <a:tabLst/>
                <a:defRPr/>
              </a:pPr>
              <a:r>
                <a:rPr kumimoji="0" lang="tr-TR" sz="1400" b="1" i="0" u="none" strike="noStrike" kern="0" cap="none" spc="0" normalizeH="0" baseline="0" noProof="0" dirty="0">
                  <a:ln>
                    <a:noFill/>
                  </a:ln>
                  <a:solidFill>
                    <a:prstClr val="black"/>
                  </a:solidFill>
                  <a:effectLst/>
                  <a:uLnTx/>
                  <a:uFillTx/>
                  <a:latin typeface="Calibri"/>
                  <a:ea typeface="+mn-ea"/>
                  <a:cs typeface="Calibri"/>
                </a:rPr>
                <a:t>PI Temelli Üçlü Rejimler</a:t>
              </a:r>
              <a:br>
                <a:rPr kumimoji="0" lang="en-US" sz="1400" b="1" i="0" u="none" strike="noStrike" kern="0" cap="none" spc="0" normalizeH="0" baseline="0" noProof="0" dirty="0">
                  <a:ln>
                    <a:noFill/>
                  </a:ln>
                  <a:solidFill>
                    <a:prstClr val="black"/>
                  </a:solidFill>
                  <a:effectLst/>
                  <a:uLnTx/>
                  <a:uFillTx/>
                  <a:latin typeface="Calibri"/>
                  <a:ea typeface="+mn-ea"/>
                  <a:cs typeface="Calibri"/>
                </a:rPr>
              </a:br>
              <a:r>
                <a:rPr kumimoji="0" lang="en-US" sz="1400" b="1" i="0" u="none" strike="noStrike" kern="0" cap="none" spc="0" normalizeH="0" baseline="0" noProof="0" dirty="0">
                  <a:ln>
                    <a:noFill/>
                  </a:ln>
                  <a:solidFill>
                    <a:prstClr val="black"/>
                  </a:solidFill>
                  <a:effectLst/>
                  <a:uLnTx/>
                  <a:uFillTx/>
                  <a:latin typeface="Calibri"/>
                  <a:ea typeface="+mn-ea"/>
                  <a:cs typeface="Calibri"/>
                </a:rPr>
                <a:t>DaraVD, </a:t>
              </a:r>
              <a:r>
                <a:rPr kumimoji="0" lang="tr-TR" sz="1400" b="1" i="0" u="none" strike="noStrike" kern="0" cap="none" spc="0" normalizeH="0" baseline="0" noProof="0" dirty="0" err="1">
                  <a:ln>
                    <a:noFill/>
                  </a:ln>
                  <a:solidFill>
                    <a:prstClr val="black"/>
                  </a:solidFill>
                  <a:effectLst/>
                  <a:uLnTx/>
                  <a:uFillTx/>
                  <a:latin typeface="Calibri"/>
                  <a:ea typeface="+mn-ea"/>
                  <a:cs typeface="Calibri"/>
                </a:rPr>
                <a:t>KCd</a:t>
              </a:r>
              <a:r>
                <a:rPr kumimoji="0" lang="tr-TR" sz="1400" b="1" i="0" u="none" strike="noStrike" kern="0" cap="none" spc="0" normalizeH="0" baseline="0" noProof="0" dirty="0">
                  <a:ln>
                    <a:noFill/>
                  </a:ln>
                  <a:solidFill>
                    <a:prstClr val="black"/>
                  </a:solidFill>
                  <a:effectLst/>
                  <a:uLnTx/>
                  <a:uFillTx/>
                  <a:latin typeface="Calibri"/>
                  <a:ea typeface="+mn-ea"/>
                  <a:cs typeface="Calibri"/>
                </a:rPr>
                <a:t>,</a:t>
              </a:r>
              <a:r>
                <a:rPr kumimoji="0" lang="en-US" sz="1400" b="1" i="0" u="none" strike="noStrike" kern="0" cap="none" spc="0" normalizeH="0" baseline="0" noProof="0" dirty="0">
                  <a:ln>
                    <a:noFill/>
                  </a:ln>
                  <a:solidFill>
                    <a:prstClr val="black"/>
                  </a:solidFill>
                  <a:effectLst/>
                  <a:uLnTx/>
                  <a:uFillTx/>
                  <a:latin typeface="Calibri"/>
                  <a:ea typeface="+mn-ea"/>
                  <a:cs typeface="Calibri"/>
                </a:rPr>
                <a:t> </a:t>
              </a:r>
              <a:endParaRPr kumimoji="0" lang="tr-TR" sz="1400" b="1" i="0" u="none" strike="noStrike" kern="0" cap="none" spc="0" normalizeH="0" baseline="0" noProof="0" dirty="0">
                <a:ln>
                  <a:noFill/>
                </a:ln>
                <a:solidFill>
                  <a:prstClr val="black"/>
                </a:solidFill>
                <a:effectLst/>
                <a:uLnTx/>
                <a:uFillTx/>
                <a:latin typeface="Calibri"/>
                <a:ea typeface="+mn-ea"/>
                <a:cs typeface="Calibri"/>
              </a:endParaRPr>
            </a:p>
            <a:p>
              <a:pPr marL="0" marR="0" lvl="0" indent="0" algn="ctr" defTabSz="914288"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prstClr val="black"/>
                  </a:solidFill>
                  <a:effectLst/>
                  <a:uLnTx/>
                  <a:uFillTx/>
                  <a:latin typeface="Calibri"/>
                  <a:ea typeface="+mn-ea"/>
                  <a:cs typeface="Calibri"/>
                </a:rPr>
                <a:t>Dara-KD</a:t>
              </a:r>
              <a:r>
                <a:rPr kumimoji="0" lang="tr-TR" sz="1400" b="1" i="0" u="none" strike="noStrike" kern="0" cap="none" spc="0" normalizeH="0" baseline="0" noProof="0" dirty="0">
                  <a:ln>
                    <a:noFill/>
                  </a:ln>
                  <a:solidFill>
                    <a:prstClr val="black"/>
                  </a:solidFill>
                  <a:effectLst/>
                  <a:uLnTx/>
                  <a:uFillTx/>
                  <a:latin typeface="Calibri"/>
                  <a:ea typeface="+mn-ea"/>
                  <a:cs typeface="Calibri"/>
                </a:rPr>
                <a:t>, Isa-KD</a:t>
              </a:r>
              <a:endParaRPr kumimoji="0" lang="en-US" sz="1400" b="1" i="0" u="none" strike="noStrike" kern="0" cap="none" spc="0" normalizeH="0" baseline="30000" noProof="0" dirty="0">
                <a:ln>
                  <a:noFill/>
                </a:ln>
                <a:solidFill>
                  <a:prstClr val="black"/>
                </a:solidFill>
                <a:effectLst/>
                <a:uLnTx/>
                <a:uFillTx/>
                <a:latin typeface="Calibri"/>
                <a:ea typeface="+mn-ea"/>
                <a:cs typeface="Calibri"/>
              </a:endParaRPr>
            </a:p>
          </p:txBody>
        </p:sp>
        <p:cxnSp>
          <p:nvCxnSpPr>
            <p:cNvPr id="15" name="Elbow Connector 18"/>
            <p:cNvCxnSpPr>
              <a:cxnSpLocks/>
            </p:cNvCxnSpPr>
            <p:nvPr/>
          </p:nvCxnSpPr>
          <p:spPr>
            <a:xfrm rot="16200000" flipH="1">
              <a:off x="6173398" y="1847891"/>
              <a:ext cx="871755" cy="835134"/>
            </a:xfrm>
            <a:prstGeom prst="bentConnector3">
              <a:avLst/>
            </a:prstGeom>
            <a:noFill/>
            <a:ln w="38100" cap="flat" cmpd="sng" algn="ctr">
              <a:solidFill>
                <a:srgbClr val="004990">
                  <a:lumMod val="50000"/>
                </a:srgbClr>
              </a:solidFill>
              <a:prstDash val="solid"/>
              <a:tailEnd type="triangle" w="lg" len="lg"/>
            </a:ln>
            <a:effectLst/>
          </p:spPr>
        </p:cxnSp>
      </p:grpSp>
      <p:graphicFrame>
        <p:nvGraphicFramePr>
          <p:cNvPr id="18" name="Table 7"/>
          <p:cNvGraphicFramePr>
            <a:graphicFrameLocks noGrp="1"/>
          </p:cNvGraphicFramePr>
          <p:nvPr/>
        </p:nvGraphicFramePr>
        <p:xfrm>
          <a:off x="509054" y="3221605"/>
          <a:ext cx="11521281" cy="2546126"/>
        </p:xfrm>
        <a:graphic>
          <a:graphicData uri="http://schemas.openxmlformats.org/drawingml/2006/table">
            <a:tbl>
              <a:tblPr firstRow="1" bandRow="1"/>
              <a:tblGrid>
                <a:gridCol w="1428921">
                  <a:extLst>
                    <a:ext uri="{9D8B030D-6E8A-4147-A177-3AD203B41FA5}">
                      <a16:colId xmlns:a16="http://schemas.microsoft.com/office/drawing/2014/main" val="20003"/>
                    </a:ext>
                  </a:extLst>
                </a:gridCol>
                <a:gridCol w="2018472">
                  <a:extLst>
                    <a:ext uri="{9D8B030D-6E8A-4147-A177-3AD203B41FA5}">
                      <a16:colId xmlns:a16="http://schemas.microsoft.com/office/drawing/2014/main" val="20002"/>
                    </a:ext>
                  </a:extLst>
                </a:gridCol>
                <a:gridCol w="2018472">
                  <a:extLst>
                    <a:ext uri="{9D8B030D-6E8A-4147-A177-3AD203B41FA5}">
                      <a16:colId xmlns:a16="http://schemas.microsoft.com/office/drawing/2014/main" val="3356794990"/>
                    </a:ext>
                  </a:extLst>
                </a:gridCol>
                <a:gridCol w="2018472">
                  <a:extLst>
                    <a:ext uri="{9D8B030D-6E8A-4147-A177-3AD203B41FA5}">
                      <a16:colId xmlns:a16="http://schemas.microsoft.com/office/drawing/2014/main" val="20004"/>
                    </a:ext>
                  </a:extLst>
                </a:gridCol>
                <a:gridCol w="2018472">
                  <a:extLst>
                    <a:ext uri="{9D8B030D-6E8A-4147-A177-3AD203B41FA5}">
                      <a16:colId xmlns:a16="http://schemas.microsoft.com/office/drawing/2014/main" val="20005"/>
                    </a:ext>
                  </a:extLst>
                </a:gridCol>
                <a:gridCol w="2018472">
                  <a:extLst>
                    <a:ext uri="{9D8B030D-6E8A-4147-A177-3AD203B41FA5}">
                      <a16:colId xmlns:a16="http://schemas.microsoft.com/office/drawing/2014/main" val="2899676613"/>
                    </a:ext>
                  </a:extLst>
                </a:gridCol>
              </a:tblGrid>
              <a:tr h="821023">
                <a:tc>
                  <a:txBody>
                    <a:bodyPr/>
                    <a:lstStyle>
                      <a:lvl1pPr marL="0" algn="l" defTabSz="457200" rtl="0" eaLnBrk="1" latinLnBrk="0" hangingPunct="1">
                        <a:defRPr sz="1800" b="1" kern="1200">
                          <a:solidFill>
                            <a:schemeClr val="bg1"/>
                          </a:solidFill>
                          <a:latin typeface="Arial"/>
                        </a:defRPr>
                      </a:lvl1pPr>
                      <a:lvl2pPr marL="457200" algn="l" defTabSz="457200" rtl="0" eaLnBrk="1" latinLnBrk="0" hangingPunct="1">
                        <a:defRPr sz="1800" b="1" kern="1200">
                          <a:solidFill>
                            <a:schemeClr val="bg1"/>
                          </a:solidFill>
                          <a:latin typeface="Arial"/>
                        </a:defRPr>
                      </a:lvl2pPr>
                      <a:lvl3pPr marL="914400" algn="l" defTabSz="457200" rtl="0" eaLnBrk="1" latinLnBrk="0" hangingPunct="1">
                        <a:defRPr sz="1800" b="1" kern="1200">
                          <a:solidFill>
                            <a:schemeClr val="bg1"/>
                          </a:solidFill>
                          <a:latin typeface="Arial"/>
                        </a:defRPr>
                      </a:lvl3pPr>
                      <a:lvl4pPr marL="1371600" algn="l" defTabSz="457200" rtl="0" eaLnBrk="1" latinLnBrk="0" hangingPunct="1">
                        <a:defRPr sz="1800" b="1" kern="1200">
                          <a:solidFill>
                            <a:schemeClr val="bg1"/>
                          </a:solidFill>
                          <a:latin typeface="Arial"/>
                        </a:defRPr>
                      </a:lvl4pPr>
                      <a:lvl5pPr marL="1828800" algn="l" defTabSz="457200" rtl="0" eaLnBrk="1" latinLnBrk="0" hangingPunct="1">
                        <a:defRPr sz="1800" b="1" kern="1200">
                          <a:solidFill>
                            <a:schemeClr val="bg1"/>
                          </a:solidFill>
                          <a:latin typeface="Arial"/>
                        </a:defRPr>
                      </a:lvl5pPr>
                      <a:lvl6pPr marL="2286000" algn="l" defTabSz="457200" rtl="0" eaLnBrk="1" latinLnBrk="0" hangingPunct="1">
                        <a:defRPr sz="1800" b="1" kern="1200">
                          <a:solidFill>
                            <a:schemeClr val="bg1"/>
                          </a:solidFill>
                          <a:latin typeface="Arial"/>
                        </a:defRPr>
                      </a:lvl6pPr>
                      <a:lvl7pPr marL="2743200" algn="l" defTabSz="457200" rtl="0" eaLnBrk="1" latinLnBrk="0" hangingPunct="1">
                        <a:defRPr sz="1800" b="1" kern="1200">
                          <a:solidFill>
                            <a:schemeClr val="bg1"/>
                          </a:solidFill>
                          <a:latin typeface="Arial"/>
                        </a:defRPr>
                      </a:lvl7pPr>
                      <a:lvl8pPr marL="3200400" algn="l" defTabSz="457200" rtl="0" eaLnBrk="1" latinLnBrk="0" hangingPunct="1">
                        <a:defRPr sz="1800" b="1" kern="1200">
                          <a:solidFill>
                            <a:schemeClr val="bg1"/>
                          </a:solidFill>
                          <a:latin typeface="Arial"/>
                        </a:defRPr>
                      </a:lvl8pPr>
                      <a:lvl9pPr marL="3657600" algn="l" defTabSz="457200" rtl="0" eaLnBrk="1" latinLnBrk="0" hangingPunct="1">
                        <a:defRPr sz="1800" b="1" kern="1200">
                          <a:solidFill>
                            <a:schemeClr val="bg1"/>
                          </a:solidFill>
                          <a:latin typeface="Arial"/>
                        </a:defRPr>
                      </a:lvl9pPr>
                    </a:lstStyle>
                    <a:p>
                      <a:pPr marL="0" algn="l" defTabSz="771525" rtl="0" eaLnBrk="1" latinLnBrk="0" hangingPunct="1"/>
                      <a:r>
                        <a:rPr lang="tr-TR" sz="1500" b="1" kern="1200" dirty="0">
                          <a:solidFill>
                            <a:schemeClr val="bg1"/>
                          </a:solidFill>
                          <a:latin typeface="Calibri"/>
                          <a:cs typeface="Calibri"/>
                        </a:rPr>
                        <a:t>Etkinlik</a:t>
                      </a:r>
                      <a:endParaRPr lang="en-US" sz="1500" b="1" kern="1200" dirty="0">
                        <a:solidFill>
                          <a:schemeClr val="bg1"/>
                        </a:solidFill>
                        <a:latin typeface="Calibri"/>
                        <a:ea typeface="+mn-ea"/>
                        <a:cs typeface="Calibri"/>
                      </a:endParaRPr>
                    </a:p>
                  </a:txBody>
                  <a:tcPr marL="68586" marR="68586" marT="38572" marB="38572" anchor="b">
                    <a:lnL w="12700" cap="flat" cmpd="sng" algn="ctr">
                      <a:solidFill>
                        <a:srgbClr val="5C7CFF"/>
                      </a:solidFill>
                      <a:prstDash val="solid"/>
                      <a:round/>
                      <a:headEnd type="none" w="med" len="med"/>
                      <a:tailEnd type="none" w="med" len="med"/>
                    </a:lnL>
                    <a:lnR>
                      <a:noFill/>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lnB>
                    <a:lnTlToBr w="12700" cmpd="sng">
                      <a:noFill/>
                      <a:prstDash val="solid"/>
                    </a:lnTlToBr>
                    <a:lnBlToTr w="12700" cmpd="sng">
                      <a:noFill/>
                      <a:prstDash val="solid"/>
                    </a:lnBlToTr>
                    <a:solidFill>
                      <a:srgbClr val="08458C"/>
                    </a:solidFill>
                  </a:tcPr>
                </a:tc>
                <a:tc>
                  <a:txBody>
                    <a:bodyPr/>
                    <a:lstStyle>
                      <a:lvl1pPr marL="0" algn="l" defTabSz="457200" rtl="0" eaLnBrk="1" latinLnBrk="0" hangingPunct="1">
                        <a:defRPr sz="1800" b="1" kern="1200">
                          <a:solidFill>
                            <a:schemeClr val="bg1"/>
                          </a:solidFill>
                          <a:latin typeface="Arial"/>
                        </a:defRPr>
                      </a:lvl1pPr>
                      <a:lvl2pPr marL="457200" algn="l" defTabSz="457200" rtl="0" eaLnBrk="1" latinLnBrk="0" hangingPunct="1">
                        <a:defRPr sz="1800" b="1" kern="1200">
                          <a:solidFill>
                            <a:schemeClr val="bg1"/>
                          </a:solidFill>
                          <a:latin typeface="Arial"/>
                        </a:defRPr>
                      </a:lvl2pPr>
                      <a:lvl3pPr marL="914400" algn="l" defTabSz="457200" rtl="0" eaLnBrk="1" latinLnBrk="0" hangingPunct="1">
                        <a:defRPr sz="1800" b="1" kern="1200">
                          <a:solidFill>
                            <a:schemeClr val="bg1"/>
                          </a:solidFill>
                          <a:latin typeface="Arial"/>
                        </a:defRPr>
                      </a:lvl3pPr>
                      <a:lvl4pPr marL="1371600" algn="l" defTabSz="457200" rtl="0" eaLnBrk="1" latinLnBrk="0" hangingPunct="1">
                        <a:defRPr sz="1800" b="1" kern="1200">
                          <a:solidFill>
                            <a:schemeClr val="bg1"/>
                          </a:solidFill>
                          <a:latin typeface="Arial"/>
                        </a:defRPr>
                      </a:lvl4pPr>
                      <a:lvl5pPr marL="1828800" algn="l" defTabSz="457200" rtl="0" eaLnBrk="1" latinLnBrk="0" hangingPunct="1">
                        <a:defRPr sz="1800" b="1" kern="1200">
                          <a:solidFill>
                            <a:schemeClr val="bg1"/>
                          </a:solidFill>
                          <a:latin typeface="Arial"/>
                        </a:defRPr>
                      </a:lvl5pPr>
                      <a:lvl6pPr marL="2286000" algn="l" defTabSz="457200" rtl="0" eaLnBrk="1" latinLnBrk="0" hangingPunct="1">
                        <a:defRPr sz="1800" b="1" kern="1200">
                          <a:solidFill>
                            <a:schemeClr val="bg1"/>
                          </a:solidFill>
                          <a:latin typeface="Arial"/>
                        </a:defRPr>
                      </a:lvl6pPr>
                      <a:lvl7pPr marL="2743200" algn="l" defTabSz="457200" rtl="0" eaLnBrk="1" latinLnBrk="0" hangingPunct="1">
                        <a:defRPr sz="1800" b="1" kern="1200">
                          <a:solidFill>
                            <a:schemeClr val="bg1"/>
                          </a:solidFill>
                          <a:latin typeface="Arial"/>
                        </a:defRPr>
                      </a:lvl7pPr>
                      <a:lvl8pPr marL="3200400" algn="l" defTabSz="457200" rtl="0" eaLnBrk="1" latinLnBrk="0" hangingPunct="1">
                        <a:defRPr sz="1800" b="1" kern="1200">
                          <a:solidFill>
                            <a:schemeClr val="bg1"/>
                          </a:solidFill>
                          <a:latin typeface="Arial"/>
                        </a:defRPr>
                      </a:lvl8pPr>
                      <a:lvl9pPr marL="3657600" algn="l" defTabSz="457200" rtl="0" eaLnBrk="1" latinLnBrk="0" hangingPunct="1">
                        <a:defRPr sz="1800" b="1" kern="1200">
                          <a:solidFill>
                            <a:schemeClr val="bg1"/>
                          </a:solidFill>
                          <a:latin typeface="Arial"/>
                        </a:defRPr>
                      </a:lvl9pPr>
                    </a:lstStyle>
                    <a:p>
                      <a:pPr algn="ctr"/>
                      <a:r>
                        <a:rPr lang="en-US" sz="2000" b="1" dirty="0">
                          <a:solidFill>
                            <a:schemeClr val="bg1"/>
                          </a:solidFill>
                          <a:latin typeface="Calibri"/>
                          <a:cs typeface="Calibri"/>
                        </a:rPr>
                        <a:t>ENDEAVOR </a:t>
                      </a:r>
                    </a:p>
                    <a:p>
                      <a:pPr algn="ctr"/>
                      <a:r>
                        <a:rPr lang="en-US" sz="2000" b="1" dirty="0">
                          <a:solidFill>
                            <a:schemeClr val="bg1"/>
                          </a:solidFill>
                          <a:latin typeface="Calibri"/>
                          <a:cs typeface="Calibri"/>
                        </a:rPr>
                        <a:t>(N = 929)</a:t>
                      </a:r>
                    </a:p>
                    <a:p>
                      <a:pPr algn="ctr"/>
                      <a:r>
                        <a:rPr lang="en-US" sz="2000" b="1" dirty="0" err="1">
                          <a:solidFill>
                            <a:schemeClr val="bg1"/>
                          </a:solidFill>
                          <a:latin typeface="Calibri"/>
                          <a:cs typeface="Calibri"/>
                        </a:rPr>
                        <a:t>Kd</a:t>
                      </a:r>
                      <a:r>
                        <a:rPr lang="en-US" sz="2000" b="1" baseline="0" dirty="0">
                          <a:solidFill>
                            <a:schemeClr val="bg1"/>
                          </a:solidFill>
                          <a:latin typeface="Calibri"/>
                          <a:cs typeface="Calibri"/>
                        </a:rPr>
                        <a:t> </a:t>
                      </a:r>
                      <a:r>
                        <a:rPr lang="tr-TR" sz="2000" b="1" dirty="0">
                          <a:solidFill>
                            <a:schemeClr val="bg1"/>
                          </a:solidFill>
                          <a:latin typeface="Calibri"/>
                          <a:cs typeface="Calibri"/>
                        </a:rPr>
                        <a:t>-</a:t>
                      </a:r>
                      <a:r>
                        <a:rPr lang="en-US" sz="2000" b="1" dirty="0">
                          <a:solidFill>
                            <a:schemeClr val="bg1"/>
                          </a:solidFill>
                          <a:latin typeface="Calibri"/>
                          <a:cs typeface="Calibri"/>
                        </a:rPr>
                        <a:t> Vd</a:t>
                      </a:r>
                      <a:r>
                        <a:rPr lang="en-US" sz="2000" b="1" baseline="30000" dirty="0">
                          <a:solidFill>
                            <a:schemeClr val="bg1"/>
                          </a:solidFill>
                          <a:latin typeface="Calibri"/>
                          <a:cs typeface="Calibri"/>
                        </a:rPr>
                        <a:t>1,2</a:t>
                      </a:r>
                    </a:p>
                  </a:txBody>
                  <a:tcPr marL="68586" marR="68586" marT="38572" marB="38572" anchor="b">
                    <a:lnL>
                      <a:noFill/>
                    </a:lnL>
                    <a:lnR>
                      <a:noFill/>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rgbClr val="08458C"/>
                    </a:solidFill>
                  </a:tcPr>
                </a:tc>
                <a:tc>
                  <a:txBody>
                    <a:bodyPr/>
                    <a:lstStyle>
                      <a:lvl1pPr marL="0" algn="l" defTabSz="457200" rtl="0" eaLnBrk="1" latinLnBrk="0" hangingPunct="1">
                        <a:defRPr sz="1800" b="1" kern="1200">
                          <a:solidFill>
                            <a:schemeClr val="bg1"/>
                          </a:solidFill>
                          <a:latin typeface="Arial"/>
                        </a:defRPr>
                      </a:lvl1pPr>
                      <a:lvl2pPr marL="457200" algn="l" defTabSz="457200" rtl="0" eaLnBrk="1" latinLnBrk="0" hangingPunct="1">
                        <a:defRPr sz="1800" b="1" kern="1200">
                          <a:solidFill>
                            <a:schemeClr val="bg1"/>
                          </a:solidFill>
                          <a:latin typeface="Arial"/>
                        </a:defRPr>
                      </a:lvl2pPr>
                      <a:lvl3pPr marL="914400" algn="l" defTabSz="457200" rtl="0" eaLnBrk="1" latinLnBrk="0" hangingPunct="1">
                        <a:defRPr sz="1800" b="1" kern="1200">
                          <a:solidFill>
                            <a:schemeClr val="bg1"/>
                          </a:solidFill>
                          <a:latin typeface="Arial"/>
                        </a:defRPr>
                      </a:lvl3pPr>
                      <a:lvl4pPr marL="1371600" algn="l" defTabSz="457200" rtl="0" eaLnBrk="1" latinLnBrk="0" hangingPunct="1">
                        <a:defRPr sz="1800" b="1" kern="1200">
                          <a:solidFill>
                            <a:schemeClr val="bg1"/>
                          </a:solidFill>
                          <a:latin typeface="Arial"/>
                        </a:defRPr>
                      </a:lvl4pPr>
                      <a:lvl5pPr marL="1828800" algn="l" defTabSz="457200" rtl="0" eaLnBrk="1" latinLnBrk="0" hangingPunct="1">
                        <a:defRPr sz="1800" b="1" kern="1200">
                          <a:solidFill>
                            <a:schemeClr val="bg1"/>
                          </a:solidFill>
                          <a:latin typeface="Arial"/>
                        </a:defRPr>
                      </a:lvl5pPr>
                      <a:lvl6pPr marL="2286000" algn="l" defTabSz="457200" rtl="0" eaLnBrk="1" latinLnBrk="0" hangingPunct="1">
                        <a:defRPr sz="1800" b="1" kern="1200">
                          <a:solidFill>
                            <a:schemeClr val="bg1"/>
                          </a:solidFill>
                          <a:latin typeface="Arial"/>
                        </a:defRPr>
                      </a:lvl6pPr>
                      <a:lvl7pPr marL="2743200" algn="l" defTabSz="457200" rtl="0" eaLnBrk="1" latinLnBrk="0" hangingPunct="1">
                        <a:defRPr sz="1800" b="1" kern="1200">
                          <a:solidFill>
                            <a:schemeClr val="bg1"/>
                          </a:solidFill>
                          <a:latin typeface="Arial"/>
                        </a:defRPr>
                      </a:lvl7pPr>
                      <a:lvl8pPr marL="3200400" algn="l" defTabSz="457200" rtl="0" eaLnBrk="1" latinLnBrk="0" hangingPunct="1">
                        <a:defRPr sz="1800" b="1" kern="1200">
                          <a:solidFill>
                            <a:schemeClr val="bg1"/>
                          </a:solidFill>
                          <a:latin typeface="Arial"/>
                        </a:defRPr>
                      </a:lvl8pPr>
                      <a:lvl9pPr marL="3657600" algn="l" defTabSz="457200" rtl="0" eaLnBrk="1" latinLnBrk="0" hangingPunct="1">
                        <a:defRPr sz="1800" b="1" kern="1200">
                          <a:solidFill>
                            <a:schemeClr val="bg1"/>
                          </a:solidFill>
                          <a:latin typeface="Arial"/>
                        </a:defRPr>
                      </a:lvl9pPr>
                    </a:lstStyle>
                    <a:p>
                      <a:pPr algn="ctr"/>
                      <a:r>
                        <a:rPr lang="en-US" sz="2000" b="1" dirty="0">
                          <a:solidFill>
                            <a:schemeClr val="bg1"/>
                          </a:solidFill>
                          <a:latin typeface="Calibri"/>
                          <a:cs typeface="Calibri"/>
                        </a:rPr>
                        <a:t>KCyDex</a:t>
                      </a:r>
                    </a:p>
                    <a:p>
                      <a:pPr algn="ctr"/>
                      <a:r>
                        <a:rPr lang="en-US" sz="2000" b="1" dirty="0">
                          <a:solidFill>
                            <a:schemeClr val="bg1"/>
                          </a:solidFill>
                          <a:latin typeface="Calibri"/>
                          <a:cs typeface="Calibri"/>
                        </a:rPr>
                        <a:t> (N = 198)</a:t>
                      </a:r>
                    </a:p>
                    <a:p>
                      <a:pPr algn="ctr"/>
                      <a:r>
                        <a:rPr lang="en-US" sz="2000" b="1" dirty="0" err="1">
                          <a:solidFill>
                            <a:schemeClr val="bg1"/>
                          </a:solidFill>
                          <a:latin typeface="Calibri"/>
                          <a:cs typeface="Calibri"/>
                        </a:rPr>
                        <a:t>KCd</a:t>
                      </a:r>
                      <a:r>
                        <a:rPr lang="en-US" sz="2000" b="1" dirty="0">
                          <a:solidFill>
                            <a:schemeClr val="bg1"/>
                          </a:solidFill>
                          <a:latin typeface="Calibri"/>
                          <a:cs typeface="Calibri"/>
                        </a:rPr>
                        <a:t> </a:t>
                      </a:r>
                      <a:r>
                        <a:rPr lang="tr-TR" sz="2000" b="1" dirty="0">
                          <a:solidFill>
                            <a:schemeClr val="bg1"/>
                          </a:solidFill>
                          <a:latin typeface="Calibri"/>
                          <a:cs typeface="Calibri"/>
                        </a:rPr>
                        <a:t>-</a:t>
                      </a:r>
                      <a:r>
                        <a:rPr lang="en-US" sz="2000" b="1" dirty="0">
                          <a:solidFill>
                            <a:schemeClr val="bg1"/>
                          </a:solidFill>
                          <a:latin typeface="Calibri"/>
                          <a:cs typeface="Calibri"/>
                        </a:rPr>
                        <a:t> Kd</a:t>
                      </a:r>
                      <a:r>
                        <a:rPr lang="en-US" sz="2000" b="1" baseline="30000" dirty="0">
                          <a:solidFill>
                            <a:schemeClr val="bg1"/>
                          </a:solidFill>
                          <a:latin typeface="Calibri"/>
                          <a:cs typeface="Calibri"/>
                        </a:rPr>
                        <a:t>3</a:t>
                      </a:r>
                    </a:p>
                  </a:txBody>
                  <a:tcPr marL="68586" marR="68586" marT="38572" marB="38572" anchor="b">
                    <a:lnL>
                      <a:noFill/>
                    </a:lnL>
                    <a:lnR>
                      <a:noFill/>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rgbClr val="08458C"/>
                    </a:solidFill>
                  </a:tcPr>
                </a:tc>
                <a:tc>
                  <a:txBody>
                    <a:bodyPr/>
                    <a:lstStyle>
                      <a:lvl1pPr marL="0" algn="l" defTabSz="457200" rtl="0" eaLnBrk="1" latinLnBrk="0" hangingPunct="1">
                        <a:defRPr sz="1800" b="1" kern="1200">
                          <a:solidFill>
                            <a:schemeClr val="bg1"/>
                          </a:solidFill>
                          <a:latin typeface="Arial"/>
                        </a:defRPr>
                      </a:lvl1pPr>
                      <a:lvl2pPr marL="457200" algn="l" defTabSz="457200" rtl="0" eaLnBrk="1" latinLnBrk="0" hangingPunct="1">
                        <a:defRPr sz="1800" b="1" kern="1200">
                          <a:solidFill>
                            <a:schemeClr val="bg1"/>
                          </a:solidFill>
                          <a:latin typeface="Arial"/>
                        </a:defRPr>
                      </a:lvl2pPr>
                      <a:lvl3pPr marL="914400" algn="l" defTabSz="457200" rtl="0" eaLnBrk="1" latinLnBrk="0" hangingPunct="1">
                        <a:defRPr sz="1800" b="1" kern="1200">
                          <a:solidFill>
                            <a:schemeClr val="bg1"/>
                          </a:solidFill>
                          <a:latin typeface="Arial"/>
                        </a:defRPr>
                      </a:lvl3pPr>
                      <a:lvl4pPr marL="1371600" algn="l" defTabSz="457200" rtl="0" eaLnBrk="1" latinLnBrk="0" hangingPunct="1">
                        <a:defRPr sz="1800" b="1" kern="1200">
                          <a:solidFill>
                            <a:schemeClr val="bg1"/>
                          </a:solidFill>
                          <a:latin typeface="Arial"/>
                        </a:defRPr>
                      </a:lvl4pPr>
                      <a:lvl5pPr marL="1828800" algn="l" defTabSz="457200" rtl="0" eaLnBrk="1" latinLnBrk="0" hangingPunct="1">
                        <a:defRPr sz="1800" b="1" kern="1200">
                          <a:solidFill>
                            <a:schemeClr val="bg1"/>
                          </a:solidFill>
                          <a:latin typeface="Arial"/>
                        </a:defRPr>
                      </a:lvl5pPr>
                      <a:lvl6pPr marL="2286000" algn="l" defTabSz="457200" rtl="0" eaLnBrk="1" latinLnBrk="0" hangingPunct="1">
                        <a:defRPr sz="1800" b="1" kern="1200">
                          <a:solidFill>
                            <a:schemeClr val="bg1"/>
                          </a:solidFill>
                          <a:latin typeface="Arial"/>
                        </a:defRPr>
                      </a:lvl6pPr>
                      <a:lvl7pPr marL="2743200" algn="l" defTabSz="457200" rtl="0" eaLnBrk="1" latinLnBrk="0" hangingPunct="1">
                        <a:defRPr sz="1800" b="1" kern="1200">
                          <a:solidFill>
                            <a:schemeClr val="bg1"/>
                          </a:solidFill>
                          <a:latin typeface="Arial"/>
                        </a:defRPr>
                      </a:lvl7pPr>
                      <a:lvl8pPr marL="3200400" algn="l" defTabSz="457200" rtl="0" eaLnBrk="1" latinLnBrk="0" hangingPunct="1">
                        <a:defRPr sz="1800" b="1" kern="1200">
                          <a:solidFill>
                            <a:schemeClr val="bg1"/>
                          </a:solidFill>
                          <a:latin typeface="Arial"/>
                        </a:defRPr>
                      </a:lvl8pPr>
                      <a:lvl9pPr marL="3657600" algn="l" defTabSz="457200" rtl="0" eaLnBrk="1" latinLnBrk="0" hangingPunct="1">
                        <a:defRPr sz="1800" b="1" kern="1200">
                          <a:solidFill>
                            <a:schemeClr val="bg1"/>
                          </a:solidFill>
                          <a:latin typeface="Arial"/>
                        </a:defRPr>
                      </a:lvl9pPr>
                    </a:lstStyle>
                    <a:p>
                      <a:pPr algn="ctr"/>
                      <a:r>
                        <a:rPr lang="en-US" sz="2000" b="1" dirty="0">
                          <a:solidFill>
                            <a:schemeClr val="bg1"/>
                          </a:solidFill>
                          <a:latin typeface="Calibri"/>
                          <a:cs typeface="Calibri"/>
                        </a:rPr>
                        <a:t>CASTOR </a:t>
                      </a:r>
                    </a:p>
                    <a:p>
                      <a:pPr algn="ctr"/>
                      <a:r>
                        <a:rPr lang="en-US" sz="2000" b="1" dirty="0">
                          <a:solidFill>
                            <a:schemeClr val="bg1"/>
                          </a:solidFill>
                          <a:latin typeface="Calibri"/>
                          <a:cs typeface="Calibri"/>
                        </a:rPr>
                        <a:t>(N = 498)</a:t>
                      </a:r>
                    </a:p>
                    <a:p>
                      <a:pPr algn="ctr"/>
                      <a:r>
                        <a:rPr lang="en-US" sz="2000" b="1" dirty="0" err="1">
                          <a:solidFill>
                            <a:schemeClr val="bg1"/>
                          </a:solidFill>
                          <a:latin typeface="Calibri"/>
                          <a:cs typeface="Calibri"/>
                        </a:rPr>
                        <a:t>DaraVd</a:t>
                      </a:r>
                      <a:r>
                        <a:rPr lang="en-US" sz="2000" b="1" dirty="0">
                          <a:solidFill>
                            <a:schemeClr val="bg1"/>
                          </a:solidFill>
                          <a:latin typeface="Calibri"/>
                          <a:cs typeface="Calibri"/>
                        </a:rPr>
                        <a:t> </a:t>
                      </a:r>
                      <a:r>
                        <a:rPr lang="tr-TR" sz="2000" b="1" dirty="0">
                          <a:solidFill>
                            <a:schemeClr val="bg1"/>
                          </a:solidFill>
                          <a:latin typeface="Calibri"/>
                          <a:cs typeface="Calibri"/>
                        </a:rPr>
                        <a:t>-</a:t>
                      </a:r>
                      <a:r>
                        <a:rPr lang="en-US" sz="2000" b="1" dirty="0">
                          <a:solidFill>
                            <a:schemeClr val="bg1"/>
                          </a:solidFill>
                          <a:latin typeface="Calibri"/>
                          <a:cs typeface="Calibri"/>
                        </a:rPr>
                        <a:t> Vd</a:t>
                      </a:r>
                      <a:r>
                        <a:rPr lang="en-US" sz="2000" b="1" baseline="30000" dirty="0">
                          <a:solidFill>
                            <a:schemeClr val="bg1"/>
                          </a:solidFill>
                          <a:latin typeface="Calibri"/>
                          <a:cs typeface="Calibri"/>
                        </a:rPr>
                        <a:t>4</a:t>
                      </a:r>
                      <a:endParaRPr lang="en-US" sz="2000" b="1" dirty="0">
                        <a:solidFill>
                          <a:schemeClr val="bg1"/>
                        </a:solidFill>
                        <a:latin typeface="Calibri"/>
                        <a:cs typeface="Calibri"/>
                      </a:endParaRPr>
                    </a:p>
                  </a:txBody>
                  <a:tcPr marL="68584" marR="68584" marT="38577" marB="38577" anchor="b">
                    <a:lnL>
                      <a:noFill/>
                    </a:lnL>
                    <a:lnR>
                      <a:noFill/>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lnB>
                    <a:lnTlToBr w="12700" cmpd="sng">
                      <a:noFill/>
                      <a:prstDash val="solid"/>
                    </a:lnTlToBr>
                    <a:lnBlToTr w="12700" cmpd="sng">
                      <a:noFill/>
                      <a:prstDash val="solid"/>
                    </a:lnBlToTr>
                    <a:solidFill>
                      <a:schemeClr val="tx2"/>
                    </a:solidFill>
                  </a:tcPr>
                </a:tc>
                <a:tc>
                  <a:txBody>
                    <a:bodyPr/>
                    <a:lstStyle/>
                    <a:p>
                      <a:pPr algn="ctr"/>
                      <a:r>
                        <a:rPr lang="en-US" sz="2000" b="1" baseline="0" dirty="0">
                          <a:solidFill>
                            <a:schemeClr val="bg1"/>
                          </a:solidFill>
                          <a:latin typeface="Calibri"/>
                          <a:cs typeface="Calibri"/>
                        </a:rPr>
                        <a:t>CANDOR </a:t>
                      </a:r>
                    </a:p>
                    <a:p>
                      <a:pPr algn="ctr"/>
                      <a:r>
                        <a:rPr lang="en-US" sz="2000" b="1" baseline="0" dirty="0">
                          <a:solidFill>
                            <a:schemeClr val="bg1"/>
                          </a:solidFill>
                          <a:latin typeface="Calibri"/>
                          <a:cs typeface="Calibri"/>
                        </a:rPr>
                        <a:t>(N = 466)</a:t>
                      </a:r>
                    </a:p>
                    <a:p>
                      <a:pPr algn="ctr"/>
                      <a:r>
                        <a:rPr lang="en-US" sz="2000" b="1" baseline="0" dirty="0" err="1">
                          <a:solidFill>
                            <a:schemeClr val="bg1"/>
                          </a:solidFill>
                          <a:latin typeface="Calibri"/>
                          <a:cs typeface="Calibri"/>
                        </a:rPr>
                        <a:t>DKd</a:t>
                      </a:r>
                      <a:r>
                        <a:rPr lang="en-US" sz="2000" b="1" baseline="0" dirty="0">
                          <a:solidFill>
                            <a:schemeClr val="bg1"/>
                          </a:solidFill>
                          <a:latin typeface="Calibri"/>
                          <a:cs typeface="Calibri"/>
                        </a:rPr>
                        <a:t> </a:t>
                      </a:r>
                      <a:r>
                        <a:rPr lang="tr-TR" sz="2000" b="1" baseline="0" dirty="0">
                          <a:solidFill>
                            <a:schemeClr val="bg1"/>
                          </a:solidFill>
                          <a:latin typeface="Calibri"/>
                          <a:cs typeface="Calibri"/>
                        </a:rPr>
                        <a:t>-</a:t>
                      </a:r>
                      <a:r>
                        <a:rPr lang="en-US" sz="2000" b="1" baseline="0" dirty="0">
                          <a:solidFill>
                            <a:schemeClr val="bg1"/>
                          </a:solidFill>
                          <a:latin typeface="Calibri"/>
                          <a:cs typeface="Calibri"/>
                        </a:rPr>
                        <a:t> Kd</a:t>
                      </a:r>
                      <a:r>
                        <a:rPr lang="en-US" sz="2000" b="1" baseline="30000" dirty="0">
                          <a:solidFill>
                            <a:schemeClr val="bg1"/>
                          </a:solidFill>
                          <a:latin typeface="Calibri"/>
                          <a:cs typeface="Calibri"/>
                        </a:rPr>
                        <a:t>5</a:t>
                      </a:r>
                    </a:p>
                  </a:txBody>
                  <a:tcPr marL="68586" marR="68586" marT="38572" marB="38572" anchor="b">
                    <a:lnL>
                      <a:noFill/>
                    </a:lnL>
                    <a:lnR w="12700" cap="flat" cmpd="sng" algn="ctr">
                      <a:noFill/>
                      <a:prstDash val="solid"/>
                      <a:round/>
                      <a:headEnd type="none" w="med" len="med"/>
                      <a:tailEnd type="none" w="med" len="med"/>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2000" b="1" baseline="0" dirty="0">
                          <a:solidFill>
                            <a:schemeClr val="bg1"/>
                          </a:solidFill>
                          <a:latin typeface="Calibri"/>
                          <a:cs typeface="Calibri"/>
                        </a:rPr>
                        <a:t>IKEMA </a:t>
                      </a:r>
                    </a:p>
                    <a:p>
                      <a:pPr algn="ctr"/>
                      <a:r>
                        <a:rPr lang="en-US" sz="2000" b="1" baseline="0" dirty="0">
                          <a:solidFill>
                            <a:schemeClr val="bg1"/>
                          </a:solidFill>
                          <a:latin typeface="Calibri"/>
                          <a:cs typeface="Calibri"/>
                        </a:rPr>
                        <a:t>(N = 302)</a:t>
                      </a:r>
                    </a:p>
                    <a:p>
                      <a:pPr algn="ctr"/>
                      <a:r>
                        <a:rPr lang="en-US" sz="2000" b="1" baseline="0" dirty="0" err="1">
                          <a:solidFill>
                            <a:schemeClr val="bg1"/>
                          </a:solidFill>
                          <a:latin typeface="Calibri"/>
                          <a:cs typeface="Calibri"/>
                        </a:rPr>
                        <a:t>IKd</a:t>
                      </a:r>
                      <a:r>
                        <a:rPr lang="en-US" sz="2000" b="1" baseline="0" dirty="0">
                          <a:solidFill>
                            <a:schemeClr val="bg1"/>
                          </a:solidFill>
                          <a:latin typeface="Calibri"/>
                          <a:cs typeface="Calibri"/>
                        </a:rPr>
                        <a:t> </a:t>
                      </a:r>
                      <a:r>
                        <a:rPr lang="tr-TR" sz="2000" b="1" baseline="0" dirty="0">
                          <a:solidFill>
                            <a:schemeClr val="bg1"/>
                          </a:solidFill>
                          <a:latin typeface="Calibri"/>
                          <a:cs typeface="Calibri"/>
                        </a:rPr>
                        <a:t>-</a:t>
                      </a:r>
                      <a:r>
                        <a:rPr lang="en-US" sz="2000" b="1" baseline="0" dirty="0">
                          <a:solidFill>
                            <a:schemeClr val="bg1"/>
                          </a:solidFill>
                          <a:latin typeface="Calibri"/>
                          <a:cs typeface="Calibri"/>
                        </a:rPr>
                        <a:t> Kd</a:t>
                      </a:r>
                      <a:r>
                        <a:rPr lang="en-US" sz="2000" b="1" baseline="30000" dirty="0">
                          <a:solidFill>
                            <a:schemeClr val="bg1"/>
                          </a:solidFill>
                          <a:latin typeface="Calibri"/>
                          <a:cs typeface="Calibri"/>
                        </a:rPr>
                        <a:t>6</a:t>
                      </a:r>
                    </a:p>
                  </a:txBody>
                  <a:tcPr marL="68586" marR="68586" marT="38572" marB="38572" anchor="b">
                    <a:lnL>
                      <a:noFill/>
                    </a:lnL>
                    <a:lnR w="12700" cap="flat" cmpd="sng" algn="ctr">
                      <a:noFill/>
                      <a:prstDash val="solid"/>
                      <a:round/>
                      <a:headEnd type="none" w="med" len="med"/>
                      <a:tailEnd type="none" w="med" len="med"/>
                    </a:lnR>
                    <a:lnT w="12700" cap="flat" cmpd="sng" algn="ctr">
                      <a:solidFill>
                        <a:srgbClr val="5C7CFF"/>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10000"/>
                  </a:ext>
                </a:extLst>
              </a:tr>
              <a:tr h="757954">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800" b="1" dirty="0">
                          <a:solidFill>
                            <a:srgbClr val="000000"/>
                          </a:solidFill>
                          <a:latin typeface="Calibri"/>
                          <a:cs typeface="Calibri"/>
                        </a:rPr>
                        <a:t>PFS </a:t>
                      </a:r>
                      <a:r>
                        <a:rPr lang="en-US" sz="1800" b="1" dirty="0">
                          <a:solidFill>
                            <a:srgbClr val="C00000"/>
                          </a:solidFill>
                          <a:latin typeface="Calibri"/>
                          <a:cs typeface="Calibri"/>
                        </a:rPr>
                        <a:t>HR (</a:t>
                      </a:r>
                      <a:r>
                        <a:rPr kumimoji="0" lang="en-US" sz="1800" b="0" i="0" u="none" strike="noStrike" kern="0" cap="none" spc="0" normalizeH="0" baseline="0" noProof="0" dirty="0">
                          <a:ln>
                            <a:noFill/>
                          </a:ln>
                          <a:solidFill>
                            <a:srgbClr val="C00000"/>
                          </a:solidFill>
                          <a:effectLst/>
                          <a:uLnTx/>
                          <a:uFillTx/>
                        </a:rPr>
                        <a:t>▲</a:t>
                      </a:r>
                      <a:r>
                        <a:rPr kumimoji="0" lang="tr-TR" sz="1800" b="0" i="0" u="none" strike="noStrike" kern="0" cap="none" spc="0" normalizeH="0" baseline="0" noProof="0" dirty="0">
                          <a:ln>
                            <a:noFill/>
                          </a:ln>
                          <a:solidFill>
                            <a:srgbClr val="C00000"/>
                          </a:solidFill>
                          <a:effectLst/>
                          <a:uLnTx/>
                          <a:uFillTx/>
                        </a:rPr>
                        <a:t>ay</a:t>
                      </a:r>
                      <a:r>
                        <a:rPr kumimoji="0" lang="en-US" sz="1800" b="0" i="0" u="none" strike="noStrike" kern="0" cap="none" spc="0" normalizeH="0" baseline="0" noProof="0" dirty="0">
                          <a:ln>
                            <a:noFill/>
                          </a:ln>
                          <a:solidFill>
                            <a:srgbClr val="C00000"/>
                          </a:solidFill>
                          <a:effectLst/>
                          <a:uLnTx/>
                          <a:uFillTx/>
                        </a:rPr>
                        <a:t>)</a:t>
                      </a:r>
                      <a:endParaRPr lang="en-US" sz="1800" b="1" dirty="0">
                        <a:solidFill>
                          <a:schemeClr val="bg2"/>
                        </a:solidFill>
                        <a:latin typeface="Calibri"/>
                        <a:cs typeface="Calibri"/>
                      </a:endParaRPr>
                    </a:p>
                  </a:txBody>
                  <a:tcPr marL="68584" marR="68584" marT="38577" marB="38577" anchor="ctr">
                    <a:lnL w="12700" cap="flat" cmpd="sng" algn="ctr">
                      <a:solidFill>
                        <a:srgbClr val="5C7CFF"/>
                      </a:solidFill>
                      <a:prstDash val="solid"/>
                      <a:round/>
                      <a:headEnd type="none" w="med" len="med"/>
                      <a:tailEnd type="none" w="med" len="med"/>
                    </a:lnL>
                    <a:lnR>
                      <a:noFill/>
                    </a:lnR>
                    <a:lnT w="9525" cap="flat" cmpd="sng" algn="ctr">
                      <a:solidFill>
                        <a:srgbClr val="004990">
                          <a:shade val="95000"/>
                          <a:satMod val="105000"/>
                        </a:srgbClr>
                      </a:solidFill>
                      <a:prstDash val="solid"/>
                    </a:lnT>
                    <a:lnB w="9525" cap="flat" cmpd="sng" algn="ctr">
                      <a:solidFill>
                        <a:srgbClr val="004990">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ctr"/>
                      <a:r>
                        <a:rPr lang="en-GB" sz="1800" b="1" dirty="0">
                          <a:solidFill>
                            <a:srgbClr val="000000"/>
                          </a:solidFill>
                          <a:latin typeface="Calibri"/>
                          <a:cs typeface="Calibri"/>
                        </a:rPr>
                        <a:t>0.53</a:t>
                      </a:r>
                      <a:r>
                        <a:rPr lang="en-GB" sz="1800" b="1" baseline="0" dirty="0">
                          <a:solidFill>
                            <a:srgbClr val="000000"/>
                          </a:solidFill>
                          <a:latin typeface="Calibri"/>
                          <a:cs typeface="Calibri"/>
                        </a:rPr>
                        <a:t> </a:t>
                      </a:r>
                      <a:r>
                        <a:rPr lang="en-GB" sz="1800" b="1" dirty="0">
                          <a:solidFill>
                            <a:srgbClr val="000000"/>
                          </a:solidFill>
                          <a:latin typeface="Calibri"/>
                          <a:cs typeface="Calibri"/>
                        </a:rPr>
                        <a:t>(</a:t>
                      </a:r>
                      <a:r>
                        <a:rPr kumimoji="0" lang="en-US" sz="1800" b="0" i="0" u="none" strike="noStrike" kern="0" cap="none" spc="0" normalizeH="0" baseline="0" noProof="0" dirty="0">
                          <a:ln>
                            <a:noFill/>
                          </a:ln>
                          <a:solidFill>
                            <a:schemeClr val="tx1"/>
                          </a:solidFill>
                          <a:effectLst/>
                          <a:uLnTx/>
                          <a:uFillTx/>
                        </a:rPr>
                        <a:t>▲ 9</a:t>
                      </a:r>
                      <a:r>
                        <a:rPr lang="en-GB" sz="1800" b="1" baseline="0" dirty="0">
                          <a:solidFill>
                            <a:srgbClr val="000000"/>
                          </a:solidFill>
                          <a:latin typeface="Calibri"/>
                          <a:cs typeface="Calibri"/>
                        </a:rPr>
                        <a:t>)</a:t>
                      </a:r>
                    </a:p>
                    <a:p>
                      <a:pPr algn="ctr"/>
                      <a:r>
                        <a:rPr lang="en-GB" sz="1800" b="1" baseline="0" dirty="0">
                          <a:solidFill>
                            <a:srgbClr val="000000"/>
                          </a:solidFill>
                          <a:latin typeface="Calibri"/>
                          <a:cs typeface="Calibri"/>
                        </a:rPr>
                        <a:t>18.7 </a:t>
                      </a:r>
                      <a:r>
                        <a:rPr lang="tr-TR" sz="1800" b="1" baseline="0" dirty="0">
                          <a:solidFill>
                            <a:srgbClr val="000000"/>
                          </a:solidFill>
                          <a:latin typeface="Calibri"/>
                          <a:cs typeface="Calibri"/>
                        </a:rPr>
                        <a:t>-</a:t>
                      </a:r>
                      <a:r>
                        <a:rPr lang="en-GB" sz="1800" b="1" baseline="0" dirty="0">
                          <a:solidFill>
                            <a:srgbClr val="000000"/>
                          </a:solidFill>
                          <a:latin typeface="Calibri"/>
                          <a:cs typeface="Calibri"/>
                        </a:rPr>
                        <a:t> 9.4 </a:t>
                      </a:r>
                      <a:r>
                        <a:rPr lang="tr-TR" sz="1800" b="1" baseline="0" dirty="0">
                          <a:solidFill>
                            <a:srgbClr val="000000"/>
                          </a:solidFill>
                          <a:latin typeface="Calibri"/>
                          <a:cs typeface="Calibri"/>
                        </a:rPr>
                        <a:t>ay</a:t>
                      </a:r>
                      <a:r>
                        <a:rPr lang="en-GB" sz="1800" b="1" baseline="0" dirty="0">
                          <a:solidFill>
                            <a:srgbClr val="000000"/>
                          </a:solidFill>
                          <a:latin typeface="Calibri"/>
                          <a:cs typeface="Calibri"/>
                        </a:rPr>
                        <a:t> </a:t>
                      </a:r>
                      <a:endParaRPr lang="en-US" sz="1800" b="1" dirty="0">
                        <a:solidFill>
                          <a:srgbClr val="000000"/>
                        </a:solidFill>
                        <a:latin typeface="Calibri"/>
                        <a:cs typeface="Calibri"/>
                      </a:endParaRPr>
                    </a:p>
                  </a:txBody>
                  <a:tcPr marL="68586" marR="68586" marT="38572" marB="38572" anchor="ctr">
                    <a:lnL>
                      <a:noFill/>
                    </a:lnL>
                    <a:lnR>
                      <a:noFill/>
                    </a:lnR>
                    <a:lnT w="9525" cap="flat" cmpd="sng" algn="ctr">
                      <a:solidFill>
                        <a:srgbClr val="004990">
                          <a:shade val="95000"/>
                          <a:satMod val="105000"/>
                        </a:srgbClr>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ctr"/>
                      <a:r>
                        <a:rPr lang="en-GB" sz="1800" b="1" baseline="0" dirty="0">
                          <a:solidFill>
                            <a:srgbClr val="000000"/>
                          </a:solidFill>
                          <a:latin typeface="Calibri"/>
                          <a:cs typeface="Calibri"/>
                        </a:rPr>
                        <a:t>1 </a:t>
                      </a:r>
                      <a:r>
                        <a:rPr lang="en-GB" sz="1800" b="1" dirty="0">
                          <a:solidFill>
                            <a:srgbClr val="000000"/>
                          </a:solidFill>
                          <a:latin typeface="Calibri"/>
                          <a:cs typeface="Calibri"/>
                        </a:rPr>
                        <a:t>(</a:t>
                      </a:r>
                      <a:r>
                        <a:rPr kumimoji="0" lang="en-US" sz="1800" b="0" i="0" u="none" strike="noStrike" kern="0" cap="none" spc="0" normalizeH="0" baseline="0" noProof="0" dirty="0">
                          <a:ln>
                            <a:noFill/>
                          </a:ln>
                          <a:solidFill>
                            <a:schemeClr val="tx1"/>
                          </a:solidFill>
                          <a:effectLst/>
                          <a:uLnTx/>
                          <a:uFillTx/>
                        </a:rPr>
                        <a:t>▲ 5</a:t>
                      </a:r>
                      <a:r>
                        <a:rPr lang="en-GB" sz="1800" b="1" dirty="0">
                          <a:solidFill>
                            <a:srgbClr val="000000"/>
                          </a:solidFill>
                          <a:latin typeface="Calibri"/>
                          <a:cs typeface="Calibri"/>
                        </a:rPr>
                        <a:t>)</a:t>
                      </a:r>
                    </a:p>
                    <a:p>
                      <a:pPr algn="ctr"/>
                      <a:r>
                        <a:rPr lang="en-GB" sz="1800" b="1" dirty="0">
                          <a:solidFill>
                            <a:srgbClr val="000000"/>
                          </a:solidFill>
                          <a:latin typeface="Calibri"/>
                          <a:cs typeface="Calibri"/>
                        </a:rPr>
                        <a:t>20.7 </a:t>
                      </a:r>
                      <a:r>
                        <a:rPr lang="tr-TR" sz="1800" b="1" baseline="0" dirty="0">
                          <a:solidFill>
                            <a:srgbClr val="000000"/>
                          </a:solidFill>
                          <a:latin typeface="Calibri"/>
                          <a:cs typeface="Calibri"/>
                        </a:rPr>
                        <a:t>-</a:t>
                      </a:r>
                      <a:r>
                        <a:rPr lang="en-GB" sz="1800" b="1" baseline="0" dirty="0">
                          <a:solidFill>
                            <a:srgbClr val="000000"/>
                          </a:solidFill>
                          <a:latin typeface="Calibri"/>
                          <a:cs typeface="Calibri"/>
                        </a:rPr>
                        <a:t> 15.2 </a:t>
                      </a:r>
                      <a:r>
                        <a:rPr lang="tr-TR" sz="1800" b="1" baseline="0" dirty="0">
                          <a:solidFill>
                            <a:srgbClr val="000000"/>
                          </a:solidFill>
                          <a:latin typeface="Calibri"/>
                          <a:cs typeface="Calibri"/>
                        </a:rPr>
                        <a:t>ay</a:t>
                      </a:r>
                      <a:endParaRPr lang="en-US" sz="1800" b="1" dirty="0">
                        <a:solidFill>
                          <a:srgbClr val="000000"/>
                        </a:solidFill>
                        <a:latin typeface="Calibri"/>
                        <a:cs typeface="Calibri"/>
                      </a:endParaRPr>
                    </a:p>
                  </a:txBody>
                  <a:tcPr marL="68586" marR="68586" marT="38572" marB="38572" anchor="ctr">
                    <a:lnL>
                      <a:noFill/>
                    </a:lnL>
                    <a:lnR>
                      <a:noFill/>
                    </a:lnR>
                    <a:lnT w="9525" cap="flat" cmpd="sng" algn="ctr">
                      <a:solidFill>
                        <a:srgbClr val="004990">
                          <a:shade val="95000"/>
                          <a:satMod val="105000"/>
                        </a:srgbClr>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457200" rtl="0" eaLnBrk="1" latinLnBrk="0" hangingPunct="1">
                        <a:defRPr sz="1800" kern="1200">
                          <a:solidFill>
                            <a:schemeClr val="tx1"/>
                          </a:solidFill>
                          <a:latin typeface="Arial"/>
                        </a:defRPr>
                      </a:lvl1pPr>
                      <a:lvl2pPr marL="457200" algn="l" defTabSz="457200" rtl="0" eaLnBrk="1" latinLnBrk="0" hangingPunct="1">
                        <a:defRPr sz="1800" kern="1200">
                          <a:solidFill>
                            <a:schemeClr val="tx1"/>
                          </a:solidFill>
                          <a:latin typeface="Arial"/>
                        </a:defRPr>
                      </a:lvl2pPr>
                      <a:lvl3pPr marL="914400" algn="l" defTabSz="457200" rtl="0" eaLnBrk="1" latinLnBrk="0" hangingPunct="1">
                        <a:defRPr sz="1800" kern="1200">
                          <a:solidFill>
                            <a:schemeClr val="tx1"/>
                          </a:solidFill>
                          <a:latin typeface="Arial"/>
                        </a:defRPr>
                      </a:lvl3pPr>
                      <a:lvl4pPr marL="1371600" algn="l" defTabSz="457200" rtl="0" eaLnBrk="1" latinLnBrk="0" hangingPunct="1">
                        <a:defRPr sz="1800" kern="1200">
                          <a:solidFill>
                            <a:schemeClr val="tx1"/>
                          </a:solidFill>
                          <a:latin typeface="Arial"/>
                        </a:defRPr>
                      </a:lvl4pPr>
                      <a:lvl5pPr marL="1828800" algn="l" defTabSz="457200" rtl="0" eaLnBrk="1" latinLnBrk="0" hangingPunct="1">
                        <a:defRPr sz="1800" kern="1200">
                          <a:solidFill>
                            <a:schemeClr val="tx1"/>
                          </a:solidFill>
                          <a:latin typeface="Arial"/>
                        </a:defRPr>
                      </a:lvl5pPr>
                      <a:lvl6pPr marL="2286000" algn="l" defTabSz="457200" rtl="0" eaLnBrk="1" latinLnBrk="0" hangingPunct="1">
                        <a:defRPr sz="1800" kern="1200">
                          <a:solidFill>
                            <a:schemeClr val="tx1"/>
                          </a:solidFill>
                          <a:latin typeface="Arial"/>
                        </a:defRPr>
                      </a:lvl6pPr>
                      <a:lvl7pPr marL="2743200" algn="l" defTabSz="457200" rtl="0" eaLnBrk="1" latinLnBrk="0" hangingPunct="1">
                        <a:defRPr sz="1800" kern="1200">
                          <a:solidFill>
                            <a:schemeClr val="tx1"/>
                          </a:solidFill>
                          <a:latin typeface="Arial"/>
                        </a:defRPr>
                      </a:lvl7pPr>
                      <a:lvl8pPr marL="3200400" algn="l" defTabSz="457200" rtl="0" eaLnBrk="1" latinLnBrk="0" hangingPunct="1">
                        <a:defRPr sz="1800" kern="1200">
                          <a:solidFill>
                            <a:schemeClr val="tx1"/>
                          </a:solidFill>
                          <a:latin typeface="Arial"/>
                        </a:defRPr>
                      </a:lvl8pPr>
                      <a:lvl9pPr marL="3657600" algn="l" defTabSz="457200" rtl="0" eaLnBrk="1" latinLnBrk="0" hangingPunct="1">
                        <a:defRPr sz="1800" kern="1200">
                          <a:solidFill>
                            <a:schemeClr val="tx1"/>
                          </a:solidFill>
                          <a:latin typeface="Arial"/>
                        </a:defRPr>
                      </a:lvl9pPr>
                    </a:lstStyle>
                    <a:p>
                      <a:pPr algn="ctr"/>
                      <a:r>
                        <a:rPr lang="en-US" sz="1800" b="1" dirty="0">
                          <a:solidFill>
                            <a:srgbClr val="000000"/>
                          </a:solidFill>
                          <a:latin typeface="Calibri"/>
                          <a:cs typeface="Calibri"/>
                        </a:rPr>
                        <a:t>0.31 (</a:t>
                      </a:r>
                      <a:r>
                        <a:rPr kumimoji="0" lang="en-US" sz="1800" b="0" i="0" u="none" strike="noStrike" kern="0" cap="none" spc="0" normalizeH="0" baseline="0" noProof="0" dirty="0">
                          <a:ln>
                            <a:noFill/>
                          </a:ln>
                          <a:solidFill>
                            <a:schemeClr val="tx1"/>
                          </a:solidFill>
                          <a:effectLst/>
                          <a:uLnTx/>
                          <a:uFillTx/>
                        </a:rPr>
                        <a:t>▲ 9</a:t>
                      </a:r>
                      <a:r>
                        <a:rPr lang="en-US" sz="1800" b="1" dirty="0">
                          <a:solidFill>
                            <a:srgbClr val="000000"/>
                          </a:solidFill>
                          <a:latin typeface="Calibri"/>
                          <a:cs typeface="Calibri"/>
                        </a:rPr>
                        <a:t>)</a:t>
                      </a:r>
                    </a:p>
                    <a:p>
                      <a:pPr algn="ctr"/>
                      <a:r>
                        <a:rPr lang="en-US" sz="1800" b="1" dirty="0">
                          <a:solidFill>
                            <a:srgbClr val="000000"/>
                          </a:solidFill>
                          <a:latin typeface="Calibri"/>
                          <a:cs typeface="Calibri"/>
                        </a:rPr>
                        <a:t>16.7 </a:t>
                      </a:r>
                      <a:r>
                        <a:rPr lang="tr-TR" sz="1800" b="1" dirty="0">
                          <a:solidFill>
                            <a:srgbClr val="000000"/>
                          </a:solidFill>
                          <a:latin typeface="Calibri"/>
                          <a:cs typeface="Calibri"/>
                        </a:rPr>
                        <a:t>-</a:t>
                      </a:r>
                      <a:r>
                        <a:rPr lang="en-US" sz="1800" b="1" dirty="0">
                          <a:solidFill>
                            <a:srgbClr val="000000"/>
                          </a:solidFill>
                          <a:latin typeface="Calibri"/>
                          <a:cs typeface="Calibri"/>
                        </a:rPr>
                        <a:t> 7.1 </a:t>
                      </a:r>
                      <a:r>
                        <a:rPr lang="tr-TR" sz="1800" b="1" dirty="0">
                          <a:solidFill>
                            <a:srgbClr val="000000"/>
                          </a:solidFill>
                          <a:latin typeface="Calibri"/>
                          <a:cs typeface="Calibri"/>
                        </a:rPr>
                        <a:t>ay</a:t>
                      </a:r>
                      <a:endParaRPr lang="en-US" sz="1800" b="1" dirty="0">
                        <a:solidFill>
                          <a:srgbClr val="000000"/>
                        </a:solidFill>
                        <a:latin typeface="Calibri"/>
                        <a:cs typeface="Calibri"/>
                      </a:endParaRPr>
                    </a:p>
                  </a:txBody>
                  <a:tcPr marL="68584" marR="68584" marT="38577" marB="38577" anchor="ctr">
                    <a:lnL>
                      <a:noFill/>
                    </a:lnL>
                    <a:lnR>
                      <a:noFill/>
                    </a:lnR>
                    <a:lnT w="9525" cap="flat" cmpd="sng" algn="ctr">
                      <a:solidFill>
                        <a:srgbClr val="004990">
                          <a:shade val="95000"/>
                          <a:satMod val="105000"/>
                        </a:srgbClr>
                      </a:solidFill>
                      <a:prstDash val="solid"/>
                    </a:lnT>
                    <a:lnB w="9525" cap="flat" cmpd="sng" algn="ctr">
                      <a:solidFill>
                        <a:srgbClr val="004990">
                          <a:shade val="95000"/>
                          <a:satMod val="105000"/>
                        </a:srgbClr>
                      </a:solidFill>
                      <a:prstDash val="solid"/>
                    </a:lnB>
                    <a:lnTlToBr w="12700" cmpd="sng">
                      <a:noFill/>
                      <a:prstDash val="solid"/>
                    </a:lnTlToBr>
                    <a:lnBlToTr w="12700" cmpd="sng">
                      <a:noFill/>
                      <a:prstDash val="solid"/>
                    </a:lnBlToTr>
                    <a:solidFill>
                      <a:schemeClr val="bg1"/>
                    </a:solidFill>
                  </a:tcPr>
                </a:tc>
                <a:tc>
                  <a:txBody>
                    <a:bodyPr/>
                    <a:lstStyle/>
                    <a:p>
                      <a:pPr marL="0" marR="0" lvl="0" indent="0" algn="ctr" defTabSz="457142" rtl="0" eaLnBrk="1" fontAlgn="auto" latinLnBrk="0" hangingPunct="1">
                        <a:lnSpc>
                          <a:spcPct val="100000"/>
                        </a:lnSpc>
                        <a:spcBef>
                          <a:spcPts val="0"/>
                        </a:spcBef>
                        <a:spcAft>
                          <a:spcPts val="0"/>
                        </a:spcAft>
                        <a:buClrTx/>
                        <a:buSzTx/>
                        <a:buFontTx/>
                        <a:buNone/>
                        <a:tabLst/>
                        <a:defRPr/>
                      </a:pPr>
                      <a:r>
                        <a:rPr lang="en-US" sz="1800" b="1" dirty="0">
                          <a:solidFill>
                            <a:srgbClr val="000000"/>
                          </a:solidFill>
                          <a:latin typeface="Calibri" panose="020F0502020204030204" pitchFamily="34" charset="0"/>
                          <a:cs typeface="Calibri" panose="020F0502020204030204" pitchFamily="34" charset="0"/>
                        </a:rPr>
                        <a:t>0.63 (</a:t>
                      </a:r>
                      <a:r>
                        <a:rPr kumimoji="0" lang="en-US" sz="1800" b="0" i="0" u="none" strike="noStrike" kern="0" cap="none" spc="0" normalizeH="0" baseline="0" noProof="0" dirty="0">
                          <a:ln>
                            <a:noFill/>
                          </a:ln>
                          <a:solidFill>
                            <a:schemeClr val="tx1"/>
                          </a:solidFill>
                          <a:effectLst/>
                          <a:uLnTx/>
                          <a:uFillTx/>
                        </a:rPr>
                        <a:t>▲ </a:t>
                      </a:r>
                      <a:r>
                        <a:rPr kumimoji="0" lang="tr-TR" sz="1800" b="0" i="0" u="none" strike="noStrike" kern="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HE</a:t>
                      </a:r>
                      <a:r>
                        <a:rPr lang="en-US" sz="1800" b="1" dirty="0">
                          <a:solidFill>
                            <a:srgbClr val="000000"/>
                          </a:solidFill>
                          <a:latin typeface="Calibri" panose="020F0502020204030204" pitchFamily="34" charset="0"/>
                          <a:cs typeface="Calibri" panose="020F0502020204030204" pitchFamily="34" charset="0"/>
                        </a:rPr>
                        <a:t>)</a:t>
                      </a:r>
                    </a:p>
                    <a:p>
                      <a:pPr algn="ctr"/>
                      <a:r>
                        <a:rPr lang="en-US" sz="1600" b="1" dirty="0">
                          <a:solidFill>
                            <a:srgbClr val="000000"/>
                          </a:solidFill>
                          <a:latin typeface="Calibri"/>
                          <a:cs typeface="Calibri"/>
                        </a:rPr>
                        <a:t>NE vs 15.8 </a:t>
                      </a:r>
                      <a:r>
                        <a:rPr lang="tr-TR" sz="1600" b="1" dirty="0">
                          <a:solidFill>
                            <a:srgbClr val="000000"/>
                          </a:solidFill>
                          <a:latin typeface="Calibri"/>
                          <a:cs typeface="Calibri"/>
                        </a:rPr>
                        <a:t>ay</a:t>
                      </a:r>
                      <a:endParaRPr lang="en-US" sz="1600" b="1" dirty="0">
                        <a:solidFill>
                          <a:srgbClr val="000000"/>
                        </a:solidFill>
                        <a:latin typeface="Calibri"/>
                        <a:cs typeface="Calibri"/>
                      </a:endParaRPr>
                    </a:p>
                  </a:txBody>
                  <a:tcPr marL="68586" marR="68586" marT="38572" marB="38572" anchor="ctr">
                    <a:lnL>
                      <a:noFill/>
                    </a:lnL>
                    <a:lnR w="12700" cap="flat" cmpd="sng" algn="ctr">
                      <a:noFill/>
                      <a:prstDash val="solid"/>
                      <a:round/>
                      <a:headEnd type="none" w="med" len="med"/>
                      <a:tailEnd type="none" w="med" len="med"/>
                    </a:lnR>
                    <a:lnT w="9525" cap="flat" cmpd="sng" algn="ctr">
                      <a:solidFill>
                        <a:srgbClr val="004990">
                          <a:shade val="95000"/>
                          <a:satMod val="105000"/>
                        </a:srgbClr>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142" rtl="0" eaLnBrk="1" fontAlgn="auto" latinLnBrk="0" hangingPunct="1">
                        <a:lnSpc>
                          <a:spcPct val="100000"/>
                        </a:lnSpc>
                        <a:spcBef>
                          <a:spcPts val="0"/>
                        </a:spcBef>
                        <a:spcAft>
                          <a:spcPts val="0"/>
                        </a:spcAft>
                        <a:buClrTx/>
                        <a:buSzTx/>
                        <a:buFontTx/>
                        <a:buNone/>
                        <a:tabLst/>
                        <a:defRPr/>
                      </a:pPr>
                      <a:r>
                        <a:rPr lang="en-US" sz="1800" b="1" dirty="0">
                          <a:solidFill>
                            <a:srgbClr val="000000"/>
                          </a:solidFill>
                          <a:latin typeface="Calibri" panose="020F0502020204030204" pitchFamily="34" charset="0"/>
                          <a:cs typeface="Calibri" panose="020F0502020204030204" pitchFamily="34" charset="0"/>
                        </a:rPr>
                        <a:t>0.53 (</a:t>
                      </a:r>
                      <a:r>
                        <a:rPr kumimoji="0" lang="en-US" sz="1800" b="0" i="0" u="none" strike="noStrike" kern="0" cap="none" spc="0" normalizeH="0" baseline="0" noProof="0" dirty="0">
                          <a:ln>
                            <a:noFill/>
                          </a:ln>
                          <a:solidFill>
                            <a:schemeClr val="tx1"/>
                          </a:solidFill>
                          <a:effectLst/>
                          <a:uLnTx/>
                          <a:uFillTx/>
                        </a:rPr>
                        <a:t>▲</a:t>
                      </a:r>
                      <a:r>
                        <a:rPr kumimoji="0" lang="tr-TR" sz="1800" b="0" i="0" u="none" strike="noStrike" kern="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H</a:t>
                      </a:r>
                      <a:r>
                        <a:rPr kumimoji="0" lang="en-US" sz="1800" b="0" i="0" u="none" strike="noStrike" kern="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E</a:t>
                      </a:r>
                      <a:r>
                        <a:rPr lang="en-US" sz="1800" b="1" dirty="0">
                          <a:solidFill>
                            <a:srgbClr val="000000"/>
                          </a:solidFill>
                          <a:latin typeface="Calibri" panose="020F0502020204030204" pitchFamily="34" charset="0"/>
                          <a:cs typeface="Calibri" panose="020F0502020204030204" pitchFamily="34" charset="0"/>
                        </a:rPr>
                        <a:t>)</a:t>
                      </a:r>
                    </a:p>
                    <a:p>
                      <a:pPr algn="ctr"/>
                      <a:r>
                        <a:rPr lang="en-US" sz="1600" b="1" dirty="0">
                          <a:solidFill>
                            <a:srgbClr val="000000"/>
                          </a:solidFill>
                          <a:latin typeface="Calibri"/>
                          <a:cs typeface="Calibri"/>
                        </a:rPr>
                        <a:t>NE </a:t>
                      </a:r>
                      <a:r>
                        <a:rPr lang="tr-TR" sz="1600" b="1" dirty="0">
                          <a:solidFill>
                            <a:srgbClr val="000000"/>
                          </a:solidFill>
                          <a:latin typeface="Calibri"/>
                          <a:cs typeface="Calibri"/>
                        </a:rPr>
                        <a:t>-</a:t>
                      </a:r>
                      <a:r>
                        <a:rPr lang="en-US" sz="1600" b="1" dirty="0">
                          <a:solidFill>
                            <a:srgbClr val="000000"/>
                          </a:solidFill>
                          <a:latin typeface="Calibri"/>
                          <a:cs typeface="Calibri"/>
                        </a:rPr>
                        <a:t> 19.2 </a:t>
                      </a:r>
                      <a:r>
                        <a:rPr lang="tr-TR" sz="1600" b="1" dirty="0">
                          <a:solidFill>
                            <a:srgbClr val="000000"/>
                          </a:solidFill>
                          <a:latin typeface="Calibri"/>
                          <a:cs typeface="Calibri"/>
                        </a:rPr>
                        <a:t>ay</a:t>
                      </a:r>
                      <a:endParaRPr lang="en-US" sz="1600" b="1" dirty="0">
                        <a:solidFill>
                          <a:srgbClr val="000000"/>
                        </a:solidFill>
                        <a:latin typeface="Calibri"/>
                        <a:cs typeface="Calibri"/>
                      </a:endParaRPr>
                    </a:p>
                  </a:txBody>
                  <a:tcPr marL="68586" marR="68586" marT="38572" marB="38572" anchor="ctr">
                    <a:lnL>
                      <a:noFill/>
                    </a:lnL>
                    <a:lnR w="12700" cap="flat" cmpd="sng" algn="ctr">
                      <a:noFill/>
                      <a:prstDash val="solid"/>
                      <a:round/>
                      <a:headEnd type="none" w="med" len="med"/>
                      <a:tailEnd type="none" w="med" len="med"/>
                    </a:lnR>
                    <a:lnT w="9525" cap="flat" cmpd="sng" algn="ctr">
                      <a:solidFill>
                        <a:srgbClr val="004990">
                          <a:shade val="95000"/>
                          <a:satMod val="105000"/>
                        </a:srgbClr>
                      </a:solidFill>
                      <a:prstDash val="solid"/>
                      <a:round/>
                      <a:headEnd type="none" w="med" len="med"/>
                      <a:tailEnd type="none" w="med" len="med"/>
                    </a:lnT>
                    <a:lnB w="9525" cap="flat" cmpd="sng" algn="ctr">
                      <a:solidFill>
                        <a:srgbClr val="004990">
                          <a:shade val="95000"/>
                          <a:satMod val="105000"/>
                        </a:srgb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643558">
                <a:tc>
                  <a:txBody>
                    <a:bodyPr/>
                    <a:lstStyle/>
                    <a:p>
                      <a:r>
                        <a:rPr lang="en-US" sz="1600" b="1" dirty="0">
                          <a:solidFill>
                            <a:schemeClr val="tx1"/>
                          </a:solidFill>
                          <a:latin typeface="Calibri"/>
                          <a:cs typeface="Calibri"/>
                        </a:rPr>
                        <a:t>Len </a:t>
                      </a:r>
                      <a:r>
                        <a:rPr lang="en-US" sz="1600" b="1" dirty="0" err="1">
                          <a:solidFill>
                            <a:schemeClr val="tx1"/>
                          </a:solidFill>
                          <a:latin typeface="Calibri"/>
                          <a:cs typeface="Calibri"/>
                        </a:rPr>
                        <a:t>Refra</a:t>
                      </a:r>
                      <a:r>
                        <a:rPr lang="tr-TR" sz="1600" b="1" dirty="0">
                          <a:solidFill>
                            <a:schemeClr val="tx1"/>
                          </a:solidFill>
                          <a:latin typeface="Calibri"/>
                          <a:cs typeface="Calibri"/>
                        </a:rPr>
                        <a:t>k</a:t>
                      </a:r>
                      <a:r>
                        <a:rPr lang="en-US" sz="1600" b="1" dirty="0">
                          <a:solidFill>
                            <a:schemeClr val="tx1"/>
                          </a:solidFill>
                          <a:latin typeface="Calibri"/>
                          <a:cs typeface="Calibri"/>
                        </a:rPr>
                        <a:t>t, </a:t>
                      </a:r>
                      <a:r>
                        <a:rPr lang="tr-TR" sz="1600" b="1" dirty="0">
                          <a:solidFill>
                            <a:schemeClr val="tx1"/>
                          </a:solidFill>
                          <a:latin typeface="Calibri"/>
                          <a:cs typeface="Calibri"/>
                        </a:rPr>
                        <a:t>deneysel kol</a:t>
                      </a:r>
                      <a:r>
                        <a:rPr lang="en-US" sz="1600" b="1" dirty="0">
                          <a:solidFill>
                            <a:schemeClr val="tx1"/>
                          </a:solidFill>
                          <a:latin typeface="Calibri"/>
                          <a:cs typeface="Calibri"/>
                        </a:rPr>
                        <a:t>, % (mPFS)</a:t>
                      </a:r>
                    </a:p>
                  </a:txBody>
                  <a:tcPr marL="77157" marR="77157" marT="32549" marB="32549" anchor="ctr">
                    <a:lnL w="12700" cap="flat" cmpd="sng" algn="ctr">
                      <a:solidFill>
                        <a:srgbClr val="5C7CFF"/>
                      </a:solidFill>
                      <a:prstDash val="solid"/>
                      <a:round/>
                      <a:headEnd type="none" w="med" len="med"/>
                      <a:tailEnd type="none" w="med" len="med"/>
                    </a:lnL>
                    <a:lnR>
                      <a:noFill/>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142" rtl="0" eaLnBrk="1" latinLnBrk="0" hangingPunct="1"/>
                      <a:r>
                        <a:rPr lang="en-US" sz="1700" b="1" kern="1200" dirty="0">
                          <a:solidFill>
                            <a:srgbClr val="000000"/>
                          </a:solidFill>
                          <a:latin typeface="Calibri"/>
                          <a:ea typeface="+mn-ea"/>
                          <a:cs typeface="Calibri"/>
                        </a:rPr>
                        <a:t>24% (8.6 mos)</a:t>
                      </a:r>
                    </a:p>
                  </a:txBody>
                  <a:tcPr marL="77159" marR="77159" marT="32544" marB="32544" anchor="ctr">
                    <a:lnL>
                      <a:noFill/>
                    </a:lnL>
                    <a:lnR>
                      <a:noFill/>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142" rtl="0" eaLnBrk="1" latinLnBrk="0" hangingPunct="1"/>
                      <a:r>
                        <a:rPr lang="en-US" sz="1700" b="1" kern="1200" dirty="0">
                          <a:solidFill>
                            <a:schemeClr val="tx1"/>
                          </a:solidFill>
                          <a:latin typeface="Calibri"/>
                          <a:ea typeface="+mn-ea"/>
                          <a:cs typeface="Calibri"/>
                        </a:rPr>
                        <a:t>36% </a:t>
                      </a:r>
                      <a:r>
                        <a:rPr lang="en-US" sz="1700" b="1" kern="1200" dirty="0">
                          <a:solidFill>
                            <a:srgbClr val="000000"/>
                          </a:solidFill>
                          <a:latin typeface="Calibri"/>
                          <a:ea typeface="+mn-ea"/>
                          <a:cs typeface="Calibri"/>
                        </a:rPr>
                        <a:t>(26 </a:t>
                      </a:r>
                      <a:r>
                        <a:rPr lang="tr-TR" sz="1700" b="1" kern="1200" dirty="0">
                          <a:solidFill>
                            <a:srgbClr val="000000"/>
                          </a:solidFill>
                          <a:latin typeface="Calibri"/>
                          <a:ea typeface="+mn-ea"/>
                          <a:cs typeface="Calibri"/>
                        </a:rPr>
                        <a:t>ay</a:t>
                      </a:r>
                      <a:r>
                        <a:rPr lang="en-US" sz="1700" b="1" kern="1200" dirty="0">
                          <a:solidFill>
                            <a:srgbClr val="000000"/>
                          </a:solidFill>
                          <a:latin typeface="Calibri"/>
                          <a:ea typeface="+mn-ea"/>
                          <a:cs typeface="Calibri"/>
                        </a:rPr>
                        <a:t>)</a:t>
                      </a:r>
                    </a:p>
                  </a:txBody>
                  <a:tcPr marL="77159" marR="77159" marT="32544" marB="32544" anchor="ctr">
                    <a:lnL>
                      <a:noFill/>
                    </a:lnL>
                    <a:lnR>
                      <a:noFill/>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142" rtl="0" eaLnBrk="1" latinLnBrk="0" hangingPunct="1"/>
                      <a:r>
                        <a:rPr lang="en-US" sz="1700" b="1" kern="1200" dirty="0">
                          <a:solidFill>
                            <a:srgbClr val="000000"/>
                          </a:solidFill>
                          <a:latin typeface="Calibri"/>
                          <a:ea typeface="+mn-ea"/>
                          <a:cs typeface="Calibri"/>
                        </a:rPr>
                        <a:t>18% (9.3 </a:t>
                      </a:r>
                      <a:r>
                        <a:rPr lang="tr-TR" sz="1700" b="1" kern="1200" dirty="0">
                          <a:solidFill>
                            <a:srgbClr val="000000"/>
                          </a:solidFill>
                          <a:latin typeface="Calibri"/>
                          <a:ea typeface="+mn-ea"/>
                          <a:cs typeface="Calibri"/>
                        </a:rPr>
                        <a:t>ay</a:t>
                      </a:r>
                      <a:r>
                        <a:rPr lang="en-US" sz="1700" b="1" kern="1200" dirty="0">
                          <a:solidFill>
                            <a:srgbClr val="000000"/>
                          </a:solidFill>
                          <a:latin typeface="Calibri"/>
                          <a:ea typeface="+mn-ea"/>
                          <a:cs typeface="Calibri"/>
                        </a:rPr>
                        <a:t>)</a:t>
                      </a:r>
                    </a:p>
                  </a:txBody>
                  <a:tcPr marL="77157" marR="77157" marT="32549" marB="32549" anchor="ctr">
                    <a:lnL>
                      <a:noFill/>
                    </a:lnL>
                    <a:lnR>
                      <a:noFill/>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142" rtl="0" eaLnBrk="1" latinLnBrk="0" hangingPunct="1"/>
                      <a:r>
                        <a:rPr lang="en-US" sz="1600" b="1" kern="1200" dirty="0">
                          <a:solidFill>
                            <a:srgbClr val="000000"/>
                          </a:solidFill>
                          <a:latin typeface="Calibri"/>
                          <a:ea typeface="+mn-ea"/>
                          <a:cs typeface="Calibri"/>
                        </a:rPr>
                        <a:t>31.7% (</a:t>
                      </a:r>
                      <a:r>
                        <a:rPr lang="tr-TR" sz="1600" b="1" kern="1200" dirty="0">
                          <a:solidFill>
                            <a:srgbClr val="000000"/>
                          </a:solidFill>
                          <a:latin typeface="Calibri"/>
                          <a:ea typeface="+mn-ea"/>
                          <a:cs typeface="Calibri"/>
                        </a:rPr>
                        <a:t>HB</a:t>
                      </a:r>
                      <a:r>
                        <a:rPr lang="en-US" sz="1600" b="1" kern="1200" dirty="0">
                          <a:solidFill>
                            <a:srgbClr val="000000"/>
                          </a:solidFill>
                          <a:latin typeface="Calibri"/>
                          <a:ea typeface="+mn-ea"/>
                          <a:cs typeface="Calibri"/>
                        </a:rPr>
                        <a:t>)</a:t>
                      </a:r>
                    </a:p>
                  </a:txBody>
                  <a:tcPr marL="77159" marR="77159" marT="32544" marB="32544" anchor="ctr">
                    <a:lnL>
                      <a:noFill/>
                    </a:lnL>
                    <a:lnR w="12700" cap="flat" cmpd="sng" algn="ctr">
                      <a:noFill/>
                      <a:prstDash val="solid"/>
                      <a:round/>
                      <a:headEnd type="none" w="med" len="med"/>
                      <a:tailEnd type="none" w="med" len="med"/>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142" rtl="0" eaLnBrk="1" latinLnBrk="0" hangingPunct="1"/>
                      <a:r>
                        <a:rPr lang="en-US" sz="1600" b="1" kern="1200" dirty="0">
                          <a:solidFill>
                            <a:srgbClr val="000000"/>
                          </a:solidFill>
                          <a:latin typeface="Calibri"/>
                          <a:ea typeface="+mn-ea"/>
                          <a:cs typeface="Calibri"/>
                        </a:rPr>
                        <a:t>32% (</a:t>
                      </a:r>
                      <a:r>
                        <a:rPr lang="tr-TR" sz="1600" b="1" kern="1200" dirty="0">
                          <a:solidFill>
                            <a:srgbClr val="000000"/>
                          </a:solidFill>
                          <a:latin typeface="Calibri"/>
                          <a:ea typeface="+mn-ea"/>
                          <a:cs typeface="Calibri"/>
                        </a:rPr>
                        <a:t>HB</a:t>
                      </a:r>
                      <a:r>
                        <a:rPr lang="en-US" sz="1600" b="1" kern="1200" dirty="0">
                          <a:solidFill>
                            <a:srgbClr val="000000"/>
                          </a:solidFill>
                          <a:latin typeface="Calibri"/>
                          <a:ea typeface="+mn-ea"/>
                          <a:cs typeface="Calibri"/>
                        </a:rPr>
                        <a:t>)</a:t>
                      </a:r>
                    </a:p>
                  </a:txBody>
                  <a:tcPr marL="77159" marR="77159" marT="32544" marB="32544" anchor="ctr">
                    <a:lnL>
                      <a:noFill/>
                    </a:lnL>
                    <a:lnR w="12700" cap="flat" cmpd="sng" algn="ctr">
                      <a:noFill/>
                      <a:prstDash val="solid"/>
                      <a:round/>
                      <a:headEnd type="none" w="med" len="med"/>
                      <a:tailEnd type="none" w="med" len="med"/>
                    </a:lnR>
                    <a:lnT w="9525" cap="flat" cmpd="sng" algn="ctr">
                      <a:solidFill>
                        <a:srgbClr val="004990">
                          <a:shade val="95000"/>
                          <a:satMod val="105000"/>
                        </a:srgbClr>
                      </a:solidFill>
                      <a:prstDash val="solid"/>
                      <a:round/>
                      <a:headEnd type="none" w="med" len="med"/>
                      <a:tailEnd type="none" w="med" len="med"/>
                    </a:lnT>
                    <a:lnB w="12700" cap="flat" cmpd="sng" algn="ctr">
                      <a:solidFill>
                        <a:srgbClr val="5C7CFF"/>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78795458"/>
                  </a:ext>
                </a:extLst>
              </a:tr>
            </a:tbl>
          </a:graphicData>
        </a:graphic>
      </p:graphicFrame>
      <p:sp>
        <p:nvSpPr>
          <p:cNvPr id="16" name="Text Placeholder 3">
            <a:extLst>
              <a:ext uri="{FF2B5EF4-FFF2-40B4-BE49-F238E27FC236}">
                <a16:creationId xmlns:a16="http://schemas.microsoft.com/office/drawing/2014/main" id="{A3902C50-95BB-4155-9DC6-1132B7D4BEA0}"/>
              </a:ext>
            </a:extLst>
          </p:cNvPr>
          <p:cNvSpPr txBox="1">
            <a:spLocks/>
          </p:cNvSpPr>
          <p:nvPr/>
        </p:nvSpPr>
        <p:spPr>
          <a:xfrm>
            <a:off x="173675" y="5860064"/>
            <a:ext cx="6179996" cy="723265"/>
          </a:xfrm>
          <a:prstGeom prst="rect">
            <a:avLst/>
          </a:prstGeom>
          <a:noFill/>
          <a:ln>
            <a:noFill/>
          </a:ln>
        </p:spPr>
        <p:txBody>
          <a:bodyPr vert="horz" wrap="square" lIns="91430" tIns="45715" rIns="91430" bIns="45715" rtlCol="0" anchor="b">
            <a:spAutoFit/>
          </a:bodyPr>
          <a:lstStyle>
            <a:lvl1pPr marL="0" indent="0" algn="l" defTabSz="914400" rtl="0" eaLnBrk="1" latinLnBrk="0" hangingPunct="1">
              <a:spcBef>
                <a:spcPts val="0"/>
              </a:spcBef>
              <a:spcAft>
                <a:spcPts val="0"/>
              </a:spcAft>
              <a:buClr>
                <a:schemeClr val="accent1"/>
              </a:buClr>
              <a:buFont typeface="Arial" panose="020B0604020202020204" pitchFamily="34" charset="0"/>
              <a:buNone/>
              <a:defRPr sz="1000" kern="1200" spc="0" baseline="0">
                <a:solidFill>
                  <a:schemeClr val="tx1"/>
                </a:solidFill>
                <a:latin typeface="+mn-lt"/>
                <a:ea typeface="+mn-ea"/>
                <a:cs typeface="Arial" panose="020B0604020202020204" pitchFamily="34" charset="0"/>
              </a:defRPr>
            </a:lvl1pPr>
            <a:lvl2pPr marL="742950" indent="-285750" algn="l" defTabSz="914400" rtl="0" eaLnBrk="1" latinLnBrk="0" hangingPunct="1">
              <a:spcBef>
                <a:spcPts val="400"/>
              </a:spcBef>
              <a:buClr>
                <a:schemeClr val="accent1"/>
              </a:buClr>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spcBef>
                <a:spcPts val="400"/>
              </a:spcBef>
              <a:buClr>
                <a:schemeClr val="accent1"/>
              </a:buClr>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spcBef>
                <a:spcPts val="400"/>
              </a:spcBef>
              <a:buClr>
                <a:schemeClr val="accent1"/>
              </a:buClr>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spcBef>
                <a:spcPts val="400"/>
              </a:spcBef>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85750" marR="0" lvl="0" indent="-285750" algn="l" defTabSz="457200" rtl="0" eaLnBrk="1" fontAlgn="auto" latinLnBrk="0" hangingPunct="1">
              <a:lnSpc>
                <a:spcPct val="100000"/>
              </a:lnSpc>
              <a:spcBef>
                <a:spcPts val="0"/>
              </a:spcBef>
              <a:spcAft>
                <a:spcPts val="600"/>
              </a:spcAft>
              <a:buClr>
                <a:srgbClr val="4F81BD"/>
              </a:buClr>
              <a:buSzTx/>
              <a:buFont typeface="Arial" panose="020B0604020202020204" pitchFamily="34" charset="0"/>
              <a:buChar char="•"/>
              <a:tabLst/>
              <a:defRPr/>
            </a:pPr>
            <a:r>
              <a:rPr kumimoji="0" lang="es-E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Dara-Kd (CANDOR) Len Ref HR 0.45</a:t>
            </a:r>
            <a:r>
              <a:rPr kumimoji="0" lang="es-ES" sz="1800" b="0" i="1"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7</a:t>
            </a:r>
          </a:p>
          <a:p>
            <a:pPr marL="285750" marR="0" lvl="0" indent="-285750" algn="l" defTabSz="457200" rtl="0" eaLnBrk="1" fontAlgn="auto" latinLnBrk="0" hangingPunct="1">
              <a:lnSpc>
                <a:spcPct val="100000"/>
              </a:lnSpc>
              <a:spcBef>
                <a:spcPts val="0"/>
              </a:spcBef>
              <a:spcAft>
                <a:spcPts val="600"/>
              </a:spcAft>
              <a:buClr>
                <a:srgbClr val="4F81BD"/>
              </a:buClr>
              <a:buSzTx/>
              <a:buFont typeface="Arial" panose="020B0604020202020204" pitchFamily="34" charset="0"/>
              <a:buChar char="•"/>
              <a:tabLst/>
              <a:defRPr/>
            </a:pPr>
            <a:r>
              <a:rPr kumimoji="0" lang="es-E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Isa-Kd (IKEMA) Len Ref HR 0.59</a:t>
            </a:r>
            <a:r>
              <a:rPr kumimoji="0" lang="es-ES" sz="1800" b="0" i="1"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8</a:t>
            </a:r>
          </a:p>
        </p:txBody>
      </p:sp>
      <p:sp>
        <p:nvSpPr>
          <p:cNvPr id="2" name="Halka 1">
            <a:extLst>
              <a:ext uri="{FF2B5EF4-FFF2-40B4-BE49-F238E27FC236}">
                <a16:creationId xmlns:a16="http://schemas.microsoft.com/office/drawing/2014/main" id="{AEC8AD13-6A17-C703-20A9-38390134202E}"/>
              </a:ext>
            </a:extLst>
          </p:cNvPr>
          <p:cNvSpPr/>
          <p:nvPr/>
        </p:nvSpPr>
        <p:spPr>
          <a:xfrm>
            <a:off x="5953613" y="3096662"/>
            <a:ext cx="2110590" cy="1232714"/>
          </a:xfrm>
          <a:prstGeom prst="donut">
            <a:avLst>
              <a:gd name="adj" fmla="val 4454"/>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
        <p:nvSpPr>
          <p:cNvPr id="3" name="Halka 2">
            <a:extLst>
              <a:ext uri="{FF2B5EF4-FFF2-40B4-BE49-F238E27FC236}">
                <a16:creationId xmlns:a16="http://schemas.microsoft.com/office/drawing/2014/main" id="{B9FC846C-0ED6-DF57-B21C-EDA2B8B810A0}"/>
              </a:ext>
            </a:extLst>
          </p:cNvPr>
          <p:cNvSpPr/>
          <p:nvPr/>
        </p:nvSpPr>
        <p:spPr>
          <a:xfrm>
            <a:off x="8122687" y="3046257"/>
            <a:ext cx="1952367" cy="1333523"/>
          </a:xfrm>
          <a:prstGeom prst="donut">
            <a:avLst>
              <a:gd name="adj" fmla="val 4454"/>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
        <p:nvSpPr>
          <p:cNvPr id="5" name="Halka 4">
            <a:extLst>
              <a:ext uri="{FF2B5EF4-FFF2-40B4-BE49-F238E27FC236}">
                <a16:creationId xmlns:a16="http://schemas.microsoft.com/office/drawing/2014/main" id="{E9597A46-1DDD-97DA-8F91-9CE439CFA6F4}"/>
              </a:ext>
            </a:extLst>
          </p:cNvPr>
          <p:cNvSpPr/>
          <p:nvPr/>
        </p:nvSpPr>
        <p:spPr>
          <a:xfrm>
            <a:off x="10151975" y="3080797"/>
            <a:ext cx="1952367" cy="1333523"/>
          </a:xfrm>
          <a:prstGeom prst="donut">
            <a:avLst>
              <a:gd name="adj" fmla="val 4454"/>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6476626"/>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E2FD19E-7827-C04D-BB39-B464A1CE2E22}"/>
              </a:ext>
            </a:extLst>
          </p:cNvPr>
          <p:cNvSpPr>
            <a:spLocks noGrp="1"/>
          </p:cNvSpPr>
          <p:nvPr>
            <p:ph type="title"/>
          </p:nvPr>
        </p:nvSpPr>
        <p:spPr>
          <a:solidFill>
            <a:srgbClr val="18B0B0"/>
          </a:solidFill>
        </p:spPr>
        <p:txBody>
          <a:bodyPr/>
          <a:lstStyle/>
          <a:p>
            <a:pPr algn="ctr"/>
            <a:r>
              <a:rPr lang="en-TR" dirty="0">
                <a:solidFill>
                  <a:schemeClr val="bg1"/>
                </a:solidFill>
              </a:rPr>
              <a:t>Multipl Myelom</a:t>
            </a:r>
          </a:p>
        </p:txBody>
      </p:sp>
      <p:pic>
        <p:nvPicPr>
          <p:cNvPr id="3" name="Content Placeholder 2">
            <a:extLst>
              <a:ext uri="{FF2B5EF4-FFF2-40B4-BE49-F238E27FC236}">
                <a16:creationId xmlns:a16="http://schemas.microsoft.com/office/drawing/2014/main" id="{E3281EDB-93E8-46FB-3199-59DE5F99962B}"/>
              </a:ext>
            </a:extLst>
          </p:cNvPr>
          <p:cNvPicPr>
            <a:picLocks noGrp="1" noChangeAspect="1"/>
          </p:cNvPicPr>
          <p:nvPr>
            <p:ph idx="1"/>
          </p:nvPr>
        </p:nvPicPr>
        <p:blipFill>
          <a:blip r:embed="rId2"/>
          <a:stretch>
            <a:fillRect/>
          </a:stretch>
        </p:blipFill>
        <p:spPr>
          <a:xfrm>
            <a:off x="1106547" y="1813837"/>
            <a:ext cx="9978906" cy="4351338"/>
          </a:xfrm>
          <a:prstGeom prst="rect">
            <a:avLst/>
          </a:prstGeom>
        </p:spPr>
      </p:pic>
      <p:pic>
        <p:nvPicPr>
          <p:cNvPr id="7" name="Picture 6">
            <a:extLst>
              <a:ext uri="{FF2B5EF4-FFF2-40B4-BE49-F238E27FC236}">
                <a16:creationId xmlns:a16="http://schemas.microsoft.com/office/drawing/2014/main" id="{6865E309-17E8-5B1A-3ED5-AE99D3FC3986}"/>
              </a:ext>
            </a:extLst>
          </p:cNvPr>
          <p:cNvPicPr>
            <a:picLocks noChangeAspect="1"/>
          </p:cNvPicPr>
          <p:nvPr/>
        </p:nvPicPr>
        <p:blipFill>
          <a:blip r:embed="rId3"/>
          <a:stretch>
            <a:fillRect/>
          </a:stretch>
        </p:blipFill>
        <p:spPr>
          <a:xfrm>
            <a:off x="0" y="27341"/>
            <a:ext cx="1128890" cy="1786496"/>
          </a:xfrm>
          <a:prstGeom prst="rect">
            <a:avLst/>
          </a:prstGeom>
        </p:spPr>
      </p:pic>
      <p:sp>
        <p:nvSpPr>
          <p:cNvPr id="2" name="Rectangle 1">
            <a:extLst>
              <a:ext uri="{FF2B5EF4-FFF2-40B4-BE49-F238E27FC236}">
                <a16:creationId xmlns:a16="http://schemas.microsoft.com/office/drawing/2014/main" id="{81C95020-68C8-65F1-6FFD-819A63FA5C3A}"/>
              </a:ext>
            </a:extLst>
          </p:cNvPr>
          <p:cNvSpPr/>
          <p:nvPr/>
        </p:nvSpPr>
        <p:spPr>
          <a:xfrm>
            <a:off x="2409245" y="3721210"/>
            <a:ext cx="1049572" cy="230588"/>
          </a:xfrm>
          <a:prstGeom prst="rect">
            <a:avLst/>
          </a:prstGeom>
          <a:solidFill>
            <a:srgbClr val="001F6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D8EAD461-7828-544C-4317-FDB19ECA46F1}"/>
              </a:ext>
            </a:extLst>
          </p:cNvPr>
          <p:cNvSpPr/>
          <p:nvPr/>
        </p:nvSpPr>
        <p:spPr>
          <a:xfrm>
            <a:off x="369025" y="6347757"/>
            <a:ext cx="10225377" cy="2902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Calibri" panose="020F0502020204030204"/>
                <a:ea typeface="+mn-ea"/>
                <a:cs typeface="+mn-cs"/>
              </a:rPr>
              <a:t>Klavuz, tedavi algoritmalarını göstermek amaçlı konulmuş olup Daratumumab’ın endikasyonu olmayan kombinasyonlar karartılmıştır. </a:t>
            </a:r>
          </a:p>
        </p:txBody>
      </p:sp>
    </p:spTree>
    <p:extLst>
      <p:ext uri="{BB962C8B-B14F-4D97-AF65-F5344CB8AC3E}">
        <p14:creationId xmlns:p14="http://schemas.microsoft.com/office/powerpoint/2010/main" val="342677139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DA04BD3E-9781-87D9-D259-D727B20C2367}"/>
              </a:ext>
            </a:extLst>
          </p:cNvPr>
          <p:cNvPicPr>
            <a:picLocks noChangeAspect="1"/>
          </p:cNvPicPr>
          <p:nvPr/>
        </p:nvPicPr>
        <p:blipFill>
          <a:blip r:embed="rId2"/>
          <a:srcRect t="560" b="8731"/>
          <a:stretch/>
        </p:blipFill>
        <p:spPr>
          <a:xfrm>
            <a:off x="20" y="1282"/>
            <a:ext cx="12191980" cy="6856718"/>
          </a:xfrm>
          <a:prstGeom prst="rect">
            <a:avLst/>
          </a:prstGeom>
        </p:spPr>
      </p:pic>
      <p:sp>
        <p:nvSpPr>
          <p:cNvPr id="2" name="Rectangle 1">
            <a:extLst>
              <a:ext uri="{FF2B5EF4-FFF2-40B4-BE49-F238E27FC236}">
                <a16:creationId xmlns:a16="http://schemas.microsoft.com/office/drawing/2014/main" id="{99DD82F4-19CD-49ED-E801-31F69CB9B4E0}"/>
              </a:ext>
            </a:extLst>
          </p:cNvPr>
          <p:cNvSpPr/>
          <p:nvPr/>
        </p:nvSpPr>
        <p:spPr>
          <a:xfrm>
            <a:off x="3986868" y="5655993"/>
            <a:ext cx="8425899" cy="2902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Calibri" panose="020F0502020204030204"/>
                <a:ea typeface="+mn-ea"/>
                <a:cs typeface="+mn-cs"/>
              </a:rPr>
              <a:t>Klavuz, tedavi algoritmalarını göstermek amaçlı konulmuş olup Daratumumab’ın endikasyonu olmayan kombinasyonlar karartılmıştır. </a:t>
            </a:r>
          </a:p>
        </p:txBody>
      </p:sp>
    </p:spTree>
    <p:extLst>
      <p:ext uri="{BB962C8B-B14F-4D97-AF65-F5344CB8AC3E}">
        <p14:creationId xmlns:p14="http://schemas.microsoft.com/office/powerpoint/2010/main" val="89554012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3E8CE9E7-6EAA-47FF-E9BE-ECAFF11AA8B5}"/>
              </a:ext>
            </a:extLst>
          </p:cNvPr>
          <p:cNvPicPr>
            <a:picLocks noChangeAspect="1"/>
          </p:cNvPicPr>
          <p:nvPr/>
        </p:nvPicPr>
        <p:blipFill>
          <a:blip r:embed="rId2"/>
          <a:srcRect t="966" r="1" b="19894"/>
          <a:stretch/>
        </p:blipFill>
        <p:spPr>
          <a:xfrm>
            <a:off x="196850" y="173518"/>
            <a:ext cx="11798300" cy="6512763"/>
          </a:xfrm>
          <a:prstGeom prst="rect">
            <a:avLst/>
          </a:prstGeom>
        </p:spPr>
      </p:pic>
      <p:sp>
        <p:nvSpPr>
          <p:cNvPr id="3" name="Rectangle 2">
            <a:extLst>
              <a:ext uri="{FF2B5EF4-FFF2-40B4-BE49-F238E27FC236}">
                <a16:creationId xmlns:a16="http://schemas.microsoft.com/office/drawing/2014/main" id="{0EFC6C60-6CCD-E41F-A5D9-DE44C45C61B9}"/>
              </a:ext>
            </a:extLst>
          </p:cNvPr>
          <p:cNvSpPr/>
          <p:nvPr/>
        </p:nvSpPr>
        <p:spPr>
          <a:xfrm>
            <a:off x="1593526" y="6336787"/>
            <a:ext cx="8425899" cy="2902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000" b="0" i="0" u="none" strike="noStrike" kern="1200" cap="none" spc="0" normalizeH="0" baseline="0" noProof="0" dirty="0">
                <a:ln>
                  <a:noFill/>
                </a:ln>
                <a:solidFill>
                  <a:prstClr val="black"/>
                </a:solidFill>
                <a:effectLst/>
                <a:uLnTx/>
                <a:uFillTx/>
                <a:latin typeface="Calibri" panose="020F0502020204030204"/>
                <a:ea typeface="+mn-ea"/>
                <a:cs typeface="+mn-cs"/>
              </a:rPr>
              <a:t>Klavuz, tedavi algoritmalarını göstermek amaçlı konulmuş olup Daratumumab’ın endikasyonu olmayan kombinasyonlar karartılmıştır. </a:t>
            </a:r>
          </a:p>
        </p:txBody>
      </p:sp>
    </p:spTree>
    <p:extLst>
      <p:ext uri="{BB962C8B-B14F-4D97-AF65-F5344CB8AC3E}">
        <p14:creationId xmlns:p14="http://schemas.microsoft.com/office/powerpoint/2010/main" val="115217921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pic>
        <p:nvPicPr>
          <p:cNvPr id="5" name="Content Placeholder 4" descr="Diagram&#10;&#10;Description automatically generated">
            <a:extLst>
              <a:ext uri="{FF2B5EF4-FFF2-40B4-BE49-F238E27FC236}">
                <a16:creationId xmlns:a16="http://schemas.microsoft.com/office/drawing/2014/main" id="{EE39771F-F9A6-E94A-B054-7F9FD503A268}"/>
              </a:ext>
            </a:extLst>
          </p:cNvPr>
          <p:cNvPicPr>
            <a:picLocks noGrp="1" noChangeAspect="1"/>
          </p:cNvPicPr>
          <p:nvPr>
            <p:ph idx="1"/>
          </p:nvPr>
        </p:nvPicPr>
        <p:blipFill rotWithShape="1">
          <a:blip r:embed="rId3"/>
          <a:srcRect l="26224" t="8612" r="1010" b="4744"/>
          <a:stretch/>
        </p:blipFill>
        <p:spPr>
          <a:xfrm>
            <a:off x="1151466" y="1042120"/>
            <a:ext cx="9381068" cy="5328626"/>
          </a:xfrm>
        </p:spPr>
      </p:pic>
      <p:sp>
        <p:nvSpPr>
          <p:cNvPr id="6" name="TextBox 5">
            <a:extLst>
              <a:ext uri="{FF2B5EF4-FFF2-40B4-BE49-F238E27FC236}">
                <a16:creationId xmlns:a16="http://schemas.microsoft.com/office/drawing/2014/main" id="{5A879067-1721-294D-9BD6-435FCAA04F0D}"/>
              </a:ext>
            </a:extLst>
          </p:cNvPr>
          <p:cNvSpPr txBox="1"/>
          <p:nvPr/>
        </p:nvSpPr>
        <p:spPr bwMode="auto">
          <a:xfrm>
            <a:off x="270933" y="177800"/>
            <a:ext cx="2027424" cy="369332"/>
          </a:xfrm>
          <a:prstGeom prst="rect">
            <a:avLst/>
          </a:prstGeom>
          <a:solidFill>
            <a:schemeClr val="accent2">
              <a:lumMod val="40000"/>
              <a:lumOff val="60000"/>
            </a:schemeClr>
          </a:solidFill>
          <a:ln>
            <a:noFill/>
          </a:ln>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MIDAS </a:t>
            </a:r>
            <a:r>
              <a:rPr kumimoji="0" lang="en-US" sz="1800" b="1" i="0" u="none" strike="noStrike" kern="1200" cap="none" spc="0" normalizeH="0" baseline="0" noProof="0" dirty="0" err="1">
                <a:ln>
                  <a:noFill/>
                </a:ln>
                <a:solidFill>
                  <a:srgbClr val="000000"/>
                </a:solidFill>
                <a:effectLst/>
                <a:uLnTx/>
                <a:uFillTx/>
                <a:latin typeface="Calibri" panose="020F0502020204030204" pitchFamily="34" charset="0"/>
                <a:ea typeface="+mn-ea"/>
                <a:cs typeface="+mn-cs"/>
              </a:rPr>
              <a:t>Çalışması</a:t>
            </a: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16203122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6FE596D-C52F-C845-A45B-3FF1F0AA29B2}"/>
              </a:ext>
            </a:extLst>
          </p:cNvPr>
          <p:cNvSpPr>
            <a:spLocks noGrp="1"/>
          </p:cNvSpPr>
          <p:nvPr>
            <p:ph type="title"/>
          </p:nvPr>
        </p:nvSpPr>
        <p:spPr>
          <a:xfrm>
            <a:off x="838200" y="365126"/>
            <a:ext cx="1657865" cy="957048"/>
          </a:xfrm>
        </p:spPr>
        <p:txBody>
          <a:bodyPr/>
          <a:lstStyle/>
          <a:p>
            <a:r>
              <a:rPr lang="tr-TR" dirty="0"/>
              <a:t>İdame </a:t>
            </a:r>
          </a:p>
        </p:txBody>
      </p:sp>
      <p:pic>
        <p:nvPicPr>
          <p:cNvPr id="5" name="İçerik Yer Tutucusu 4">
            <a:extLst>
              <a:ext uri="{FF2B5EF4-FFF2-40B4-BE49-F238E27FC236}">
                <a16:creationId xmlns:a16="http://schemas.microsoft.com/office/drawing/2014/main" id="{E3ED532A-3356-847B-A8D4-F06921D3137F}"/>
              </a:ext>
            </a:extLst>
          </p:cNvPr>
          <p:cNvPicPr>
            <a:picLocks noGrp="1" noChangeAspect="1"/>
          </p:cNvPicPr>
          <p:nvPr>
            <p:ph idx="1"/>
          </p:nvPr>
        </p:nvPicPr>
        <p:blipFill>
          <a:blip r:embed="rId3"/>
          <a:stretch>
            <a:fillRect/>
          </a:stretch>
        </p:blipFill>
        <p:spPr>
          <a:xfrm>
            <a:off x="838201" y="1322388"/>
            <a:ext cx="5130114" cy="4854575"/>
          </a:xfrm>
          <a:ln w="57150">
            <a:solidFill>
              <a:schemeClr val="tx1"/>
            </a:solidFill>
          </a:ln>
        </p:spPr>
      </p:pic>
      <p:pic>
        <p:nvPicPr>
          <p:cNvPr id="7" name="Resim 6">
            <a:extLst>
              <a:ext uri="{FF2B5EF4-FFF2-40B4-BE49-F238E27FC236}">
                <a16:creationId xmlns:a16="http://schemas.microsoft.com/office/drawing/2014/main" id="{2951436D-78A9-E36B-4161-EC258EB20285}"/>
              </a:ext>
            </a:extLst>
          </p:cNvPr>
          <p:cNvPicPr>
            <a:picLocks noChangeAspect="1"/>
          </p:cNvPicPr>
          <p:nvPr/>
        </p:nvPicPr>
        <p:blipFill>
          <a:blip r:embed="rId4"/>
          <a:stretch>
            <a:fillRect/>
          </a:stretch>
        </p:blipFill>
        <p:spPr>
          <a:xfrm>
            <a:off x="6685006" y="1322388"/>
            <a:ext cx="4843848" cy="4854575"/>
          </a:xfrm>
          <a:prstGeom prst="rect">
            <a:avLst/>
          </a:prstGeom>
          <a:ln w="57150">
            <a:solidFill>
              <a:schemeClr val="tx1"/>
            </a:solidFill>
          </a:ln>
        </p:spPr>
      </p:pic>
      <p:sp>
        <p:nvSpPr>
          <p:cNvPr id="8" name="Çerçeve 7">
            <a:extLst>
              <a:ext uri="{FF2B5EF4-FFF2-40B4-BE49-F238E27FC236}">
                <a16:creationId xmlns:a16="http://schemas.microsoft.com/office/drawing/2014/main" id="{E07104BC-505A-A2C0-FEB3-8C39A635BC15}"/>
              </a:ext>
            </a:extLst>
          </p:cNvPr>
          <p:cNvSpPr/>
          <p:nvPr/>
        </p:nvSpPr>
        <p:spPr>
          <a:xfrm>
            <a:off x="838200" y="2236573"/>
            <a:ext cx="3165389" cy="506627"/>
          </a:xfrm>
          <a:prstGeom prst="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Halka 8">
            <a:extLst>
              <a:ext uri="{FF2B5EF4-FFF2-40B4-BE49-F238E27FC236}">
                <a16:creationId xmlns:a16="http://schemas.microsoft.com/office/drawing/2014/main" id="{4BACF93E-F389-87BA-A74E-BECE6A727039}"/>
              </a:ext>
            </a:extLst>
          </p:cNvPr>
          <p:cNvSpPr/>
          <p:nvPr/>
        </p:nvSpPr>
        <p:spPr>
          <a:xfrm>
            <a:off x="838200" y="5535612"/>
            <a:ext cx="1359243" cy="833479"/>
          </a:xfrm>
          <a:prstGeom prst="donut">
            <a:avLst>
              <a:gd name="adj" fmla="val 746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Halka 9">
            <a:extLst>
              <a:ext uri="{FF2B5EF4-FFF2-40B4-BE49-F238E27FC236}">
                <a16:creationId xmlns:a16="http://schemas.microsoft.com/office/drawing/2014/main" id="{F7C8D05E-20B9-4D1C-27C4-FE5361A8B593}"/>
              </a:ext>
            </a:extLst>
          </p:cNvPr>
          <p:cNvSpPr/>
          <p:nvPr/>
        </p:nvSpPr>
        <p:spPr>
          <a:xfrm>
            <a:off x="2544463" y="5551873"/>
            <a:ext cx="1359243" cy="833479"/>
          </a:xfrm>
          <a:prstGeom prst="donut">
            <a:avLst>
              <a:gd name="adj" fmla="val 746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Çerçeve 11">
            <a:extLst>
              <a:ext uri="{FF2B5EF4-FFF2-40B4-BE49-F238E27FC236}">
                <a16:creationId xmlns:a16="http://schemas.microsoft.com/office/drawing/2014/main" id="{F2575771-D9AF-7521-346E-4A0D7CA5DBE3}"/>
              </a:ext>
            </a:extLst>
          </p:cNvPr>
          <p:cNvSpPr/>
          <p:nvPr/>
        </p:nvSpPr>
        <p:spPr>
          <a:xfrm>
            <a:off x="6670590" y="2397211"/>
            <a:ext cx="2436340" cy="413844"/>
          </a:xfrm>
          <a:prstGeom prst="fram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Çerçeve 12">
            <a:extLst>
              <a:ext uri="{FF2B5EF4-FFF2-40B4-BE49-F238E27FC236}">
                <a16:creationId xmlns:a16="http://schemas.microsoft.com/office/drawing/2014/main" id="{248BAB57-EC28-C255-93E4-4B0A7B707936}"/>
              </a:ext>
            </a:extLst>
          </p:cNvPr>
          <p:cNvSpPr/>
          <p:nvPr/>
        </p:nvSpPr>
        <p:spPr>
          <a:xfrm>
            <a:off x="4215715" y="2240692"/>
            <a:ext cx="1752600" cy="506627"/>
          </a:xfrm>
          <a:prstGeom prst="fram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Çerçeve 13">
            <a:extLst>
              <a:ext uri="{FF2B5EF4-FFF2-40B4-BE49-F238E27FC236}">
                <a16:creationId xmlns:a16="http://schemas.microsoft.com/office/drawing/2014/main" id="{E8615D2D-C3CE-09F3-1970-6C7067FF6B0F}"/>
              </a:ext>
            </a:extLst>
          </p:cNvPr>
          <p:cNvSpPr/>
          <p:nvPr/>
        </p:nvSpPr>
        <p:spPr>
          <a:xfrm>
            <a:off x="9193427" y="2350819"/>
            <a:ext cx="2321011" cy="506627"/>
          </a:xfrm>
          <a:prstGeom prst="fram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Halka 14">
            <a:extLst>
              <a:ext uri="{FF2B5EF4-FFF2-40B4-BE49-F238E27FC236}">
                <a16:creationId xmlns:a16="http://schemas.microsoft.com/office/drawing/2014/main" id="{EA88C209-2891-9D61-A4F2-8C7F6DA54217}"/>
              </a:ext>
            </a:extLst>
          </p:cNvPr>
          <p:cNvSpPr/>
          <p:nvPr/>
        </p:nvSpPr>
        <p:spPr>
          <a:xfrm>
            <a:off x="6529517" y="5518707"/>
            <a:ext cx="1359243" cy="833479"/>
          </a:xfrm>
          <a:prstGeom prst="donut">
            <a:avLst>
              <a:gd name="adj" fmla="val 746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Halka 15">
            <a:extLst>
              <a:ext uri="{FF2B5EF4-FFF2-40B4-BE49-F238E27FC236}">
                <a16:creationId xmlns:a16="http://schemas.microsoft.com/office/drawing/2014/main" id="{C83BD94A-D4C7-2B01-EF46-B2A44C3B0327}"/>
              </a:ext>
            </a:extLst>
          </p:cNvPr>
          <p:cNvSpPr/>
          <p:nvPr/>
        </p:nvSpPr>
        <p:spPr>
          <a:xfrm>
            <a:off x="4044779" y="5506350"/>
            <a:ext cx="2064609" cy="833479"/>
          </a:xfrm>
          <a:prstGeom prst="donut">
            <a:avLst>
              <a:gd name="adj" fmla="val 7468"/>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Halka 16">
            <a:extLst>
              <a:ext uri="{FF2B5EF4-FFF2-40B4-BE49-F238E27FC236}">
                <a16:creationId xmlns:a16="http://schemas.microsoft.com/office/drawing/2014/main" id="{952568FA-75EE-76FA-6DF0-45130EF82D15}"/>
              </a:ext>
            </a:extLst>
          </p:cNvPr>
          <p:cNvSpPr/>
          <p:nvPr/>
        </p:nvSpPr>
        <p:spPr>
          <a:xfrm>
            <a:off x="9059562" y="5430988"/>
            <a:ext cx="2588739" cy="833479"/>
          </a:xfrm>
          <a:prstGeom prst="donut">
            <a:avLst>
              <a:gd name="adj" fmla="val 5978"/>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Metin kutusu 2">
            <a:extLst>
              <a:ext uri="{FF2B5EF4-FFF2-40B4-BE49-F238E27FC236}">
                <a16:creationId xmlns:a16="http://schemas.microsoft.com/office/drawing/2014/main" id="{3B5BB04E-BB39-78F3-1918-169C2CBA6B4D}"/>
              </a:ext>
            </a:extLst>
          </p:cNvPr>
          <p:cNvSpPr txBox="1"/>
          <p:nvPr/>
        </p:nvSpPr>
        <p:spPr>
          <a:xfrm>
            <a:off x="7888760" y="4109013"/>
            <a:ext cx="919574" cy="983848"/>
          </a:xfrm>
          <a:prstGeom prst="rect">
            <a:avLst/>
          </a:prstGeom>
          <a:noFill/>
          <a:ln w="76200">
            <a:solidFill>
              <a:srgbClr val="00B05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667691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45A976A-8DE3-4B67-B94B-2044FDD128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EAAA1B9-2DDB-49C9-A037-A523D2F13C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7ADCA1A0-F06A-1949-B75C-809AD8173480}"/>
              </a:ext>
            </a:extLst>
          </p:cNvPr>
          <p:cNvSpPr>
            <a:spLocks noGrp="1"/>
          </p:cNvSpPr>
          <p:nvPr>
            <p:ph type="title"/>
          </p:nvPr>
        </p:nvSpPr>
        <p:spPr>
          <a:xfrm>
            <a:off x="804672" y="457200"/>
            <a:ext cx="6448744" cy="1188720"/>
          </a:xfrm>
        </p:spPr>
        <p:txBody>
          <a:bodyPr>
            <a:normAutofit/>
          </a:bodyPr>
          <a:lstStyle/>
          <a:p>
            <a:r>
              <a:rPr lang="en-US" sz="4000" dirty="0" err="1">
                <a:solidFill>
                  <a:schemeClr val="tx1">
                    <a:lumMod val="50000"/>
                  </a:schemeClr>
                </a:solidFill>
              </a:rPr>
              <a:t>Monoklonal</a:t>
            </a:r>
            <a:r>
              <a:rPr lang="en-US" sz="4000" dirty="0">
                <a:solidFill>
                  <a:schemeClr val="tx1">
                    <a:lumMod val="50000"/>
                  </a:schemeClr>
                </a:solidFill>
              </a:rPr>
              <a:t> </a:t>
            </a:r>
            <a:r>
              <a:rPr lang="en-US" sz="4000" dirty="0" err="1">
                <a:solidFill>
                  <a:schemeClr val="tx1">
                    <a:lumMod val="50000"/>
                  </a:schemeClr>
                </a:solidFill>
              </a:rPr>
              <a:t>Antikorlar</a:t>
            </a:r>
            <a:r>
              <a:rPr lang="en-US" sz="4000" dirty="0">
                <a:solidFill>
                  <a:schemeClr val="tx1">
                    <a:lumMod val="50000"/>
                  </a:schemeClr>
                </a:solidFill>
              </a:rPr>
              <a:t> </a:t>
            </a:r>
            <a:r>
              <a:rPr lang="en-US" sz="4000" dirty="0" err="1">
                <a:solidFill>
                  <a:schemeClr val="tx1">
                    <a:lumMod val="50000"/>
                  </a:schemeClr>
                </a:solidFill>
              </a:rPr>
              <a:t>İdame</a:t>
            </a:r>
            <a:r>
              <a:rPr lang="en-US" sz="4000" dirty="0">
                <a:solidFill>
                  <a:schemeClr val="tx1">
                    <a:lumMod val="50000"/>
                  </a:schemeClr>
                </a:solidFill>
              </a:rPr>
              <a:t> </a:t>
            </a:r>
            <a:r>
              <a:rPr lang="en-US" sz="4000" dirty="0" err="1">
                <a:solidFill>
                  <a:schemeClr val="tx1">
                    <a:lumMod val="50000"/>
                  </a:schemeClr>
                </a:solidFill>
              </a:rPr>
              <a:t>Tedavisinde</a:t>
            </a:r>
            <a:r>
              <a:rPr lang="en-US" sz="4000" dirty="0">
                <a:solidFill>
                  <a:schemeClr val="tx1">
                    <a:lumMod val="50000"/>
                  </a:schemeClr>
                </a:solidFill>
              </a:rPr>
              <a:t> </a:t>
            </a:r>
            <a:r>
              <a:rPr lang="en-US" sz="4000" dirty="0" err="1">
                <a:solidFill>
                  <a:schemeClr val="tx1">
                    <a:lumMod val="50000"/>
                  </a:schemeClr>
                </a:solidFill>
              </a:rPr>
              <a:t>Neleri</a:t>
            </a:r>
            <a:r>
              <a:rPr lang="en-US" sz="4000" dirty="0">
                <a:solidFill>
                  <a:schemeClr val="tx1">
                    <a:lumMod val="50000"/>
                  </a:schemeClr>
                </a:solidFill>
              </a:rPr>
              <a:t> </a:t>
            </a:r>
            <a:r>
              <a:rPr lang="en-US" sz="4000" dirty="0" err="1">
                <a:solidFill>
                  <a:schemeClr val="tx1">
                    <a:lumMod val="50000"/>
                  </a:schemeClr>
                </a:solidFill>
              </a:rPr>
              <a:t>Değiştirdi</a:t>
            </a:r>
            <a:r>
              <a:rPr lang="en-US" sz="4000" dirty="0">
                <a:solidFill>
                  <a:schemeClr val="tx1">
                    <a:lumMod val="50000"/>
                  </a:schemeClr>
                </a:solidFill>
              </a:rPr>
              <a:t>?</a:t>
            </a:r>
          </a:p>
        </p:txBody>
      </p:sp>
      <p:grpSp>
        <p:nvGrpSpPr>
          <p:cNvPr id="13" name="Group 12">
            <a:extLst>
              <a:ext uri="{FF2B5EF4-FFF2-40B4-BE49-F238E27FC236}">
                <a16:creationId xmlns:a16="http://schemas.microsoft.com/office/drawing/2014/main" id="{B441F8D5-EBCE-4FB9-91A9-3425971C1F9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5400000">
            <a:off x="9262397" y="134260"/>
            <a:ext cx="3142400" cy="2716805"/>
            <a:chOff x="-305" y="-4155"/>
            <a:chExt cx="2514948" cy="2174333"/>
          </a:xfrm>
        </p:grpSpPr>
        <p:sp>
          <p:nvSpPr>
            <p:cNvPr id="14" name="Freeform: Shape 13">
              <a:extLst>
                <a:ext uri="{FF2B5EF4-FFF2-40B4-BE49-F238E27FC236}">
                  <a16:creationId xmlns:a16="http://schemas.microsoft.com/office/drawing/2014/main" id="{9A5E80E2-35F9-41F3-A2B8-A2F17D956F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Shape 14">
              <a:extLst>
                <a:ext uri="{FF2B5EF4-FFF2-40B4-BE49-F238E27FC236}">
                  <a16:creationId xmlns:a16="http://schemas.microsoft.com/office/drawing/2014/main" id="{988BDEEE-0C30-49F3-8D05-B062EF890C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F21E0C27-19E6-45DC-B154-4934802074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A3A55340-18E0-4A23-B406-BD1221643D8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9" name="Group 18">
            <a:extLst>
              <a:ext uri="{FF2B5EF4-FFF2-40B4-BE49-F238E27FC236}">
                <a16:creationId xmlns:a16="http://schemas.microsoft.com/office/drawing/2014/main" id="{08701F99-7E4C-4B92-A4B5-307CDFB7A4D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flipH="1">
            <a:off x="0" y="5047906"/>
            <a:ext cx="2412221" cy="1810094"/>
            <a:chOff x="-305" y="-1"/>
            <a:chExt cx="3832880" cy="2876136"/>
          </a:xfrm>
        </p:grpSpPr>
        <p:sp>
          <p:nvSpPr>
            <p:cNvPr id="20" name="Freeform: Shape 19">
              <a:extLst>
                <a:ext uri="{FF2B5EF4-FFF2-40B4-BE49-F238E27FC236}">
                  <a16:creationId xmlns:a16="http://schemas.microsoft.com/office/drawing/2014/main" id="{441E616B-C319-43C1-9A9C-A2074B2E8A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CC86BD2B-CA73-48DF-9CC8-0152EA6B1B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59C1AA9D-3FCF-4B84-94D1-51F0E15171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1D7CE92F-1DE7-4252-A62C-77ACF8CF26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3" name="İçerik Yer Tutucusu 4">
            <a:extLst>
              <a:ext uri="{FF2B5EF4-FFF2-40B4-BE49-F238E27FC236}">
                <a16:creationId xmlns:a16="http://schemas.microsoft.com/office/drawing/2014/main" id="{8AD5AA91-571C-18AD-8D0E-F8EC2430C19D}"/>
              </a:ext>
            </a:extLst>
          </p:cNvPr>
          <p:cNvPicPr>
            <a:picLocks noChangeAspect="1"/>
          </p:cNvPicPr>
          <p:nvPr/>
        </p:nvPicPr>
        <p:blipFill>
          <a:blip r:embed="rId2"/>
          <a:stretch>
            <a:fillRect/>
          </a:stretch>
        </p:blipFill>
        <p:spPr>
          <a:xfrm>
            <a:off x="807720" y="1601615"/>
            <a:ext cx="8203003" cy="4351338"/>
          </a:xfrm>
          <a:prstGeom prst="rect">
            <a:avLst/>
          </a:prstGeom>
        </p:spPr>
      </p:pic>
      <p:sp>
        <p:nvSpPr>
          <p:cNvPr id="6" name="İçerik Yer Tutucusu 5">
            <a:extLst>
              <a:ext uri="{FF2B5EF4-FFF2-40B4-BE49-F238E27FC236}">
                <a16:creationId xmlns:a16="http://schemas.microsoft.com/office/drawing/2014/main" id="{51126DB9-EB7C-3EAF-812A-EF7F1E85977F}"/>
              </a:ext>
            </a:extLst>
          </p:cNvPr>
          <p:cNvSpPr>
            <a:spLocks noGrp="1"/>
          </p:cNvSpPr>
          <p:nvPr>
            <p:ph idx="1"/>
          </p:nvPr>
        </p:nvSpPr>
        <p:spPr>
          <a:xfrm>
            <a:off x="480415" y="1972985"/>
            <a:ext cx="8725369" cy="4351338"/>
          </a:xfrm>
        </p:spPr>
        <p:txBody>
          <a:bodyPr/>
          <a:lstStyle/>
          <a:p>
            <a:pPr marL="0" indent="0">
              <a:buNone/>
            </a:pPr>
            <a:endParaRPr lang="tr-TR" dirty="0"/>
          </a:p>
        </p:txBody>
      </p:sp>
      <p:sp>
        <p:nvSpPr>
          <p:cNvPr id="7" name="Metin kutusu 6">
            <a:extLst>
              <a:ext uri="{FF2B5EF4-FFF2-40B4-BE49-F238E27FC236}">
                <a16:creationId xmlns:a16="http://schemas.microsoft.com/office/drawing/2014/main" id="{4C8B43A1-5260-4D38-5D19-1C99364FDADF}"/>
              </a:ext>
            </a:extLst>
          </p:cNvPr>
          <p:cNvSpPr txBox="1"/>
          <p:nvPr/>
        </p:nvSpPr>
        <p:spPr>
          <a:xfrm>
            <a:off x="8067496" y="306915"/>
            <a:ext cx="1284326" cy="923330"/>
          </a:xfrm>
          <a:prstGeom prst="rect">
            <a:avLst/>
          </a:prstGeom>
          <a:solidFill>
            <a:srgbClr val="FFC000"/>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CASSIOPEIA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Metin kutusu 9">
            <a:extLst>
              <a:ext uri="{FF2B5EF4-FFF2-40B4-BE49-F238E27FC236}">
                <a16:creationId xmlns:a16="http://schemas.microsoft.com/office/drawing/2014/main" id="{426D1682-550D-FEB9-ADB5-689199584BF9}"/>
              </a:ext>
            </a:extLst>
          </p:cNvPr>
          <p:cNvSpPr txBox="1"/>
          <p:nvPr/>
        </p:nvSpPr>
        <p:spPr>
          <a:xfrm>
            <a:off x="9013015" y="2680952"/>
            <a:ext cx="3071609" cy="2506968"/>
          </a:xfrm>
          <a:prstGeom prst="rect">
            <a:avLst/>
          </a:prstGeom>
          <a:solidFill>
            <a:schemeClr val="accent5">
              <a:lumMod val="20000"/>
              <a:lumOff val="80000"/>
            </a:schemeClr>
          </a:solidFill>
        </p:spPr>
        <p:txBody>
          <a:bodyPr wrap="square">
            <a:spAutoFit/>
          </a:bodyPr>
          <a:lstStyle/>
          <a:p>
            <a:pPr marL="0" marR="0" lvl="0" indent="0" algn="l" defTabSz="914378" rtl="0" eaLnBrk="1" fontAlgn="auto" latinLnBrk="0" hangingPunct="1">
              <a:lnSpc>
                <a:spcPct val="113000"/>
              </a:lnSpc>
              <a:spcBef>
                <a:spcPts val="0"/>
              </a:spcBef>
              <a:spcAft>
                <a:spcPts val="0"/>
              </a:spcAft>
              <a:buClrTx/>
              <a:buSzTx/>
              <a:buFontTx/>
              <a:buNone/>
              <a:tabLst/>
              <a:defRPr/>
            </a:pPr>
            <a:r>
              <a:rPr kumimoji="0" lang="tr-TR"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1.Kısım için hedef</a:t>
            </a:r>
          </a:p>
          <a:p>
            <a:pPr marL="0" marR="0" lvl="0" indent="0" algn="l" defTabSz="914378" rtl="0" eaLnBrk="1" fontAlgn="auto" latinLnBrk="0" hangingPunct="1">
              <a:lnSpc>
                <a:spcPct val="113000"/>
              </a:lnSpc>
              <a:spcBef>
                <a:spcPts val="0"/>
              </a:spcBef>
              <a:spcAft>
                <a:spcPts val="0"/>
              </a:spcAft>
              <a:buClrTx/>
              <a:buSzTx/>
              <a:buFontTx/>
              <a:buNone/>
              <a:tabLst/>
              <a:defRPr/>
            </a:pPr>
            <a:r>
              <a:rPr kumimoji="0" lang="tr-TR" sz="1400" b="1"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Primer</a:t>
            </a:r>
            <a:r>
              <a:rPr kumimoji="0" lang="tr-TR"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sonlanım</a:t>
            </a:r>
            <a:r>
              <a:rPr kumimoji="0" lang="en-GB"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a:t>
            </a:r>
          </a:p>
          <a:p>
            <a:pPr marL="111122" marR="0" lvl="0" indent="-111122" algn="l" defTabSz="914378" rtl="0" eaLnBrk="1" fontAlgn="auto" latinLnBrk="0" hangingPunct="1">
              <a:lnSpc>
                <a:spcPct val="113000"/>
              </a:lnSpc>
              <a:spcBef>
                <a:spcPts val="0"/>
              </a:spcBef>
              <a:spcAft>
                <a:spcPts val="0"/>
              </a:spcAft>
              <a:buClrTx/>
              <a:buSzTx/>
              <a:buFont typeface="Arial" panose="020B0604020202020204" pitchFamily="34" charset="0"/>
              <a:buChar char="•"/>
              <a:tabLst/>
              <a:defRPr/>
            </a:pPr>
            <a:r>
              <a:rPr kumimoji="0" lang="en-GB" sz="1400" b="1"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sCR</a:t>
            </a:r>
            <a:r>
              <a:rPr kumimoji="0" lang="en-GB"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a:t>
            </a:r>
          </a:p>
          <a:p>
            <a:pPr marL="0" marR="0" lvl="0" indent="0" algn="l" defTabSz="914378" rtl="0" eaLnBrk="1" fontAlgn="auto" latinLnBrk="0" hangingPunct="1">
              <a:lnSpc>
                <a:spcPct val="113000"/>
              </a:lnSpc>
              <a:spcBef>
                <a:spcPts val="0"/>
              </a:spcBef>
              <a:spcAft>
                <a:spcPts val="0"/>
              </a:spcAft>
              <a:buClrTx/>
              <a:buSzTx/>
              <a:buFontTx/>
              <a:buNone/>
              <a:tabLst/>
              <a:defRPr/>
            </a:pP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konsolidasyon sonrası</a:t>
            </a: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a:t>
            </a:r>
          </a:p>
          <a:p>
            <a:pPr marL="0" marR="0" lvl="0" indent="0" algn="l" defTabSz="914378" rtl="0" eaLnBrk="1" fontAlgn="auto" latinLnBrk="0" hangingPunct="1">
              <a:lnSpc>
                <a:spcPct val="113000"/>
              </a:lnSpc>
              <a:spcBef>
                <a:spcPts val="0"/>
              </a:spcBef>
              <a:spcAft>
                <a:spcPts val="0"/>
              </a:spcAft>
              <a:buClrTx/>
              <a:buSzTx/>
              <a:buFontTx/>
              <a:buNone/>
              <a:tabLst/>
              <a:defRPr/>
            </a:pPr>
            <a:endPar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endParaRPr>
          </a:p>
          <a:p>
            <a:pPr marL="0" marR="0" lvl="0" indent="0" algn="l" defTabSz="914378" rtl="0" eaLnBrk="1" fontAlgn="auto" latinLnBrk="0" hangingPunct="1">
              <a:lnSpc>
                <a:spcPct val="113000"/>
              </a:lnSpc>
              <a:spcBef>
                <a:spcPts val="0"/>
              </a:spcBef>
              <a:spcAft>
                <a:spcPts val="0"/>
              </a:spcAft>
              <a:buClrTx/>
              <a:buSzTx/>
              <a:buFontTx/>
              <a:buNone/>
              <a:tabLst/>
              <a:defRPr/>
            </a:pPr>
            <a:r>
              <a:rPr kumimoji="0" lang="tr-TR" sz="1400" b="1"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Sekonder</a:t>
            </a:r>
            <a:r>
              <a:rPr kumimoji="0" lang="tr-TR"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sonlanım</a:t>
            </a:r>
            <a:r>
              <a:rPr kumimoji="0" lang="en-GB" sz="1400" b="1"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a:t>
            </a:r>
            <a:endParaRPr kumimoji="0" lang="en-GB" sz="1400" b="1" i="0" u="none" strike="noStrike" kern="0" cap="none" spc="0" normalizeH="0" baseline="3000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endParaRPr>
          </a:p>
          <a:p>
            <a:pPr marL="111122" marR="0" lvl="0" indent="-111122" algn="l" defTabSz="914378" rtl="0" eaLnBrk="1" fontAlgn="auto" latinLnBrk="0" hangingPunct="1">
              <a:lnSpc>
                <a:spcPct val="113000"/>
              </a:lnSpc>
              <a:spcBef>
                <a:spcPts val="0"/>
              </a:spcBef>
              <a:spcAft>
                <a:spcPts val="0"/>
              </a:spcAft>
              <a:buClrTx/>
              <a:buSzTx/>
              <a:buFont typeface="Arial" panose="020B0604020202020204" pitchFamily="34" charset="0"/>
              <a:buChar char="•"/>
              <a:tabLst/>
              <a:defRPr/>
            </a:pP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MRD-</a:t>
            </a:r>
            <a:r>
              <a:rPr kumimoji="0" lang="en-GB" sz="1400" b="0"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negati</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f</a:t>
            </a: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oranı</a:t>
            </a: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a:t>
            </a:r>
          </a:p>
          <a:p>
            <a:pPr marL="111122" marR="0" lvl="0" indent="-111122" algn="l" defTabSz="914378" rtl="0" eaLnBrk="1" fontAlgn="auto" latinLnBrk="0" hangingPunct="1">
              <a:lnSpc>
                <a:spcPct val="113000"/>
              </a:lnSpc>
              <a:spcBef>
                <a:spcPts val="0"/>
              </a:spcBef>
              <a:spcAft>
                <a:spcPts val="0"/>
              </a:spcAft>
              <a:buClrTx/>
              <a:buSzTx/>
              <a:buFont typeface="Arial" panose="020B0604020202020204" pitchFamily="34" charset="0"/>
              <a:buChar char="•"/>
              <a:tabLst/>
              <a:defRPr/>
            </a:pP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≥CR </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oranı</a:t>
            </a:r>
            <a:endPar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endParaRPr>
          </a:p>
          <a:p>
            <a:pPr marL="111122" marR="0" lvl="0" indent="-111122" algn="l" defTabSz="914378" rtl="0" eaLnBrk="1" fontAlgn="auto" latinLnBrk="0" hangingPunct="1">
              <a:lnSpc>
                <a:spcPct val="113000"/>
              </a:lnSpc>
              <a:spcBef>
                <a:spcPts val="0"/>
              </a:spcBef>
              <a:spcAft>
                <a:spcPts val="0"/>
              </a:spcAft>
              <a:buClrTx/>
              <a:buSzTx/>
              <a:buFont typeface="Arial" panose="020B0604020202020204" pitchFamily="34" charset="0"/>
              <a:buChar char="•"/>
              <a:tabLst/>
              <a:defRPr/>
            </a:pP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1</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en-GB" sz="1400" b="0"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randomiza</a:t>
            </a:r>
            <a:r>
              <a:rPr kumimoji="0" lang="tr-TR" sz="1400" b="0"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syondan</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itibaren PFS</a:t>
            </a:r>
            <a:endPar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endParaRPr>
          </a:p>
          <a:p>
            <a:pPr marL="111122" marR="0" lvl="0" indent="-111122" algn="l" defTabSz="914378" rtl="0" eaLnBrk="1" fontAlgn="auto" latinLnBrk="0" hangingPunct="1">
              <a:lnSpc>
                <a:spcPct val="113000"/>
              </a:lnSpc>
              <a:spcBef>
                <a:spcPts val="0"/>
              </a:spcBef>
              <a:spcAft>
                <a:spcPts val="0"/>
              </a:spcAft>
              <a:buClrTx/>
              <a:buSzTx/>
              <a:buFont typeface="Arial" panose="020B0604020202020204" pitchFamily="34" charset="0"/>
              <a:buChar char="•"/>
              <a:tabLst/>
              <a:defRPr/>
            </a:pPr>
            <a:r>
              <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1</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a:t>
            </a:r>
            <a:r>
              <a:rPr kumimoji="0" lang="en-GB" sz="1400" b="0"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randomiza</a:t>
            </a:r>
            <a:r>
              <a:rPr kumimoji="0" lang="tr-TR" sz="1400" b="0" i="0" u="none" strike="noStrike" kern="0" cap="none" spc="0" normalizeH="0" baseline="0" noProof="0" dirty="0" err="1">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syondan</a:t>
            </a:r>
            <a:r>
              <a:rPr kumimoji="0" lang="tr-TR"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rPr>
              <a:t> itibaren OS</a:t>
            </a:r>
            <a:endParaRPr kumimoji="0" lang="en-GB" sz="1400" b="0" i="0" u="none" strike="noStrike" kern="0" cap="none" spc="0" normalizeH="0" baseline="0" noProof="0" dirty="0">
              <a:ln>
                <a:noFill/>
              </a:ln>
              <a:solidFill>
                <a:prstClr val="black"/>
              </a:solidFill>
              <a:effectLst/>
              <a:uLnTx/>
              <a:uFillTx/>
              <a:latin typeface="Arial" panose="020B0604020202020204" pitchFamily="34" charset="0"/>
              <a:ea typeface="Verdana" panose="020B0604030504040204" pitchFamily="34" charset="0"/>
              <a:cs typeface="Arial" panose="020B0604020202020204" pitchFamily="34" charset="0"/>
            </a:endParaRPr>
          </a:p>
        </p:txBody>
      </p:sp>
    </p:spTree>
    <p:extLst>
      <p:ext uri="{BB962C8B-B14F-4D97-AF65-F5344CB8AC3E}">
        <p14:creationId xmlns:p14="http://schemas.microsoft.com/office/powerpoint/2010/main" val="101387678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667BE66D-CD98-D3D7-E69E-3AF00BAB778A}"/>
              </a:ext>
            </a:extLst>
          </p:cNvPr>
          <p:cNvSpPr>
            <a:spLocks noGrp="1"/>
          </p:cNvSpPr>
          <p:nvPr>
            <p:ph type="title"/>
          </p:nvPr>
        </p:nvSpPr>
        <p:spPr/>
        <p:txBody>
          <a:bodyPr/>
          <a:lstStyle/>
          <a:p>
            <a:endParaRPr lang="tr-TR" dirty="0"/>
          </a:p>
        </p:txBody>
      </p:sp>
      <p:pic>
        <p:nvPicPr>
          <p:cNvPr id="5" name="İçerik Yer Tutucusu 4">
            <a:extLst>
              <a:ext uri="{FF2B5EF4-FFF2-40B4-BE49-F238E27FC236}">
                <a16:creationId xmlns:a16="http://schemas.microsoft.com/office/drawing/2014/main" id="{533EF0A6-5AA5-2FE4-80C2-9172DBF620BC}"/>
              </a:ext>
            </a:extLst>
          </p:cNvPr>
          <p:cNvPicPr>
            <a:picLocks noGrp="1" noChangeAspect="1"/>
          </p:cNvPicPr>
          <p:nvPr>
            <p:ph idx="1"/>
          </p:nvPr>
        </p:nvPicPr>
        <p:blipFill>
          <a:blip r:embed="rId2"/>
          <a:stretch>
            <a:fillRect/>
          </a:stretch>
        </p:blipFill>
        <p:spPr>
          <a:xfrm>
            <a:off x="838200" y="3039753"/>
            <a:ext cx="6688873" cy="3438272"/>
          </a:xfrm>
        </p:spPr>
      </p:pic>
      <p:pic>
        <p:nvPicPr>
          <p:cNvPr id="7" name="Resim 6">
            <a:extLst>
              <a:ext uri="{FF2B5EF4-FFF2-40B4-BE49-F238E27FC236}">
                <a16:creationId xmlns:a16="http://schemas.microsoft.com/office/drawing/2014/main" id="{83F39C0C-13CC-4DE1-3AB0-E92BC66D3E6B}"/>
              </a:ext>
            </a:extLst>
          </p:cNvPr>
          <p:cNvPicPr>
            <a:picLocks noChangeAspect="1"/>
          </p:cNvPicPr>
          <p:nvPr/>
        </p:nvPicPr>
        <p:blipFill>
          <a:blip r:embed="rId3"/>
          <a:stretch>
            <a:fillRect/>
          </a:stretch>
        </p:blipFill>
        <p:spPr>
          <a:xfrm>
            <a:off x="3004324" y="282827"/>
            <a:ext cx="7772400" cy="2616489"/>
          </a:xfrm>
          <a:prstGeom prst="rect">
            <a:avLst/>
          </a:prstGeom>
          <a:solidFill>
            <a:srgbClr val="FFFF00"/>
          </a:solidFill>
        </p:spPr>
      </p:pic>
      <p:pic>
        <p:nvPicPr>
          <p:cNvPr id="9" name="Resim 8">
            <a:extLst>
              <a:ext uri="{FF2B5EF4-FFF2-40B4-BE49-F238E27FC236}">
                <a16:creationId xmlns:a16="http://schemas.microsoft.com/office/drawing/2014/main" id="{212AABAE-08C0-CE6A-1485-756D17F35EBA}"/>
              </a:ext>
            </a:extLst>
          </p:cNvPr>
          <p:cNvPicPr>
            <a:picLocks noChangeAspect="1"/>
          </p:cNvPicPr>
          <p:nvPr/>
        </p:nvPicPr>
        <p:blipFill>
          <a:blip r:embed="rId4"/>
          <a:stretch>
            <a:fillRect/>
          </a:stretch>
        </p:blipFill>
        <p:spPr>
          <a:xfrm>
            <a:off x="489724" y="282827"/>
            <a:ext cx="2514600" cy="876300"/>
          </a:xfrm>
          <a:prstGeom prst="rect">
            <a:avLst/>
          </a:prstGeom>
        </p:spPr>
      </p:pic>
      <p:sp>
        <p:nvSpPr>
          <p:cNvPr id="10" name="Metin kutusu 9">
            <a:extLst>
              <a:ext uri="{FF2B5EF4-FFF2-40B4-BE49-F238E27FC236}">
                <a16:creationId xmlns:a16="http://schemas.microsoft.com/office/drawing/2014/main" id="{7C02FBAE-A9F7-8491-9448-2692B4D1B73A}"/>
              </a:ext>
            </a:extLst>
          </p:cNvPr>
          <p:cNvSpPr txBox="1"/>
          <p:nvPr/>
        </p:nvSpPr>
        <p:spPr>
          <a:xfrm>
            <a:off x="7527073" y="3624146"/>
            <a:ext cx="4382429" cy="1815882"/>
          </a:xfrm>
          <a:prstGeom prst="rect">
            <a:avLst/>
          </a:prstGeom>
          <a:solidFill>
            <a:srgbClr val="FFC00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CASSIOPEA 2. bölümde,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err="1">
                <a:ln>
                  <a:noFill/>
                </a:ln>
                <a:solidFill>
                  <a:srgbClr val="505050"/>
                </a:solidFill>
                <a:effectLst/>
                <a:uLnTx/>
                <a:uFillTx/>
                <a:latin typeface="Source Sans Pro" panose="020B0503030403020204" pitchFamily="34" charset="0"/>
                <a:ea typeface="+mn-ea"/>
                <a:cs typeface="+mn-cs"/>
              </a:rPr>
              <a:t>daratumumab</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 idamesi –gözlemle karşılaştırılmış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err="1">
                <a:ln>
                  <a:noFill/>
                </a:ln>
                <a:solidFill>
                  <a:srgbClr val="505050"/>
                </a:solidFill>
                <a:effectLst/>
                <a:uLnTx/>
                <a:uFillTx/>
                <a:latin typeface="Source Sans Pro" panose="020B0503030403020204" pitchFamily="34" charset="0"/>
                <a:ea typeface="+mn-ea"/>
                <a:cs typeface="+mn-cs"/>
              </a:rPr>
              <a:t>sekonder</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 </a:t>
            </a:r>
            <a:r>
              <a:rPr kumimoji="0" lang="tr-TR" sz="1600" b="0" i="0" u="none" strike="noStrike" kern="1200" cap="none" spc="0" normalizeH="0" baseline="0" noProof="0" dirty="0" err="1">
                <a:ln>
                  <a:noFill/>
                </a:ln>
                <a:solidFill>
                  <a:srgbClr val="505050"/>
                </a:solidFill>
                <a:effectLst/>
                <a:uLnTx/>
                <a:uFillTx/>
                <a:latin typeface="Source Sans Pro" panose="020B0503030403020204" pitchFamily="34" charset="0"/>
                <a:ea typeface="+mn-ea"/>
                <a:cs typeface="+mn-cs"/>
              </a:rPr>
              <a:t>randomizayon</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 sonrası 35,4 aylık takipte medyan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err="1">
                <a:ln>
                  <a:noFill/>
                </a:ln>
                <a:solidFill>
                  <a:srgbClr val="505050"/>
                </a:solidFill>
                <a:effectLst/>
                <a:uLnTx/>
                <a:uFillTx/>
                <a:latin typeface="Source Sans Pro" panose="020B0503030403020204" pitchFamily="34" charset="0"/>
                <a:ea typeface="+mn-ea"/>
                <a:cs typeface="+mn-cs"/>
              </a:rPr>
              <a:t>daratumumab</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 idamesinde </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sym typeface="Wingdings" pitchFamily="2" charset="2"/>
              </a:rPr>
              <a:t></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ulaşılamamış</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gözlem kolunda </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sym typeface="Wingdings" pitchFamily="2" charset="2"/>
              </a:rPr>
              <a:t></a:t>
            </a:r>
            <a:r>
              <a:rPr kumimoji="0" lang="tr-TR" sz="1600" b="0" i="0" u="none" strike="noStrike" kern="1200" cap="none" spc="0" normalizeH="0" baseline="0" noProof="0" dirty="0">
                <a:ln>
                  <a:noFill/>
                </a:ln>
                <a:solidFill>
                  <a:srgbClr val="505050"/>
                </a:solidFill>
                <a:effectLst/>
                <a:uLnTx/>
                <a:uFillTx/>
                <a:latin typeface="Source Sans Pro" panose="020B0503030403020204" pitchFamily="34" charset="0"/>
                <a:ea typeface="+mn-ea"/>
                <a:cs typeface="+mn-cs"/>
              </a:rPr>
              <a:t> 46,7 ay</a:t>
            </a:r>
          </a:p>
        </p:txBody>
      </p:sp>
      <p:pic>
        <p:nvPicPr>
          <p:cNvPr id="11" name="Content Placeholder 4" descr="A picture containing line chart&#10;&#10;Description automatically generated">
            <a:extLst>
              <a:ext uri="{FF2B5EF4-FFF2-40B4-BE49-F238E27FC236}">
                <a16:creationId xmlns:a16="http://schemas.microsoft.com/office/drawing/2014/main" id="{6BB9160E-B802-1B94-39AD-F1FF494AC9B7}"/>
              </a:ext>
            </a:extLst>
          </p:cNvPr>
          <p:cNvPicPr>
            <a:picLocks noChangeAspect="1"/>
          </p:cNvPicPr>
          <p:nvPr/>
        </p:nvPicPr>
        <p:blipFill rotWithShape="1">
          <a:blip r:embed="rId5"/>
          <a:srcRect b="9755"/>
          <a:stretch/>
        </p:blipFill>
        <p:spPr>
          <a:xfrm>
            <a:off x="98855" y="2899316"/>
            <a:ext cx="7428218" cy="3822760"/>
          </a:xfrm>
          <a:prstGeom prst="rect">
            <a:avLst/>
          </a:prstGeom>
          <a:ln w="57150">
            <a:solidFill>
              <a:schemeClr val="tx1"/>
            </a:solidFill>
          </a:ln>
        </p:spPr>
      </p:pic>
      <p:sp>
        <p:nvSpPr>
          <p:cNvPr id="12" name="Metin kutusu 11">
            <a:extLst>
              <a:ext uri="{FF2B5EF4-FFF2-40B4-BE49-F238E27FC236}">
                <a16:creationId xmlns:a16="http://schemas.microsoft.com/office/drawing/2014/main" id="{2F39C698-00E4-C106-BD8D-293A95003389}"/>
              </a:ext>
            </a:extLst>
          </p:cNvPr>
          <p:cNvSpPr txBox="1"/>
          <p:nvPr/>
        </p:nvSpPr>
        <p:spPr>
          <a:xfrm>
            <a:off x="748789" y="1567556"/>
            <a:ext cx="2081297" cy="923330"/>
          </a:xfrm>
          <a:prstGeom prst="rect">
            <a:avLst/>
          </a:prstGeom>
          <a:solidFill>
            <a:schemeClr val="accent1">
              <a:lumMod val="20000"/>
              <a:lumOff val="80000"/>
            </a:scheme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1800" b="0" i="0" u="none" strike="noStrike" kern="1200" cap="none" spc="0" normalizeH="0" baseline="0" noProof="0" dirty="0">
                <a:ln>
                  <a:noFill/>
                </a:ln>
                <a:solidFill>
                  <a:prstClr val="black"/>
                </a:solidFill>
                <a:effectLst/>
                <a:uLnTx/>
                <a:uFillTx/>
                <a:latin typeface="Calibri" panose="020F0502020204030204"/>
                <a:ea typeface="+mn-ea"/>
                <a:cs typeface="+mn-cs"/>
              </a:rPr>
              <a:t>CASSIOPEIA </a:t>
            </a: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TR" sz="1800" b="0" i="0" u="none" strike="noStrike" kern="1200" cap="none" spc="0" normalizeH="0" baseline="0" noProof="0" dirty="0">
                <a:ln>
                  <a:noFill/>
                </a:ln>
                <a:solidFill>
                  <a:prstClr val="black"/>
                </a:solidFill>
                <a:effectLst/>
                <a:uLnTx/>
                <a:uFillTx/>
                <a:latin typeface="Calibri" panose="020F0502020204030204"/>
                <a:ea typeface="+mn-ea"/>
                <a:cs typeface="+mn-cs"/>
              </a:rPr>
              <a:t>Dara-VTd vs VTd  Maintenance Data</a:t>
            </a:r>
            <a:endParaRPr kumimoji="0" lang="tr-TR"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98258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D56740-D86A-324D-B50D-F641881166AD}"/>
              </a:ext>
            </a:extLst>
          </p:cNvPr>
          <p:cNvSpPr>
            <a:spLocks noGrp="1"/>
          </p:cNvSpPr>
          <p:nvPr>
            <p:ph type="title"/>
          </p:nvPr>
        </p:nvSpPr>
        <p:spPr/>
        <p:txBody>
          <a:bodyPr/>
          <a:lstStyle/>
          <a:p>
            <a:r>
              <a:rPr lang="en-TR" dirty="0"/>
              <a:t>CASSIOPEIA – Dara-VTd vs VTd – Maintenance Data</a:t>
            </a:r>
          </a:p>
        </p:txBody>
      </p:sp>
      <p:sp>
        <p:nvSpPr>
          <p:cNvPr id="6" name="TextBox 5">
            <a:extLst>
              <a:ext uri="{FF2B5EF4-FFF2-40B4-BE49-F238E27FC236}">
                <a16:creationId xmlns:a16="http://schemas.microsoft.com/office/drawing/2014/main" id="{93E0BB45-0558-D849-84DC-D32DE2305B5C}"/>
              </a:ext>
            </a:extLst>
          </p:cNvPr>
          <p:cNvSpPr txBox="1"/>
          <p:nvPr/>
        </p:nvSpPr>
        <p:spPr bwMode="auto">
          <a:xfrm>
            <a:off x="8686800" y="6465984"/>
            <a:ext cx="3505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TR"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Philippe Moreau ASCO 2021 Abstract 8004</a:t>
            </a:r>
          </a:p>
        </p:txBody>
      </p:sp>
      <p:pic>
        <p:nvPicPr>
          <p:cNvPr id="7" name="Picture 6" descr="A picture containing chart&#10;&#10;Description automatically generated">
            <a:extLst>
              <a:ext uri="{FF2B5EF4-FFF2-40B4-BE49-F238E27FC236}">
                <a16:creationId xmlns:a16="http://schemas.microsoft.com/office/drawing/2014/main" id="{D3FAE74E-9578-7549-A20F-D4718E7D1BA0}"/>
              </a:ext>
            </a:extLst>
          </p:cNvPr>
          <p:cNvPicPr>
            <a:picLocks noChangeAspect="1"/>
          </p:cNvPicPr>
          <p:nvPr/>
        </p:nvPicPr>
        <p:blipFill>
          <a:blip r:embed="rId3"/>
          <a:stretch>
            <a:fillRect/>
          </a:stretch>
        </p:blipFill>
        <p:spPr>
          <a:xfrm>
            <a:off x="980922" y="1341440"/>
            <a:ext cx="10130118" cy="5045222"/>
          </a:xfrm>
          <a:prstGeom prst="rect">
            <a:avLst/>
          </a:prstGeom>
        </p:spPr>
      </p:pic>
      <p:sp>
        <p:nvSpPr>
          <p:cNvPr id="3" name="Rounded Rectangle 2">
            <a:extLst>
              <a:ext uri="{FF2B5EF4-FFF2-40B4-BE49-F238E27FC236}">
                <a16:creationId xmlns:a16="http://schemas.microsoft.com/office/drawing/2014/main" id="{1E8E28F0-EA3C-034A-859F-C3C84E8044B8}"/>
              </a:ext>
            </a:extLst>
          </p:cNvPr>
          <p:cNvSpPr/>
          <p:nvPr/>
        </p:nvSpPr>
        <p:spPr bwMode="auto">
          <a:xfrm>
            <a:off x="10363200" y="3208867"/>
            <a:ext cx="838200" cy="397933"/>
          </a:xfrm>
          <a:prstGeom prst="roundRect">
            <a:avLst/>
          </a:prstGeom>
          <a:solidFill>
            <a:schemeClr val="accent1">
              <a:alpha val="47804"/>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 name="Metin kutusu 3">
            <a:extLst>
              <a:ext uri="{FF2B5EF4-FFF2-40B4-BE49-F238E27FC236}">
                <a16:creationId xmlns:a16="http://schemas.microsoft.com/office/drawing/2014/main" id="{BEDC77FE-6757-E525-C824-CFFD6011131B}"/>
              </a:ext>
            </a:extLst>
          </p:cNvPr>
          <p:cNvSpPr txBox="1"/>
          <p:nvPr/>
        </p:nvSpPr>
        <p:spPr bwMode="auto">
          <a:xfrm>
            <a:off x="5260258" y="5364494"/>
            <a:ext cx="5102942" cy="646331"/>
          </a:xfrm>
          <a:prstGeom prst="rect">
            <a:avLst/>
          </a:prstGeom>
          <a:solidFill>
            <a:srgbClr val="FF0000"/>
          </a:solidFill>
          <a:ln>
            <a:noFill/>
          </a:ln>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tr-TR"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indüksiyonda DARA  aldıysa idamede almasının ek yararı yok </a:t>
            </a:r>
            <a:endParaRPr kumimoji="0" lang="tr-TR"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sym typeface="Wingdings" pitchFamily="2" charset="2"/>
            </a:endParaRPr>
          </a:p>
        </p:txBody>
      </p:sp>
    </p:spTree>
    <p:extLst>
      <p:ext uri="{BB962C8B-B14F-4D97-AF65-F5344CB8AC3E}">
        <p14:creationId xmlns:p14="http://schemas.microsoft.com/office/powerpoint/2010/main" val="21716766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useBgFill="1">
        <p:nvSpPr>
          <p:cNvPr id="81" name="Rectangle 8">
            <a:extLst>
              <a:ext uri="{FF2B5EF4-FFF2-40B4-BE49-F238E27FC236}">
                <a16:creationId xmlns:a16="http://schemas.microsoft.com/office/drawing/2014/main" id="{11AC88F6-55CB-496B-8AD8-9ABD2E6E3B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10">
            <a:extLst>
              <a:ext uri="{FF2B5EF4-FFF2-40B4-BE49-F238E27FC236}">
                <a16:creationId xmlns:a16="http://schemas.microsoft.com/office/drawing/2014/main" id="{6F53D3C3-F24F-4317-98B6-A05ECD3044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977" y="1713"/>
            <a:ext cx="5289354" cy="686618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3" name="Picture 4" descr="3B işlemede neuron sistemi">
            <a:extLst>
              <a:ext uri="{FF2B5EF4-FFF2-40B4-BE49-F238E27FC236}">
                <a16:creationId xmlns:a16="http://schemas.microsoft.com/office/drawing/2014/main" id="{5786395A-D527-6D1D-F765-DF99C6A1CDCC}"/>
              </a:ext>
            </a:extLst>
          </p:cNvPr>
          <p:cNvPicPr>
            <a:picLocks noChangeAspect="1"/>
          </p:cNvPicPr>
          <p:nvPr/>
        </p:nvPicPr>
        <p:blipFill>
          <a:blip r:embed="rId2">
            <a:alphaModFix amt="60000"/>
          </a:blip>
          <a:srcRect l="31936" r="15887"/>
          <a:stretch/>
        </p:blipFill>
        <p:spPr>
          <a:xfrm>
            <a:off x="-1" y="1"/>
            <a:ext cx="5295331" cy="6875834"/>
          </a:xfrm>
          <a:prstGeom prst="rect">
            <a:avLst/>
          </a:prstGeom>
        </p:spPr>
      </p:pic>
      <p:sp>
        <p:nvSpPr>
          <p:cNvPr id="2" name="Başlık 1">
            <a:extLst>
              <a:ext uri="{FF2B5EF4-FFF2-40B4-BE49-F238E27FC236}">
                <a16:creationId xmlns:a16="http://schemas.microsoft.com/office/drawing/2014/main" id="{2B6B701C-6896-71D2-D3C8-89A8B79A2CE0}"/>
              </a:ext>
            </a:extLst>
          </p:cNvPr>
          <p:cNvSpPr>
            <a:spLocks noGrp="1"/>
          </p:cNvSpPr>
          <p:nvPr>
            <p:ph type="title"/>
          </p:nvPr>
        </p:nvSpPr>
        <p:spPr>
          <a:xfrm>
            <a:off x="591674" y="1395699"/>
            <a:ext cx="4223965" cy="4111831"/>
          </a:xfrm>
        </p:spPr>
        <p:txBody>
          <a:bodyPr>
            <a:normAutofit/>
          </a:bodyPr>
          <a:lstStyle/>
          <a:p>
            <a:pPr algn="ctr"/>
            <a:endParaRPr lang="tr-TR">
              <a:solidFill>
                <a:srgbClr val="FFFFFF"/>
              </a:solidFill>
            </a:endParaRPr>
          </a:p>
        </p:txBody>
      </p:sp>
      <p:sp>
        <p:nvSpPr>
          <p:cNvPr id="3" name="İçerik Yer Tutucusu 2">
            <a:extLst>
              <a:ext uri="{FF2B5EF4-FFF2-40B4-BE49-F238E27FC236}">
                <a16:creationId xmlns:a16="http://schemas.microsoft.com/office/drawing/2014/main" id="{D5601ED6-EE8F-7DC1-635D-970D85B66C91}"/>
              </a:ext>
            </a:extLst>
          </p:cNvPr>
          <p:cNvSpPr>
            <a:spLocks noGrp="1"/>
          </p:cNvSpPr>
          <p:nvPr>
            <p:ph idx="1"/>
          </p:nvPr>
        </p:nvSpPr>
        <p:spPr>
          <a:xfrm>
            <a:off x="6096000" y="876300"/>
            <a:ext cx="5219700" cy="5105400"/>
          </a:xfrm>
        </p:spPr>
        <p:txBody>
          <a:bodyPr>
            <a:normAutofit/>
          </a:bodyPr>
          <a:lstStyle/>
          <a:p>
            <a:pPr>
              <a:lnSpc>
                <a:spcPct val="140000"/>
              </a:lnSpc>
            </a:pPr>
            <a:r>
              <a:rPr lang="tr-TR" sz="1000" dirty="0"/>
              <a:t>Multipl miyelom (MM), hematolojik malignitelerin %10'unu oluşturan bir plazma hücre hastalığıdır ve kemik iliğinde yerleşik klonal plazma hücreleri (PC'ler) ile mikro çevre arasındaki karmaşık etkileşim ağı nedeniyle geniş bir klinik heterojenite ile karakterizedir.</a:t>
            </a:r>
          </a:p>
          <a:p>
            <a:pPr>
              <a:lnSpc>
                <a:spcPct val="140000"/>
              </a:lnSpc>
            </a:pPr>
            <a:endParaRPr lang="tr-TR" sz="1000" dirty="0"/>
          </a:p>
          <a:p>
            <a:pPr>
              <a:lnSpc>
                <a:spcPct val="140000"/>
              </a:lnSpc>
            </a:pPr>
            <a:r>
              <a:rPr lang="tr-TR" sz="1000" dirty="0"/>
              <a:t>Son on yıllarda, esas olarak iki farklı ilaç sınıfının, yani </a:t>
            </a:r>
            <a:r>
              <a:rPr lang="tr-TR" sz="1000" dirty="0" err="1"/>
              <a:t>immünomodülanlar</a:t>
            </a:r>
            <a:r>
              <a:rPr lang="tr-TR" sz="1000" dirty="0"/>
              <a:t> (</a:t>
            </a:r>
            <a:r>
              <a:rPr lang="tr-TR" sz="1000" dirty="0" err="1"/>
              <a:t>IMiD'ler</a:t>
            </a:r>
            <a:r>
              <a:rPr lang="tr-TR" sz="1000" dirty="0"/>
              <a:t>) ve </a:t>
            </a:r>
            <a:r>
              <a:rPr lang="tr-TR" sz="1000" dirty="0" err="1"/>
              <a:t>proteazom</a:t>
            </a:r>
            <a:r>
              <a:rPr lang="tr-TR" sz="1000" dirty="0"/>
              <a:t> inhibitörlerinin (</a:t>
            </a:r>
            <a:r>
              <a:rPr lang="tr-TR" sz="1000" dirty="0" err="1"/>
              <a:t>PI'ler</a:t>
            </a:r>
            <a:r>
              <a:rPr lang="tr-TR" sz="1000" dirty="0"/>
              <a:t>) kombinasyonuna dayanan terapötik rejimlerin kullanımı, hem yeni teşhis konmuş (ND) hem de nükseden dirençli (RR) hastalarda genel sağ kalım (OS) ve ilerleme içermeyen sağ kalımın (PFS) önemli ölçüde uzamasıyla sonuçlarda çarpıcı iyileştirmelere yol açtı. Bununla birlikte, MM erken ölüm [ 1 ] veya sıklıkla nükseden, tedavi edilemez bir hastalık olmaya devam ediyor ve etkilenen deneklerin %15'inden azı normal popülasyondaki kadar yaşam beklentisine sahip [ 2 ].</a:t>
            </a:r>
          </a:p>
          <a:p>
            <a:pPr>
              <a:lnSpc>
                <a:spcPct val="140000"/>
              </a:lnSpc>
            </a:pPr>
            <a:endParaRPr lang="tr-TR" sz="1000" dirty="0"/>
          </a:p>
          <a:p>
            <a:pPr>
              <a:lnSpc>
                <a:spcPct val="140000"/>
              </a:lnSpc>
            </a:pPr>
            <a:r>
              <a:rPr lang="tr-TR" sz="1000" dirty="0"/>
              <a:t>Daha yakın zamanda, anti-MM silahları, spesifik klonal plazma hücresi antijenlerini hedefleyebilen farklı antikor bileşikleriyle zenginleştirilmiştir. Bu yeni ilaçlar, </a:t>
            </a:r>
            <a:r>
              <a:rPr lang="tr-TR" sz="1000" dirty="0" err="1"/>
              <a:t>relapse</a:t>
            </a:r>
            <a:r>
              <a:rPr lang="tr-TR" sz="1000" dirty="0"/>
              <a:t>/refrakter MM ortamında güvenlik ve etkinlik göstermiş olup, birinci basamak yaklaşımlarda da yararlı olduklarını kanıtlamaktadır. Bu ilaçlar, patojenik bağışıklık aracılı yollara müdahale ederek birden fazla düzeyde etki eder.</a:t>
            </a:r>
          </a:p>
        </p:txBody>
      </p:sp>
    </p:spTree>
    <p:extLst>
      <p:ext uri="{BB962C8B-B14F-4D97-AF65-F5344CB8AC3E}">
        <p14:creationId xmlns:p14="http://schemas.microsoft.com/office/powerpoint/2010/main" val="80962342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1B8C62-BC9E-4C3C-B67F-3E620AC7517B}"/>
              </a:ext>
            </a:extLst>
          </p:cNvPr>
          <p:cNvSpPr>
            <a:spLocks noGrp="1"/>
          </p:cNvSpPr>
          <p:nvPr>
            <p:ph type="title"/>
          </p:nvPr>
        </p:nvSpPr>
        <p:spPr>
          <a:xfrm>
            <a:off x="620184" y="152400"/>
            <a:ext cx="11476391" cy="990600"/>
          </a:xfrm>
        </p:spPr>
        <p:txBody>
          <a:bodyPr/>
          <a:lstStyle/>
          <a:p>
            <a:r>
              <a:rPr lang="en-US" sz="2400" dirty="0"/>
              <a:t>CASSIOPEIA: </a:t>
            </a:r>
            <a:r>
              <a:rPr lang="en-US" sz="2500" dirty="0"/>
              <a:t>Subgroup Analysis of Maintenance </a:t>
            </a:r>
            <a:r>
              <a:rPr lang="en-US" sz="2500" dirty="0">
                <a:sym typeface="Symbol" panose="05050102010706020507" pitchFamily="18" charset="2"/>
              </a:rPr>
              <a:t>CR</a:t>
            </a:r>
            <a:r>
              <a:rPr lang="en-US" sz="2500" dirty="0"/>
              <a:t> + MRD Negativity (NGS; 10</a:t>
            </a:r>
            <a:r>
              <a:rPr lang="en-US" sz="2500" baseline="30000" dirty="0"/>
              <a:t>–5</a:t>
            </a:r>
            <a:r>
              <a:rPr lang="en-US" sz="2500" dirty="0"/>
              <a:t>) Rates</a:t>
            </a:r>
            <a:endParaRPr lang="en-US" dirty="0"/>
          </a:p>
        </p:txBody>
      </p:sp>
      <p:graphicFrame>
        <p:nvGraphicFramePr>
          <p:cNvPr id="7" name="Table 6">
            <a:extLst>
              <a:ext uri="{FF2B5EF4-FFF2-40B4-BE49-F238E27FC236}">
                <a16:creationId xmlns:a16="http://schemas.microsoft.com/office/drawing/2014/main" id="{CD95B3AA-D736-4FD9-9A4B-2D8F11D67052}"/>
              </a:ext>
            </a:extLst>
          </p:cNvPr>
          <p:cNvGraphicFramePr>
            <a:graphicFrameLocks noGrp="1"/>
          </p:cNvGraphicFramePr>
          <p:nvPr/>
        </p:nvGraphicFramePr>
        <p:xfrm>
          <a:off x="93734" y="1282796"/>
          <a:ext cx="5908533" cy="4725600"/>
        </p:xfrm>
        <a:graphic>
          <a:graphicData uri="http://schemas.openxmlformats.org/drawingml/2006/table">
            <a:tbl>
              <a:tblPr firstRow="1" firstCol="1" bandRow="1">
                <a:tableStyleId>{5C22544A-7EE6-4342-B048-85BDC9FD1C3A}</a:tableStyleId>
              </a:tblPr>
              <a:tblGrid>
                <a:gridCol w="1161629">
                  <a:extLst>
                    <a:ext uri="{9D8B030D-6E8A-4147-A177-3AD203B41FA5}">
                      <a16:colId xmlns:a16="http://schemas.microsoft.com/office/drawing/2014/main" val="3600871600"/>
                    </a:ext>
                  </a:extLst>
                </a:gridCol>
                <a:gridCol w="1146875">
                  <a:extLst>
                    <a:ext uri="{9D8B030D-6E8A-4147-A177-3AD203B41FA5}">
                      <a16:colId xmlns:a16="http://schemas.microsoft.com/office/drawing/2014/main" val="697469855"/>
                    </a:ext>
                  </a:extLst>
                </a:gridCol>
                <a:gridCol w="1146875">
                  <a:extLst>
                    <a:ext uri="{9D8B030D-6E8A-4147-A177-3AD203B41FA5}">
                      <a16:colId xmlns:a16="http://schemas.microsoft.com/office/drawing/2014/main" val="699028524"/>
                    </a:ext>
                  </a:extLst>
                </a:gridCol>
                <a:gridCol w="1294492">
                  <a:extLst>
                    <a:ext uri="{9D8B030D-6E8A-4147-A177-3AD203B41FA5}">
                      <a16:colId xmlns:a16="http://schemas.microsoft.com/office/drawing/2014/main" val="3988072776"/>
                    </a:ext>
                  </a:extLst>
                </a:gridCol>
                <a:gridCol w="1158662">
                  <a:extLst>
                    <a:ext uri="{9D8B030D-6E8A-4147-A177-3AD203B41FA5}">
                      <a16:colId xmlns:a16="http://schemas.microsoft.com/office/drawing/2014/main" val="2666170992"/>
                    </a:ext>
                  </a:extLst>
                </a:gridCol>
              </a:tblGrid>
              <a:tr h="225438">
                <a:tc>
                  <a:txBody>
                    <a:bodyPr/>
                    <a:lstStyle/>
                    <a:p>
                      <a:pPr marL="0" marR="0">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a:txBody>
                    <a:bodyPr/>
                    <a:lstStyle/>
                    <a:p>
                      <a:pPr marL="0" marR="0" algn="ctr">
                        <a:lnSpc>
                          <a:spcPct val="107000"/>
                        </a:lnSpc>
                        <a:spcBef>
                          <a:spcPts val="0"/>
                        </a:spcBef>
                        <a:spcAft>
                          <a:spcPts val="0"/>
                        </a:spcAft>
                      </a:pPr>
                      <a:r>
                        <a:rPr lang="en-US" sz="1100" b="0">
                          <a:solidFill>
                            <a:schemeClr val="tx2"/>
                          </a:solidFill>
                          <a:effectLst/>
                          <a:latin typeface="+mj-lt"/>
                        </a:rPr>
                        <a:t>OBS</a:t>
                      </a:r>
                      <a:br>
                        <a:rPr lang="en-US" sz="1100" b="0">
                          <a:solidFill>
                            <a:schemeClr val="tx2"/>
                          </a:solidFill>
                          <a:effectLst/>
                          <a:latin typeface="+mj-lt"/>
                        </a:rPr>
                      </a:br>
                      <a:r>
                        <a:rPr lang="en-US" sz="1100" b="0">
                          <a:solidFill>
                            <a:schemeClr val="tx2"/>
                          </a:solidFill>
                          <a:effectLst/>
                          <a:latin typeface="+mj-lt"/>
                        </a:rPr>
                        <a:t>n/N (%)</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396" rtl="0" eaLnBrk="1" fontAlgn="auto" latinLnBrk="0" hangingPunct="1">
                        <a:lnSpc>
                          <a:spcPct val="107000"/>
                        </a:lnSpc>
                        <a:spcBef>
                          <a:spcPts val="0"/>
                        </a:spcBef>
                        <a:spcAft>
                          <a:spcPts val="0"/>
                        </a:spcAft>
                        <a:buClrTx/>
                        <a:buSzTx/>
                        <a:buFontTx/>
                        <a:buNone/>
                        <a:tabLst/>
                        <a:defRPr/>
                      </a:pPr>
                      <a:r>
                        <a:rPr lang="en-US" sz="1100" b="0">
                          <a:solidFill>
                            <a:schemeClr val="tx2"/>
                          </a:solidFill>
                          <a:effectLst/>
                          <a:latin typeface="+mj-lt"/>
                        </a:rPr>
                        <a:t>DARA</a:t>
                      </a:r>
                      <a:br>
                        <a:rPr lang="en-US" sz="1100" b="0">
                          <a:solidFill>
                            <a:schemeClr val="tx2"/>
                          </a:solidFill>
                          <a:effectLst/>
                          <a:latin typeface="+mj-lt"/>
                        </a:rPr>
                      </a:br>
                      <a:r>
                        <a:rPr lang="en-US" sz="1100" b="0">
                          <a:solidFill>
                            <a:schemeClr val="tx2"/>
                          </a:solidFill>
                          <a:effectLst/>
                          <a:latin typeface="+mj-lt"/>
                        </a:rPr>
                        <a:t>n/N </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gridSpan="2">
                  <a:txBody>
                    <a:bodyPr/>
                    <a:lstStyle/>
                    <a:p>
                      <a:pPr marL="0" marR="0" lvl="0" indent="0" algn="ctr" defTabSz="914396" rtl="0" eaLnBrk="1" fontAlgn="auto" latinLnBrk="0" hangingPunct="1">
                        <a:lnSpc>
                          <a:spcPct val="107000"/>
                        </a:lnSpc>
                        <a:spcBef>
                          <a:spcPts val="0"/>
                        </a:spcBef>
                        <a:spcAft>
                          <a:spcPts val="0"/>
                        </a:spcAft>
                        <a:buClrTx/>
                        <a:buSzTx/>
                        <a:buFontTx/>
                        <a:buNone/>
                        <a:tabLst/>
                        <a:defRPr/>
                      </a:pPr>
                      <a:r>
                        <a:rPr lang="en-US" sz="1100" b="0">
                          <a:solidFill>
                            <a:schemeClr val="tx2"/>
                          </a:solidFill>
                          <a:effectLst/>
                          <a:latin typeface="+mj-lt"/>
                        </a:rPr>
                        <a:t>OR (95% CI)</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hMerge="1">
                  <a:txBody>
                    <a:bodyPr/>
                    <a:lstStyle/>
                    <a:p>
                      <a:endParaRPr lang="en-US"/>
                    </a:p>
                  </a:txBody>
                  <a:tcP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240149229"/>
                  </a:ext>
                </a:extLst>
              </a:tr>
              <a:tr h="225438">
                <a:tc gridSpan="5">
                  <a:txBody>
                    <a:bodyPr/>
                    <a:lstStyle/>
                    <a:p>
                      <a:pPr marL="0" marR="0" algn="l">
                        <a:lnSpc>
                          <a:spcPct val="107000"/>
                        </a:lnSpc>
                        <a:spcBef>
                          <a:spcPts val="0"/>
                        </a:spcBef>
                        <a:spcAft>
                          <a:spcPts val="0"/>
                        </a:spcAft>
                      </a:pPr>
                      <a:r>
                        <a:rPr lang="en-US" sz="1100" b="0">
                          <a:solidFill>
                            <a:schemeClr val="tx2"/>
                          </a:solidFill>
                          <a:effectLst/>
                          <a:latin typeface="+mj-lt"/>
                        </a:rPr>
                        <a:t>Sex</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77191930"/>
                  </a:ext>
                </a:extLst>
              </a:tr>
              <a:tr h="225438">
                <a:tc>
                  <a:txBody>
                    <a:bodyPr/>
                    <a:lstStyle/>
                    <a:p>
                      <a:pPr marL="0" marR="0">
                        <a:lnSpc>
                          <a:spcPct val="107000"/>
                        </a:lnSpc>
                        <a:spcBef>
                          <a:spcPts val="0"/>
                        </a:spcBef>
                        <a:spcAft>
                          <a:spcPts val="0"/>
                        </a:spcAft>
                      </a:pPr>
                      <a:r>
                        <a:rPr lang="en-US" sz="1100" b="0">
                          <a:solidFill>
                            <a:schemeClr val="tx2"/>
                          </a:solidFill>
                          <a:effectLst/>
                        </a:rPr>
                        <a:t>Male</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107/254 (42.1)</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114/261 (55.2)</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1.69 (1.19-2.40)</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927801970"/>
                  </a:ext>
                </a:extLst>
              </a:tr>
              <a:tr h="225438">
                <a:tc>
                  <a:txBody>
                    <a:bodyPr/>
                    <a:lstStyle/>
                    <a:p>
                      <a:pPr marL="0" marR="0">
                        <a:lnSpc>
                          <a:spcPct val="107000"/>
                        </a:lnSpc>
                        <a:spcBef>
                          <a:spcPts val="0"/>
                        </a:spcBef>
                        <a:spcAft>
                          <a:spcPts val="0"/>
                        </a:spcAft>
                      </a:pPr>
                      <a:r>
                        <a:rPr lang="en-US" sz="1100" b="0">
                          <a:solidFill>
                            <a:schemeClr val="tx2"/>
                          </a:solidFill>
                          <a:effectLst/>
                        </a:rPr>
                        <a:t>Female</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102/190 (53.7)</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115/181 (63.5)</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1.50 (0.99-2.28)</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913090986"/>
                  </a:ext>
                </a:extLst>
              </a:tr>
              <a:tr h="225438">
                <a:tc gridSpan="5">
                  <a:txBody>
                    <a:bodyPr/>
                    <a:lstStyle/>
                    <a:p>
                      <a:pPr marL="0" marR="0" algn="l">
                        <a:lnSpc>
                          <a:spcPct val="107000"/>
                        </a:lnSpc>
                        <a:spcBef>
                          <a:spcPts val="0"/>
                        </a:spcBef>
                        <a:spcAft>
                          <a:spcPts val="0"/>
                        </a:spcAft>
                      </a:pPr>
                      <a:r>
                        <a:rPr lang="en-US" sz="1100" b="0">
                          <a:solidFill>
                            <a:schemeClr val="tx2"/>
                          </a:solidFill>
                          <a:effectLst/>
                          <a:latin typeface="+mj-lt"/>
                        </a:rPr>
                        <a:t>Age</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912041292"/>
                  </a:ext>
                </a:extLst>
              </a:tr>
              <a:tr h="225438">
                <a:tc>
                  <a:txBody>
                    <a:bodyPr/>
                    <a:lstStyle/>
                    <a:p>
                      <a:pPr marL="0" marR="0">
                        <a:lnSpc>
                          <a:spcPct val="107000"/>
                        </a:lnSpc>
                        <a:spcBef>
                          <a:spcPts val="0"/>
                        </a:spcBef>
                        <a:spcAft>
                          <a:spcPts val="0"/>
                        </a:spcAft>
                      </a:pPr>
                      <a:r>
                        <a:rPr lang="en-US" sz="1100" b="0">
                          <a:solidFill>
                            <a:schemeClr val="tx2"/>
                          </a:solidFill>
                          <a:effectLst/>
                        </a:rPr>
                        <a:t>&lt;50 years</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26/68 (38.2)</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41/63 (65.1)</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3.01 (1.48-6.14)</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09814383"/>
                  </a:ext>
                </a:extLst>
              </a:tr>
              <a:tr h="225438">
                <a:tc>
                  <a:txBody>
                    <a:bodyPr/>
                    <a:lstStyle/>
                    <a:p>
                      <a:pPr marL="0" marR="0">
                        <a:lnSpc>
                          <a:spcPct val="107000"/>
                        </a:lnSpc>
                        <a:spcBef>
                          <a:spcPts val="0"/>
                        </a:spcBef>
                        <a:spcAft>
                          <a:spcPts val="0"/>
                        </a:spcAft>
                      </a:pPr>
                      <a:r>
                        <a:rPr lang="en-US" sz="1100" b="0">
                          <a:solidFill>
                            <a:schemeClr val="tx2"/>
                          </a:solidFill>
                          <a:effectLst/>
                        </a:rPr>
                        <a:t>50-60 years</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100/200 (50.0)</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110/198 (55.6)</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1.25 (0.84-1.85)</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301503630"/>
                  </a:ext>
                </a:extLst>
              </a:tr>
              <a:tr h="225438">
                <a:tc>
                  <a:txBody>
                    <a:bodyPr/>
                    <a:lstStyle/>
                    <a:p>
                      <a:pPr marL="0" marR="0">
                        <a:lnSpc>
                          <a:spcPct val="107000"/>
                        </a:lnSpc>
                        <a:spcBef>
                          <a:spcPts val="0"/>
                        </a:spcBef>
                        <a:spcAft>
                          <a:spcPts val="0"/>
                        </a:spcAft>
                      </a:pPr>
                      <a:r>
                        <a:rPr lang="en-US" sz="1100" b="0">
                          <a:solidFill>
                            <a:schemeClr val="tx2"/>
                          </a:solidFill>
                          <a:effectLst/>
                        </a:rPr>
                        <a:t>&gt;60 years</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83/176 (47.2)</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108/181 (59.7)</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1.66 (1.09-2.52)</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206246948"/>
                  </a:ext>
                </a:extLst>
              </a:tr>
              <a:tr h="225438">
                <a:tc gridSpan="5">
                  <a:txBody>
                    <a:bodyPr/>
                    <a:lstStyle/>
                    <a:p>
                      <a:pPr marL="0" marR="0" algn="l">
                        <a:lnSpc>
                          <a:spcPct val="107000"/>
                        </a:lnSpc>
                        <a:spcBef>
                          <a:spcPts val="0"/>
                        </a:spcBef>
                        <a:spcAft>
                          <a:spcPts val="0"/>
                        </a:spcAft>
                      </a:pPr>
                      <a:r>
                        <a:rPr lang="en-US" sz="1100" b="0">
                          <a:solidFill>
                            <a:schemeClr val="tx2"/>
                          </a:solidFill>
                          <a:effectLst/>
                          <a:latin typeface="+mj-lt"/>
                        </a:rPr>
                        <a:t>Site</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95424950"/>
                  </a:ext>
                </a:extLst>
              </a:tr>
              <a:tr h="225438">
                <a:tc>
                  <a:txBody>
                    <a:bodyPr/>
                    <a:lstStyle/>
                    <a:p>
                      <a:pPr marL="0" marR="0">
                        <a:lnSpc>
                          <a:spcPct val="107000"/>
                        </a:lnSpc>
                        <a:spcBef>
                          <a:spcPts val="0"/>
                        </a:spcBef>
                        <a:spcAft>
                          <a:spcPts val="0"/>
                        </a:spcAft>
                      </a:pPr>
                      <a:r>
                        <a:rPr lang="en-US" sz="1100" b="0">
                          <a:solidFill>
                            <a:schemeClr val="tx2"/>
                          </a:solidFill>
                          <a:effectLst/>
                        </a:rPr>
                        <a:t>IFM</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191/391 (48.8)</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227/373 (60.9)</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1.63 (1.22-2.17)</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958491881"/>
                  </a:ext>
                </a:extLst>
              </a:tr>
              <a:tr h="225438">
                <a:tc>
                  <a:txBody>
                    <a:bodyPr/>
                    <a:lstStyle/>
                    <a:p>
                      <a:pPr marL="0" marR="0">
                        <a:lnSpc>
                          <a:spcPct val="107000"/>
                        </a:lnSpc>
                        <a:spcBef>
                          <a:spcPts val="0"/>
                        </a:spcBef>
                        <a:spcAft>
                          <a:spcPts val="0"/>
                        </a:spcAft>
                      </a:pPr>
                      <a:r>
                        <a:rPr lang="en-US" sz="1100" b="0">
                          <a:solidFill>
                            <a:schemeClr val="tx2"/>
                          </a:solidFill>
                          <a:effectLst/>
                        </a:rPr>
                        <a:t>HOVON</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18/53 (34.0)</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32/69 (46.4)</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1.68 (0.80-3.52)</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514493211"/>
                  </a:ext>
                </a:extLst>
              </a:tr>
              <a:tr h="225438">
                <a:tc gridSpan="5">
                  <a:txBody>
                    <a:bodyPr/>
                    <a:lstStyle/>
                    <a:p>
                      <a:pPr marL="0" marR="0" algn="l">
                        <a:lnSpc>
                          <a:spcPct val="107000"/>
                        </a:lnSpc>
                        <a:spcBef>
                          <a:spcPts val="0"/>
                        </a:spcBef>
                        <a:spcAft>
                          <a:spcPts val="0"/>
                        </a:spcAft>
                      </a:pPr>
                      <a:r>
                        <a:rPr lang="en-US" sz="1100" b="0">
                          <a:solidFill>
                            <a:schemeClr val="tx2"/>
                          </a:solidFill>
                          <a:effectLst/>
                          <a:latin typeface="+mj-lt"/>
                        </a:rPr>
                        <a:t>ISS stage</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27446979"/>
                  </a:ext>
                </a:extLst>
              </a:tr>
              <a:tr h="225438">
                <a:tc>
                  <a:txBody>
                    <a:bodyPr/>
                    <a:lstStyle/>
                    <a:p>
                      <a:pPr marL="0" marR="0">
                        <a:lnSpc>
                          <a:spcPct val="107000"/>
                        </a:lnSpc>
                        <a:spcBef>
                          <a:spcPts val="0"/>
                        </a:spcBef>
                        <a:spcAft>
                          <a:spcPts val="0"/>
                        </a:spcAft>
                      </a:pPr>
                      <a:r>
                        <a:rPr lang="en-US" sz="1100" b="0">
                          <a:solidFill>
                            <a:schemeClr val="tx2"/>
                          </a:solidFill>
                          <a:effectLst/>
                        </a:rPr>
                        <a:t>I</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86/171 (50.3)</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111/189 (58.7)</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1.41 (0.93-2.13)</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161085846"/>
                  </a:ext>
                </a:extLst>
              </a:tr>
              <a:tr h="225438">
                <a:tc>
                  <a:txBody>
                    <a:bodyPr/>
                    <a:lstStyle/>
                    <a:p>
                      <a:pPr marL="0" marR="0">
                        <a:lnSpc>
                          <a:spcPct val="107000"/>
                        </a:lnSpc>
                        <a:spcBef>
                          <a:spcPts val="0"/>
                        </a:spcBef>
                        <a:spcAft>
                          <a:spcPts val="0"/>
                        </a:spcAft>
                      </a:pPr>
                      <a:r>
                        <a:rPr lang="en-US" sz="1100" b="0">
                          <a:solidFill>
                            <a:schemeClr val="tx2"/>
                          </a:solidFill>
                          <a:effectLst/>
                        </a:rPr>
                        <a:t>II</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93/214 (43.5)</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102/181 (56.4)</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1.68 (1.13-2.50)</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662801381"/>
                  </a:ext>
                </a:extLst>
              </a:tr>
              <a:tr h="225438">
                <a:tc>
                  <a:txBody>
                    <a:bodyPr/>
                    <a:lstStyle/>
                    <a:p>
                      <a:pPr marL="0" marR="0">
                        <a:lnSpc>
                          <a:spcPct val="107000"/>
                        </a:lnSpc>
                        <a:spcBef>
                          <a:spcPts val="0"/>
                        </a:spcBef>
                        <a:spcAft>
                          <a:spcPts val="0"/>
                        </a:spcAft>
                      </a:pPr>
                      <a:r>
                        <a:rPr lang="en-US" sz="1100" b="0">
                          <a:solidFill>
                            <a:schemeClr val="tx2"/>
                          </a:solidFill>
                          <a:effectLst/>
                        </a:rPr>
                        <a:t>III</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30/59 (50.8)</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46/72 (63.9)</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1.71 (0.85-3.45)</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983359322"/>
                  </a:ext>
                </a:extLst>
              </a:tr>
              <a:tr h="225438">
                <a:tc gridSpan="5">
                  <a:txBody>
                    <a:bodyPr/>
                    <a:lstStyle/>
                    <a:p>
                      <a:pPr marL="0" marR="0" algn="l">
                        <a:lnSpc>
                          <a:spcPct val="107000"/>
                        </a:lnSpc>
                        <a:spcBef>
                          <a:spcPts val="0"/>
                        </a:spcBef>
                        <a:spcAft>
                          <a:spcPts val="0"/>
                        </a:spcAft>
                      </a:pPr>
                      <a:r>
                        <a:rPr lang="en-US" sz="1100" b="0">
                          <a:solidFill>
                            <a:schemeClr val="tx2"/>
                          </a:solidFill>
                          <a:effectLst/>
                          <a:latin typeface="+mj-lt"/>
                        </a:rPr>
                        <a:t>Cytogenetic risk</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rPr>
                        <a:t>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13667141"/>
                  </a:ext>
                </a:extLst>
              </a:tr>
              <a:tr h="225438">
                <a:tc>
                  <a:txBody>
                    <a:bodyPr/>
                    <a:lstStyle/>
                    <a:p>
                      <a:pPr marL="0" marR="0">
                        <a:lnSpc>
                          <a:spcPct val="107000"/>
                        </a:lnSpc>
                        <a:spcBef>
                          <a:spcPts val="0"/>
                        </a:spcBef>
                        <a:spcAft>
                          <a:spcPts val="0"/>
                        </a:spcAft>
                      </a:pPr>
                      <a:r>
                        <a:rPr lang="en-US" sz="1100" b="0">
                          <a:solidFill>
                            <a:schemeClr val="tx2"/>
                          </a:solidFill>
                          <a:effectLst/>
                        </a:rPr>
                        <a:t>High risk</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33/70 (47.1)</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41/57 (71.9)</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2.87 (1.36-6.05)</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826267509"/>
                  </a:ext>
                </a:extLst>
              </a:tr>
              <a:tr h="225438">
                <a:tc>
                  <a:txBody>
                    <a:bodyPr/>
                    <a:lstStyle/>
                    <a:p>
                      <a:pPr marL="0" marR="0">
                        <a:lnSpc>
                          <a:spcPct val="107000"/>
                        </a:lnSpc>
                        <a:spcBef>
                          <a:spcPts val="0"/>
                        </a:spcBef>
                        <a:spcAft>
                          <a:spcPts val="0"/>
                        </a:spcAft>
                      </a:pPr>
                      <a:r>
                        <a:rPr lang="en-US" sz="1100" b="0">
                          <a:solidFill>
                            <a:schemeClr val="tx2"/>
                          </a:solidFill>
                          <a:effectLst/>
                        </a:rPr>
                        <a:t>Standard risk</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176/374 (47.1)</a:t>
                      </a: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217/383 (56.7)</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a:solidFill>
                            <a:schemeClr val="tx2"/>
                          </a:solidFill>
                          <a:effectLst/>
                        </a:rPr>
                        <a:t> </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a:solidFill>
                            <a:schemeClr val="tx2"/>
                          </a:solidFill>
                          <a:effectLst/>
                        </a:rPr>
                        <a:t>1.47 (1.10-1.96)</a:t>
                      </a: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447662808"/>
                  </a:ext>
                </a:extLst>
              </a:tr>
              <a:tr h="225438">
                <a:tc>
                  <a:txBody>
                    <a:bodyPr/>
                    <a:lstStyle/>
                    <a:p>
                      <a:pPr marL="0" marR="0">
                        <a:lnSpc>
                          <a:spcPct val="107000"/>
                        </a:lnSpc>
                        <a:spcBef>
                          <a:spcPts val="0"/>
                        </a:spcBef>
                        <a:spcAft>
                          <a:spcPts val="0"/>
                        </a:spcAft>
                      </a:pP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000797152"/>
                  </a:ext>
                </a:extLst>
              </a:tr>
              <a:tr h="225438">
                <a:tc>
                  <a:txBody>
                    <a:bodyPr/>
                    <a:lstStyle/>
                    <a:p>
                      <a:pPr marL="0" marR="0">
                        <a:lnSpc>
                          <a:spcPct val="107000"/>
                        </a:lnSpc>
                        <a:spcBef>
                          <a:spcPts val="0"/>
                        </a:spcBef>
                        <a:spcAft>
                          <a:spcPts val="0"/>
                        </a:spcAft>
                      </a:pP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endParaRPr lang="en-US" sz="1100" dirty="0">
                        <a:solidFill>
                          <a:schemeClr val="tx2"/>
                        </a:solidFill>
                        <a:effectLst/>
                        <a:latin typeface="Calibri" panose="020F0502020204030204" pitchFamily="34" charset="0"/>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233861287"/>
                  </a:ext>
                </a:extLst>
              </a:tr>
            </a:tbl>
          </a:graphicData>
        </a:graphic>
      </p:graphicFrame>
      <p:graphicFrame>
        <p:nvGraphicFramePr>
          <p:cNvPr id="8" name="Table 7">
            <a:extLst>
              <a:ext uri="{FF2B5EF4-FFF2-40B4-BE49-F238E27FC236}">
                <a16:creationId xmlns:a16="http://schemas.microsoft.com/office/drawing/2014/main" id="{A4080944-8870-443B-8875-B79C068EB433}"/>
              </a:ext>
            </a:extLst>
          </p:cNvPr>
          <p:cNvGraphicFramePr>
            <a:graphicFrameLocks noGrp="1"/>
          </p:cNvGraphicFramePr>
          <p:nvPr/>
        </p:nvGraphicFramePr>
        <p:xfrm>
          <a:off x="6188044" y="1282796"/>
          <a:ext cx="5908531" cy="4737002"/>
        </p:xfrm>
        <a:graphic>
          <a:graphicData uri="http://schemas.openxmlformats.org/drawingml/2006/table">
            <a:tbl>
              <a:tblPr firstRow="1" firstCol="1" bandRow="1">
                <a:tableStyleId>{5C22544A-7EE6-4342-B048-85BDC9FD1C3A}</a:tableStyleId>
              </a:tblPr>
              <a:tblGrid>
                <a:gridCol w="1159979">
                  <a:extLst>
                    <a:ext uri="{9D8B030D-6E8A-4147-A177-3AD203B41FA5}">
                      <a16:colId xmlns:a16="http://schemas.microsoft.com/office/drawing/2014/main" val="3600871600"/>
                    </a:ext>
                  </a:extLst>
                </a:gridCol>
                <a:gridCol w="1159979">
                  <a:extLst>
                    <a:ext uri="{9D8B030D-6E8A-4147-A177-3AD203B41FA5}">
                      <a16:colId xmlns:a16="http://schemas.microsoft.com/office/drawing/2014/main" val="3430567576"/>
                    </a:ext>
                  </a:extLst>
                </a:gridCol>
                <a:gridCol w="1159979">
                  <a:extLst>
                    <a:ext uri="{9D8B030D-6E8A-4147-A177-3AD203B41FA5}">
                      <a16:colId xmlns:a16="http://schemas.microsoft.com/office/drawing/2014/main" val="1372624602"/>
                    </a:ext>
                  </a:extLst>
                </a:gridCol>
                <a:gridCol w="1259551">
                  <a:extLst>
                    <a:ext uri="{9D8B030D-6E8A-4147-A177-3AD203B41FA5}">
                      <a16:colId xmlns:a16="http://schemas.microsoft.com/office/drawing/2014/main" val="3139525485"/>
                    </a:ext>
                  </a:extLst>
                </a:gridCol>
                <a:gridCol w="1169043">
                  <a:extLst>
                    <a:ext uri="{9D8B030D-6E8A-4147-A177-3AD203B41FA5}">
                      <a16:colId xmlns:a16="http://schemas.microsoft.com/office/drawing/2014/main" val="2666170992"/>
                    </a:ext>
                  </a:extLst>
                </a:gridCol>
              </a:tblGrid>
              <a:tr h="453750">
                <a:tc>
                  <a:txBody>
                    <a:bodyPr/>
                    <a:lstStyle/>
                    <a:p>
                      <a:pPr marL="0" marR="0" algn="ctr">
                        <a:lnSpc>
                          <a:spcPct val="107000"/>
                        </a:lnSpc>
                        <a:spcBef>
                          <a:spcPts val="0"/>
                        </a:spcBef>
                        <a:spcAft>
                          <a:spcPts val="0"/>
                        </a:spcAft>
                      </a:pPr>
                      <a:r>
                        <a:rPr lang="en-US" sz="1100" b="0">
                          <a:solidFill>
                            <a:schemeClr val="tx2"/>
                          </a:solidFill>
                          <a:effectLst/>
                          <a:latin typeface="+mj-lt"/>
                        </a:rPr>
                        <a:t> </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a:txBody>
                    <a:bodyPr/>
                    <a:lstStyle/>
                    <a:p>
                      <a:pPr marL="0" marR="0" algn="ctr">
                        <a:lnSpc>
                          <a:spcPct val="107000"/>
                        </a:lnSpc>
                        <a:spcBef>
                          <a:spcPts val="0"/>
                        </a:spcBef>
                        <a:spcAft>
                          <a:spcPts val="0"/>
                        </a:spcAft>
                      </a:pPr>
                      <a:r>
                        <a:rPr lang="en-US" sz="1100" b="0">
                          <a:solidFill>
                            <a:schemeClr val="tx2"/>
                          </a:solidFill>
                          <a:effectLst/>
                          <a:latin typeface="+mj-lt"/>
                        </a:rPr>
                        <a:t>OBS</a:t>
                      </a:r>
                      <a:br>
                        <a:rPr lang="en-US" sz="1100" b="0">
                          <a:solidFill>
                            <a:schemeClr val="tx2"/>
                          </a:solidFill>
                          <a:effectLst/>
                          <a:latin typeface="+mj-lt"/>
                        </a:rPr>
                      </a:br>
                      <a:r>
                        <a:rPr lang="en-US" sz="1100" b="0">
                          <a:solidFill>
                            <a:schemeClr val="tx2"/>
                          </a:solidFill>
                          <a:effectLst/>
                          <a:latin typeface="+mj-lt"/>
                        </a:rPr>
                        <a:t>n/N (%)</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a:txBody>
                    <a:bodyPr/>
                    <a:lstStyle/>
                    <a:p>
                      <a:pPr marL="0" marR="0" algn="ctr">
                        <a:lnSpc>
                          <a:spcPct val="107000"/>
                        </a:lnSpc>
                        <a:spcBef>
                          <a:spcPts val="0"/>
                        </a:spcBef>
                        <a:spcAft>
                          <a:spcPts val="0"/>
                        </a:spcAft>
                      </a:pPr>
                      <a:r>
                        <a:rPr lang="en-US" sz="1100" b="0">
                          <a:solidFill>
                            <a:schemeClr val="tx2"/>
                          </a:solidFill>
                          <a:effectLst/>
                          <a:latin typeface="+mj-lt"/>
                        </a:rPr>
                        <a:t>DARA</a:t>
                      </a:r>
                      <a:br>
                        <a:rPr lang="en-US" sz="1100" b="0">
                          <a:solidFill>
                            <a:schemeClr val="tx2"/>
                          </a:solidFill>
                          <a:effectLst/>
                          <a:latin typeface="+mj-lt"/>
                        </a:rPr>
                      </a:br>
                      <a:r>
                        <a:rPr lang="en-US" sz="1100" b="0">
                          <a:solidFill>
                            <a:schemeClr val="tx2"/>
                          </a:solidFill>
                          <a:effectLst/>
                          <a:latin typeface="+mj-lt"/>
                        </a:rPr>
                        <a:t>n/N </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gridSpan="2">
                  <a:txBody>
                    <a:bodyPr/>
                    <a:lstStyle/>
                    <a:p>
                      <a:pPr marL="0" marR="0" algn="ctr">
                        <a:lnSpc>
                          <a:spcPct val="107000"/>
                        </a:lnSpc>
                        <a:spcBef>
                          <a:spcPts val="0"/>
                        </a:spcBef>
                        <a:spcAft>
                          <a:spcPts val="0"/>
                        </a:spcAft>
                      </a:pPr>
                      <a:r>
                        <a:rPr lang="en-US" sz="1100" b="0">
                          <a:solidFill>
                            <a:schemeClr val="tx2"/>
                          </a:solidFill>
                          <a:effectLst/>
                          <a:latin typeface="+mj-lt"/>
                        </a:rPr>
                        <a:t>OR (95% CI)</a:t>
                      </a:r>
                      <a:endParaRPr lang="en-US" sz="1100" b="0">
                        <a:solidFill>
                          <a:schemeClr val="tx2"/>
                        </a:solidFill>
                        <a:effectLst/>
                        <a:latin typeface="+mj-lt"/>
                        <a:ea typeface="Calibri" panose="020F0502020204030204" pitchFamily="34" charset="0"/>
                        <a:cs typeface="Times New Roman" panose="02020603050405020304" pitchFamily="18" charset="0"/>
                      </a:endParaRPr>
                    </a:p>
                  </a:txBody>
                  <a:tcPr marL="45720" marR="45720" anchor="b">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2"/>
                    </a:solidFill>
                  </a:tcPr>
                </a:tc>
                <a:tc hMerge="1">
                  <a:txBody>
                    <a:bodyPr/>
                    <a:lstStyle/>
                    <a:p>
                      <a:endParaRPr lang="en-US"/>
                    </a:p>
                  </a:txBody>
                  <a:tcPr>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2240149229"/>
                  </a:ext>
                </a:extLst>
              </a:tr>
              <a:tr h="251956">
                <a:tc gridSpan="5">
                  <a:txBody>
                    <a:bodyPr/>
                    <a:lstStyle/>
                    <a:p>
                      <a:pPr marL="0" marR="0" algn="l">
                        <a:lnSpc>
                          <a:spcPct val="107000"/>
                        </a:lnSpc>
                        <a:spcBef>
                          <a:spcPts val="0"/>
                        </a:spcBef>
                        <a:spcAft>
                          <a:spcPts val="0"/>
                        </a:spcAft>
                      </a:pPr>
                      <a:r>
                        <a:rPr lang="en-US" sz="1100" b="0">
                          <a:solidFill>
                            <a:schemeClr val="tx2"/>
                          </a:solidFill>
                          <a:effectLst/>
                          <a:latin typeface="+mj-lt"/>
                          <a:ea typeface="Calibri" panose="020F0502020204030204" pitchFamily="34" charset="0"/>
                          <a:cs typeface="Times New Roman" panose="02020603050405020304" pitchFamily="18" charset="0"/>
                        </a:rPr>
                        <a:t>Pre-maintenance baseline renal function (</a:t>
                      </a:r>
                      <a:r>
                        <a:rPr lang="en-US" sz="1100" b="0" err="1">
                          <a:solidFill>
                            <a:schemeClr val="tx2"/>
                          </a:solidFill>
                          <a:effectLst/>
                          <a:latin typeface="+mj-lt"/>
                          <a:ea typeface="Calibri" panose="020F0502020204030204" pitchFamily="34" charset="0"/>
                          <a:cs typeface="Times New Roman" panose="02020603050405020304" pitchFamily="18" charset="0"/>
                        </a:rPr>
                        <a:t>CrCl</a:t>
                      </a:r>
                      <a:r>
                        <a:rPr lang="en-US" sz="1100" b="0">
                          <a:solidFill>
                            <a:schemeClr val="tx2"/>
                          </a:solidFill>
                          <a:effectLst/>
                          <a:latin typeface="+mj-lt"/>
                          <a:ea typeface="Calibri" panose="020F0502020204030204" pitchFamily="34" charset="0"/>
                          <a:cs typeface="Times New Roman" panose="02020603050405020304" pitchFamily="18" charset="0"/>
                        </a:rPr>
                        <a:t>)</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9050" cap="flat" cmpd="sng" algn="ctr">
                      <a:solidFill>
                        <a:schemeClr val="tx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latin typeface="+mn-lt"/>
                          <a:ea typeface="Calibri" panose="020F0502020204030204" pitchFamily="34" charset="0"/>
                          <a:cs typeface="Times New Roman" panose="02020603050405020304" pitchFamily="18" charset="0"/>
                        </a:rPr>
                        <a:t> </a:t>
                      </a:r>
                    </a:p>
                  </a:txBody>
                  <a:tcPr marL="68580" marR="68580" marT="0" marB="0">
                    <a:lnL w="57150" cap="flat" cmpd="sng" algn="ctr">
                      <a:solidFill>
                        <a:schemeClr val="bg1"/>
                      </a:solidFill>
                      <a:prstDash val="solid"/>
                      <a:round/>
                      <a:headEnd type="none" w="med" len="med"/>
                      <a:tailEnd type="none" w="med" len="med"/>
                    </a:lnL>
                  </a:tcPr>
                </a:tc>
                <a:extLst>
                  <a:ext uri="{0D108BD9-81ED-4DB2-BD59-A6C34878D82A}">
                    <a16:rowId xmlns:a16="http://schemas.microsoft.com/office/drawing/2014/main" val="777191930"/>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&gt;90 mL/min</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140/305 (45.9)</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174/303 (57.4)</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1.59 (1.15-2.19)</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927801970"/>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sym typeface="Symbol" panose="05050102010706020507" pitchFamily="18" charset="2"/>
                        </a:rPr>
                        <a:t></a:t>
                      </a:r>
                      <a:r>
                        <a:rPr lang="en-US" sz="1100" b="0">
                          <a:solidFill>
                            <a:schemeClr val="tx2"/>
                          </a:solidFill>
                          <a:effectLst/>
                          <a:latin typeface="+mn-lt"/>
                          <a:ea typeface="Calibri" panose="020F0502020204030204" pitchFamily="34" charset="0"/>
                          <a:cs typeface="Times New Roman" panose="02020603050405020304" pitchFamily="18" charset="0"/>
                        </a:rPr>
                        <a:t>90 mL/min</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69/139 (49.6)</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85/139 (61.2)</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1.60 (0.99-2.57)</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913090986"/>
                  </a:ext>
                </a:extLst>
              </a:tr>
              <a:tr h="251956">
                <a:tc gridSpan="5">
                  <a:txBody>
                    <a:bodyPr/>
                    <a:lstStyle/>
                    <a:p>
                      <a:pPr marL="0" marR="0" algn="l">
                        <a:lnSpc>
                          <a:spcPct val="107000"/>
                        </a:lnSpc>
                        <a:spcBef>
                          <a:spcPts val="0"/>
                        </a:spcBef>
                        <a:spcAft>
                          <a:spcPts val="0"/>
                        </a:spcAft>
                      </a:pPr>
                      <a:r>
                        <a:rPr lang="en-US" sz="1100" b="0">
                          <a:solidFill>
                            <a:schemeClr val="tx2"/>
                          </a:solidFill>
                          <a:effectLst/>
                          <a:latin typeface="+mj-lt"/>
                          <a:ea typeface="Calibri" panose="020F0502020204030204" pitchFamily="34" charset="0"/>
                          <a:cs typeface="Times New Roman" panose="02020603050405020304" pitchFamily="18" charset="0"/>
                        </a:rPr>
                        <a:t>Type of MM</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latin typeface="+mn-lt"/>
                          <a:ea typeface="Calibri" panose="020F0502020204030204" pitchFamily="34" charset="0"/>
                          <a:cs typeface="Times New Roman" panose="02020603050405020304" pitchFamily="18" charset="0"/>
                        </a:rPr>
                        <a:t> </a:t>
                      </a: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912041292"/>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IgG</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113/270 (41.9)</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130/253 (51.4)</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1.47 (1.04-2.07)</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09814383"/>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Non-IgG</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52/92 (56.5%)</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65/93 (69.9)</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1.79 (0.97-3.27)</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301503630"/>
                  </a:ext>
                </a:extLst>
              </a:tr>
              <a:tr h="251956">
                <a:tc gridSpan="5">
                  <a:txBody>
                    <a:bodyPr/>
                    <a:lstStyle/>
                    <a:p>
                      <a:pPr marL="0" marR="0" algn="l">
                        <a:lnSpc>
                          <a:spcPct val="107000"/>
                        </a:lnSpc>
                        <a:spcBef>
                          <a:spcPts val="0"/>
                        </a:spcBef>
                        <a:spcAft>
                          <a:spcPts val="0"/>
                        </a:spcAft>
                      </a:pPr>
                      <a:r>
                        <a:rPr lang="en-US" sz="1100" b="0">
                          <a:solidFill>
                            <a:schemeClr val="tx2"/>
                          </a:solidFill>
                          <a:effectLst/>
                          <a:latin typeface="+mj-lt"/>
                          <a:ea typeface="Calibri" panose="020F0502020204030204" pitchFamily="34" charset="0"/>
                          <a:cs typeface="Times New Roman" panose="02020603050405020304" pitchFamily="18" charset="0"/>
                        </a:rPr>
                        <a:t>Pre-maintenance baseline ECOG PS score</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latin typeface="+mn-lt"/>
                          <a:ea typeface="Calibri" panose="020F0502020204030204" pitchFamily="34" charset="0"/>
                          <a:cs typeface="Times New Roman" panose="02020603050405020304" pitchFamily="18" charset="0"/>
                        </a:rPr>
                        <a:t> </a:t>
                      </a: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3206246948"/>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0</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130/260 (50.0)</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145/252 (57.5)</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1.36 (0.96-1.92)</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95424950"/>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sym typeface="Symbol" panose="05050102010706020507" pitchFamily="18" charset="2"/>
                        </a:rPr>
                        <a:t></a:t>
                      </a:r>
                      <a:r>
                        <a:rPr lang="en-US" sz="1100" b="0">
                          <a:solidFill>
                            <a:schemeClr val="tx2"/>
                          </a:solidFill>
                          <a:effectLst/>
                          <a:latin typeface="+mn-lt"/>
                          <a:ea typeface="Calibri" panose="020F0502020204030204" pitchFamily="34" charset="0"/>
                          <a:cs typeface="Times New Roman" panose="02020603050405020304" pitchFamily="18" charset="0"/>
                        </a:rPr>
                        <a:t>1</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79/184 (42.9)</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114/190 (60.0)</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1.99 (1.32-3.01)</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958491881"/>
                  </a:ext>
                </a:extLst>
              </a:tr>
              <a:tr h="251956">
                <a:tc gridSpan="5">
                  <a:txBody>
                    <a:bodyPr/>
                    <a:lstStyle/>
                    <a:p>
                      <a:pPr marL="0" marR="0" algn="l">
                        <a:lnSpc>
                          <a:spcPct val="107000"/>
                        </a:lnSpc>
                        <a:spcBef>
                          <a:spcPts val="0"/>
                        </a:spcBef>
                        <a:spcAft>
                          <a:spcPts val="0"/>
                        </a:spcAft>
                      </a:pPr>
                      <a:r>
                        <a:rPr lang="en-US" sz="1100" b="0">
                          <a:solidFill>
                            <a:schemeClr val="tx2"/>
                          </a:solidFill>
                          <a:effectLst/>
                          <a:latin typeface="+mj-lt"/>
                          <a:ea typeface="Calibri" panose="020F0502020204030204" pitchFamily="34" charset="0"/>
                          <a:cs typeface="Times New Roman" panose="02020603050405020304" pitchFamily="18" charset="0"/>
                        </a:rPr>
                        <a:t>Induction/ASCT/consolidation</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latin typeface="+mn-lt"/>
                          <a:ea typeface="Calibri" panose="020F0502020204030204" pitchFamily="34" charset="0"/>
                          <a:cs typeface="Times New Roman" panose="02020603050405020304" pitchFamily="18" charset="0"/>
                        </a:rPr>
                        <a:t> </a:t>
                      </a: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514493211"/>
                  </a:ext>
                </a:extLst>
              </a:tr>
              <a:tr h="251956">
                <a:tc>
                  <a:txBody>
                    <a:bodyPr/>
                    <a:lstStyle/>
                    <a:p>
                      <a:pPr marL="0" marR="0" algn="l">
                        <a:lnSpc>
                          <a:spcPct val="107000"/>
                        </a:lnSpc>
                        <a:spcBef>
                          <a:spcPts val="0"/>
                        </a:spcBef>
                        <a:spcAft>
                          <a:spcPts val="0"/>
                        </a:spcAft>
                      </a:pPr>
                      <a:r>
                        <a:rPr lang="en-US" sz="1100" b="0" err="1">
                          <a:solidFill>
                            <a:schemeClr val="tx2"/>
                          </a:solidFill>
                          <a:effectLst/>
                          <a:latin typeface="+mn-lt"/>
                          <a:ea typeface="Calibri" panose="020F0502020204030204" pitchFamily="34" charset="0"/>
                          <a:cs typeface="Times New Roman" panose="02020603050405020304" pitchFamily="18" charset="0"/>
                        </a:rPr>
                        <a:t>VTd</a:t>
                      </a: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77/215 (35.8)</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112/213 (52.6)</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1.99 (1.35-2.93)</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27446979"/>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D-</a:t>
                      </a:r>
                      <a:r>
                        <a:rPr lang="en-US" sz="1100" b="0" err="1">
                          <a:solidFill>
                            <a:schemeClr val="tx2"/>
                          </a:solidFill>
                          <a:effectLst/>
                          <a:latin typeface="+mn-lt"/>
                          <a:ea typeface="Calibri" panose="020F0502020204030204" pitchFamily="34" charset="0"/>
                          <a:cs typeface="Times New Roman" panose="02020603050405020304" pitchFamily="18" charset="0"/>
                        </a:rPr>
                        <a:t>VTd</a:t>
                      </a: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132/229 (57.6)</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147/229 (64.2)</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1.32 (0.90-1.92)</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161085846"/>
                  </a:ext>
                </a:extLst>
              </a:tr>
              <a:tr h="251956">
                <a:tc gridSpan="5">
                  <a:txBody>
                    <a:bodyPr/>
                    <a:lstStyle/>
                    <a:p>
                      <a:pPr marL="0" marR="0" algn="l">
                        <a:lnSpc>
                          <a:spcPct val="107000"/>
                        </a:lnSpc>
                        <a:spcBef>
                          <a:spcPts val="0"/>
                        </a:spcBef>
                        <a:spcAft>
                          <a:spcPts val="0"/>
                        </a:spcAft>
                      </a:pPr>
                      <a:r>
                        <a:rPr lang="en-US" sz="1100" b="0">
                          <a:solidFill>
                            <a:schemeClr val="tx2"/>
                          </a:solidFill>
                          <a:effectLst/>
                          <a:latin typeface="+mj-lt"/>
                          <a:ea typeface="Calibri" panose="020F0502020204030204" pitchFamily="34" charset="0"/>
                          <a:cs typeface="Times New Roman" panose="02020603050405020304" pitchFamily="18" charset="0"/>
                        </a:rPr>
                        <a:t>Response</a:t>
                      </a:r>
                    </a:p>
                  </a:txBody>
                  <a:tcPr marL="45720" marR="45720" marT="0"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a:lnSpc>
                          <a:spcPct val="107000"/>
                        </a:lnSpc>
                        <a:spcBef>
                          <a:spcPts val="0"/>
                        </a:spcBef>
                        <a:spcAft>
                          <a:spcPts val="0"/>
                        </a:spcAft>
                      </a:pPr>
                      <a:r>
                        <a:rPr lang="en-US" sz="1100">
                          <a:effectLst/>
                          <a:latin typeface="+mn-lt"/>
                          <a:ea typeface="Calibri" panose="020F0502020204030204" pitchFamily="34" charset="0"/>
                          <a:cs typeface="Times New Roman" panose="02020603050405020304" pitchFamily="18" charset="0"/>
                        </a:rPr>
                        <a:t> </a:t>
                      </a:r>
                    </a:p>
                  </a:txBody>
                  <a:tcPr marL="68580" marR="68580" marT="0" marB="0">
                    <a:lnL w="57150" cap="flat" cmpd="sng" algn="ctr">
                      <a:solidFill>
                        <a:schemeClr val="bg1"/>
                      </a:solidFill>
                      <a:prstDash val="solid"/>
                      <a:round/>
                      <a:headEnd type="none" w="med" len="med"/>
                      <a:tailEnd type="none" w="med" len="med"/>
                    </a:lnL>
                    <a:lnT w="5715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2662801381"/>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VGPR or better</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209/406 (51.5)</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255/405 (63.0)</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1.60 (1.21-2.12)</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1983359322"/>
                  </a:ext>
                </a:extLst>
              </a:tr>
              <a:tr h="251956">
                <a:tc>
                  <a:txBody>
                    <a:bodyPr/>
                    <a:lstStyle/>
                    <a:p>
                      <a:pPr marL="0" marR="0" algn="l">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PR</a:t>
                      </a: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0/38</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4/37 (10.8)</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 </a:t>
                      </a: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r>
                        <a:rPr lang="en-US" sz="1100" b="0">
                          <a:solidFill>
                            <a:schemeClr val="tx2"/>
                          </a:solidFill>
                          <a:effectLst/>
                          <a:latin typeface="+mn-lt"/>
                          <a:ea typeface="Calibri" panose="020F0502020204030204" pitchFamily="34" charset="0"/>
                          <a:cs typeface="Times New Roman" panose="02020603050405020304" pitchFamily="18" charset="0"/>
                        </a:rPr>
                        <a:t>NE (NE-NE)</a:t>
                      </a: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13667141"/>
                  </a:ext>
                </a:extLst>
              </a:tr>
              <a:tr h="251956">
                <a:tc>
                  <a:txBody>
                    <a:bodyPr/>
                    <a:lstStyle/>
                    <a:p>
                      <a:pPr marL="0" marR="0" algn="l">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57150"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3078797103"/>
                  </a:ext>
                </a:extLst>
              </a:tr>
              <a:tr h="251956">
                <a:tc>
                  <a:txBody>
                    <a:bodyPr/>
                    <a:lstStyle/>
                    <a:p>
                      <a:pPr marL="0" marR="0" algn="l">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28575"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nSpc>
                          <a:spcPct val="107000"/>
                        </a:lnSpc>
                        <a:spcBef>
                          <a:spcPts val="0"/>
                        </a:spcBef>
                        <a:spcAft>
                          <a:spcPts val="0"/>
                        </a:spcAft>
                      </a:pPr>
                      <a:endParaRPr lang="en-US" sz="1100" b="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tc>
                  <a:txBody>
                    <a:bodyPr/>
                    <a:lstStyle/>
                    <a:p>
                      <a:pPr marL="0" marR="0" algn="ctr">
                        <a:lnSpc>
                          <a:spcPct val="107000"/>
                        </a:lnSpc>
                        <a:spcBef>
                          <a:spcPts val="0"/>
                        </a:spcBef>
                        <a:spcAft>
                          <a:spcPts val="0"/>
                        </a:spcAft>
                      </a:pPr>
                      <a:endParaRPr lang="en-US" sz="1100" b="0" dirty="0">
                        <a:solidFill>
                          <a:schemeClr val="tx2"/>
                        </a:solidFill>
                        <a:effectLst/>
                        <a:latin typeface="+mn-lt"/>
                        <a:ea typeface="Calibri" panose="020F0502020204030204" pitchFamily="34" charset="0"/>
                        <a:cs typeface="Times New Roman" panose="02020603050405020304" pitchFamily="18" charset="0"/>
                      </a:endParaRPr>
                    </a:p>
                  </a:txBody>
                  <a:tcPr marL="45720" marR="45720" marT="0"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bg1"/>
                    </a:solidFill>
                  </a:tcPr>
                </a:tc>
                <a:extLst>
                  <a:ext uri="{0D108BD9-81ED-4DB2-BD59-A6C34878D82A}">
                    <a16:rowId xmlns:a16="http://schemas.microsoft.com/office/drawing/2014/main" val="293596038"/>
                  </a:ext>
                </a:extLst>
              </a:tr>
            </a:tbl>
          </a:graphicData>
        </a:graphic>
      </p:graphicFrame>
      <p:cxnSp>
        <p:nvCxnSpPr>
          <p:cNvPr id="9" name="Straight Connector 8">
            <a:extLst>
              <a:ext uri="{FF2B5EF4-FFF2-40B4-BE49-F238E27FC236}">
                <a16:creationId xmlns:a16="http://schemas.microsoft.com/office/drawing/2014/main" id="{35B275D7-26DE-4756-8E9B-7C024E92685A}"/>
              </a:ext>
            </a:extLst>
          </p:cNvPr>
          <p:cNvCxnSpPr>
            <a:cxnSpLocks/>
          </p:cNvCxnSpPr>
          <p:nvPr/>
        </p:nvCxnSpPr>
        <p:spPr>
          <a:xfrm flipV="1">
            <a:off x="4185340" y="1900166"/>
            <a:ext cx="0" cy="384048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aphicFrame>
        <p:nvGraphicFramePr>
          <p:cNvPr id="10" name="Chart 9">
            <a:extLst>
              <a:ext uri="{FF2B5EF4-FFF2-40B4-BE49-F238E27FC236}">
                <a16:creationId xmlns:a16="http://schemas.microsoft.com/office/drawing/2014/main" id="{054D7228-BEE2-49F6-B3AA-3E6FAAAB920E}"/>
              </a:ext>
            </a:extLst>
          </p:cNvPr>
          <p:cNvGraphicFramePr/>
          <p:nvPr/>
        </p:nvGraphicFramePr>
        <p:xfrm>
          <a:off x="3369366" y="1723042"/>
          <a:ext cx="1620078" cy="4273898"/>
        </p:xfrm>
        <a:graphic>
          <a:graphicData uri="http://schemas.openxmlformats.org/drawingml/2006/chart">
            <c:chart xmlns:c="http://schemas.openxmlformats.org/drawingml/2006/chart" xmlns:r="http://schemas.openxmlformats.org/officeDocument/2006/relationships" r:id="rId2"/>
          </a:graphicData>
        </a:graphic>
      </p:graphicFrame>
      <p:cxnSp>
        <p:nvCxnSpPr>
          <p:cNvPr id="11" name="Straight Connector 10">
            <a:extLst>
              <a:ext uri="{FF2B5EF4-FFF2-40B4-BE49-F238E27FC236}">
                <a16:creationId xmlns:a16="http://schemas.microsoft.com/office/drawing/2014/main" id="{E77D0B76-51D2-4A1A-9365-B863016F93F2}"/>
              </a:ext>
            </a:extLst>
          </p:cNvPr>
          <p:cNvCxnSpPr>
            <a:cxnSpLocks/>
          </p:cNvCxnSpPr>
          <p:nvPr/>
        </p:nvCxnSpPr>
        <p:spPr>
          <a:xfrm flipV="1">
            <a:off x="10309915" y="1900166"/>
            <a:ext cx="0" cy="384048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aphicFrame>
        <p:nvGraphicFramePr>
          <p:cNvPr id="12" name="Chart 11">
            <a:extLst>
              <a:ext uri="{FF2B5EF4-FFF2-40B4-BE49-F238E27FC236}">
                <a16:creationId xmlns:a16="http://schemas.microsoft.com/office/drawing/2014/main" id="{B0883A84-23E7-464D-809B-DFE6A972C471}"/>
              </a:ext>
            </a:extLst>
          </p:cNvPr>
          <p:cNvGraphicFramePr/>
          <p:nvPr/>
        </p:nvGraphicFramePr>
        <p:xfrm>
          <a:off x="9493941" y="1723042"/>
          <a:ext cx="1620078" cy="4273898"/>
        </p:xfrm>
        <a:graphic>
          <a:graphicData uri="http://schemas.openxmlformats.org/drawingml/2006/chart">
            <c:chart xmlns:c="http://schemas.openxmlformats.org/drawingml/2006/chart" xmlns:r="http://schemas.openxmlformats.org/officeDocument/2006/relationships" r:id="rId3"/>
          </a:graphicData>
        </a:graphic>
      </p:graphicFrame>
      <p:sp>
        <p:nvSpPr>
          <p:cNvPr id="16" name="Line 11">
            <a:extLst>
              <a:ext uri="{FF2B5EF4-FFF2-40B4-BE49-F238E27FC236}">
                <a16:creationId xmlns:a16="http://schemas.microsoft.com/office/drawing/2014/main" id="{1B5917C2-4389-4F64-9952-A8049DC51059}"/>
              </a:ext>
            </a:extLst>
          </p:cNvPr>
          <p:cNvSpPr>
            <a:spLocks noChangeShapeType="1"/>
          </p:cNvSpPr>
          <p:nvPr/>
        </p:nvSpPr>
        <p:spPr bwMode="auto">
          <a:xfrm>
            <a:off x="4247583" y="5964359"/>
            <a:ext cx="387948" cy="0"/>
          </a:xfrm>
          <a:prstGeom prst="line">
            <a:avLst/>
          </a:prstGeom>
          <a:ln>
            <a:headEnd type="none" w="med" len="med"/>
            <a:tailEnd type="triangle" w="med" len="med"/>
          </a:ln>
          <a:extLst>
            <a:ext uri="{909E8E84-426E-40DD-AFC4-6F175D3DCCD1}">
              <a14:hiddenFill xmlns:a14="http://schemas.microsoft.com/office/drawing/2010/main">
                <a:noFill/>
              </a14:hiddenFill>
            </a:ext>
          </a:extLst>
        </p:spPr>
        <p:style>
          <a:lnRef idx="1">
            <a:schemeClr val="dk1"/>
          </a:lnRef>
          <a:fillRef idx="0">
            <a:schemeClr val="dk1"/>
          </a:fillRef>
          <a:effectRef idx="0">
            <a:schemeClr val="dk1"/>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505050"/>
              </a:solidFill>
              <a:effectLst/>
              <a:uLnTx/>
              <a:uFillTx/>
              <a:latin typeface="Calibri"/>
              <a:ea typeface="+mn-ea"/>
              <a:cs typeface="+mn-cs"/>
            </a:endParaRPr>
          </a:p>
        </p:txBody>
      </p:sp>
      <p:sp>
        <p:nvSpPr>
          <p:cNvPr id="17" name="Line 12">
            <a:extLst>
              <a:ext uri="{FF2B5EF4-FFF2-40B4-BE49-F238E27FC236}">
                <a16:creationId xmlns:a16="http://schemas.microsoft.com/office/drawing/2014/main" id="{49E782B4-99C9-4AF1-A9B6-FE1EA57420B5}"/>
              </a:ext>
            </a:extLst>
          </p:cNvPr>
          <p:cNvSpPr>
            <a:spLocks noChangeShapeType="1"/>
          </p:cNvSpPr>
          <p:nvPr/>
        </p:nvSpPr>
        <p:spPr bwMode="auto">
          <a:xfrm>
            <a:off x="3767334" y="5964359"/>
            <a:ext cx="377379" cy="0"/>
          </a:xfrm>
          <a:prstGeom prst="line">
            <a:avLst/>
          </a:prstGeom>
          <a:ln>
            <a:headEnd type="triangle" w="med" len="med"/>
            <a:tailEnd type="none" w="med" len="med"/>
          </a:ln>
          <a:extLst>
            <a:ext uri="{909E8E84-426E-40DD-AFC4-6F175D3DCCD1}">
              <a14:hiddenFill xmlns:a14="http://schemas.microsoft.com/office/drawing/2010/main">
                <a:noFill/>
              </a14:hiddenFill>
            </a:ext>
          </a:extLst>
        </p:spPr>
        <p:style>
          <a:lnRef idx="1">
            <a:schemeClr val="dk1"/>
          </a:lnRef>
          <a:fillRef idx="0">
            <a:schemeClr val="dk1"/>
          </a:fillRef>
          <a:effectRef idx="0">
            <a:schemeClr val="dk1"/>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505050"/>
              </a:solidFill>
              <a:effectLst/>
              <a:uLnTx/>
              <a:uFillTx/>
              <a:latin typeface="Calibri"/>
              <a:ea typeface="+mn-ea"/>
              <a:cs typeface="+mn-cs"/>
            </a:endParaRPr>
          </a:p>
        </p:txBody>
      </p:sp>
      <p:sp>
        <p:nvSpPr>
          <p:cNvPr id="18" name="Rectangle 87">
            <a:extLst>
              <a:ext uri="{FF2B5EF4-FFF2-40B4-BE49-F238E27FC236}">
                <a16:creationId xmlns:a16="http://schemas.microsoft.com/office/drawing/2014/main" id="{ED1082A9-9F22-4B0C-B32E-A903FD5AB91C}"/>
              </a:ext>
            </a:extLst>
          </p:cNvPr>
          <p:cNvSpPr>
            <a:spLocks noChangeArrowheads="1"/>
          </p:cNvSpPr>
          <p:nvPr/>
        </p:nvSpPr>
        <p:spPr bwMode="auto">
          <a:xfrm>
            <a:off x="3487482" y="6013492"/>
            <a:ext cx="657231"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505050"/>
                </a:solidFill>
                <a:effectLst/>
                <a:uLnTx/>
                <a:uFillTx/>
                <a:latin typeface="Calibri"/>
                <a:ea typeface="+mn-ea"/>
                <a:cs typeface="Arial" panose="020B0604020202020204" pitchFamily="34" charset="0"/>
              </a:rPr>
              <a:t>OBS better</a:t>
            </a:r>
          </a:p>
        </p:txBody>
      </p:sp>
      <p:sp>
        <p:nvSpPr>
          <p:cNvPr id="19" name="Rectangle 87">
            <a:extLst>
              <a:ext uri="{FF2B5EF4-FFF2-40B4-BE49-F238E27FC236}">
                <a16:creationId xmlns:a16="http://schemas.microsoft.com/office/drawing/2014/main" id="{A9777871-F532-4CEB-96A9-2895305A3101}"/>
              </a:ext>
            </a:extLst>
          </p:cNvPr>
          <p:cNvSpPr>
            <a:spLocks noChangeArrowheads="1"/>
          </p:cNvSpPr>
          <p:nvPr/>
        </p:nvSpPr>
        <p:spPr bwMode="auto">
          <a:xfrm>
            <a:off x="4247583" y="6013492"/>
            <a:ext cx="793487"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505050"/>
                </a:solidFill>
                <a:effectLst/>
                <a:uLnTx/>
                <a:uFillTx/>
                <a:latin typeface="Calibri"/>
                <a:ea typeface="+mn-ea"/>
                <a:cs typeface="Arial" panose="020B0604020202020204" pitchFamily="34" charset="0"/>
              </a:rPr>
              <a:t>DARA better</a:t>
            </a:r>
          </a:p>
        </p:txBody>
      </p:sp>
      <p:sp>
        <p:nvSpPr>
          <p:cNvPr id="21" name="Line 11">
            <a:extLst>
              <a:ext uri="{FF2B5EF4-FFF2-40B4-BE49-F238E27FC236}">
                <a16:creationId xmlns:a16="http://schemas.microsoft.com/office/drawing/2014/main" id="{54525CE7-9D59-4BF5-9507-669215CA20C7}"/>
              </a:ext>
            </a:extLst>
          </p:cNvPr>
          <p:cNvSpPr>
            <a:spLocks noChangeShapeType="1"/>
          </p:cNvSpPr>
          <p:nvPr/>
        </p:nvSpPr>
        <p:spPr bwMode="auto">
          <a:xfrm>
            <a:off x="10383986" y="5975245"/>
            <a:ext cx="387948" cy="0"/>
          </a:xfrm>
          <a:prstGeom prst="line">
            <a:avLst/>
          </a:prstGeom>
          <a:ln>
            <a:headEnd type="none" w="med" len="med"/>
            <a:tailEnd type="triangle" w="med" len="med"/>
          </a:ln>
          <a:extLst>
            <a:ext uri="{909E8E84-426E-40DD-AFC4-6F175D3DCCD1}">
              <a14:hiddenFill xmlns:a14="http://schemas.microsoft.com/office/drawing/2010/main">
                <a:noFill/>
              </a14:hiddenFill>
            </a:ext>
          </a:extLst>
        </p:spPr>
        <p:style>
          <a:lnRef idx="1">
            <a:schemeClr val="dk1"/>
          </a:lnRef>
          <a:fillRef idx="0">
            <a:schemeClr val="dk1"/>
          </a:fillRef>
          <a:effectRef idx="0">
            <a:schemeClr val="dk1"/>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505050"/>
              </a:solidFill>
              <a:effectLst/>
              <a:uLnTx/>
              <a:uFillTx/>
              <a:latin typeface="Calibri"/>
              <a:ea typeface="+mn-ea"/>
              <a:cs typeface="+mn-cs"/>
            </a:endParaRPr>
          </a:p>
        </p:txBody>
      </p:sp>
      <p:sp>
        <p:nvSpPr>
          <p:cNvPr id="22" name="Line 12">
            <a:extLst>
              <a:ext uri="{FF2B5EF4-FFF2-40B4-BE49-F238E27FC236}">
                <a16:creationId xmlns:a16="http://schemas.microsoft.com/office/drawing/2014/main" id="{45A80CB2-2697-471F-A45C-A0FC1E70E167}"/>
              </a:ext>
            </a:extLst>
          </p:cNvPr>
          <p:cNvSpPr>
            <a:spLocks noChangeShapeType="1"/>
          </p:cNvSpPr>
          <p:nvPr/>
        </p:nvSpPr>
        <p:spPr bwMode="auto">
          <a:xfrm>
            <a:off x="9903737" y="5975245"/>
            <a:ext cx="377379" cy="0"/>
          </a:xfrm>
          <a:prstGeom prst="line">
            <a:avLst/>
          </a:prstGeom>
          <a:ln>
            <a:headEnd type="triangle" w="med" len="med"/>
            <a:tailEnd type="none" w="med" len="med"/>
          </a:ln>
          <a:extLst>
            <a:ext uri="{909E8E84-426E-40DD-AFC4-6F175D3DCCD1}">
              <a14:hiddenFill xmlns:a14="http://schemas.microsoft.com/office/drawing/2010/main">
                <a:noFill/>
              </a14:hiddenFill>
            </a:ext>
          </a:extLst>
        </p:spPr>
        <p:style>
          <a:lnRef idx="1">
            <a:schemeClr val="dk1"/>
          </a:lnRef>
          <a:fillRef idx="0">
            <a:schemeClr val="dk1"/>
          </a:fillRef>
          <a:effectRef idx="0">
            <a:schemeClr val="dk1"/>
          </a:effectRef>
          <a:fontRef idx="minor">
            <a:schemeClr val="tx1"/>
          </a:fontRef>
        </p:style>
        <p:txBody>
          <a:bodyPr vert="horz" wrap="square" lIns="91440" tIns="45720" rIns="91440" bIns="45720" numCol="1" anchor="t" anchorCtr="0" compatLnSpc="1">
            <a:prstTxWarp prst="textNoShape">
              <a:avLst/>
            </a:prstTxWarp>
          </a:bodyPr>
          <a:lstStyle/>
          <a:p>
            <a:pPr marL="0" marR="0" lvl="0" indent="0" algn="l" defTabSz="912813"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505050"/>
              </a:solidFill>
              <a:effectLst/>
              <a:uLnTx/>
              <a:uFillTx/>
              <a:latin typeface="Calibri"/>
              <a:ea typeface="+mn-ea"/>
              <a:cs typeface="+mn-cs"/>
            </a:endParaRPr>
          </a:p>
        </p:txBody>
      </p:sp>
      <p:sp>
        <p:nvSpPr>
          <p:cNvPr id="23" name="Rectangle 87">
            <a:extLst>
              <a:ext uri="{FF2B5EF4-FFF2-40B4-BE49-F238E27FC236}">
                <a16:creationId xmlns:a16="http://schemas.microsoft.com/office/drawing/2014/main" id="{008BEB8F-36CD-4C55-87A8-5C1343E66BFD}"/>
              </a:ext>
            </a:extLst>
          </p:cNvPr>
          <p:cNvSpPr>
            <a:spLocks noChangeArrowheads="1"/>
          </p:cNvSpPr>
          <p:nvPr/>
        </p:nvSpPr>
        <p:spPr bwMode="auto">
          <a:xfrm>
            <a:off x="9623885" y="6024378"/>
            <a:ext cx="657231"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505050"/>
                </a:solidFill>
                <a:effectLst/>
                <a:uLnTx/>
                <a:uFillTx/>
                <a:latin typeface="Calibri"/>
                <a:ea typeface="+mn-ea"/>
                <a:cs typeface="Arial" panose="020B0604020202020204" pitchFamily="34" charset="0"/>
              </a:rPr>
              <a:t>OBS better</a:t>
            </a:r>
          </a:p>
        </p:txBody>
      </p:sp>
      <p:sp>
        <p:nvSpPr>
          <p:cNvPr id="24" name="Rectangle 87">
            <a:extLst>
              <a:ext uri="{FF2B5EF4-FFF2-40B4-BE49-F238E27FC236}">
                <a16:creationId xmlns:a16="http://schemas.microsoft.com/office/drawing/2014/main" id="{054272BE-2948-4D41-B6B4-F90266B66C76}"/>
              </a:ext>
            </a:extLst>
          </p:cNvPr>
          <p:cNvSpPr>
            <a:spLocks noChangeArrowheads="1"/>
          </p:cNvSpPr>
          <p:nvPr/>
        </p:nvSpPr>
        <p:spPr bwMode="auto">
          <a:xfrm>
            <a:off x="10383986" y="6024378"/>
            <a:ext cx="793487" cy="127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505050"/>
                </a:solidFill>
                <a:effectLst/>
                <a:uLnTx/>
                <a:uFillTx/>
                <a:latin typeface="Calibri"/>
                <a:ea typeface="+mn-ea"/>
                <a:cs typeface="Arial" panose="020B0604020202020204" pitchFamily="34" charset="0"/>
              </a:rPr>
              <a:t>DARA better</a:t>
            </a:r>
          </a:p>
        </p:txBody>
      </p:sp>
      <p:sp>
        <p:nvSpPr>
          <p:cNvPr id="20" name="TextBox 19">
            <a:extLst>
              <a:ext uri="{FF2B5EF4-FFF2-40B4-BE49-F238E27FC236}">
                <a16:creationId xmlns:a16="http://schemas.microsoft.com/office/drawing/2014/main" id="{C57D50A5-FACB-4208-B712-F30D42CDA31D}"/>
              </a:ext>
            </a:extLst>
          </p:cNvPr>
          <p:cNvSpPr txBox="1">
            <a:spLocks noChangeArrowheads="1"/>
          </p:cNvSpPr>
          <p:nvPr/>
        </p:nvSpPr>
        <p:spPr bwMode="auto">
          <a:xfrm>
            <a:off x="-9136" y="5936024"/>
            <a:ext cx="300434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912813" rtl="0" eaLnBrk="1" fontAlgn="base" latinLnBrk="0" hangingPunct="1">
              <a:lnSpc>
                <a:spcPct val="100000"/>
              </a:lnSpc>
              <a:spcBef>
                <a:spcPct val="0"/>
              </a:spcBef>
              <a:spcAft>
                <a:spcPct val="0"/>
              </a:spcAft>
              <a:buClrTx/>
              <a:buSzTx/>
              <a:buFontTx/>
              <a:buNone/>
              <a:tabLst/>
              <a:defRPr/>
            </a:pPr>
            <a:r>
              <a:rPr kumimoji="0" lang="en-US" altLang="en-US" sz="800" b="0" i="0" u="none" strike="noStrike" kern="1200" cap="none" spc="0" normalizeH="0" baseline="0" noProof="0" dirty="0" err="1">
                <a:ln>
                  <a:noFill/>
                </a:ln>
                <a:solidFill>
                  <a:srgbClr val="002060"/>
                </a:solidFill>
                <a:effectLst/>
                <a:uLnTx/>
                <a:uFillTx/>
                <a:latin typeface="Verdana" panose="020B0604030504040204" pitchFamily="34" charset="0"/>
                <a:ea typeface="Verdana" panose="020B0604030504040204" pitchFamily="34" charset="0"/>
                <a:cs typeface="Arial" panose="020B0604020202020204" pitchFamily="34" charset="0"/>
              </a:rPr>
              <a:t>Avet</a:t>
            </a:r>
            <a:r>
              <a:rPr kumimoji="0" lang="en-US" altLang="en-US" sz="800" b="0" i="0" u="none" strike="noStrike" kern="1200" cap="none" spc="0" normalizeH="0" baseline="0" noProof="0" dirty="0">
                <a:ln>
                  <a:noFill/>
                </a:ln>
                <a:solidFill>
                  <a:srgbClr val="002060"/>
                </a:solidFill>
                <a:effectLst/>
                <a:uLnTx/>
                <a:uFillTx/>
                <a:latin typeface="Verdana" panose="020B0604030504040204" pitchFamily="34" charset="0"/>
                <a:ea typeface="Verdana" panose="020B0604030504040204" pitchFamily="34" charset="0"/>
                <a:cs typeface="Arial" panose="020B0604020202020204" pitchFamily="34" charset="0"/>
              </a:rPr>
              <a:t>-Loiseau H, et al. ASH 2021. Oral Presentation 82</a:t>
            </a:r>
            <a:r>
              <a:rPr kumimoji="0" lang="en-US" altLang="en-US" sz="800" b="0" i="0" u="none" strike="noStrike" kern="1200" cap="none" spc="0" normalizeH="0" baseline="0" noProof="0" dirty="0">
                <a:ln>
                  <a:noFill/>
                </a:ln>
                <a:solidFill>
                  <a:srgbClr val="FFFFFF"/>
                </a:solidFill>
                <a:effectLst/>
                <a:uLnTx/>
                <a:uFillTx/>
                <a:latin typeface="Verdana" panose="020B0604030504040204" pitchFamily="34" charset="0"/>
                <a:ea typeface="Verdana" panose="020B0604030504040204" pitchFamily="34" charset="0"/>
                <a:cs typeface="Arial" panose="020B0604020202020204" pitchFamily="34" charset="0"/>
              </a:rPr>
              <a:t>.</a:t>
            </a:r>
          </a:p>
        </p:txBody>
      </p:sp>
      <p:sp>
        <p:nvSpPr>
          <p:cNvPr id="3" name="Rounded Rectangle 2">
            <a:extLst>
              <a:ext uri="{FF2B5EF4-FFF2-40B4-BE49-F238E27FC236}">
                <a16:creationId xmlns:a16="http://schemas.microsoft.com/office/drawing/2014/main" id="{15D7D131-4CDE-8642-9E02-6D8AEAFB7C1B}"/>
              </a:ext>
            </a:extLst>
          </p:cNvPr>
          <p:cNvSpPr/>
          <p:nvPr/>
        </p:nvSpPr>
        <p:spPr>
          <a:xfrm>
            <a:off x="0" y="4919133"/>
            <a:ext cx="5926667" cy="889000"/>
          </a:xfrm>
          <a:prstGeom prst="roundRect">
            <a:avLst/>
          </a:prstGeom>
          <a:solidFill>
            <a:srgbClr val="0070C0">
              <a:alpha val="23158"/>
            </a:srgb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4" name="Metin kutusu 3">
            <a:extLst>
              <a:ext uri="{FF2B5EF4-FFF2-40B4-BE49-F238E27FC236}">
                <a16:creationId xmlns:a16="http://schemas.microsoft.com/office/drawing/2014/main" id="{BBDB209D-3F1C-EE75-B8C1-5B62CDE4869E}"/>
              </a:ext>
            </a:extLst>
          </p:cNvPr>
          <p:cNvSpPr txBox="1"/>
          <p:nvPr/>
        </p:nvSpPr>
        <p:spPr>
          <a:xfrm>
            <a:off x="0" y="6148128"/>
            <a:ext cx="12282352" cy="82417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tr-TR" sz="1800" b="0" i="0" u="none" strike="noStrike" kern="1200" cap="none" spc="0" normalizeH="0" baseline="0" noProof="0" dirty="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2463549297"/>
      </p:ext>
    </p:extLst>
  </p:cSld>
  <p:clrMapOvr>
    <a:masterClrMapping/>
  </p:clrMapOvr>
  <p:transition spd="med">
    <p:fade/>
  </p:transition>
</p:sld>
</file>

<file path=ppt/slides/slide91.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60D117A-0647-3F47-E154-E10D7B407574}"/>
              </a:ext>
            </a:extLst>
          </p:cNvPr>
          <p:cNvSpPr>
            <a:spLocks noGrp="1"/>
          </p:cNvSpPr>
          <p:nvPr>
            <p:ph type="title"/>
          </p:nvPr>
        </p:nvSpPr>
        <p:spPr>
          <a:xfrm>
            <a:off x="838200" y="365125"/>
            <a:ext cx="10515600" cy="485775"/>
          </a:xfrm>
        </p:spPr>
        <p:txBody>
          <a:bodyPr>
            <a:normAutofit fontScale="90000"/>
          </a:bodyPr>
          <a:lstStyle/>
          <a:p>
            <a:br>
              <a:rPr lang="tr-TR" dirty="0"/>
            </a:br>
            <a:r>
              <a:rPr lang="tr-TR" dirty="0"/>
              <a:t>Özet</a:t>
            </a:r>
            <a:br>
              <a:rPr lang="tr-TR" dirty="0"/>
            </a:br>
            <a:endParaRPr lang="tr-TR" dirty="0"/>
          </a:p>
        </p:txBody>
      </p:sp>
      <p:sp>
        <p:nvSpPr>
          <p:cNvPr id="3" name="İçerik Yer Tutucusu 2">
            <a:extLst>
              <a:ext uri="{FF2B5EF4-FFF2-40B4-BE49-F238E27FC236}">
                <a16:creationId xmlns:a16="http://schemas.microsoft.com/office/drawing/2014/main" id="{09DFE95A-A649-F868-B47D-2517E7079299}"/>
              </a:ext>
            </a:extLst>
          </p:cNvPr>
          <p:cNvSpPr>
            <a:spLocks noGrp="1"/>
          </p:cNvSpPr>
          <p:nvPr>
            <p:ph idx="1"/>
          </p:nvPr>
        </p:nvSpPr>
        <p:spPr>
          <a:xfrm>
            <a:off x="838200" y="939800"/>
            <a:ext cx="10515600" cy="5237163"/>
          </a:xfrm>
        </p:spPr>
        <p:txBody>
          <a:bodyPr/>
          <a:lstStyle/>
          <a:p>
            <a:r>
              <a:rPr lang="tr-TR" dirty="0">
                <a:solidFill>
                  <a:srgbClr val="232323"/>
                </a:solidFill>
                <a:latin typeface="Noto Sans" panose="020B0502040504020204" pitchFamily="34" charset="0"/>
              </a:rPr>
              <a:t>T</a:t>
            </a:r>
            <a:r>
              <a:rPr lang="tr-TR" b="0" i="0" dirty="0">
                <a:solidFill>
                  <a:srgbClr val="232323"/>
                </a:solidFill>
                <a:effectLst/>
                <a:latin typeface="Noto Sans" panose="020B0502040504020204" pitchFamily="34" charset="0"/>
              </a:rPr>
              <a:t>ercih edilen başlangıç ​​tedavi rejimi uzmanlar arasında farklılık gösterse de, </a:t>
            </a:r>
          </a:p>
          <a:p>
            <a:r>
              <a:rPr lang="tr-TR" b="0" i="0" dirty="0">
                <a:solidFill>
                  <a:srgbClr val="232323"/>
                </a:solidFill>
                <a:effectLst/>
                <a:latin typeface="Noto Sans" panose="020B0502040504020204" pitchFamily="34" charset="0"/>
              </a:rPr>
              <a:t>seçim genetik özellikler, </a:t>
            </a:r>
            <a:r>
              <a:rPr lang="tr-TR" b="0" i="0" dirty="0" err="1">
                <a:solidFill>
                  <a:srgbClr val="232323"/>
                </a:solidFill>
                <a:effectLst/>
                <a:latin typeface="Noto Sans" panose="020B0502040504020204" pitchFamily="34" charset="0"/>
              </a:rPr>
              <a:t>nöropati</a:t>
            </a:r>
            <a:r>
              <a:rPr lang="tr-TR" b="0" i="0" dirty="0">
                <a:solidFill>
                  <a:srgbClr val="232323"/>
                </a:solidFill>
                <a:effectLst/>
                <a:latin typeface="Noto Sans" panose="020B0502040504020204" pitchFamily="34" charset="0"/>
              </a:rPr>
              <a:t> ve </a:t>
            </a:r>
            <a:r>
              <a:rPr lang="tr-TR" b="0" i="0" dirty="0" err="1">
                <a:solidFill>
                  <a:srgbClr val="232323"/>
                </a:solidFill>
                <a:effectLst/>
                <a:latin typeface="Noto Sans" panose="020B0502040504020204" pitchFamily="34" charset="0"/>
              </a:rPr>
              <a:t>tromboz</a:t>
            </a:r>
            <a:r>
              <a:rPr lang="tr-TR" b="0" i="0" dirty="0">
                <a:solidFill>
                  <a:srgbClr val="232323"/>
                </a:solidFill>
                <a:effectLst/>
                <a:latin typeface="Noto Sans" panose="020B0502040504020204" pitchFamily="34" charset="0"/>
              </a:rPr>
              <a:t> riski, böbrek fonksiyon ve hastalık yükünü içermesi gerektiği konusunda genel bir fikir birliği vardır</a:t>
            </a:r>
          </a:p>
          <a:p>
            <a:r>
              <a:rPr lang="tr-TR" b="0" i="0" dirty="0">
                <a:solidFill>
                  <a:srgbClr val="232323"/>
                </a:solidFill>
                <a:effectLst/>
                <a:latin typeface="Noto Sans" panose="020B0502040504020204" pitchFamily="34" charset="0"/>
              </a:rPr>
              <a:t>FISH sonucuna göre standart riskli veya yüksek riskli hastalık olarak kategorize edilebilir </a:t>
            </a:r>
          </a:p>
          <a:p>
            <a:r>
              <a:rPr lang="tr-TR" b="0" i="0" dirty="0">
                <a:solidFill>
                  <a:srgbClr val="232323"/>
                </a:solidFill>
                <a:effectLst/>
                <a:latin typeface="Noto Sans" panose="020B0502040504020204" pitchFamily="34" charset="0"/>
              </a:rPr>
              <a:t>Bu risk sınıflandırmasının </a:t>
            </a:r>
            <a:r>
              <a:rPr lang="tr-TR" b="0" i="0" dirty="0" err="1">
                <a:solidFill>
                  <a:srgbClr val="232323"/>
                </a:solidFill>
                <a:effectLst/>
                <a:latin typeface="Noto Sans" panose="020B0502040504020204" pitchFamily="34" charset="0"/>
              </a:rPr>
              <a:t>prognostik</a:t>
            </a:r>
            <a:r>
              <a:rPr lang="tr-TR" b="0" i="0" dirty="0">
                <a:solidFill>
                  <a:srgbClr val="232323"/>
                </a:solidFill>
                <a:effectLst/>
                <a:latin typeface="Noto Sans" panose="020B0502040504020204" pitchFamily="34" charset="0"/>
              </a:rPr>
              <a:t> değeri vardır ve aynı zamanda tedaviyi yönlendirmeye yardımcı olur</a:t>
            </a:r>
            <a:endParaRPr lang="tr-TR" dirty="0"/>
          </a:p>
        </p:txBody>
      </p:sp>
    </p:spTree>
    <p:extLst>
      <p:ext uri="{BB962C8B-B14F-4D97-AF65-F5344CB8AC3E}">
        <p14:creationId xmlns:p14="http://schemas.microsoft.com/office/powerpoint/2010/main" val="92248743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8C941D90-68BC-E9EC-C511-F6FC29AC47B6}"/>
              </a:ext>
            </a:extLst>
          </p:cNvPr>
          <p:cNvSpPr>
            <a:spLocks noGrp="1"/>
          </p:cNvSpPr>
          <p:nvPr>
            <p:ph type="title"/>
          </p:nvPr>
        </p:nvSpPr>
        <p:spPr/>
        <p:txBody>
          <a:bodyPr/>
          <a:lstStyle/>
          <a:p>
            <a:r>
              <a:rPr lang="tr-TR" b="1" i="0" dirty="0">
                <a:solidFill>
                  <a:srgbClr val="232323"/>
                </a:solidFill>
                <a:effectLst/>
                <a:latin typeface="Arial" panose="020B0604020202020204" pitchFamily="34" charset="0"/>
                <a:cs typeface="Arial" panose="020B0604020202020204" pitchFamily="34" charset="0"/>
              </a:rPr>
              <a:t>Standart riskli MM için indüksiyonda </a:t>
            </a:r>
            <a:r>
              <a:rPr lang="tr-TR" b="1" i="0" dirty="0" err="1">
                <a:solidFill>
                  <a:srgbClr val="232323"/>
                </a:solidFill>
                <a:effectLst/>
                <a:latin typeface="Arial" panose="020B0604020202020204" pitchFamily="34" charset="0"/>
                <a:cs typeface="Arial" panose="020B0604020202020204" pitchFamily="34" charset="0"/>
              </a:rPr>
              <a:t>Moab</a:t>
            </a:r>
            <a:r>
              <a:rPr lang="tr-TR" b="1" i="0" dirty="0">
                <a:solidFill>
                  <a:srgbClr val="232323"/>
                </a:solidFill>
                <a:effectLst/>
                <a:latin typeface="Arial" panose="020B0604020202020204" pitchFamily="34" charset="0"/>
                <a:cs typeface="Arial" panose="020B0604020202020204" pitchFamily="34" charset="0"/>
              </a:rPr>
              <a:t> önerileri </a:t>
            </a:r>
            <a:endParaRPr lang="tr-TR" dirty="0"/>
          </a:p>
        </p:txBody>
      </p:sp>
      <p:sp>
        <p:nvSpPr>
          <p:cNvPr id="3" name="İçerik Yer Tutucusu 2">
            <a:extLst>
              <a:ext uri="{FF2B5EF4-FFF2-40B4-BE49-F238E27FC236}">
                <a16:creationId xmlns:a16="http://schemas.microsoft.com/office/drawing/2014/main" id="{E0504794-03AA-BBFA-3C01-91A4C021BDEA}"/>
              </a:ext>
            </a:extLst>
          </p:cNvPr>
          <p:cNvSpPr>
            <a:spLocks noGrp="1"/>
          </p:cNvSpPr>
          <p:nvPr>
            <p:ph idx="1"/>
          </p:nvPr>
        </p:nvSpPr>
        <p:spPr>
          <a:xfrm>
            <a:off x="358815" y="1825624"/>
            <a:ext cx="11713579" cy="4783519"/>
          </a:xfrm>
          <a:solidFill>
            <a:schemeClr val="accent1">
              <a:lumMod val="20000"/>
              <a:lumOff val="80000"/>
            </a:schemeClr>
          </a:solidFill>
        </p:spPr>
        <p:txBody>
          <a:bodyPr>
            <a:normAutofit/>
          </a:bodyPr>
          <a:lstStyle/>
          <a:p>
            <a:r>
              <a:rPr lang="tr-TR" b="0" i="0" dirty="0" err="1">
                <a:effectLst/>
                <a:cs typeface="Arial" panose="020B0604020202020204" pitchFamily="34" charset="0"/>
              </a:rPr>
              <a:t>VRd</a:t>
            </a:r>
            <a:r>
              <a:rPr lang="tr-TR" b="0" i="0" dirty="0">
                <a:effectLst/>
                <a:cs typeface="Arial" panose="020B0604020202020204" pitchFamily="34" charset="0"/>
              </a:rPr>
              <a:t> </a:t>
            </a:r>
            <a:r>
              <a:rPr lang="tr-TR" dirty="0">
                <a:solidFill>
                  <a:srgbClr val="232323"/>
                </a:solidFill>
                <a:cs typeface="Arial" panose="020B0604020202020204" pitchFamily="34" charset="0"/>
              </a:rPr>
              <a:t>&gt;</a:t>
            </a:r>
            <a:r>
              <a:rPr lang="tr-TR" b="0" i="0" dirty="0">
                <a:solidFill>
                  <a:srgbClr val="232323"/>
                </a:solidFill>
                <a:effectLst/>
                <a:cs typeface="Arial" panose="020B0604020202020204" pitchFamily="34" charset="0"/>
              </a:rPr>
              <a:t> </a:t>
            </a:r>
            <a:r>
              <a:rPr lang="tr-TR" b="0" i="0" dirty="0" err="1">
                <a:solidFill>
                  <a:srgbClr val="232323"/>
                </a:solidFill>
                <a:effectLst/>
                <a:cs typeface="Arial" panose="020B0604020202020204" pitchFamily="34" charset="0"/>
              </a:rPr>
              <a:t>Rd</a:t>
            </a:r>
            <a:r>
              <a:rPr lang="tr-TR" b="0" i="0" dirty="0">
                <a:solidFill>
                  <a:srgbClr val="232323"/>
                </a:solidFill>
                <a:effectLst/>
                <a:cs typeface="Arial" panose="020B0604020202020204" pitchFamily="34" charset="0"/>
              </a:rPr>
              <a:t> ile karşılaştırıldığında </a:t>
            </a:r>
            <a:r>
              <a:rPr lang="tr-TR" b="0" i="0" u="sng" dirty="0">
                <a:solidFill>
                  <a:srgbClr val="232323"/>
                </a:solidFill>
                <a:effectLst/>
                <a:cs typeface="Arial" panose="020B0604020202020204" pitchFamily="34" charset="0"/>
              </a:rPr>
              <a:t>OS avantajı sağlar</a:t>
            </a:r>
          </a:p>
          <a:p>
            <a:endParaRPr lang="tr-TR" b="0" i="0" u="sng" dirty="0">
              <a:solidFill>
                <a:srgbClr val="232323"/>
              </a:solidFill>
              <a:effectLst/>
              <a:cs typeface="Arial" panose="020B0604020202020204" pitchFamily="34" charset="0"/>
            </a:endParaRPr>
          </a:p>
          <a:p>
            <a:r>
              <a:rPr lang="tr-TR" b="0" i="0" strike="noStrike" dirty="0">
                <a:solidFill>
                  <a:srgbClr val="FF0000"/>
                </a:solidFill>
                <a:effectLst/>
                <a:cs typeface="Arial" panose="020B0604020202020204" pitchFamily="34" charset="0"/>
              </a:rPr>
              <a:t>Dara</a:t>
            </a:r>
            <a:r>
              <a:rPr lang="tr-TR" strike="noStrike" dirty="0">
                <a:solidFill>
                  <a:srgbClr val="FF0000"/>
                </a:solidFill>
                <a:cs typeface="Arial" panose="020B0604020202020204" pitchFamily="34" charset="0"/>
              </a:rPr>
              <a:t> </a:t>
            </a:r>
            <a:r>
              <a:rPr lang="tr-TR" b="0" i="0" dirty="0" err="1">
                <a:solidFill>
                  <a:srgbClr val="FF0000"/>
                </a:solidFill>
                <a:effectLst/>
                <a:cs typeface="Arial" panose="020B0604020202020204" pitchFamily="34" charset="0"/>
              </a:rPr>
              <a:t>Rd</a:t>
            </a:r>
            <a:r>
              <a:rPr lang="tr-TR" b="0" i="0" dirty="0">
                <a:solidFill>
                  <a:srgbClr val="FF0000"/>
                </a:solidFill>
                <a:effectLst/>
                <a:cs typeface="Arial" panose="020B0604020202020204" pitchFamily="34" charset="0"/>
              </a:rPr>
              <a:t> </a:t>
            </a:r>
            <a:r>
              <a:rPr lang="tr-TR" b="0" i="0" strike="noStrike" dirty="0">
                <a:effectLst/>
                <a:cs typeface="Arial" panose="020B0604020202020204" pitchFamily="34" charset="0"/>
              </a:rPr>
              <a:t>özellikle </a:t>
            </a:r>
            <a:r>
              <a:rPr lang="tr-TR" u="sng" dirty="0" err="1">
                <a:cs typeface="Arial" panose="020B0604020202020204" pitchFamily="34" charset="0"/>
              </a:rPr>
              <a:t>bortezomibi</a:t>
            </a:r>
            <a:r>
              <a:rPr lang="tr-TR" u="sng" dirty="0">
                <a:cs typeface="Arial" panose="020B0604020202020204" pitchFamily="34" charset="0"/>
              </a:rPr>
              <a:t> </a:t>
            </a:r>
            <a:r>
              <a:rPr lang="tr-TR" b="0" i="0" u="sng" dirty="0" err="1">
                <a:effectLst/>
                <a:cs typeface="Arial" panose="020B0604020202020204" pitchFamily="34" charset="0"/>
              </a:rPr>
              <a:t>tolere</a:t>
            </a:r>
            <a:r>
              <a:rPr lang="tr-TR" b="0" i="0" u="sng" dirty="0">
                <a:effectLst/>
                <a:cs typeface="Arial" panose="020B0604020202020204" pitchFamily="34" charset="0"/>
              </a:rPr>
              <a:t> edemeyen</a:t>
            </a:r>
            <a:r>
              <a:rPr lang="tr-TR" b="0" i="0" dirty="0">
                <a:effectLst/>
                <a:cs typeface="Arial" panose="020B0604020202020204" pitchFamily="34" charset="0"/>
              </a:rPr>
              <a:t> hastalar (</a:t>
            </a:r>
            <a:r>
              <a:rPr lang="tr-TR" b="0" i="0" dirty="0" err="1">
                <a:effectLst/>
                <a:cs typeface="Arial" panose="020B0604020202020204" pitchFamily="34" charset="0"/>
              </a:rPr>
              <a:t>örn</a:t>
            </a:r>
            <a:r>
              <a:rPr lang="tr-TR" b="0" i="0" dirty="0">
                <a:effectLst/>
                <a:cs typeface="Arial" panose="020B0604020202020204" pitchFamily="34" charset="0"/>
              </a:rPr>
              <a:t>. </a:t>
            </a:r>
            <a:r>
              <a:rPr lang="tr-TR" b="0" i="0" dirty="0" err="1">
                <a:effectLst/>
                <a:cs typeface="Arial" panose="020B0604020202020204" pitchFamily="34" charset="0"/>
              </a:rPr>
              <a:t>nöropatisi</a:t>
            </a:r>
            <a:r>
              <a:rPr lang="tr-TR" b="0" i="0" dirty="0">
                <a:effectLst/>
                <a:cs typeface="Arial" panose="020B0604020202020204" pitchFamily="34" charset="0"/>
              </a:rPr>
              <a:t> olanlar) için bir alternatiftir</a:t>
            </a:r>
          </a:p>
          <a:p>
            <a:endParaRPr lang="tr-TR" b="0" i="0" dirty="0">
              <a:effectLst/>
              <a:cs typeface="Arial" panose="020B0604020202020204" pitchFamily="34" charset="0"/>
            </a:endParaRPr>
          </a:p>
          <a:p>
            <a:r>
              <a:rPr lang="tr-TR" b="0" i="0" dirty="0">
                <a:solidFill>
                  <a:srgbClr val="232323"/>
                </a:solidFill>
                <a:effectLst/>
              </a:rPr>
              <a:t>Etkinlikle ilgili daha fazla veri elde edilene kadar, yeni tanı standart riskli </a:t>
            </a:r>
            <a:r>
              <a:rPr lang="tr-TR" b="0" i="0" dirty="0" err="1">
                <a:solidFill>
                  <a:srgbClr val="232323"/>
                </a:solidFill>
                <a:effectLst/>
              </a:rPr>
              <a:t>MM’da</a:t>
            </a:r>
            <a:r>
              <a:rPr lang="tr-TR" b="0" i="0" dirty="0">
                <a:solidFill>
                  <a:srgbClr val="232323"/>
                </a:solidFill>
                <a:effectLst/>
              </a:rPr>
              <a:t> </a:t>
            </a:r>
            <a:r>
              <a:rPr lang="tr-TR" b="0" i="0" u="sng" dirty="0">
                <a:solidFill>
                  <a:srgbClr val="232323"/>
                </a:solidFill>
                <a:effectLst/>
              </a:rPr>
              <a:t>rutin olarak dörtlü rejim önerilmiyor</a:t>
            </a:r>
          </a:p>
          <a:p>
            <a:endParaRPr lang="tr-TR" b="0" i="0" u="sng" dirty="0">
              <a:solidFill>
                <a:srgbClr val="232323"/>
              </a:solidFill>
              <a:effectLst/>
            </a:endParaRPr>
          </a:p>
          <a:p>
            <a:r>
              <a:rPr lang="tr-TR" b="0" i="0" dirty="0">
                <a:solidFill>
                  <a:srgbClr val="232323"/>
                </a:solidFill>
                <a:effectLst/>
              </a:rPr>
              <a:t>Bununla birlikte, </a:t>
            </a:r>
            <a:r>
              <a:rPr lang="tr-TR" b="0" i="0" u="sng" dirty="0" err="1">
                <a:solidFill>
                  <a:srgbClr val="232323"/>
                </a:solidFill>
                <a:effectLst/>
              </a:rPr>
              <a:t>VRd</a:t>
            </a:r>
            <a:r>
              <a:rPr lang="tr-TR" b="0" i="0" u="sng" dirty="0">
                <a:solidFill>
                  <a:srgbClr val="232323"/>
                </a:solidFill>
                <a:effectLst/>
              </a:rPr>
              <a:t> veya </a:t>
            </a:r>
            <a:r>
              <a:rPr lang="tr-TR" b="0" i="0" u="sng" dirty="0" err="1">
                <a:solidFill>
                  <a:srgbClr val="232323"/>
                </a:solidFill>
                <a:effectLst/>
              </a:rPr>
              <a:t>DRd</a:t>
            </a:r>
            <a:r>
              <a:rPr lang="tr-TR" b="0" i="0" u="sng" dirty="0">
                <a:solidFill>
                  <a:srgbClr val="232323"/>
                </a:solidFill>
                <a:effectLst/>
              </a:rPr>
              <a:t> </a:t>
            </a:r>
            <a:r>
              <a:rPr lang="tr-TR" b="0" i="0" dirty="0">
                <a:solidFill>
                  <a:srgbClr val="232323"/>
                </a:solidFill>
                <a:effectLst/>
              </a:rPr>
              <a:t>ile iki kür indüksiyon sonrası en az minör yanıt alınmadıysa </a:t>
            </a:r>
            <a:r>
              <a:rPr lang="tr-TR" b="0" i="0" dirty="0">
                <a:solidFill>
                  <a:srgbClr val="FF0000"/>
                </a:solidFill>
                <a:effectLst/>
              </a:rPr>
              <a:t>D-</a:t>
            </a:r>
            <a:r>
              <a:rPr lang="tr-TR" b="0" i="0" dirty="0" err="1">
                <a:solidFill>
                  <a:srgbClr val="FF0000"/>
                </a:solidFill>
                <a:effectLst/>
              </a:rPr>
              <a:t>VRd’ye</a:t>
            </a:r>
            <a:r>
              <a:rPr lang="tr-TR" b="0" i="0" dirty="0">
                <a:solidFill>
                  <a:srgbClr val="FF0000"/>
                </a:solidFill>
                <a:effectLst/>
              </a:rPr>
              <a:t> eskalasyon </a:t>
            </a:r>
            <a:r>
              <a:rPr lang="tr-TR" b="0" i="0" dirty="0">
                <a:solidFill>
                  <a:srgbClr val="232323"/>
                </a:solidFill>
                <a:effectLst/>
              </a:rPr>
              <a:t>akılcı bir seçenektir</a:t>
            </a:r>
          </a:p>
        </p:txBody>
      </p:sp>
    </p:spTree>
    <p:extLst>
      <p:ext uri="{BB962C8B-B14F-4D97-AF65-F5344CB8AC3E}">
        <p14:creationId xmlns:p14="http://schemas.microsoft.com/office/powerpoint/2010/main" val="66469511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2199D241-01D2-DE5C-C681-C7FB46741DC6}"/>
              </a:ext>
            </a:extLst>
          </p:cNvPr>
          <p:cNvSpPr>
            <a:spLocks noGrp="1"/>
          </p:cNvSpPr>
          <p:nvPr>
            <p:ph type="title"/>
          </p:nvPr>
        </p:nvSpPr>
        <p:spPr/>
        <p:txBody>
          <a:bodyPr/>
          <a:lstStyle/>
          <a:p>
            <a:r>
              <a:rPr lang="tr-TR" b="1" i="0" dirty="0">
                <a:solidFill>
                  <a:srgbClr val="232323"/>
                </a:solidFill>
                <a:effectLst/>
                <a:latin typeface="Noto Sans" panose="020B0502040504020204" pitchFamily="34" charset="0"/>
              </a:rPr>
              <a:t>Standart riskli </a:t>
            </a:r>
            <a:r>
              <a:rPr lang="tr-TR" b="1" i="0" dirty="0" err="1">
                <a:solidFill>
                  <a:srgbClr val="232323"/>
                </a:solidFill>
                <a:effectLst/>
                <a:latin typeface="Noto Sans" panose="020B0502040504020204" pitchFamily="34" charset="0"/>
              </a:rPr>
              <a:t>MM’da</a:t>
            </a:r>
            <a:r>
              <a:rPr lang="tr-TR" b="1" i="0" dirty="0">
                <a:solidFill>
                  <a:srgbClr val="232323"/>
                </a:solidFill>
                <a:effectLst/>
                <a:latin typeface="Noto Sans" panose="020B0502040504020204" pitchFamily="34" charset="0"/>
              </a:rPr>
              <a:t> indüksiyon sonrası </a:t>
            </a:r>
            <a:r>
              <a:rPr lang="tr-TR" b="1" i="0" dirty="0" err="1">
                <a:solidFill>
                  <a:srgbClr val="232323"/>
                </a:solidFill>
                <a:effectLst/>
                <a:latin typeface="Arial" panose="020B0604020202020204" pitchFamily="34" charset="0"/>
                <a:cs typeface="Arial" panose="020B0604020202020204" pitchFamily="34" charset="0"/>
              </a:rPr>
              <a:t>Moab</a:t>
            </a:r>
            <a:r>
              <a:rPr lang="tr-TR" b="1" i="0" dirty="0">
                <a:solidFill>
                  <a:srgbClr val="232323"/>
                </a:solidFill>
                <a:effectLst/>
                <a:latin typeface="Arial" panose="020B0604020202020204" pitchFamily="34" charset="0"/>
                <a:cs typeface="Arial" panose="020B0604020202020204" pitchFamily="34" charset="0"/>
              </a:rPr>
              <a:t> önerileri </a:t>
            </a:r>
            <a:endParaRPr lang="tr-TR" dirty="0"/>
          </a:p>
        </p:txBody>
      </p:sp>
      <p:sp>
        <p:nvSpPr>
          <p:cNvPr id="3" name="İçerik Yer Tutucusu 2">
            <a:extLst>
              <a:ext uri="{FF2B5EF4-FFF2-40B4-BE49-F238E27FC236}">
                <a16:creationId xmlns:a16="http://schemas.microsoft.com/office/drawing/2014/main" id="{59937DA8-8B3C-8FBA-1EA0-11FD46E8D3D3}"/>
              </a:ext>
            </a:extLst>
          </p:cNvPr>
          <p:cNvSpPr>
            <a:spLocks noGrp="1"/>
          </p:cNvSpPr>
          <p:nvPr>
            <p:ph idx="1"/>
          </p:nvPr>
        </p:nvSpPr>
        <p:spPr>
          <a:xfrm>
            <a:off x="838200" y="1825625"/>
            <a:ext cx="11353800" cy="4351338"/>
          </a:xfrm>
        </p:spPr>
        <p:txBody>
          <a:bodyPr>
            <a:normAutofit/>
          </a:bodyPr>
          <a:lstStyle/>
          <a:p>
            <a:pPr algn="l"/>
            <a:r>
              <a:rPr lang="tr-TR" b="0" i="0" dirty="0">
                <a:solidFill>
                  <a:srgbClr val="232323"/>
                </a:solidFill>
                <a:effectLst/>
                <a:latin typeface="Noto Sans" panose="020B0502040504020204" pitchFamily="34" charset="0"/>
              </a:rPr>
              <a:t>OKİT için uygun olan hastalar, 3-6 kür indüksiyon </a:t>
            </a:r>
            <a:r>
              <a:rPr lang="tr-TR" b="0" i="0" dirty="0" err="1">
                <a:solidFill>
                  <a:srgbClr val="232323"/>
                </a:solidFill>
                <a:effectLst/>
                <a:latin typeface="Noto Sans" panose="020B0502040504020204" pitchFamily="34" charset="0"/>
              </a:rPr>
              <a:t>sonrası</a:t>
            </a:r>
            <a:r>
              <a:rPr lang="tr-TR" b="0" i="0" dirty="0" err="1">
                <a:solidFill>
                  <a:srgbClr val="232323"/>
                </a:solidFill>
                <a:effectLst/>
                <a:latin typeface="Noto Sans" panose="020B0502040504020204" pitchFamily="34" charset="0"/>
                <a:sym typeface="Wingdings" pitchFamily="2" charset="2"/>
              </a:rPr>
              <a:t>toplama</a:t>
            </a:r>
            <a:endParaRPr lang="tr-TR" b="0" i="0" dirty="0">
              <a:solidFill>
                <a:srgbClr val="232323"/>
              </a:solidFill>
              <a:effectLst/>
              <a:latin typeface="Noto Sans" panose="020B0502040504020204" pitchFamily="34" charset="0"/>
              <a:sym typeface="Wingdings" pitchFamily="2" charset="2"/>
            </a:endParaRPr>
          </a:p>
          <a:p>
            <a:pPr marL="0" indent="0" algn="l">
              <a:buNone/>
            </a:pPr>
            <a:endParaRPr lang="tr-TR" b="0" i="0" dirty="0">
              <a:solidFill>
                <a:srgbClr val="232323"/>
              </a:solidFill>
              <a:effectLst/>
              <a:latin typeface="Noto Sans" panose="020B0502040504020204" pitchFamily="34" charset="0"/>
              <a:sym typeface="Wingdings" pitchFamily="2" charset="2"/>
            </a:endParaRPr>
          </a:p>
          <a:p>
            <a:pPr algn="l"/>
            <a:r>
              <a:rPr lang="tr-TR" dirty="0">
                <a:solidFill>
                  <a:srgbClr val="232323"/>
                </a:solidFill>
                <a:latin typeface="Noto Sans" panose="020B0502040504020204" pitchFamily="34" charset="0"/>
              </a:rPr>
              <a:t>E</a:t>
            </a:r>
            <a:r>
              <a:rPr lang="tr-TR" b="0" i="0" dirty="0">
                <a:solidFill>
                  <a:srgbClr val="232323"/>
                </a:solidFill>
                <a:effectLst/>
                <a:latin typeface="Noto Sans" panose="020B0502040504020204" pitchFamily="34" charset="0"/>
              </a:rPr>
              <a:t>rken OKİT  yapılıp yapılmayacağına karar verilir</a:t>
            </a:r>
          </a:p>
          <a:p>
            <a:pPr algn="l"/>
            <a:endParaRPr lang="tr-TR" b="0" i="0" dirty="0">
              <a:solidFill>
                <a:srgbClr val="232323"/>
              </a:solidFill>
              <a:effectLst/>
              <a:latin typeface="Noto Sans" panose="020B0502040504020204" pitchFamily="34" charset="0"/>
            </a:endParaRPr>
          </a:p>
          <a:p>
            <a:r>
              <a:rPr lang="tr-TR" b="0" i="0" dirty="0">
                <a:solidFill>
                  <a:srgbClr val="232323"/>
                </a:solidFill>
                <a:effectLst/>
                <a:latin typeface="Noto Sans" panose="020B0502040504020204" pitchFamily="34" charset="0"/>
              </a:rPr>
              <a:t>Erken </a:t>
            </a:r>
            <a:r>
              <a:rPr lang="tr-TR" b="0" i="0" dirty="0" err="1">
                <a:solidFill>
                  <a:srgbClr val="232323"/>
                </a:solidFill>
                <a:effectLst/>
                <a:latin typeface="Noto Sans" panose="020B0502040504020204" pitchFamily="34" charset="0"/>
              </a:rPr>
              <a:t>OKİT’e</a:t>
            </a:r>
            <a:r>
              <a:rPr lang="tr-TR" b="0" i="0" dirty="0">
                <a:solidFill>
                  <a:srgbClr val="232323"/>
                </a:solidFill>
                <a:effectLst/>
                <a:latin typeface="Noto Sans" panose="020B0502040504020204" pitchFamily="34" charset="0"/>
              </a:rPr>
              <a:t>  ilerlemeyenler, 8-12 kür aynı rejime devam ardından </a:t>
            </a:r>
            <a:r>
              <a:rPr lang="tr-TR" b="0" i="0" dirty="0" err="1">
                <a:solidFill>
                  <a:srgbClr val="232323"/>
                </a:solidFill>
                <a:effectLst/>
                <a:latin typeface="Noto Sans" panose="020B0502040504020204" pitchFamily="34" charset="0"/>
              </a:rPr>
              <a:t>progresyona</a:t>
            </a:r>
            <a:r>
              <a:rPr lang="tr-TR" b="0" i="0" dirty="0">
                <a:solidFill>
                  <a:srgbClr val="232323"/>
                </a:solidFill>
                <a:effectLst/>
                <a:latin typeface="Noto Sans" panose="020B0502040504020204" pitchFamily="34" charset="0"/>
              </a:rPr>
              <a:t> kadar </a:t>
            </a:r>
            <a:r>
              <a:rPr lang="tr-TR" b="0" i="0" u="sng" strike="noStrike" dirty="0">
                <a:effectLst/>
                <a:latin typeface="Noto Sans" panose="020B0502040504020204" pitchFamily="34" charset="0"/>
                <a:hlinkClick r:id="rId2">
                  <a:extLst>
                    <a:ext uri="{A12FA001-AC4F-418D-AE19-62706E023703}">
                      <ahyp:hlinkClr xmlns:ahyp="http://schemas.microsoft.com/office/drawing/2018/hyperlinkcolor" val="tx"/>
                    </a:ext>
                  </a:extLst>
                </a:hlinkClick>
              </a:rPr>
              <a:t>lenalidomid </a:t>
            </a:r>
            <a:endParaRPr lang="tr-TR" b="0" i="0" u="sng" strike="noStrike" dirty="0">
              <a:effectLst/>
              <a:latin typeface="Noto Sans" panose="020B0502040504020204" pitchFamily="34" charset="0"/>
            </a:endParaRPr>
          </a:p>
        </p:txBody>
      </p:sp>
    </p:spTree>
    <p:extLst>
      <p:ext uri="{BB962C8B-B14F-4D97-AF65-F5344CB8AC3E}">
        <p14:creationId xmlns:p14="http://schemas.microsoft.com/office/powerpoint/2010/main" val="360037003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B4480AB2-8221-DA69-7BEC-26AC566A6A5D}"/>
              </a:ext>
            </a:extLst>
          </p:cNvPr>
          <p:cNvSpPr>
            <a:spLocks noGrp="1"/>
          </p:cNvSpPr>
          <p:nvPr>
            <p:ph type="title"/>
          </p:nvPr>
        </p:nvSpPr>
        <p:spPr>
          <a:xfrm>
            <a:off x="231494" y="365125"/>
            <a:ext cx="11960506" cy="792343"/>
          </a:xfrm>
        </p:spPr>
        <p:txBody>
          <a:bodyPr>
            <a:normAutofit/>
          </a:bodyPr>
          <a:lstStyle/>
          <a:p>
            <a:r>
              <a:rPr lang="tr-TR" sz="3600" b="1" i="0" dirty="0">
                <a:solidFill>
                  <a:srgbClr val="232323"/>
                </a:solidFill>
                <a:effectLst/>
                <a:latin typeface="Noto Sans" panose="020B0502040504020204" pitchFamily="34" charset="0"/>
              </a:rPr>
              <a:t>Yüksek </a:t>
            </a:r>
            <a:r>
              <a:rPr lang="tr-TR" sz="3600" b="1" i="0" dirty="0">
                <a:solidFill>
                  <a:srgbClr val="232323"/>
                </a:solidFill>
                <a:effectLst/>
                <a:latin typeface="Arial" panose="020B0604020202020204" pitchFamily="34" charset="0"/>
                <a:cs typeface="Arial" panose="020B0604020202020204" pitchFamily="34" charset="0"/>
              </a:rPr>
              <a:t>riskli MM için indüksiyonda </a:t>
            </a:r>
            <a:r>
              <a:rPr lang="tr-TR" sz="3600" b="1" i="0" dirty="0" err="1">
                <a:solidFill>
                  <a:srgbClr val="232323"/>
                </a:solidFill>
                <a:effectLst/>
                <a:latin typeface="Arial" panose="020B0604020202020204" pitchFamily="34" charset="0"/>
                <a:cs typeface="Arial" panose="020B0604020202020204" pitchFamily="34" charset="0"/>
              </a:rPr>
              <a:t>Moab</a:t>
            </a:r>
            <a:r>
              <a:rPr lang="tr-TR" sz="3600" b="1" i="0" dirty="0">
                <a:solidFill>
                  <a:srgbClr val="232323"/>
                </a:solidFill>
                <a:effectLst/>
                <a:latin typeface="Arial" panose="020B0604020202020204" pitchFamily="34" charset="0"/>
                <a:cs typeface="Arial" panose="020B0604020202020204" pitchFamily="34" charset="0"/>
              </a:rPr>
              <a:t> önerileri</a:t>
            </a:r>
            <a:endParaRPr lang="tr-TR" sz="3600" dirty="0"/>
          </a:p>
        </p:txBody>
      </p:sp>
      <p:sp>
        <p:nvSpPr>
          <p:cNvPr id="3" name="İçerik Yer Tutucusu 2">
            <a:extLst>
              <a:ext uri="{FF2B5EF4-FFF2-40B4-BE49-F238E27FC236}">
                <a16:creationId xmlns:a16="http://schemas.microsoft.com/office/drawing/2014/main" id="{3581EA88-218B-C300-E648-C436137A9FD6}"/>
              </a:ext>
            </a:extLst>
          </p:cNvPr>
          <p:cNvSpPr>
            <a:spLocks noGrp="1"/>
          </p:cNvSpPr>
          <p:nvPr>
            <p:ph idx="1"/>
          </p:nvPr>
        </p:nvSpPr>
        <p:spPr>
          <a:xfrm>
            <a:off x="838200" y="1423686"/>
            <a:ext cx="10515600" cy="4753277"/>
          </a:xfrm>
          <a:solidFill>
            <a:schemeClr val="accent1">
              <a:lumMod val="20000"/>
              <a:lumOff val="80000"/>
            </a:schemeClr>
          </a:solidFill>
        </p:spPr>
        <p:txBody>
          <a:bodyPr>
            <a:normAutofit fontScale="55000" lnSpcReduction="20000"/>
          </a:bodyPr>
          <a:lstStyle/>
          <a:p>
            <a:endParaRPr lang="tr-TR" dirty="0">
              <a:solidFill>
                <a:srgbClr val="232323"/>
              </a:solidFill>
              <a:latin typeface="Noto Sans" panose="020B0502040504020204" pitchFamily="34" charset="0"/>
            </a:endParaRPr>
          </a:p>
          <a:p>
            <a:r>
              <a:rPr lang="tr-TR" dirty="0">
                <a:solidFill>
                  <a:srgbClr val="232323"/>
                </a:solidFill>
                <a:latin typeface="Noto Sans" panose="020B0502040504020204" pitchFamily="34" charset="0"/>
              </a:rPr>
              <a:t>G</a:t>
            </a:r>
            <a:r>
              <a:rPr lang="tr-TR" b="0" i="0" dirty="0">
                <a:solidFill>
                  <a:srgbClr val="232323"/>
                </a:solidFill>
                <a:effectLst/>
                <a:latin typeface="Noto Sans" panose="020B0502040504020204" pitchFamily="34" charset="0"/>
              </a:rPr>
              <a:t>eleneksel tedaviyle daha az başarılı olma eğiliminde olduklarından</a:t>
            </a:r>
            <a:r>
              <a:rPr lang="tr-TR" b="0" i="0" dirty="0">
                <a:solidFill>
                  <a:srgbClr val="232323"/>
                </a:solidFill>
                <a:effectLst/>
                <a:latin typeface="Noto Sans" panose="020B0502040504020204" pitchFamily="34" charset="0"/>
                <a:sym typeface="Wingdings" pitchFamily="2" charset="2"/>
              </a:rPr>
              <a:t> </a:t>
            </a:r>
            <a:r>
              <a:rPr lang="tr-TR" b="0" i="0" dirty="0">
                <a:solidFill>
                  <a:srgbClr val="FF0000"/>
                </a:solidFill>
                <a:effectLst/>
                <a:latin typeface="Noto Sans" panose="020B0502040504020204" pitchFamily="34" charset="0"/>
                <a:sym typeface="Wingdings" pitchFamily="2" charset="2"/>
              </a:rPr>
              <a:t>klinik çalışma</a:t>
            </a:r>
          </a:p>
          <a:p>
            <a:r>
              <a:rPr lang="tr-TR" dirty="0">
                <a:solidFill>
                  <a:srgbClr val="232323"/>
                </a:solidFill>
                <a:latin typeface="Noto Sans" panose="020B0502040504020204" pitchFamily="34" charset="0"/>
                <a:sym typeface="Wingdings" pitchFamily="2" charset="2"/>
              </a:rPr>
              <a:t>Klinik çalışma dışında </a:t>
            </a:r>
            <a:r>
              <a:rPr lang="tr-TR" b="0" i="0" u="sng" dirty="0" err="1">
                <a:solidFill>
                  <a:srgbClr val="232323"/>
                </a:solidFill>
                <a:effectLst/>
                <a:latin typeface="Noto Sans" panose="020B0502040504020204" pitchFamily="34" charset="0"/>
              </a:rPr>
              <a:t>proteazom</a:t>
            </a:r>
            <a:r>
              <a:rPr lang="tr-TR" b="0" i="0" u="sng" dirty="0">
                <a:solidFill>
                  <a:srgbClr val="232323"/>
                </a:solidFill>
                <a:effectLst/>
                <a:latin typeface="Noto Sans" panose="020B0502040504020204" pitchFamily="34" charset="0"/>
              </a:rPr>
              <a:t> inhibitörü veya </a:t>
            </a:r>
            <a:r>
              <a:rPr lang="tr-TR" b="0" i="0" u="sng" dirty="0" err="1">
                <a:solidFill>
                  <a:srgbClr val="232323"/>
                </a:solidFill>
                <a:effectLst/>
                <a:latin typeface="Noto Sans" panose="020B0502040504020204" pitchFamily="34" charset="0"/>
              </a:rPr>
              <a:t>daratumumab</a:t>
            </a:r>
            <a:r>
              <a:rPr lang="tr-TR" b="0" i="0" u="sng" dirty="0">
                <a:solidFill>
                  <a:srgbClr val="232323"/>
                </a:solidFill>
                <a:effectLst/>
                <a:latin typeface="Noto Sans" panose="020B0502040504020204" pitchFamily="34" charset="0"/>
              </a:rPr>
              <a:t> </a:t>
            </a:r>
            <a:r>
              <a:rPr lang="tr-TR" b="0" i="0" dirty="0">
                <a:solidFill>
                  <a:srgbClr val="232323"/>
                </a:solidFill>
                <a:effectLst/>
                <a:latin typeface="Noto Sans" panose="020B0502040504020204" pitchFamily="34" charset="0"/>
              </a:rPr>
              <a:t>içeren bir rejim önerilir </a:t>
            </a:r>
          </a:p>
          <a:p>
            <a:r>
              <a:rPr lang="tr-TR" b="1" dirty="0"/>
              <a:t>OKİT</a:t>
            </a:r>
            <a:r>
              <a:rPr lang="tr-TR" b="1" dirty="0">
                <a:effectLst/>
              </a:rPr>
              <a:t> uygun olmayanlarda</a:t>
            </a:r>
            <a:r>
              <a:rPr lang="tr-TR" dirty="0">
                <a:effectLst/>
              </a:rPr>
              <a:t> </a:t>
            </a:r>
          </a:p>
          <a:p>
            <a:pPr marL="0" indent="0">
              <a:buNone/>
            </a:pPr>
            <a:r>
              <a:rPr lang="tr-TR" dirty="0"/>
              <a:t>                       </a:t>
            </a:r>
            <a:r>
              <a:rPr lang="tr-TR" dirty="0">
                <a:effectLst/>
              </a:rPr>
              <a:t>- </a:t>
            </a:r>
            <a:r>
              <a:rPr lang="tr-TR" dirty="0" err="1">
                <a:solidFill>
                  <a:srgbClr val="FF0000"/>
                </a:solidFill>
                <a:effectLst/>
              </a:rPr>
              <a:t>VRd</a:t>
            </a:r>
            <a:r>
              <a:rPr lang="tr-TR" dirty="0">
                <a:solidFill>
                  <a:srgbClr val="FF0000"/>
                </a:solidFill>
                <a:effectLst/>
              </a:rPr>
              <a:t> veya </a:t>
            </a:r>
            <a:r>
              <a:rPr lang="tr-TR" dirty="0" err="1">
                <a:solidFill>
                  <a:srgbClr val="FF0000"/>
                </a:solidFill>
                <a:effectLst/>
              </a:rPr>
              <a:t>DRd</a:t>
            </a:r>
            <a:r>
              <a:rPr lang="tr-TR" dirty="0">
                <a:solidFill>
                  <a:srgbClr val="FF0000"/>
                </a:solidFill>
                <a:effectLst/>
              </a:rPr>
              <a:t> </a:t>
            </a:r>
            <a:r>
              <a:rPr lang="tr-TR" dirty="0">
                <a:effectLst/>
              </a:rPr>
              <a:t>önerilir</a:t>
            </a:r>
          </a:p>
          <a:p>
            <a:pPr marL="0" indent="0">
              <a:buNone/>
            </a:pPr>
            <a:r>
              <a:rPr lang="tr-TR" dirty="0">
                <a:effectLst/>
              </a:rPr>
              <a:t>                       - 8 -12 kür sonra</a:t>
            </a:r>
          </a:p>
          <a:p>
            <a:pPr marL="0" indent="0">
              <a:buNone/>
            </a:pPr>
            <a:r>
              <a:rPr lang="tr-TR" dirty="0"/>
              <a:t>                       -</a:t>
            </a:r>
            <a:r>
              <a:rPr lang="tr-TR" dirty="0">
                <a:effectLst/>
              </a:rPr>
              <a:t> </a:t>
            </a:r>
            <a:r>
              <a:rPr lang="tr-TR" dirty="0" err="1">
                <a:effectLst/>
              </a:rPr>
              <a:t>progresyona</a:t>
            </a:r>
            <a:r>
              <a:rPr lang="tr-TR" dirty="0">
                <a:effectLst/>
              </a:rPr>
              <a:t> kadar hem </a:t>
            </a:r>
            <a:r>
              <a:rPr lang="tr-TR" u="sng" dirty="0" err="1">
                <a:effectLst/>
              </a:rPr>
              <a:t>lenalidomid</a:t>
            </a:r>
            <a:r>
              <a:rPr lang="tr-TR" dirty="0">
                <a:effectLst/>
              </a:rPr>
              <a:t> hem de </a:t>
            </a:r>
            <a:r>
              <a:rPr lang="tr-TR" u="none" strike="noStrike" dirty="0">
                <a:effectLst/>
                <a:hlinkClick r:id="rId2">
                  <a:extLst>
                    <a:ext uri="{A12FA001-AC4F-418D-AE19-62706E023703}">
                      <ahyp:hlinkClr xmlns:ahyp="http://schemas.microsoft.com/office/drawing/2018/hyperlinkcolor" val="tx"/>
                    </a:ext>
                  </a:extLst>
                </a:hlinkClick>
              </a:rPr>
              <a:t>bortezomib</a:t>
            </a:r>
            <a:r>
              <a:rPr lang="tr-TR" dirty="0">
                <a:effectLst/>
              </a:rPr>
              <a:t> içeren idame </a:t>
            </a:r>
          </a:p>
          <a:p>
            <a:r>
              <a:rPr lang="tr-TR" b="1" dirty="0">
                <a:effectLst/>
                <a:latin typeface="Times New Roman" panose="02020603050405020304" pitchFamily="18" charset="0"/>
              </a:rPr>
              <a:t>OKİT </a:t>
            </a:r>
            <a:r>
              <a:rPr lang="tr-TR" b="1" dirty="0">
                <a:latin typeface="Times New Roman" panose="02020603050405020304" pitchFamily="18" charset="0"/>
              </a:rPr>
              <a:t>için </a:t>
            </a:r>
            <a:r>
              <a:rPr lang="tr-TR" b="1" dirty="0">
                <a:effectLst/>
              </a:rPr>
              <a:t>uygun olanlarda </a:t>
            </a:r>
            <a:r>
              <a:rPr lang="tr-TR" dirty="0">
                <a:effectLst/>
              </a:rPr>
              <a:t>  </a:t>
            </a:r>
          </a:p>
          <a:p>
            <a:pPr marL="0" indent="0">
              <a:buNone/>
            </a:pPr>
            <a:r>
              <a:rPr lang="tr-TR" dirty="0"/>
              <a:t>                      -</a:t>
            </a:r>
            <a:r>
              <a:rPr lang="tr-TR" dirty="0">
                <a:effectLst/>
              </a:rPr>
              <a:t> 3-6 kür </a:t>
            </a:r>
            <a:r>
              <a:rPr lang="tr-TR" u="sng" dirty="0" err="1">
                <a:effectLst/>
              </a:rPr>
              <a:t>proteazom</a:t>
            </a:r>
            <a:r>
              <a:rPr lang="tr-TR" u="sng" dirty="0">
                <a:effectLst/>
              </a:rPr>
              <a:t> inhibitörü ve/veya </a:t>
            </a:r>
            <a:r>
              <a:rPr lang="tr-TR" u="sng" dirty="0" err="1">
                <a:effectLst/>
              </a:rPr>
              <a:t>daratumumab</a:t>
            </a:r>
            <a:r>
              <a:rPr lang="tr-TR" u="sng" dirty="0">
                <a:effectLst/>
              </a:rPr>
              <a:t> </a:t>
            </a:r>
            <a:r>
              <a:rPr lang="tr-TR" dirty="0">
                <a:effectLst/>
              </a:rPr>
              <a:t>içeren rejim</a:t>
            </a:r>
          </a:p>
          <a:p>
            <a:pPr marL="0" indent="0">
              <a:buNone/>
            </a:pPr>
            <a:r>
              <a:rPr lang="tr-TR" dirty="0"/>
              <a:t>                      - </a:t>
            </a:r>
            <a:r>
              <a:rPr lang="tr-TR" dirty="0" err="1"/>
              <a:t>Mobilizasyon</a:t>
            </a:r>
            <a:r>
              <a:rPr lang="tr-TR" dirty="0"/>
              <a:t> </a:t>
            </a:r>
          </a:p>
          <a:p>
            <a:pPr marL="0" indent="0">
              <a:buNone/>
            </a:pPr>
            <a:r>
              <a:rPr lang="tr-TR" dirty="0">
                <a:effectLst/>
              </a:rPr>
              <a:t>                      - OKİT</a:t>
            </a:r>
          </a:p>
          <a:p>
            <a:pPr marL="0" indent="0">
              <a:buNone/>
            </a:pPr>
            <a:r>
              <a:rPr lang="tr-TR" dirty="0"/>
              <a:t>                      - </a:t>
            </a:r>
            <a:r>
              <a:rPr lang="tr-TR" dirty="0" err="1">
                <a:effectLst/>
              </a:rPr>
              <a:t>progresyona</a:t>
            </a:r>
            <a:r>
              <a:rPr lang="tr-TR" dirty="0">
                <a:effectLst/>
              </a:rPr>
              <a:t> kadar hem </a:t>
            </a:r>
            <a:r>
              <a:rPr lang="tr-TR" u="sng" dirty="0" err="1">
                <a:effectLst/>
              </a:rPr>
              <a:t>lenalidomid</a:t>
            </a:r>
            <a:r>
              <a:rPr lang="tr-TR" dirty="0">
                <a:effectLst/>
              </a:rPr>
              <a:t> hem de </a:t>
            </a:r>
            <a:r>
              <a:rPr lang="tr-TR" u="none" strike="noStrike" dirty="0">
                <a:effectLst/>
                <a:hlinkClick r:id="rId2">
                  <a:extLst>
                    <a:ext uri="{A12FA001-AC4F-418D-AE19-62706E023703}">
                      <ahyp:hlinkClr xmlns:ahyp="http://schemas.microsoft.com/office/drawing/2018/hyperlinkcolor" val="tx"/>
                    </a:ext>
                  </a:extLst>
                </a:hlinkClick>
              </a:rPr>
              <a:t>bortezomib</a:t>
            </a:r>
            <a:r>
              <a:rPr lang="tr-TR" dirty="0">
                <a:effectLst/>
              </a:rPr>
              <a:t> içeren idame </a:t>
            </a:r>
          </a:p>
          <a:p>
            <a:r>
              <a:rPr lang="tr-TR" dirty="0">
                <a:effectLst/>
              </a:rPr>
              <a:t>Del17p, 1q, t(4;14), t(14;16), t(14;20) ve ≥2 yüksek riskli anomalisi olan hastalarda  </a:t>
            </a:r>
            <a:r>
              <a:rPr lang="tr-TR" u="none" strike="noStrike" dirty="0">
                <a:effectLst/>
                <a:hlinkClick r:id="rId3">
                  <a:extLst>
                    <a:ext uri="{A12FA001-AC4F-418D-AE19-62706E023703}">
                      <ahyp:hlinkClr xmlns:ahyp="http://schemas.microsoft.com/office/drawing/2018/hyperlinkcolor" val="tx"/>
                    </a:ext>
                  </a:extLst>
                </a:hlinkClick>
              </a:rPr>
              <a:t>daratumumab</a:t>
            </a:r>
            <a:r>
              <a:rPr lang="tr-TR" dirty="0">
                <a:effectLst/>
              </a:rPr>
              <a:t> ile indüksiyonu önerilir </a:t>
            </a:r>
          </a:p>
          <a:p>
            <a:pPr marL="0" indent="0">
              <a:buNone/>
            </a:pPr>
            <a:r>
              <a:rPr lang="tr-TR" dirty="0"/>
              <a:t>        (</a:t>
            </a:r>
            <a:r>
              <a:rPr lang="tr-TR" dirty="0" err="1">
                <a:effectLst/>
              </a:rPr>
              <a:t>VRd</a:t>
            </a:r>
            <a:r>
              <a:rPr lang="tr-TR" dirty="0">
                <a:effectLst/>
              </a:rPr>
              <a:t> yerine </a:t>
            </a:r>
            <a:r>
              <a:rPr lang="tr-TR" dirty="0">
                <a:solidFill>
                  <a:srgbClr val="FF0000"/>
                </a:solidFill>
              </a:rPr>
              <a:t>- </a:t>
            </a:r>
            <a:r>
              <a:rPr lang="tr-TR" b="1" u="sng" strike="noStrike" dirty="0">
                <a:solidFill>
                  <a:srgbClr val="FF0000"/>
                </a:solidFill>
                <a:effectLst/>
                <a:hlinkClick r:id="rId4">
                  <a:extLst>
                    <a:ext uri="{A12FA001-AC4F-418D-AE19-62706E023703}">
                      <ahyp:hlinkClr xmlns:ahyp="http://schemas.microsoft.com/office/drawing/2018/hyperlinkcolor" val="tx"/>
                    </a:ext>
                  </a:extLst>
                </a:hlinkClick>
              </a:rPr>
              <a:t>D-VRd</a:t>
            </a:r>
            <a:r>
              <a:rPr lang="tr-TR" b="1" u="sng" strike="noStrike" dirty="0">
                <a:effectLst/>
              </a:rPr>
              <a:t>)</a:t>
            </a:r>
            <a:endParaRPr lang="tr-TR" b="1" u="sng" dirty="0"/>
          </a:p>
          <a:p>
            <a:r>
              <a:rPr lang="tr-TR" dirty="0">
                <a:effectLst/>
              </a:rPr>
              <a:t>Yüksek riskli </a:t>
            </a:r>
            <a:r>
              <a:rPr lang="tr-TR" dirty="0" err="1">
                <a:effectLst/>
              </a:rPr>
              <a:t>MM'li</a:t>
            </a:r>
            <a:r>
              <a:rPr lang="tr-TR" dirty="0">
                <a:effectLst/>
              </a:rPr>
              <a:t> diğer tüm hastalar için </a:t>
            </a:r>
            <a:r>
              <a:rPr lang="tr-TR" u="sng" dirty="0" err="1">
                <a:effectLst/>
              </a:rPr>
              <a:t>VRd</a:t>
            </a:r>
            <a:r>
              <a:rPr lang="tr-TR" u="sng" dirty="0">
                <a:effectLst/>
              </a:rPr>
              <a:t> veya </a:t>
            </a:r>
            <a:r>
              <a:rPr lang="tr-TR" u="sng" dirty="0" err="1">
                <a:effectLst/>
              </a:rPr>
              <a:t>DRd</a:t>
            </a:r>
            <a:r>
              <a:rPr lang="tr-TR" dirty="0">
                <a:effectLst/>
              </a:rPr>
              <a:t> önerilir.</a:t>
            </a:r>
            <a:br>
              <a:rPr lang="tr-TR" b="1" i="0" dirty="0">
                <a:solidFill>
                  <a:srgbClr val="232323"/>
                </a:solidFill>
                <a:effectLst/>
                <a:latin typeface="Noto Sans" panose="020B0502040504020204" pitchFamily="34" charset="0"/>
              </a:rPr>
            </a:br>
            <a:endParaRPr lang="tr-TR" dirty="0">
              <a:effectLst/>
            </a:endParaRPr>
          </a:p>
          <a:p>
            <a:endParaRPr lang="tr-TR" dirty="0"/>
          </a:p>
        </p:txBody>
      </p:sp>
    </p:spTree>
    <p:extLst>
      <p:ext uri="{BB962C8B-B14F-4D97-AF65-F5344CB8AC3E}">
        <p14:creationId xmlns:p14="http://schemas.microsoft.com/office/powerpoint/2010/main" val="314827732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76A7E95-8FDD-C83D-7148-A5A652C7C899}"/>
              </a:ext>
            </a:extLst>
          </p:cNvPr>
          <p:cNvSpPr>
            <a:spLocks noGrp="1"/>
          </p:cNvSpPr>
          <p:nvPr>
            <p:ph type="title"/>
          </p:nvPr>
        </p:nvSpPr>
        <p:spPr/>
        <p:txBody>
          <a:bodyPr/>
          <a:lstStyle/>
          <a:p>
            <a:r>
              <a:rPr lang="tr-TR" dirty="0"/>
              <a:t>NÜKS HASTALIK</a:t>
            </a:r>
          </a:p>
        </p:txBody>
      </p:sp>
      <p:sp>
        <p:nvSpPr>
          <p:cNvPr id="3" name="İçerik Yer Tutucusu 2">
            <a:extLst>
              <a:ext uri="{FF2B5EF4-FFF2-40B4-BE49-F238E27FC236}">
                <a16:creationId xmlns:a16="http://schemas.microsoft.com/office/drawing/2014/main" id="{F55E7DCF-FBDA-85DB-0326-7846D69D5DAA}"/>
              </a:ext>
            </a:extLst>
          </p:cNvPr>
          <p:cNvSpPr>
            <a:spLocks noGrp="1"/>
          </p:cNvSpPr>
          <p:nvPr>
            <p:ph idx="1"/>
          </p:nvPr>
        </p:nvSpPr>
        <p:spPr>
          <a:xfrm>
            <a:off x="333632" y="1417852"/>
            <a:ext cx="11858368" cy="4351338"/>
          </a:xfrm>
          <a:solidFill>
            <a:schemeClr val="accent1">
              <a:lumMod val="20000"/>
              <a:lumOff val="80000"/>
            </a:schemeClr>
          </a:solidFill>
        </p:spPr>
        <p:txBody>
          <a:bodyPr>
            <a:noAutofit/>
          </a:bodyPr>
          <a:lstStyle/>
          <a:p>
            <a:r>
              <a:rPr lang="tr-TR" sz="2400" b="0" i="0" dirty="0" err="1">
                <a:solidFill>
                  <a:srgbClr val="212121"/>
                </a:solidFill>
                <a:effectLst/>
                <a:latin typeface="Cambria" panose="02040503050406030204" pitchFamily="18" charset="0"/>
              </a:rPr>
              <a:t>Multipl</a:t>
            </a:r>
            <a:r>
              <a:rPr lang="tr-TR" sz="2400" b="0" i="0" dirty="0">
                <a:solidFill>
                  <a:srgbClr val="212121"/>
                </a:solidFill>
                <a:effectLst/>
                <a:latin typeface="Cambria" panose="02040503050406030204" pitchFamily="18" charset="0"/>
              </a:rPr>
              <a:t> </a:t>
            </a:r>
            <a:r>
              <a:rPr lang="tr-TR" sz="2400" b="0" i="0" dirty="0" err="1">
                <a:solidFill>
                  <a:srgbClr val="212121"/>
                </a:solidFill>
                <a:effectLst/>
                <a:latin typeface="Cambria" panose="02040503050406030204" pitchFamily="18" charset="0"/>
              </a:rPr>
              <a:t>miyelomlu</a:t>
            </a:r>
            <a:r>
              <a:rPr lang="tr-TR" sz="2400" b="0" i="0" dirty="0">
                <a:solidFill>
                  <a:srgbClr val="212121"/>
                </a:solidFill>
                <a:effectLst/>
                <a:latin typeface="Cambria" panose="02040503050406030204" pitchFamily="18" charset="0"/>
              </a:rPr>
              <a:t> hemen hemen tüm hastalar sonunda </a:t>
            </a:r>
            <a:r>
              <a:rPr lang="tr-TR" sz="2400" b="0" i="0" dirty="0" err="1">
                <a:solidFill>
                  <a:srgbClr val="212121"/>
                </a:solidFill>
                <a:effectLst/>
                <a:latin typeface="Cambria" panose="02040503050406030204" pitchFamily="18" charset="0"/>
              </a:rPr>
              <a:t>nüks</a:t>
            </a:r>
            <a:r>
              <a:rPr lang="tr-TR" sz="2400" b="0" i="0" dirty="0">
                <a:solidFill>
                  <a:srgbClr val="212121"/>
                </a:solidFill>
                <a:effectLst/>
                <a:latin typeface="Cambria" panose="02040503050406030204" pitchFamily="18" charset="0"/>
              </a:rPr>
              <a:t> eder</a:t>
            </a:r>
            <a:r>
              <a:rPr lang="tr-TR" sz="2400" b="0" i="0" baseline="30000" dirty="0">
                <a:solidFill>
                  <a:srgbClr val="212121"/>
                </a:solidFill>
                <a:effectLst/>
                <a:latin typeface="Cambria" panose="02040503050406030204" pitchFamily="18" charset="0"/>
              </a:rPr>
              <a:t>1</a:t>
            </a:r>
          </a:p>
          <a:p>
            <a:r>
              <a:rPr lang="tr-TR" sz="2400" b="0" i="0" dirty="0" err="1">
                <a:solidFill>
                  <a:srgbClr val="212121"/>
                </a:solidFill>
                <a:effectLst/>
                <a:latin typeface="Cambria" panose="02040503050406030204" pitchFamily="18" charset="0"/>
              </a:rPr>
              <a:t>Nüks</a:t>
            </a:r>
            <a:r>
              <a:rPr lang="tr-TR" sz="2400" b="0" i="0" dirty="0">
                <a:solidFill>
                  <a:srgbClr val="212121"/>
                </a:solidFill>
                <a:effectLst/>
                <a:latin typeface="Cambria" panose="02040503050406030204" pitchFamily="18" charset="0"/>
              </a:rPr>
              <a:t> </a:t>
            </a:r>
            <a:r>
              <a:rPr lang="tr-TR" sz="2400" b="0" i="0" dirty="0" err="1">
                <a:solidFill>
                  <a:srgbClr val="212121"/>
                </a:solidFill>
                <a:effectLst/>
                <a:latin typeface="Cambria" panose="02040503050406030204" pitchFamily="18" charset="0"/>
              </a:rPr>
              <a:t>MM’da</a:t>
            </a:r>
            <a:r>
              <a:rPr lang="tr-TR" sz="2400" b="0" i="0" dirty="0">
                <a:solidFill>
                  <a:srgbClr val="212121"/>
                </a:solidFill>
                <a:effectLst/>
                <a:latin typeface="Cambria" panose="02040503050406030204" pitchFamily="18" charset="0"/>
              </a:rPr>
              <a:t> </a:t>
            </a:r>
            <a:r>
              <a:rPr lang="tr-TR" sz="2400" b="0" i="0" dirty="0" err="1">
                <a:solidFill>
                  <a:srgbClr val="212121"/>
                </a:solidFill>
                <a:effectLst/>
                <a:latin typeface="Cambria" panose="02040503050406030204" pitchFamily="18" charset="0"/>
              </a:rPr>
              <a:t>remisyon</a:t>
            </a:r>
            <a:r>
              <a:rPr lang="tr-TR" sz="2400" b="0" i="0" dirty="0">
                <a:solidFill>
                  <a:srgbClr val="212121"/>
                </a:solidFill>
                <a:effectLst/>
                <a:latin typeface="Cambria" panose="02040503050406030204" pitchFamily="18" charset="0"/>
              </a:rPr>
              <a:t> süresi her rejimle azalır</a:t>
            </a:r>
            <a:r>
              <a:rPr lang="tr-TR" sz="2400" b="0" i="0" baseline="30000" dirty="0">
                <a:solidFill>
                  <a:srgbClr val="212121"/>
                </a:solidFill>
                <a:effectLst/>
                <a:latin typeface="Cambria" panose="02040503050406030204" pitchFamily="18" charset="0"/>
              </a:rPr>
              <a:t>1</a:t>
            </a:r>
          </a:p>
          <a:p>
            <a:r>
              <a:rPr lang="tr-TR" sz="2400" b="0" i="0" dirty="0" err="1">
                <a:solidFill>
                  <a:srgbClr val="212121"/>
                </a:solidFill>
                <a:effectLst/>
                <a:latin typeface="Cambria" panose="02040503050406030204" pitchFamily="18" charset="0"/>
              </a:rPr>
              <a:t>Lenalidomid</a:t>
            </a:r>
            <a:r>
              <a:rPr lang="tr-TR" sz="2400" b="0" i="0" dirty="0">
                <a:solidFill>
                  <a:srgbClr val="212121"/>
                </a:solidFill>
                <a:effectLst/>
                <a:latin typeface="Cambria" panose="02040503050406030204" pitchFamily="18" charset="0"/>
              </a:rPr>
              <a:t> ve </a:t>
            </a:r>
            <a:r>
              <a:rPr lang="tr-TR" sz="2400" b="0" i="0" dirty="0" err="1">
                <a:solidFill>
                  <a:srgbClr val="212121"/>
                </a:solidFill>
                <a:effectLst/>
                <a:latin typeface="Cambria" panose="02040503050406030204" pitchFamily="18" charset="0"/>
              </a:rPr>
              <a:t>bortezomib'e</a:t>
            </a:r>
            <a:r>
              <a:rPr lang="tr-TR" sz="2400" b="0" i="0" dirty="0">
                <a:solidFill>
                  <a:srgbClr val="212121"/>
                </a:solidFill>
                <a:effectLst/>
                <a:latin typeface="Cambria" panose="02040503050406030204" pitchFamily="18" charset="0"/>
              </a:rPr>
              <a:t> dirençli </a:t>
            </a:r>
            <a:r>
              <a:rPr lang="tr-TR" sz="2400" b="0" i="0" dirty="0" err="1">
                <a:solidFill>
                  <a:srgbClr val="212121"/>
                </a:solidFill>
                <a:effectLst/>
                <a:latin typeface="Cambria" panose="02040503050406030204" pitchFamily="18" charset="0"/>
              </a:rPr>
              <a:t>nüks</a:t>
            </a:r>
            <a:r>
              <a:rPr lang="tr-TR" sz="2400" b="0" i="0" dirty="0">
                <a:solidFill>
                  <a:srgbClr val="212121"/>
                </a:solidFill>
                <a:effectLst/>
                <a:latin typeface="Cambria" panose="02040503050406030204" pitchFamily="18" charset="0"/>
              </a:rPr>
              <a:t> MM hastalarda medyan PFS: 5 </a:t>
            </a:r>
            <a:r>
              <a:rPr lang="tr-TR" sz="2400" dirty="0">
                <a:solidFill>
                  <a:srgbClr val="212121"/>
                </a:solidFill>
                <a:latin typeface="Cambria" panose="02040503050406030204" pitchFamily="18" charset="0"/>
              </a:rPr>
              <a:t>ay, </a:t>
            </a:r>
            <a:r>
              <a:rPr lang="tr-TR" sz="2400" b="0" i="0" dirty="0">
                <a:solidFill>
                  <a:srgbClr val="212121"/>
                </a:solidFill>
                <a:effectLst/>
                <a:latin typeface="Cambria" panose="02040503050406030204" pitchFamily="18" charset="0"/>
              </a:rPr>
              <a:t>OS 9 ay</a:t>
            </a:r>
            <a:r>
              <a:rPr lang="tr-TR" sz="2400" b="0" i="0" baseline="30000" dirty="0">
                <a:solidFill>
                  <a:srgbClr val="212121"/>
                </a:solidFill>
                <a:effectLst/>
                <a:latin typeface="Cambria" panose="02040503050406030204" pitchFamily="18" charset="0"/>
              </a:rPr>
              <a:t>2</a:t>
            </a:r>
          </a:p>
          <a:p>
            <a:r>
              <a:rPr lang="tr-TR" sz="2400" b="0" i="0" dirty="0" err="1">
                <a:solidFill>
                  <a:srgbClr val="212121"/>
                </a:solidFill>
                <a:effectLst/>
                <a:latin typeface="Cambria" panose="02040503050406030204" pitchFamily="18" charset="0"/>
              </a:rPr>
              <a:t>Nükste</a:t>
            </a:r>
            <a:r>
              <a:rPr lang="tr-TR" sz="2400" b="0" i="0" dirty="0">
                <a:solidFill>
                  <a:srgbClr val="212121"/>
                </a:solidFill>
                <a:effectLst/>
                <a:latin typeface="Cambria" panose="02040503050406030204" pitchFamily="18" charset="0"/>
              </a:rPr>
              <a:t> rejim seçimi karmaşıktır; </a:t>
            </a:r>
          </a:p>
          <a:p>
            <a:pPr lvl="8">
              <a:buFont typeface="Wingdings" pitchFamily="2" charset="2"/>
              <a:buChar char="v"/>
            </a:pPr>
            <a:r>
              <a:rPr lang="tr-TR" b="0" i="1" dirty="0">
                <a:solidFill>
                  <a:srgbClr val="212121"/>
                </a:solidFill>
                <a:effectLst/>
                <a:cs typeface="Arial" panose="020B0604020202020204" pitchFamily="34" charset="0"/>
              </a:rPr>
              <a:t>hastanın performansı ve </a:t>
            </a:r>
            <a:r>
              <a:rPr lang="tr-TR" sz="1800" i="1" dirty="0" err="1">
                <a:cs typeface="Arial" panose="020B0604020202020204" pitchFamily="34" charset="0"/>
              </a:rPr>
              <a:t>komorbiditeler</a:t>
            </a:r>
            <a:r>
              <a:rPr lang="tr-TR" i="1" dirty="0" err="1">
                <a:cs typeface="Arial" panose="020B0604020202020204" pitchFamily="34" charset="0"/>
              </a:rPr>
              <a:t>i</a:t>
            </a:r>
            <a:endParaRPr lang="tr-TR" b="0" i="1" dirty="0">
              <a:solidFill>
                <a:srgbClr val="212121"/>
              </a:solidFill>
              <a:effectLst/>
              <a:cs typeface="Arial" panose="020B0604020202020204" pitchFamily="34" charset="0"/>
            </a:endParaRPr>
          </a:p>
          <a:p>
            <a:pPr lvl="8">
              <a:buFont typeface="Wingdings" pitchFamily="2" charset="2"/>
              <a:buChar char="v"/>
            </a:pPr>
            <a:r>
              <a:rPr lang="tr-TR" b="0" i="1" dirty="0" err="1">
                <a:solidFill>
                  <a:srgbClr val="212121"/>
                </a:solidFill>
                <a:effectLst/>
                <a:cs typeface="Arial" panose="020B0604020202020204" pitchFamily="34" charset="0"/>
              </a:rPr>
              <a:t>nüksün</a:t>
            </a:r>
            <a:r>
              <a:rPr lang="tr-TR" b="0" i="1" dirty="0">
                <a:solidFill>
                  <a:srgbClr val="212121"/>
                </a:solidFill>
                <a:effectLst/>
                <a:cs typeface="Arial" panose="020B0604020202020204" pitchFamily="34" charset="0"/>
              </a:rPr>
              <a:t> zamanlaması, </a:t>
            </a:r>
          </a:p>
          <a:p>
            <a:pPr lvl="8">
              <a:buFont typeface="Wingdings" pitchFamily="2" charset="2"/>
              <a:buChar char="v"/>
            </a:pPr>
            <a:r>
              <a:rPr lang="tr-TR" sz="1800" i="1" dirty="0">
                <a:cs typeface="Arial" panose="020B0604020202020204" pitchFamily="34" charset="0"/>
              </a:rPr>
              <a:t>kullanılan önceki tedaviler </a:t>
            </a:r>
            <a:r>
              <a:rPr lang="tr-TR" b="0" i="1" dirty="0">
                <a:solidFill>
                  <a:srgbClr val="212121"/>
                </a:solidFill>
                <a:effectLst/>
                <a:cs typeface="Arial" panose="020B0604020202020204" pitchFamily="34" charset="0"/>
              </a:rPr>
              <a:t>ve tedaviye yanıt, </a:t>
            </a:r>
          </a:p>
          <a:p>
            <a:pPr lvl="8">
              <a:buFont typeface="Wingdings" pitchFamily="2" charset="2"/>
              <a:buChar char="v"/>
            </a:pPr>
            <a:r>
              <a:rPr lang="tr-TR" b="0" i="1" dirty="0" err="1">
                <a:solidFill>
                  <a:srgbClr val="212121"/>
                </a:solidFill>
                <a:effectLst/>
                <a:cs typeface="Arial" panose="020B0604020202020204" pitchFamily="34" charset="0"/>
              </a:rPr>
              <a:t>nüksün</a:t>
            </a:r>
            <a:r>
              <a:rPr lang="tr-TR" b="0" i="1" dirty="0">
                <a:solidFill>
                  <a:srgbClr val="212121"/>
                </a:solidFill>
                <a:effectLst/>
                <a:cs typeface="Arial" panose="020B0604020202020204" pitchFamily="34" charset="0"/>
              </a:rPr>
              <a:t> agresifliği  gibi birçok faktörden etkilenir</a:t>
            </a:r>
            <a:endParaRPr lang="tr-TR" i="1" dirty="0">
              <a:solidFill>
                <a:srgbClr val="212121"/>
              </a:solidFill>
              <a:cs typeface="Arial" panose="020B0604020202020204" pitchFamily="34" charset="0"/>
            </a:endParaRPr>
          </a:p>
          <a:p>
            <a:r>
              <a:rPr lang="tr-TR" sz="2400" b="0" i="0" dirty="0">
                <a:solidFill>
                  <a:srgbClr val="212121"/>
                </a:solidFill>
                <a:effectLst/>
                <a:latin typeface="Cambria" panose="02040503050406030204" pitchFamily="18" charset="0"/>
              </a:rPr>
              <a:t> Hastanın dirençli olmadığı </a:t>
            </a:r>
            <a:r>
              <a:rPr lang="tr-TR" sz="2400" b="1" i="0" dirty="0">
                <a:solidFill>
                  <a:srgbClr val="212121"/>
                </a:solidFill>
                <a:effectLst/>
                <a:latin typeface="Cambria" panose="02040503050406030204" pitchFamily="18" charset="0"/>
              </a:rPr>
              <a:t>en az iki yeni ilaç içeren üçlü rejim </a:t>
            </a:r>
            <a:r>
              <a:rPr lang="tr-TR" sz="2400" b="0" i="0" dirty="0">
                <a:solidFill>
                  <a:srgbClr val="212121"/>
                </a:solidFill>
                <a:effectLst/>
                <a:latin typeface="Cambria" panose="02040503050406030204" pitchFamily="18" charset="0"/>
              </a:rPr>
              <a:t>düşünülmelidir</a:t>
            </a:r>
            <a:endParaRPr lang="tr-TR" sz="2400" b="0" i="0" baseline="30000" dirty="0">
              <a:solidFill>
                <a:srgbClr val="212121"/>
              </a:solidFill>
              <a:effectLst/>
              <a:latin typeface="Cambria" panose="02040503050406030204" pitchFamily="18" charset="0"/>
            </a:endParaRPr>
          </a:p>
        </p:txBody>
      </p:sp>
      <p:sp>
        <p:nvSpPr>
          <p:cNvPr id="4" name="Metin kutusu 3">
            <a:extLst>
              <a:ext uri="{FF2B5EF4-FFF2-40B4-BE49-F238E27FC236}">
                <a16:creationId xmlns:a16="http://schemas.microsoft.com/office/drawing/2014/main" id="{B0278A37-F111-204E-6078-634E22E8A6FD}"/>
              </a:ext>
            </a:extLst>
          </p:cNvPr>
          <p:cNvSpPr txBox="1"/>
          <p:nvPr/>
        </p:nvSpPr>
        <p:spPr>
          <a:xfrm>
            <a:off x="1307757" y="6052408"/>
            <a:ext cx="940349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1-Kumar SK,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Therneau</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TM,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Gertz</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MA at al.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Clinical</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course</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of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patients</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with</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relapsed</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multiple</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myeloma</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Mayo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Clin</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212121"/>
                </a:solidFill>
                <a:effectLst/>
                <a:uLnTx/>
                <a:uFillTx/>
                <a:latin typeface="Arial" panose="020B0604020202020204" pitchFamily="34" charset="0"/>
                <a:ea typeface="+mn-ea"/>
                <a:cs typeface="Arial" panose="020B0604020202020204" pitchFamily="34" charset="0"/>
              </a:rPr>
              <a:t>Proc</a:t>
            </a: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2004 Jul;79(7):867-74.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2-</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Kumar SK, Lee JH,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Lahuerta</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JJ, et al. Risk of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progression</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and</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survival</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in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multiple</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myeloma</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relapsing</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after</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therapy</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with</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IMiDs</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and</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bortezomib</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multicenter</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international</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myeloma</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working</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group</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study</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a:t>
            </a:r>
            <a:r>
              <a:rPr kumimoji="0" lang="tr-TR" sz="1000" b="0" i="1" u="none" strike="noStrike" kern="1200" cap="none" spc="0" normalizeH="0" baseline="0" noProof="0" dirty="0" err="1">
                <a:ln>
                  <a:noFill/>
                </a:ln>
                <a:solidFill>
                  <a:srgbClr val="303030"/>
                </a:solidFill>
                <a:effectLst/>
                <a:uLnTx/>
                <a:uFillTx/>
                <a:latin typeface="Arial" panose="020B0604020202020204" pitchFamily="34" charset="0"/>
                <a:ea typeface="+mn-ea"/>
                <a:cs typeface="Arial" panose="020B0604020202020204" pitchFamily="34" charset="0"/>
              </a:rPr>
              <a:t>Leukemia</a:t>
            </a:r>
            <a:r>
              <a:rPr kumimoji="0" lang="tr-TR" sz="1000" b="0" i="1" u="none" strike="noStrike" kern="1200" cap="none" spc="0" normalizeH="0" baseline="0" noProof="0" dirty="0">
                <a:ln>
                  <a:noFill/>
                </a:ln>
                <a:solidFill>
                  <a:srgbClr val="303030"/>
                </a:solidFill>
                <a:effectLst/>
                <a:uLnTx/>
                <a:uFillTx/>
                <a:latin typeface="Arial" panose="020B0604020202020204" pitchFamily="34" charset="0"/>
                <a:ea typeface="+mn-ea"/>
                <a:cs typeface="Arial" panose="020B0604020202020204" pitchFamily="34" charset="0"/>
              </a:rPr>
              <a:t> 2012;26:149–57.</a:t>
            </a:r>
            <a:endPar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tr-TR" sz="1000" b="0" i="1" u="none" strike="noStrike" kern="1200" cap="none" spc="0" normalizeH="0" baseline="0" noProof="0" dirty="0">
                <a:ln>
                  <a:noFill/>
                </a:ln>
                <a:solidFill>
                  <a:srgbClr val="212121"/>
                </a:solidFill>
                <a:effectLst/>
                <a:uLnTx/>
                <a:uFillTx/>
                <a:latin typeface="Arial" panose="020B0604020202020204" pitchFamily="34" charset="0"/>
                <a:ea typeface="+mn-ea"/>
                <a:cs typeface="Arial" panose="020B0604020202020204" pitchFamily="34" charset="0"/>
              </a:rPr>
              <a:t> </a:t>
            </a:r>
            <a:endParaRPr kumimoji="0" lang="tr-TR" sz="10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5777331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DE7D3717-4042-9736-E6B0-D75492956801}"/>
              </a:ext>
            </a:extLst>
          </p:cNvPr>
          <p:cNvSpPr>
            <a:spLocks noGrp="1"/>
          </p:cNvSpPr>
          <p:nvPr>
            <p:ph type="title"/>
          </p:nvPr>
        </p:nvSpPr>
        <p:spPr>
          <a:xfrm>
            <a:off x="914400" y="155491"/>
            <a:ext cx="10363200" cy="1149351"/>
          </a:xfrm>
          <a:solidFill>
            <a:schemeClr val="bg2"/>
          </a:solidFill>
        </p:spPr>
        <p:txBody>
          <a:bodyPr/>
          <a:lstStyle/>
          <a:p>
            <a:r>
              <a:rPr lang="en-US" sz="3600" dirty="0" err="1">
                <a:solidFill>
                  <a:schemeClr val="tx1">
                    <a:lumMod val="50000"/>
                  </a:schemeClr>
                </a:solidFill>
              </a:rPr>
              <a:t>Monoklonal</a:t>
            </a:r>
            <a:r>
              <a:rPr lang="en-US" sz="3600" dirty="0">
                <a:solidFill>
                  <a:schemeClr val="tx1">
                    <a:lumMod val="50000"/>
                  </a:schemeClr>
                </a:solidFill>
              </a:rPr>
              <a:t> </a:t>
            </a:r>
            <a:r>
              <a:rPr lang="en-US" sz="3600" dirty="0" err="1">
                <a:solidFill>
                  <a:schemeClr val="tx1">
                    <a:lumMod val="50000"/>
                  </a:schemeClr>
                </a:solidFill>
              </a:rPr>
              <a:t>Antikorlar</a:t>
            </a:r>
            <a:r>
              <a:rPr lang="en-US" sz="3600" dirty="0">
                <a:solidFill>
                  <a:schemeClr val="tx1">
                    <a:lumMod val="50000"/>
                  </a:schemeClr>
                </a:solidFill>
              </a:rPr>
              <a:t> </a:t>
            </a:r>
            <a:r>
              <a:rPr lang="en-US" sz="3600" dirty="0" err="1">
                <a:solidFill>
                  <a:schemeClr val="tx1">
                    <a:lumMod val="50000"/>
                  </a:schemeClr>
                </a:solidFill>
              </a:rPr>
              <a:t>Nüksün</a:t>
            </a:r>
            <a:r>
              <a:rPr lang="en-US" sz="3600" dirty="0">
                <a:solidFill>
                  <a:schemeClr val="tx1">
                    <a:lumMod val="50000"/>
                  </a:schemeClr>
                </a:solidFill>
              </a:rPr>
              <a:t> </a:t>
            </a:r>
            <a:r>
              <a:rPr lang="en-US" sz="3600" dirty="0" err="1">
                <a:solidFill>
                  <a:schemeClr val="tx1">
                    <a:lumMod val="50000"/>
                  </a:schemeClr>
                </a:solidFill>
              </a:rPr>
              <a:t>Tedavisinde</a:t>
            </a:r>
            <a:r>
              <a:rPr lang="en-US" sz="3600" dirty="0">
                <a:solidFill>
                  <a:schemeClr val="tx1">
                    <a:lumMod val="50000"/>
                  </a:schemeClr>
                </a:solidFill>
              </a:rPr>
              <a:t> </a:t>
            </a:r>
            <a:r>
              <a:rPr lang="en-US" sz="3600" dirty="0" err="1">
                <a:solidFill>
                  <a:schemeClr val="tx1">
                    <a:lumMod val="50000"/>
                  </a:schemeClr>
                </a:solidFill>
              </a:rPr>
              <a:t>Neleri</a:t>
            </a:r>
            <a:r>
              <a:rPr lang="en-US" sz="3600" dirty="0">
                <a:solidFill>
                  <a:schemeClr val="tx1">
                    <a:lumMod val="50000"/>
                  </a:schemeClr>
                </a:solidFill>
              </a:rPr>
              <a:t> </a:t>
            </a:r>
            <a:r>
              <a:rPr lang="en-US" sz="3600" dirty="0" err="1">
                <a:solidFill>
                  <a:schemeClr val="tx1">
                    <a:lumMod val="50000"/>
                  </a:schemeClr>
                </a:solidFill>
              </a:rPr>
              <a:t>Değiştirdi</a:t>
            </a:r>
            <a:r>
              <a:rPr lang="en-US" sz="3600" dirty="0">
                <a:solidFill>
                  <a:schemeClr val="tx1">
                    <a:lumMod val="50000"/>
                  </a:schemeClr>
                </a:solidFill>
              </a:rPr>
              <a:t>?</a:t>
            </a:r>
            <a:endParaRPr lang="tr-TR" dirty="0"/>
          </a:p>
        </p:txBody>
      </p:sp>
      <p:pic>
        <p:nvPicPr>
          <p:cNvPr id="6" name="Resim 5">
            <a:extLst>
              <a:ext uri="{FF2B5EF4-FFF2-40B4-BE49-F238E27FC236}">
                <a16:creationId xmlns:a16="http://schemas.microsoft.com/office/drawing/2014/main" id="{1A7BFDD9-9AD9-BF67-0781-1DD2BD322693}"/>
              </a:ext>
            </a:extLst>
          </p:cNvPr>
          <p:cNvPicPr>
            <a:picLocks noChangeAspect="1"/>
          </p:cNvPicPr>
          <p:nvPr/>
        </p:nvPicPr>
        <p:blipFill>
          <a:blip r:embed="rId3"/>
          <a:stretch>
            <a:fillRect/>
          </a:stretch>
        </p:blipFill>
        <p:spPr>
          <a:xfrm>
            <a:off x="6595517" y="1531803"/>
            <a:ext cx="5181600" cy="4799117"/>
          </a:xfrm>
          <a:prstGeom prst="rect">
            <a:avLst/>
          </a:prstGeom>
          <a:ln w="76200">
            <a:solidFill>
              <a:schemeClr val="tx1"/>
            </a:solidFill>
          </a:ln>
        </p:spPr>
      </p:pic>
      <p:sp>
        <p:nvSpPr>
          <p:cNvPr id="3" name="İçerik Yer Tutucusu 2">
            <a:extLst>
              <a:ext uri="{FF2B5EF4-FFF2-40B4-BE49-F238E27FC236}">
                <a16:creationId xmlns:a16="http://schemas.microsoft.com/office/drawing/2014/main" id="{E7A7FAD0-7595-4B2D-FE67-2E324FC2FDBC}"/>
              </a:ext>
            </a:extLst>
          </p:cNvPr>
          <p:cNvSpPr>
            <a:spLocks noGrp="1"/>
          </p:cNvSpPr>
          <p:nvPr>
            <p:ph idx="1"/>
          </p:nvPr>
        </p:nvSpPr>
        <p:spPr>
          <a:xfrm>
            <a:off x="914400" y="1461927"/>
            <a:ext cx="5307815" cy="4938873"/>
          </a:xfrm>
          <a:ln w="38100"/>
        </p:spPr>
        <p:txBody>
          <a:bodyPr/>
          <a:lstStyle/>
          <a:p>
            <a:endParaRPr lang="tr-TR" dirty="0"/>
          </a:p>
        </p:txBody>
      </p:sp>
      <p:pic>
        <p:nvPicPr>
          <p:cNvPr id="7" name="İçerik Yer Tutucusu 3">
            <a:extLst>
              <a:ext uri="{FF2B5EF4-FFF2-40B4-BE49-F238E27FC236}">
                <a16:creationId xmlns:a16="http://schemas.microsoft.com/office/drawing/2014/main" id="{335EC0E4-E573-63E9-C5D6-6D18480DF261}"/>
              </a:ext>
            </a:extLst>
          </p:cNvPr>
          <p:cNvPicPr>
            <a:picLocks noChangeAspect="1"/>
          </p:cNvPicPr>
          <p:nvPr/>
        </p:nvPicPr>
        <p:blipFill>
          <a:blip r:embed="rId4"/>
          <a:stretch>
            <a:fillRect/>
          </a:stretch>
        </p:blipFill>
        <p:spPr bwMode="auto">
          <a:xfrm>
            <a:off x="897162" y="1590615"/>
            <a:ext cx="5307815" cy="4799117"/>
          </a:xfrm>
          <a:prstGeom prst="rect">
            <a:avLst/>
          </a:prstGeom>
          <a:solidFill>
            <a:schemeClr val="tx1"/>
          </a:solidFill>
          <a:ln w="57150">
            <a:solidFill>
              <a:srgbClr val="000000"/>
            </a:solidFill>
            <a:miter lim="800000"/>
            <a:headEnd/>
            <a:tailEnd/>
          </a:ln>
        </p:spPr>
      </p:pic>
      <p:sp>
        <p:nvSpPr>
          <p:cNvPr id="8" name="Halka 7">
            <a:extLst>
              <a:ext uri="{FF2B5EF4-FFF2-40B4-BE49-F238E27FC236}">
                <a16:creationId xmlns:a16="http://schemas.microsoft.com/office/drawing/2014/main" id="{0B08F195-3529-1FD7-CBC3-462FEE418657}"/>
              </a:ext>
            </a:extLst>
          </p:cNvPr>
          <p:cNvSpPr/>
          <p:nvPr/>
        </p:nvSpPr>
        <p:spPr bwMode="auto">
          <a:xfrm>
            <a:off x="988170" y="4839746"/>
            <a:ext cx="914400" cy="370703"/>
          </a:xfrm>
          <a:prstGeom prst="donut">
            <a:avLst/>
          </a:prstGeom>
          <a:solidFill>
            <a:srgbClr val="FF0000"/>
          </a:solidFill>
          <a:ln>
            <a:noFill/>
          </a:ln>
          <a:effectLst/>
        </p:spPr>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9" name="Halka 8">
            <a:extLst>
              <a:ext uri="{FF2B5EF4-FFF2-40B4-BE49-F238E27FC236}">
                <a16:creationId xmlns:a16="http://schemas.microsoft.com/office/drawing/2014/main" id="{D13EDEC5-B886-C96B-EC10-D8CE0DB8143F}"/>
              </a:ext>
            </a:extLst>
          </p:cNvPr>
          <p:cNvSpPr/>
          <p:nvPr/>
        </p:nvSpPr>
        <p:spPr bwMode="auto">
          <a:xfrm>
            <a:off x="3592649" y="4846436"/>
            <a:ext cx="1322173" cy="914400"/>
          </a:xfrm>
          <a:prstGeom prst="donut">
            <a:avLst>
              <a:gd name="adj" fmla="val 7361"/>
            </a:avLst>
          </a:prstGeom>
          <a:solidFill>
            <a:srgbClr val="FF0000"/>
          </a:solidFill>
          <a:ln>
            <a:noFill/>
          </a:ln>
          <a:effectLst/>
        </p:spPr>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4" name="Halka 3">
            <a:extLst>
              <a:ext uri="{FF2B5EF4-FFF2-40B4-BE49-F238E27FC236}">
                <a16:creationId xmlns:a16="http://schemas.microsoft.com/office/drawing/2014/main" id="{5D12F7B1-320D-2007-A711-397987ECE713}"/>
              </a:ext>
            </a:extLst>
          </p:cNvPr>
          <p:cNvSpPr/>
          <p:nvPr/>
        </p:nvSpPr>
        <p:spPr bwMode="auto">
          <a:xfrm>
            <a:off x="3667160" y="2396539"/>
            <a:ext cx="45719" cy="45719"/>
          </a:xfrm>
          <a:prstGeom prst="donut">
            <a:avLst/>
          </a:prstGeom>
          <a:solidFill>
            <a:schemeClr val="accent1"/>
          </a:soli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0" name="Halka 9">
            <a:extLst>
              <a:ext uri="{FF2B5EF4-FFF2-40B4-BE49-F238E27FC236}">
                <a16:creationId xmlns:a16="http://schemas.microsoft.com/office/drawing/2014/main" id="{AF3D4549-3D99-0AB7-CB34-014EABEA5887}"/>
              </a:ext>
            </a:extLst>
          </p:cNvPr>
          <p:cNvSpPr/>
          <p:nvPr/>
        </p:nvSpPr>
        <p:spPr bwMode="auto">
          <a:xfrm>
            <a:off x="5004112" y="4688763"/>
            <a:ext cx="1232882" cy="1700969"/>
          </a:xfrm>
          <a:prstGeom prst="donut">
            <a:avLst>
              <a:gd name="adj" fmla="val 4747"/>
            </a:avLst>
          </a:prstGeom>
          <a:ln/>
        </p:spPr>
        <p:style>
          <a:lnRef idx="2">
            <a:schemeClr val="accent2"/>
          </a:lnRef>
          <a:fillRef idx="1">
            <a:schemeClr val="lt1"/>
          </a:fillRef>
          <a:effectRef idx="0">
            <a:schemeClr val="accent2"/>
          </a:effectRef>
          <a:fontRef idx="minor">
            <a:schemeClr val="dk1"/>
          </a:fontRef>
        </p:style>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1" name="Halka 10">
            <a:extLst>
              <a:ext uri="{FF2B5EF4-FFF2-40B4-BE49-F238E27FC236}">
                <a16:creationId xmlns:a16="http://schemas.microsoft.com/office/drawing/2014/main" id="{DDAF9A28-C6C8-0E0E-DEDB-A6F54D5B137B}"/>
              </a:ext>
            </a:extLst>
          </p:cNvPr>
          <p:cNvSpPr/>
          <p:nvPr/>
        </p:nvSpPr>
        <p:spPr bwMode="auto">
          <a:xfrm>
            <a:off x="4989332" y="3363170"/>
            <a:ext cx="1322173" cy="914400"/>
          </a:xfrm>
          <a:prstGeom prst="donut">
            <a:avLst>
              <a:gd name="adj" fmla="val 4747"/>
            </a:avLst>
          </a:prstGeom>
          <a:ln/>
        </p:spPr>
        <p:style>
          <a:lnRef idx="2">
            <a:schemeClr val="accent2"/>
          </a:lnRef>
          <a:fillRef idx="1">
            <a:schemeClr val="lt1"/>
          </a:fillRef>
          <a:effectRef idx="0">
            <a:schemeClr val="accent2"/>
          </a:effectRef>
          <a:fontRef idx="minor">
            <a:schemeClr val="dk1"/>
          </a:fontRef>
        </p:style>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2" name="Halka 11">
            <a:extLst>
              <a:ext uri="{FF2B5EF4-FFF2-40B4-BE49-F238E27FC236}">
                <a16:creationId xmlns:a16="http://schemas.microsoft.com/office/drawing/2014/main" id="{B55A5EDC-0FD9-BC79-4732-BD3A5E3B4D7F}"/>
              </a:ext>
            </a:extLst>
          </p:cNvPr>
          <p:cNvSpPr/>
          <p:nvPr/>
        </p:nvSpPr>
        <p:spPr bwMode="auto">
          <a:xfrm>
            <a:off x="2109165" y="3474161"/>
            <a:ext cx="1322173" cy="914400"/>
          </a:xfrm>
          <a:prstGeom prst="donut">
            <a:avLst>
              <a:gd name="adj" fmla="val 4747"/>
            </a:avLst>
          </a:prstGeom>
          <a:ln/>
        </p:spPr>
        <p:style>
          <a:lnRef idx="2">
            <a:schemeClr val="accent2"/>
          </a:lnRef>
          <a:fillRef idx="1">
            <a:schemeClr val="lt1"/>
          </a:fillRef>
          <a:effectRef idx="0">
            <a:schemeClr val="accent2"/>
          </a:effectRef>
          <a:fontRef idx="minor">
            <a:schemeClr val="dk1"/>
          </a:fontRef>
        </p:style>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
        <p:nvSpPr>
          <p:cNvPr id="13" name="Halka 12">
            <a:extLst>
              <a:ext uri="{FF2B5EF4-FFF2-40B4-BE49-F238E27FC236}">
                <a16:creationId xmlns:a16="http://schemas.microsoft.com/office/drawing/2014/main" id="{75894566-221B-B77B-F2E3-EA65F7A7CDB4}"/>
              </a:ext>
            </a:extLst>
          </p:cNvPr>
          <p:cNvSpPr/>
          <p:nvPr/>
        </p:nvSpPr>
        <p:spPr bwMode="auto">
          <a:xfrm>
            <a:off x="2225208" y="4545646"/>
            <a:ext cx="1052940" cy="1708235"/>
          </a:xfrm>
          <a:prstGeom prst="donut">
            <a:avLst>
              <a:gd name="adj" fmla="val 4747"/>
            </a:avLst>
          </a:prstGeom>
          <a:ln/>
        </p:spPr>
        <p:style>
          <a:lnRef idx="2">
            <a:schemeClr val="accent2"/>
          </a:lnRef>
          <a:fillRef idx="1">
            <a:schemeClr val="lt1"/>
          </a:fillRef>
          <a:effectRef idx="0">
            <a:schemeClr val="accent2"/>
          </a:effectRef>
          <a:fontRef idx="minor">
            <a:schemeClr val="dk1"/>
          </a:fontRef>
        </p:style>
        <p:txBody>
          <a:bodyPr vert="horz" wrap="square" lIns="89383" tIns="44691" rIns="89383" bIns="44691" numCol="1" rtlCol="0" anchor="t" anchorCtr="0" compatLnSpc="1">
            <a:prstTxWarp prst="textNoShape">
              <a:avLst/>
            </a:prstTxWarp>
            <a:spAutoFit/>
          </a:bodyPr>
          <a:lstStyle/>
          <a:p>
            <a:pPr marL="0" marR="0" lvl="0" indent="0" algn="ctr" defTabSz="893763" rtl="0" eaLnBrk="0" fontAlgn="base" latinLnBrk="0" hangingPunct="0">
              <a:lnSpc>
                <a:spcPct val="100000"/>
              </a:lnSpc>
              <a:spcBef>
                <a:spcPct val="50000"/>
              </a:spcBef>
              <a:spcAft>
                <a:spcPct val="0"/>
              </a:spcAft>
              <a:buClrTx/>
              <a:buSzTx/>
              <a:buFontTx/>
              <a:buNone/>
              <a:tabLst/>
              <a:defRPr/>
            </a:pPr>
            <a:endParaRPr kumimoji="0" lang="tr-TR" sz="3200" b="1" i="0" u="none" strike="noStrike" kern="1200" cap="none" spc="0" normalizeH="0" baseline="0" noProof="0">
              <a:ln>
                <a:noFill/>
              </a:ln>
              <a:solidFill>
                <a:srgbClr val="000000"/>
              </a:solidFill>
              <a:effectLst/>
              <a:uLnTx/>
              <a:uFillTx/>
              <a:latin typeface="Arial" pitchFamily="34" charset="0"/>
              <a:ea typeface="+mn-ea"/>
              <a:cs typeface="+mn-cs"/>
            </a:endParaRPr>
          </a:p>
        </p:txBody>
      </p:sp>
    </p:spTree>
    <p:extLst>
      <p:ext uri="{BB962C8B-B14F-4D97-AF65-F5344CB8AC3E}">
        <p14:creationId xmlns:p14="http://schemas.microsoft.com/office/powerpoint/2010/main" val="244810199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F64F9B95-9045-48D2-B9F3-2927E98F54A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00100" y="723900"/>
            <a:ext cx="10591800" cy="0"/>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085AA86F-6A4D-4BCB-A045-D992CDC2959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00100" y="6142781"/>
            <a:ext cx="10591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79833C7-FDE4-4657-B0B1-32BE833C24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sp>
        <p:nvSpPr>
          <p:cNvPr id="16" name="Rectangle 15">
            <a:extLst>
              <a:ext uri="{FF2B5EF4-FFF2-40B4-BE49-F238E27FC236}">
                <a16:creationId xmlns:a16="http://schemas.microsoft.com/office/drawing/2014/main" id="{0ABE7C0B-A2D9-4202-A524-532DA2E2D5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sto MT"/>
              <a:ea typeface="+mn-ea"/>
              <a:cs typeface="+mn-cs"/>
            </a:endParaRPr>
          </a:p>
        </p:txBody>
      </p:sp>
      <p:pic>
        <p:nvPicPr>
          <p:cNvPr id="5" name="İçerik Yer Tutucusu 4">
            <a:extLst>
              <a:ext uri="{FF2B5EF4-FFF2-40B4-BE49-F238E27FC236}">
                <a16:creationId xmlns:a16="http://schemas.microsoft.com/office/drawing/2014/main" id="{8C1D73ED-B4E7-5FDD-389D-3DF174062F2A}"/>
              </a:ext>
            </a:extLst>
          </p:cNvPr>
          <p:cNvPicPr>
            <a:picLocks noGrp="1" noChangeAspect="1"/>
          </p:cNvPicPr>
          <p:nvPr>
            <p:ph idx="1"/>
          </p:nvPr>
        </p:nvPicPr>
        <p:blipFill>
          <a:blip r:embed="rId2"/>
          <a:srcRect t="10051" b="14191"/>
          <a:stretch/>
        </p:blipFill>
        <p:spPr>
          <a:xfrm>
            <a:off x="0" y="1"/>
            <a:ext cx="12290321" cy="6858000"/>
          </a:xfrm>
          <a:prstGeom prst="rect">
            <a:avLst/>
          </a:prstGeom>
        </p:spPr>
      </p:pic>
      <p:sp>
        <p:nvSpPr>
          <p:cNvPr id="2" name="Oval 1">
            <a:extLst>
              <a:ext uri="{FF2B5EF4-FFF2-40B4-BE49-F238E27FC236}">
                <a16:creationId xmlns:a16="http://schemas.microsoft.com/office/drawing/2014/main" id="{0B17CC38-E1BA-82EE-3DC5-4734D1B03B01}"/>
              </a:ext>
            </a:extLst>
          </p:cNvPr>
          <p:cNvSpPr/>
          <p:nvPr/>
        </p:nvSpPr>
        <p:spPr>
          <a:xfrm>
            <a:off x="7285703" y="-1"/>
            <a:ext cx="5004618" cy="2753029"/>
          </a:xfrm>
          <a:prstGeom prst="ellipse">
            <a:avLst/>
          </a:prstGeom>
          <a:solidFill>
            <a:schemeClr val="bg1">
              <a:lumMod val="8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0" lang="tr-TR" sz="4000" b="0" i="0" u="none" strike="noStrike" kern="1200" cap="none" spc="0" normalizeH="0" baseline="0" noProof="0" dirty="0">
              <a:ln>
                <a:noFill/>
              </a:ln>
              <a:solidFill>
                <a:srgbClr val="35341E"/>
              </a:solidFill>
              <a:effectLst/>
              <a:uLnTx/>
              <a:uFillTx/>
              <a:latin typeface="Modern Love"/>
              <a:ea typeface="+mj-ea"/>
              <a:cs typeface="+mj-cs"/>
            </a:endParaRPr>
          </a:p>
          <a:p>
            <a:pPr algn="ctr"/>
            <a:r>
              <a:rPr kumimoji="0" lang="tr-TR" sz="4000" b="0" i="0" u="none" strike="noStrike" kern="1200" cap="none" spc="0" normalizeH="0" baseline="0" noProof="0" dirty="0" err="1">
                <a:ln>
                  <a:noFill/>
                </a:ln>
                <a:solidFill>
                  <a:srgbClr val="35341E"/>
                </a:solidFill>
                <a:effectLst/>
                <a:uLnTx/>
                <a:uFillTx/>
                <a:latin typeface="Modern Love"/>
                <a:ea typeface="+mj-ea"/>
                <a:cs typeface="+mj-cs"/>
              </a:rPr>
              <a:t>Isatuximab</a:t>
            </a:r>
            <a:r>
              <a:rPr kumimoji="0" lang="tr-TR" sz="4000" b="0" i="0" u="none" strike="noStrike" kern="1200" cap="none" spc="0" normalizeH="0" baseline="0" noProof="0" dirty="0">
                <a:ln>
                  <a:noFill/>
                </a:ln>
                <a:solidFill>
                  <a:srgbClr val="35341E"/>
                </a:solidFill>
                <a:effectLst/>
                <a:uLnTx/>
                <a:uFillTx/>
                <a:latin typeface="Modern Love"/>
                <a:ea typeface="+mj-ea"/>
                <a:cs typeface="+mj-cs"/>
              </a:rPr>
              <a:t> Etki Mekanizma</a:t>
            </a:r>
            <a:r>
              <a:rPr lang="tr-TR" sz="4000" dirty="0">
                <a:solidFill>
                  <a:srgbClr val="35341E"/>
                </a:solidFill>
                <a:latin typeface="Modern Love"/>
                <a:ea typeface="+mj-ea"/>
                <a:cs typeface="+mj-cs"/>
              </a:rPr>
              <a:t>S</a:t>
            </a:r>
            <a:r>
              <a:rPr kumimoji="0" lang="tr-TR" sz="4000" b="0" i="0" u="none" strike="noStrike" kern="1200" cap="none" spc="0" normalizeH="0" baseline="0" noProof="0" dirty="0">
                <a:ln>
                  <a:noFill/>
                </a:ln>
                <a:solidFill>
                  <a:srgbClr val="35341E"/>
                </a:solidFill>
                <a:effectLst/>
                <a:uLnTx/>
                <a:uFillTx/>
                <a:latin typeface="Modern Love"/>
                <a:ea typeface="+mj-ea"/>
                <a:cs typeface="+mj-cs"/>
              </a:rPr>
              <a:t>ı</a:t>
            </a:r>
            <a:endParaRPr lang="tr-TR" dirty="0"/>
          </a:p>
        </p:txBody>
      </p:sp>
    </p:spTree>
    <p:extLst>
      <p:ext uri="{BB962C8B-B14F-4D97-AF65-F5344CB8AC3E}">
        <p14:creationId xmlns:p14="http://schemas.microsoft.com/office/powerpoint/2010/main" val="174069506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2F9CC55-2080-4883-9BFF-8FE2E435B31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0" y="1061872"/>
            <a:ext cx="8126688" cy="4718339"/>
          </a:xfrm>
          <a:prstGeom prst="rect">
            <a:avLst/>
          </a:prstGeom>
        </p:spPr>
      </p:pic>
      <p:sp>
        <p:nvSpPr>
          <p:cNvPr id="2" name="Title 1"/>
          <p:cNvSpPr>
            <a:spLocks noGrp="1"/>
          </p:cNvSpPr>
          <p:nvPr>
            <p:ph type="title"/>
          </p:nvPr>
        </p:nvSpPr>
        <p:spPr>
          <a:xfrm>
            <a:off x="478368" y="475890"/>
            <a:ext cx="11226801" cy="406201"/>
          </a:xfrm>
        </p:spPr>
        <p:txBody>
          <a:bodyPr/>
          <a:lstStyle/>
          <a:p>
            <a:r>
              <a:rPr lang="en-GB" dirty="0"/>
              <a:t>Isatuximab: Multiple mechanisms of action</a:t>
            </a:r>
            <a:endParaRPr lang="en-US" baseline="30000" dirty="0"/>
          </a:p>
        </p:txBody>
      </p:sp>
      <p:sp>
        <p:nvSpPr>
          <p:cNvPr id="3" name="Slide Number Placeholder 2"/>
          <p:cNvSpPr>
            <a:spLocks noGrp="1"/>
          </p:cNvSpPr>
          <p:nvPr>
            <p:ph type="sldNum" sz="quarter" idx="12"/>
          </p:nvPr>
        </p:nvSpPr>
        <p:spPr/>
        <p:txBody>
          <a:bodyPr/>
          <a:lstStyle/>
          <a:p>
            <a:pPr defTabSz="914377"/>
            <a:r>
              <a:rPr lang="fr-FR">
                <a:solidFill>
                  <a:srgbClr val="6B747B"/>
                </a:solidFill>
                <a:latin typeface="Arial" panose="020B0604020202020204"/>
              </a:rPr>
              <a:t>        </a:t>
            </a:r>
            <a:fld id="{6AC570C6-BE92-4392-9D1F-1A0F4B21DAF8}" type="slidenum">
              <a:rPr lang="fr-FR">
                <a:solidFill>
                  <a:srgbClr val="6B747B"/>
                </a:solidFill>
                <a:latin typeface="Arial" panose="020B0604020202020204"/>
              </a:rPr>
              <a:pPr defTabSz="914377"/>
              <a:t>98</a:t>
            </a:fld>
            <a:endParaRPr lang="fr-FR">
              <a:solidFill>
                <a:srgbClr val="6B747B"/>
              </a:solidFill>
              <a:latin typeface="Arial" panose="020B0604020202020204"/>
            </a:endParaRPr>
          </a:p>
        </p:txBody>
      </p:sp>
      <p:sp>
        <p:nvSpPr>
          <p:cNvPr id="4" name="Text Placeholder 3">
            <a:extLst>
              <a:ext uri="{FF2B5EF4-FFF2-40B4-BE49-F238E27FC236}">
                <a16:creationId xmlns:a16="http://schemas.microsoft.com/office/drawing/2014/main" id="{00D7DE3B-8FF6-4154-B39A-92F9705F5188}"/>
              </a:ext>
            </a:extLst>
          </p:cNvPr>
          <p:cNvSpPr>
            <a:spLocks noGrp="1"/>
          </p:cNvSpPr>
          <p:nvPr>
            <p:ph type="body" sz="quarter" idx="13"/>
          </p:nvPr>
        </p:nvSpPr>
        <p:spPr/>
        <p:txBody>
          <a:bodyPr/>
          <a:lstStyle/>
          <a:p>
            <a:r>
              <a:rPr lang="en-GB"/>
              <a:t>1. Lin P, et al. Am J Clin Pathol 2004;121:482–8;</a:t>
            </a:r>
            <a:br>
              <a:rPr lang="en-GB"/>
            </a:br>
            <a:r>
              <a:rPr lang="en-GB"/>
              <a:t>2. van de Donk NWCJ, et al. Immunol Rev 2016;270:95–112; 3. Costa F, et al. Oncotarget 2017;8:56598–611;</a:t>
            </a:r>
            <a:br>
              <a:rPr lang="en-GB"/>
            </a:br>
            <a:r>
              <a:rPr lang="en-GB"/>
              <a:t>4. Deckert J, et al. Clin Cancer Res 2014;20:4574–83; 5. Jiang H, et al. Leukemia 2016;30:399–408; </a:t>
            </a:r>
            <a:br>
              <a:rPr lang="en-GB"/>
            </a:br>
            <a:r>
              <a:rPr lang="en-GB"/>
              <a:t>6. Zhu C, et al. Front Immunol 2020;14;11:1771</a:t>
            </a:r>
          </a:p>
        </p:txBody>
      </p:sp>
      <p:sp>
        <p:nvSpPr>
          <p:cNvPr id="5" name="Text Placeholder 4">
            <a:extLst>
              <a:ext uri="{FF2B5EF4-FFF2-40B4-BE49-F238E27FC236}">
                <a16:creationId xmlns:a16="http://schemas.microsoft.com/office/drawing/2014/main" id="{05A4E6D9-47D7-46BA-87D4-F47C45941B22}"/>
              </a:ext>
            </a:extLst>
          </p:cNvPr>
          <p:cNvSpPr>
            <a:spLocks noGrp="1"/>
          </p:cNvSpPr>
          <p:nvPr>
            <p:ph type="body" sz="quarter" idx="14"/>
          </p:nvPr>
        </p:nvSpPr>
        <p:spPr/>
        <p:txBody>
          <a:bodyPr/>
          <a:lstStyle/>
          <a:p>
            <a:r>
              <a:rPr lang="en-GB"/>
              <a:t>ADCC, antibody dependent cellular cytotoxicity; ADCP, antibody dependent cellular phagocytosis; </a:t>
            </a:r>
            <a:br>
              <a:rPr lang="en-GB"/>
            </a:br>
            <a:r>
              <a:rPr lang="en-GB"/>
              <a:t>CDC, complement dependent cytotoxicity; (c)ADPR, (cyclic) adenosine diphosphate–ribose</a:t>
            </a:r>
            <a:r>
              <a:rPr lang="en-GB">
                <a:solidFill>
                  <a:schemeClr val="bg1">
                    <a:lumMod val="50000"/>
                  </a:schemeClr>
                </a:solidFill>
              </a:rPr>
              <a:t>; Fc, fragment crystallizable;</a:t>
            </a:r>
            <a:br>
              <a:rPr lang="en-GB">
                <a:solidFill>
                  <a:schemeClr val="bg1">
                    <a:lumMod val="50000"/>
                  </a:schemeClr>
                </a:solidFill>
              </a:rPr>
            </a:br>
            <a:r>
              <a:rPr lang="en-GB"/>
              <a:t>Ig, immunoglobulin; mAb, monoclonal antibody; MAC, membrane attack complex; NAD, nicotinamide adenine dinucleotide</a:t>
            </a:r>
            <a:endParaRPr lang="en-GB">
              <a:solidFill>
                <a:srgbClr val="FF0000"/>
              </a:solidFill>
            </a:endParaRPr>
          </a:p>
        </p:txBody>
      </p:sp>
      <p:sp>
        <p:nvSpPr>
          <p:cNvPr id="9" name="Rectangle: Rounded Corners 8">
            <a:extLst>
              <a:ext uri="{FF2B5EF4-FFF2-40B4-BE49-F238E27FC236}">
                <a16:creationId xmlns:a16="http://schemas.microsoft.com/office/drawing/2014/main" id="{9A5F2684-C71A-457B-A19E-7B7AEB71FDEC}"/>
              </a:ext>
            </a:extLst>
          </p:cNvPr>
          <p:cNvSpPr/>
          <p:nvPr/>
        </p:nvSpPr>
        <p:spPr>
          <a:xfrm>
            <a:off x="7960659" y="2617469"/>
            <a:ext cx="3999612" cy="1026311"/>
          </a:xfrm>
          <a:prstGeom prst="roundRect">
            <a:avLst>
              <a:gd name="adj" fmla="val 11770"/>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40000" rtlCol="0" anchor="ctr" anchorCtr="0"/>
          <a:lstStyle/>
          <a:p>
            <a:pPr defTabSz="914377">
              <a:spcAft>
                <a:spcPts val="800"/>
              </a:spcAft>
            </a:pPr>
            <a:r>
              <a:rPr lang="en-GB" sz="1467" dirty="0">
                <a:solidFill>
                  <a:srgbClr val="FFFFFF"/>
                </a:solidFill>
                <a:latin typeface="Arial" panose="020B0604020202020204"/>
              </a:rPr>
              <a:t>Isatuximab is an IgG1 </a:t>
            </a:r>
            <a:r>
              <a:rPr lang="en-GB" sz="1467" dirty="0" err="1">
                <a:solidFill>
                  <a:srgbClr val="FFFFFF"/>
                </a:solidFill>
                <a:latin typeface="Arial" panose="020B0604020202020204"/>
              </a:rPr>
              <a:t>mAb</a:t>
            </a:r>
            <a:r>
              <a:rPr lang="en-GB" sz="1467" dirty="0">
                <a:solidFill>
                  <a:srgbClr val="FFFFFF"/>
                </a:solidFill>
                <a:latin typeface="Arial" panose="020B0604020202020204"/>
              </a:rPr>
              <a:t> that targets a specific epitope on the CD38 transmembrane glycoprotein that is distinct from other anti-CD38 mAbs</a:t>
            </a:r>
            <a:r>
              <a:rPr lang="en-GB" sz="1467" baseline="30000" dirty="0">
                <a:solidFill>
                  <a:srgbClr val="FFFFFF"/>
                </a:solidFill>
                <a:latin typeface="Arial" panose="020B0604020202020204"/>
              </a:rPr>
              <a:t>4–6</a:t>
            </a:r>
          </a:p>
        </p:txBody>
      </p:sp>
      <p:sp>
        <p:nvSpPr>
          <p:cNvPr id="11" name="Rectangle: Rounded Corners 10">
            <a:extLst>
              <a:ext uri="{FF2B5EF4-FFF2-40B4-BE49-F238E27FC236}">
                <a16:creationId xmlns:a16="http://schemas.microsoft.com/office/drawing/2014/main" id="{78716156-F682-4692-8B85-D9E748DC1A10}"/>
              </a:ext>
            </a:extLst>
          </p:cNvPr>
          <p:cNvSpPr/>
          <p:nvPr/>
        </p:nvSpPr>
        <p:spPr>
          <a:xfrm>
            <a:off x="7960660" y="1304343"/>
            <a:ext cx="3999611" cy="1026311"/>
          </a:xfrm>
          <a:prstGeom prst="roundRect">
            <a:avLst>
              <a:gd name="adj" fmla="val 11770"/>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40000" rtlCol="0" anchor="ctr" anchorCtr="0"/>
          <a:lstStyle/>
          <a:p>
            <a:pPr defTabSz="914377">
              <a:spcAft>
                <a:spcPts val="800"/>
              </a:spcAft>
            </a:pPr>
            <a:r>
              <a:rPr lang="en-GB" sz="1467" dirty="0">
                <a:solidFill>
                  <a:srgbClr val="FFFFFF"/>
                </a:solidFill>
                <a:latin typeface="Arial" panose="020B0604020202020204"/>
              </a:rPr>
              <a:t>CD38 functions as a receptor and an ectoenzyme, and is highly and uniformly expressed on multiple myeloma cells</a:t>
            </a:r>
            <a:r>
              <a:rPr lang="en-GB" sz="1467" baseline="30000" dirty="0">
                <a:solidFill>
                  <a:srgbClr val="FFFFFF"/>
                </a:solidFill>
                <a:latin typeface="Arial" panose="020B0604020202020204"/>
              </a:rPr>
              <a:t>1–3</a:t>
            </a:r>
          </a:p>
        </p:txBody>
      </p:sp>
      <p:sp>
        <p:nvSpPr>
          <p:cNvPr id="12" name="Rectangle: Rounded Corners 11">
            <a:extLst>
              <a:ext uri="{FF2B5EF4-FFF2-40B4-BE49-F238E27FC236}">
                <a16:creationId xmlns:a16="http://schemas.microsoft.com/office/drawing/2014/main" id="{E4EDB6E7-215D-463B-B41F-DB322CAF549D}"/>
              </a:ext>
            </a:extLst>
          </p:cNvPr>
          <p:cNvSpPr/>
          <p:nvPr/>
        </p:nvSpPr>
        <p:spPr>
          <a:xfrm>
            <a:off x="7960659" y="3930593"/>
            <a:ext cx="3999612" cy="1623064"/>
          </a:xfrm>
          <a:prstGeom prst="roundRect">
            <a:avLst>
              <a:gd name="adj" fmla="val 6936"/>
            </a:avLst>
          </a:prstGeom>
          <a:solidFill>
            <a:schemeClr val="accent3">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240000" rIns="96000" rtlCol="0" anchor="t" anchorCtr="0"/>
          <a:lstStyle/>
          <a:p>
            <a:pPr defTabSz="914377"/>
            <a:r>
              <a:rPr lang="en-GB" sz="1467" dirty="0">
                <a:solidFill>
                  <a:srgbClr val="FFFFFF"/>
                </a:solidFill>
                <a:latin typeface="Arial" panose="020B0604020202020204"/>
              </a:rPr>
              <a:t>Isatuximab has multiple modes of action:</a:t>
            </a:r>
            <a:r>
              <a:rPr lang="en-GB" sz="1467" baseline="30000" dirty="0">
                <a:solidFill>
                  <a:srgbClr val="FFFFFF"/>
                </a:solidFill>
                <a:latin typeface="Arial" panose="020B0604020202020204"/>
              </a:rPr>
              <a:t>4–6</a:t>
            </a:r>
            <a:r>
              <a:rPr lang="en-GB" sz="1467" dirty="0">
                <a:solidFill>
                  <a:srgbClr val="FFFFFF"/>
                </a:solidFill>
                <a:latin typeface="Arial" panose="020B0604020202020204"/>
              </a:rPr>
              <a:t> </a:t>
            </a:r>
          </a:p>
          <a:p>
            <a:pPr marL="243411" indent="-243411" defTabSz="914377">
              <a:buFont typeface="Arial" panose="020B0604020202020204" pitchFamily="34" charset="0"/>
              <a:buChar char="•"/>
            </a:pPr>
            <a:r>
              <a:rPr lang="en-GB" sz="1467" dirty="0">
                <a:solidFill>
                  <a:srgbClr val="FFFFFF"/>
                </a:solidFill>
                <a:latin typeface="Arial" panose="020B0604020202020204"/>
              </a:rPr>
              <a:t>Fc-dependent immune mechanisms: ADCC, CDC and ADCP</a:t>
            </a:r>
          </a:p>
          <a:p>
            <a:pPr marL="243411" indent="-243411" defTabSz="914377">
              <a:buFont typeface="Arial" panose="020B0604020202020204" pitchFamily="34" charset="0"/>
              <a:buChar char="•"/>
            </a:pPr>
            <a:r>
              <a:rPr lang="en-GB" sz="1467" dirty="0">
                <a:solidFill>
                  <a:srgbClr val="FFFFFF"/>
                </a:solidFill>
                <a:latin typeface="Arial" panose="020B0604020202020204"/>
              </a:rPr>
              <a:t>Fc-independent direct apoptosis</a:t>
            </a:r>
          </a:p>
          <a:p>
            <a:pPr marL="243411" indent="-243411" defTabSz="914377">
              <a:buFont typeface="Arial" panose="020B0604020202020204" pitchFamily="34" charset="0"/>
              <a:buChar char="•"/>
            </a:pPr>
            <a:r>
              <a:rPr lang="en-GB" sz="1467" dirty="0">
                <a:solidFill>
                  <a:srgbClr val="FFFFFF"/>
                </a:solidFill>
                <a:latin typeface="Arial" panose="020B0604020202020204"/>
              </a:rPr>
              <a:t>Inhibition of CD38 ectoenzyme activity</a:t>
            </a:r>
          </a:p>
          <a:p>
            <a:pPr marL="243411" indent="-243411" defTabSz="914377">
              <a:buFont typeface="Arial" panose="020B0604020202020204" pitchFamily="34" charset="0"/>
              <a:buChar char="•"/>
            </a:pPr>
            <a:r>
              <a:rPr lang="en-GB" sz="1467" dirty="0">
                <a:solidFill>
                  <a:srgbClr val="FFFFFF"/>
                </a:solidFill>
                <a:latin typeface="Arial" panose="020B0604020202020204"/>
              </a:rPr>
              <a:t>Immunomodulation</a:t>
            </a:r>
          </a:p>
          <a:p>
            <a:pPr defTabSz="914377"/>
            <a:endParaRPr lang="en-GB" sz="1467" dirty="0">
              <a:solidFill>
                <a:srgbClr val="FF0000"/>
              </a:solidFill>
              <a:latin typeface="Arial" panose="020B0604020202020204"/>
            </a:endParaRPr>
          </a:p>
        </p:txBody>
      </p:sp>
      <p:sp>
        <p:nvSpPr>
          <p:cNvPr id="10" name="Rectangle 9">
            <a:hlinkClick r:id="rId5" action="ppaction://hlinksldjump"/>
            <a:extLst>
              <a:ext uri="{FF2B5EF4-FFF2-40B4-BE49-F238E27FC236}">
                <a16:creationId xmlns:a16="http://schemas.microsoft.com/office/drawing/2014/main" id="{68E7D58D-A097-4197-8814-6A5B9475EB7D}"/>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140986083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323" name="Rectangle: Rounded Corners 322">
            <a:extLst>
              <a:ext uri="{FF2B5EF4-FFF2-40B4-BE49-F238E27FC236}">
                <a16:creationId xmlns:a16="http://schemas.microsoft.com/office/drawing/2014/main" id="{9C2F5BD4-0F07-41DE-9F7E-D6EF4149281F}"/>
              </a:ext>
            </a:extLst>
          </p:cNvPr>
          <p:cNvSpPr/>
          <p:nvPr/>
        </p:nvSpPr>
        <p:spPr>
          <a:xfrm>
            <a:off x="8059955" y="1056870"/>
            <a:ext cx="3648000" cy="944703"/>
          </a:xfrm>
          <a:prstGeom prst="roundRect">
            <a:avLst/>
          </a:prstGeom>
          <a:solidFill>
            <a:schemeClr val="accent3">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867" dirty="0">
                <a:solidFill>
                  <a:srgbClr val="FFFFFF"/>
                </a:solidFill>
                <a:latin typeface="Arial" panose="020B0604020202020204"/>
              </a:rPr>
              <a:t>Isatuximab induced CDC in a range of CD38+ malignant </a:t>
            </a:r>
            <a:br>
              <a:rPr lang="en-GB" sz="1867" dirty="0">
                <a:solidFill>
                  <a:srgbClr val="FFFFFF"/>
                </a:solidFill>
                <a:latin typeface="Arial" panose="020B0604020202020204"/>
              </a:rPr>
            </a:br>
            <a:r>
              <a:rPr lang="en-GB" sz="1867" dirty="0">
                <a:solidFill>
                  <a:srgbClr val="FFFFFF"/>
                </a:solidFill>
                <a:latin typeface="Arial" panose="020B0604020202020204"/>
              </a:rPr>
              <a:t>cell lines</a:t>
            </a:r>
            <a:r>
              <a:rPr lang="en-GB" sz="1867" baseline="30000" dirty="0">
                <a:solidFill>
                  <a:srgbClr val="FFFFFF"/>
                </a:solidFill>
                <a:latin typeface="Arial" panose="020B0604020202020204"/>
              </a:rPr>
              <a:t>1</a:t>
            </a:r>
            <a:endParaRPr lang="en-US" sz="1867" baseline="30000" dirty="0">
              <a:solidFill>
                <a:srgbClr val="FFFFFF"/>
              </a:solidFill>
              <a:latin typeface="Arial" panose="020B0604020202020204"/>
            </a:endParaRPr>
          </a:p>
        </p:txBody>
      </p:sp>
      <p:sp>
        <p:nvSpPr>
          <p:cNvPr id="358" name="Rectangle: Rounded Corners 357">
            <a:extLst>
              <a:ext uri="{FF2B5EF4-FFF2-40B4-BE49-F238E27FC236}">
                <a16:creationId xmlns:a16="http://schemas.microsoft.com/office/drawing/2014/main" id="{3B044D20-104C-41ED-A7CC-9D3EA041F488}"/>
              </a:ext>
            </a:extLst>
          </p:cNvPr>
          <p:cNvSpPr/>
          <p:nvPr/>
        </p:nvSpPr>
        <p:spPr>
          <a:xfrm>
            <a:off x="4269985" y="1067663"/>
            <a:ext cx="3648000" cy="944700"/>
          </a:xfrm>
          <a:prstGeom prst="roundRect">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867" dirty="0">
                <a:solidFill>
                  <a:srgbClr val="FFFFFF"/>
                </a:solidFill>
                <a:latin typeface="Arial" panose="020B0604020202020204"/>
              </a:rPr>
              <a:t>Isatuximab mediated ADCP with human macrophages</a:t>
            </a:r>
            <a:r>
              <a:rPr lang="en-GB" sz="1867" baseline="30000" dirty="0">
                <a:solidFill>
                  <a:srgbClr val="FFFFFF"/>
                </a:solidFill>
                <a:latin typeface="Arial" panose="020B0604020202020204"/>
              </a:rPr>
              <a:t>1</a:t>
            </a:r>
            <a:endParaRPr lang="en-US" sz="1867" baseline="30000" dirty="0">
              <a:solidFill>
                <a:srgbClr val="FFFFFF"/>
              </a:solidFill>
              <a:latin typeface="Arial" panose="020B0604020202020204"/>
            </a:endParaRPr>
          </a:p>
        </p:txBody>
      </p:sp>
      <p:sp>
        <p:nvSpPr>
          <p:cNvPr id="329" name="Rectangle: Rounded Corners 328">
            <a:extLst>
              <a:ext uri="{FF2B5EF4-FFF2-40B4-BE49-F238E27FC236}">
                <a16:creationId xmlns:a16="http://schemas.microsoft.com/office/drawing/2014/main" id="{B3C1BE61-8BDE-4A27-A738-74E87B775A09}"/>
              </a:ext>
            </a:extLst>
          </p:cNvPr>
          <p:cNvSpPr/>
          <p:nvPr/>
        </p:nvSpPr>
        <p:spPr>
          <a:xfrm>
            <a:off x="486835" y="1067088"/>
            <a:ext cx="3648000" cy="944701"/>
          </a:xfrm>
          <a:prstGeom prst="roundRect">
            <a:avLst/>
          </a:prstGeom>
          <a:solidFill>
            <a:schemeClr val="tx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867" dirty="0">
                <a:solidFill>
                  <a:srgbClr val="FFFFFF"/>
                </a:solidFill>
                <a:latin typeface="Arial" panose="020B0604020202020204"/>
              </a:rPr>
              <a:t>Isatuximab induced strong ADCC in a range of CD38+ malignant cell lines</a:t>
            </a:r>
            <a:r>
              <a:rPr lang="en-GB" sz="1867" baseline="30000" dirty="0">
                <a:solidFill>
                  <a:srgbClr val="FFFFFF"/>
                </a:solidFill>
                <a:latin typeface="Arial" panose="020B0604020202020204"/>
              </a:rPr>
              <a:t>1</a:t>
            </a:r>
            <a:endParaRPr lang="en-US" sz="1867" baseline="30000" dirty="0">
              <a:solidFill>
                <a:srgbClr val="FFFFFF"/>
              </a:solidFill>
              <a:latin typeface="Arial" panose="020B0604020202020204"/>
            </a:endParaRPr>
          </a:p>
        </p:txBody>
      </p:sp>
      <p:sp>
        <p:nvSpPr>
          <p:cNvPr id="2" name="Title 1">
            <a:extLst>
              <a:ext uri="{FF2B5EF4-FFF2-40B4-BE49-F238E27FC236}">
                <a16:creationId xmlns:a16="http://schemas.microsoft.com/office/drawing/2014/main" id="{91EA06EA-2CA0-4EC2-BAA5-051990870302}"/>
              </a:ext>
            </a:extLst>
          </p:cNvPr>
          <p:cNvSpPr>
            <a:spLocks noGrp="1"/>
          </p:cNvSpPr>
          <p:nvPr>
            <p:ph type="title"/>
          </p:nvPr>
        </p:nvSpPr>
        <p:spPr>
          <a:xfrm>
            <a:off x="478367" y="475890"/>
            <a:ext cx="11521128" cy="406201"/>
          </a:xfrm>
        </p:spPr>
        <p:txBody>
          <a:bodyPr/>
          <a:lstStyle/>
          <a:p>
            <a:r>
              <a:rPr lang="en-US"/>
              <a:t>Isatuximab has classic Fc-dependent immune effector functions </a:t>
            </a:r>
          </a:p>
        </p:txBody>
      </p:sp>
      <p:sp>
        <p:nvSpPr>
          <p:cNvPr id="4" name="Slide Number Placeholder 3">
            <a:extLst>
              <a:ext uri="{FF2B5EF4-FFF2-40B4-BE49-F238E27FC236}">
                <a16:creationId xmlns:a16="http://schemas.microsoft.com/office/drawing/2014/main" id="{9B70E656-5121-4F05-A52C-C25736124C0E}"/>
              </a:ext>
            </a:extLst>
          </p:cNvPr>
          <p:cNvSpPr>
            <a:spLocks noGrp="1"/>
          </p:cNvSpPr>
          <p:nvPr>
            <p:ph type="sldNum" sz="quarter" idx="12"/>
          </p:nvPr>
        </p:nvSpPr>
        <p:spPr/>
        <p:txBody>
          <a:bodyPr/>
          <a:lstStyle/>
          <a:p>
            <a:pPr defTabSz="914377"/>
            <a:r>
              <a:rPr lang="fr-FR">
                <a:solidFill>
                  <a:srgbClr val="6B747B"/>
                </a:solidFill>
                <a:latin typeface="Arial" panose="020B0604020202020204"/>
              </a:rPr>
              <a:t>      </a:t>
            </a:r>
            <a:fld id="{6AC570C6-BE92-4392-9D1F-1A0F4B21DAF8}" type="slidenum">
              <a:rPr lang="fr-FR">
                <a:solidFill>
                  <a:srgbClr val="6B747B"/>
                </a:solidFill>
                <a:latin typeface="Arial" panose="020B0604020202020204"/>
              </a:rPr>
              <a:pPr defTabSz="914377"/>
              <a:t>99</a:t>
            </a:fld>
            <a:endParaRPr lang="fr-FR">
              <a:solidFill>
                <a:srgbClr val="6B747B"/>
              </a:solidFill>
              <a:latin typeface="Arial" panose="020B0604020202020204"/>
            </a:endParaRPr>
          </a:p>
        </p:txBody>
      </p:sp>
      <p:sp>
        <p:nvSpPr>
          <p:cNvPr id="3" name="Text Placeholder 2">
            <a:extLst>
              <a:ext uri="{FF2B5EF4-FFF2-40B4-BE49-F238E27FC236}">
                <a16:creationId xmlns:a16="http://schemas.microsoft.com/office/drawing/2014/main" id="{5C40256A-A358-4787-9B2A-B41B5D64513B}"/>
              </a:ext>
            </a:extLst>
          </p:cNvPr>
          <p:cNvSpPr>
            <a:spLocks noGrp="1"/>
          </p:cNvSpPr>
          <p:nvPr>
            <p:ph type="body" sz="quarter" idx="13"/>
          </p:nvPr>
        </p:nvSpPr>
        <p:spPr/>
        <p:txBody>
          <a:bodyPr/>
          <a:lstStyle/>
          <a:p>
            <a:r>
              <a:rPr lang="fr-FR"/>
              <a:t>1. Deckert J, et al. Clin Cancer Res 2014;20:4574–83; 2</a:t>
            </a:r>
            <a:r>
              <a:rPr lang="en-GB"/>
              <a:t>. Zhu C, et al. Front Immunol 2020;14;11:1771</a:t>
            </a:r>
            <a:endParaRPr lang="fr-FR"/>
          </a:p>
        </p:txBody>
      </p:sp>
      <p:sp>
        <p:nvSpPr>
          <p:cNvPr id="7" name="Text Placeholder 6">
            <a:extLst>
              <a:ext uri="{FF2B5EF4-FFF2-40B4-BE49-F238E27FC236}">
                <a16:creationId xmlns:a16="http://schemas.microsoft.com/office/drawing/2014/main" id="{EB02FBCA-5272-495C-9E19-5D943FD5603F}"/>
              </a:ext>
            </a:extLst>
          </p:cNvPr>
          <p:cNvSpPr>
            <a:spLocks noGrp="1"/>
          </p:cNvSpPr>
          <p:nvPr>
            <p:ph type="body" sz="quarter" idx="14"/>
          </p:nvPr>
        </p:nvSpPr>
        <p:spPr>
          <a:xfrm>
            <a:off x="486835" y="5880100"/>
            <a:ext cx="5831292" cy="381000"/>
          </a:xfrm>
        </p:spPr>
        <p:txBody>
          <a:bodyPr/>
          <a:lstStyle/>
          <a:p>
            <a:endParaRPr lang="fr-FR"/>
          </a:p>
          <a:p>
            <a:r>
              <a:rPr lang="en-GB"/>
              <a:t>Ab, antibody; ADCC, antibody-dependent cell-mediated cytotoxicity; ADCP, antibody-dependent cell-mediated phagocytosis; CDC, complement-dependent cytotoxicity; Fc, fragment crystallizable</a:t>
            </a:r>
          </a:p>
        </p:txBody>
      </p:sp>
      <p:grpSp>
        <p:nvGrpSpPr>
          <p:cNvPr id="360" name="Group 359">
            <a:extLst>
              <a:ext uri="{FF2B5EF4-FFF2-40B4-BE49-F238E27FC236}">
                <a16:creationId xmlns:a16="http://schemas.microsoft.com/office/drawing/2014/main" id="{520AB215-7DE1-4098-BF74-92CB8FD0F294}"/>
              </a:ext>
            </a:extLst>
          </p:cNvPr>
          <p:cNvGrpSpPr/>
          <p:nvPr/>
        </p:nvGrpSpPr>
        <p:grpSpPr>
          <a:xfrm>
            <a:off x="671858" y="2103315"/>
            <a:ext cx="3311660" cy="2932566"/>
            <a:chOff x="3326559" y="2010076"/>
            <a:chExt cx="2483745" cy="2199424"/>
          </a:xfrm>
        </p:grpSpPr>
        <p:sp>
          <p:nvSpPr>
            <p:cNvPr id="366" name="Freeform 117">
              <a:extLst>
                <a:ext uri="{FF2B5EF4-FFF2-40B4-BE49-F238E27FC236}">
                  <a16:creationId xmlns:a16="http://schemas.microsoft.com/office/drawing/2014/main" id="{5A4EA5F0-EB2A-42D4-8500-A0DAB2F950C8}"/>
                </a:ext>
              </a:extLst>
            </p:cNvPr>
            <p:cNvSpPr>
              <a:spLocks/>
            </p:cNvSpPr>
            <p:nvPr/>
          </p:nvSpPr>
          <p:spPr bwMode="auto">
            <a:xfrm>
              <a:off x="3816112" y="2078962"/>
              <a:ext cx="1863961" cy="1728579"/>
            </a:xfrm>
            <a:custGeom>
              <a:avLst/>
              <a:gdLst>
                <a:gd name="T0" fmla="*/ 0 w 950"/>
                <a:gd name="T1" fmla="*/ 0 h 881"/>
                <a:gd name="T2" fmla="*/ 0 w 950"/>
                <a:gd name="T3" fmla="*/ 881 h 881"/>
                <a:gd name="T4" fmla="*/ 950 w 950"/>
                <a:gd name="T5" fmla="*/ 881 h 881"/>
              </a:gdLst>
              <a:ahLst/>
              <a:cxnLst>
                <a:cxn ang="0">
                  <a:pos x="T0" y="T1"/>
                </a:cxn>
                <a:cxn ang="0">
                  <a:pos x="T2" y="T3"/>
                </a:cxn>
                <a:cxn ang="0">
                  <a:pos x="T4" y="T5"/>
                </a:cxn>
              </a:cxnLst>
              <a:rect l="0" t="0" r="r" b="b"/>
              <a:pathLst>
                <a:path w="950" h="881">
                  <a:moveTo>
                    <a:pt x="0" y="0"/>
                  </a:moveTo>
                  <a:lnTo>
                    <a:pt x="0" y="881"/>
                  </a:lnTo>
                  <a:lnTo>
                    <a:pt x="950" y="881"/>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67" name="Rectangle 5">
              <a:extLst>
                <a:ext uri="{FF2B5EF4-FFF2-40B4-BE49-F238E27FC236}">
                  <a16:creationId xmlns:a16="http://schemas.microsoft.com/office/drawing/2014/main" id="{DBD32312-C9B1-4FF1-847D-D30FFF506305}"/>
                </a:ext>
              </a:extLst>
            </p:cNvPr>
            <p:cNvSpPr>
              <a:spLocks noChangeArrowheads="1"/>
            </p:cNvSpPr>
            <p:nvPr/>
          </p:nvSpPr>
          <p:spPr bwMode="auto">
            <a:xfrm>
              <a:off x="5652603" y="3146325"/>
              <a:ext cx="58862" cy="60825"/>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68" name="Rectangle 6">
              <a:extLst>
                <a:ext uri="{FF2B5EF4-FFF2-40B4-BE49-F238E27FC236}">
                  <a16:creationId xmlns:a16="http://schemas.microsoft.com/office/drawing/2014/main" id="{86B05F2E-FDC8-455E-89BE-6FAAC0FE9E71}"/>
                </a:ext>
              </a:extLst>
            </p:cNvPr>
            <p:cNvSpPr>
              <a:spLocks noChangeArrowheads="1"/>
            </p:cNvSpPr>
            <p:nvPr/>
          </p:nvSpPr>
          <p:spPr bwMode="auto">
            <a:xfrm>
              <a:off x="5346521" y="3118856"/>
              <a:ext cx="58862" cy="56900"/>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0" name="Rectangle 7">
              <a:extLst>
                <a:ext uri="{FF2B5EF4-FFF2-40B4-BE49-F238E27FC236}">
                  <a16:creationId xmlns:a16="http://schemas.microsoft.com/office/drawing/2014/main" id="{2EEE8AFB-BB8C-4EFA-95E6-12757AC861BE}"/>
                </a:ext>
              </a:extLst>
            </p:cNvPr>
            <p:cNvSpPr>
              <a:spLocks noChangeArrowheads="1"/>
            </p:cNvSpPr>
            <p:nvPr/>
          </p:nvSpPr>
          <p:spPr bwMode="auto">
            <a:xfrm>
              <a:off x="5038477" y="3140439"/>
              <a:ext cx="56900"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1" name="Rectangle 8">
              <a:extLst>
                <a:ext uri="{FF2B5EF4-FFF2-40B4-BE49-F238E27FC236}">
                  <a16:creationId xmlns:a16="http://schemas.microsoft.com/office/drawing/2014/main" id="{B6867973-7D3E-4BF3-9918-CB09FD6F0198}"/>
                </a:ext>
              </a:extLst>
            </p:cNvPr>
            <p:cNvSpPr>
              <a:spLocks noChangeArrowheads="1"/>
            </p:cNvSpPr>
            <p:nvPr/>
          </p:nvSpPr>
          <p:spPr bwMode="auto">
            <a:xfrm>
              <a:off x="4720622" y="3536776"/>
              <a:ext cx="54938"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2" name="Rectangle 9">
              <a:extLst>
                <a:ext uri="{FF2B5EF4-FFF2-40B4-BE49-F238E27FC236}">
                  <a16:creationId xmlns:a16="http://schemas.microsoft.com/office/drawing/2014/main" id="{10EA6A5B-6C4D-4B51-A4AF-A84EAB88D70A}"/>
                </a:ext>
              </a:extLst>
            </p:cNvPr>
            <p:cNvSpPr>
              <a:spLocks noChangeArrowheads="1"/>
            </p:cNvSpPr>
            <p:nvPr/>
          </p:nvSpPr>
          <p:spPr bwMode="auto">
            <a:xfrm>
              <a:off x="4412579" y="3693741"/>
              <a:ext cx="58862"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3" name="Rectangle 10">
              <a:extLst>
                <a:ext uri="{FF2B5EF4-FFF2-40B4-BE49-F238E27FC236}">
                  <a16:creationId xmlns:a16="http://schemas.microsoft.com/office/drawing/2014/main" id="{64583EA3-633F-4C7A-B216-24D8960FFFF6}"/>
                </a:ext>
              </a:extLst>
            </p:cNvPr>
            <p:cNvSpPr>
              <a:spLocks noChangeArrowheads="1"/>
            </p:cNvSpPr>
            <p:nvPr/>
          </p:nvSpPr>
          <p:spPr bwMode="auto">
            <a:xfrm>
              <a:off x="4100610" y="3707475"/>
              <a:ext cx="58862"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4" name="Freeform 87">
              <a:extLst>
                <a:ext uri="{FF2B5EF4-FFF2-40B4-BE49-F238E27FC236}">
                  <a16:creationId xmlns:a16="http://schemas.microsoft.com/office/drawing/2014/main" id="{A046818D-80A2-4A15-A1B0-CBF63CCDA94A}"/>
                </a:ext>
              </a:extLst>
            </p:cNvPr>
            <p:cNvSpPr>
              <a:spLocks/>
            </p:cNvSpPr>
            <p:nvPr/>
          </p:nvSpPr>
          <p:spPr bwMode="auto">
            <a:xfrm>
              <a:off x="5032591" y="3167908"/>
              <a:ext cx="68673" cy="62786"/>
            </a:xfrm>
            <a:custGeom>
              <a:avLst/>
              <a:gdLst>
                <a:gd name="T0" fmla="*/ 17 w 35"/>
                <a:gd name="T1" fmla="*/ 0 h 32"/>
                <a:gd name="T2" fmla="*/ 0 w 35"/>
                <a:gd name="T3" fmla="*/ 32 h 32"/>
                <a:gd name="T4" fmla="*/ 35 w 35"/>
                <a:gd name="T5" fmla="*/ 32 h 32"/>
                <a:gd name="T6" fmla="*/ 17 w 35"/>
                <a:gd name="T7" fmla="*/ 0 h 32"/>
              </a:gdLst>
              <a:ahLst/>
              <a:cxnLst>
                <a:cxn ang="0">
                  <a:pos x="T0" y="T1"/>
                </a:cxn>
                <a:cxn ang="0">
                  <a:pos x="T2" y="T3"/>
                </a:cxn>
                <a:cxn ang="0">
                  <a:pos x="T4" y="T5"/>
                </a:cxn>
                <a:cxn ang="0">
                  <a:pos x="T6" y="T7"/>
                </a:cxn>
              </a:cxnLst>
              <a:rect l="0" t="0" r="r" b="b"/>
              <a:pathLst>
                <a:path w="35" h="32">
                  <a:moveTo>
                    <a:pt x="17" y="0"/>
                  </a:moveTo>
                  <a:lnTo>
                    <a:pt x="0" y="32"/>
                  </a:lnTo>
                  <a:lnTo>
                    <a:pt x="35" y="32"/>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5" name="Freeform 88">
              <a:extLst>
                <a:ext uri="{FF2B5EF4-FFF2-40B4-BE49-F238E27FC236}">
                  <a16:creationId xmlns:a16="http://schemas.microsoft.com/office/drawing/2014/main" id="{3013CBD3-D4A0-41A1-82F6-FC56D65BECF8}"/>
                </a:ext>
              </a:extLst>
            </p:cNvPr>
            <p:cNvSpPr>
              <a:spLocks/>
            </p:cNvSpPr>
            <p:nvPr/>
          </p:nvSpPr>
          <p:spPr bwMode="auto">
            <a:xfrm>
              <a:off x="4712774" y="3662348"/>
              <a:ext cx="70634" cy="58862"/>
            </a:xfrm>
            <a:custGeom>
              <a:avLst/>
              <a:gdLst>
                <a:gd name="T0" fmla="*/ 18 w 36"/>
                <a:gd name="T1" fmla="*/ 0 h 30"/>
                <a:gd name="T2" fmla="*/ 0 w 36"/>
                <a:gd name="T3" fmla="*/ 30 h 30"/>
                <a:gd name="T4" fmla="*/ 36 w 36"/>
                <a:gd name="T5" fmla="*/ 30 h 30"/>
                <a:gd name="T6" fmla="*/ 18 w 36"/>
                <a:gd name="T7" fmla="*/ 0 h 30"/>
              </a:gdLst>
              <a:ahLst/>
              <a:cxnLst>
                <a:cxn ang="0">
                  <a:pos x="T0" y="T1"/>
                </a:cxn>
                <a:cxn ang="0">
                  <a:pos x="T2" y="T3"/>
                </a:cxn>
                <a:cxn ang="0">
                  <a:pos x="T4" y="T5"/>
                </a:cxn>
                <a:cxn ang="0">
                  <a:pos x="T6" y="T7"/>
                </a:cxn>
              </a:cxnLst>
              <a:rect l="0" t="0" r="r" b="b"/>
              <a:pathLst>
                <a:path w="36" h="30">
                  <a:moveTo>
                    <a:pt x="18" y="0"/>
                  </a:moveTo>
                  <a:lnTo>
                    <a:pt x="0" y="30"/>
                  </a:lnTo>
                  <a:lnTo>
                    <a:pt x="36"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6" name="Freeform 89">
              <a:extLst>
                <a:ext uri="{FF2B5EF4-FFF2-40B4-BE49-F238E27FC236}">
                  <a16:creationId xmlns:a16="http://schemas.microsoft.com/office/drawing/2014/main" id="{C90A5C74-551A-48F1-A120-F51A15B45B05}"/>
                </a:ext>
              </a:extLst>
            </p:cNvPr>
            <p:cNvSpPr>
              <a:spLocks/>
            </p:cNvSpPr>
            <p:nvPr/>
          </p:nvSpPr>
          <p:spPr bwMode="auto">
            <a:xfrm>
              <a:off x="4404731" y="3752603"/>
              <a:ext cx="70634" cy="58862"/>
            </a:xfrm>
            <a:custGeom>
              <a:avLst/>
              <a:gdLst>
                <a:gd name="T0" fmla="*/ 18 w 36"/>
                <a:gd name="T1" fmla="*/ 0 h 30"/>
                <a:gd name="T2" fmla="*/ 0 w 36"/>
                <a:gd name="T3" fmla="*/ 30 h 30"/>
                <a:gd name="T4" fmla="*/ 36 w 36"/>
                <a:gd name="T5" fmla="*/ 30 h 30"/>
                <a:gd name="T6" fmla="*/ 18 w 36"/>
                <a:gd name="T7" fmla="*/ 0 h 30"/>
              </a:gdLst>
              <a:ahLst/>
              <a:cxnLst>
                <a:cxn ang="0">
                  <a:pos x="T0" y="T1"/>
                </a:cxn>
                <a:cxn ang="0">
                  <a:pos x="T2" y="T3"/>
                </a:cxn>
                <a:cxn ang="0">
                  <a:pos x="T4" y="T5"/>
                </a:cxn>
                <a:cxn ang="0">
                  <a:pos x="T6" y="T7"/>
                </a:cxn>
              </a:cxnLst>
              <a:rect l="0" t="0" r="r" b="b"/>
              <a:pathLst>
                <a:path w="36" h="30">
                  <a:moveTo>
                    <a:pt x="18" y="0"/>
                  </a:moveTo>
                  <a:lnTo>
                    <a:pt x="0" y="30"/>
                  </a:lnTo>
                  <a:lnTo>
                    <a:pt x="36"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7" name="Freeform 90">
              <a:extLst>
                <a:ext uri="{FF2B5EF4-FFF2-40B4-BE49-F238E27FC236}">
                  <a16:creationId xmlns:a16="http://schemas.microsoft.com/office/drawing/2014/main" id="{3F7779DC-31DF-4EFC-B6F6-F450287FC584}"/>
                </a:ext>
              </a:extLst>
            </p:cNvPr>
            <p:cNvSpPr>
              <a:spLocks/>
            </p:cNvSpPr>
            <p:nvPr/>
          </p:nvSpPr>
          <p:spPr bwMode="auto">
            <a:xfrm>
              <a:off x="4096686" y="3752603"/>
              <a:ext cx="66710" cy="58862"/>
            </a:xfrm>
            <a:custGeom>
              <a:avLst/>
              <a:gdLst>
                <a:gd name="T0" fmla="*/ 18 w 34"/>
                <a:gd name="T1" fmla="*/ 0 h 30"/>
                <a:gd name="T2" fmla="*/ 0 w 34"/>
                <a:gd name="T3" fmla="*/ 30 h 30"/>
                <a:gd name="T4" fmla="*/ 34 w 34"/>
                <a:gd name="T5" fmla="*/ 30 h 30"/>
                <a:gd name="T6" fmla="*/ 18 w 34"/>
                <a:gd name="T7" fmla="*/ 0 h 30"/>
              </a:gdLst>
              <a:ahLst/>
              <a:cxnLst>
                <a:cxn ang="0">
                  <a:pos x="T0" y="T1"/>
                </a:cxn>
                <a:cxn ang="0">
                  <a:pos x="T2" y="T3"/>
                </a:cxn>
                <a:cxn ang="0">
                  <a:pos x="T4" y="T5"/>
                </a:cxn>
                <a:cxn ang="0">
                  <a:pos x="T6" y="T7"/>
                </a:cxn>
              </a:cxnLst>
              <a:rect l="0" t="0" r="r" b="b"/>
              <a:pathLst>
                <a:path w="34" h="30">
                  <a:moveTo>
                    <a:pt x="18" y="0"/>
                  </a:moveTo>
                  <a:lnTo>
                    <a:pt x="0" y="30"/>
                  </a:lnTo>
                  <a:lnTo>
                    <a:pt x="34"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8" name="Freeform 91">
              <a:extLst>
                <a:ext uri="{FF2B5EF4-FFF2-40B4-BE49-F238E27FC236}">
                  <a16:creationId xmlns:a16="http://schemas.microsoft.com/office/drawing/2014/main" id="{6232A656-0508-498C-8520-478BDDC8C04E}"/>
                </a:ext>
              </a:extLst>
            </p:cNvPr>
            <p:cNvSpPr>
              <a:spLocks/>
            </p:cNvSpPr>
            <p:nvPr/>
          </p:nvSpPr>
          <p:spPr bwMode="auto">
            <a:xfrm>
              <a:off x="3782756" y="3752603"/>
              <a:ext cx="68673" cy="58862"/>
            </a:xfrm>
            <a:custGeom>
              <a:avLst/>
              <a:gdLst>
                <a:gd name="T0" fmla="*/ 17 w 35"/>
                <a:gd name="T1" fmla="*/ 0 h 30"/>
                <a:gd name="T2" fmla="*/ 0 w 35"/>
                <a:gd name="T3" fmla="*/ 30 h 30"/>
                <a:gd name="T4" fmla="*/ 35 w 35"/>
                <a:gd name="T5" fmla="*/ 30 h 30"/>
                <a:gd name="T6" fmla="*/ 17 w 35"/>
                <a:gd name="T7" fmla="*/ 0 h 30"/>
              </a:gdLst>
              <a:ahLst/>
              <a:cxnLst>
                <a:cxn ang="0">
                  <a:pos x="T0" y="T1"/>
                </a:cxn>
                <a:cxn ang="0">
                  <a:pos x="T2" y="T3"/>
                </a:cxn>
                <a:cxn ang="0">
                  <a:pos x="T4" y="T5"/>
                </a:cxn>
                <a:cxn ang="0">
                  <a:pos x="T6" y="T7"/>
                </a:cxn>
              </a:cxnLst>
              <a:rect l="0" t="0" r="r" b="b"/>
              <a:pathLst>
                <a:path w="35" h="30">
                  <a:moveTo>
                    <a:pt x="17" y="0"/>
                  </a:moveTo>
                  <a:lnTo>
                    <a:pt x="0" y="30"/>
                  </a:lnTo>
                  <a:lnTo>
                    <a:pt x="35"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79" name="Line 118">
              <a:extLst>
                <a:ext uri="{FF2B5EF4-FFF2-40B4-BE49-F238E27FC236}">
                  <a16:creationId xmlns:a16="http://schemas.microsoft.com/office/drawing/2014/main" id="{158C7545-13A4-478E-BC60-3A28D8582AFE}"/>
                </a:ext>
              </a:extLst>
            </p:cNvPr>
            <p:cNvSpPr>
              <a:spLocks noChangeShapeType="1"/>
            </p:cNvSpPr>
            <p:nvPr/>
          </p:nvSpPr>
          <p:spPr bwMode="auto">
            <a:xfrm>
              <a:off x="5680072"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0" name="Line 119">
              <a:extLst>
                <a:ext uri="{FF2B5EF4-FFF2-40B4-BE49-F238E27FC236}">
                  <a16:creationId xmlns:a16="http://schemas.microsoft.com/office/drawing/2014/main" id="{02A0E1DB-4290-4AF7-AB81-10E920EC88DB}"/>
                </a:ext>
              </a:extLst>
            </p:cNvPr>
            <p:cNvSpPr>
              <a:spLocks noChangeShapeType="1"/>
            </p:cNvSpPr>
            <p:nvPr/>
          </p:nvSpPr>
          <p:spPr bwMode="auto">
            <a:xfrm>
              <a:off x="566241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1" name="Line 120">
              <a:extLst>
                <a:ext uri="{FF2B5EF4-FFF2-40B4-BE49-F238E27FC236}">
                  <a16:creationId xmlns:a16="http://schemas.microsoft.com/office/drawing/2014/main" id="{5B958209-CBDA-4EEA-B9FF-4626FC470D15}"/>
                </a:ext>
              </a:extLst>
            </p:cNvPr>
            <p:cNvSpPr>
              <a:spLocks noChangeShapeType="1"/>
            </p:cNvSpPr>
            <p:nvPr/>
          </p:nvSpPr>
          <p:spPr bwMode="auto">
            <a:xfrm>
              <a:off x="564083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2" name="Line 121">
              <a:extLst>
                <a:ext uri="{FF2B5EF4-FFF2-40B4-BE49-F238E27FC236}">
                  <a16:creationId xmlns:a16="http://schemas.microsoft.com/office/drawing/2014/main" id="{B6C89691-BA79-43F4-A77A-9D8412E100F8}"/>
                </a:ext>
              </a:extLst>
            </p:cNvPr>
            <p:cNvSpPr>
              <a:spLocks noChangeShapeType="1"/>
            </p:cNvSpPr>
            <p:nvPr/>
          </p:nvSpPr>
          <p:spPr bwMode="auto">
            <a:xfrm>
              <a:off x="558981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3" name="Line 122">
              <a:extLst>
                <a:ext uri="{FF2B5EF4-FFF2-40B4-BE49-F238E27FC236}">
                  <a16:creationId xmlns:a16="http://schemas.microsoft.com/office/drawing/2014/main" id="{9AD3AC9D-BB61-411B-8B2A-769739368A3E}"/>
                </a:ext>
              </a:extLst>
            </p:cNvPr>
            <p:cNvSpPr>
              <a:spLocks noChangeShapeType="1"/>
            </p:cNvSpPr>
            <p:nvPr/>
          </p:nvSpPr>
          <p:spPr bwMode="auto">
            <a:xfrm>
              <a:off x="5617286"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4" name="Line 123">
              <a:extLst>
                <a:ext uri="{FF2B5EF4-FFF2-40B4-BE49-F238E27FC236}">
                  <a16:creationId xmlns:a16="http://schemas.microsoft.com/office/drawing/2014/main" id="{181B4627-19FF-4D16-89D6-A08F2B5467F8}"/>
                </a:ext>
              </a:extLst>
            </p:cNvPr>
            <p:cNvSpPr>
              <a:spLocks noChangeShapeType="1"/>
            </p:cNvSpPr>
            <p:nvPr/>
          </p:nvSpPr>
          <p:spPr bwMode="auto">
            <a:xfrm>
              <a:off x="547209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5" name="Line 124">
              <a:extLst>
                <a:ext uri="{FF2B5EF4-FFF2-40B4-BE49-F238E27FC236}">
                  <a16:creationId xmlns:a16="http://schemas.microsoft.com/office/drawing/2014/main" id="{3E0C7514-653A-4799-AB04-D903EF715B83}"/>
                </a:ext>
              </a:extLst>
            </p:cNvPr>
            <p:cNvSpPr>
              <a:spLocks noChangeShapeType="1"/>
            </p:cNvSpPr>
            <p:nvPr/>
          </p:nvSpPr>
          <p:spPr bwMode="auto">
            <a:xfrm>
              <a:off x="552703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6" name="Line 125">
              <a:extLst>
                <a:ext uri="{FF2B5EF4-FFF2-40B4-BE49-F238E27FC236}">
                  <a16:creationId xmlns:a16="http://schemas.microsoft.com/office/drawing/2014/main" id="{4BE41AD2-9CEF-455F-921B-20B465EE71A5}"/>
                </a:ext>
              </a:extLst>
            </p:cNvPr>
            <p:cNvSpPr>
              <a:spLocks noChangeShapeType="1"/>
            </p:cNvSpPr>
            <p:nvPr/>
          </p:nvSpPr>
          <p:spPr bwMode="auto">
            <a:xfrm>
              <a:off x="556234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7" name="Line 126">
              <a:extLst>
                <a:ext uri="{FF2B5EF4-FFF2-40B4-BE49-F238E27FC236}">
                  <a16:creationId xmlns:a16="http://schemas.microsoft.com/office/drawing/2014/main" id="{16CA408E-EDCB-462D-B5B9-556F65ECB52F}"/>
                </a:ext>
              </a:extLst>
            </p:cNvPr>
            <p:cNvSpPr>
              <a:spLocks noChangeShapeType="1"/>
            </p:cNvSpPr>
            <p:nvPr/>
          </p:nvSpPr>
          <p:spPr bwMode="auto">
            <a:xfrm>
              <a:off x="5371609"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8" name="Line 127">
              <a:extLst>
                <a:ext uri="{FF2B5EF4-FFF2-40B4-BE49-F238E27FC236}">
                  <a16:creationId xmlns:a16="http://schemas.microsoft.com/office/drawing/2014/main" id="{04B4A93C-03B2-44A0-BE0A-1177ED47F35D}"/>
                </a:ext>
              </a:extLst>
            </p:cNvPr>
            <p:cNvSpPr>
              <a:spLocks noChangeShapeType="1"/>
            </p:cNvSpPr>
            <p:nvPr/>
          </p:nvSpPr>
          <p:spPr bwMode="auto">
            <a:xfrm>
              <a:off x="535591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89" name="Line 128">
              <a:extLst>
                <a:ext uri="{FF2B5EF4-FFF2-40B4-BE49-F238E27FC236}">
                  <a16:creationId xmlns:a16="http://schemas.microsoft.com/office/drawing/2014/main" id="{1AF39D56-F057-4AA8-93BB-48354361C7A7}"/>
                </a:ext>
              </a:extLst>
            </p:cNvPr>
            <p:cNvSpPr>
              <a:spLocks noChangeShapeType="1"/>
            </p:cNvSpPr>
            <p:nvPr/>
          </p:nvSpPr>
          <p:spPr bwMode="auto">
            <a:xfrm>
              <a:off x="533432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0" name="Line 129">
              <a:extLst>
                <a:ext uri="{FF2B5EF4-FFF2-40B4-BE49-F238E27FC236}">
                  <a16:creationId xmlns:a16="http://schemas.microsoft.com/office/drawing/2014/main" id="{690A4057-4441-4D51-9231-2837E3025AA4}"/>
                </a:ext>
              </a:extLst>
            </p:cNvPr>
            <p:cNvSpPr>
              <a:spLocks noChangeShapeType="1"/>
            </p:cNvSpPr>
            <p:nvPr/>
          </p:nvSpPr>
          <p:spPr bwMode="auto">
            <a:xfrm>
              <a:off x="5283316"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1" name="Line 130">
              <a:extLst>
                <a:ext uri="{FF2B5EF4-FFF2-40B4-BE49-F238E27FC236}">
                  <a16:creationId xmlns:a16="http://schemas.microsoft.com/office/drawing/2014/main" id="{837DA762-66F4-4E4F-814A-C9E3E3470F7E}"/>
                </a:ext>
              </a:extLst>
            </p:cNvPr>
            <p:cNvSpPr>
              <a:spLocks noChangeShapeType="1"/>
            </p:cNvSpPr>
            <p:nvPr/>
          </p:nvSpPr>
          <p:spPr bwMode="auto">
            <a:xfrm>
              <a:off x="5310785"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2" name="Line 131">
              <a:extLst>
                <a:ext uri="{FF2B5EF4-FFF2-40B4-BE49-F238E27FC236}">
                  <a16:creationId xmlns:a16="http://schemas.microsoft.com/office/drawing/2014/main" id="{7A2FEC1E-7E39-4FF5-8661-57323452F6FE}"/>
                </a:ext>
              </a:extLst>
            </p:cNvPr>
            <p:cNvSpPr>
              <a:spLocks noChangeShapeType="1"/>
            </p:cNvSpPr>
            <p:nvPr/>
          </p:nvSpPr>
          <p:spPr bwMode="auto">
            <a:xfrm>
              <a:off x="5165592"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3" name="Line 132">
              <a:extLst>
                <a:ext uri="{FF2B5EF4-FFF2-40B4-BE49-F238E27FC236}">
                  <a16:creationId xmlns:a16="http://schemas.microsoft.com/office/drawing/2014/main" id="{F3A4E04C-8C18-4CE1-AE83-CB3139B12D18}"/>
                </a:ext>
              </a:extLst>
            </p:cNvPr>
            <p:cNvSpPr>
              <a:spLocks noChangeShapeType="1"/>
            </p:cNvSpPr>
            <p:nvPr/>
          </p:nvSpPr>
          <p:spPr bwMode="auto">
            <a:xfrm>
              <a:off x="522053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4" name="Line 133">
              <a:extLst>
                <a:ext uri="{FF2B5EF4-FFF2-40B4-BE49-F238E27FC236}">
                  <a16:creationId xmlns:a16="http://schemas.microsoft.com/office/drawing/2014/main" id="{DA878818-5FBD-4D85-B768-A792237C7EE1}"/>
                </a:ext>
              </a:extLst>
            </p:cNvPr>
            <p:cNvSpPr>
              <a:spLocks noChangeShapeType="1"/>
            </p:cNvSpPr>
            <p:nvPr/>
          </p:nvSpPr>
          <p:spPr bwMode="auto">
            <a:xfrm>
              <a:off x="5253885"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5" name="Line 134">
              <a:extLst>
                <a:ext uri="{FF2B5EF4-FFF2-40B4-BE49-F238E27FC236}">
                  <a16:creationId xmlns:a16="http://schemas.microsoft.com/office/drawing/2014/main" id="{EC1705A4-C2F9-4C4B-BCD4-74E559C0F21D}"/>
                </a:ext>
              </a:extLst>
            </p:cNvPr>
            <p:cNvSpPr>
              <a:spLocks noChangeShapeType="1"/>
            </p:cNvSpPr>
            <p:nvPr/>
          </p:nvSpPr>
          <p:spPr bwMode="auto">
            <a:xfrm>
              <a:off x="5065946"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6" name="Line 135">
              <a:extLst>
                <a:ext uri="{FF2B5EF4-FFF2-40B4-BE49-F238E27FC236}">
                  <a16:creationId xmlns:a16="http://schemas.microsoft.com/office/drawing/2014/main" id="{ADC97E01-7801-4CBA-8E7A-C23FF3CEE419}"/>
                </a:ext>
              </a:extLst>
            </p:cNvPr>
            <p:cNvSpPr>
              <a:spLocks noChangeShapeType="1"/>
            </p:cNvSpPr>
            <p:nvPr/>
          </p:nvSpPr>
          <p:spPr bwMode="auto">
            <a:xfrm>
              <a:off x="505024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7" name="Line 136">
              <a:extLst>
                <a:ext uri="{FF2B5EF4-FFF2-40B4-BE49-F238E27FC236}">
                  <a16:creationId xmlns:a16="http://schemas.microsoft.com/office/drawing/2014/main" id="{56E80098-18AB-4159-8F5D-216C553587C4}"/>
                </a:ext>
              </a:extLst>
            </p:cNvPr>
            <p:cNvSpPr>
              <a:spLocks noChangeShapeType="1"/>
            </p:cNvSpPr>
            <p:nvPr/>
          </p:nvSpPr>
          <p:spPr bwMode="auto">
            <a:xfrm>
              <a:off x="502474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8" name="Line 137">
              <a:extLst>
                <a:ext uri="{FF2B5EF4-FFF2-40B4-BE49-F238E27FC236}">
                  <a16:creationId xmlns:a16="http://schemas.microsoft.com/office/drawing/2014/main" id="{2EA9AD08-FAC3-4C65-92D9-CC7FCD5B3C9C}"/>
                </a:ext>
              </a:extLst>
            </p:cNvPr>
            <p:cNvSpPr>
              <a:spLocks noChangeShapeType="1"/>
            </p:cNvSpPr>
            <p:nvPr/>
          </p:nvSpPr>
          <p:spPr bwMode="auto">
            <a:xfrm>
              <a:off x="497765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399" name="Line 138">
              <a:extLst>
                <a:ext uri="{FF2B5EF4-FFF2-40B4-BE49-F238E27FC236}">
                  <a16:creationId xmlns:a16="http://schemas.microsoft.com/office/drawing/2014/main" id="{208BB1F6-5673-4CDB-821E-A4AD93B68BBB}"/>
                </a:ext>
              </a:extLst>
            </p:cNvPr>
            <p:cNvSpPr>
              <a:spLocks noChangeShapeType="1"/>
            </p:cNvSpPr>
            <p:nvPr/>
          </p:nvSpPr>
          <p:spPr bwMode="auto">
            <a:xfrm>
              <a:off x="500119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0" name="Line 139">
              <a:extLst>
                <a:ext uri="{FF2B5EF4-FFF2-40B4-BE49-F238E27FC236}">
                  <a16:creationId xmlns:a16="http://schemas.microsoft.com/office/drawing/2014/main" id="{1FC7938C-5798-4A2A-B7D6-EB2D0DEB2463}"/>
                </a:ext>
              </a:extLst>
            </p:cNvPr>
            <p:cNvSpPr>
              <a:spLocks noChangeShapeType="1"/>
            </p:cNvSpPr>
            <p:nvPr/>
          </p:nvSpPr>
          <p:spPr bwMode="auto">
            <a:xfrm>
              <a:off x="485993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1" name="Line 140">
              <a:extLst>
                <a:ext uri="{FF2B5EF4-FFF2-40B4-BE49-F238E27FC236}">
                  <a16:creationId xmlns:a16="http://schemas.microsoft.com/office/drawing/2014/main" id="{27213CA7-21AC-4626-A5B1-BB15D039B430}"/>
                </a:ext>
              </a:extLst>
            </p:cNvPr>
            <p:cNvSpPr>
              <a:spLocks noChangeShapeType="1"/>
            </p:cNvSpPr>
            <p:nvPr/>
          </p:nvSpPr>
          <p:spPr bwMode="auto">
            <a:xfrm>
              <a:off x="491094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2" name="Line 141">
              <a:extLst>
                <a:ext uri="{FF2B5EF4-FFF2-40B4-BE49-F238E27FC236}">
                  <a16:creationId xmlns:a16="http://schemas.microsoft.com/office/drawing/2014/main" id="{A77C370E-767F-429D-A1D0-0203F8856985}"/>
                </a:ext>
              </a:extLst>
            </p:cNvPr>
            <p:cNvSpPr>
              <a:spLocks noChangeShapeType="1"/>
            </p:cNvSpPr>
            <p:nvPr/>
          </p:nvSpPr>
          <p:spPr bwMode="auto">
            <a:xfrm>
              <a:off x="494626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3" name="Line 142">
              <a:extLst>
                <a:ext uri="{FF2B5EF4-FFF2-40B4-BE49-F238E27FC236}">
                  <a16:creationId xmlns:a16="http://schemas.microsoft.com/office/drawing/2014/main" id="{CAF444C7-B4F7-45F5-A69D-EA90CA16FD9D}"/>
                </a:ext>
              </a:extLst>
            </p:cNvPr>
            <p:cNvSpPr>
              <a:spLocks noChangeShapeType="1"/>
            </p:cNvSpPr>
            <p:nvPr/>
          </p:nvSpPr>
          <p:spPr bwMode="auto">
            <a:xfrm>
              <a:off x="4752015"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4" name="Line 143">
              <a:extLst>
                <a:ext uri="{FF2B5EF4-FFF2-40B4-BE49-F238E27FC236}">
                  <a16:creationId xmlns:a16="http://schemas.microsoft.com/office/drawing/2014/main" id="{BFBC5E1D-923D-4FF8-8464-6D90C172A47C}"/>
                </a:ext>
              </a:extLst>
            </p:cNvPr>
            <p:cNvSpPr>
              <a:spLocks noChangeShapeType="1"/>
            </p:cNvSpPr>
            <p:nvPr/>
          </p:nvSpPr>
          <p:spPr bwMode="auto">
            <a:xfrm>
              <a:off x="473435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5" name="Line 144">
              <a:extLst>
                <a:ext uri="{FF2B5EF4-FFF2-40B4-BE49-F238E27FC236}">
                  <a16:creationId xmlns:a16="http://schemas.microsoft.com/office/drawing/2014/main" id="{70FD60C7-434A-4F67-9D74-1E898BA148DE}"/>
                </a:ext>
              </a:extLst>
            </p:cNvPr>
            <p:cNvSpPr>
              <a:spLocks noChangeShapeType="1"/>
            </p:cNvSpPr>
            <p:nvPr/>
          </p:nvSpPr>
          <p:spPr bwMode="auto">
            <a:xfrm>
              <a:off x="471081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6" name="Line 145">
              <a:extLst>
                <a:ext uri="{FF2B5EF4-FFF2-40B4-BE49-F238E27FC236}">
                  <a16:creationId xmlns:a16="http://schemas.microsoft.com/office/drawing/2014/main" id="{5982896B-B686-4E66-84F3-279FFB0A1BEB}"/>
                </a:ext>
              </a:extLst>
            </p:cNvPr>
            <p:cNvSpPr>
              <a:spLocks noChangeShapeType="1"/>
            </p:cNvSpPr>
            <p:nvPr/>
          </p:nvSpPr>
          <p:spPr bwMode="auto">
            <a:xfrm>
              <a:off x="466176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7" name="Line 146">
              <a:extLst>
                <a:ext uri="{FF2B5EF4-FFF2-40B4-BE49-F238E27FC236}">
                  <a16:creationId xmlns:a16="http://schemas.microsoft.com/office/drawing/2014/main" id="{3E60E96C-0D95-449A-B0AF-B65BA984B8F0}"/>
                </a:ext>
              </a:extLst>
            </p:cNvPr>
            <p:cNvSpPr>
              <a:spLocks noChangeShapeType="1"/>
            </p:cNvSpPr>
            <p:nvPr/>
          </p:nvSpPr>
          <p:spPr bwMode="auto">
            <a:xfrm>
              <a:off x="4685305"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8" name="Line 147">
              <a:extLst>
                <a:ext uri="{FF2B5EF4-FFF2-40B4-BE49-F238E27FC236}">
                  <a16:creationId xmlns:a16="http://schemas.microsoft.com/office/drawing/2014/main" id="{A8CBD02D-81B3-4DBF-AE96-56932612B3DF}"/>
                </a:ext>
              </a:extLst>
            </p:cNvPr>
            <p:cNvSpPr>
              <a:spLocks noChangeShapeType="1"/>
            </p:cNvSpPr>
            <p:nvPr/>
          </p:nvSpPr>
          <p:spPr bwMode="auto">
            <a:xfrm>
              <a:off x="454011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09" name="Line 148">
              <a:extLst>
                <a:ext uri="{FF2B5EF4-FFF2-40B4-BE49-F238E27FC236}">
                  <a16:creationId xmlns:a16="http://schemas.microsoft.com/office/drawing/2014/main" id="{42122CA8-1921-45FC-8272-98D0E81ABE03}"/>
                </a:ext>
              </a:extLst>
            </p:cNvPr>
            <p:cNvSpPr>
              <a:spLocks noChangeShapeType="1"/>
            </p:cNvSpPr>
            <p:nvPr/>
          </p:nvSpPr>
          <p:spPr bwMode="auto">
            <a:xfrm>
              <a:off x="459505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0" name="Line 149">
              <a:extLst>
                <a:ext uri="{FF2B5EF4-FFF2-40B4-BE49-F238E27FC236}">
                  <a16:creationId xmlns:a16="http://schemas.microsoft.com/office/drawing/2014/main" id="{8F862B78-3623-4238-81FB-970428B0EE41}"/>
                </a:ext>
              </a:extLst>
            </p:cNvPr>
            <p:cNvSpPr>
              <a:spLocks noChangeShapeType="1"/>
            </p:cNvSpPr>
            <p:nvPr/>
          </p:nvSpPr>
          <p:spPr bwMode="auto">
            <a:xfrm>
              <a:off x="463036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1" name="Line 150">
              <a:extLst>
                <a:ext uri="{FF2B5EF4-FFF2-40B4-BE49-F238E27FC236}">
                  <a16:creationId xmlns:a16="http://schemas.microsoft.com/office/drawing/2014/main" id="{4DAFD2AB-2E53-4B9E-94E1-E742254213A4}"/>
                </a:ext>
              </a:extLst>
            </p:cNvPr>
            <p:cNvSpPr>
              <a:spLocks noChangeShapeType="1"/>
            </p:cNvSpPr>
            <p:nvPr/>
          </p:nvSpPr>
          <p:spPr bwMode="auto">
            <a:xfrm>
              <a:off x="4440048"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2" name="Line 151">
              <a:extLst>
                <a:ext uri="{FF2B5EF4-FFF2-40B4-BE49-F238E27FC236}">
                  <a16:creationId xmlns:a16="http://schemas.microsoft.com/office/drawing/2014/main" id="{93C2A48E-CC4B-4B8D-AEA6-DA8C12351327}"/>
                </a:ext>
              </a:extLst>
            </p:cNvPr>
            <p:cNvSpPr>
              <a:spLocks noChangeShapeType="1"/>
            </p:cNvSpPr>
            <p:nvPr/>
          </p:nvSpPr>
          <p:spPr bwMode="auto">
            <a:xfrm>
              <a:off x="442238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3" name="Line 152">
              <a:extLst>
                <a:ext uri="{FF2B5EF4-FFF2-40B4-BE49-F238E27FC236}">
                  <a16:creationId xmlns:a16="http://schemas.microsoft.com/office/drawing/2014/main" id="{4C0B4DDF-A0DB-4FCD-89AD-F3127E31243F}"/>
                </a:ext>
              </a:extLst>
            </p:cNvPr>
            <p:cNvSpPr>
              <a:spLocks noChangeShapeType="1"/>
            </p:cNvSpPr>
            <p:nvPr/>
          </p:nvSpPr>
          <p:spPr bwMode="auto">
            <a:xfrm>
              <a:off x="440276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4" name="Line 153">
              <a:extLst>
                <a:ext uri="{FF2B5EF4-FFF2-40B4-BE49-F238E27FC236}">
                  <a16:creationId xmlns:a16="http://schemas.microsoft.com/office/drawing/2014/main" id="{5EDEDC73-8F83-4659-A48C-3C96368395FF}"/>
                </a:ext>
              </a:extLst>
            </p:cNvPr>
            <p:cNvSpPr>
              <a:spLocks noChangeShapeType="1"/>
            </p:cNvSpPr>
            <p:nvPr/>
          </p:nvSpPr>
          <p:spPr bwMode="auto">
            <a:xfrm>
              <a:off x="434979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5" name="Line 154">
              <a:extLst>
                <a:ext uri="{FF2B5EF4-FFF2-40B4-BE49-F238E27FC236}">
                  <a16:creationId xmlns:a16="http://schemas.microsoft.com/office/drawing/2014/main" id="{FD4C4DEE-6A9E-47C2-9C0E-4DE9C64EA96C}"/>
                </a:ext>
              </a:extLst>
            </p:cNvPr>
            <p:cNvSpPr>
              <a:spLocks noChangeShapeType="1"/>
            </p:cNvSpPr>
            <p:nvPr/>
          </p:nvSpPr>
          <p:spPr bwMode="auto">
            <a:xfrm>
              <a:off x="4377262"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6" name="Line 155">
              <a:extLst>
                <a:ext uri="{FF2B5EF4-FFF2-40B4-BE49-F238E27FC236}">
                  <a16:creationId xmlns:a16="http://schemas.microsoft.com/office/drawing/2014/main" id="{28320EC9-66C0-4DE4-B6C0-3D078406F33F}"/>
                </a:ext>
              </a:extLst>
            </p:cNvPr>
            <p:cNvSpPr>
              <a:spLocks noChangeShapeType="1"/>
            </p:cNvSpPr>
            <p:nvPr/>
          </p:nvSpPr>
          <p:spPr bwMode="auto">
            <a:xfrm>
              <a:off x="423206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7" name="Line 156">
              <a:extLst>
                <a:ext uri="{FF2B5EF4-FFF2-40B4-BE49-F238E27FC236}">
                  <a16:creationId xmlns:a16="http://schemas.microsoft.com/office/drawing/2014/main" id="{277615A7-86E5-461B-AE08-A59F4EBF8B41}"/>
                </a:ext>
              </a:extLst>
            </p:cNvPr>
            <p:cNvSpPr>
              <a:spLocks noChangeShapeType="1"/>
            </p:cNvSpPr>
            <p:nvPr/>
          </p:nvSpPr>
          <p:spPr bwMode="auto">
            <a:xfrm>
              <a:off x="428700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8" name="Line 157">
              <a:extLst>
                <a:ext uri="{FF2B5EF4-FFF2-40B4-BE49-F238E27FC236}">
                  <a16:creationId xmlns:a16="http://schemas.microsoft.com/office/drawing/2014/main" id="{7582B0A7-4C3C-4C88-8DE3-A8E49E5CF919}"/>
                </a:ext>
              </a:extLst>
            </p:cNvPr>
            <p:cNvSpPr>
              <a:spLocks noChangeShapeType="1"/>
            </p:cNvSpPr>
            <p:nvPr/>
          </p:nvSpPr>
          <p:spPr bwMode="auto">
            <a:xfrm>
              <a:off x="4322324"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19" name="Line 158">
              <a:extLst>
                <a:ext uri="{FF2B5EF4-FFF2-40B4-BE49-F238E27FC236}">
                  <a16:creationId xmlns:a16="http://schemas.microsoft.com/office/drawing/2014/main" id="{3BC3D97C-F9D2-43CF-9414-7FFD95E9ACDE}"/>
                </a:ext>
              </a:extLst>
            </p:cNvPr>
            <p:cNvSpPr>
              <a:spLocks noChangeShapeType="1"/>
            </p:cNvSpPr>
            <p:nvPr/>
          </p:nvSpPr>
          <p:spPr bwMode="auto">
            <a:xfrm>
              <a:off x="4128079"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0" name="Line 159">
              <a:extLst>
                <a:ext uri="{FF2B5EF4-FFF2-40B4-BE49-F238E27FC236}">
                  <a16:creationId xmlns:a16="http://schemas.microsoft.com/office/drawing/2014/main" id="{424C9053-18AC-405F-8247-DD36D31C9EFD}"/>
                </a:ext>
              </a:extLst>
            </p:cNvPr>
            <p:cNvSpPr>
              <a:spLocks noChangeShapeType="1"/>
            </p:cNvSpPr>
            <p:nvPr/>
          </p:nvSpPr>
          <p:spPr bwMode="auto">
            <a:xfrm>
              <a:off x="411042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1" name="Line 160">
              <a:extLst>
                <a:ext uri="{FF2B5EF4-FFF2-40B4-BE49-F238E27FC236}">
                  <a16:creationId xmlns:a16="http://schemas.microsoft.com/office/drawing/2014/main" id="{867064D2-351B-43D8-A854-5D3A7ABDDC5F}"/>
                </a:ext>
              </a:extLst>
            </p:cNvPr>
            <p:cNvSpPr>
              <a:spLocks noChangeShapeType="1"/>
            </p:cNvSpPr>
            <p:nvPr/>
          </p:nvSpPr>
          <p:spPr bwMode="auto">
            <a:xfrm>
              <a:off x="409080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2" name="Line 161">
              <a:extLst>
                <a:ext uri="{FF2B5EF4-FFF2-40B4-BE49-F238E27FC236}">
                  <a16:creationId xmlns:a16="http://schemas.microsoft.com/office/drawing/2014/main" id="{4B0E2CB7-2440-4E2F-A838-43F3EF570449}"/>
                </a:ext>
              </a:extLst>
            </p:cNvPr>
            <p:cNvSpPr>
              <a:spLocks noChangeShapeType="1"/>
            </p:cNvSpPr>
            <p:nvPr/>
          </p:nvSpPr>
          <p:spPr bwMode="auto">
            <a:xfrm>
              <a:off x="4037824"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3" name="Line 162">
              <a:extLst>
                <a:ext uri="{FF2B5EF4-FFF2-40B4-BE49-F238E27FC236}">
                  <a16:creationId xmlns:a16="http://schemas.microsoft.com/office/drawing/2014/main" id="{7C860A8E-5594-4493-AAF4-859527ECDE82}"/>
                </a:ext>
              </a:extLst>
            </p:cNvPr>
            <p:cNvSpPr>
              <a:spLocks noChangeShapeType="1"/>
            </p:cNvSpPr>
            <p:nvPr/>
          </p:nvSpPr>
          <p:spPr bwMode="auto">
            <a:xfrm>
              <a:off x="406529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4" name="Line 163">
              <a:extLst>
                <a:ext uri="{FF2B5EF4-FFF2-40B4-BE49-F238E27FC236}">
                  <a16:creationId xmlns:a16="http://schemas.microsoft.com/office/drawing/2014/main" id="{6A6D0A11-148E-4363-AD72-D29EF3A6C504}"/>
                </a:ext>
              </a:extLst>
            </p:cNvPr>
            <p:cNvSpPr>
              <a:spLocks noChangeShapeType="1"/>
            </p:cNvSpPr>
            <p:nvPr/>
          </p:nvSpPr>
          <p:spPr bwMode="auto">
            <a:xfrm>
              <a:off x="392010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5" name="Line 164">
              <a:extLst>
                <a:ext uri="{FF2B5EF4-FFF2-40B4-BE49-F238E27FC236}">
                  <a16:creationId xmlns:a16="http://schemas.microsoft.com/office/drawing/2014/main" id="{9B3F79EF-4F77-46FB-8499-8DADE047F0E2}"/>
                </a:ext>
              </a:extLst>
            </p:cNvPr>
            <p:cNvSpPr>
              <a:spLocks noChangeShapeType="1"/>
            </p:cNvSpPr>
            <p:nvPr/>
          </p:nvSpPr>
          <p:spPr bwMode="auto">
            <a:xfrm>
              <a:off x="397503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6" name="Line 165">
              <a:extLst>
                <a:ext uri="{FF2B5EF4-FFF2-40B4-BE49-F238E27FC236}">
                  <a16:creationId xmlns:a16="http://schemas.microsoft.com/office/drawing/2014/main" id="{D92D2266-BD10-415F-8C3E-20811711DC36}"/>
                </a:ext>
              </a:extLst>
            </p:cNvPr>
            <p:cNvSpPr>
              <a:spLocks noChangeShapeType="1"/>
            </p:cNvSpPr>
            <p:nvPr/>
          </p:nvSpPr>
          <p:spPr bwMode="auto">
            <a:xfrm>
              <a:off x="4010355"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7" name="Line 166">
              <a:extLst>
                <a:ext uri="{FF2B5EF4-FFF2-40B4-BE49-F238E27FC236}">
                  <a16:creationId xmlns:a16="http://schemas.microsoft.com/office/drawing/2014/main" id="{ADB9E4B2-F18D-44F9-83FB-CCEE5A6F24BA}"/>
                </a:ext>
              </a:extLst>
            </p:cNvPr>
            <p:cNvSpPr>
              <a:spLocks noChangeShapeType="1"/>
            </p:cNvSpPr>
            <p:nvPr/>
          </p:nvSpPr>
          <p:spPr bwMode="auto">
            <a:xfrm>
              <a:off x="3816112"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8" name="Line 167">
              <a:extLst>
                <a:ext uri="{FF2B5EF4-FFF2-40B4-BE49-F238E27FC236}">
                  <a16:creationId xmlns:a16="http://schemas.microsoft.com/office/drawing/2014/main" id="{70824628-FDB1-4304-A1FA-455F67E2F488}"/>
                </a:ext>
              </a:extLst>
            </p:cNvPr>
            <p:cNvSpPr>
              <a:spLocks noChangeShapeType="1"/>
            </p:cNvSpPr>
            <p:nvPr/>
          </p:nvSpPr>
          <p:spPr bwMode="auto">
            <a:xfrm flipH="1">
              <a:off x="3755287" y="3807541"/>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29" name="Line 168">
              <a:extLst>
                <a:ext uri="{FF2B5EF4-FFF2-40B4-BE49-F238E27FC236}">
                  <a16:creationId xmlns:a16="http://schemas.microsoft.com/office/drawing/2014/main" id="{6E3DA596-1AC2-4429-A173-AC03465C1DB4}"/>
                </a:ext>
              </a:extLst>
            </p:cNvPr>
            <p:cNvSpPr>
              <a:spLocks noChangeShapeType="1"/>
            </p:cNvSpPr>
            <p:nvPr/>
          </p:nvSpPr>
          <p:spPr bwMode="auto">
            <a:xfrm flipH="1">
              <a:off x="3755287" y="3464179"/>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0" name="Line 169">
              <a:extLst>
                <a:ext uri="{FF2B5EF4-FFF2-40B4-BE49-F238E27FC236}">
                  <a16:creationId xmlns:a16="http://schemas.microsoft.com/office/drawing/2014/main" id="{906D64A7-4102-4125-A5E8-619A5C9839F0}"/>
                </a:ext>
              </a:extLst>
            </p:cNvPr>
            <p:cNvSpPr>
              <a:spLocks noChangeShapeType="1"/>
            </p:cNvSpPr>
            <p:nvPr/>
          </p:nvSpPr>
          <p:spPr bwMode="auto">
            <a:xfrm flipH="1">
              <a:off x="3755287" y="3116894"/>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1" name="Line 170">
              <a:extLst>
                <a:ext uri="{FF2B5EF4-FFF2-40B4-BE49-F238E27FC236}">
                  <a16:creationId xmlns:a16="http://schemas.microsoft.com/office/drawing/2014/main" id="{40A9470C-CACA-4FE4-AC61-34E795A79204}"/>
                </a:ext>
              </a:extLst>
            </p:cNvPr>
            <p:cNvSpPr>
              <a:spLocks noChangeShapeType="1"/>
            </p:cNvSpPr>
            <p:nvPr/>
          </p:nvSpPr>
          <p:spPr bwMode="auto">
            <a:xfrm flipH="1">
              <a:off x="3755287" y="2771571"/>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2" name="Line 171">
              <a:extLst>
                <a:ext uri="{FF2B5EF4-FFF2-40B4-BE49-F238E27FC236}">
                  <a16:creationId xmlns:a16="http://schemas.microsoft.com/office/drawing/2014/main" id="{21B92A82-5515-4A6E-8D3E-D6A0B426A555}"/>
                </a:ext>
              </a:extLst>
            </p:cNvPr>
            <p:cNvSpPr>
              <a:spLocks noChangeShapeType="1"/>
            </p:cNvSpPr>
            <p:nvPr/>
          </p:nvSpPr>
          <p:spPr bwMode="auto">
            <a:xfrm flipH="1">
              <a:off x="3755287" y="2424285"/>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3" name="Line 172">
              <a:extLst>
                <a:ext uri="{FF2B5EF4-FFF2-40B4-BE49-F238E27FC236}">
                  <a16:creationId xmlns:a16="http://schemas.microsoft.com/office/drawing/2014/main" id="{A329B7E0-D25A-41F4-AF65-0EDAE4C42C96}"/>
                </a:ext>
              </a:extLst>
            </p:cNvPr>
            <p:cNvSpPr>
              <a:spLocks noChangeShapeType="1"/>
            </p:cNvSpPr>
            <p:nvPr/>
          </p:nvSpPr>
          <p:spPr bwMode="auto">
            <a:xfrm flipH="1">
              <a:off x="3755287" y="2078962"/>
              <a:ext cx="608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4" name="Oval 173">
              <a:extLst>
                <a:ext uri="{FF2B5EF4-FFF2-40B4-BE49-F238E27FC236}">
                  <a16:creationId xmlns:a16="http://schemas.microsoft.com/office/drawing/2014/main" id="{AD0B2D3A-5DF7-4DB1-9FD0-570CF1E71542}"/>
                </a:ext>
              </a:extLst>
            </p:cNvPr>
            <p:cNvSpPr>
              <a:spLocks noChangeArrowheads="1"/>
            </p:cNvSpPr>
            <p:nvPr/>
          </p:nvSpPr>
          <p:spPr bwMode="auto">
            <a:xfrm>
              <a:off x="5340635" y="2545933"/>
              <a:ext cx="72597" cy="76521"/>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5" name="Oval 174">
              <a:extLst>
                <a:ext uri="{FF2B5EF4-FFF2-40B4-BE49-F238E27FC236}">
                  <a16:creationId xmlns:a16="http://schemas.microsoft.com/office/drawing/2014/main" id="{AC7A8BB7-0DC2-4716-8F15-13A73D3E77A4}"/>
                </a:ext>
              </a:extLst>
            </p:cNvPr>
            <p:cNvSpPr>
              <a:spLocks noChangeArrowheads="1"/>
            </p:cNvSpPr>
            <p:nvPr/>
          </p:nvSpPr>
          <p:spPr bwMode="auto">
            <a:xfrm>
              <a:off x="5028667" y="2533384"/>
              <a:ext cx="76521" cy="72597"/>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6" name="Oval 178">
              <a:extLst>
                <a:ext uri="{FF2B5EF4-FFF2-40B4-BE49-F238E27FC236}">
                  <a16:creationId xmlns:a16="http://schemas.microsoft.com/office/drawing/2014/main" id="{2C5CC490-2891-4DE3-BDDC-78067BCAA041}"/>
                </a:ext>
              </a:extLst>
            </p:cNvPr>
            <p:cNvSpPr>
              <a:spLocks noChangeArrowheads="1"/>
            </p:cNvSpPr>
            <p:nvPr/>
          </p:nvSpPr>
          <p:spPr bwMode="auto">
            <a:xfrm>
              <a:off x="3778832" y="3680006"/>
              <a:ext cx="76521" cy="72597"/>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7" name="Oval 179">
              <a:extLst>
                <a:ext uri="{FF2B5EF4-FFF2-40B4-BE49-F238E27FC236}">
                  <a16:creationId xmlns:a16="http://schemas.microsoft.com/office/drawing/2014/main" id="{0A3E6DC6-804E-45FE-B754-182AAF65C33A}"/>
                </a:ext>
              </a:extLst>
            </p:cNvPr>
            <p:cNvSpPr>
              <a:spLocks noChangeArrowheads="1"/>
            </p:cNvSpPr>
            <p:nvPr/>
          </p:nvSpPr>
          <p:spPr bwMode="auto">
            <a:xfrm>
              <a:off x="5640831" y="2538085"/>
              <a:ext cx="76521" cy="72597"/>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8" name="Rectangle 180">
              <a:extLst>
                <a:ext uri="{FF2B5EF4-FFF2-40B4-BE49-F238E27FC236}">
                  <a16:creationId xmlns:a16="http://schemas.microsoft.com/office/drawing/2014/main" id="{CA35EEA5-4B1C-4099-A3F4-0DE94FD0BD5F}"/>
                </a:ext>
              </a:extLst>
            </p:cNvPr>
            <p:cNvSpPr>
              <a:spLocks noChangeArrowheads="1"/>
            </p:cNvSpPr>
            <p:nvPr/>
          </p:nvSpPr>
          <p:spPr bwMode="auto">
            <a:xfrm>
              <a:off x="5652603" y="2299626"/>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39" name="Rectangle 188">
              <a:extLst>
                <a:ext uri="{FF2B5EF4-FFF2-40B4-BE49-F238E27FC236}">
                  <a16:creationId xmlns:a16="http://schemas.microsoft.com/office/drawing/2014/main" id="{5E34A463-2439-46CF-A139-D6B119D47950}"/>
                </a:ext>
              </a:extLst>
            </p:cNvPr>
            <p:cNvSpPr>
              <a:spLocks noChangeArrowheads="1"/>
            </p:cNvSpPr>
            <p:nvPr/>
          </p:nvSpPr>
          <p:spPr bwMode="auto">
            <a:xfrm>
              <a:off x="5346521" y="2243775"/>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0" name="Rectangle 189">
              <a:extLst>
                <a:ext uri="{FF2B5EF4-FFF2-40B4-BE49-F238E27FC236}">
                  <a16:creationId xmlns:a16="http://schemas.microsoft.com/office/drawing/2014/main" id="{88C1ABF4-F5B0-4905-870A-425B4EF93B0C}"/>
                </a:ext>
              </a:extLst>
            </p:cNvPr>
            <p:cNvSpPr>
              <a:spLocks noChangeArrowheads="1"/>
            </p:cNvSpPr>
            <p:nvPr/>
          </p:nvSpPr>
          <p:spPr bwMode="auto">
            <a:xfrm>
              <a:off x="5038477" y="2253586"/>
              <a:ext cx="56900"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1" name="Rectangle 190">
              <a:extLst>
                <a:ext uri="{FF2B5EF4-FFF2-40B4-BE49-F238E27FC236}">
                  <a16:creationId xmlns:a16="http://schemas.microsoft.com/office/drawing/2014/main" id="{393FA84F-A933-416C-97D6-83DFD88CA3EF}"/>
                </a:ext>
              </a:extLst>
            </p:cNvPr>
            <p:cNvSpPr>
              <a:spLocks noChangeArrowheads="1"/>
            </p:cNvSpPr>
            <p:nvPr/>
          </p:nvSpPr>
          <p:spPr bwMode="auto">
            <a:xfrm>
              <a:off x="4720622" y="2594985"/>
              <a:ext cx="54938" cy="54938"/>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2" name="Rectangle 191">
              <a:extLst>
                <a:ext uri="{FF2B5EF4-FFF2-40B4-BE49-F238E27FC236}">
                  <a16:creationId xmlns:a16="http://schemas.microsoft.com/office/drawing/2014/main" id="{2CAA522F-4FFC-46BB-982F-55FB2C52DDD2}"/>
                </a:ext>
              </a:extLst>
            </p:cNvPr>
            <p:cNvSpPr>
              <a:spLocks noChangeArrowheads="1"/>
            </p:cNvSpPr>
            <p:nvPr/>
          </p:nvSpPr>
          <p:spPr bwMode="auto">
            <a:xfrm>
              <a:off x="4412579" y="3254239"/>
              <a:ext cx="58862" cy="60825"/>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3" name="Rectangle 192">
              <a:extLst>
                <a:ext uri="{FF2B5EF4-FFF2-40B4-BE49-F238E27FC236}">
                  <a16:creationId xmlns:a16="http://schemas.microsoft.com/office/drawing/2014/main" id="{DCC92906-EEE0-4C42-9159-B3EF4BC07673}"/>
                </a:ext>
              </a:extLst>
            </p:cNvPr>
            <p:cNvSpPr>
              <a:spLocks noChangeArrowheads="1"/>
            </p:cNvSpPr>
            <p:nvPr/>
          </p:nvSpPr>
          <p:spPr bwMode="auto">
            <a:xfrm>
              <a:off x="3784719" y="3648613"/>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4" name="Rectangle 193">
              <a:extLst>
                <a:ext uri="{FF2B5EF4-FFF2-40B4-BE49-F238E27FC236}">
                  <a16:creationId xmlns:a16="http://schemas.microsoft.com/office/drawing/2014/main" id="{B718D141-01D8-460B-82F2-D8BF4864CBC4}"/>
                </a:ext>
              </a:extLst>
            </p:cNvPr>
            <p:cNvSpPr>
              <a:spLocks noChangeArrowheads="1"/>
            </p:cNvSpPr>
            <p:nvPr/>
          </p:nvSpPr>
          <p:spPr bwMode="auto">
            <a:xfrm>
              <a:off x="4100610" y="3568169"/>
              <a:ext cx="58862" cy="54938"/>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5" name="Freeform 194">
              <a:extLst>
                <a:ext uri="{FF2B5EF4-FFF2-40B4-BE49-F238E27FC236}">
                  <a16:creationId xmlns:a16="http://schemas.microsoft.com/office/drawing/2014/main" id="{7602E60A-EC9B-4D44-88D8-099C387137F4}"/>
                </a:ext>
              </a:extLst>
            </p:cNvPr>
            <p:cNvSpPr>
              <a:spLocks/>
            </p:cNvSpPr>
            <p:nvPr/>
          </p:nvSpPr>
          <p:spPr bwMode="auto">
            <a:xfrm>
              <a:off x="5644755" y="2801458"/>
              <a:ext cx="68673" cy="58862"/>
            </a:xfrm>
            <a:custGeom>
              <a:avLst/>
              <a:gdLst>
                <a:gd name="T0" fmla="*/ 18 w 35"/>
                <a:gd name="T1" fmla="*/ 30 h 30"/>
                <a:gd name="T2" fmla="*/ 35 w 35"/>
                <a:gd name="T3" fmla="*/ 0 h 30"/>
                <a:gd name="T4" fmla="*/ 0 w 35"/>
                <a:gd name="T5" fmla="*/ 0 h 30"/>
                <a:gd name="T6" fmla="*/ 18 w 35"/>
                <a:gd name="T7" fmla="*/ 30 h 30"/>
              </a:gdLst>
              <a:ahLst/>
              <a:cxnLst>
                <a:cxn ang="0">
                  <a:pos x="T0" y="T1"/>
                </a:cxn>
                <a:cxn ang="0">
                  <a:pos x="T2" y="T3"/>
                </a:cxn>
                <a:cxn ang="0">
                  <a:pos x="T4" y="T5"/>
                </a:cxn>
                <a:cxn ang="0">
                  <a:pos x="T6" y="T7"/>
                </a:cxn>
              </a:cxnLst>
              <a:rect l="0" t="0" r="r" b="b"/>
              <a:pathLst>
                <a:path w="35" h="30">
                  <a:moveTo>
                    <a:pt x="18" y="30"/>
                  </a:moveTo>
                  <a:lnTo>
                    <a:pt x="35"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6" name="Freeform 195">
              <a:extLst>
                <a:ext uri="{FF2B5EF4-FFF2-40B4-BE49-F238E27FC236}">
                  <a16:creationId xmlns:a16="http://schemas.microsoft.com/office/drawing/2014/main" id="{F71B2894-E02C-4E84-9D6D-7F319B020234}"/>
                </a:ext>
              </a:extLst>
            </p:cNvPr>
            <p:cNvSpPr>
              <a:spLocks/>
            </p:cNvSpPr>
            <p:nvPr/>
          </p:nvSpPr>
          <p:spPr bwMode="auto">
            <a:xfrm>
              <a:off x="5340635" y="2775495"/>
              <a:ext cx="68673" cy="58862"/>
            </a:xfrm>
            <a:custGeom>
              <a:avLst/>
              <a:gdLst>
                <a:gd name="T0" fmla="*/ 17 w 35"/>
                <a:gd name="T1" fmla="*/ 30 h 30"/>
                <a:gd name="T2" fmla="*/ 35 w 35"/>
                <a:gd name="T3" fmla="*/ 0 h 30"/>
                <a:gd name="T4" fmla="*/ 0 w 35"/>
                <a:gd name="T5" fmla="*/ 0 h 30"/>
                <a:gd name="T6" fmla="*/ 17 w 35"/>
                <a:gd name="T7" fmla="*/ 30 h 30"/>
              </a:gdLst>
              <a:ahLst/>
              <a:cxnLst>
                <a:cxn ang="0">
                  <a:pos x="T0" y="T1"/>
                </a:cxn>
                <a:cxn ang="0">
                  <a:pos x="T2" y="T3"/>
                </a:cxn>
                <a:cxn ang="0">
                  <a:pos x="T4" y="T5"/>
                </a:cxn>
                <a:cxn ang="0">
                  <a:pos x="T6" y="T7"/>
                </a:cxn>
              </a:cxnLst>
              <a:rect l="0" t="0" r="r" b="b"/>
              <a:pathLst>
                <a:path w="35" h="30">
                  <a:moveTo>
                    <a:pt x="17" y="30"/>
                  </a:moveTo>
                  <a:lnTo>
                    <a:pt x="35" y="0"/>
                  </a:lnTo>
                  <a:lnTo>
                    <a:pt x="0" y="0"/>
                  </a:lnTo>
                  <a:lnTo>
                    <a:pt x="17"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7" name="Freeform 196">
              <a:extLst>
                <a:ext uri="{FF2B5EF4-FFF2-40B4-BE49-F238E27FC236}">
                  <a16:creationId xmlns:a16="http://schemas.microsoft.com/office/drawing/2014/main" id="{A16E3A49-67AC-4095-9281-16D3B071AD1D}"/>
                </a:ext>
              </a:extLst>
            </p:cNvPr>
            <p:cNvSpPr>
              <a:spLocks/>
            </p:cNvSpPr>
            <p:nvPr/>
          </p:nvSpPr>
          <p:spPr bwMode="auto">
            <a:xfrm>
              <a:off x="5032591" y="2786583"/>
              <a:ext cx="68673" cy="62786"/>
            </a:xfrm>
            <a:custGeom>
              <a:avLst/>
              <a:gdLst>
                <a:gd name="T0" fmla="*/ 17 w 35"/>
                <a:gd name="T1" fmla="*/ 32 h 32"/>
                <a:gd name="T2" fmla="*/ 35 w 35"/>
                <a:gd name="T3" fmla="*/ 0 h 32"/>
                <a:gd name="T4" fmla="*/ 0 w 35"/>
                <a:gd name="T5" fmla="*/ 0 h 32"/>
                <a:gd name="T6" fmla="*/ 17 w 35"/>
                <a:gd name="T7" fmla="*/ 32 h 32"/>
              </a:gdLst>
              <a:ahLst/>
              <a:cxnLst>
                <a:cxn ang="0">
                  <a:pos x="T0" y="T1"/>
                </a:cxn>
                <a:cxn ang="0">
                  <a:pos x="T2" y="T3"/>
                </a:cxn>
                <a:cxn ang="0">
                  <a:pos x="T4" y="T5"/>
                </a:cxn>
                <a:cxn ang="0">
                  <a:pos x="T6" y="T7"/>
                </a:cxn>
              </a:cxnLst>
              <a:rect l="0" t="0" r="r" b="b"/>
              <a:pathLst>
                <a:path w="35" h="32">
                  <a:moveTo>
                    <a:pt x="17" y="32"/>
                  </a:moveTo>
                  <a:lnTo>
                    <a:pt x="35" y="0"/>
                  </a:lnTo>
                  <a:lnTo>
                    <a:pt x="0" y="0"/>
                  </a:lnTo>
                  <a:lnTo>
                    <a:pt x="17" y="32"/>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8" name="Freeform 197">
              <a:extLst>
                <a:ext uri="{FF2B5EF4-FFF2-40B4-BE49-F238E27FC236}">
                  <a16:creationId xmlns:a16="http://schemas.microsoft.com/office/drawing/2014/main" id="{57B2B59A-5D6F-421E-949B-DA4DF52FC512}"/>
                </a:ext>
              </a:extLst>
            </p:cNvPr>
            <p:cNvSpPr>
              <a:spLocks/>
            </p:cNvSpPr>
            <p:nvPr/>
          </p:nvSpPr>
          <p:spPr bwMode="auto">
            <a:xfrm>
              <a:off x="4712774" y="3018791"/>
              <a:ext cx="70634" cy="58862"/>
            </a:xfrm>
            <a:custGeom>
              <a:avLst/>
              <a:gdLst>
                <a:gd name="T0" fmla="*/ 18 w 36"/>
                <a:gd name="T1" fmla="*/ 30 h 30"/>
                <a:gd name="T2" fmla="*/ 36 w 36"/>
                <a:gd name="T3" fmla="*/ 0 h 30"/>
                <a:gd name="T4" fmla="*/ 0 w 36"/>
                <a:gd name="T5" fmla="*/ 0 h 30"/>
                <a:gd name="T6" fmla="*/ 18 w 36"/>
                <a:gd name="T7" fmla="*/ 30 h 30"/>
              </a:gdLst>
              <a:ahLst/>
              <a:cxnLst>
                <a:cxn ang="0">
                  <a:pos x="T0" y="T1"/>
                </a:cxn>
                <a:cxn ang="0">
                  <a:pos x="T2" y="T3"/>
                </a:cxn>
                <a:cxn ang="0">
                  <a:pos x="T4" y="T5"/>
                </a:cxn>
                <a:cxn ang="0">
                  <a:pos x="T6" y="T7"/>
                </a:cxn>
              </a:cxnLst>
              <a:rect l="0" t="0" r="r" b="b"/>
              <a:pathLst>
                <a:path w="36" h="30">
                  <a:moveTo>
                    <a:pt x="18" y="30"/>
                  </a:moveTo>
                  <a:lnTo>
                    <a:pt x="36"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49" name="Freeform 198">
              <a:extLst>
                <a:ext uri="{FF2B5EF4-FFF2-40B4-BE49-F238E27FC236}">
                  <a16:creationId xmlns:a16="http://schemas.microsoft.com/office/drawing/2014/main" id="{F5AD72CF-B138-4C43-AD3C-0E86DFC983AA}"/>
                </a:ext>
              </a:extLst>
            </p:cNvPr>
            <p:cNvSpPr>
              <a:spLocks/>
            </p:cNvSpPr>
            <p:nvPr/>
          </p:nvSpPr>
          <p:spPr bwMode="auto">
            <a:xfrm>
              <a:off x="3782756" y="3585827"/>
              <a:ext cx="68673" cy="58862"/>
            </a:xfrm>
            <a:custGeom>
              <a:avLst/>
              <a:gdLst>
                <a:gd name="T0" fmla="*/ 17 w 35"/>
                <a:gd name="T1" fmla="*/ 30 h 30"/>
                <a:gd name="T2" fmla="*/ 35 w 35"/>
                <a:gd name="T3" fmla="*/ 0 h 30"/>
                <a:gd name="T4" fmla="*/ 0 w 35"/>
                <a:gd name="T5" fmla="*/ 0 h 30"/>
                <a:gd name="T6" fmla="*/ 17 w 35"/>
                <a:gd name="T7" fmla="*/ 30 h 30"/>
              </a:gdLst>
              <a:ahLst/>
              <a:cxnLst>
                <a:cxn ang="0">
                  <a:pos x="T0" y="T1"/>
                </a:cxn>
                <a:cxn ang="0">
                  <a:pos x="T2" y="T3"/>
                </a:cxn>
                <a:cxn ang="0">
                  <a:pos x="T4" y="T5"/>
                </a:cxn>
                <a:cxn ang="0">
                  <a:pos x="T6" y="T7"/>
                </a:cxn>
              </a:cxnLst>
              <a:rect l="0" t="0" r="r" b="b"/>
              <a:pathLst>
                <a:path w="35" h="30">
                  <a:moveTo>
                    <a:pt x="17" y="30"/>
                  </a:moveTo>
                  <a:lnTo>
                    <a:pt x="35" y="0"/>
                  </a:lnTo>
                  <a:lnTo>
                    <a:pt x="0" y="0"/>
                  </a:lnTo>
                  <a:lnTo>
                    <a:pt x="17"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0" name="Freeform 199">
              <a:extLst>
                <a:ext uri="{FF2B5EF4-FFF2-40B4-BE49-F238E27FC236}">
                  <a16:creationId xmlns:a16="http://schemas.microsoft.com/office/drawing/2014/main" id="{6908F9CE-3DE2-42BD-B1CE-6D84B41B579D}"/>
                </a:ext>
              </a:extLst>
            </p:cNvPr>
            <p:cNvSpPr>
              <a:spLocks/>
            </p:cNvSpPr>
            <p:nvPr/>
          </p:nvSpPr>
          <p:spPr bwMode="auto">
            <a:xfrm>
              <a:off x="3816112" y="2284979"/>
              <a:ext cx="1863961" cy="1395028"/>
            </a:xfrm>
            <a:custGeom>
              <a:avLst/>
              <a:gdLst>
                <a:gd name="T0" fmla="*/ 538 w 538"/>
                <a:gd name="T1" fmla="*/ 2 h 401"/>
                <a:gd name="T2" fmla="*/ 361 w 538"/>
                <a:gd name="T3" fmla="*/ 16 h 401"/>
                <a:gd name="T4" fmla="*/ 269 w 538"/>
                <a:gd name="T5" fmla="*/ 94 h 401"/>
                <a:gd name="T6" fmla="*/ 180 w 538"/>
                <a:gd name="T7" fmla="*/ 288 h 401"/>
                <a:gd name="T8" fmla="*/ 77 w 538"/>
                <a:gd name="T9" fmla="*/ 390 h 401"/>
                <a:gd name="T10" fmla="*/ 0 w 538"/>
                <a:gd name="T11" fmla="*/ 401 h 401"/>
              </a:gdLst>
              <a:ahLst/>
              <a:cxnLst>
                <a:cxn ang="0">
                  <a:pos x="T0" y="T1"/>
                </a:cxn>
                <a:cxn ang="0">
                  <a:pos x="T2" y="T3"/>
                </a:cxn>
                <a:cxn ang="0">
                  <a:pos x="T4" y="T5"/>
                </a:cxn>
                <a:cxn ang="0">
                  <a:pos x="T6" y="T7"/>
                </a:cxn>
                <a:cxn ang="0">
                  <a:pos x="T8" y="T9"/>
                </a:cxn>
                <a:cxn ang="0">
                  <a:pos x="T10" y="T11"/>
                </a:cxn>
              </a:cxnLst>
              <a:rect l="0" t="0" r="r" b="b"/>
              <a:pathLst>
                <a:path w="538" h="401">
                  <a:moveTo>
                    <a:pt x="538" y="2"/>
                  </a:moveTo>
                  <a:cubicBezTo>
                    <a:pt x="538" y="2"/>
                    <a:pt x="395" y="0"/>
                    <a:pt x="361" y="16"/>
                  </a:cubicBezTo>
                  <a:cubicBezTo>
                    <a:pt x="327" y="32"/>
                    <a:pt x="299" y="47"/>
                    <a:pt x="269" y="94"/>
                  </a:cubicBezTo>
                  <a:cubicBezTo>
                    <a:pt x="240" y="142"/>
                    <a:pt x="192" y="265"/>
                    <a:pt x="180" y="288"/>
                  </a:cubicBezTo>
                  <a:cubicBezTo>
                    <a:pt x="169" y="310"/>
                    <a:pt x="141" y="368"/>
                    <a:pt x="77" y="390"/>
                  </a:cubicBezTo>
                  <a:cubicBezTo>
                    <a:pt x="77" y="390"/>
                    <a:pt x="31" y="401"/>
                    <a:pt x="0" y="401"/>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1" name="Freeform 200">
              <a:extLst>
                <a:ext uri="{FF2B5EF4-FFF2-40B4-BE49-F238E27FC236}">
                  <a16:creationId xmlns:a16="http://schemas.microsoft.com/office/drawing/2014/main" id="{0FA26D5F-79C2-4ABD-ADA4-CAB819122C05}"/>
                </a:ext>
              </a:extLst>
            </p:cNvPr>
            <p:cNvSpPr>
              <a:spLocks/>
            </p:cNvSpPr>
            <p:nvPr/>
          </p:nvSpPr>
          <p:spPr bwMode="auto">
            <a:xfrm>
              <a:off x="3814149" y="2795116"/>
              <a:ext cx="1865923" cy="818181"/>
            </a:xfrm>
            <a:custGeom>
              <a:avLst/>
              <a:gdLst>
                <a:gd name="T0" fmla="*/ 539 w 539"/>
                <a:gd name="T1" fmla="*/ 0 h 235"/>
                <a:gd name="T2" fmla="*/ 396 w 539"/>
                <a:gd name="T3" fmla="*/ 6 h 235"/>
                <a:gd name="T4" fmla="*/ 289 w 539"/>
                <a:gd name="T5" fmla="*/ 45 h 235"/>
                <a:gd name="T6" fmla="*/ 199 w 539"/>
                <a:gd name="T7" fmla="*/ 160 h 235"/>
                <a:gd name="T8" fmla="*/ 104 w 539"/>
                <a:gd name="T9" fmla="*/ 226 h 235"/>
                <a:gd name="T10" fmla="*/ 0 w 539"/>
                <a:gd name="T11" fmla="*/ 235 h 235"/>
              </a:gdLst>
              <a:ahLst/>
              <a:cxnLst>
                <a:cxn ang="0">
                  <a:pos x="T0" y="T1"/>
                </a:cxn>
                <a:cxn ang="0">
                  <a:pos x="T2" y="T3"/>
                </a:cxn>
                <a:cxn ang="0">
                  <a:pos x="T4" y="T5"/>
                </a:cxn>
                <a:cxn ang="0">
                  <a:pos x="T6" y="T7"/>
                </a:cxn>
                <a:cxn ang="0">
                  <a:pos x="T8" y="T9"/>
                </a:cxn>
                <a:cxn ang="0">
                  <a:pos x="T10" y="T11"/>
                </a:cxn>
              </a:cxnLst>
              <a:rect l="0" t="0" r="r" b="b"/>
              <a:pathLst>
                <a:path w="539" h="235">
                  <a:moveTo>
                    <a:pt x="539" y="0"/>
                  </a:moveTo>
                  <a:cubicBezTo>
                    <a:pt x="539" y="0"/>
                    <a:pt x="434" y="2"/>
                    <a:pt x="396" y="6"/>
                  </a:cubicBezTo>
                  <a:cubicBezTo>
                    <a:pt x="359" y="10"/>
                    <a:pt x="311" y="22"/>
                    <a:pt x="289" y="45"/>
                  </a:cubicBezTo>
                  <a:cubicBezTo>
                    <a:pt x="266" y="68"/>
                    <a:pt x="216" y="138"/>
                    <a:pt x="199" y="160"/>
                  </a:cubicBezTo>
                  <a:cubicBezTo>
                    <a:pt x="181" y="182"/>
                    <a:pt x="148" y="217"/>
                    <a:pt x="104" y="226"/>
                  </a:cubicBezTo>
                  <a:cubicBezTo>
                    <a:pt x="61" y="235"/>
                    <a:pt x="0" y="235"/>
                    <a:pt x="0" y="235"/>
                  </a:cubicBez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2" name="Freeform 201">
              <a:extLst>
                <a:ext uri="{FF2B5EF4-FFF2-40B4-BE49-F238E27FC236}">
                  <a16:creationId xmlns:a16="http://schemas.microsoft.com/office/drawing/2014/main" id="{F64F41FB-AE9F-44D7-ADE9-F5D0C5C6D9E7}"/>
                </a:ext>
              </a:extLst>
            </p:cNvPr>
            <p:cNvSpPr>
              <a:spLocks/>
            </p:cNvSpPr>
            <p:nvPr/>
          </p:nvSpPr>
          <p:spPr bwMode="auto">
            <a:xfrm>
              <a:off x="3816112" y="2534161"/>
              <a:ext cx="1863961" cy="1179201"/>
            </a:xfrm>
            <a:custGeom>
              <a:avLst/>
              <a:gdLst>
                <a:gd name="T0" fmla="*/ 538 w 538"/>
                <a:gd name="T1" fmla="*/ 1 h 339"/>
                <a:gd name="T2" fmla="*/ 372 w 538"/>
                <a:gd name="T3" fmla="*/ 14 h 339"/>
                <a:gd name="T4" fmla="*/ 280 w 538"/>
                <a:gd name="T5" fmla="*/ 85 h 339"/>
                <a:gd name="T6" fmla="*/ 201 w 538"/>
                <a:gd name="T7" fmla="*/ 219 h 339"/>
                <a:gd name="T8" fmla="*/ 91 w 538"/>
                <a:gd name="T9" fmla="*/ 326 h 339"/>
                <a:gd name="T10" fmla="*/ 0 w 538"/>
                <a:gd name="T11" fmla="*/ 339 h 339"/>
              </a:gdLst>
              <a:ahLst/>
              <a:cxnLst>
                <a:cxn ang="0">
                  <a:pos x="T0" y="T1"/>
                </a:cxn>
                <a:cxn ang="0">
                  <a:pos x="T2" y="T3"/>
                </a:cxn>
                <a:cxn ang="0">
                  <a:pos x="T4" y="T5"/>
                </a:cxn>
                <a:cxn ang="0">
                  <a:pos x="T6" y="T7"/>
                </a:cxn>
                <a:cxn ang="0">
                  <a:pos x="T8" y="T9"/>
                </a:cxn>
                <a:cxn ang="0">
                  <a:pos x="T10" y="T11"/>
                </a:cxn>
              </a:cxnLst>
              <a:rect l="0" t="0" r="r" b="b"/>
              <a:pathLst>
                <a:path w="538" h="339">
                  <a:moveTo>
                    <a:pt x="538" y="1"/>
                  </a:moveTo>
                  <a:cubicBezTo>
                    <a:pt x="538" y="1"/>
                    <a:pt x="417" y="0"/>
                    <a:pt x="372" y="14"/>
                  </a:cubicBezTo>
                  <a:cubicBezTo>
                    <a:pt x="326" y="28"/>
                    <a:pt x="302" y="56"/>
                    <a:pt x="280" y="85"/>
                  </a:cubicBezTo>
                  <a:cubicBezTo>
                    <a:pt x="258" y="114"/>
                    <a:pt x="216" y="190"/>
                    <a:pt x="201" y="219"/>
                  </a:cubicBezTo>
                  <a:cubicBezTo>
                    <a:pt x="186" y="249"/>
                    <a:pt x="136" y="317"/>
                    <a:pt x="91" y="326"/>
                  </a:cubicBezTo>
                  <a:cubicBezTo>
                    <a:pt x="45" y="335"/>
                    <a:pt x="0" y="339"/>
                    <a:pt x="0" y="339"/>
                  </a:cubicBezTo>
                </a:path>
              </a:pathLst>
            </a:custGeom>
            <a:noFill/>
            <a:ln w="19050" cap="flat">
              <a:solidFill>
                <a:schemeClr val="accent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3" name="Freeform 202">
              <a:extLst>
                <a:ext uri="{FF2B5EF4-FFF2-40B4-BE49-F238E27FC236}">
                  <a16:creationId xmlns:a16="http://schemas.microsoft.com/office/drawing/2014/main" id="{816CB6B5-34F0-46FF-99A1-D4F66855161B}"/>
                </a:ext>
              </a:extLst>
            </p:cNvPr>
            <p:cNvSpPr>
              <a:spLocks/>
            </p:cNvSpPr>
            <p:nvPr/>
          </p:nvSpPr>
          <p:spPr bwMode="auto">
            <a:xfrm>
              <a:off x="3816112" y="3162021"/>
              <a:ext cx="1863961" cy="567037"/>
            </a:xfrm>
            <a:custGeom>
              <a:avLst/>
              <a:gdLst>
                <a:gd name="T0" fmla="*/ 538 w 538"/>
                <a:gd name="T1" fmla="*/ 0 h 163"/>
                <a:gd name="T2" fmla="*/ 450 w 538"/>
                <a:gd name="T3" fmla="*/ 0 h 163"/>
                <a:gd name="T4" fmla="*/ 361 w 538"/>
                <a:gd name="T5" fmla="*/ 2 h 163"/>
                <a:gd name="T6" fmla="*/ 298 w 538"/>
                <a:gd name="T7" fmla="*/ 50 h 163"/>
                <a:gd name="T8" fmla="*/ 256 w 538"/>
                <a:gd name="T9" fmla="*/ 140 h 163"/>
                <a:gd name="T10" fmla="*/ 201 w 538"/>
                <a:gd name="T11" fmla="*/ 159 h 163"/>
                <a:gd name="T12" fmla="*/ 65 w 538"/>
                <a:gd name="T13" fmla="*/ 161 h 163"/>
                <a:gd name="T14" fmla="*/ 0 w 538"/>
                <a:gd name="T15" fmla="*/ 163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8" h="163">
                  <a:moveTo>
                    <a:pt x="538" y="0"/>
                  </a:moveTo>
                  <a:cubicBezTo>
                    <a:pt x="450" y="0"/>
                    <a:pt x="450" y="0"/>
                    <a:pt x="450" y="0"/>
                  </a:cubicBezTo>
                  <a:cubicBezTo>
                    <a:pt x="450" y="0"/>
                    <a:pt x="375" y="1"/>
                    <a:pt x="361" y="2"/>
                  </a:cubicBezTo>
                  <a:cubicBezTo>
                    <a:pt x="346" y="4"/>
                    <a:pt x="313" y="8"/>
                    <a:pt x="298" y="50"/>
                  </a:cubicBezTo>
                  <a:cubicBezTo>
                    <a:pt x="283" y="92"/>
                    <a:pt x="267" y="129"/>
                    <a:pt x="256" y="140"/>
                  </a:cubicBezTo>
                  <a:cubicBezTo>
                    <a:pt x="245" y="152"/>
                    <a:pt x="235" y="158"/>
                    <a:pt x="201" y="159"/>
                  </a:cubicBezTo>
                  <a:cubicBezTo>
                    <a:pt x="166" y="160"/>
                    <a:pt x="65" y="161"/>
                    <a:pt x="65" y="161"/>
                  </a:cubicBezTo>
                  <a:cubicBezTo>
                    <a:pt x="0" y="163"/>
                    <a:pt x="0" y="163"/>
                    <a:pt x="0" y="163"/>
                  </a:cubicBezTo>
                </a:path>
              </a:pathLst>
            </a:custGeom>
            <a:noFill/>
            <a:ln w="1905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4" name="Freeform 203">
              <a:extLst>
                <a:ext uri="{FF2B5EF4-FFF2-40B4-BE49-F238E27FC236}">
                  <a16:creationId xmlns:a16="http://schemas.microsoft.com/office/drawing/2014/main" id="{6D4D3443-ADD4-4655-A688-2966A4FE31A7}"/>
                </a:ext>
              </a:extLst>
            </p:cNvPr>
            <p:cNvSpPr>
              <a:spLocks/>
            </p:cNvSpPr>
            <p:nvPr/>
          </p:nvSpPr>
          <p:spPr bwMode="auto">
            <a:xfrm>
              <a:off x="3820036" y="3162021"/>
              <a:ext cx="1860036" cy="625899"/>
            </a:xfrm>
            <a:custGeom>
              <a:avLst/>
              <a:gdLst>
                <a:gd name="T0" fmla="*/ 537 w 537"/>
                <a:gd name="T1" fmla="*/ 5 h 180"/>
                <a:gd name="T2" fmla="*/ 449 w 537"/>
                <a:gd name="T3" fmla="*/ 5 h 180"/>
                <a:gd name="T4" fmla="*/ 360 w 537"/>
                <a:gd name="T5" fmla="*/ 13 h 180"/>
                <a:gd name="T6" fmla="*/ 322 w 537"/>
                <a:gd name="T7" fmla="*/ 52 h 180"/>
                <a:gd name="T8" fmla="*/ 275 w 537"/>
                <a:gd name="T9" fmla="*/ 144 h 180"/>
                <a:gd name="T10" fmla="*/ 240 w 537"/>
                <a:gd name="T11" fmla="*/ 171 h 180"/>
                <a:gd name="T12" fmla="*/ 179 w 537"/>
                <a:gd name="T13" fmla="*/ 179 h 180"/>
                <a:gd name="T14" fmla="*/ 89 w 537"/>
                <a:gd name="T15" fmla="*/ 179 h 180"/>
                <a:gd name="T16" fmla="*/ 0 w 537"/>
                <a:gd name="T17"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7" h="180">
                  <a:moveTo>
                    <a:pt x="537" y="5"/>
                  </a:moveTo>
                  <a:cubicBezTo>
                    <a:pt x="449" y="5"/>
                    <a:pt x="449" y="5"/>
                    <a:pt x="449" y="5"/>
                  </a:cubicBezTo>
                  <a:cubicBezTo>
                    <a:pt x="449" y="5"/>
                    <a:pt x="378" y="0"/>
                    <a:pt x="360" y="13"/>
                  </a:cubicBezTo>
                  <a:cubicBezTo>
                    <a:pt x="342" y="26"/>
                    <a:pt x="335" y="28"/>
                    <a:pt x="322" y="52"/>
                  </a:cubicBezTo>
                  <a:cubicBezTo>
                    <a:pt x="310" y="76"/>
                    <a:pt x="275" y="144"/>
                    <a:pt x="275" y="144"/>
                  </a:cubicBezTo>
                  <a:cubicBezTo>
                    <a:pt x="275" y="144"/>
                    <a:pt x="259" y="163"/>
                    <a:pt x="240" y="171"/>
                  </a:cubicBezTo>
                  <a:cubicBezTo>
                    <a:pt x="221" y="179"/>
                    <a:pt x="209" y="178"/>
                    <a:pt x="179" y="179"/>
                  </a:cubicBezTo>
                  <a:cubicBezTo>
                    <a:pt x="149" y="180"/>
                    <a:pt x="89" y="179"/>
                    <a:pt x="89" y="179"/>
                  </a:cubicBezTo>
                  <a:cubicBezTo>
                    <a:pt x="0" y="179"/>
                    <a:pt x="0" y="179"/>
                    <a:pt x="0" y="179"/>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5" name="Freeform 86">
              <a:extLst>
                <a:ext uri="{FF2B5EF4-FFF2-40B4-BE49-F238E27FC236}">
                  <a16:creationId xmlns:a16="http://schemas.microsoft.com/office/drawing/2014/main" id="{20307432-4A58-41AA-9DA6-83FB0067262B}"/>
                </a:ext>
              </a:extLst>
            </p:cNvPr>
            <p:cNvSpPr>
              <a:spLocks/>
            </p:cNvSpPr>
            <p:nvPr/>
          </p:nvSpPr>
          <p:spPr bwMode="auto">
            <a:xfrm>
              <a:off x="5340635" y="3116894"/>
              <a:ext cx="68673" cy="60825"/>
            </a:xfrm>
            <a:custGeom>
              <a:avLst/>
              <a:gdLst>
                <a:gd name="T0" fmla="*/ 17 w 35"/>
                <a:gd name="T1" fmla="*/ 0 h 31"/>
                <a:gd name="T2" fmla="*/ 0 w 35"/>
                <a:gd name="T3" fmla="*/ 31 h 31"/>
                <a:gd name="T4" fmla="*/ 35 w 35"/>
                <a:gd name="T5" fmla="*/ 31 h 31"/>
                <a:gd name="T6" fmla="*/ 17 w 35"/>
                <a:gd name="T7" fmla="*/ 0 h 31"/>
              </a:gdLst>
              <a:ahLst/>
              <a:cxnLst>
                <a:cxn ang="0">
                  <a:pos x="T0" y="T1"/>
                </a:cxn>
                <a:cxn ang="0">
                  <a:pos x="T2" y="T3"/>
                </a:cxn>
                <a:cxn ang="0">
                  <a:pos x="T4" y="T5"/>
                </a:cxn>
                <a:cxn ang="0">
                  <a:pos x="T6" y="T7"/>
                </a:cxn>
              </a:cxnLst>
              <a:rect l="0" t="0" r="r" b="b"/>
              <a:pathLst>
                <a:path w="35" h="31">
                  <a:moveTo>
                    <a:pt x="17" y="0"/>
                  </a:moveTo>
                  <a:lnTo>
                    <a:pt x="0" y="31"/>
                  </a:lnTo>
                  <a:lnTo>
                    <a:pt x="35" y="31"/>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6" name="Freeform 85">
              <a:extLst>
                <a:ext uri="{FF2B5EF4-FFF2-40B4-BE49-F238E27FC236}">
                  <a16:creationId xmlns:a16="http://schemas.microsoft.com/office/drawing/2014/main" id="{CAE9F0BF-A251-4BA4-ADF3-73474EBAA599}"/>
                </a:ext>
              </a:extLst>
            </p:cNvPr>
            <p:cNvSpPr>
              <a:spLocks/>
            </p:cNvSpPr>
            <p:nvPr/>
          </p:nvSpPr>
          <p:spPr bwMode="auto">
            <a:xfrm>
              <a:off x="5644755" y="3146325"/>
              <a:ext cx="68673" cy="60825"/>
            </a:xfrm>
            <a:custGeom>
              <a:avLst/>
              <a:gdLst>
                <a:gd name="T0" fmla="*/ 18 w 35"/>
                <a:gd name="T1" fmla="*/ 0 h 31"/>
                <a:gd name="T2" fmla="*/ 0 w 35"/>
                <a:gd name="T3" fmla="*/ 31 h 31"/>
                <a:gd name="T4" fmla="*/ 35 w 35"/>
                <a:gd name="T5" fmla="*/ 31 h 31"/>
                <a:gd name="T6" fmla="*/ 18 w 35"/>
                <a:gd name="T7" fmla="*/ 0 h 31"/>
              </a:gdLst>
              <a:ahLst/>
              <a:cxnLst>
                <a:cxn ang="0">
                  <a:pos x="T0" y="T1"/>
                </a:cxn>
                <a:cxn ang="0">
                  <a:pos x="T2" y="T3"/>
                </a:cxn>
                <a:cxn ang="0">
                  <a:pos x="T4" y="T5"/>
                </a:cxn>
                <a:cxn ang="0">
                  <a:pos x="T6" y="T7"/>
                </a:cxn>
              </a:cxnLst>
              <a:rect l="0" t="0" r="r" b="b"/>
              <a:pathLst>
                <a:path w="35" h="31">
                  <a:moveTo>
                    <a:pt x="18" y="0"/>
                  </a:moveTo>
                  <a:lnTo>
                    <a:pt x="0" y="31"/>
                  </a:lnTo>
                  <a:lnTo>
                    <a:pt x="35" y="31"/>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7" name="Rectangle 11">
              <a:extLst>
                <a:ext uri="{FF2B5EF4-FFF2-40B4-BE49-F238E27FC236}">
                  <a16:creationId xmlns:a16="http://schemas.microsoft.com/office/drawing/2014/main" id="{CF1495C0-95CC-445F-95D7-3A63DFC80D9F}"/>
                </a:ext>
              </a:extLst>
            </p:cNvPr>
            <p:cNvSpPr>
              <a:spLocks noChangeArrowheads="1"/>
            </p:cNvSpPr>
            <p:nvPr/>
          </p:nvSpPr>
          <p:spPr bwMode="auto">
            <a:xfrm>
              <a:off x="3784719" y="3697665"/>
              <a:ext cx="58862"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8" name="Oval 176">
              <a:extLst>
                <a:ext uri="{FF2B5EF4-FFF2-40B4-BE49-F238E27FC236}">
                  <a16:creationId xmlns:a16="http://schemas.microsoft.com/office/drawing/2014/main" id="{BC52FB82-4982-4E2E-B885-1A60B51AF8AD}"/>
                </a:ext>
              </a:extLst>
            </p:cNvPr>
            <p:cNvSpPr>
              <a:spLocks noChangeArrowheads="1"/>
            </p:cNvSpPr>
            <p:nvPr/>
          </p:nvSpPr>
          <p:spPr bwMode="auto">
            <a:xfrm>
              <a:off x="4402768" y="3352342"/>
              <a:ext cx="74558" cy="76521"/>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59" name="Oval 177">
              <a:extLst>
                <a:ext uri="{FF2B5EF4-FFF2-40B4-BE49-F238E27FC236}">
                  <a16:creationId xmlns:a16="http://schemas.microsoft.com/office/drawing/2014/main" id="{EA57789A-DAF2-4B35-96CC-6A9E95A5745C}"/>
                </a:ext>
              </a:extLst>
            </p:cNvPr>
            <p:cNvSpPr>
              <a:spLocks noChangeArrowheads="1"/>
            </p:cNvSpPr>
            <p:nvPr/>
          </p:nvSpPr>
          <p:spPr bwMode="auto">
            <a:xfrm>
              <a:off x="4092762" y="3623107"/>
              <a:ext cx="74558" cy="76521"/>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60" name="Oval 175">
              <a:extLst>
                <a:ext uri="{FF2B5EF4-FFF2-40B4-BE49-F238E27FC236}">
                  <a16:creationId xmlns:a16="http://schemas.microsoft.com/office/drawing/2014/main" id="{F52CA2C1-9BA2-484D-B9A1-B2B6E91BFAE2}"/>
                </a:ext>
              </a:extLst>
            </p:cNvPr>
            <p:cNvSpPr>
              <a:spLocks noChangeArrowheads="1"/>
            </p:cNvSpPr>
            <p:nvPr/>
          </p:nvSpPr>
          <p:spPr bwMode="auto">
            <a:xfrm>
              <a:off x="4710813" y="2893219"/>
              <a:ext cx="74558" cy="76521"/>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61" name="Rectangle 18">
              <a:extLst>
                <a:ext uri="{FF2B5EF4-FFF2-40B4-BE49-F238E27FC236}">
                  <a16:creationId xmlns:a16="http://schemas.microsoft.com/office/drawing/2014/main" id="{A259DAD2-EFEF-4CE6-BCBE-AB0173CE83B0}"/>
                </a:ext>
              </a:extLst>
            </p:cNvPr>
            <p:cNvSpPr>
              <a:spLocks noChangeArrowheads="1"/>
            </p:cNvSpPr>
            <p:nvPr/>
          </p:nvSpPr>
          <p:spPr bwMode="auto">
            <a:xfrm>
              <a:off x="3691055" y="3905174"/>
              <a:ext cx="25487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0.001</a:t>
              </a:r>
              <a:endParaRPr lang="en-US" altLang="en-US" sz="2400">
                <a:solidFill>
                  <a:srgbClr val="000000"/>
                </a:solidFill>
                <a:latin typeface="Arial" panose="020B0604020202020204"/>
              </a:endParaRPr>
            </a:p>
          </p:txBody>
        </p:sp>
        <p:sp>
          <p:nvSpPr>
            <p:cNvPr id="462" name="Rectangle 18">
              <a:extLst>
                <a:ext uri="{FF2B5EF4-FFF2-40B4-BE49-F238E27FC236}">
                  <a16:creationId xmlns:a16="http://schemas.microsoft.com/office/drawing/2014/main" id="{A9BAA2DF-AAB2-4702-B939-3CF5401084D8}"/>
                </a:ext>
              </a:extLst>
            </p:cNvPr>
            <p:cNvSpPr>
              <a:spLocks noChangeArrowheads="1"/>
            </p:cNvSpPr>
            <p:nvPr/>
          </p:nvSpPr>
          <p:spPr bwMode="auto">
            <a:xfrm>
              <a:off x="4030036" y="3905174"/>
              <a:ext cx="1983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0.01</a:t>
              </a:r>
              <a:endParaRPr lang="en-US" altLang="en-US" sz="2400">
                <a:solidFill>
                  <a:srgbClr val="000000"/>
                </a:solidFill>
                <a:latin typeface="Arial" panose="020B0604020202020204"/>
              </a:endParaRPr>
            </a:p>
          </p:txBody>
        </p:sp>
        <p:sp>
          <p:nvSpPr>
            <p:cNvPr id="463" name="Rectangle 18">
              <a:extLst>
                <a:ext uri="{FF2B5EF4-FFF2-40B4-BE49-F238E27FC236}">
                  <a16:creationId xmlns:a16="http://schemas.microsoft.com/office/drawing/2014/main" id="{8019292A-A29E-40CA-A323-F5B4D32D8626}"/>
                </a:ext>
              </a:extLst>
            </p:cNvPr>
            <p:cNvSpPr>
              <a:spLocks noChangeArrowheads="1"/>
            </p:cNvSpPr>
            <p:nvPr/>
          </p:nvSpPr>
          <p:spPr bwMode="auto">
            <a:xfrm>
              <a:off x="4369017" y="3905174"/>
              <a:ext cx="141866"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0.1</a:t>
              </a:r>
              <a:endParaRPr lang="en-US" altLang="en-US" sz="2400">
                <a:solidFill>
                  <a:srgbClr val="000000"/>
                </a:solidFill>
                <a:latin typeface="Arial" panose="020B0604020202020204"/>
              </a:endParaRPr>
            </a:p>
          </p:txBody>
        </p:sp>
        <p:sp>
          <p:nvSpPr>
            <p:cNvPr id="464" name="Rectangle 18">
              <a:extLst>
                <a:ext uri="{FF2B5EF4-FFF2-40B4-BE49-F238E27FC236}">
                  <a16:creationId xmlns:a16="http://schemas.microsoft.com/office/drawing/2014/main" id="{EDB8E8B3-2A57-453F-8FC7-954CA1D46736}"/>
                </a:ext>
              </a:extLst>
            </p:cNvPr>
            <p:cNvSpPr>
              <a:spLocks noChangeArrowheads="1"/>
            </p:cNvSpPr>
            <p:nvPr/>
          </p:nvSpPr>
          <p:spPr bwMode="auto">
            <a:xfrm>
              <a:off x="4722424" y="3905174"/>
              <a:ext cx="56507"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a:t>
              </a:r>
              <a:endParaRPr lang="en-US" altLang="en-US" sz="2400">
                <a:solidFill>
                  <a:srgbClr val="000000"/>
                </a:solidFill>
                <a:latin typeface="Arial" panose="020B0604020202020204"/>
              </a:endParaRPr>
            </a:p>
          </p:txBody>
        </p:sp>
        <p:sp>
          <p:nvSpPr>
            <p:cNvPr id="465" name="Rectangle 18">
              <a:extLst>
                <a:ext uri="{FF2B5EF4-FFF2-40B4-BE49-F238E27FC236}">
                  <a16:creationId xmlns:a16="http://schemas.microsoft.com/office/drawing/2014/main" id="{AAABAD77-F1E7-4DEB-AD31-BCC8B5348F49}"/>
                </a:ext>
              </a:extLst>
            </p:cNvPr>
            <p:cNvSpPr>
              <a:spLocks noChangeArrowheads="1"/>
            </p:cNvSpPr>
            <p:nvPr/>
          </p:nvSpPr>
          <p:spPr bwMode="auto">
            <a:xfrm>
              <a:off x="5004899" y="3905174"/>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a:t>
              </a:r>
              <a:endParaRPr lang="en-US" altLang="en-US" sz="2400">
                <a:solidFill>
                  <a:srgbClr val="000000"/>
                </a:solidFill>
                <a:latin typeface="Arial" panose="020B0604020202020204"/>
              </a:endParaRPr>
            </a:p>
          </p:txBody>
        </p:sp>
        <p:sp>
          <p:nvSpPr>
            <p:cNvPr id="466" name="Rectangle 18">
              <a:extLst>
                <a:ext uri="{FF2B5EF4-FFF2-40B4-BE49-F238E27FC236}">
                  <a16:creationId xmlns:a16="http://schemas.microsoft.com/office/drawing/2014/main" id="{21273EB6-EB21-423C-9168-9559C36C9DB0}"/>
                </a:ext>
              </a:extLst>
            </p:cNvPr>
            <p:cNvSpPr>
              <a:spLocks noChangeArrowheads="1"/>
            </p:cNvSpPr>
            <p:nvPr/>
          </p:nvSpPr>
          <p:spPr bwMode="auto">
            <a:xfrm>
              <a:off x="5287373" y="3905174"/>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100</a:t>
              </a:r>
              <a:endParaRPr lang="en-US" altLang="en-US" sz="2400">
                <a:solidFill>
                  <a:srgbClr val="000000"/>
                </a:solidFill>
                <a:latin typeface="Arial" panose="020B0604020202020204"/>
              </a:endParaRPr>
            </a:p>
          </p:txBody>
        </p:sp>
        <p:sp>
          <p:nvSpPr>
            <p:cNvPr id="467" name="Rectangle 18">
              <a:extLst>
                <a:ext uri="{FF2B5EF4-FFF2-40B4-BE49-F238E27FC236}">
                  <a16:creationId xmlns:a16="http://schemas.microsoft.com/office/drawing/2014/main" id="{6C0E1D4F-101C-4CDC-B41A-580F8AD217F2}"/>
                </a:ext>
              </a:extLst>
            </p:cNvPr>
            <p:cNvSpPr>
              <a:spLocks noChangeArrowheads="1"/>
            </p:cNvSpPr>
            <p:nvPr/>
          </p:nvSpPr>
          <p:spPr bwMode="auto">
            <a:xfrm>
              <a:off x="5555426" y="3905174"/>
              <a:ext cx="25487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1 000</a:t>
              </a:r>
              <a:endParaRPr lang="en-US" altLang="en-US" sz="2400">
                <a:solidFill>
                  <a:srgbClr val="000000"/>
                </a:solidFill>
                <a:latin typeface="Arial" panose="020B0604020202020204"/>
              </a:endParaRPr>
            </a:p>
          </p:txBody>
        </p:sp>
        <p:sp>
          <p:nvSpPr>
            <p:cNvPr id="468" name="Rectangle 18">
              <a:extLst>
                <a:ext uri="{FF2B5EF4-FFF2-40B4-BE49-F238E27FC236}">
                  <a16:creationId xmlns:a16="http://schemas.microsoft.com/office/drawing/2014/main" id="{EEF758F0-BBA3-44D0-A23A-95729F1B7EAA}"/>
                </a:ext>
              </a:extLst>
            </p:cNvPr>
            <p:cNvSpPr>
              <a:spLocks noChangeArrowheads="1"/>
            </p:cNvSpPr>
            <p:nvPr/>
          </p:nvSpPr>
          <p:spPr bwMode="auto">
            <a:xfrm>
              <a:off x="3659774" y="3748183"/>
              <a:ext cx="56507"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0</a:t>
              </a:r>
              <a:endParaRPr lang="en-US" altLang="en-US" sz="2400">
                <a:solidFill>
                  <a:srgbClr val="000000"/>
                </a:solidFill>
                <a:latin typeface="Arial" panose="020B0604020202020204"/>
              </a:endParaRPr>
            </a:p>
          </p:txBody>
        </p:sp>
        <p:sp>
          <p:nvSpPr>
            <p:cNvPr id="469" name="Rectangle 18">
              <a:extLst>
                <a:ext uri="{FF2B5EF4-FFF2-40B4-BE49-F238E27FC236}">
                  <a16:creationId xmlns:a16="http://schemas.microsoft.com/office/drawing/2014/main" id="{9B0BD26B-63C9-4458-B7D5-9CBCDEBACE22}"/>
                </a:ext>
              </a:extLst>
            </p:cNvPr>
            <p:cNvSpPr>
              <a:spLocks noChangeArrowheads="1"/>
            </p:cNvSpPr>
            <p:nvPr/>
          </p:nvSpPr>
          <p:spPr bwMode="auto">
            <a:xfrm>
              <a:off x="3603269" y="3402014"/>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20</a:t>
              </a:r>
              <a:endParaRPr lang="en-US" altLang="en-US" sz="2400">
                <a:solidFill>
                  <a:srgbClr val="000000"/>
                </a:solidFill>
                <a:latin typeface="Arial" panose="020B0604020202020204"/>
              </a:endParaRPr>
            </a:p>
          </p:txBody>
        </p:sp>
        <p:sp>
          <p:nvSpPr>
            <p:cNvPr id="470" name="Rectangle 18">
              <a:extLst>
                <a:ext uri="{FF2B5EF4-FFF2-40B4-BE49-F238E27FC236}">
                  <a16:creationId xmlns:a16="http://schemas.microsoft.com/office/drawing/2014/main" id="{0C7A1A53-C0A7-431D-831F-F326B95484C1}"/>
                </a:ext>
              </a:extLst>
            </p:cNvPr>
            <p:cNvSpPr>
              <a:spLocks noChangeArrowheads="1"/>
            </p:cNvSpPr>
            <p:nvPr/>
          </p:nvSpPr>
          <p:spPr bwMode="auto">
            <a:xfrm>
              <a:off x="3603269" y="3055843"/>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40</a:t>
              </a:r>
              <a:endParaRPr lang="en-US" altLang="en-US" sz="2400">
                <a:solidFill>
                  <a:srgbClr val="000000"/>
                </a:solidFill>
                <a:latin typeface="Arial" panose="020B0604020202020204"/>
              </a:endParaRPr>
            </a:p>
          </p:txBody>
        </p:sp>
        <p:sp>
          <p:nvSpPr>
            <p:cNvPr id="471" name="Rectangle 18">
              <a:extLst>
                <a:ext uri="{FF2B5EF4-FFF2-40B4-BE49-F238E27FC236}">
                  <a16:creationId xmlns:a16="http://schemas.microsoft.com/office/drawing/2014/main" id="{47878E35-19F4-4974-B4A2-74BACF78268F}"/>
                </a:ext>
              </a:extLst>
            </p:cNvPr>
            <p:cNvSpPr>
              <a:spLocks noChangeArrowheads="1"/>
            </p:cNvSpPr>
            <p:nvPr/>
          </p:nvSpPr>
          <p:spPr bwMode="auto">
            <a:xfrm>
              <a:off x="3603269" y="2709672"/>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60</a:t>
              </a:r>
              <a:endParaRPr lang="en-US" altLang="en-US" sz="2400">
                <a:solidFill>
                  <a:srgbClr val="000000"/>
                </a:solidFill>
                <a:latin typeface="Arial" panose="020B0604020202020204"/>
              </a:endParaRPr>
            </a:p>
          </p:txBody>
        </p:sp>
        <p:sp>
          <p:nvSpPr>
            <p:cNvPr id="472" name="Rectangle 18">
              <a:extLst>
                <a:ext uri="{FF2B5EF4-FFF2-40B4-BE49-F238E27FC236}">
                  <a16:creationId xmlns:a16="http://schemas.microsoft.com/office/drawing/2014/main" id="{81DE04FC-F56D-42FC-912A-FF5A2867ED19}"/>
                </a:ext>
              </a:extLst>
            </p:cNvPr>
            <p:cNvSpPr>
              <a:spLocks noChangeArrowheads="1"/>
            </p:cNvSpPr>
            <p:nvPr/>
          </p:nvSpPr>
          <p:spPr bwMode="auto">
            <a:xfrm>
              <a:off x="3603269" y="2363501"/>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80</a:t>
              </a:r>
              <a:endParaRPr lang="en-US" altLang="en-US" sz="2400">
                <a:solidFill>
                  <a:srgbClr val="000000"/>
                </a:solidFill>
                <a:latin typeface="Arial" panose="020B0604020202020204"/>
              </a:endParaRPr>
            </a:p>
          </p:txBody>
        </p:sp>
        <p:sp>
          <p:nvSpPr>
            <p:cNvPr id="473" name="Rectangle 18">
              <a:extLst>
                <a:ext uri="{FF2B5EF4-FFF2-40B4-BE49-F238E27FC236}">
                  <a16:creationId xmlns:a16="http://schemas.microsoft.com/office/drawing/2014/main" id="{887E52AF-BE2C-4026-A545-5DAA27C98491}"/>
                </a:ext>
              </a:extLst>
            </p:cNvPr>
            <p:cNvSpPr>
              <a:spLocks noChangeArrowheads="1"/>
            </p:cNvSpPr>
            <p:nvPr/>
          </p:nvSpPr>
          <p:spPr bwMode="auto">
            <a:xfrm>
              <a:off x="3546763" y="2017330"/>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100</a:t>
              </a:r>
              <a:endParaRPr lang="en-US" altLang="en-US" sz="2400">
                <a:solidFill>
                  <a:srgbClr val="000000"/>
                </a:solidFill>
                <a:latin typeface="Arial" panose="020B0604020202020204"/>
              </a:endParaRPr>
            </a:p>
          </p:txBody>
        </p:sp>
        <p:sp>
          <p:nvSpPr>
            <p:cNvPr id="474" name="Rectangle 18">
              <a:extLst>
                <a:ext uri="{FF2B5EF4-FFF2-40B4-BE49-F238E27FC236}">
                  <a16:creationId xmlns:a16="http://schemas.microsoft.com/office/drawing/2014/main" id="{264D4F3D-ED04-497D-B160-26B71C150A28}"/>
                </a:ext>
              </a:extLst>
            </p:cNvPr>
            <p:cNvSpPr>
              <a:spLocks noChangeArrowheads="1"/>
            </p:cNvSpPr>
            <p:nvPr/>
          </p:nvSpPr>
          <p:spPr bwMode="auto">
            <a:xfrm>
              <a:off x="3819691" y="4086341"/>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Ab concentration (ng/mL)</a:t>
              </a:r>
              <a:endParaRPr lang="en-US" altLang="en-US" sz="2400">
                <a:solidFill>
                  <a:srgbClr val="000000"/>
                </a:solidFill>
                <a:latin typeface="Arial" panose="020B0604020202020204"/>
              </a:endParaRPr>
            </a:p>
          </p:txBody>
        </p:sp>
        <p:sp>
          <p:nvSpPr>
            <p:cNvPr id="475" name="Rectangle 18">
              <a:extLst>
                <a:ext uri="{FF2B5EF4-FFF2-40B4-BE49-F238E27FC236}">
                  <a16:creationId xmlns:a16="http://schemas.microsoft.com/office/drawing/2014/main" id="{531637D7-15B7-44C9-9646-10C68532499A}"/>
                </a:ext>
              </a:extLst>
            </p:cNvPr>
            <p:cNvSpPr>
              <a:spLocks noChangeArrowheads="1"/>
            </p:cNvSpPr>
            <p:nvPr/>
          </p:nvSpPr>
          <p:spPr bwMode="auto">
            <a:xfrm rot="16200000">
              <a:off x="2457153" y="2879482"/>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 of lysis</a:t>
              </a:r>
              <a:endParaRPr lang="en-US" altLang="en-US" sz="2400">
                <a:solidFill>
                  <a:srgbClr val="000000"/>
                </a:solidFill>
                <a:latin typeface="Arial" panose="020B0604020202020204"/>
              </a:endParaRPr>
            </a:p>
          </p:txBody>
        </p:sp>
        <p:grpSp>
          <p:nvGrpSpPr>
            <p:cNvPr id="476" name="Group 475">
              <a:extLst>
                <a:ext uri="{FF2B5EF4-FFF2-40B4-BE49-F238E27FC236}">
                  <a16:creationId xmlns:a16="http://schemas.microsoft.com/office/drawing/2014/main" id="{F8B65719-9F40-40C7-801B-F6FE45CA5D25}"/>
                </a:ext>
              </a:extLst>
            </p:cNvPr>
            <p:cNvGrpSpPr/>
            <p:nvPr/>
          </p:nvGrpSpPr>
          <p:grpSpPr>
            <a:xfrm>
              <a:off x="3906895" y="2070718"/>
              <a:ext cx="174624" cy="56900"/>
              <a:chOff x="2219244" y="1894438"/>
              <a:chExt cx="174624" cy="56900"/>
            </a:xfrm>
          </p:grpSpPr>
          <p:cxnSp>
            <p:nvCxnSpPr>
              <p:cNvPr id="493" name="Straight Connector 492">
                <a:extLst>
                  <a:ext uri="{FF2B5EF4-FFF2-40B4-BE49-F238E27FC236}">
                    <a16:creationId xmlns:a16="http://schemas.microsoft.com/office/drawing/2014/main" id="{A613CFA6-BE9C-49BD-860D-CB47F86CE924}"/>
                  </a:ext>
                </a:extLst>
              </p:cNvPr>
              <p:cNvCxnSpPr>
                <a:cxnSpLocks/>
              </p:cNvCxnSpPr>
              <p:nvPr/>
            </p:nvCxnSpPr>
            <p:spPr>
              <a:xfrm>
                <a:off x="2219244" y="1922888"/>
                <a:ext cx="17462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494" name="Rectangle 69">
                <a:extLst>
                  <a:ext uri="{FF2B5EF4-FFF2-40B4-BE49-F238E27FC236}">
                    <a16:creationId xmlns:a16="http://schemas.microsoft.com/office/drawing/2014/main" id="{274DCACF-8967-4317-ABAB-186F71BF095D}"/>
                  </a:ext>
                </a:extLst>
              </p:cNvPr>
              <p:cNvSpPr>
                <a:spLocks noChangeArrowheads="1"/>
              </p:cNvSpPr>
              <p:nvPr/>
            </p:nvSpPr>
            <p:spPr bwMode="auto">
              <a:xfrm>
                <a:off x="2277125" y="1894438"/>
                <a:ext cx="58862" cy="56900"/>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477" name="Group 476">
              <a:extLst>
                <a:ext uri="{FF2B5EF4-FFF2-40B4-BE49-F238E27FC236}">
                  <a16:creationId xmlns:a16="http://schemas.microsoft.com/office/drawing/2014/main" id="{77661495-02E8-4357-872F-FA90FA02002C}"/>
                </a:ext>
              </a:extLst>
            </p:cNvPr>
            <p:cNvGrpSpPr/>
            <p:nvPr/>
          </p:nvGrpSpPr>
          <p:grpSpPr>
            <a:xfrm>
              <a:off x="3906895" y="2196885"/>
              <a:ext cx="174624" cy="58862"/>
              <a:chOff x="2219244" y="2031876"/>
              <a:chExt cx="174624" cy="58862"/>
            </a:xfrm>
          </p:grpSpPr>
          <p:cxnSp>
            <p:nvCxnSpPr>
              <p:cNvPr id="491" name="Straight Connector 490">
                <a:extLst>
                  <a:ext uri="{FF2B5EF4-FFF2-40B4-BE49-F238E27FC236}">
                    <a16:creationId xmlns:a16="http://schemas.microsoft.com/office/drawing/2014/main" id="{830186AD-5397-45A6-BC97-8371EC8B534C}"/>
                  </a:ext>
                </a:extLst>
              </p:cNvPr>
              <p:cNvCxnSpPr>
                <a:cxnSpLocks/>
              </p:cNvCxnSpPr>
              <p:nvPr/>
            </p:nvCxnSpPr>
            <p:spPr>
              <a:xfrm>
                <a:off x="2219244" y="2061307"/>
                <a:ext cx="17462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492" name="Freeform 83">
                <a:extLst>
                  <a:ext uri="{FF2B5EF4-FFF2-40B4-BE49-F238E27FC236}">
                    <a16:creationId xmlns:a16="http://schemas.microsoft.com/office/drawing/2014/main" id="{AEC87267-FA07-4D9A-A51F-01F8DF880F26}"/>
                  </a:ext>
                </a:extLst>
              </p:cNvPr>
              <p:cNvSpPr>
                <a:spLocks/>
              </p:cNvSpPr>
              <p:nvPr/>
            </p:nvSpPr>
            <p:spPr bwMode="auto">
              <a:xfrm>
                <a:off x="2274182" y="2031876"/>
                <a:ext cx="64749" cy="58862"/>
              </a:xfrm>
              <a:custGeom>
                <a:avLst/>
                <a:gdLst>
                  <a:gd name="T0" fmla="*/ 17 w 33"/>
                  <a:gd name="T1" fmla="*/ 0 h 30"/>
                  <a:gd name="T2" fmla="*/ 0 w 33"/>
                  <a:gd name="T3" fmla="*/ 30 h 30"/>
                  <a:gd name="T4" fmla="*/ 33 w 33"/>
                  <a:gd name="T5" fmla="*/ 30 h 30"/>
                  <a:gd name="T6" fmla="*/ 17 w 33"/>
                  <a:gd name="T7" fmla="*/ 0 h 30"/>
                </a:gdLst>
                <a:ahLst/>
                <a:cxnLst>
                  <a:cxn ang="0">
                    <a:pos x="T0" y="T1"/>
                  </a:cxn>
                  <a:cxn ang="0">
                    <a:pos x="T2" y="T3"/>
                  </a:cxn>
                  <a:cxn ang="0">
                    <a:pos x="T4" y="T5"/>
                  </a:cxn>
                  <a:cxn ang="0">
                    <a:pos x="T6" y="T7"/>
                  </a:cxn>
                </a:cxnLst>
                <a:rect l="0" t="0" r="r" b="b"/>
                <a:pathLst>
                  <a:path w="33" h="30">
                    <a:moveTo>
                      <a:pt x="17" y="0"/>
                    </a:moveTo>
                    <a:lnTo>
                      <a:pt x="0" y="30"/>
                    </a:lnTo>
                    <a:lnTo>
                      <a:pt x="33"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478" name="Group 477">
              <a:extLst>
                <a:ext uri="{FF2B5EF4-FFF2-40B4-BE49-F238E27FC236}">
                  <a16:creationId xmlns:a16="http://schemas.microsoft.com/office/drawing/2014/main" id="{9CCF3F6E-B243-4C48-879F-7A643F46DDD5}"/>
                </a:ext>
              </a:extLst>
            </p:cNvPr>
            <p:cNvGrpSpPr/>
            <p:nvPr/>
          </p:nvGrpSpPr>
          <p:grpSpPr>
            <a:xfrm>
              <a:off x="3906895" y="2442352"/>
              <a:ext cx="174624" cy="76521"/>
              <a:chOff x="2219244" y="2148619"/>
              <a:chExt cx="174624" cy="76521"/>
            </a:xfrm>
          </p:grpSpPr>
          <p:cxnSp>
            <p:nvCxnSpPr>
              <p:cNvPr id="489" name="Straight Connector 488">
                <a:extLst>
                  <a:ext uri="{FF2B5EF4-FFF2-40B4-BE49-F238E27FC236}">
                    <a16:creationId xmlns:a16="http://schemas.microsoft.com/office/drawing/2014/main" id="{1D432104-1DEA-45C7-999D-40ADAFF0BFE1}"/>
                  </a:ext>
                </a:extLst>
              </p:cNvPr>
              <p:cNvCxnSpPr>
                <a:cxnSpLocks/>
              </p:cNvCxnSpPr>
              <p:nvPr/>
            </p:nvCxnSpPr>
            <p:spPr>
              <a:xfrm>
                <a:off x="2219244" y="2186879"/>
                <a:ext cx="174624"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490" name="Oval 62">
                <a:extLst>
                  <a:ext uri="{FF2B5EF4-FFF2-40B4-BE49-F238E27FC236}">
                    <a16:creationId xmlns:a16="http://schemas.microsoft.com/office/drawing/2014/main" id="{DDC14633-8DA6-47CF-9429-1468A1A54F5F}"/>
                  </a:ext>
                </a:extLst>
              </p:cNvPr>
              <p:cNvSpPr>
                <a:spLocks noChangeArrowheads="1"/>
              </p:cNvSpPr>
              <p:nvPr/>
            </p:nvSpPr>
            <p:spPr bwMode="auto">
              <a:xfrm>
                <a:off x="2268296" y="2148619"/>
                <a:ext cx="76521" cy="76521"/>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479" name="Group 478">
              <a:extLst>
                <a:ext uri="{FF2B5EF4-FFF2-40B4-BE49-F238E27FC236}">
                  <a16:creationId xmlns:a16="http://schemas.microsoft.com/office/drawing/2014/main" id="{49B39CC8-43F9-4B7A-A1FE-9A39B7C66965}"/>
                </a:ext>
              </a:extLst>
            </p:cNvPr>
            <p:cNvGrpSpPr/>
            <p:nvPr/>
          </p:nvGrpSpPr>
          <p:grpSpPr>
            <a:xfrm>
              <a:off x="3906895" y="2323052"/>
              <a:ext cx="174624" cy="60825"/>
              <a:chOff x="2219244" y="2298192"/>
              <a:chExt cx="174624" cy="60825"/>
            </a:xfrm>
          </p:grpSpPr>
          <p:cxnSp>
            <p:nvCxnSpPr>
              <p:cNvPr id="487" name="Straight Connector 486">
                <a:extLst>
                  <a:ext uri="{FF2B5EF4-FFF2-40B4-BE49-F238E27FC236}">
                    <a16:creationId xmlns:a16="http://schemas.microsoft.com/office/drawing/2014/main" id="{D9CB64B3-71CD-4C71-917F-867EDBBA533C}"/>
                  </a:ext>
                </a:extLst>
              </p:cNvPr>
              <p:cNvCxnSpPr>
                <a:cxnSpLocks/>
              </p:cNvCxnSpPr>
              <p:nvPr/>
            </p:nvCxnSpPr>
            <p:spPr>
              <a:xfrm>
                <a:off x="2219244" y="2328604"/>
                <a:ext cx="17462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88" name="Freeform 76">
                <a:extLst>
                  <a:ext uri="{FF2B5EF4-FFF2-40B4-BE49-F238E27FC236}">
                    <a16:creationId xmlns:a16="http://schemas.microsoft.com/office/drawing/2014/main" id="{05B09D31-0851-4DCF-8F2D-38920027CE36}"/>
                  </a:ext>
                </a:extLst>
              </p:cNvPr>
              <p:cNvSpPr>
                <a:spLocks/>
              </p:cNvSpPr>
              <p:nvPr/>
            </p:nvSpPr>
            <p:spPr bwMode="auto">
              <a:xfrm>
                <a:off x="2272220" y="2298192"/>
                <a:ext cx="68673" cy="60825"/>
              </a:xfrm>
              <a:custGeom>
                <a:avLst/>
                <a:gdLst>
                  <a:gd name="T0" fmla="*/ 17 w 35"/>
                  <a:gd name="T1" fmla="*/ 31 h 31"/>
                  <a:gd name="T2" fmla="*/ 35 w 35"/>
                  <a:gd name="T3" fmla="*/ 0 h 31"/>
                  <a:gd name="T4" fmla="*/ 0 w 35"/>
                  <a:gd name="T5" fmla="*/ 0 h 31"/>
                  <a:gd name="T6" fmla="*/ 17 w 35"/>
                  <a:gd name="T7" fmla="*/ 31 h 31"/>
                </a:gdLst>
                <a:ahLst/>
                <a:cxnLst>
                  <a:cxn ang="0">
                    <a:pos x="T0" y="T1"/>
                  </a:cxn>
                  <a:cxn ang="0">
                    <a:pos x="T2" y="T3"/>
                  </a:cxn>
                  <a:cxn ang="0">
                    <a:pos x="T4" y="T5"/>
                  </a:cxn>
                  <a:cxn ang="0">
                    <a:pos x="T6" y="T7"/>
                  </a:cxn>
                </a:cxnLst>
                <a:rect l="0" t="0" r="r" b="b"/>
                <a:pathLst>
                  <a:path w="35" h="31">
                    <a:moveTo>
                      <a:pt x="17" y="31"/>
                    </a:moveTo>
                    <a:lnTo>
                      <a:pt x="35" y="0"/>
                    </a:lnTo>
                    <a:lnTo>
                      <a:pt x="0" y="0"/>
                    </a:lnTo>
                    <a:lnTo>
                      <a:pt x="17" y="31"/>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sp>
          <p:nvSpPr>
            <p:cNvPr id="480" name="Rectangle 18">
              <a:extLst>
                <a:ext uri="{FF2B5EF4-FFF2-40B4-BE49-F238E27FC236}">
                  <a16:creationId xmlns:a16="http://schemas.microsoft.com/office/drawing/2014/main" id="{9AA7C3E0-89A3-4F3E-A369-319605644783}"/>
                </a:ext>
              </a:extLst>
            </p:cNvPr>
            <p:cNvSpPr>
              <a:spLocks noChangeArrowheads="1"/>
            </p:cNvSpPr>
            <p:nvPr/>
          </p:nvSpPr>
          <p:spPr bwMode="auto">
            <a:xfrm>
              <a:off x="4134117" y="2291885"/>
              <a:ext cx="37029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DND-41</a:t>
              </a:r>
              <a:endParaRPr lang="en-US" altLang="en-US" sz="2400">
                <a:solidFill>
                  <a:srgbClr val="000000"/>
                </a:solidFill>
                <a:latin typeface="Arial" panose="020B0604020202020204"/>
              </a:endParaRPr>
            </a:p>
          </p:txBody>
        </p:sp>
        <p:sp>
          <p:nvSpPr>
            <p:cNvPr id="481" name="Rectangle 18">
              <a:extLst>
                <a:ext uri="{FF2B5EF4-FFF2-40B4-BE49-F238E27FC236}">
                  <a16:creationId xmlns:a16="http://schemas.microsoft.com/office/drawing/2014/main" id="{E33155D5-E9A4-40F4-B506-4945D52B4FCD}"/>
                </a:ext>
              </a:extLst>
            </p:cNvPr>
            <p:cNvSpPr>
              <a:spLocks noChangeArrowheads="1"/>
            </p:cNvSpPr>
            <p:nvPr/>
          </p:nvSpPr>
          <p:spPr bwMode="auto">
            <a:xfrm>
              <a:off x="4134117" y="2419033"/>
              <a:ext cx="472486"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SU-DHL-8</a:t>
              </a:r>
              <a:endParaRPr lang="en-US" altLang="en-US" sz="2400">
                <a:solidFill>
                  <a:srgbClr val="000000"/>
                </a:solidFill>
                <a:latin typeface="Arial" panose="020B0604020202020204"/>
              </a:endParaRPr>
            </a:p>
          </p:txBody>
        </p:sp>
        <p:sp>
          <p:nvSpPr>
            <p:cNvPr id="482" name="Rectangle 18">
              <a:extLst>
                <a:ext uri="{FF2B5EF4-FFF2-40B4-BE49-F238E27FC236}">
                  <a16:creationId xmlns:a16="http://schemas.microsoft.com/office/drawing/2014/main" id="{E8DD1893-75B6-4281-A0EF-3931241B8B3B}"/>
                </a:ext>
              </a:extLst>
            </p:cNvPr>
            <p:cNvSpPr>
              <a:spLocks noChangeArrowheads="1"/>
            </p:cNvSpPr>
            <p:nvPr/>
          </p:nvSpPr>
          <p:spPr bwMode="auto">
            <a:xfrm>
              <a:off x="4134117" y="2164737"/>
              <a:ext cx="21520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LP-1</a:t>
              </a:r>
              <a:endParaRPr lang="en-US" altLang="en-US" sz="2400">
                <a:solidFill>
                  <a:srgbClr val="000000"/>
                </a:solidFill>
                <a:latin typeface="Arial" panose="020B0604020202020204"/>
              </a:endParaRPr>
            </a:p>
          </p:txBody>
        </p:sp>
        <p:sp>
          <p:nvSpPr>
            <p:cNvPr id="483" name="Rectangle 18">
              <a:extLst>
                <a:ext uri="{FF2B5EF4-FFF2-40B4-BE49-F238E27FC236}">
                  <a16:creationId xmlns:a16="http://schemas.microsoft.com/office/drawing/2014/main" id="{9EA67995-F5A8-42AC-9335-5F18F7FCDCA1}"/>
                </a:ext>
              </a:extLst>
            </p:cNvPr>
            <p:cNvSpPr>
              <a:spLocks noChangeArrowheads="1"/>
            </p:cNvSpPr>
            <p:nvPr/>
          </p:nvSpPr>
          <p:spPr bwMode="auto">
            <a:xfrm>
              <a:off x="4134117" y="2037589"/>
              <a:ext cx="266900"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Daudi</a:t>
              </a:r>
              <a:endParaRPr lang="en-US" altLang="en-US" sz="2400">
                <a:solidFill>
                  <a:srgbClr val="000000"/>
                </a:solidFill>
                <a:latin typeface="Arial" panose="020B0604020202020204"/>
              </a:endParaRPr>
            </a:p>
          </p:txBody>
        </p:sp>
        <p:cxnSp>
          <p:nvCxnSpPr>
            <p:cNvPr id="484" name="Straight Connector 483">
              <a:extLst>
                <a:ext uri="{FF2B5EF4-FFF2-40B4-BE49-F238E27FC236}">
                  <a16:creationId xmlns:a16="http://schemas.microsoft.com/office/drawing/2014/main" id="{111BED99-F9E6-4C2C-95B3-85E34C33F573}"/>
                </a:ext>
              </a:extLst>
            </p:cNvPr>
            <p:cNvCxnSpPr>
              <a:cxnSpLocks/>
            </p:cNvCxnSpPr>
            <p:nvPr/>
          </p:nvCxnSpPr>
          <p:spPr>
            <a:xfrm>
              <a:off x="3906895" y="2594985"/>
              <a:ext cx="174624"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85" name="Rectangle 18">
              <a:extLst>
                <a:ext uri="{FF2B5EF4-FFF2-40B4-BE49-F238E27FC236}">
                  <a16:creationId xmlns:a16="http://schemas.microsoft.com/office/drawing/2014/main" id="{0429D8AE-7C19-499D-82C7-FE3F69F4B386}"/>
                </a:ext>
              </a:extLst>
            </p:cNvPr>
            <p:cNvSpPr>
              <a:spLocks noChangeArrowheads="1"/>
            </p:cNvSpPr>
            <p:nvPr/>
          </p:nvSpPr>
          <p:spPr bwMode="auto">
            <a:xfrm>
              <a:off x="4134117" y="2546183"/>
              <a:ext cx="375103"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NALM-6</a:t>
              </a:r>
              <a:endParaRPr lang="en-US" altLang="en-US" sz="2400">
                <a:solidFill>
                  <a:srgbClr val="000000"/>
                </a:solidFill>
                <a:latin typeface="Arial" panose="020B0604020202020204"/>
              </a:endParaRPr>
            </a:p>
          </p:txBody>
        </p:sp>
        <p:sp>
          <p:nvSpPr>
            <p:cNvPr id="486" name="Rectangle 7">
              <a:extLst>
                <a:ext uri="{FF2B5EF4-FFF2-40B4-BE49-F238E27FC236}">
                  <a16:creationId xmlns:a16="http://schemas.microsoft.com/office/drawing/2014/main" id="{504A4421-FFEF-4DC5-887B-CB7FA125B431}"/>
                </a:ext>
              </a:extLst>
            </p:cNvPr>
            <p:cNvSpPr>
              <a:spLocks noChangeArrowheads="1"/>
            </p:cNvSpPr>
            <p:nvPr/>
          </p:nvSpPr>
          <p:spPr bwMode="auto">
            <a:xfrm>
              <a:off x="3965757" y="2565554"/>
              <a:ext cx="56900" cy="58862"/>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495" name="Group 494">
            <a:extLst>
              <a:ext uri="{FF2B5EF4-FFF2-40B4-BE49-F238E27FC236}">
                <a16:creationId xmlns:a16="http://schemas.microsoft.com/office/drawing/2014/main" id="{86E2128F-7036-4D93-87E2-FD3A1B14D4FD}"/>
              </a:ext>
            </a:extLst>
          </p:cNvPr>
          <p:cNvGrpSpPr/>
          <p:nvPr/>
        </p:nvGrpSpPr>
        <p:grpSpPr>
          <a:xfrm>
            <a:off x="4415278" y="2103315"/>
            <a:ext cx="3353376" cy="2932566"/>
            <a:chOff x="6156098" y="2010076"/>
            <a:chExt cx="2515032" cy="2199424"/>
          </a:xfrm>
        </p:grpSpPr>
        <p:sp>
          <p:nvSpPr>
            <p:cNvPr id="496" name="Rectangle 181">
              <a:extLst>
                <a:ext uri="{FF2B5EF4-FFF2-40B4-BE49-F238E27FC236}">
                  <a16:creationId xmlns:a16="http://schemas.microsoft.com/office/drawing/2014/main" id="{4C3FE9F7-DB81-4651-90FD-C1AF292E2627}"/>
                </a:ext>
              </a:extLst>
            </p:cNvPr>
            <p:cNvSpPr>
              <a:spLocks noChangeArrowheads="1"/>
            </p:cNvSpPr>
            <p:nvPr/>
          </p:nvSpPr>
          <p:spPr bwMode="auto">
            <a:xfrm>
              <a:off x="6667933" y="3630956"/>
              <a:ext cx="58862" cy="58862"/>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97" name="Rectangle 182">
              <a:extLst>
                <a:ext uri="{FF2B5EF4-FFF2-40B4-BE49-F238E27FC236}">
                  <a16:creationId xmlns:a16="http://schemas.microsoft.com/office/drawing/2014/main" id="{829DE9DA-9A02-420D-96B6-2BADF6985762}"/>
                </a:ext>
              </a:extLst>
            </p:cNvPr>
            <p:cNvSpPr>
              <a:spLocks noChangeArrowheads="1"/>
            </p:cNvSpPr>
            <p:nvPr/>
          </p:nvSpPr>
          <p:spPr bwMode="auto">
            <a:xfrm>
              <a:off x="6979901" y="3568170"/>
              <a:ext cx="58862" cy="54938"/>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98" name="Rectangle 183">
              <a:extLst>
                <a:ext uri="{FF2B5EF4-FFF2-40B4-BE49-F238E27FC236}">
                  <a16:creationId xmlns:a16="http://schemas.microsoft.com/office/drawing/2014/main" id="{2D06BCCB-8A87-4A71-B903-F2B455545910}"/>
                </a:ext>
              </a:extLst>
            </p:cNvPr>
            <p:cNvSpPr>
              <a:spLocks noChangeArrowheads="1"/>
            </p:cNvSpPr>
            <p:nvPr/>
          </p:nvSpPr>
          <p:spPr bwMode="auto">
            <a:xfrm>
              <a:off x="7285983" y="3352343"/>
              <a:ext cx="58862" cy="58862"/>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499" name="Rectangle 184">
              <a:extLst>
                <a:ext uri="{FF2B5EF4-FFF2-40B4-BE49-F238E27FC236}">
                  <a16:creationId xmlns:a16="http://schemas.microsoft.com/office/drawing/2014/main" id="{4A9DC9C0-09A2-440B-8848-19BB29A10101}"/>
                </a:ext>
              </a:extLst>
            </p:cNvPr>
            <p:cNvSpPr>
              <a:spLocks noChangeArrowheads="1"/>
            </p:cNvSpPr>
            <p:nvPr/>
          </p:nvSpPr>
          <p:spPr bwMode="auto">
            <a:xfrm>
              <a:off x="7603838" y="2924613"/>
              <a:ext cx="58862" cy="58862"/>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0" name="Rectangle 185">
              <a:extLst>
                <a:ext uri="{FF2B5EF4-FFF2-40B4-BE49-F238E27FC236}">
                  <a16:creationId xmlns:a16="http://schemas.microsoft.com/office/drawing/2014/main" id="{B6D17EAB-21E5-4468-829E-FB61A0A6ED4C}"/>
                </a:ext>
              </a:extLst>
            </p:cNvPr>
            <p:cNvSpPr>
              <a:spLocks noChangeArrowheads="1"/>
            </p:cNvSpPr>
            <p:nvPr/>
          </p:nvSpPr>
          <p:spPr bwMode="auto">
            <a:xfrm>
              <a:off x="8219926" y="2681317"/>
              <a:ext cx="58862" cy="54938"/>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1" name="Rectangle 186">
              <a:extLst>
                <a:ext uri="{FF2B5EF4-FFF2-40B4-BE49-F238E27FC236}">
                  <a16:creationId xmlns:a16="http://schemas.microsoft.com/office/drawing/2014/main" id="{3AAD7B0B-229C-4992-AB0D-D6C6F438C333}"/>
                </a:ext>
              </a:extLst>
            </p:cNvPr>
            <p:cNvSpPr>
              <a:spLocks noChangeArrowheads="1"/>
            </p:cNvSpPr>
            <p:nvPr/>
          </p:nvSpPr>
          <p:spPr bwMode="auto">
            <a:xfrm>
              <a:off x="8531893" y="2604111"/>
              <a:ext cx="58862" cy="58862"/>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2" name="Rectangle 187">
              <a:extLst>
                <a:ext uri="{FF2B5EF4-FFF2-40B4-BE49-F238E27FC236}">
                  <a16:creationId xmlns:a16="http://schemas.microsoft.com/office/drawing/2014/main" id="{95D6B342-5846-4A01-B4BD-67AFFD56A36F}"/>
                </a:ext>
              </a:extLst>
            </p:cNvPr>
            <p:cNvSpPr>
              <a:spLocks noChangeArrowheads="1"/>
            </p:cNvSpPr>
            <p:nvPr/>
          </p:nvSpPr>
          <p:spPr bwMode="auto">
            <a:xfrm>
              <a:off x="7911881" y="2698975"/>
              <a:ext cx="58862" cy="54938"/>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3" name="Freeform 204">
              <a:extLst>
                <a:ext uri="{FF2B5EF4-FFF2-40B4-BE49-F238E27FC236}">
                  <a16:creationId xmlns:a16="http://schemas.microsoft.com/office/drawing/2014/main" id="{710D8312-C349-45AC-9404-4F1F0B711EB7}"/>
                </a:ext>
              </a:extLst>
            </p:cNvPr>
            <p:cNvSpPr>
              <a:spLocks/>
            </p:cNvSpPr>
            <p:nvPr/>
          </p:nvSpPr>
          <p:spPr bwMode="auto">
            <a:xfrm>
              <a:off x="6652236" y="2078963"/>
              <a:ext cx="1967005" cy="1728579"/>
            </a:xfrm>
            <a:custGeom>
              <a:avLst/>
              <a:gdLst>
                <a:gd name="T0" fmla="*/ 0 w 949"/>
                <a:gd name="T1" fmla="*/ 0 h 881"/>
                <a:gd name="T2" fmla="*/ 0 w 949"/>
                <a:gd name="T3" fmla="*/ 881 h 881"/>
                <a:gd name="T4" fmla="*/ 949 w 949"/>
                <a:gd name="T5" fmla="*/ 881 h 881"/>
              </a:gdLst>
              <a:ahLst/>
              <a:cxnLst>
                <a:cxn ang="0">
                  <a:pos x="T0" y="T1"/>
                </a:cxn>
                <a:cxn ang="0">
                  <a:pos x="T2" y="T3"/>
                </a:cxn>
                <a:cxn ang="0">
                  <a:pos x="T4" y="T5"/>
                </a:cxn>
              </a:cxnLst>
              <a:rect l="0" t="0" r="r" b="b"/>
              <a:pathLst>
                <a:path w="949" h="881">
                  <a:moveTo>
                    <a:pt x="0" y="0"/>
                  </a:moveTo>
                  <a:lnTo>
                    <a:pt x="0" y="881"/>
                  </a:lnTo>
                  <a:lnTo>
                    <a:pt x="949" y="881"/>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4" name="Line 209">
              <a:extLst>
                <a:ext uri="{FF2B5EF4-FFF2-40B4-BE49-F238E27FC236}">
                  <a16:creationId xmlns:a16="http://schemas.microsoft.com/office/drawing/2014/main" id="{70484676-D683-4234-93AA-71A121F942CB}"/>
                </a:ext>
              </a:extLst>
            </p:cNvPr>
            <p:cNvSpPr>
              <a:spLocks noChangeShapeType="1"/>
            </p:cNvSpPr>
            <p:nvPr/>
          </p:nvSpPr>
          <p:spPr bwMode="auto">
            <a:xfrm>
              <a:off x="8514235"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5" name="Line 242">
              <a:extLst>
                <a:ext uri="{FF2B5EF4-FFF2-40B4-BE49-F238E27FC236}">
                  <a16:creationId xmlns:a16="http://schemas.microsoft.com/office/drawing/2014/main" id="{185D1C87-A128-4D6F-8223-150899B0AAA8}"/>
                </a:ext>
              </a:extLst>
            </p:cNvPr>
            <p:cNvSpPr>
              <a:spLocks noChangeShapeType="1"/>
            </p:cNvSpPr>
            <p:nvPr/>
          </p:nvSpPr>
          <p:spPr bwMode="auto">
            <a:xfrm>
              <a:off x="6652236"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6" name="Line 243">
              <a:extLst>
                <a:ext uri="{FF2B5EF4-FFF2-40B4-BE49-F238E27FC236}">
                  <a16:creationId xmlns:a16="http://schemas.microsoft.com/office/drawing/2014/main" id="{90FB31C5-4FC1-46B4-A3C6-282050F01FCC}"/>
                </a:ext>
              </a:extLst>
            </p:cNvPr>
            <p:cNvSpPr>
              <a:spLocks noChangeShapeType="1"/>
            </p:cNvSpPr>
            <p:nvPr/>
          </p:nvSpPr>
          <p:spPr bwMode="auto">
            <a:xfrm flipH="1">
              <a:off x="6589450" y="3807541"/>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7" name="Line 244">
              <a:extLst>
                <a:ext uri="{FF2B5EF4-FFF2-40B4-BE49-F238E27FC236}">
                  <a16:creationId xmlns:a16="http://schemas.microsoft.com/office/drawing/2014/main" id="{BCD2D6C0-D96E-4E62-A157-8E01358263F6}"/>
                </a:ext>
              </a:extLst>
            </p:cNvPr>
            <p:cNvSpPr>
              <a:spLocks noChangeShapeType="1"/>
            </p:cNvSpPr>
            <p:nvPr/>
          </p:nvSpPr>
          <p:spPr bwMode="auto">
            <a:xfrm flipH="1">
              <a:off x="6589450" y="3519118"/>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8" name="Line 245">
              <a:extLst>
                <a:ext uri="{FF2B5EF4-FFF2-40B4-BE49-F238E27FC236}">
                  <a16:creationId xmlns:a16="http://schemas.microsoft.com/office/drawing/2014/main" id="{75DCF88B-9251-4222-B175-911CAF42C8EE}"/>
                </a:ext>
              </a:extLst>
            </p:cNvPr>
            <p:cNvSpPr>
              <a:spLocks noChangeShapeType="1"/>
            </p:cNvSpPr>
            <p:nvPr/>
          </p:nvSpPr>
          <p:spPr bwMode="auto">
            <a:xfrm flipH="1">
              <a:off x="6589450" y="3234618"/>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09" name="Line 246">
              <a:extLst>
                <a:ext uri="{FF2B5EF4-FFF2-40B4-BE49-F238E27FC236}">
                  <a16:creationId xmlns:a16="http://schemas.microsoft.com/office/drawing/2014/main" id="{D3606E0B-2D52-4451-AD1A-3D46E0E440F5}"/>
                </a:ext>
              </a:extLst>
            </p:cNvPr>
            <p:cNvSpPr>
              <a:spLocks noChangeShapeType="1"/>
            </p:cNvSpPr>
            <p:nvPr/>
          </p:nvSpPr>
          <p:spPr bwMode="auto">
            <a:xfrm flipH="1">
              <a:off x="6589450" y="2946195"/>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10" name="Line 247">
              <a:extLst>
                <a:ext uri="{FF2B5EF4-FFF2-40B4-BE49-F238E27FC236}">
                  <a16:creationId xmlns:a16="http://schemas.microsoft.com/office/drawing/2014/main" id="{CD5B12BD-63E8-42DF-9C49-2D5E75F24534}"/>
                </a:ext>
              </a:extLst>
            </p:cNvPr>
            <p:cNvSpPr>
              <a:spLocks noChangeShapeType="1"/>
            </p:cNvSpPr>
            <p:nvPr/>
          </p:nvSpPr>
          <p:spPr bwMode="auto">
            <a:xfrm flipH="1">
              <a:off x="6589450" y="2657771"/>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11" name="Line 248">
              <a:extLst>
                <a:ext uri="{FF2B5EF4-FFF2-40B4-BE49-F238E27FC236}">
                  <a16:creationId xmlns:a16="http://schemas.microsoft.com/office/drawing/2014/main" id="{A42B8738-35FE-4624-B1C6-EB8602FB4880}"/>
                </a:ext>
              </a:extLst>
            </p:cNvPr>
            <p:cNvSpPr>
              <a:spLocks noChangeShapeType="1"/>
            </p:cNvSpPr>
            <p:nvPr/>
          </p:nvSpPr>
          <p:spPr bwMode="auto">
            <a:xfrm flipH="1">
              <a:off x="6589450" y="2367386"/>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12" name="Line 249">
              <a:extLst>
                <a:ext uri="{FF2B5EF4-FFF2-40B4-BE49-F238E27FC236}">
                  <a16:creationId xmlns:a16="http://schemas.microsoft.com/office/drawing/2014/main" id="{9C0ED024-760C-4FE3-8F81-55A2044C47E6}"/>
                </a:ext>
              </a:extLst>
            </p:cNvPr>
            <p:cNvSpPr>
              <a:spLocks noChangeShapeType="1"/>
            </p:cNvSpPr>
            <p:nvPr/>
          </p:nvSpPr>
          <p:spPr bwMode="auto">
            <a:xfrm flipH="1">
              <a:off x="6589450" y="2078963"/>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13" name="Freeform 250">
              <a:extLst>
                <a:ext uri="{FF2B5EF4-FFF2-40B4-BE49-F238E27FC236}">
                  <a16:creationId xmlns:a16="http://schemas.microsoft.com/office/drawing/2014/main" id="{72DB8978-598E-4C73-8B1A-D8CF6C6E5CAC}"/>
                </a:ext>
              </a:extLst>
            </p:cNvPr>
            <p:cNvSpPr>
              <a:spLocks/>
            </p:cNvSpPr>
            <p:nvPr/>
          </p:nvSpPr>
          <p:spPr bwMode="auto">
            <a:xfrm>
              <a:off x="6699326" y="2657771"/>
              <a:ext cx="1891429" cy="1000653"/>
            </a:xfrm>
            <a:custGeom>
              <a:avLst/>
              <a:gdLst>
                <a:gd name="T0" fmla="*/ 546 w 546"/>
                <a:gd name="T1" fmla="*/ 0 h 288"/>
                <a:gd name="T2" fmla="*/ 397 w 546"/>
                <a:gd name="T3" fmla="*/ 12 h 288"/>
                <a:gd name="T4" fmla="*/ 297 w 546"/>
                <a:gd name="T5" fmla="*/ 60 h 288"/>
                <a:gd name="T6" fmla="*/ 219 w 546"/>
                <a:gd name="T7" fmla="*/ 155 h 288"/>
                <a:gd name="T8" fmla="*/ 141 w 546"/>
                <a:gd name="T9" fmla="*/ 242 h 288"/>
                <a:gd name="T10" fmla="*/ 55 w 546"/>
                <a:gd name="T11" fmla="*/ 280 h 288"/>
                <a:gd name="T12" fmla="*/ 0 w 546"/>
                <a:gd name="T13" fmla="*/ 284 h 288"/>
              </a:gdLst>
              <a:ahLst/>
              <a:cxnLst>
                <a:cxn ang="0">
                  <a:pos x="T0" y="T1"/>
                </a:cxn>
                <a:cxn ang="0">
                  <a:pos x="T2" y="T3"/>
                </a:cxn>
                <a:cxn ang="0">
                  <a:pos x="T4" y="T5"/>
                </a:cxn>
                <a:cxn ang="0">
                  <a:pos x="T6" y="T7"/>
                </a:cxn>
                <a:cxn ang="0">
                  <a:pos x="T8" y="T9"/>
                </a:cxn>
                <a:cxn ang="0">
                  <a:pos x="T10" y="T11"/>
                </a:cxn>
                <a:cxn ang="0">
                  <a:pos x="T12" y="T13"/>
                </a:cxn>
              </a:cxnLst>
              <a:rect l="0" t="0" r="r" b="b"/>
              <a:pathLst>
                <a:path w="546" h="288">
                  <a:moveTo>
                    <a:pt x="546" y="0"/>
                  </a:moveTo>
                  <a:cubicBezTo>
                    <a:pt x="546" y="0"/>
                    <a:pt x="443" y="0"/>
                    <a:pt x="397" y="12"/>
                  </a:cubicBezTo>
                  <a:cubicBezTo>
                    <a:pt x="350" y="24"/>
                    <a:pt x="329" y="32"/>
                    <a:pt x="297" y="60"/>
                  </a:cubicBezTo>
                  <a:cubicBezTo>
                    <a:pt x="264" y="88"/>
                    <a:pt x="239" y="128"/>
                    <a:pt x="219" y="155"/>
                  </a:cubicBezTo>
                  <a:cubicBezTo>
                    <a:pt x="198" y="182"/>
                    <a:pt x="164" y="228"/>
                    <a:pt x="141" y="242"/>
                  </a:cubicBezTo>
                  <a:cubicBezTo>
                    <a:pt x="118" y="257"/>
                    <a:pt x="98" y="273"/>
                    <a:pt x="55" y="280"/>
                  </a:cubicBezTo>
                  <a:cubicBezTo>
                    <a:pt x="12" y="288"/>
                    <a:pt x="0" y="284"/>
                    <a:pt x="0" y="284"/>
                  </a:cubicBezTo>
                </a:path>
              </a:pathLst>
            </a:custGeom>
            <a:noFill/>
            <a:ln w="19050" cap="flat">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14" name="Rectangle 18">
              <a:extLst>
                <a:ext uri="{FF2B5EF4-FFF2-40B4-BE49-F238E27FC236}">
                  <a16:creationId xmlns:a16="http://schemas.microsoft.com/office/drawing/2014/main" id="{C6CE190F-F1C5-4A04-B171-91651CCB7F41}"/>
                </a:ext>
              </a:extLst>
            </p:cNvPr>
            <p:cNvSpPr>
              <a:spLocks noChangeArrowheads="1"/>
            </p:cNvSpPr>
            <p:nvPr/>
          </p:nvSpPr>
          <p:spPr bwMode="auto">
            <a:xfrm>
              <a:off x="6551880" y="3905174"/>
              <a:ext cx="1983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0.01</a:t>
              </a:r>
              <a:endParaRPr lang="en-US" altLang="en-US" sz="2400">
                <a:solidFill>
                  <a:srgbClr val="000000"/>
                </a:solidFill>
                <a:latin typeface="Arial" panose="020B0604020202020204"/>
              </a:endParaRPr>
            </a:p>
          </p:txBody>
        </p:sp>
        <p:sp>
          <p:nvSpPr>
            <p:cNvPr id="515" name="Rectangle 18">
              <a:extLst>
                <a:ext uri="{FF2B5EF4-FFF2-40B4-BE49-F238E27FC236}">
                  <a16:creationId xmlns:a16="http://schemas.microsoft.com/office/drawing/2014/main" id="{1E03FBD9-8049-43CF-9805-18C57A1D26BB}"/>
                </a:ext>
              </a:extLst>
            </p:cNvPr>
            <p:cNvSpPr>
              <a:spLocks noChangeArrowheads="1"/>
            </p:cNvSpPr>
            <p:nvPr/>
          </p:nvSpPr>
          <p:spPr bwMode="auto">
            <a:xfrm>
              <a:off x="6894130" y="3905174"/>
              <a:ext cx="141866"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0.1</a:t>
              </a:r>
              <a:endParaRPr lang="en-US" altLang="en-US" sz="2400">
                <a:solidFill>
                  <a:srgbClr val="000000"/>
                </a:solidFill>
                <a:latin typeface="Arial" panose="020B0604020202020204"/>
              </a:endParaRPr>
            </a:p>
          </p:txBody>
        </p:sp>
        <p:sp>
          <p:nvSpPr>
            <p:cNvPr id="516" name="Rectangle 18">
              <a:extLst>
                <a:ext uri="{FF2B5EF4-FFF2-40B4-BE49-F238E27FC236}">
                  <a16:creationId xmlns:a16="http://schemas.microsoft.com/office/drawing/2014/main" id="{84283F15-568E-4DB8-A9FF-5C1422DF63AD}"/>
                </a:ext>
              </a:extLst>
            </p:cNvPr>
            <p:cNvSpPr>
              <a:spLocks noChangeArrowheads="1"/>
            </p:cNvSpPr>
            <p:nvPr/>
          </p:nvSpPr>
          <p:spPr bwMode="auto">
            <a:xfrm>
              <a:off x="7247901" y="3905174"/>
              <a:ext cx="56507"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a:t>
              </a:r>
              <a:endParaRPr lang="en-US" altLang="en-US" sz="2400">
                <a:solidFill>
                  <a:srgbClr val="000000"/>
                </a:solidFill>
                <a:latin typeface="Arial" panose="020B0604020202020204"/>
              </a:endParaRPr>
            </a:p>
          </p:txBody>
        </p:sp>
        <p:sp>
          <p:nvSpPr>
            <p:cNvPr id="517" name="Rectangle 18">
              <a:extLst>
                <a:ext uri="{FF2B5EF4-FFF2-40B4-BE49-F238E27FC236}">
                  <a16:creationId xmlns:a16="http://schemas.microsoft.com/office/drawing/2014/main" id="{AF369A7E-B4B0-4B66-A186-4D7390FAF5F4}"/>
                </a:ext>
              </a:extLst>
            </p:cNvPr>
            <p:cNvSpPr>
              <a:spLocks noChangeArrowheads="1"/>
            </p:cNvSpPr>
            <p:nvPr/>
          </p:nvSpPr>
          <p:spPr bwMode="auto">
            <a:xfrm>
              <a:off x="7526320" y="3905174"/>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a:t>
              </a:r>
              <a:endParaRPr lang="en-US" altLang="en-US" sz="2400">
                <a:solidFill>
                  <a:srgbClr val="000000"/>
                </a:solidFill>
                <a:latin typeface="Arial" panose="020B0604020202020204"/>
              </a:endParaRPr>
            </a:p>
          </p:txBody>
        </p:sp>
        <p:sp>
          <p:nvSpPr>
            <p:cNvPr id="518" name="Rectangle 18">
              <a:extLst>
                <a:ext uri="{FF2B5EF4-FFF2-40B4-BE49-F238E27FC236}">
                  <a16:creationId xmlns:a16="http://schemas.microsoft.com/office/drawing/2014/main" id="{9BF225F9-13EF-434E-976C-EE77ADB0D674}"/>
                </a:ext>
              </a:extLst>
            </p:cNvPr>
            <p:cNvSpPr>
              <a:spLocks noChangeArrowheads="1"/>
            </p:cNvSpPr>
            <p:nvPr/>
          </p:nvSpPr>
          <p:spPr bwMode="auto">
            <a:xfrm>
              <a:off x="7805772" y="3905174"/>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100</a:t>
              </a:r>
              <a:endParaRPr lang="en-US" altLang="en-US" sz="2400">
                <a:solidFill>
                  <a:srgbClr val="000000"/>
                </a:solidFill>
                <a:latin typeface="Arial" panose="020B0604020202020204"/>
              </a:endParaRPr>
            </a:p>
          </p:txBody>
        </p:sp>
        <p:sp>
          <p:nvSpPr>
            <p:cNvPr id="519" name="Rectangle 18">
              <a:extLst>
                <a:ext uri="{FF2B5EF4-FFF2-40B4-BE49-F238E27FC236}">
                  <a16:creationId xmlns:a16="http://schemas.microsoft.com/office/drawing/2014/main" id="{3F0CFAB2-DE32-4258-A0F8-DD9F2294944E}"/>
                </a:ext>
              </a:extLst>
            </p:cNvPr>
            <p:cNvSpPr>
              <a:spLocks noChangeArrowheads="1"/>
            </p:cNvSpPr>
            <p:nvPr/>
          </p:nvSpPr>
          <p:spPr bwMode="auto">
            <a:xfrm>
              <a:off x="8359746" y="3905174"/>
              <a:ext cx="31138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10 000</a:t>
              </a:r>
              <a:endParaRPr lang="en-US" altLang="en-US" sz="2400">
                <a:solidFill>
                  <a:srgbClr val="000000"/>
                </a:solidFill>
                <a:latin typeface="Arial" panose="020B0604020202020204"/>
              </a:endParaRPr>
            </a:p>
          </p:txBody>
        </p:sp>
        <p:sp>
          <p:nvSpPr>
            <p:cNvPr id="520" name="Rectangle 18">
              <a:extLst>
                <a:ext uri="{FF2B5EF4-FFF2-40B4-BE49-F238E27FC236}">
                  <a16:creationId xmlns:a16="http://schemas.microsoft.com/office/drawing/2014/main" id="{AF9538E3-2587-4EEC-B590-56A4DEC4D8EB}"/>
                </a:ext>
              </a:extLst>
            </p:cNvPr>
            <p:cNvSpPr>
              <a:spLocks noChangeArrowheads="1"/>
            </p:cNvSpPr>
            <p:nvPr/>
          </p:nvSpPr>
          <p:spPr bwMode="auto">
            <a:xfrm>
              <a:off x="6652263" y="4086341"/>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Ab concentration (ng/mL)</a:t>
              </a:r>
              <a:endParaRPr lang="en-US" altLang="en-US" sz="2400">
                <a:solidFill>
                  <a:srgbClr val="000000"/>
                </a:solidFill>
                <a:latin typeface="Arial" panose="020B0604020202020204"/>
              </a:endParaRPr>
            </a:p>
          </p:txBody>
        </p:sp>
        <p:sp>
          <p:nvSpPr>
            <p:cNvPr id="521" name="Line 209">
              <a:extLst>
                <a:ext uri="{FF2B5EF4-FFF2-40B4-BE49-F238E27FC236}">
                  <a16:creationId xmlns:a16="http://schemas.microsoft.com/office/drawing/2014/main" id="{53F4F0E7-6734-4DBA-B222-BA7447DAC045}"/>
                </a:ext>
              </a:extLst>
            </p:cNvPr>
            <p:cNvSpPr>
              <a:spLocks noChangeShapeType="1"/>
            </p:cNvSpPr>
            <p:nvPr/>
          </p:nvSpPr>
          <p:spPr bwMode="auto">
            <a:xfrm>
              <a:off x="8203901"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22" name="Rectangle 18">
              <a:extLst>
                <a:ext uri="{FF2B5EF4-FFF2-40B4-BE49-F238E27FC236}">
                  <a16:creationId xmlns:a16="http://schemas.microsoft.com/office/drawing/2014/main" id="{3288AE6A-6809-42AD-8240-BE584549A4C2}"/>
                </a:ext>
              </a:extLst>
            </p:cNvPr>
            <p:cNvSpPr>
              <a:spLocks noChangeArrowheads="1"/>
            </p:cNvSpPr>
            <p:nvPr/>
          </p:nvSpPr>
          <p:spPr bwMode="auto">
            <a:xfrm>
              <a:off x="8076461" y="3905174"/>
              <a:ext cx="25487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1 000</a:t>
              </a:r>
              <a:endParaRPr lang="en-US" altLang="en-US" sz="2400">
                <a:solidFill>
                  <a:srgbClr val="000000"/>
                </a:solidFill>
                <a:latin typeface="Arial" panose="020B0604020202020204"/>
              </a:endParaRPr>
            </a:p>
          </p:txBody>
        </p:sp>
        <p:sp>
          <p:nvSpPr>
            <p:cNvPr id="523" name="Line 209">
              <a:extLst>
                <a:ext uri="{FF2B5EF4-FFF2-40B4-BE49-F238E27FC236}">
                  <a16:creationId xmlns:a16="http://schemas.microsoft.com/office/drawing/2014/main" id="{DF229923-AE72-4294-8CD8-63D98F80F816}"/>
                </a:ext>
              </a:extLst>
            </p:cNvPr>
            <p:cNvSpPr>
              <a:spLocks noChangeShapeType="1"/>
            </p:cNvSpPr>
            <p:nvPr/>
          </p:nvSpPr>
          <p:spPr bwMode="auto">
            <a:xfrm>
              <a:off x="7893568"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24" name="Line 209">
              <a:extLst>
                <a:ext uri="{FF2B5EF4-FFF2-40B4-BE49-F238E27FC236}">
                  <a16:creationId xmlns:a16="http://schemas.microsoft.com/office/drawing/2014/main" id="{25882A92-0689-48CE-81CA-F79BC462D6A7}"/>
                </a:ext>
              </a:extLst>
            </p:cNvPr>
            <p:cNvSpPr>
              <a:spLocks noChangeShapeType="1"/>
            </p:cNvSpPr>
            <p:nvPr/>
          </p:nvSpPr>
          <p:spPr bwMode="auto">
            <a:xfrm>
              <a:off x="7583235"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25" name="Line 209">
              <a:extLst>
                <a:ext uri="{FF2B5EF4-FFF2-40B4-BE49-F238E27FC236}">
                  <a16:creationId xmlns:a16="http://schemas.microsoft.com/office/drawing/2014/main" id="{13E04485-58CF-4F4B-917C-B2DE61849146}"/>
                </a:ext>
              </a:extLst>
            </p:cNvPr>
            <p:cNvSpPr>
              <a:spLocks noChangeShapeType="1"/>
            </p:cNvSpPr>
            <p:nvPr/>
          </p:nvSpPr>
          <p:spPr bwMode="auto">
            <a:xfrm>
              <a:off x="7272902"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26" name="Line 209">
              <a:extLst>
                <a:ext uri="{FF2B5EF4-FFF2-40B4-BE49-F238E27FC236}">
                  <a16:creationId xmlns:a16="http://schemas.microsoft.com/office/drawing/2014/main" id="{4779B84D-FBA0-4CD1-B9B8-F5C51110CA9B}"/>
                </a:ext>
              </a:extLst>
            </p:cNvPr>
            <p:cNvSpPr>
              <a:spLocks noChangeShapeType="1"/>
            </p:cNvSpPr>
            <p:nvPr/>
          </p:nvSpPr>
          <p:spPr bwMode="auto">
            <a:xfrm>
              <a:off x="6962569"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27" name="Rectangle 18">
              <a:extLst>
                <a:ext uri="{FF2B5EF4-FFF2-40B4-BE49-F238E27FC236}">
                  <a16:creationId xmlns:a16="http://schemas.microsoft.com/office/drawing/2014/main" id="{84B7FF6D-3120-45D2-9EC9-4BDB4AAED2C2}"/>
                </a:ext>
              </a:extLst>
            </p:cNvPr>
            <p:cNvSpPr>
              <a:spLocks noChangeArrowheads="1"/>
            </p:cNvSpPr>
            <p:nvPr/>
          </p:nvSpPr>
          <p:spPr bwMode="auto">
            <a:xfrm rot="16200000">
              <a:off x="5286692" y="2879482"/>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 of ADCP</a:t>
              </a:r>
              <a:endParaRPr lang="en-US" altLang="en-US" sz="2400">
                <a:solidFill>
                  <a:srgbClr val="000000"/>
                </a:solidFill>
                <a:latin typeface="Arial" panose="020B0604020202020204"/>
              </a:endParaRPr>
            </a:p>
          </p:txBody>
        </p:sp>
        <p:sp>
          <p:nvSpPr>
            <p:cNvPr id="528" name="Rectangle 18">
              <a:extLst>
                <a:ext uri="{FF2B5EF4-FFF2-40B4-BE49-F238E27FC236}">
                  <a16:creationId xmlns:a16="http://schemas.microsoft.com/office/drawing/2014/main" id="{B8397F73-9167-42E2-917E-E0CB3631E80F}"/>
                </a:ext>
              </a:extLst>
            </p:cNvPr>
            <p:cNvSpPr>
              <a:spLocks noChangeArrowheads="1"/>
            </p:cNvSpPr>
            <p:nvPr/>
          </p:nvSpPr>
          <p:spPr bwMode="auto">
            <a:xfrm>
              <a:off x="6442651" y="3748183"/>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20</a:t>
              </a:r>
              <a:endParaRPr lang="en-US" altLang="en-US" sz="2400">
                <a:solidFill>
                  <a:srgbClr val="000000"/>
                </a:solidFill>
                <a:latin typeface="Arial" panose="020B0604020202020204"/>
              </a:endParaRPr>
            </a:p>
          </p:txBody>
        </p:sp>
        <p:sp>
          <p:nvSpPr>
            <p:cNvPr id="529" name="Rectangle 18">
              <a:extLst>
                <a:ext uri="{FF2B5EF4-FFF2-40B4-BE49-F238E27FC236}">
                  <a16:creationId xmlns:a16="http://schemas.microsoft.com/office/drawing/2014/main" id="{E1C89301-F7A2-48F3-BA9B-CA18DD2416AB}"/>
                </a:ext>
              </a:extLst>
            </p:cNvPr>
            <p:cNvSpPr>
              <a:spLocks noChangeArrowheads="1"/>
            </p:cNvSpPr>
            <p:nvPr/>
          </p:nvSpPr>
          <p:spPr bwMode="auto">
            <a:xfrm>
              <a:off x="6442651" y="3459710"/>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30</a:t>
              </a:r>
              <a:endParaRPr lang="en-US" altLang="en-US" sz="2400">
                <a:solidFill>
                  <a:srgbClr val="000000"/>
                </a:solidFill>
                <a:latin typeface="Arial" panose="020B0604020202020204"/>
              </a:endParaRPr>
            </a:p>
          </p:txBody>
        </p:sp>
        <p:sp>
          <p:nvSpPr>
            <p:cNvPr id="530" name="Rectangle 18">
              <a:extLst>
                <a:ext uri="{FF2B5EF4-FFF2-40B4-BE49-F238E27FC236}">
                  <a16:creationId xmlns:a16="http://schemas.microsoft.com/office/drawing/2014/main" id="{719E8E94-EED0-4F0E-B214-578DBE08CB61}"/>
                </a:ext>
              </a:extLst>
            </p:cNvPr>
            <p:cNvSpPr>
              <a:spLocks noChangeArrowheads="1"/>
            </p:cNvSpPr>
            <p:nvPr/>
          </p:nvSpPr>
          <p:spPr bwMode="auto">
            <a:xfrm>
              <a:off x="6442651" y="3171234"/>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40</a:t>
              </a:r>
              <a:endParaRPr lang="en-US" altLang="en-US" sz="2400">
                <a:solidFill>
                  <a:srgbClr val="000000"/>
                </a:solidFill>
                <a:latin typeface="Arial" panose="020B0604020202020204"/>
              </a:endParaRPr>
            </a:p>
          </p:txBody>
        </p:sp>
        <p:sp>
          <p:nvSpPr>
            <p:cNvPr id="531" name="Rectangle 18">
              <a:extLst>
                <a:ext uri="{FF2B5EF4-FFF2-40B4-BE49-F238E27FC236}">
                  <a16:creationId xmlns:a16="http://schemas.microsoft.com/office/drawing/2014/main" id="{D135219D-E916-4A4F-BF1A-E7F1C41531B4}"/>
                </a:ext>
              </a:extLst>
            </p:cNvPr>
            <p:cNvSpPr>
              <a:spLocks noChangeArrowheads="1"/>
            </p:cNvSpPr>
            <p:nvPr/>
          </p:nvSpPr>
          <p:spPr bwMode="auto">
            <a:xfrm>
              <a:off x="6442651" y="2882758"/>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50</a:t>
              </a:r>
              <a:endParaRPr lang="en-US" altLang="en-US" sz="2400">
                <a:solidFill>
                  <a:srgbClr val="000000"/>
                </a:solidFill>
                <a:latin typeface="Arial" panose="020B0604020202020204"/>
              </a:endParaRPr>
            </a:p>
          </p:txBody>
        </p:sp>
        <p:sp>
          <p:nvSpPr>
            <p:cNvPr id="532" name="Rectangle 18">
              <a:extLst>
                <a:ext uri="{FF2B5EF4-FFF2-40B4-BE49-F238E27FC236}">
                  <a16:creationId xmlns:a16="http://schemas.microsoft.com/office/drawing/2014/main" id="{270247AC-D43C-4DC3-9B9E-0ED4BEE1CA1A}"/>
                </a:ext>
              </a:extLst>
            </p:cNvPr>
            <p:cNvSpPr>
              <a:spLocks noChangeArrowheads="1"/>
            </p:cNvSpPr>
            <p:nvPr/>
          </p:nvSpPr>
          <p:spPr bwMode="auto">
            <a:xfrm>
              <a:off x="6442651" y="2594282"/>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60</a:t>
              </a:r>
              <a:endParaRPr lang="en-US" altLang="en-US" sz="2400">
                <a:solidFill>
                  <a:srgbClr val="000000"/>
                </a:solidFill>
                <a:latin typeface="Arial" panose="020B0604020202020204"/>
              </a:endParaRPr>
            </a:p>
          </p:txBody>
        </p:sp>
        <p:sp>
          <p:nvSpPr>
            <p:cNvPr id="533" name="Rectangle 18">
              <a:extLst>
                <a:ext uri="{FF2B5EF4-FFF2-40B4-BE49-F238E27FC236}">
                  <a16:creationId xmlns:a16="http://schemas.microsoft.com/office/drawing/2014/main" id="{6B02B25C-9722-4B7F-BD7C-734656912C11}"/>
                </a:ext>
              </a:extLst>
            </p:cNvPr>
            <p:cNvSpPr>
              <a:spLocks noChangeArrowheads="1"/>
            </p:cNvSpPr>
            <p:nvPr/>
          </p:nvSpPr>
          <p:spPr bwMode="auto">
            <a:xfrm>
              <a:off x="6442651" y="2017330"/>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80</a:t>
              </a:r>
              <a:endParaRPr lang="en-US" altLang="en-US" sz="2400">
                <a:solidFill>
                  <a:srgbClr val="000000"/>
                </a:solidFill>
                <a:latin typeface="Arial" panose="020B0604020202020204"/>
              </a:endParaRPr>
            </a:p>
          </p:txBody>
        </p:sp>
        <p:sp>
          <p:nvSpPr>
            <p:cNvPr id="534" name="Rectangle 18">
              <a:extLst>
                <a:ext uri="{FF2B5EF4-FFF2-40B4-BE49-F238E27FC236}">
                  <a16:creationId xmlns:a16="http://schemas.microsoft.com/office/drawing/2014/main" id="{33BFF9BE-A00E-4A0A-957C-3BEC1BFFAEEF}"/>
                </a:ext>
              </a:extLst>
            </p:cNvPr>
            <p:cNvSpPr>
              <a:spLocks noChangeArrowheads="1"/>
            </p:cNvSpPr>
            <p:nvPr/>
          </p:nvSpPr>
          <p:spPr bwMode="auto">
            <a:xfrm>
              <a:off x="6442651" y="2305806"/>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70</a:t>
              </a:r>
              <a:endParaRPr lang="en-US" altLang="en-US" sz="2400">
                <a:solidFill>
                  <a:srgbClr val="000000"/>
                </a:solidFill>
                <a:latin typeface="Arial" panose="020B0604020202020204"/>
              </a:endParaRPr>
            </a:p>
          </p:txBody>
        </p:sp>
        <p:grpSp>
          <p:nvGrpSpPr>
            <p:cNvPr id="535" name="Group 534">
              <a:extLst>
                <a:ext uri="{FF2B5EF4-FFF2-40B4-BE49-F238E27FC236}">
                  <a16:creationId xmlns:a16="http://schemas.microsoft.com/office/drawing/2014/main" id="{42398BE0-4AEB-4D31-BB12-C3C0F7B14C68}"/>
                </a:ext>
              </a:extLst>
            </p:cNvPr>
            <p:cNvGrpSpPr/>
            <p:nvPr/>
          </p:nvGrpSpPr>
          <p:grpSpPr>
            <a:xfrm>
              <a:off x="6740204" y="2074177"/>
              <a:ext cx="174624" cy="56900"/>
              <a:chOff x="2219244" y="1751366"/>
              <a:chExt cx="174624" cy="56900"/>
            </a:xfrm>
          </p:grpSpPr>
          <p:cxnSp>
            <p:nvCxnSpPr>
              <p:cNvPr id="540" name="Straight Connector 539">
                <a:extLst>
                  <a:ext uri="{FF2B5EF4-FFF2-40B4-BE49-F238E27FC236}">
                    <a16:creationId xmlns:a16="http://schemas.microsoft.com/office/drawing/2014/main" id="{292374B4-B5C3-4404-9F70-9507DA63B428}"/>
                  </a:ext>
                </a:extLst>
              </p:cNvPr>
              <p:cNvCxnSpPr>
                <a:cxnSpLocks/>
              </p:cNvCxnSpPr>
              <p:nvPr/>
            </p:nvCxnSpPr>
            <p:spPr>
              <a:xfrm>
                <a:off x="2219244" y="1779816"/>
                <a:ext cx="174624"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541" name="Rectangle 69">
                <a:extLst>
                  <a:ext uri="{FF2B5EF4-FFF2-40B4-BE49-F238E27FC236}">
                    <a16:creationId xmlns:a16="http://schemas.microsoft.com/office/drawing/2014/main" id="{D7EBFCAD-4865-45C4-97B3-464F188EB165}"/>
                  </a:ext>
                </a:extLst>
              </p:cNvPr>
              <p:cNvSpPr>
                <a:spLocks noChangeArrowheads="1"/>
              </p:cNvSpPr>
              <p:nvPr/>
            </p:nvSpPr>
            <p:spPr bwMode="auto">
              <a:xfrm>
                <a:off x="2277125" y="1751366"/>
                <a:ext cx="58862" cy="56900"/>
              </a:xfrm>
              <a:prstGeom prst="rect">
                <a:avLst/>
              </a:prstGeom>
              <a:solidFill>
                <a:schemeClr val="tx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sp>
          <p:nvSpPr>
            <p:cNvPr id="536" name="Rectangle 18">
              <a:extLst>
                <a:ext uri="{FF2B5EF4-FFF2-40B4-BE49-F238E27FC236}">
                  <a16:creationId xmlns:a16="http://schemas.microsoft.com/office/drawing/2014/main" id="{27917190-E70F-4E01-918C-EDBE5AA521DF}"/>
                </a:ext>
              </a:extLst>
            </p:cNvPr>
            <p:cNvSpPr>
              <a:spLocks noChangeArrowheads="1"/>
            </p:cNvSpPr>
            <p:nvPr/>
          </p:nvSpPr>
          <p:spPr bwMode="auto">
            <a:xfrm>
              <a:off x="6967426" y="2169352"/>
              <a:ext cx="271709"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hlgG1</a:t>
              </a:r>
              <a:endParaRPr lang="en-US" altLang="en-US" sz="2400">
                <a:solidFill>
                  <a:srgbClr val="000000"/>
                </a:solidFill>
                <a:latin typeface="Arial" panose="020B0604020202020204"/>
              </a:endParaRPr>
            </a:p>
          </p:txBody>
        </p:sp>
        <p:sp>
          <p:nvSpPr>
            <p:cNvPr id="537" name="Rectangle 18">
              <a:extLst>
                <a:ext uri="{FF2B5EF4-FFF2-40B4-BE49-F238E27FC236}">
                  <a16:creationId xmlns:a16="http://schemas.microsoft.com/office/drawing/2014/main" id="{07E0E1C8-1B63-445F-92C9-FCCCE7CF1B46}"/>
                </a:ext>
              </a:extLst>
            </p:cNvPr>
            <p:cNvSpPr>
              <a:spLocks noChangeArrowheads="1"/>
            </p:cNvSpPr>
            <p:nvPr/>
          </p:nvSpPr>
          <p:spPr bwMode="auto">
            <a:xfrm>
              <a:off x="6971099" y="2036430"/>
              <a:ext cx="32460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Ramos</a:t>
              </a:r>
              <a:endParaRPr lang="en-US" altLang="en-US" sz="2400">
                <a:solidFill>
                  <a:srgbClr val="000000"/>
                </a:solidFill>
                <a:latin typeface="Arial" panose="020B0604020202020204"/>
              </a:endParaRPr>
            </a:p>
          </p:txBody>
        </p:sp>
        <p:sp>
          <p:nvSpPr>
            <p:cNvPr id="538" name="Oval 105">
              <a:extLst>
                <a:ext uri="{FF2B5EF4-FFF2-40B4-BE49-F238E27FC236}">
                  <a16:creationId xmlns:a16="http://schemas.microsoft.com/office/drawing/2014/main" id="{0F211876-8BC7-4509-9B30-C3BE4B3751B0}"/>
                </a:ext>
              </a:extLst>
            </p:cNvPr>
            <p:cNvSpPr>
              <a:spLocks noChangeArrowheads="1"/>
            </p:cNvSpPr>
            <p:nvPr/>
          </p:nvSpPr>
          <p:spPr bwMode="auto">
            <a:xfrm>
              <a:off x="6804116" y="2200688"/>
              <a:ext cx="46800" cy="46800"/>
            </a:xfrm>
            <a:prstGeom prst="ellipse">
              <a:avLst/>
            </a:pr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pPr defTabSz="914377"/>
              <a:endParaRPr lang="en-US" sz="2000">
                <a:solidFill>
                  <a:srgbClr val="000000"/>
                </a:solidFill>
                <a:latin typeface="Arial" panose="020B0604020202020204"/>
              </a:endParaRPr>
            </a:p>
          </p:txBody>
        </p:sp>
        <p:sp>
          <p:nvSpPr>
            <p:cNvPr id="539" name="Oval 105">
              <a:extLst>
                <a:ext uri="{FF2B5EF4-FFF2-40B4-BE49-F238E27FC236}">
                  <a16:creationId xmlns:a16="http://schemas.microsoft.com/office/drawing/2014/main" id="{DA597F8E-61B5-4F82-B929-8BB3E2FB72AC}"/>
                </a:ext>
              </a:extLst>
            </p:cNvPr>
            <p:cNvSpPr>
              <a:spLocks noChangeArrowheads="1"/>
            </p:cNvSpPr>
            <p:nvPr/>
          </p:nvSpPr>
          <p:spPr bwMode="auto">
            <a:xfrm>
              <a:off x="8530221" y="3643018"/>
              <a:ext cx="46800" cy="46800"/>
            </a:xfrm>
            <a:prstGeom prst="ellipse">
              <a:avLst/>
            </a:prstGeom>
            <a:solidFill>
              <a:schemeClr val="accent2"/>
            </a:solidFill>
            <a:ln w="0">
              <a:solidFill>
                <a:schemeClr val="accent2"/>
              </a:solidFill>
              <a:prstDash val="solid"/>
              <a:round/>
              <a:headEnd/>
              <a:tailEnd/>
            </a:ln>
          </p:spPr>
          <p:txBody>
            <a:bodyPr vert="horz" wrap="square" lIns="91440" tIns="45720" rIns="91440" bIns="45720" numCol="1" anchor="t" anchorCtr="0" compatLnSpc="1">
              <a:prstTxWarp prst="textNoShape">
                <a:avLst/>
              </a:prstTxWarp>
            </a:bodyPr>
            <a:lstStyle/>
            <a:p>
              <a:pPr defTabSz="914377"/>
              <a:endParaRPr lang="en-US" sz="2000">
                <a:solidFill>
                  <a:srgbClr val="000000"/>
                </a:solidFill>
                <a:latin typeface="Arial" panose="020B0604020202020204"/>
              </a:endParaRPr>
            </a:p>
          </p:txBody>
        </p:sp>
      </p:grpSp>
      <p:grpSp>
        <p:nvGrpSpPr>
          <p:cNvPr id="542" name="Group 541">
            <a:extLst>
              <a:ext uri="{FF2B5EF4-FFF2-40B4-BE49-F238E27FC236}">
                <a16:creationId xmlns:a16="http://schemas.microsoft.com/office/drawing/2014/main" id="{BBDD5387-BF8F-4D5D-B3CF-C55ACF977143}"/>
              </a:ext>
            </a:extLst>
          </p:cNvPr>
          <p:cNvGrpSpPr/>
          <p:nvPr/>
        </p:nvGrpSpPr>
        <p:grpSpPr>
          <a:xfrm>
            <a:off x="8197033" y="2103317"/>
            <a:ext cx="3369805" cy="2932565"/>
            <a:chOff x="504038" y="2010077"/>
            <a:chExt cx="2527354" cy="2199423"/>
          </a:xfrm>
        </p:grpSpPr>
        <p:sp>
          <p:nvSpPr>
            <p:cNvPr id="543" name="Freeform 12">
              <a:extLst>
                <a:ext uri="{FF2B5EF4-FFF2-40B4-BE49-F238E27FC236}">
                  <a16:creationId xmlns:a16="http://schemas.microsoft.com/office/drawing/2014/main" id="{46888351-82C3-4622-BB9A-79983A33633C}"/>
                </a:ext>
              </a:extLst>
            </p:cNvPr>
            <p:cNvSpPr>
              <a:spLocks/>
            </p:cNvSpPr>
            <p:nvPr/>
          </p:nvSpPr>
          <p:spPr bwMode="auto">
            <a:xfrm>
              <a:off x="1013699" y="2078962"/>
              <a:ext cx="1861999" cy="1728579"/>
            </a:xfrm>
            <a:custGeom>
              <a:avLst/>
              <a:gdLst>
                <a:gd name="T0" fmla="*/ 0 w 949"/>
                <a:gd name="T1" fmla="*/ 0 h 881"/>
                <a:gd name="T2" fmla="*/ 0 w 949"/>
                <a:gd name="T3" fmla="*/ 881 h 881"/>
                <a:gd name="T4" fmla="*/ 949 w 949"/>
                <a:gd name="T5" fmla="*/ 881 h 881"/>
              </a:gdLst>
              <a:ahLst/>
              <a:cxnLst>
                <a:cxn ang="0">
                  <a:pos x="T0" y="T1"/>
                </a:cxn>
                <a:cxn ang="0">
                  <a:pos x="T2" y="T3"/>
                </a:cxn>
                <a:cxn ang="0">
                  <a:pos x="T4" y="T5"/>
                </a:cxn>
              </a:cxnLst>
              <a:rect l="0" t="0" r="r" b="b"/>
              <a:pathLst>
                <a:path w="949" h="881">
                  <a:moveTo>
                    <a:pt x="0" y="0"/>
                  </a:moveTo>
                  <a:lnTo>
                    <a:pt x="0" y="881"/>
                  </a:lnTo>
                  <a:lnTo>
                    <a:pt x="949" y="881"/>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4" name="Line 13">
              <a:extLst>
                <a:ext uri="{FF2B5EF4-FFF2-40B4-BE49-F238E27FC236}">
                  <a16:creationId xmlns:a16="http://schemas.microsoft.com/office/drawing/2014/main" id="{40036229-ECA9-44CC-AD99-C24934E4DD97}"/>
                </a:ext>
              </a:extLst>
            </p:cNvPr>
            <p:cNvSpPr>
              <a:spLocks noChangeShapeType="1"/>
            </p:cNvSpPr>
            <p:nvPr/>
          </p:nvSpPr>
          <p:spPr bwMode="auto">
            <a:xfrm>
              <a:off x="1476746"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5" name="Line 14">
              <a:extLst>
                <a:ext uri="{FF2B5EF4-FFF2-40B4-BE49-F238E27FC236}">
                  <a16:creationId xmlns:a16="http://schemas.microsoft.com/office/drawing/2014/main" id="{22F96951-94CB-41EE-8ED7-7A1CBAEB48D7}"/>
                </a:ext>
              </a:extLst>
            </p:cNvPr>
            <p:cNvSpPr>
              <a:spLocks noChangeShapeType="1"/>
            </p:cNvSpPr>
            <p:nvPr/>
          </p:nvSpPr>
          <p:spPr bwMode="auto">
            <a:xfrm>
              <a:off x="1945680"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6" name="Line 15">
              <a:extLst>
                <a:ext uri="{FF2B5EF4-FFF2-40B4-BE49-F238E27FC236}">
                  <a16:creationId xmlns:a16="http://schemas.microsoft.com/office/drawing/2014/main" id="{0E5354FF-18E6-427B-93D6-845FD0656F67}"/>
                </a:ext>
              </a:extLst>
            </p:cNvPr>
            <p:cNvSpPr>
              <a:spLocks noChangeShapeType="1"/>
            </p:cNvSpPr>
            <p:nvPr/>
          </p:nvSpPr>
          <p:spPr bwMode="auto">
            <a:xfrm>
              <a:off x="2409565"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7" name="Line 16">
              <a:extLst>
                <a:ext uri="{FF2B5EF4-FFF2-40B4-BE49-F238E27FC236}">
                  <a16:creationId xmlns:a16="http://schemas.microsoft.com/office/drawing/2014/main" id="{93838109-A0D3-4FBA-B609-064B03D73155}"/>
                </a:ext>
              </a:extLst>
            </p:cNvPr>
            <p:cNvSpPr>
              <a:spLocks noChangeShapeType="1"/>
            </p:cNvSpPr>
            <p:nvPr/>
          </p:nvSpPr>
          <p:spPr bwMode="auto">
            <a:xfrm>
              <a:off x="2875698"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8" name="Line 17">
              <a:extLst>
                <a:ext uri="{FF2B5EF4-FFF2-40B4-BE49-F238E27FC236}">
                  <a16:creationId xmlns:a16="http://schemas.microsoft.com/office/drawing/2014/main" id="{673BF4D4-5303-4230-9DF2-CA5F2987ACED}"/>
                </a:ext>
              </a:extLst>
            </p:cNvPr>
            <p:cNvSpPr>
              <a:spLocks noChangeShapeType="1"/>
            </p:cNvSpPr>
            <p:nvPr/>
          </p:nvSpPr>
          <p:spPr bwMode="auto">
            <a:xfrm>
              <a:off x="286000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49" name="Line 18">
              <a:extLst>
                <a:ext uri="{FF2B5EF4-FFF2-40B4-BE49-F238E27FC236}">
                  <a16:creationId xmlns:a16="http://schemas.microsoft.com/office/drawing/2014/main" id="{8D9C4C08-565B-4CDE-8908-94C896ECE254}"/>
                </a:ext>
              </a:extLst>
            </p:cNvPr>
            <p:cNvSpPr>
              <a:spLocks noChangeShapeType="1"/>
            </p:cNvSpPr>
            <p:nvPr/>
          </p:nvSpPr>
          <p:spPr bwMode="auto">
            <a:xfrm>
              <a:off x="283057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0" name="Line 19">
              <a:extLst>
                <a:ext uri="{FF2B5EF4-FFF2-40B4-BE49-F238E27FC236}">
                  <a16:creationId xmlns:a16="http://schemas.microsoft.com/office/drawing/2014/main" id="{F7F12662-768E-45E1-9E71-C7EC28AEA188}"/>
                </a:ext>
              </a:extLst>
            </p:cNvPr>
            <p:cNvSpPr>
              <a:spLocks noChangeShapeType="1"/>
            </p:cNvSpPr>
            <p:nvPr/>
          </p:nvSpPr>
          <p:spPr bwMode="auto">
            <a:xfrm>
              <a:off x="280310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1" name="Line 20">
              <a:extLst>
                <a:ext uri="{FF2B5EF4-FFF2-40B4-BE49-F238E27FC236}">
                  <a16:creationId xmlns:a16="http://schemas.microsoft.com/office/drawing/2014/main" id="{494C8EE1-F99D-489B-85B5-224D50918137}"/>
                </a:ext>
              </a:extLst>
            </p:cNvPr>
            <p:cNvSpPr>
              <a:spLocks noChangeShapeType="1"/>
            </p:cNvSpPr>
            <p:nvPr/>
          </p:nvSpPr>
          <p:spPr bwMode="auto">
            <a:xfrm>
              <a:off x="276974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2" name="Line 21">
              <a:extLst>
                <a:ext uri="{FF2B5EF4-FFF2-40B4-BE49-F238E27FC236}">
                  <a16:creationId xmlns:a16="http://schemas.microsoft.com/office/drawing/2014/main" id="{DAFDABB0-1111-4189-8CC5-674F6BC2A00F}"/>
                </a:ext>
              </a:extLst>
            </p:cNvPr>
            <p:cNvSpPr>
              <a:spLocks noChangeShapeType="1"/>
            </p:cNvSpPr>
            <p:nvPr/>
          </p:nvSpPr>
          <p:spPr bwMode="auto">
            <a:xfrm>
              <a:off x="273442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3" name="Line 22">
              <a:extLst>
                <a:ext uri="{FF2B5EF4-FFF2-40B4-BE49-F238E27FC236}">
                  <a16:creationId xmlns:a16="http://schemas.microsoft.com/office/drawing/2014/main" id="{99C51D37-EA06-472F-B13E-21B90BCB4D95}"/>
                </a:ext>
              </a:extLst>
            </p:cNvPr>
            <p:cNvSpPr>
              <a:spLocks noChangeShapeType="1"/>
            </p:cNvSpPr>
            <p:nvPr/>
          </p:nvSpPr>
          <p:spPr bwMode="auto">
            <a:xfrm>
              <a:off x="268537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4" name="Line 23">
              <a:extLst>
                <a:ext uri="{FF2B5EF4-FFF2-40B4-BE49-F238E27FC236}">
                  <a16:creationId xmlns:a16="http://schemas.microsoft.com/office/drawing/2014/main" id="{AC4CD5BF-7F67-44F7-B443-ADE625266AD4}"/>
                </a:ext>
              </a:extLst>
            </p:cNvPr>
            <p:cNvSpPr>
              <a:spLocks noChangeShapeType="1"/>
            </p:cNvSpPr>
            <p:nvPr/>
          </p:nvSpPr>
          <p:spPr bwMode="auto">
            <a:xfrm>
              <a:off x="263043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5" name="Line 24">
              <a:extLst>
                <a:ext uri="{FF2B5EF4-FFF2-40B4-BE49-F238E27FC236}">
                  <a16:creationId xmlns:a16="http://schemas.microsoft.com/office/drawing/2014/main" id="{616B39FA-FC69-49FD-AB24-4AC60F0ABA45}"/>
                </a:ext>
              </a:extLst>
            </p:cNvPr>
            <p:cNvSpPr>
              <a:spLocks noChangeShapeType="1"/>
            </p:cNvSpPr>
            <p:nvPr/>
          </p:nvSpPr>
          <p:spPr bwMode="auto">
            <a:xfrm>
              <a:off x="254803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6" name="Line 25">
              <a:extLst>
                <a:ext uri="{FF2B5EF4-FFF2-40B4-BE49-F238E27FC236}">
                  <a16:creationId xmlns:a16="http://schemas.microsoft.com/office/drawing/2014/main" id="{1831C23C-55B4-48C3-AAC4-013315689F26}"/>
                </a:ext>
              </a:extLst>
            </p:cNvPr>
            <p:cNvSpPr>
              <a:spLocks noChangeShapeType="1"/>
            </p:cNvSpPr>
            <p:nvPr/>
          </p:nvSpPr>
          <p:spPr bwMode="auto">
            <a:xfrm>
              <a:off x="239386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7" name="Line 26">
              <a:extLst>
                <a:ext uri="{FF2B5EF4-FFF2-40B4-BE49-F238E27FC236}">
                  <a16:creationId xmlns:a16="http://schemas.microsoft.com/office/drawing/2014/main" id="{CB9C4F89-7C3D-4FA2-9A4D-64ECCF769C5A}"/>
                </a:ext>
              </a:extLst>
            </p:cNvPr>
            <p:cNvSpPr>
              <a:spLocks noChangeShapeType="1"/>
            </p:cNvSpPr>
            <p:nvPr/>
          </p:nvSpPr>
          <p:spPr bwMode="auto">
            <a:xfrm>
              <a:off x="236443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8" name="Line 27">
              <a:extLst>
                <a:ext uri="{FF2B5EF4-FFF2-40B4-BE49-F238E27FC236}">
                  <a16:creationId xmlns:a16="http://schemas.microsoft.com/office/drawing/2014/main" id="{3DCA79CB-A137-4F7C-909E-F43974795507}"/>
                </a:ext>
              </a:extLst>
            </p:cNvPr>
            <p:cNvSpPr>
              <a:spLocks noChangeShapeType="1"/>
            </p:cNvSpPr>
            <p:nvPr/>
          </p:nvSpPr>
          <p:spPr bwMode="auto">
            <a:xfrm>
              <a:off x="2336968"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59" name="Line 28">
              <a:extLst>
                <a:ext uri="{FF2B5EF4-FFF2-40B4-BE49-F238E27FC236}">
                  <a16:creationId xmlns:a16="http://schemas.microsoft.com/office/drawing/2014/main" id="{C48DC573-451C-4695-A251-2CF25175F40D}"/>
                </a:ext>
              </a:extLst>
            </p:cNvPr>
            <p:cNvSpPr>
              <a:spLocks noChangeShapeType="1"/>
            </p:cNvSpPr>
            <p:nvPr/>
          </p:nvSpPr>
          <p:spPr bwMode="auto">
            <a:xfrm>
              <a:off x="230361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0" name="Line 29">
              <a:extLst>
                <a:ext uri="{FF2B5EF4-FFF2-40B4-BE49-F238E27FC236}">
                  <a16:creationId xmlns:a16="http://schemas.microsoft.com/office/drawing/2014/main" id="{BF4C894B-7685-4D76-B8D4-3841727DB35D}"/>
                </a:ext>
              </a:extLst>
            </p:cNvPr>
            <p:cNvSpPr>
              <a:spLocks noChangeShapeType="1"/>
            </p:cNvSpPr>
            <p:nvPr/>
          </p:nvSpPr>
          <p:spPr bwMode="auto">
            <a:xfrm>
              <a:off x="2268296"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1" name="Line 30">
              <a:extLst>
                <a:ext uri="{FF2B5EF4-FFF2-40B4-BE49-F238E27FC236}">
                  <a16:creationId xmlns:a16="http://schemas.microsoft.com/office/drawing/2014/main" id="{A096DE5D-FEA5-4F0A-92F6-7E5DF412D2B3}"/>
                </a:ext>
              </a:extLst>
            </p:cNvPr>
            <p:cNvSpPr>
              <a:spLocks noChangeShapeType="1"/>
            </p:cNvSpPr>
            <p:nvPr/>
          </p:nvSpPr>
          <p:spPr bwMode="auto">
            <a:xfrm>
              <a:off x="2219244"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2" name="Line 31">
              <a:extLst>
                <a:ext uri="{FF2B5EF4-FFF2-40B4-BE49-F238E27FC236}">
                  <a16:creationId xmlns:a16="http://schemas.microsoft.com/office/drawing/2014/main" id="{205D2247-DF04-4DAC-A459-BD2FCF70F570}"/>
                </a:ext>
              </a:extLst>
            </p:cNvPr>
            <p:cNvSpPr>
              <a:spLocks noChangeShapeType="1"/>
            </p:cNvSpPr>
            <p:nvPr/>
          </p:nvSpPr>
          <p:spPr bwMode="auto">
            <a:xfrm>
              <a:off x="2164306"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3" name="Line 32">
              <a:extLst>
                <a:ext uri="{FF2B5EF4-FFF2-40B4-BE49-F238E27FC236}">
                  <a16:creationId xmlns:a16="http://schemas.microsoft.com/office/drawing/2014/main" id="{8A6A7580-1F89-45C7-B2CD-7D5ADC5A986D}"/>
                </a:ext>
              </a:extLst>
            </p:cNvPr>
            <p:cNvSpPr>
              <a:spLocks noChangeShapeType="1"/>
            </p:cNvSpPr>
            <p:nvPr/>
          </p:nvSpPr>
          <p:spPr bwMode="auto">
            <a:xfrm>
              <a:off x="208190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4" name="Line 33">
              <a:extLst>
                <a:ext uri="{FF2B5EF4-FFF2-40B4-BE49-F238E27FC236}">
                  <a16:creationId xmlns:a16="http://schemas.microsoft.com/office/drawing/2014/main" id="{F7F30945-BCD3-4893-BAF1-6831284CAE4F}"/>
                </a:ext>
              </a:extLst>
            </p:cNvPr>
            <p:cNvSpPr>
              <a:spLocks noChangeShapeType="1"/>
            </p:cNvSpPr>
            <p:nvPr/>
          </p:nvSpPr>
          <p:spPr bwMode="auto">
            <a:xfrm>
              <a:off x="192409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5" name="Line 34">
              <a:extLst>
                <a:ext uri="{FF2B5EF4-FFF2-40B4-BE49-F238E27FC236}">
                  <a16:creationId xmlns:a16="http://schemas.microsoft.com/office/drawing/2014/main" id="{6620CEDD-60FC-427B-9D3C-B80C38DB2939}"/>
                </a:ext>
              </a:extLst>
            </p:cNvPr>
            <p:cNvSpPr>
              <a:spLocks noChangeShapeType="1"/>
            </p:cNvSpPr>
            <p:nvPr/>
          </p:nvSpPr>
          <p:spPr bwMode="auto">
            <a:xfrm>
              <a:off x="1900552"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6" name="Line 35">
              <a:extLst>
                <a:ext uri="{FF2B5EF4-FFF2-40B4-BE49-F238E27FC236}">
                  <a16:creationId xmlns:a16="http://schemas.microsoft.com/office/drawing/2014/main" id="{0CC11A25-A9A8-4DE1-85CD-B5FB9431C945}"/>
                </a:ext>
              </a:extLst>
            </p:cNvPr>
            <p:cNvSpPr>
              <a:spLocks noChangeShapeType="1"/>
            </p:cNvSpPr>
            <p:nvPr/>
          </p:nvSpPr>
          <p:spPr bwMode="auto">
            <a:xfrm>
              <a:off x="187308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7" name="Line 36">
              <a:extLst>
                <a:ext uri="{FF2B5EF4-FFF2-40B4-BE49-F238E27FC236}">
                  <a16:creationId xmlns:a16="http://schemas.microsoft.com/office/drawing/2014/main" id="{4651C508-A869-4F86-AC5F-4972642B80D7}"/>
                </a:ext>
              </a:extLst>
            </p:cNvPr>
            <p:cNvSpPr>
              <a:spLocks noChangeShapeType="1"/>
            </p:cNvSpPr>
            <p:nvPr/>
          </p:nvSpPr>
          <p:spPr bwMode="auto">
            <a:xfrm>
              <a:off x="1837766"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8" name="Line 37">
              <a:extLst>
                <a:ext uri="{FF2B5EF4-FFF2-40B4-BE49-F238E27FC236}">
                  <a16:creationId xmlns:a16="http://schemas.microsoft.com/office/drawing/2014/main" id="{D010D59F-5EE6-4753-A554-8A3CEFCCF98C}"/>
                </a:ext>
              </a:extLst>
            </p:cNvPr>
            <p:cNvSpPr>
              <a:spLocks noChangeShapeType="1"/>
            </p:cNvSpPr>
            <p:nvPr/>
          </p:nvSpPr>
          <p:spPr bwMode="auto">
            <a:xfrm>
              <a:off x="1798524"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69" name="Line 38">
              <a:extLst>
                <a:ext uri="{FF2B5EF4-FFF2-40B4-BE49-F238E27FC236}">
                  <a16:creationId xmlns:a16="http://schemas.microsoft.com/office/drawing/2014/main" id="{A5326FA9-1710-4778-AC73-420512DA808B}"/>
                </a:ext>
              </a:extLst>
            </p:cNvPr>
            <p:cNvSpPr>
              <a:spLocks noChangeShapeType="1"/>
            </p:cNvSpPr>
            <p:nvPr/>
          </p:nvSpPr>
          <p:spPr bwMode="auto">
            <a:xfrm>
              <a:off x="175535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0" name="Line 39">
              <a:extLst>
                <a:ext uri="{FF2B5EF4-FFF2-40B4-BE49-F238E27FC236}">
                  <a16:creationId xmlns:a16="http://schemas.microsoft.com/office/drawing/2014/main" id="{742EB397-D18C-4639-9C53-50D216E69DEF}"/>
                </a:ext>
              </a:extLst>
            </p:cNvPr>
            <p:cNvSpPr>
              <a:spLocks noChangeShapeType="1"/>
            </p:cNvSpPr>
            <p:nvPr/>
          </p:nvSpPr>
          <p:spPr bwMode="auto">
            <a:xfrm>
              <a:off x="169846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1" name="Line 40">
              <a:extLst>
                <a:ext uri="{FF2B5EF4-FFF2-40B4-BE49-F238E27FC236}">
                  <a16:creationId xmlns:a16="http://schemas.microsoft.com/office/drawing/2014/main" id="{3508348E-1872-4898-8629-596B577CABEE}"/>
                </a:ext>
              </a:extLst>
            </p:cNvPr>
            <p:cNvSpPr>
              <a:spLocks noChangeShapeType="1"/>
            </p:cNvSpPr>
            <p:nvPr/>
          </p:nvSpPr>
          <p:spPr bwMode="auto">
            <a:xfrm>
              <a:off x="161605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2" name="Line 41">
              <a:extLst>
                <a:ext uri="{FF2B5EF4-FFF2-40B4-BE49-F238E27FC236}">
                  <a16:creationId xmlns:a16="http://schemas.microsoft.com/office/drawing/2014/main" id="{57138535-1CB4-4A53-8946-0D2F40A8523D}"/>
                </a:ext>
              </a:extLst>
            </p:cNvPr>
            <p:cNvSpPr>
              <a:spLocks noChangeShapeType="1"/>
            </p:cNvSpPr>
            <p:nvPr/>
          </p:nvSpPr>
          <p:spPr bwMode="auto">
            <a:xfrm>
              <a:off x="146105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3" name="Line 42">
              <a:extLst>
                <a:ext uri="{FF2B5EF4-FFF2-40B4-BE49-F238E27FC236}">
                  <a16:creationId xmlns:a16="http://schemas.microsoft.com/office/drawing/2014/main" id="{08EC9F6B-662E-4375-A8E9-F4F1BC934F3C}"/>
                </a:ext>
              </a:extLst>
            </p:cNvPr>
            <p:cNvSpPr>
              <a:spLocks noChangeShapeType="1"/>
            </p:cNvSpPr>
            <p:nvPr/>
          </p:nvSpPr>
          <p:spPr bwMode="auto">
            <a:xfrm>
              <a:off x="143554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4" name="Line 43">
              <a:extLst>
                <a:ext uri="{FF2B5EF4-FFF2-40B4-BE49-F238E27FC236}">
                  <a16:creationId xmlns:a16="http://schemas.microsoft.com/office/drawing/2014/main" id="{EA7D21B2-D981-453F-9A9D-2D30812C1A6D}"/>
                </a:ext>
              </a:extLst>
            </p:cNvPr>
            <p:cNvSpPr>
              <a:spLocks noChangeShapeType="1"/>
            </p:cNvSpPr>
            <p:nvPr/>
          </p:nvSpPr>
          <p:spPr bwMode="auto">
            <a:xfrm>
              <a:off x="1404150"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5" name="Line 44">
              <a:extLst>
                <a:ext uri="{FF2B5EF4-FFF2-40B4-BE49-F238E27FC236}">
                  <a16:creationId xmlns:a16="http://schemas.microsoft.com/office/drawing/2014/main" id="{126CBCB0-50E9-430E-A67D-04009DAA40F6}"/>
                </a:ext>
              </a:extLst>
            </p:cNvPr>
            <p:cNvSpPr>
              <a:spLocks noChangeShapeType="1"/>
            </p:cNvSpPr>
            <p:nvPr/>
          </p:nvSpPr>
          <p:spPr bwMode="auto">
            <a:xfrm>
              <a:off x="1370795"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6" name="Line 45">
              <a:extLst>
                <a:ext uri="{FF2B5EF4-FFF2-40B4-BE49-F238E27FC236}">
                  <a16:creationId xmlns:a16="http://schemas.microsoft.com/office/drawing/2014/main" id="{843BA9F8-7F46-4BB6-9525-7ACDACBDBEE1}"/>
                </a:ext>
              </a:extLst>
            </p:cNvPr>
            <p:cNvSpPr>
              <a:spLocks noChangeShapeType="1"/>
            </p:cNvSpPr>
            <p:nvPr/>
          </p:nvSpPr>
          <p:spPr bwMode="auto">
            <a:xfrm>
              <a:off x="1335477"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7" name="Line 46">
              <a:extLst>
                <a:ext uri="{FF2B5EF4-FFF2-40B4-BE49-F238E27FC236}">
                  <a16:creationId xmlns:a16="http://schemas.microsoft.com/office/drawing/2014/main" id="{D8F609D9-DD37-407C-848A-6D8ED727B6D8}"/>
                </a:ext>
              </a:extLst>
            </p:cNvPr>
            <p:cNvSpPr>
              <a:spLocks noChangeShapeType="1"/>
            </p:cNvSpPr>
            <p:nvPr/>
          </p:nvSpPr>
          <p:spPr bwMode="auto">
            <a:xfrm>
              <a:off x="1290351"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8" name="Line 47">
              <a:extLst>
                <a:ext uri="{FF2B5EF4-FFF2-40B4-BE49-F238E27FC236}">
                  <a16:creationId xmlns:a16="http://schemas.microsoft.com/office/drawing/2014/main" id="{DDD5F2B2-DEC9-486A-902E-120D6C5D5B05}"/>
                </a:ext>
              </a:extLst>
            </p:cNvPr>
            <p:cNvSpPr>
              <a:spLocks noChangeShapeType="1"/>
            </p:cNvSpPr>
            <p:nvPr/>
          </p:nvSpPr>
          <p:spPr bwMode="auto">
            <a:xfrm>
              <a:off x="1231489"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79" name="Line 48">
              <a:extLst>
                <a:ext uri="{FF2B5EF4-FFF2-40B4-BE49-F238E27FC236}">
                  <a16:creationId xmlns:a16="http://schemas.microsoft.com/office/drawing/2014/main" id="{E082F9B3-1AF2-4F36-8D15-90FDCC532E5A}"/>
                </a:ext>
              </a:extLst>
            </p:cNvPr>
            <p:cNvSpPr>
              <a:spLocks noChangeShapeType="1"/>
            </p:cNvSpPr>
            <p:nvPr/>
          </p:nvSpPr>
          <p:spPr bwMode="auto">
            <a:xfrm>
              <a:off x="1151043" y="3807541"/>
              <a:ext cx="0" cy="39241"/>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0" name="Line 49">
              <a:extLst>
                <a:ext uri="{FF2B5EF4-FFF2-40B4-BE49-F238E27FC236}">
                  <a16:creationId xmlns:a16="http://schemas.microsoft.com/office/drawing/2014/main" id="{C4720733-A2D5-454F-897F-868455C117EB}"/>
                </a:ext>
              </a:extLst>
            </p:cNvPr>
            <p:cNvSpPr>
              <a:spLocks noChangeShapeType="1"/>
            </p:cNvSpPr>
            <p:nvPr/>
          </p:nvSpPr>
          <p:spPr bwMode="auto">
            <a:xfrm>
              <a:off x="1013699" y="3807541"/>
              <a:ext cx="0" cy="62786"/>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1" name="Line 50">
              <a:extLst>
                <a:ext uri="{FF2B5EF4-FFF2-40B4-BE49-F238E27FC236}">
                  <a16:creationId xmlns:a16="http://schemas.microsoft.com/office/drawing/2014/main" id="{B96EA3F9-4B04-4210-AAE5-CC0B4C8CB2BD}"/>
                </a:ext>
              </a:extLst>
            </p:cNvPr>
            <p:cNvSpPr>
              <a:spLocks noChangeShapeType="1"/>
            </p:cNvSpPr>
            <p:nvPr/>
          </p:nvSpPr>
          <p:spPr bwMode="auto">
            <a:xfrm flipH="1">
              <a:off x="950913" y="3807541"/>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2" name="Line 51">
              <a:extLst>
                <a:ext uri="{FF2B5EF4-FFF2-40B4-BE49-F238E27FC236}">
                  <a16:creationId xmlns:a16="http://schemas.microsoft.com/office/drawing/2014/main" id="{8EBFF942-6722-4761-9F48-77A320024185}"/>
                </a:ext>
              </a:extLst>
            </p:cNvPr>
            <p:cNvSpPr>
              <a:spLocks noChangeShapeType="1"/>
            </p:cNvSpPr>
            <p:nvPr/>
          </p:nvSpPr>
          <p:spPr bwMode="auto">
            <a:xfrm flipH="1">
              <a:off x="950913" y="3519117"/>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3" name="Line 52">
              <a:extLst>
                <a:ext uri="{FF2B5EF4-FFF2-40B4-BE49-F238E27FC236}">
                  <a16:creationId xmlns:a16="http://schemas.microsoft.com/office/drawing/2014/main" id="{BF84CEEE-B43B-400C-A637-7B4F01C8FC9D}"/>
                </a:ext>
              </a:extLst>
            </p:cNvPr>
            <p:cNvSpPr>
              <a:spLocks noChangeShapeType="1"/>
            </p:cNvSpPr>
            <p:nvPr/>
          </p:nvSpPr>
          <p:spPr bwMode="auto">
            <a:xfrm flipH="1">
              <a:off x="950913" y="3234618"/>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4" name="Line 53">
              <a:extLst>
                <a:ext uri="{FF2B5EF4-FFF2-40B4-BE49-F238E27FC236}">
                  <a16:creationId xmlns:a16="http://schemas.microsoft.com/office/drawing/2014/main" id="{6F3F9728-4317-461C-A638-6B3CF0857663}"/>
                </a:ext>
              </a:extLst>
            </p:cNvPr>
            <p:cNvSpPr>
              <a:spLocks noChangeShapeType="1"/>
            </p:cNvSpPr>
            <p:nvPr/>
          </p:nvSpPr>
          <p:spPr bwMode="auto">
            <a:xfrm flipH="1">
              <a:off x="950913" y="2946194"/>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5" name="Line 54">
              <a:extLst>
                <a:ext uri="{FF2B5EF4-FFF2-40B4-BE49-F238E27FC236}">
                  <a16:creationId xmlns:a16="http://schemas.microsoft.com/office/drawing/2014/main" id="{E42B7C3C-35A6-4CFA-ACB3-C7B205902AED}"/>
                </a:ext>
              </a:extLst>
            </p:cNvPr>
            <p:cNvSpPr>
              <a:spLocks noChangeShapeType="1"/>
            </p:cNvSpPr>
            <p:nvPr/>
          </p:nvSpPr>
          <p:spPr bwMode="auto">
            <a:xfrm flipH="1">
              <a:off x="950913" y="2657771"/>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6" name="Line 55">
              <a:extLst>
                <a:ext uri="{FF2B5EF4-FFF2-40B4-BE49-F238E27FC236}">
                  <a16:creationId xmlns:a16="http://schemas.microsoft.com/office/drawing/2014/main" id="{66B093FD-D436-4EDA-B53F-A970F187D79F}"/>
                </a:ext>
              </a:extLst>
            </p:cNvPr>
            <p:cNvSpPr>
              <a:spLocks noChangeShapeType="1"/>
            </p:cNvSpPr>
            <p:nvPr/>
          </p:nvSpPr>
          <p:spPr bwMode="auto">
            <a:xfrm flipH="1">
              <a:off x="950913" y="2367386"/>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7" name="Line 56">
              <a:extLst>
                <a:ext uri="{FF2B5EF4-FFF2-40B4-BE49-F238E27FC236}">
                  <a16:creationId xmlns:a16="http://schemas.microsoft.com/office/drawing/2014/main" id="{81CD5001-A612-44A9-A1A6-92DCFEF3D165}"/>
                </a:ext>
              </a:extLst>
            </p:cNvPr>
            <p:cNvSpPr>
              <a:spLocks noChangeShapeType="1"/>
            </p:cNvSpPr>
            <p:nvPr/>
          </p:nvSpPr>
          <p:spPr bwMode="auto">
            <a:xfrm flipH="1">
              <a:off x="950913" y="2078962"/>
              <a:ext cx="62786"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8" name="Oval 57">
              <a:extLst>
                <a:ext uri="{FF2B5EF4-FFF2-40B4-BE49-F238E27FC236}">
                  <a16:creationId xmlns:a16="http://schemas.microsoft.com/office/drawing/2014/main" id="{F151063A-25FF-4D75-8157-FCD364E41FD9}"/>
                </a:ext>
              </a:extLst>
            </p:cNvPr>
            <p:cNvSpPr>
              <a:spLocks noChangeArrowheads="1"/>
            </p:cNvSpPr>
            <p:nvPr/>
          </p:nvSpPr>
          <p:spPr bwMode="auto">
            <a:xfrm>
              <a:off x="1580736" y="2352966"/>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89" name="Oval 58">
              <a:extLst>
                <a:ext uri="{FF2B5EF4-FFF2-40B4-BE49-F238E27FC236}">
                  <a16:creationId xmlns:a16="http://schemas.microsoft.com/office/drawing/2014/main" id="{1858D0C7-04C8-42A8-8641-2A27B55E6786}"/>
                </a:ext>
              </a:extLst>
            </p:cNvPr>
            <p:cNvSpPr>
              <a:spLocks noChangeArrowheads="1"/>
            </p:cNvSpPr>
            <p:nvPr/>
          </p:nvSpPr>
          <p:spPr bwMode="auto">
            <a:xfrm>
              <a:off x="1137310" y="2447830"/>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0" name="Oval 59">
              <a:extLst>
                <a:ext uri="{FF2B5EF4-FFF2-40B4-BE49-F238E27FC236}">
                  <a16:creationId xmlns:a16="http://schemas.microsoft.com/office/drawing/2014/main" id="{D958D0FB-F502-4445-BDF2-5AB22D689DE7}"/>
                </a:ext>
              </a:extLst>
            </p:cNvPr>
            <p:cNvSpPr>
              <a:spLocks noChangeArrowheads="1"/>
            </p:cNvSpPr>
            <p:nvPr/>
          </p:nvSpPr>
          <p:spPr bwMode="auto">
            <a:xfrm>
              <a:off x="1806373" y="2420361"/>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1" name="Oval 60">
              <a:extLst>
                <a:ext uri="{FF2B5EF4-FFF2-40B4-BE49-F238E27FC236}">
                  <a16:creationId xmlns:a16="http://schemas.microsoft.com/office/drawing/2014/main" id="{8253FD03-E0D6-4241-B5D8-F26BB5B80A48}"/>
                </a:ext>
              </a:extLst>
            </p:cNvPr>
            <p:cNvSpPr>
              <a:spLocks noChangeArrowheads="1"/>
            </p:cNvSpPr>
            <p:nvPr/>
          </p:nvSpPr>
          <p:spPr bwMode="auto">
            <a:xfrm>
              <a:off x="2024162" y="2736254"/>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2" name="Oval 61">
              <a:extLst>
                <a:ext uri="{FF2B5EF4-FFF2-40B4-BE49-F238E27FC236}">
                  <a16:creationId xmlns:a16="http://schemas.microsoft.com/office/drawing/2014/main" id="{6EF06457-8449-4325-8CB6-481B0BAB5498}"/>
                </a:ext>
              </a:extLst>
            </p:cNvPr>
            <p:cNvSpPr>
              <a:spLocks noChangeArrowheads="1"/>
            </p:cNvSpPr>
            <p:nvPr/>
          </p:nvSpPr>
          <p:spPr bwMode="auto">
            <a:xfrm>
              <a:off x="2471513" y="3167908"/>
              <a:ext cx="72597" cy="72597"/>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3" name="Rectangle 64">
              <a:extLst>
                <a:ext uri="{FF2B5EF4-FFF2-40B4-BE49-F238E27FC236}">
                  <a16:creationId xmlns:a16="http://schemas.microsoft.com/office/drawing/2014/main" id="{F71CF759-75C7-4500-941D-FEEABFA1C027}"/>
                </a:ext>
              </a:extLst>
            </p:cNvPr>
            <p:cNvSpPr>
              <a:spLocks noChangeArrowheads="1"/>
            </p:cNvSpPr>
            <p:nvPr/>
          </p:nvSpPr>
          <p:spPr bwMode="auto">
            <a:xfrm>
              <a:off x="1370795" y="2343841"/>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4" name="Rectangle 65">
              <a:extLst>
                <a:ext uri="{FF2B5EF4-FFF2-40B4-BE49-F238E27FC236}">
                  <a16:creationId xmlns:a16="http://schemas.microsoft.com/office/drawing/2014/main" id="{0471853E-8727-4198-AB7D-35CEAB3871B3}"/>
                </a:ext>
              </a:extLst>
            </p:cNvPr>
            <p:cNvSpPr>
              <a:spLocks noChangeArrowheads="1"/>
            </p:cNvSpPr>
            <p:nvPr/>
          </p:nvSpPr>
          <p:spPr bwMode="auto">
            <a:xfrm>
              <a:off x="1592508" y="2583213"/>
              <a:ext cx="54938"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5" name="Rectangle 66">
              <a:extLst>
                <a:ext uri="{FF2B5EF4-FFF2-40B4-BE49-F238E27FC236}">
                  <a16:creationId xmlns:a16="http://schemas.microsoft.com/office/drawing/2014/main" id="{1882BEF7-1960-4FA4-92AA-2C610E55DD81}"/>
                </a:ext>
              </a:extLst>
            </p:cNvPr>
            <p:cNvSpPr>
              <a:spLocks noChangeArrowheads="1"/>
            </p:cNvSpPr>
            <p:nvPr/>
          </p:nvSpPr>
          <p:spPr bwMode="auto">
            <a:xfrm>
              <a:off x="1816184" y="2812774"/>
              <a:ext cx="56900" cy="56900"/>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6" name="Rectangle 67">
              <a:extLst>
                <a:ext uri="{FF2B5EF4-FFF2-40B4-BE49-F238E27FC236}">
                  <a16:creationId xmlns:a16="http://schemas.microsoft.com/office/drawing/2014/main" id="{289A6D7E-54B2-49AC-9709-C56F8B3DD73A}"/>
                </a:ext>
              </a:extLst>
            </p:cNvPr>
            <p:cNvSpPr>
              <a:spLocks noChangeArrowheads="1"/>
            </p:cNvSpPr>
            <p:nvPr/>
          </p:nvSpPr>
          <p:spPr bwMode="auto">
            <a:xfrm>
              <a:off x="2033972" y="2914801"/>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7" name="Rectangle 69">
              <a:extLst>
                <a:ext uri="{FF2B5EF4-FFF2-40B4-BE49-F238E27FC236}">
                  <a16:creationId xmlns:a16="http://schemas.microsoft.com/office/drawing/2014/main" id="{7242927B-2E96-40C7-BF2B-3DCF2E0C980C}"/>
                </a:ext>
              </a:extLst>
            </p:cNvPr>
            <p:cNvSpPr>
              <a:spLocks noChangeArrowheads="1"/>
            </p:cNvSpPr>
            <p:nvPr/>
          </p:nvSpPr>
          <p:spPr bwMode="auto">
            <a:xfrm>
              <a:off x="2478380" y="3069805"/>
              <a:ext cx="58862" cy="56900"/>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8" name="Freeform 71">
              <a:extLst>
                <a:ext uri="{FF2B5EF4-FFF2-40B4-BE49-F238E27FC236}">
                  <a16:creationId xmlns:a16="http://schemas.microsoft.com/office/drawing/2014/main" id="{1BD28D0A-3A86-4AAB-9C52-7A00281FEA23}"/>
                </a:ext>
              </a:extLst>
            </p:cNvPr>
            <p:cNvSpPr>
              <a:spLocks/>
            </p:cNvSpPr>
            <p:nvPr/>
          </p:nvSpPr>
          <p:spPr bwMode="auto">
            <a:xfrm>
              <a:off x="1810297" y="3001132"/>
              <a:ext cx="68673" cy="58862"/>
            </a:xfrm>
            <a:custGeom>
              <a:avLst/>
              <a:gdLst>
                <a:gd name="T0" fmla="*/ 17 w 35"/>
                <a:gd name="T1" fmla="*/ 0 h 30"/>
                <a:gd name="T2" fmla="*/ 0 w 35"/>
                <a:gd name="T3" fmla="*/ 30 h 30"/>
                <a:gd name="T4" fmla="*/ 35 w 35"/>
                <a:gd name="T5" fmla="*/ 30 h 30"/>
                <a:gd name="T6" fmla="*/ 17 w 35"/>
                <a:gd name="T7" fmla="*/ 0 h 30"/>
              </a:gdLst>
              <a:ahLst/>
              <a:cxnLst>
                <a:cxn ang="0">
                  <a:pos x="T0" y="T1"/>
                </a:cxn>
                <a:cxn ang="0">
                  <a:pos x="T2" y="T3"/>
                </a:cxn>
                <a:cxn ang="0">
                  <a:pos x="T4" y="T5"/>
                </a:cxn>
                <a:cxn ang="0">
                  <a:pos x="T6" y="T7"/>
                </a:cxn>
              </a:cxnLst>
              <a:rect l="0" t="0" r="r" b="b"/>
              <a:pathLst>
                <a:path w="35" h="30">
                  <a:moveTo>
                    <a:pt x="17" y="0"/>
                  </a:moveTo>
                  <a:lnTo>
                    <a:pt x="0" y="30"/>
                  </a:lnTo>
                  <a:lnTo>
                    <a:pt x="35"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599" name="Freeform 72">
              <a:extLst>
                <a:ext uri="{FF2B5EF4-FFF2-40B4-BE49-F238E27FC236}">
                  <a16:creationId xmlns:a16="http://schemas.microsoft.com/office/drawing/2014/main" id="{9598013C-1BEF-4D68-A95E-F4D0D29B2819}"/>
                </a:ext>
              </a:extLst>
            </p:cNvPr>
            <p:cNvSpPr>
              <a:spLocks/>
            </p:cNvSpPr>
            <p:nvPr/>
          </p:nvSpPr>
          <p:spPr bwMode="auto">
            <a:xfrm>
              <a:off x="1584660" y="2687202"/>
              <a:ext cx="68673" cy="60825"/>
            </a:xfrm>
            <a:custGeom>
              <a:avLst/>
              <a:gdLst>
                <a:gd name="T0" fmla="*/ 18 w 35"/>
                <a:gd name="T1" fmla="*/ 0 h 31"/>
                <a:gd name="T2" fmla="*/ 0 w 35"/>
                <a:gd name="T3" fmla="*/ 31 h 31"/>
                <a:gd name="T4" fmla="*/ 35 w 35"/>
                <a:gd name="T5" fmla="*/ 31 h 31"/>
                <a:gd name="T6" fmla="*/ 18 w 35"/>
                <a:gd name="T7" fmla="*/ 0 h 31"/>
              </a:gdLst>
              <a:ahLst/>
              <a:cxnLst>
                <a:cxn ang="0">
                  <a:pos x="T0" y="T1"/>
                </a:cxn>
                <a:cxn ang="0">
                  <a:pos x="T2" y="T3"/>
                </a:cxn>
                <a:cxn ang="0">
                  <a:pos x="T4" y="T5"/>
                </a:cxn>
                <a:cxn ang="0">
                  <a:pos x="T6" y="T7"/>
                </a:cxn>
              </a:cxnLst>
              <a:rect l="0" t="0" r="r" b="b"/>
              <a:pathLst>
                <a:path w="35" h="31">
                  <a:moveTo>
                    <a:pt x="18" y="0"/>
                  </a:moveTo>
                  <a:lnTo>
                    <a:pt x="0" y="31"/>
                  </a:lnTo>
                  <a:lnTo>
                    <a:pt x="35" y="31"/>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0" name="Freeform 73">
              <a:extLst>
                <a:ext uri="{FF2B5EF4-FFF2-40B4-BE49-F238E27FC236}">
                  <a16:creationId xmlns:a16="http://schemas.microsoft.com/office/drawing/2014/main" id="{7DBC69ED-88ED-4B11-A62B-6FECAF4B3DC3}"/>
                </a:ext>
              </a:extLst>
            </p:cNvPr>
            <p:cNvSpPr>
              <a:spLocks/>
            </p:cNvSpPr>
            <p:nvPr/>
          </p:nvSpPr>
          <p:spPr bwMode="auto">
            <a:xfrm>
              <a:off x="1141234" y="2653847"/>
              <a:ext cx="68673" cy="62786"/>
            </a:xfrm>
            <a:custGeom>
              <a:avLst/>
              <a:gdLst>
                <a:gd name="T0" fmla="*/ 18 w 35"/>
                <a:gd name="T1" fmla="*/ 32 h 32"/>
                <a:gd name="T2" fmla="*/ 35 w 35"/>
                <a:gd name="T3" fmla="*/ 0 h 32"/>
                <a:gd name="T4" fmla="*/ 0 w 35"/>
                <a:gd name="T5" fmla="*/ 0 h 32"/>
                <a:gd name="T6" fmla="*/ 18 w 35"/>
                <a:gd name="T7" fmla="*/ 32 h 32"/>
              </a:gdLst>
              <a:ahLst/>
              <a:cxnLst>
                <a:cxn ang="0">
                  <a:pos x="T0" y="T1"/>
                </a:cxn>
                <a:cxn ang="0">
                  <a:pos x="T2" y="T3"/>
                </a:cxn>
                <a:cxn ang="0">
                  <a:pos x="T4" y="T5"/>
                </a:cxn>
                <a:cxn ang="0">
                  <a:pos x="T6" y="T7"/>
                </a:cxn>
              </a:cxnLst>
              <a:rect l="0" t="0" r="r" b="b"/>
              <a:pathLst>
                <a:path w="35" h="32">
                  <a:moveTo>
                    <a:pt x="18" y="32"/>
                  </a:moveTo>
                  <a:lnTo>
                    <a:pt x="35" y="0"/>
                  </a:lnTo>
                  <a:lnTo>
                    <a:pt x="0" y="0"/>
                  </a:lnTo>
                  <a:lnTo>
                    <a:pt x="18" y="32"/>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1" name="Freeform 74">
              <a:extLst>
                <a:ext uri="{FF2B5EF4-FFF2-40B4-BE49-F238E27FC236}">
                  <a16:creationId xmlns:a16="http://schemas.microsoft.com/office/drawing/2014/main" id="{2D4ED3C5-E1F3-42D2-9CBC-217F12B1C36D}"/>
                </a:ext>
              </a:extLst>
            </p:cNvPr>
            <p:cNvSpPr>
              <a:spLocks/>
            </p:cNvSpPr>
            <p:nvPr/>
          </p:nvSpPr>
          <p:spPr bwMode="auto">
            <a:xfrm>
              <a:off x="1362946" y="2781381"/>
              <a:ext cx="68673" cy="58862"/>
            </a:xfrm>
            <a:custGeom>
              <a:avLst/>
              <a:gdLst>
                <a:gd name="T0" fmla="*/ 18 w 35"/>
                <a:gd name="T1" fmla="*/ 30 h 30"/>
                <a:gd name="T2" fmla="*/ 35 w 35"/>
                <a:gd name="T3" fmla="*/ 0 h 30"/>
                <a:gd name="T4" fmla="*/ 0 w 35"/>
                <a:gd name="T5" fmla="*/ 0 h 30"/>
                <a:gd name="T6" fmla="*/ 18 w 35"/>
                <a:gd name="T7" fmla="*/ 30 h 30"/>
              </a:gdLst>
              <a:ahLst/>
              <a:cxnLst>
                <a:cxn ang="0">
                  <a:pos x="T0" y="T1"/>
                </a:cxn>
                <a:cxn ang="0">
                  <a:pos x="T2" y="T3"/>
                </a:cxn>
                <a:cxn ang="0">
                  <a:pos x="T4" y="T5"/>
                </a:cxn>
                <a:cxn ang="0">
                  <a:pos x="T6" y="T7"/>
                </a:cxn>
              </a:cxnLst>
              <a:rect l="0" t="0" r="r" b="b"/>
              <a:pathLst>
                <a:path w="35" h="30">
                  <a:moveTo>
                    <a:pt x="18" y="30"/>
                  </a:moveTo>
                  <a:lnTo>
                    <a:pt x="35"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2" name="Freeform 75">
              <a:extLst>
                <a:ext uri="{FF2B5EF4-FFF2-40B4-BE49-F238E27FC236}">
                  <a16:creationId xmlns:a16="http://schemas.microsoft.com/office/drawing/2014/main" id="{B2946C2C-129A-456E-A395-CCCB3310D71E}"/>
                </a:ext>
              </a:extLst>
            </p:cNvPr>
            <p:cNvSpPr>
              <a:spLocks/>
            </p:cNvSpPr>
            <p:nvPr/>
          </p:nvSpPr>
          <p:spPr bwMode="auto">
            <a:xfrm>
              <a:off x="1584660" y="3293480"/>
              <a:ext cx="68673" cy="58862"/>
            </a:xfrm>
            <a:custGeom>
              <a:avLst/>
              <a:gdLst>
                <a:gd name="T0" fmla="*/ 18 w 35"/>
                <a:gd name="T1" fmla="*/ 30 h 30"/>
                <a:gd name="T2" fmla="*/ 35 w 35"/>
                <a:gd name="T3" fmla="*/ 0 h 30"/>
                <a:gd name="T4" fmla="*/ 0 w 35"/>
                <a:gd name="T5" fmla="*/ 0 h 30"/>
                <a:gd name="T6" fmla="*/ 18 w 35"/>
                <a:gd name="T7" fmla="*/ 30 h 30"/>
              </a:gdLst>
              <a:ahLst/>
              <a:cxnLst>
                <a:cxn ang="0">
                  <a:pos x="T0" y="T1"/>
                </a:cxn>
                <a:cxn ang="0">
                  <a:pos x="T2" y="T3"/>
                </a:cxn>
                <a:cxn ang="0">
                  <a:pos x="T4" y="T5"/>
                </a:cxn>
                <a:cxn ang="0">
                  <a:pos x="T6" y="T7"/>
                </a:cxn>
              </a:cxnLst>
              <a:rect l="0" t="0" r="r" b="b"/>
              <a:pathLst>
                <a:path w="35" h="30">
                  <a:moveTo>
                    <a:pt x="18" y="30"/>
                  </a:moveTo>
                  <a:lnTo>
                    <a:pt x="35"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3" name="Freeform 76">
              <a:extLst>
                <a:ext uri="{FF2B5EF4-FFF2-40B4-BE49-F238E27FC236}">
                  <a16:creationId xmlns:a16="http://schemas.microsoft.com/office/drawing/2014/main" id="{B8FAF9E5-1E6B-4731-B722-4DC2DDB2D6BC}"/>
                </a:ext>
              </a:extLst>
            </p:cNvPr>
            <p:cNvSpPr>
              <a:spLocks/>
            </p:cNvSpPr>
            <p:nvPr/>
          </p:nvSpPr>
          <p:spPr bwMode="auto">
            <a:xfrm>
              <a:off x="1810297" y="3560321"/>
              <a:ext cx="68673" cy="60825"/>
            </a:xfrm>
            <a:custGeom>
              <a:avLst/>
              <a:gdLst>
                <a:gd name="T0" fmla="*/ 17 w 35"/>
                <a:gd name="T1" fmla="*/ 31 h 31"/>
                <a:gd name="T2" fmla="*/ 35 w 35"/>
                <a:gd name="T3" fmla="*/ 0 h 31"/>
                <a:gd name="T4" fmla="*/ 0 w 35"/>
                <a:gd name="T5" fmla="*/ 0 h 31"/>
                <a:gd name="T6" fmla="*/ 17 w 35"/>
                <a:gd name="T7" fmla="*/ 31 h 31"/>
              </a:gdLst>
              <a:ahLst/>
              <a:cxnLst>
                <a:cxn ang="0">
                  <a:pos x="T0" y="T1"/>
                </a:cxn>
                <a:cxn ang="0">
                  <a:pos x="T2" y="T3"/>
                </a:cxn>
                <a:cxn ang="0">
                  <a:pos x="T4" y="T5"/>
                </a:cxn>
                <a:cxn ang="0">
                  <a:pos x="T6" y="T7"/>
                </a:cxn>
              </a:cxnLst>
              <a:rect l="0" t="0" r="r" b="b"/>
              <a:pathLst>
                <a:path w="35" h="31">
                  <a:moveTo>
                    <a:pt x="17" y="31"/>
                  </a:moveTo>
                  <a:lnTo>
                    <a:pt x="35" y="0"/>
                  </a:lnTo>
                  <a:lnTo>
                    <a:pt x="0" y="0"/>
                  </a:lnTo>
                  <a:lnTo>
                    <a:pt x="17" y="31"/>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4" name="Freeform 77">
              <a:extLst>
                <a:ext uri="{FF2B5EF4-FFF2-40B4-BE49-F238E27FC236}">
                  <a16:creationId xmlns:a16="http://schemas.microsoft.com/office/drawing/2014/main" id="{F8CC1C5E-B144-4790-8344-7B41281F9463}"/>
                </a:ext>
              </a:extLst>
            </p:cNvPr>
            <p:cNvSpPr>
              <a:spLocks/>
            </p:cNvSpPr>
            <p:nvPr/>
          </p:nvSpPr>
          <p:spPr bwMode="auto">
            <a:xfrm>
              <a:off x="2028087" y="3662348"/>
              <a:ext cx="68673" cy="58862"/>
            </a:xfrm>
            <a:custGeom>
              <a:avLst/>
              <a:gdLst>
                <a:gd name="T0" fmla="*/ 18 w 35"/>
                <a:gd name="T1" fmla="*/ 30 h 30"/>
                <a:gd name="T2" fmla="*/ 35 w 35"/>
                <a:gd name="T3" fmla="*/ 0 h 30"/>
                <a:gd name="T4" fmla="*/ 0 w 35"/>
                <a:gd name="T5" fmla="*/ 0 h 30"/>
                <a:gd name="T6" fmla="*/ 18 w 35"/>
                <a:gd name="T7" fmla="*/ 30 h 30"/>
              </a:gdLst>
              <a:ahLst/>
              <a:cxnLst>
                <a:cxn ang="0">
                  <a:pos x="T0" y="T1"/>
                </a:cxn>
                <a:cxn ang="0">
                  <a:pos x="T2" y="T3"/>
                </a:cxn>
                <a:cxn ang="0">
                  <a:pos x="T4" y="T5"/>
                </a:cxn>
                <a:cxn ang="0">
                  <a:pos x="T6" y="T7"/>
                </a:cxn>
              </a:cxnLst>
              <a:rect l="0" t="0" r="r" b="b"/>
              <a:pathLst>
                <a:path w="35" h="30">
                  <a:moveTo>
                    <a:pt x="18" y="30"/>
                  </a:moveTo>
                  <a:lnTo>
                    <a:pt x="35"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5" name="Freeform 78">
              <a:extLst>
                <a:ext uri="{FF2B5EF4-FFF2-40B4-BE49-F238E27FC236}">
                  <a16:creationId xmlns:a16="http://schemas.microsoft.com/office/drawing/2014/main" id="{01DC9704-E388-4BCA-B28E-7F0CB66FC428}"/>
                </a:ext>
              </a:extLst>
            </p:cNvPr>
            <p:cNvSpPr>
              <a:spLocks/>
            </p:cNvSpPr>
            <p:nvPr/>
          </p:nvSpPr>
          <p:spPr bwMode="auto">
            <a:xfrm>
              <a:off x="2241951" y="3652537"/>
              <a:ext cx="66710" cy="58862"/>
            </a:xfrm>
            <a:custGeom>
              <a:avLst/>
              <a:gdLst>
                <a:gd name="T0" fmla="*/ 18 w 34"/>
                <a:gd name="T1" fmla="*/ 30 h 30"/>
                <a:gd name="T2" fmla="*/ 34 w 34"/>
                <a:gd name="T3" fmla="*/ 0 h 30"/>
                <a:gd name="T4" fmla="*/ 0 w 34"/>
                <a:gd name="T5" fmla="*/ 0 h 30"/>
                <a:gd name="T6" fmla="*/ 18 w 34"/>
                <a:gd name="T7" fmla="*/ 30 h 30"/>
              </a:gdLst>
              <a:ahLst/>
              <a:cxnLst>
                <a:cxn ang="0">
                  <a:pos x="T0" y="T1"/>
                </a:cxn>
                <a:cxn ang="0">
                  <a:pos x="T2" y="T3"/>
                </a:cxn>
                <a:cxn ang="0">
                  <a:pos x="T4" y="T5"/>
                </a:cxn>
                <a:cxn ang="0">
                  <a:pos x="T6" y="T7"/>
                </a:cxn>
              </a:cxnLst>
              <a:rect l="0" t="0" r="r" b="b"/>
              <a:pathLst>
                <a:path w="34" h="30">
                  <a:moveTo>
                    <a:pt x="18" y="30"/>
                  </a:moveTo>
                  <a:lnTo>
                    <a:pt x="34" y="0"/>
                  </a:lnTo>
                  <a:lnTo>
                    <a:pt x="0" y="0"/>
                  </a:lnTo>
                  <a:lnTo>
                    <a:pt x="18"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6" name="Freeform 79">
              <a:extLst>
                <a:ext uri="{FF2B5EF4-FFF2-40B4-BE49-F238E27FC236}">
                  <a16:creationId xmlns:a16="http://schemas.microsoft.com/office/drawing/2014/main" id="{1806A62A-BBAF-49AE-854B-365FA8D7736E}"/>
                </a:ext>
              </a:extLst>
            </p:cNvPr>
            <p:cNvSpPr>
              <a:spLocks/>
            </p:cNvSpPr>
            <p:nvPr/>
          </p:nvSpPr>
          <p:spPr bwMode="auto">
            <a:xfrm>
              <a:off x="2475437" y="3672158"/>
              <a:ext cx="64749" cy="58862"/>
            </a:xfrm>
            <a:custGeom>
              <a:avLst/>
              <a:gdLst>
                <a:gd name="T0" fmla="*/ 17 w 33"/>
                <a:gd name="T1" fmla="*/ 30 h 30"/>
                <a:gd name="T2" fmla="*/ 33 w 33"/>
                <a:gd name="T3" fmla="*/ 0 h 30"/>
                <a:gd name="T4" fmla="*/ 0 w 33"/>
                <a:gd name="T5" fmla="*/ 0 h 30"/>
                <a:gd name="T6" fmla="*/ 17 w 33"/>
                <a:gd name="T7" fmla="*/ 30 h 30"/>
              </a:gdLst>
              <a:ahLst/>
              <a:cxnLst>
                <a:cxn ang="0">
                  <a:pos x="T0" y="T1"/>
                </a:cxn>
                <a:cxn ang="0">
                  <a:pos x="T2" y="T3"/>
                </a:cxn>
                <a:cxn ang="0">
                  <a:pos x="T4" y="T5"/>
                </a:cxn>
                <a:cxn ang="0">
                  <a:pos x="T6" y="T7"/>
                </a:cxn>
              </a:cxnLst>
              <a:rect l="0" t="0" r="r" b="b"/>
              <a:pathLst>
                <a:path w="33" h="30">
                  <a:moveTo>
                    <a:pt x="17" y="30"/>
                  </a:moveTo>
                  <a:lnTo>
                    <a:pt x="33" y="0"/>
                  </a:lnTo>
                  <a:lnTo>
                    <a:pt x="0" y="0"/>
                  </a:lnTo>
                  <a:lnTo>
                    <a:pt x="17"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7" name="Freeform 80">
              <a:extLst>
                <a:ext uri="{FF2B5EF4-FFF2-40B4-BE49-F238E27FC236}">
                  <a16:creationId xmlns:a16="http://schemas.microsoft.com/office/drawing/2014/main" id="{46A9E97B-A6DD-43A9-B5C5-AB8D92F8C96D}"/>
                </a:ext>
              </a:extLst>
            </p:cNvPr>
            <p:cNvSpPr>
              <a:spLocks/>
            </p:cNvSpPr>
            <p:nvPr/>
          </p:nvSpPr>
          <p:spPr bwMode="auto">
            <a:xfrm>
              <a:off x="2697150" y="3703551"/>
              <a:ext cx="68673" cy="58862"/>
            </a:xfrm>
            <a:custGeom>
              <a:avLst/>
              <a:gdLst>
                <a:gd name="T0" fmla="*/ 17 w 35"/>
                <a:gd name="T1" fmla="*/ 30 h 30"/>
                <a:gd name="T2" fmla="*/ 35 w 35"/>
                <a:gd name="T3" fmla="*/ 0 h 30"/>
                <a:gd name="T4" fmla="*/ 0 w 35"/>
                <a:gd name="T5" fmla="*/ 0 h 30"/>
                <a:gd name="T6" fmla="*/ 17 w 35"/>
                <a:gd name="T7" fmla="*/ 30 h 30"/>
              </a:gdLst>
              <a:ahLst/>
              <a:cxnLst>
                <a:cxn ang="0">
                  <a:pos x="T0" y="T1"/>
                </a:cxn>
                <a:cxn ang="0">
                  <a:pos x="T2" y="T3"/>
                </a:cxn>
                <a:cxn ang="0">
                  <a:pos x="T4" y="T5"/>
                </a:cxn>
                <a:cxn ang="0">
                  <a:pos x="T6" y="T7"/>
                </a:cxn>
              </a:cxnLst>
              <a:rect l="0" t="0" r="r" b="b"/>
              <a:pathLst>
                <a:path w="35" h="30">
                  <a:moveTo>
                    <a:pt x="17" y="30"/>
                  </a:moveTo>
                  <a:lnTo>
                    <a:pt x="35" y="0"/>
                  </a:lnTo>
                  <a:lnTo>
                    <a:pt x="0" y="0"/>
                  </a:lnTo>
                  <a:lnTo>
                    <a:pt x="17" y="30"/>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8" name="Freeform 81">
              <a:extLst>
                <a:ext uri="{FF2B5EF4-FFF2-40B4-BE49-F238E27FC236}">
                  <a16:creationId xmlns:a16="http://schemas.microsoft.com/office/drawing/2014/main" id="{8897B179-AA39-433F-8FDF-788F7D15C5EA}"/>
                </a:ext>
              </a:extLst>
            </p:cNvPr>
            <p:cNvSpPr>
              <a:spLocks/>
            </p:cNvSpPr>
            <p:nvPr/>
          </p:nvSpPr>
          <p:spPr bwMode="auto">
            <a:xfrm>
              <a:off x="2028087" y="3203225"/>
              <a:ext cx="68673" cy="58862"/>
            </a:xfrm>
            <a:custGeom>
              <a:avLst/>
              <a:gdLst>
                <a:gd name="T0" fmla="*/ 18 w 35"/>
                <a:gd name="T1" fmla="*/ 0 h 30"/>
                <a:gd name="T2" fmla="*/ 0 w 35"/>
                <a:gd name="T3" fmla="*/ 30 h 30"/>
                <a:gd name="T4" fmla="*/ 35 w 35"/>
                <a:gd name="T5" fmla="*/ 30 h 30"/>
                <a:gd name="T6" fmla="*/ 18 w 35"/>
                <a:gd name="T7" fmla="*/ 0 h 30"/>
              </a:gdLst>
              <a:ahLst/>
              <a:cxnLst>
                <a:cxn ang="0">
                  <a:pos x="T0" y="T1"/>
                </a:cxn>
                <a:cxn ang="0">
                  <a:pos x="T2" y="T3"/>
                </a:cxn>
                <a:cxn ang="0">
                  <a:pos x="T4" y="T5"/>
                </a:cxn>
                <a:cxn ang="0">
                  <a:pos x="T6" y="T7"/>
                </a:cxn>
              </a:cxnLst>
              <a:rect l="0" t="0" r="r" b="b"/>
              <a:pathLst>
                <a:path w="35" h="30">
                  <a:moveTo>
                    <a:pt x="18" y="0"/>
                  </a:moveTo>
                  <a:lnTo>
                    <a:pt x="0" y="30"/>
                  </a:lnTo>
                  <a:lnTo>
                    <a:pt x="35"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09" name="Freeform 82">
              <a:extLst>
                <a:ext uri="{FF2B5EF4-FFF2-40B4-BE49-F238E27FC236}">
                  <a16:creationId xmlns:a16="http://schemas.microsoft.com/office/drawing/2014/main" id="{B4EBCD08-3BFF-46B4-ABFB-DA21990FA177}"/>
                </a:ext>
              </a:extLst>
            </p:cNvPr>
            <p:cNvSpPr>
              <a:spLocks/>
            </p:cNvSpPr>
            <p:nvPr/>
          </p:nvSpPr>
          <p:spPr bwMode="auto">
            <a:xfrm>
              <a:off x="2241951" y="3262087"/>
              <a:ext cx="66710" cy="58862"/>
            </a:xfrm>
            <a:custGeom>
              <a:avLst/>
              <a:gdLst>
                <a:gd name="T0" fmla="*/ 18 w 34"/>
                <a:gd name="T1" fmla="*/ 0 h 30"/>
                <a:gd name="T2" fmla="*/ 0 w 34"/>
                <a:gd name="T3" fmla="*/ 30 h 30"/>
                <a:gd name="T4" fmla="*/ 34 w 34"/>
                <a:gd name="T5" fmla="*/ 30 h 30"/>
                <a:gd name="T6" fmla="*/ 18 w 34"/>
                <a:gd name="T7" fmla="*/ 0 h 30"/>
              </a:gdLst>
              <a:ahLst/>
              <a:cxnLst>
                <a:cxn ang="0">
                  <a:pos x="T0" y="T1"/>
                </a:cxn>
                <a:cxn ang="0">
                  <a:pos x="T2" y="T3"/>
                </a:cxn>
                <a:cxn ang="0">
                  <a:pos x="T4" y="T5"/>
                </a:cxn>
                <a:cxn ang="0">
                  <a:pos x="T6" y="T7"/>
                </a:cxn>
              </a:cxnLst>
              <a:rect l="0" t="0" r="r" b="b"/>
              <a:pathLst>
                <a:path w="34" h="30">
                  <a:moveTo>
                    <a:pt x="18" y="0"/>
                  </a:moveTo>
                  <a:lnTo>
                    <a:pt x="0" y="30"/>
                  </a:lnTo>
                  <a:lnTo>
                    <a:pt x="34"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0" name="Freeform 83">
              <a:extLst>
                <a:ext uri="{FF2B5EF4-FFF2-40B4-BE49-F238E27FC236}">
                  <a16:creationId xmlns:a16="http://schemas.microsoft.com/office/drawing/2014/main" id="{31CD29F7-57DD-477D-9260-FD98B73C1DF7}"/>
                </a:ext>
              </a:extLst>
            </p:cNvPr>
            <p:cNvSpPr>
              <a:spLocks/>
            </p:cNvSpPr>
            <p:nvPr/>
          </p:nvSpPr>
          <p:spPr bwMode="auto">
            <a:xfrm>
              <a:off x="2475437" y="3334683"/>
              <a:ext cx="64749" cy="58862"/>
            </a:xfrm>
            <a:custGeom>
              <a:avLst/>
              <a:gdLst>
                <a:gd name="T0" fmla="*/ 17 w 33"/>
                <a:gd name="T1" fmla="*/ 0 h 30"/>
                <a:gd name="T2" fmla="*/ 0 w 33"/>
                <a:gd name="T3" fmla="*/ 30 h 30"/>
                <a:gd name="T4" fmla="*/ 33 w 33"/>
                <a:gd name="T5" fmla="*/ 30 h 30"/>
                <a:gd name="T6" fmla="*/ 17 w 33"/>
                <a:gd name="T7" fmla="*/ 0 h 30"/>
              </a:gdLst>
              <a:ahLst/>
              <a:cxnLst>
                <a:cxn ang="0">
                  <a:pos x="T0" y="T1"/>
                </a:cxn>
                <a:cxn ang="0">
                  <a:pos x="T2" y="T3"/>
                </a:cxn>
                <a:cxn ang="0">
                  <a:pos x="T4" y="T5"/>
                </a:cxn>
                <a:cxn ang="0">
                  <a:pos x="T6" y="T7"/>
                </a:cxn>
              </a:cxnLst>
              <a:rect l="0" t="0" r="r" b="b"/>
              <a:pathLst>
                <a:path w="33" h="30">
                  <a:moveTo>
                    <a:pt x="17" y="0"/>
                  </a:moveTo>
                  <a:lnTo>
                    <a:pt x="0" y="30"/>
                  </a:lnTo>
                  <a:lnTo>
                    <a:pt x="33"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1" name="Freeform 84">
              <a:extLst>
                <a:ext uri="{FF2B5EF4-FFF2-40B4-BE49-F238E27FC236}">
                  <a16:creationId xmlns:a16="http://schemas.microsoft.com/office/drawing/2014/main" id="{75CA03F1-6673-4C50-A49A-1456C6451311}"/>
                </a:ext>
              </a:extLst>
            </p:cNvPr>
            <p:cNvSpPr>
              <a:spLocks/>
            </p:cNvSpPr>
            <p:nvPr/>
          </p:nvSpPr>
          <p:spPr bwMode="auto">
            <a:xfrm>
              <a:off x="2697150" y="3360190"/>
              <a:ext cx="68673" cy="58862"/>
            </a:xfrm>
            <a:custGeom>
              <a:avLst/>
              <a:gdLst>
                <a:gd name="T0" fmla="*/ 17 w 35"/>
                <a:gd name="T1" fmla="*/ 0 h 30"/>
                <a:gd name="T2" fmla="*/ 0 w 35"/>
                <a:gd name="T3" fmla="*/ 30 h 30"/>
                <a:gd name="T4" fmla="*/ 35 w 35"/>
                <a:gd name="T5" fmla="*/ 30 h 30"/>
                <a:gd name="T6" fmla="*/ 17 w 35"/>
                <a:gd name="T7" fmla="*/ 0 h 30"/>
              </a:gdLst>
              <a:ahLst/>
              <a:cxnLst>
                <a:cxn ang="0">
                  <a:pos x="T0" y="T1"/>
                </a:cxn>
                <a:cxn ang="0">
                  <a:pos x="T2" y="T3"/>
                </a:cxn>
                <a:cxn ang="0">
                  <a:pos x="T4" y="T5"/>
                </a:cxn>
                <a:cxn ang="0">
                  <a:pos x="T6" y="T7"/>
                </a:cxn>
              </a:cxnLst>
              <a:rect l="0" t="0" r="r" b="b"/>
              <a:pathLst>
                <a:path w="35" h="30">
                  <a:moveTo>
                    <a:pt x="17" y="0"/>
                  </a:moveTo>
                  <a:lnTo>
                    <a:pt x="0" y="30"/>
                  </a:lnTo>
                  <a:lnTo>
                    <a:pt x="35"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2" name="Freeform 92">
              <a:extLst>
                <a:ext uri="{FF2B5EF4-FFF2-40B4-BE49-F238E27FC236}">
                  <a16:creationId xmlns:a16="http://schemas.microsoft.com/office/drawing/2014/main" id="{7BBABF65-8E03-4A29-B3F9-3DE17A657A2A}"/>
                </a:ext>
              </a:extLst>
            </p:cNvPr>
            <p:cNvSpPr>
              <a:spLocks/>
            </p:cNvSpPr>
            <p:nvPr/>
          </p:nvSpPr>
          <p:spPr bwMode="auto">
            <a:xfrm>
              <a:off x="1176551" y="2673468"/>
              <a:ext cx="1553954" cy="1030084"/>
            </a:xfrm>
            <a:custGeom>
              <a:avLst/>
              <a:gdLst>
                <a:gd name="T0" fmla="*/ 0 w 449"/>
                <a:gd name="T1" fmla="*/ 0 h 296"/>
                <a:gd name="T2" fmla="*/ 42 w 449"/>
                <a:gd name="T3" fmla="*/ 18 h 296"/>
                <a:gd name="T4" fmla="*/ 92 w 449"/>
                <a:gd name="T5" fmla="*/ 94 h 296"/>
                <a:gd name="T6" fmla="*/ 134 w 449"/>
                <a:gd name="T7" fmla="*/ 194 h 296"/>
                <a:gd name="T8" fmla="*/ 167 w 449"/>
                <a:gd name="T9" fmla="*/ 249 h 296"/>
                <a:gd name="T10" fmla="*/ 222 w 449"/>
                <a:gd name="T11" fmla="*/ 287 h 296"/>
                <a:gd name="T12" fmla="*/ 308 w 449"/>
                <a:gd name="T13" fmla="*/ 296 h 296"/>
                <a:gd name="T14" fmla="*/ 449 w 449"/>
                <a:gd name="T15" fmla="*/ 296 h 2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9" h="296">
                  <a:moveTo>
                    <a:pt x="0" y="0"/>
                  </a:moveTo>
                  <a:cubicBezTo>
                    <a:pt x="0" y="0"/>
                    <a:pt x="28" y="6"/>
                    <a:pt x="42" y="18"/>
                  </a:cubicBezTo>
                  <a:cubicBezTo>
                    <a:pt x="60" y="33"/>
                    <a:pt x="80" y="68"/>
                    <a:pt x="92" y="94"/>
                  </a:cubicBezTo>
                  <a:cubicBezTo>
                    <a:pt x="104" y="120"/>
                    <a:pt x="134" y="194"/>
                    <a:pt x="134" y="194"/>
                  </a:cubicBezTo>
                  <a:cubicBezTo>
                    <a:pt x="134" y="194"/>
                    <a:pt x="158" y="238"/>
                    <a:pt x="167" y="249"/>
                  </a:cubicBezTo>
                  <a:cubicBezTo>
                    <a:pt x="176" y="260"/>
                    <a:pt x="203" y="281"/>
                    <a:pt x="222" y="287"/>
                  </a:cubicBezTo>
                  <a:cubicBezTo>
                    <a:pt x="241" y="292"/>
                    <a:pt x="276" y="296"/>
                    <a:pt x="308" y="296"/>
                  </a:cubicBezTo>
                  <a:cubicBezTo>
                    <a:pt x="339" y="296"/>
                    <a:pt x="449" y="296"/>
                    <a:pt x="449" y="296"/>
                  </a:cubicBezTo>
                </a:path>
              </a:pathLst>
            </a:custGeom>
            <a:noFill/>
            <a:ln w="19050"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3" name="Freeform 93">
              <a:extLst>
                <a:ext uri="{FF2B5EF4-FFF2-40B4-BE49-F238E27FC236}">
                  <a16:creationId xmlns:a16="http://schemas.microsoft.com/office/drawing/2014/main" id="{ED99E7EC-797B-4FE8-8C7F-EC3B713A7E3C}"/>
                </a:ext>
              </a:extLst>
            </p:cNvPr>
            <p:cNvSpPr>
              <a:spLocks/>
            </p:cNvSpPr>
            <p:nvPr/>
          </p:nvSpPr>
          <p:spPr bwMode="auto">
            <a:xfrm>
              <a:off x="1176551" y="2335993"/>
              <a:ext cx="1553954" cy="1012425"/>
            </a:xfrm>
            <a:custGeom>
              <a:avLst/>
              <a:gdLst>
                <a:gd name="T0" fmla="*/ 449 w 449"/>
                <a:gd name="T1" fmla="*/ 291 h 291"/>
                <a:gd name="T2" fmla="*/ 338 w 449"/>
                <a:gd name="T3" fmla="*/ 287 h 291"/>
                <a:gd name="T4" fmla="*/ 245 w 449"/>
                <a:gd name="T5" fmla="*/ 254 h 291"/>
                <a:gd name="T6" fmla="*/ 182 w 449"/>
                <a:gd name="T7" fmla="*/ 183 h 291"/>
                <a:gd name="T8" fmla="*/ 112 w 449"/>
                <a:gd name="T9" fmla="*/ 79 h 291"/>
                <a:gd name="T10" fmla="*/ 35 w 449"/>
                <a:gd name="T11" fmla="*/ 12 h 291"/>
                <a:gd name="T12" fmla="*/ 27 w 449"/>
                <a:gd name="T13" fmla="*/ 9 h 291"/>
                <a:gd name="T14" fmla="*/ 0 w 449"/>
                <a:gd name="T15" fmla="*/ 0 h 2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9" h="291">
                  <a:moveTo>
                    <a:pt x="449" y="291"/>
                  </a:moveTo>
                  <a:cubicBezTo>
                    <a:pt x="449" y="291"/>
                    <a:pt x="373" y="291"/>
                    <a:pt x="338" y="287"/>
                  </a:cubicBezTo>
                  <a:cubicBezTo>
                    <a:pt x="303" y="283"/>
                    <a:pt x="263" y="268"/>
                    <a:pt x="245" y="254"/>
                  </a:cubicBezTo>
                  <a:cubicBezTo>
                    <a:pt x="227" y="239"/>
                    <a:pt x="197" y="206"/>
                    <a:pt x="182" y="183"/>
                  </a:cubicBezTo>
                  <a:cubicBezTo>
                    <a:pt x="167" y="160"/>
                    <a:pt x="126" y="100"/>
                    <a:pt x="112" y="79"/>
                  </a:cubicBezTo>
                  <a:cubicBezTo>
                    <a:pt x="98" y="59"/>
                    <a:pt x="67" y="28"/>
                    <a:pt x="35" y="12"/>
                  </a:cubicBezTo>
                  <a:cubicBezTo>
                    <a:pt x="33" y="11"/>
                    <a:pt x="30" y="10"/>
                    <a:pt x="27" y="9"/>
                  </a:cubicBezTo>
                  <a:cubicBezTo>
                    <a:pt x="0" y="0"/>
                    <a:pt x="0" y="0"/>
                    <a:pt x="0" y="0"/>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4" name="Freeform 95">
              <a:extLst>
                <a:ext uri="{FF2B5EF4-FFF2-40B4-BE49-F238E27FC236}">
                  <a16:creationId xmlns:a16="http://schemas.microsoft.com/office/drawing/2014/main" id="{CCA2819C-5D82-4D1D-BD0F-FB148961A5CE}"/>
                </a:ext>
              </a:extLst>
            </p:cNvPr>
            <p:cNvSpPr>
              <a:spLocks/>
            </p:cNvSpPr>
            <p:nvPr/>
          </p:nvSpPr>
          <p:spPr bwMode="auto">
            <a:xfrm>
              <a:off x="1182437" y="2361499"/>
              <a:ext cx="1542182" cy="841726"/>
            </a:xfrm>
            <a:custGeom>
              <a:avLst/>
              <a:gdLst>
                <a:gd name="T0" fmla="*/ 445 w 445"/>
                <a:gd name="T1" fmla="*/ 242 h 242"/>
                <a:gd name="T2" fmla="*/ 283 w 445"/>
                <a:gd name="T3" fmla="*/ 184 h 242"/>
                <a:gd name="T4" fmla="*/ 153 w 445"/>
                <a:gd name="T5" fmla="*/ 90 h 242"/>
                <a:gd name="T6" fmla="*/ 0 w 445"/>
                <a:gd name="T7" fmla="*/ 2 h 242"/>
              </a:gdLst>
              <a:ahLst/>
              <a:cxnLst>
                <a:cxn ang="0">
                  <a:pos x="T0" y="T1"/>
                </a:cxn>
                <a:cxn ang="0">
                  <a:pos x="T2" y="T3"/>
                </a:cxn>
                <a:cxn ang="0">
                  <a:pos x="T4" y="T5"/>
                </a:cxn>
                <a:cxn ang="0">
                  <a:pos x="T6" y="T7"/>
                </a:cxn>
              </a:cxnLst>
              <a:rect l="0" t="0" r="r" b="b"/>
              <a:pathLst>
                <a:path w="445" h="242">
                  <a:moveTo>
                    <a:pt x="445" y="242"/>
                  </a:moveTo>
                  <a:cubicBezTo>
                    <a:pt x="445" y="242"/>
                    <a:pt x="335" y="218"/>
                    <a:pt x="283" y="184"/>
                  </a:cubicBezTo>
                  <a:cubicBezTo>
                    <a:pt x="231" y="151"/>
                    <a:pt x="182" y="113"/>
                    <a:pt x="153" y="90"/>
                  </a:cubicBezTo>
                  <a:cubicBezTo>
                    <a:pt x="124" y="67"/>
                    <a:pt x="28" y="0"/>
                    <a:pt x="0" y="2"/>
                  </a:cubicBezTo>
                </a:path>
              </a:pathLst>
            </a:custGeom>
            <a:noFill/>
            <a:ln w="19050"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5" name="Line 98">
              <a:extLst>
                <a:ext uri="{FF2B5EF4-FFF2-40B4-BE49-F238E27FC236}">
                  <a16:creationId xmlns:a16="http://schemas.microsoft.com/office/drawing/2014/main" id="{99BE11CD-D601-4B45-AEB6-5E4D2B298480}"/>
                </a:ext>
              </a:extLst>
            </p:cNvPr>
            <p:cNvSpPr>
              <a:spLocks noChangeShapeType="1"/>
            </p:cNvSpPr>
            <p:nvPr/>
          </p:nvSpPr>
          <p:spPr bwMode="auto">
            <a:xfrm flipV="1">
              <a:off x="1843653" y="3532852"/>
              <a:ext cx="0" cy="35317"/>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6" name="Line 99">
              <a:extLst>
                <a:ext uri="{FF2B5EF4-FFF2-40B4-BE49-F238E27FC236}">
                  <a16:creationId xmlns:a16="http://schemas.microsoft.com/office/drawing/2014/main" id="{9161CAD0-4C44-4A32-B7C7-B6D36579C84D}"/>
                </a:ext>
              </a:extLst>
            </p:cNvPr>
            <p:cNvSpPr>
              <a:spLocks noChangeShapeType="1"/>
            </p:cNvSpPr>
            <p:nvPr/>
          </p:nvSpPr>
          <p:spPr bwMode="auto">
            <a:xfrm>
              <a:off x="1814221" y="3532852"/>
              <a:ext cx="60825"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7" name="Line 100">
              <a:extLst>
                <a:ext uri="{FF2B5EF4-FFF2-40B4-BE49-F238E27FC236}">
                  <a16:creationId xmlns:a16="http://schemas.microsoft.com/office/drawing/2014/main" id="{315509E3-C590-4C65-931C-F34F85961FEB}"/>
                </a:ext>
              </a:extLst>
            </p:cNvPr>
            <p:cNvSpPr>
              <a:spLocks noChangeShapeType="1"/>
            </p:cNvSpPr>
            <p:nvPr/>
          </p:nvSpPr>
          <p:spPr bwMode="auto">
            <a:xfrm flipV="1">
              <a:off x="1621939" y="2673468"/>
              <a:ext cx="0" cy="39241"/>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8" name="Line 101">
              <a:extLst>
                <a:ext uri="{FF2B5EF4-FFF2-40B4-BE49-F238E27FC236}">
                  <a16:creationId xmlns:a16="http://schemas.microsoft.com/office/drawing/2014/main" id="{5F3DFDC0-F9CF-497A-92C2-EBD765E59B66}"/>
                </a:ext>
              </a:extLst>
            </p:cNvPr>
            <p:cNvSpPr>
              <a:spLocks noChangeShapeType="1"/>
            </p:cNvSpPr>
            <p:nvPr/>
          </p:nvSpPr>
          <p:spPr bwMode="auto">
            <a:xfrm>
              <a:off x="1592508" y="2673468"/>
              <a:ext cx="60825" cy="0"/>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19" name="Line 102">
              <a:extLst>
                <a:ext uri="{FF2B5EF4-FFF2-40B4-BE49-F238E27FC236}">
                  <a16:creationId xmlns:a16="http://schemas.microsoft.com/office/drawing/2014/main" id="{7CA1CA09-7EF2-4EE6-8ED2-7459E8C71063}"/>
                </a:ext>
              </a:extLst>
            </p:cNvPr>
            <p:cNvSpPr>
              <a:spLocks noChangeShapeType="1"/>
            </p:cNvSpPr>
            <p:nvPr/>
          </p:nvSpPr>
          <p:spPr bwMode="auto">
            <a:xfrm flipV="1">
              <a:off x="2063404" y="2730367"/>
              <a:ext cx="0" cy="37280"/>
            </a:xfrm>
            <a:prstGeom prst="line">
              <a:avLst/>
            </a:prstGeom>
            <a:noFill/>
            <a:ln w="12700"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0" name="Line 103">
              <a:extLst>
                <a:ext uri="{FF2B5EF4-FFF2-40B4-BE49-F238E27FC236}">
                  <a16:creationId xmlns:a16="http://schemas.microsoft.com/office/drawing/2014/main" id="{F8FC30D5-8FB7-420E-9FB9-ABC77F44C024}"/>
                </a:ext>
              </a:extLst>
            </p:cNvPr>
            <p:cNvSpPr>
              <a:spLocks noChangeShapeType="1"/>
            </p:cNvSpPr>
            <p:nvPr/>
          </p:nvSpPr>
          <p:spPr bwMode="auto">
            <a:xfrm>
              <a:off x="2032011" y="2730367"/>
              <a:ext cx="60825" cy="0"/>
            </a:xfrm>
            <a:prstGeom prst="line">
              <a:avLst/>
            </a:prstGeom>
            <a:noFill/>
            <a:ln w="12700"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1" name="Line 104">
              <a:extLst>
                <a:ext uri="{FF2B5EF4-FFF2-40B4-BE49-F238E27FC236}">
                  <a16:creationId xmlns:a16="http://schemas.microsoft.com/office/drawing/2014/main" id="{7BD79F27-192C-40B9-8336-291555C7373A}"/>
                </a:ext>
              </a:extLst>
            </p:cNvPr>
            <p:cNvSpPr>
              <a:spLocks noChangeShapeType="1"/>
            </p:cNvSpPr>
            <p:nvPr/>
          </p:nvSpPr>
          <p:spPr bwMode="auto">
            <a:xfrm flipV="1">
              <a:off x="2507811" y="3146325"/>
              <a:ext cx="0" cy="39241"/>
            </a:xfrm>
            <a:prstGeom prst="line">
              <a:avLst/>
            </a:prstGeom>
            <a:noFill/>
            <a:ln w="12700"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2" name="Line 105">
              <a:extLst>
                <a:ext uri="{FF2B5EF4-FFF2-40B4-BE49-F238E27FC236}">
                  <a16:creationId xmlns:a16="http://schemas.microsoft.com/office/drawing/2014/main" id="{FDE7BC0B-BC99-4966-AB99-D937FEABDB2D}"/>
                </a:ext>
              </a:extLst>
            </p:cNvPr>
            <p:cNvSpPr>
              <a:spLocks noChangeShapeType="1"/>
            </p:cNvSpPr>
            <p:nvPr/>
          </p:nvSpPr>
          <p:spPr bwMode="auto">
            <a:xfrm>
              <a:off x="2475437" y="3146325"/>
              <a:ext cx="64749" cy="0"/>
            </a:xfrm>
            <a:prstGeom prst="line">
              <a:avLst/>
            </a:prstGeom>
            <a:noFill/>
            <a:ln w="12700" cap="flat">
              <a:solidFill>
                <a:schemeClr val="bg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3" name="Line 106">
              <a:extLst>
                <a:ext uri="{FF2B5EF4-FFF2-40B4-BE49-F238E27FC236}">
                  <a16:creationId xmlns:a16="http://schemas.microsoft.com/office/drawing/2014/main" id="{D58384D2-3198-4E14-BEED-F5480EBB54F2}"/>
                </a:ext>
              </a:extLst>
            </p:cNvPr>
            <p:cNvSpPr>
              <a:spLocks noChangeShapeType="1"/>
            </p:cNvSpPr>
            <p:nvPr/>
          </p:nvSpPr>
          <p:spPr bwMode="auto">
            <a:xfrm flipV="1">
              <a:off x="2507811" y="3056070"/>
              <a:ext cx="0" cy="35317"/>
            </a:xfrm>
            <a:prstGeom prst="line">
              <a:avLst/>
            </a:prstGeom>
            <a:noFill/>
            <a:ln w="127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4" name="Line 107">
              <a:extLst>
                <a:ext uri="{FF2B5EF4-FFF2-40B4-BE49-F238E27FC236}">
                  <a16:creationId xmlns:a16="http://schemas.microsoft.com/office/drawing/2014/main" id="{8079433E-880F-4A73-A9F8-4AAFA5991424}"/>
                </a:ext>
              </a:extLst>
            </p:cNvPr>
            <p:cNvSpPr>
              <a:spLocks noChangeShapeType="1"/>
            </p:cNvSpPr>
            <p:nvPr/>
          </p:nvSpPr>
          <p:spPr bwMode="auto">
            <a:xfrm>
              <a:off x="2475437" y="3056070"/>
              <a:ext cx="64749" cy="0"/>
            </a:xfrm>
            <a:prstGeom prst="line">
              <a:avLst/>
            </a:prstGeom>
            <a:noFill/>
            <a:ln w="127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5" name="Line 108">
              <a:extLst>
                <a:ext uri="{FF2B5EF4-FFF2-40B4-BE49-F238E27FC236}">
                  <a16:creationId xmlns:a16="http://schemas.microsoft.com/office/drawing/2014/main" id="{B174C2D7-E0DB-4280-9224-82363EC7B9E4}"/>
                </a:ext>
              </a:extLst>
            </p:cNvPr>
            <p:cNvSpPr>
              <a:spLocks noChangeShapeType="1"/>
            </p:cNvSpPr>
            <p:nvPr/>
          </p:nvSpPr>
          <p:spPr bwMode="auto">
            <a:xfrm>
              <a:off x="2507811" y="3101198"/>
              <a:ext cx="0" cy="35317"/>
            </a:xfrm>
            <a:prstGeom prst="line">
              <a:avLst/>
            </a:prstGeom>
            <a:noFill/>
            <a:ln w="127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6" name="Line 109">
              <a:extLst>
                <a:ext uri="{FF2B5EF4-FFF2-40B4-BE49-F238E27FC236}">
                  <a16:creationId xmlns:a16="http://schemas.microsoft.com/office/drawing/2014/main" id="{37706DF4-59DC-4F41-AD15-0FCC20FA00F4}"/>
                </a:ext>
              </a:extLst>
            </p:cNvPr>
            <p:cNvSpPr>
              <a:spLocks noChangeShapeType="1"/>
            </p:cNvSpPr>
            <p:nvPr/>
          </p:nvSpPr>
          <p:spPr bwMode="auto">
            <a:xfrm flipH="1">
              <a:off x="2475437" y="3136515"/>
              <a:ext cx="64749" cy="0"/>
            </a:xfrm>
            <a:prstGeom prst="line">
              <a:avLst/>
            </a:prstGeom>
            <a:noFill/>
            <a:ln w="12700" cap="flat">
              <a:solidFill>
                <a:schemeClr val="accent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7" name="Line 110">
              <a:extLst>
                <a:ext uri="{FF2B5EF4-FFF2-40B4-BE49-F238E27FC236}">
                  <a16:creationId xmlns:a16="http://schemas.microsoft.com/office/drawing/2014/main" id="{DDD2AE44-36D9-4502-A7EC-64F1141D91A8}"/>
                </a:ext>
              </a:extLst>
            </p:cNvPr>
            <p:cNvSpPr>
              <a:spLocks noChangeShapeType="1"/>
            </p:cNvSpPr>
            <p:nvPr/>
          </p:nvSpPr>
          <p:spPr bwMode="auto">
            <a:xfrm flipV="1">
              <a:off x="1398263" y="2748026"/>
              <a:ext cx="0" cy="3728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8" name="Line 111">
              <a:extLst>
                <a:ext uri="{FF2B5EF4-FFF2-40B4-BE49-F238E27FC236}">
                  <a16:creationId xmlns:a16="http://schemas.microsoft.com/office/drawing/2014/main" id="{D6AB190E-FDC5-47C8-8CC0-B130921E6EBC}"/>
                </a:ext>
              </a:extLst>
            </p:cNvPr>
            <p:cNvSpPr>
              <a:spLocks noChangeShapeType="1"/>
            </p:cNvSpPr>
            <p:nvPr/>
          </p:nvSpPr>
          <p:spPr bwMode="auto">
            <a:xfrm>
              <a:off x="1366870" y="2748026"/>
              <a:ext cx="6278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29" name="Line 112">
              <a:extLst>
                <a:ext uri="{FF2B5EF4-FFF2-40B4-BE49-F238E27FC236}">
                  <a16:creationId xmlns:a16="http://schemas.microsoft.com/office/drawing/2014/main" id="{A2F73E21-2114-41E0-A245-B1EBC907A126}"/>
                </a:ext>
              </a:extLst>
            </p:cNvPr>
            <p:cNvSpPr>
              <a:spLocks noChangeShapeType="1"/>
            </p:cNvSpPr>
            <p:nvPr/>
          </p:nvSpPr>
          <p:spPr bwMode="auto">
            <a:xfrm flipV="1">
              <a:off x="1176551" y="2636188"/>
              <a:ext cx="0" cy="31393"/>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0" name="Line 113">
              <a:extLst>
                <a:ext uri="{FF2B5EF4-FFF2-40B4-BE49-F238E27FC236}">
                  <a16:creationId xmlns:a16="http://schemas.microsoft.com/office/drawing/2014/main" id="{30E0A3BD-8DB4-44AD-A12C-96BAA282025E}"/>
                </a:ext>
              </a:extLst>
            </p:cNvPr>
            <p:cNvSpPr>
              <a:spLocks noChangeShapeType="1"/>
            </p:cNvSpPr>
            <p:nvPr/>
          </p:nvSpPr>
          <p:spPr bwMode="auto">
            <a:xfrm>
              <a:off x="1145158" y="2636188"/>
              <a:ext cx="6278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1" name="Line 114">
              <a:extLst>
                <a:ext uri="{FF2B5EF4-FFF2-40B4-BE49-F238E27FC236}">
                  <a16:creationId xmlns:a16="http://schemas.microsoft.com/office/drawing/2014/main" id="{62945417-7E4C-48F8-BB9B-59B0177EBDD2}"/>
                </a:ext>
              </a:extLst>
            </p:cNvPr>
            <p:cNvSpPr>
              <a:spLocks noChangeShapeType="1"/>
            </p:cNvSpPr>
            <p:nvPr/>
          </p:nvSpPr>
          <p:spPr bwMode="auto">
            <a:xfrm flipV="1">
              <a:off x="1619977" y="3226770"/>
              <a:ext cx="0" cy="70634"/>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2" name="Line 115">
              <a:extLst>
                <a:ext uri="{FF2B5EF4-FFF2-40B4-BE49-F238E27FC236}">
                  <a16:creationId xmlns:a16="http://schemas.microsoft.com/office/drawing/2014/main" id="{70CAD47B-6775-45FD-B263-C5E68C593404}"/>
                </a:ext>
              </a:extLst>
            </p:cNvPr>
            <p:cNvSpPr>
              <a:spLocks noChangeShapeType="1"/>
            </p:cNvSpPr>
            <p:nvPr/>
          </p:nvSpPr>
          <p:spPr bwMode="auto">
            <a:xfrm>
              <a:off x="1588584" y="3226770"/>
              <a:ext cx="62786" cy="0"/>
            </a:xfrm>
            <a:prstGeom prst="line">
              <a:avLst/>
            </a:prstGeom>
            <a:noFill/>
            <a:ln w="12700" cap="flat">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3" name="Oval 116">
              <a:extLst>
                <a:ext uri="{FF2B5EF4-FFF2-40B4-BE49-F238E27FC236}">
                  <a16:creationId xmlns:a16="http://schemas.microsoft.com/office/drawing/2014/main" id="{C1EC3FF6-D820-4877-9BFB-2B828569A587}"/>
                </a:ext>
              </a:extLst>
            </p:cNvPr>
            <p:cNvSpPr>
              <a:spLocks noChangeArrowheads="1"/>
            </p:cNvSpPr>
            <p:nvPr/>
          </p:nvSpPr>
          <p:spPr bwMode="auto">
            <a:xfrm>
              <a:off x="1359022" y="2375234"/>
              <a:ext cx="76521" cy="72597"/>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4" name="Rectangle 68">
              <a:extLst>
                <a:ext uri="{FF2B5EF4-FFF2-40B4-BE49-F238E27FC236}">
                  <a16:creationId xmlns:a16="http://schemas.microsoft.com/office/drawing/2014/main" id="{D1249878-EA9D-4ECF-B2D3-6690C02237FE}"/>
                </a:ext>
              </a:extLst>
            </p:cNvPr>
            <p:cNvSpPr>
              <a:spLocks noChangeArrowheads="1"/>
            </p:cNvSpPr>
            <p:nvPr/>
          </p:nvSpPr>
          <p:spPr bwMode="auto">
            <a:xfrm>
              <a:off x="2245875" y="3001132"/>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5" name="Freeform 96">
              <a:extLst>
                <a:ext uri="{FF2B5EF4-FFF2-40B4-BE49-F238E27FC236}">
                  <a16:creationId xmlns:a16="http://schemas.microsoft.com/office/drawing/2014/main" id="{4C9531CD-E079-4438-BA36-66D7D52ADB70}"/>
                </a:ext>
              </a:extLst>
            </p:cNvPr>
            <p:cNvSpPr>
              <a:spLocks/>
            </p:cNvSpPr>
            <p:nvPr/>
          </p:nvSpPr>
          <p:spPr bwMode="auto">
            <a:xfrm>
              <a:off x="1141234" y="2330106"/>
              <a:ext cx="68673" cy="58862"/>
            </a:xfrm>
            <a:custGeom>
              <a:avLst/>
              <a:gdLst>
                <a:gd name="T0" fmla="*/ 18 w 35"/>
                <a:gd name="T1" fmla="*/ 0 h 30"/>
                <a:gd name="T2" fmla="*/ 0 w 35"/>
                <a:gd name="T3" fmla="*/ 30 h 30"/>
                <a:gd name="T4" fmla="*/ 35 w 35"/>
                <a:gd name="T5" fmla="*/ 30 h 30"/>
                <a:gd name="T6" fmla="*/ 18 w 35"/>
                <a:gd name="T7" fmla="*/ 0 h 30"/>
              </a:gdLst>
              <a:ahLst/>
              <a:cxnLst>
                <a:cxn ang="0">
                  <a:pos x="T0" y="T1"/>
                </a:cxn>
                <a:cxn ang="0">
                  <a:pos x="T2" y="T3"/>
                </a:cxn>
                <a:cxn ang="0">
                  <a:pos x="T4" y="T5"/>
                </a:cxn>
                <a:cxn ang="0">
                  <a:pos x="T6" y="T7"/>
                </a:cxn>
              </a:cxnLst>
              <a:rect l="0" t="0" r="r" b="b"/>
              <a:pathLst>
                <a:path w="35" h="30">
                  <a:moveTo>
                    <a:pt x="18" y="0"/>
                  </a:moveTo>
                  <a:lnTo>
                    <a:pt x="0" y="30"/>
                  </a:lnTo>
                  <a:lnTo>
                    <a:pt x="35" y="30"/>
                  </a:lnTo>
                  <a:lnTo>
                    <a:pt x="18"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6" name="Rectangle 97">
              <a:extLst>
                <a:ext uri="{FF2B5EF4-FFF2-40B4-BE49-F238E27FC236}">
                  <a16:creationId xmlns:a16="http://schemas.microsoft.com/office/drawing/2014/main" id="{75E28646-B729-4EDC-93FC-97649A023C64}"/>
                </a:ext>
              </a:extLst>
            </p:cNvPr>
            <p:cNvSpPr>
              <a:spLocks noChangeArrowheads="1"/>
            </p:cNvSpPr>
            <p:nvPr/>
          </p:nvSpPr>
          <p:spPr bwMode="auto">
            <a:xfrm>
              <a:off x="1149082" y="2375234"/>
              <a:ext cx="58862" cy="58862"/>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7" name="Freeform 94">
              <a:extLst>
                <a:ext uri="{FF2B5EF4-FFF2-40B4-BE49-F238E27FC236}">
                  <a16:creationId xmlns:a16="http://schemas.microsoft.com/office/drawing/2014/main" id="{8E22BEB2-BCAC-4A40-AFA4-D9AD61B72427}"/>
                </a:ext>
              </a:extLst>
            </p:cNvPr>
            <p:cNvSpPr>
              <a:spLocks/>
            </p:cNvSpPr>
            <p:nvPr/>
          </p:nvSpPr>
          <p:spPr bwMode="auto">
            <a:xfrm>
              <a:off x="1176551" y="2412513"/>
              <a:ext cx="1553954" cy="884891"/>
            </a:xfrm>
            <a:custGeom>
              <a:avLst/>
              <a:gdLst>
                <a:gd name="T0" fmla="*/ 449 w 449"/>
                <a:gd name="T1" fmla="*/ 248 h 254"/>
                <a:gd name="T2" fmla="*/ 356 w 449"/>
                <a:gd name="T3" fmla="*/ 225 h 254"/>
                <a:gd name="T4" fmla="*/ 277 w 449"/>
                <a:gd name="T5" fmla="*/ 129 h 254"/>
                <a:gd name="T6" fmla="*/ 205 w 449"/>
                <a:gd name="T7" fmla="*/ 32 h 254"/>
                <a:gd name="T8" fmla="*/ 109 w 449"/>
                <a:gd name="T9" fmla="*/ 4 h 254"/>
                <a:gd name="T10" fmla="*/ 0 w 449"/>
                <a:gd name="T11" fmla="*/ 0 h 254"/>
              </a:gdLst>
              <a:ahLst/>
              <a:cxnLst>
                <a:cxn ang="0">
                  <a:pos x="T0" y="T1"/>
                </a:cxn>
                <a:cxn ang="0">
                  <a:pos x="T2" y="T3"/>
                </a:cxn>
                <a:cxn ang="0">
                  <a:pos x="T4" y="T5"/>
                </a:cxn>
                <a:cxn ang="0">
                  <a:pos x="T6" y="T7"/>
                </a:cxn>
                <a:cxn ang="0">
                  <a:pos x="T8" y="T9"/>
                </a:cxn>
                <a:cxn ang="0">
                  <a:pos x="T10" y="T11"/>
                </a:cxn>
              </a:cxnLst>
              <a:rect l="0" t="0" r="r" b="b"/>
              <a:pathLst>
                <a:path w="449" h="254">
                  <a:moveTo>
                    <a:pt x="449" y="248"/>
                  </a:moveTo>
                  <a:cubicBezTo>
                    <a:pt x="449" y="248"/>
                    <a:pt x="391" y="254"/>
                    <a:pt x="356" y="225"/>
                  </a:cubicBezTo>
                  <a:cubicBezTo>
                    <a:pt x="320" y="197"/>
                    <a:pt x="291" y="157"/>
                    <a:pt x="277" y="129"/>
                  </a:cubicBezTo>
                  <a:cubicBezTo>
                    <a:pt x="264" y="101"/>
                    <a:pt x="226" y="44"/>
                    <a:pt x="205" y="32"/>
                  </a:cubicBezTo>
                  <a:cubicBezTo>
                    <a:pt x="185" y="20"/>
                    <a:pt x="164" y="5"/>
                    <a:pt x="109" y="4"/>
                  </a:cubicBezTo>
                  <a:cubicBezTo>
                    <a:pt x="55" y="3"/>
                    <a:pt x="0" y="0"/>
                    <a:pt x="0" y="0"/>
                  </a:cubicBezTo>
                </a:path>
              </a:pathLst>
            </a:custGeom>
            <a:noFill/>
            <a:ln w="19050" cap="flat">
              <a:solidFill>
                <a:schemeClr val="bg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8" name="Oval 63">
              <a:extLst>
                <a:ext uri="{FF2B5EF4-FFF2-40B4-BE49-F238E27FC236}">
                  <a16:creationId xmlns:a16="http://schemas.microsoft.com/office/drawing/2014/main" id="{4A62978E-9311-4933-9C04-7DBD9E503AA8}"/>
                </a:ext>
              </a:extLst>
            </p:cNvPr>
            <p:cNvSpPr>
              <a:spLocks noChangeArrowheads="1"/>
            </p:cNvSpPr>
            <p:nvPr/>
          </p:nvSpPr>
          <p:spPr bwMode="auto">
            <a:xfrm>
              <a:off x="2239989" y="3022715"/>
              <a:ext cx="72597"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39" name="Rectangle 70">
              <a:extLst>
                <a:ext uri="{FF2B5EF4-FFF2-40B4-BE49-F238E27FC236}">
                  <a16:creationId xmlns:a16="http://schemas.microsoft.com/office/drawing/2014/main" id="{477A357C-0181-4A8D-AAB1-EDBEBABE9A75}"/>
                </a:ext>
              </a:extLst>
            </p:cNvPr>
            <p:cNvSpPr>
              <a:spLocks noChangeArrowheads="1"/>
            </p:cNvSpPr>
            <p:nvPr/>
          </p:nvSpPr>
          <p:spPr bwMode="auto">
            <a:xfrm>
              <a:off x="2703036" y="3220883"/>
              <a:ext cx="54938" cy="54938"/>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40" name="Oval 62">
              <a:extLst>
                <a:ext uri="{FF2B5EF4-FFF2-40B4-BE49-F238E27FC236}">
                  <a16:creationId xmlns:a16="http://schemas.microsoft.com/office/drawing/2014/main" id="{7AFB2BF4-5DDA-4441-A9E6-52E4185273D7}"/>
                </a:ext>
              </a:extLst>
            </p:cNvPr>
            <p:cNvSpPr>
              <a:spLocks noChangeArrowheads="1"/>
            </p:cNvSpPr>
            <p:nvPr/>
          </p:nvSpPr>
          <p:spPr bwMode="auto">
            <a:xfrm>
              <a:off x="2693225" y="3297404"/>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sp>
          <p:nvSpPr>
            <p:cNvPr id="641" name="Rectangle 18">
              <a:extLst>
                <a:ext uri="{FF2B5EF4-FFF2-40B4-BE49-F238E27FC236}">
                  <a16:creationId xmlns:a16="http://schemas.microsoft.com/office/drawing/2014/main" id="{8297BCA3-73AF-4800-9A08-DF711F87DD6F}"/>
                </a:ext>
              </a:extLst>
            </p:cNvPr>
            <p:cNvSpPr>
              <a:spLocks noChangeArrowheads="1"/>
            </p:cNvSpPr>
            <p:nvPr/>
          </p:nvSpPr>
          <p:spPr bwMode="auto">
            <a:xfrm>
              <a:off x="987827" y="3905174"/>
              <a:ext cx="56507"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a:t>
              </a:r>
              <a:endParaRPr lang="en-US" altLang="en-US" sz="2400">
                <a:solidFill>
                  <a:srgbClr val="000000"/>
                </a:solidFill>
                <a:latin typeface="Arial" panose="020B0604020202020204"/>
              </a:endParaRPr>
            </a:p>
          </p:txBody>
        </p:sp>
        <p:sp>
          <p:nvSpPr>
            <p:cNvPr id="642" name="Rectangle 18">
              <a:extLst>
                <a:ext uri="{FF2B5EF4-FFF2-40B4-BE49-F238E27FC236}">
                  <a16:creationId xmlns:a16="http://schemas.microsoft.com/office/drawing/2014/main" id="{BA22DDAC-6F29-4679-8E1F-2EC350EE765C}"/>
                </a:ext>
              </a:extLst>
            </p:cNvPr>
            <p:cNvSpPr>
              <a:spLocks noChangeArrowheads="1"/>
            </p:cNvSpPr>
            <p:nvPr/>
          </p:nvSpPr>
          <p:spPr bwMode="auto">
            <a:xfrm>
              <a:off x="1424479" y="3905174"/>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a:t>
              </a:r>
              <a:endParaRPr lang="en-US" altLang="en-US" sz="2400">
                <a:solidFill>
                  <a:srgbClr val="000000"/>
                </a:solidFill>
                <a:latin typeface="Arial" panose="020B0604020202020204"/>
              </a:endParaRPr>
            </a:p>
          </p:txBody>
        </p:sp>
        <p:sp>
          <p:nvSpPr>
            <p:cNvPr id="643" name="Rectangle 18">
              <a:extLst>
                <a:ext uri="{FF2B5EF4-FFF2-40B4-BE49-F238E27FC236}">
                  <a16:creationId xmlns:a16="http://schemas.microsoft.com/office/drawing/2014/main" id="{3914E918-F51C-4701-AFF2-CBCE63778C71}"/>
                </a:ext>
              </a:extLst>
            </p:cNvPr>
            <p:cNvSpPr>
              <a:spLocks noChangeArrowheads="1"/>
            </p:cNvSpPr>
            <p:nvPr/>
          </p:nvSpPr>
          <p:spPr bwMode="auto">
            <a:xfrm>
              <a:off x="1861132" y="3905174"/>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100</a:t>
              </a:r>
              <a:endParaRPr lang="en-US" altLang="en-US" sz="2400">
                <a:solidFill>
                  <a:srgbClr val="000000"/>
                </a:solidFill>
                <a:latin typeface="Arial" panose="020B0604020202020204"/>
              </a:endParaRPr>
            </a:p>
          </p:txBody>
        </p:sp>
        <p:sp>
          <p:nvSpPr>
            <p:cNvPr id="644" name="Rectangle 18">
              <a:extLst>
                <a:ext uri="{FF2B5EF4-FFF2-40B4-BE49-F238E27FC236}">
                  <a16:creationId xmlns:a16="http://schemas.microsoft.com/office/drawing/2014/main" id="{A4476D55-B0C9-45F4-A033-0E0591359910}"/>
                </a:ext>
              </a:extLst>
            </p:cNvPr>
            <p:cNvSpPr>
              <a:spLocks noChangeArrowheads="1"/>
            </p:cNvSpPr>
            <p:nvPr/>
          </p:nvSpPr>
          <p:spPr bwMode="auto">
            <a:xfrm>
              <a:off x="2283358" y="3905174"/>
              <a:ext cx="25487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1 000</a:t>
              </a:r>
              <a:endParaRPr lang="en-US" altLang="en-US" sz="2400">
                <a:solidFill>
                  <a:srgbClr val="000000"/>
                </a:solidFill>
                <a:latin typeface="Arial" panose="020B0604020202020204"/>
              </a:endParaRPr>
            </a:p>
          </p:txBody>
        </p:sp>
        <p:sp>
          <p:nvSpPr>
            <p:cNvPr id="645" name="Rectangle 18">
              <a:extLst>
                <a:ext uri="{FF2B5EF4-FFF2-40B4-BE49-F238E27FC236}">
                  <a16:creationId xmlns:a16="http://schemas.microsoft.com/office/drawing/2014/main" id="{48ADFC64-AE3E-49A3-8430-DD98302BB96D}"/>
                </a:ext>
              </a:extLst>
            </p:cNvPr>
            <p:cNvSpPr>
              <a:spLocks noChangeArrowheads="1"/>
            </p:cNvSpPr>
            <p:nvPr/>
          </p:nvSpPr>
          <p:spPr bwMode="auto">
            <a:xfrm>
              <a:off x="2720008" y="3905174"/>
              <a:ext cx="31138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10 000</a:t>
              </a:r>
              <a:endParaRPr lang="en-US" altLang="en-US" sz="2400">
                <a:solidFill>
                  <a:srgbClr val="000000"/>
                </a:solidFill>
                <a:latin typeface="Arial" panose="020B0604020202020204"/>
              </a:endParaRPr>
            </a:p>
          </p:txBody>
        </p:sp>
        <p:sp>
          <p:nvSpPr>
            <p:cNvPr id="646" name="Rectangle 18">
              <a:extLst>
                <a:ext uri="{FF2B5EF4-FFF2-40B4-BE49-F238E27FC236}">
                  <a16:creationId xmlns:a16="http://schemas.microsoft.com/office/drawing/2014/main" id="{363E5EE4-3F7E-44FE-BA95-BEF26FA7C892}"/>
                </a:ext>
              </a:extLst>
            </p:cNvPr>
            <p:cNvSpPr>
              <a:spLocks noChangeArrowheads="1"/>
            </p:cNvSpPr>
            <p:nvPr/>
          </p:nvSpPr>
          <p:spPr bwMode="auto">
            <a:xfrm>
              <a:off x="860211" y="3748183"/>
              <a:ext cx="56507"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0</a:t>
              </a:r>
              <a:endParaRPr lang="en-US" altLang="en-US" sz="2400">
                <a:solidFill>
                  <a:srgbClr val="000000"/>
                </a:solidFill>
                <a:latin typeface="Arial" panose="020B0604020202020204"/>
              </a:endParaRPr>
            </a:p>
          </p:txBody>
        </p:sp>
        <p:sp>
          <p:nvSpPr>
            <p:cNvPr id="647" name="Rectangle 18">
              <a:extLst>
                <a:ext uri="{FF2B5EF4-FFF2-40B4-BE49-F238E27FC236}">
                  <a16:creationId xmlns:a16="http://schemas.microsoft.com/office/drawing/2014/main" id="{285814E5-2F3F-4C76-A85D-0FFDDBDA80CD}"/>
                </a:ext>
              </a:extLst>
            </p:cNvPr>
            <p:cNvSpPr>
              <a:spLocks noChangeArrowheads="1"/>
            </p:cNvSpPr>
            <p:nvPr/>
          </p:nvSpPr>
          <p:spPr bwMode="auto">
            <a:xfrm>
              <a:off x="803705" y="3459705"/>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20</a:t>
              </a:r>
              <a:endParaRPr lang="en-US" altLang="en-US" sz="2400">
                <a:solidFill>
                  <a:srgbClr val="000000"/>
                </a:solidFill>
                <a:latin typeface="Arial" panose="020B0604020202020204"/>
              </a:endParaRPr>
            </a:p>
          </p:txBody>
        </p:sp>
        <p:sp>
          <p:nvSpPr>
            <p:cNvPr id="648" name="Rectangle 18">
              <a:extLst>
                <a:ext uri="{FF2B5EF4-FFF2-40B4-BE49-F238E27FC236}">
                  <a16:creationId xmlns:a16="http://schemas.microsoft.com/office/drawing/2014/main" id="{D9A2D939-24A4-4EA5-8B83-4FEABE923BE8}"/>
                </a:ext>
              </a:extLst>
            </p:cNvPr>
            <p:cNvSpPr>
              <a:spLocks noChangeArrowheads="1"/>
            </p:cNvSpPr>
            <p:nvPr/>
          </p:nvSpPr>
          <p:spPr bwMode="auto">
            <a:xfrm>
              <a:off x="803705" y="3171230"/>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40</a:t>
              </a:r>
              <a:endParaRPr lang="en-US" altLang="en-US" sz="2400">
                <a:solidFill>
                  <a:srgbClr val="000000"/>
                </a:solidFill>
                <a:latin typeface="Arial" panose="020B0604020202020204"/>
              </a:endParaRPr>
            </a:p>
          </p:txBody>
        </p:sp>
        <p:sp>
          <p:nvSpPr>
            <p:cNvPr id="649" name="Rectangle 18">
              <a:extLst>
                <a:ext uri="{FF2B5EF4-FFF2-40B4-BE49-F238E27FC236}">
                  <a16:creationId xmlns:a16="http://schemas.microsoft.com/office/drawing/2014/main" id="{B6F5A475-F004-4D4D-AD5E-3197B58C5D89}"/>
                </a:ext>
              </a:extLst>
            </p:cNvPr>
            <p:cNvSpPr>
              <a:spLocks noChangeArrowheads="1"/>
            </p:cNvSpPr>
            <p:nvPr/>
          </p:nvSpPr>
          <p:spPr bwMode="auto">
            <a:xfrm>
              <a:off x="803705" y="2882755"/>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60</a:t>
              </a:r>
              <a:endParaRPr lang="en-US" altLang="en-US" sz="2400">
                <a:solidFill>
                  <a:srgbClr val="000000"/>
                </a:solidFill>
                <a:latin typeface="Arial" panose="020B0604020202020204"/>
              </a:endParaRPr>
            </a:p>
          </p:txBody>
        </p:sp>
        <p:sp>
          <p:nvSpPr>
            <p:cNvPr id="650" name="Rectangle 18">
              <a:extLst>
                <a:ext uri="{FF2B5EF4-FFF2-40B4-BE49-F238E27FC236}">
                  <a16:creationId xmlns:a16="http://schemas.microsoft.com/office/drawing/2014/main" id="{3A97DD62-DB22-409F-A31B-737AEB3ECFF9}"/>
                </a:ext>
              </a:extLst>
            </p:cNvPr>
            <p:cNvSpPr>
              <a:spLocks noChangeArrowheads="1"/>
            </p:cNvSpPr>
            <p:nvPr/>
          </p:nvSpPr>
          <p:spPr bwMode="auto">
            <a:xfrm>
              <a:off x="803705" y="2594280"/>
              <a:ext cx="11301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80</a:t>
              </a:r>
              <a:endParaRPr lang="en-US" altLang="en-US" sz="2400">
                <a:solidFill>
                  <a:srgbClr val="000000"/>
                </a:solidFill>
                <a:latin typeface="Arial" panose="020B0604020202020204"/>
              </a:endParaRPr>
            </a:p>
          </p:txBody>
        </p:sp>
        <p:sp>
          <p:nvSpPr>
            <p:cNvPr id="651" name="Rectangle 18">
              <a:extLst>
                <a:ext uri="{FF2B5EF4-FFF2-40B4-BE49-F238E27FC236}">
                  <a16:creationId xmlns:a16="http://schemas.microsoft.com/office/drawing/2014/main" id="{99E1A111-E7BB-4614-8E4F-0E5168656F49}"/>
                </a:ext>
              </a:extLst>
            </p:cNvPr>
            <p:cNvSpPr>
              <a:spLocks noChangeArrowheads="1"/>
            </p:cNvSpPr>
            <p:nvPr/>
          </p:nvSpPr>
          <p:spPr bwMode="auto">
            <a:xfrm>
              <a:off x="747199" y="2305805"/>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100</a:t>
              </a:r>
              <a:endParaRPr lang="en-US" altLang="en-US" sz="2400">
                <a:solidFill>
                  <a:srgbClr val="000000"/>
                </a:solidFill>
                <a:latin typeface="Arial" panose="020B0604020202020204"/>
              </a:endParaRPr>
            </a:p>
          </p:txBody>
        </p:sp>
        <p:sp>
          <p:nvSpPr>
            <p:cNvPr id="652" name="Rectangle 18">
              <a:extLst>
                <a:ext uri="{FF2B5EF4-FFF2-40B4-BE49-F238E27FC236}">
                  <a16:creationId xmlns:a16="http://schemas.microsoft.com/office/drawing/2014/main" id="{D6C2B342-F597-49B8-A339-B2953302623C}"/>
                </a:ext>
              </a:extLst>
            </p:cNvPr>
            <p:cNvSpPr>
              <a:spLocks noChangeArrowheads="1"/>
            </p:cNvSpPr>
            <p:nvPr/>
          </p:nvSpPr>
          <p:spPr bwMode="auto">
            <a:xfrm>
              <a:off x="747199" y="2017330"/>
              <a:ext cx="169518"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r" defTabSz="914377"/>
              <a:r>
                <a:rPr lang="en-US" altLang="en-US" sz="1067">
                  <a:solidFill>
                    <a:srgbClr val="000000"/>
                  </a:solidFill>
                  <a:latin typeface="Arial" panose="020B0604020202020204"/>
                </a:rPr>
                <a:t>120</a:t>
              </a:r>
              <a:endParaRPr lang="en-US" altLang="en-US" sz="2400">
                <a:solidFill>
                  <a:srgbClr val="000000"/>
                </a:solidFill>
                <a:latin typeface="Arial" panose="020B0604020202020204"/>
              </a:endParaRPr>
            </a:p>
          </p:txBody>
        </p:sp>
        <p:sp>
          <p:nvSpPr>
            <p:cNvPr id="653" name="Rectangle 18">
              <a:extLst>
                <a:ext uri="{FF2B5EF4-FFF2-40B4-BE49-F238E27FC236}">
                  <a16:creationId xmlns:a16="http://schemas.microsoft.com/office/drawing/2014/main" id="{28432F90-CE1F-4B1C-85C5-3006633E8A1E}"/>
                </a:ext>
              </a:extLst>
            </p:cNvPr>
            <p:cNvSpPr>
              <a:spLocks noChangeArrowheads="1"/>
            </p:cNvSpPr>
            <p:nvPr/>
          </p:nvSpPr>
          <p:spPr bwMode="auto">
            <a:xfrm>
              <a:off x="1045007" y="4086341"/>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Ab concentration (ng/mL)</a:t>
              </a:r>
              <a:endParaRPr lang="en-US" altLang="en-US" sz="2400">
                <a:solidFill>
                  <a:srgbClr val="000000"/>
                </a:solidFill>
                <a:latin typeface="Arial" panose="020B0604020202020204"/>
              </a:endParaRPr>
            </a:p>
          </p:txBody>
        </p:sp>
        <p:sp>
          <p:nvSpPr>
            <p:cNvPr id="654" name="Rectangle 18">
              <a:extLst>
                <a:ext uri="{FF2B5EF4-FFF2-40B4-BE49-F238E27FC236}">
                  <a16:creationId xmlns:a16="http://schemas.microsoft.com/office/drawing/2014/main" id="{C2B4FA3C-AC9B-4F26-9A7B-9543D90ABC09}"/>
                </a:ext>
              </a:extLst>
            </p:cNvPr>
            <p:cNvSpPr>
              <a:spLocks noChangeArrowheads="1"/>
            </p:cNvSpPr>
            <p:nvPr/>
          </p:nvSpPr>
          <p:spPr bwMode="auto">
            <a:xfrm rot="16200000">
              <a:off x="-365368" y="2879483"/>
              <a:ext cx="1861972"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algn="ctr" defTabSz="914377"/>
              <a:r>
                <a:rPr lang="en-US" altLang="en-US" sz="1067">
                  <a:solidFill>
                    <a:srgbClr val="000000"/>
                  </a:solidFill>
                  <a:latin typeface="Arial" panose="020B0604020202020204"/>
                </a:rPr>
                <a:t>% of variability</a:t>
              </a:r>
              <a:endParaRPr lang="en-US" altLang="en-US" sz="2400">
                <a:solidFill>
                  <a:srgbClr val="000000"/>
                </a:solidFill>
                <a:latin typeface="Arial" panose="020B0604020202020204"/>
              </a:endParaRPr>
            </a:p>
          </p:txBody>
        </p:sp>
        <p:grpSp>
          <p:nvGrpSpPr>
            <p:cNvPr id="655" name="Group 654">
              <a:extLst>
                <a:ext uri="{FF2B5EF4-FFF2-40B4-BE49-F238E27FC236}">
                  <a16:creationId xmlns:a16="http://schemas.microsoft.com/office/drawing/2014/main" id="{61233F4C-DF20-43EE-90D7-670C2404D5C2}"/>
                </a:ext>
              </a:extLst>
            </p:cNvPr>
            <p:cNvGrpSpPr/>
            <p:nvPr/>
          </p:nvGrpSpPr>
          <p:grpSpPr>
            <a:xfrm>
              <a:off x="2365414" y="2070718"/>
              <a:ext cx="174624" cy="56900"/>
              <a:chOff x="2219244" y="1894438"/>
              <a:chExt cx="174624" cy="56900"/>
            </a:xfrm>
          </p:grpSpPr>
          <p:cxnSp>
            <p:nvCxnSpPr>
              <p:cNvPr id="669" name="Straight Connector 668">
                <a:extLst>
                  <a:ext uri="{FF2B5EF4-FFF2-40B4-BE49-F238E27FC236}">
                    <a16:creationId xmlns:a16="http://schemas.microsoft.com/office/drawing/2014/main" id="{F9F3D599-AA6C-43D5-AC5C-C94509CA2789}"/>
                  </a:ext>
                </a:extLst>
              </p:cNvPr>
              <p:cNvCxnSpPr>
                <a:cxnSpLocks/>
              </p:cNvCxnSpPr>
              <p:nvPr/>
            </p:nvCxnSpPr>
            <p:spPr>
              <a:xfrm>
                <a:off x="2219244" y="1922888"/>
                <a:ext cx="17462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0" name="Rectangle 69">
                <a:extLst>
                  <a:ext uri="{FF2B5EF4-FFF2-40B4-BE49-F238E27FC236}">
                    <a16:creationId xmlns:a16="http://schemas.microsoft.com/office/drawing/2014/main" id="{59D46474-13F6-4FB0-B745-2203DEAA2099}"/>
                  </a:ext>
                </a:extLst>
              </p:cNvPr>
              <p:cNvSpPr>
                <a:spLocks noChangeArrowheads="1"/>
              </p:cNvSpPr>
              <p:nvPr/>
            </p:nvSpPr>
            <p:spPr bwMode="auto">
              <a:xfrm>
                <a:off x="2277125" y="1894438"/>
                <a:ext cx="58862" cy="56900"/>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656" name="Group 655">
              <a:extLst>
                <a:ext uri="{FF2B5EF4-FFF2-40B4-BE49-F238E27FC236}">
                  <a16:creationId xmlns:a16="http://schemas.microsoft.com/office/drawing/2014/main" id="{54AB525E-B193-47FC-B090-08D6045C171A}"/>
                </a:ext>
              </a:extLst>
            </p:cNvPr>
            <p:cNvGrpSpPr/>
            <p:nvPr/>
          </p:nvGrpSpPr>
          <p:grpSpPr>
            <a:xfrm>
              <a:off x="2365414" y="2191174"/>
              <a:ext cx="174624" cy="58862"/>
              <a:chOff x="2219244" y="2031876"/>
              <a:chExt cx="174624" cy="58862"/>
            </a:xfrm>
          </p:grpSpPr>
          <p:cxnSp>
            <p:nvCxnSpPr>
              <p:cNvPr id="667" name="Straight Connector 666">
                <a:extLst>
                  <a:ext uri="{FF2B5EF4-FFF2-40B4-BE49-F238E27FC236}">
                    <a16:creationId xmlns:a16="http://schemas.microsoft.com/office/drawing/2014/main" id="{200A5C2D-8CBE-4C89-99E4-61F73D137D8B}"/>
                  </a:ext>
                </a:extLst>
              </p:cNvPr>
              <p:cNvCxnSpPr>
                <a:cxnSpLocks/>
              </p:cNvCxnSpPr>
              <p:nvPr/>
            </p:nvCxnSpPr>
            <p:spPr>
              <a:xfrm>
                <a:off x="2219244" y="2061307"/>
                <a:ext cx="174624"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668" name="Freeform 83">
                <a:extLst>
                  <a:ext uri="{FF2B5EF4-FFF2-40B4-BE49-F238E27FC236}">
                    <a16:creationId xmlns:a16="http://schemas.microsoft.com/office/drawing/2014/main" id="{699D047F-D104-4A91-B183-42F30CDDB327}"/>
                  </a:ext>
                </a:extLst>
              </p:cNvPr>
              <p:cNvSpPr>
                <a:spLocks/>
              </p:cNvSpPr>
              <p:nvPr/>
            </p:nvSpPr>
            <p:spPr bwMode="auto">
              <a:xfrm>
                <a:off x="2274182" y="2031876"/>
                <a:ext cx="64749" cy="58862"/>
              </a:xfrm>
              <a:custGeom>
                <a:avLst/>
                <a:gdLst>
                  <a:gd name="T0" fmla="*/ 17 w 33"/>
                  <a:gd name="T1" fmla="*/ 0 h 30"/>
                  <a:gd name="T2" fmla="*/ 0 w 33"/>
                  <a:gd name="T3" fmla="*/ 30 h 30"/>
                  <a:gd name="T4" fmla="*/ 33 w 33"/>
                  <a:gd name="T5" fmla="*/ 30 h 30"/>
                  <a:gd name="T6" fmla="*/ 17 w 33"/>
                  <a:gd name="T7" fmla="*/ 0 h 30"/>
                </a:gdLst>
                <a:ahLst/>
                <a:cxnLst>
                  <a:cxn ang="0">
                    <a:pos x="T0" y="T1"/>
                  </a:cxn>
                  <a:cxn ang="0">
                    <a:pos x="T2" y="T3"/>
                  </a:cxn>
                  <a:cxn ang="0">
                    <a:pos x="T4" y="T5"/>
                  </a:cxn>
                  <a:cxn ang="0">
                    <a:pos x="T6" y="T7"/>
                  </a:cxn>
                </a:cxnLst>
                <a:rect l="0" t="0" r="r" b="b"/>
                <a:pathLst>
                  <a:path w="33" h="30">
                    <a:moveTo>
                      <a:pt x="17" y="0"/>
                    </a:moveTo>
                    <a:lnTo>
                      <a:pt x="0" y="30"/>
                    </a:lnTo>
                    <a:lnTo>
                      <a:pt x="33" y="30"/>
                    </a:lnTo>
                    <a:lnTo>
                      <a:pt x="17" y="0"/>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657" name="Group 656">
              <a:extLst>
                <a:ext uri="{FF2B5EF4-FFF2-40B4-BE49-F238E27FC236}">
                  <a16:creationId xmlns:a16="http://schemas.microsoft.com/office/drawing/2014/main" id="{8A5C0BF8-FEF3-4BD9-A7D4-90DBDBD63606}"/>
                </a:ext>
              </a:extLst>
            </p:cNvPr>
            <p:cNvGrpSpPr/>
            <p:nvPr/>
          </p:nvGrpSpPr>
          <p:grpSpPr>
            <a:xfrm>
              <a:off x="2365414" y="2313592"/>
              <a:ext cx="174624" cy="76521"/>
              <a:chOff x="2219244" y="2148619"/>
              <a:chExt cx="174624" cy="76521"/>
            </a:xfrm>
          </p:grpSpPr>
          <p:cxnSp>
            <p:nvCxnSpPr>
              <p:cNvPr id="665" name="Straight Connector 664">
                <a:extLst>
                  <a:ext uri="{FF2B5EF4-FFF2-40B4-BE49-F238E27FC236}">
                    <a16:creationId xmlns:a16="http://schemas.microsoft.com/office/drawing/2014/main" id="{25BBEC50-A8FD-45AB-8FF7-4E6404AECBAA}"/>
                  </a:ext>
                </a:extLst>
              </p:cNvPr>
              <p:cNvCxnSpPr>
                <a:cxnSpLocks/>
              </p:cNvCxnSpPr>
              <p:nvPr/>
            </p:nvCxnSpPr>
            <p:spPr>
              <a:xfrm>
                <a:off x="2219244" y="2186879"/>
                <a:ext cx="17462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66" name="Oval 62">
                <a:extLst>
                  <a:ext uri="{FF2B5EF4-FFF2-40B4-BE49-F238E27FC236}">
                    <a16:creationId xmlns:a16="http://schemas.microsoft.com/office/drawing/2014/main" id="{A79454BD-5589-473A-A870-D691C3EC0457}"/>
                  </a:ext>
                </a:extLst>
              </p:cNvPr>
              <p:cNvSpPr>
                <a:spLocks noChangeArrowheads="1"/>
              </p:cNvSpPr>
              <p:nvPr/>
            </p:nvSpPr>
            <p:spPr bwMode="auto">
              <a:xfrm>
                <a:off x="2268296" y="2148619"/>
                <a:ext cx="76521" cy="76521"/>
              </a:xfrm>
              <a:prstGeom prst="ellipse">
                <a:avLst/>
              </a:prstGeom>
              <a:solidFill>
                <a:schemeClr val="bg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grpSp>
          <p:nvGrpSpPr>
            <p:cNvPr id="658" name="Group 657">
              <a:extLst>
                <a:ext uri="{FF2B5EF4-FFF2-40B4-BE49-F238E27FC236}">
                  <a16:creationId xmlns:a16="http://schemas.microsoft.com/office/drawing/2014/main" id="{46A8DB0C-7B29-4BEB-B8A8-D3D4390DD5B6}"/>
                </a:ext>
              </a:extLst>
            </p:cNvPr>
            <p:cNvGrpSpPr/>
            <p:nvPr/>
          </p:nvGrpSpPr>
          <p:grpSpPr>
            <a:xfrm>
              <a:off x="2365414" y="2453668"/>
              <a:ext cx="174624" cy="60825"/>
              <a:chOff x="2219244" y="2298192"/>
              <a:chExt cx="174624" cy="60825"/>
            </a:xfrm>
          </p:grpSpPr>
          <p:cxnSp>
            <p:nvCxnSpPr>
              <p:cNvPr id="663" name="Straight Connector 662">
                <a:extLst>
                  <a:ext uri="{FF2B5EF4-FFF2-40B4-BE49-F238E27FC236}">
                    <a16:creationId xmlns:a16="http://schemas.microsoft.com/office/drawing/2014/main" id="{6E5CF9E2-F780-4391-8ACE-4EB66C1EE564}"/>
                  </a:ext>
                </a:extLst>
              </p:cNvPr>
              <p:cNvCxnSpPr>
                <a:cxnSpLocks/>
              </p:cNvCxnSpPr>
              <p:nvPr/>
            </p:nvCxnSpPr>
            <p:spPr>
              <a:xfrm>
                <a:off x="2219244" y="2328604"/>
                <a:ext cx="17462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4" name="Freeform 76">
                <a:extLst>
                  <a:ext uri="{FF2B5EF4-FFF2-40B4-BE49-F238E27FC236}">
                    <a16:creationId xmlns:a16="http://schemas.microsoft.com/office/drawing/2014/main" id="{9DCAA036-04A3-4B05-AC86-81063AD49D27}"/>
                  </a:ext>
                </a:extLst>
              </p:cNvPr>
              <p:cNvSpPr>
                <a:spLocks/>
              </p:cNvSpPr>
              <p:nvPr/>
            </p:nvSpPr>
            <p:spPr bwMode="auto">
              <a:xfrm>
                <a:off x="2272220" y="2298192"/>
                <a:ext cx="68673" cy="60825"/>
              </a:xfrm>
              <a:custGeom>
                <a:avLst/>
                <a:gdLst>
                  <a:gd name="T0" fmla="*/ 17 w 35"/>
                  <a:gd name="T1" fmla="*/ 31 h 31"/>
                  <a:gd name="T2" fmla="*/ 35 w 35"/>
                  <a:gd name="T3" fmla="*/ 0 h 31"/>
                  <a:gd name="T4" fmla="*/ 0 w 35"/>
                  <a:gd name="T5" fmla="*/ 0 h 31"/>
                  <a:gd name="T6" fmla="*/ 17 w 35"/>
                  <a:gd name="T7" fmla="*/ 31 h 31"/>
                </a:gdLst>
                <a:ahLst/>
                <a:cxnLst>
                  <a:cxn ang="0">
                    <a:pos x="T0" y="T1"/>
                  </a:cxn>
                  <a:cxn ang="0">
                    <a:pos x="T2" y="T3"/>
                  </a:cxn>
                  <a:cxn ang="0">
                    <a:pos x="T4" y="T5"/>
                  </a:cxn>
                  <a:cxn ang="0">
                    <a:pos x="T6" y="T7"/>
                  </a:cxn>
                </a:cxnLst>
                <a:rect l="0" t="0" r="r" b="b"/>
                <a:pathLst>
                  <a:path w="35" h="31">
                    <a:moveTo>
                      <a:pt x="17" y="31"/>
                    </a:moveTo>
                    <a:lnTo>
                      <a:pt x="35" y="0"/>
                    </a:lnTo>
                    <a:lnTo>
                      <a:pt x="0" y="0"/>
                    </a:lnTo>
                    <a:lnTo>
                      <a:pt x="17" y="31"/>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914377"/>
                <a:endParaRPr lang="en-GB">
                  <a:solidFill>
                    <a:srgbClr val="6B747B"/>
                  </a:solidFill>
                  <a:latin typeface="Arial" panose="020B0604020202020204"/>
                </a:endParaRPr>
              </a:p>
            </p:txBody>
          </p:sp>
        </p:grpSp>
        <p:sp>
          <p:nvSpPr>
            <p:cNvPr id="659" name="Rectangle 18">
              <a:extLst>
                <a:ext uri="{FF2B5EF4-FFF2-40B4-BE49-F238E27FC236}">
                  <a16:creationId xmlns:a16="http://schemas.microsoft.com/office/drawing/2014/main" id="{E3D2EE54-FB38-49CD-BB7C-A946464CAAEB}"/>
                </a:ext>
              </a:extLst>
            </p:cNvPr>
            <p:cNvSpPr>
              <a:spLocks noChangeArrowheads="1"/>
            </p:cNvSpPr>
            <p:nvPr/>
          </p:nvSpPr>
          <p:spPr bwMode="auto">
            <a:xfrm>
              <a:off x="2592636" y="2422501"/>
              <a:ext cx="37029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DND-41</a:t>
              </a:r>
              <a:endParaRPr lang="en-US" altLang="en-US" sz="2400">
                <a:solidFill>
                  <a:srgbClr val="000000"/>
                </a:solidFill>
                <a:latin typeface="Arial" panose="020B0604020202020204"/>
              </a:endParaRPr>
            </a:p>
          </p:txBody>
        </p:sp>
        <p:sp>
          <p:nvSpPr>
            <p:cNvPr id="660" name="Rectangle 18">
              <a:extLst>
                <a:ext uri="{FF2B5EF4-FFF2-40B4-BE49-F238E27FC236}">
                  <a16:creationId xmlns:a16="http://schemas.microsoft.com/office/drawing/2014/main" id="{92C41899-2196-44D4-B208-8CBD155B9A2F}"/>
                </a:ext>
              </a:extLst>
            </p:cNvPr>
            <p:cNvSpPr>
              <a:spLocks noChangeArrowheads="1"/>
            </p:cNvSpPr>
            <p:nvPr/>
          </p:nvSpPr>
          <p:spPr bwMode="auto">
            <a:xfrm>
              <a:off x="2592636" y="2294197"/>
              <a:ext cx="31138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Molp-8</a:t>
              </a:r>
              <a:endParaRPr lang="en-US" altLang="en-US" sz="2400">
                <a:solidFill>
                  <a:srgbClr val="000000"/>
                </a:solidFill>
                <a:latin typeface="Arial" panose="020B0604020202020204"/>
              </a:endParaRPr>
            </a:p>
          </p:txBody>
        </p:sp>
        <p:sp>
          <p:nvSpPr>
            <p:cNvPr id="661" name="Rectangle 18">
              <a:extLst>
                <a:ext uri="{FF2B5EF4-FFF2-40B4-BE49-F238E27FC236}">
                  <a16:creationId xmlns:a16="http://schemas.microsoft.com/office/drawing/2014/main" id="{9BBAF1B1-7DF6-4635-8C85-DAFFBF2F5767}"/>
                </a:ext>
              </a:extLst>
            </p:cNvPr>
            <p:cNvSpPr>
              <a:spLocks noChangeArrowheads="1"/>
            </p:cNvSpPr>
            <p:nvPr/>
          </p:nvSpPr>
          <p:spPr bwMode="auto">
            <a:xfrm>
              <a:off x="2592636" y="2165893"/>
              <a:ext cx="215204"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LP-1</a:t>
              </a:r>
              <a:endParaRPr lang="en-US" altLang="en-US" sz="2400">
                <a:solidFill>
                  <a:srgbClr val="000000"/>
                </a:solidFill>
                <a:latin typeface="Arial" panose="020B0604020202020204"/>
              </a:endParaRPr>
            </a:p>
          </p:txBody>
        </p:sp>
        <p:sp>
          <p:nvSpPr>
            <p:cNvPr id="662" name="Rectangle 18">
              <a:extLst>
                <a:ext uri="{FF2B5EF4-FFF2-40B4-BE49-F238E27FC236}">
                  <a16:creationId xmlns:a16="http://schemas.microsoft.com/office/drawing/2014/main" id="{9253B4BE-99AA-49B3-AAA2-EEA6A04713CB}"/>
                </a:ext>
              </a:extLst>
            </p:cNvPr>
            <p:cNvSpPr>
              <a:spLocks noChangeArrowheads="1"/>
            </p:cNvSpPr>
            <p:nvPr/>
          </p:nvSpPr>
          <p:spPr bwMode="auto">
            <a:xfrm>
              <a:off x="2592636" y="2037589"/>
              <a:ext cx="266900" cy="123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ctr" anchorCtr="0" compatLnSpc="1">
              <a:prstTxWarp prst="textNoShape">
                <a:avLst/>
              </a:prstTxWarp>
              <a:spAutoFit/>
            </a:bodyPr>
            <a:lstStyle>
              <a:lvl1pPr fontAlgn="base">
                <a:spcBef>
                  <a:spcPct val="0"/>
                </a:spcBef>
                <a:spcAft>
                  <a:spcPct val="0"/>
                </a:spcAft>
                <a:defRPr>
                  <a:solidFill>
                    <a:schemeClr val="tx1"/>
                  </a:solidFill>
                  <a:latin typeface="Arial" pitchFamily="34" charset="0"/>
                  <a:cs typeface="Arial" pitchFamily="34" charset="0"/>
                </a:defRPr>
              </a:lvl1pPr>
              <a:lvl2pPr fontAlgn="base">
                <a:spcBef>
                  <a:spcPct val="0"/>
                </a:spcBef>
                <a:spcAft>
                  <a:spcPct val="0"/>
                </a:spcAft>
                <a:defRPr>
                  <a:solidFill>
                    <a:schemeClr val="tx1"/>
                  </a:solidFill>
                  <a:latin typeface="Arial" pitchFamily="34" charset="0"/>
                  <a:cs typeface="Arial" pitchFamily="34" charset="0"/>
                </a:defRPr>
              </a:lvl2pPr>
              <a:lvl3pPr fontAlgn="base">
                <a:spcBef>
                  <a:spcPct val="0"/>
                </a:spcBef>
                <a:spcAft>
                  <a:spcPct val="0"/>
                </a:spcAft>
                <a:defRPr>
                  <a:solidFill>
                    <a:schemeClr val="tx1"/>
                  </a:solidFill>
                  <a:latin typeface="Arial" pitchFamily="34" charset="0"/>
                  <a:cs typeface="Arial" pitchFamily="34" charset="0"/>
                </a:defRPr>
              </a:lvl3pPr>
              <a:lvl4pPr fontAlgn="base">
                <a:spcBef>
                  <a:spcPct val="0"/>
                </a:spcBef>
                <a:spcAft>
                  <a:spcPct val="0"/>
                </a:spcAft>
                <a:defRPr>
                  <a:solidFill>
                    <a:schemeClr val="tx1"/>
                  </a:solidFill>
                  <a:latin typeface="Arial" pitchFamily="34" charset="0"/>
                  <a:cs typeface="Arial" pitchFamily="34" charset="0"/>
                </a:defRPr>
              </a:lvl4pPr>
              <a:lvl5pPr fontAlgn="base">
                <a:spcBef>
                  <a:spcPct val="0"/>
                </a:spcBef>
                <a:spcAft>
                  <a:spcPct val="0"/>
                </a:spcAft>
                <a:defRPr>
                  <a:solidFill>
                    <a:schemeClr val="tx1"/>
                  </a:solidFill>
                  <a:latin typeface="Arial" pitchFamily="34" charset="0"/>
                  <a:cs typeface="Arial" pitchFamily="34" charset="0"/>
                </a:defRPr>
              </a:lvl5pPr>
              <a:lvl6pPr fontAlgn="base">
                <a:spcBef>
                  <a:spcPct val="0"/>
                </a:spcBef>
                <a:spcAft>
                  <a:spcPct val="0"/>
                </a:spcAft>
                <a:defRPr>
                  <a:solidFill>
                    <a:schemeClr val="tx1"/>
                  </a:solidFill>
                  <a:latin typeface="Arial" pitchFamily="34" charset="0"/>
                  <a:cs typeface="Arial" pitchFamily="34" charset="0"/>
                </a:defRPr>
              </a:lvl6pPr>
              <a:lvl7pPr fontAlgn="base">
                <a:spcBef>
                  <a:spcPct val="0"/>
                </a:spcBef>
                <a:spcAft>
                  <a:spcPct val="0"/>
                </a:spcAft>
                <a:defRPr>
                  <a:solidFill>
                    <a:schemeClr val="tx1"/>
                  </a:solidFill>
                  <a:latin typeface="Arial" pitchFamily="34" charset="0"/>
                  <a:cs typeface="Arial" pitchFamily="34" charset="0"/>
                </a:defRPr>
              </a:lvl7pPr>
              <a:lvl8pPr fontAlgn="base">
                <a:spcBef>
                  <a:spcPct val="0"/>
                </a:spcBef>
                <a:spcAft>
                  <a:spcPct val="0"/>
                </a:spcAft>
                <a:defRPr>
                  <a:solidFill>
                    <a:schemeClr val="tx1"/>
                  </a:solidFill>
                  <a:latin typeface="Arial" pitchFamily="34" charset="0"/>
                  <a:cs typeface="Arial" pitchFamily="34" charset="0"/>
                </a:defRPr>
              </a:lvl8pPr>
              <a:lvl9pPr fontAlgn="base">
                <a:spcBef>
                  <a:spcPct val="0"/>
                </a:spcBef>
                <a:spcAft>
                  <a:spcPct val="0"/>
                </a:spcAft>
                <a:defRPr>
                  <a:solidFill>
                    <a:schemeClr val="tx1"/>
                  </a:solidFill>
                  <a:latin typeface="Arial" pitchFamily="34" charset="0"/>
                  <a:cs typeface="Arial" pitchFamily="34" charset="0"/>
                </a:defRPr>
              </a:lvl9pPr>
            </a:lstStyle>
            <a:p>
              <a:pPr defTabSz="914377"/>
              <a:r>
                <a:rPr lang="en-US" altLang="en-US" sz="1067">
                  <a:solidFill>
                    <a:srgbClr val="000000"/>
                  </a:solidFill>
                  <a:latin typeface="Arial" panose="020B0604020202020204"/>
                </a:rPr>
                <a:t>Daudi</a:t>
              </a:r>
              <a:endParaRPr lang="en-US" altLang="en-US" sz="2400">
                <a:solidFill>
                  <a:srgbClr val="000000"/>
                </a:solidFill>
                <a:latin typeface="Arial" panose="020B0604020202020204"/>
              </a:endParaRPr>
            </a:p>
          </p:txBody>
        </p:sp>
      </p:grpSp>
      <p:sp>
        <p:nvSpPr>
          <p:cNvPr id="314" name="Rectangle: Rounded Corners 313">
            <a:extLst>
              <a:ext uri="{FF2B5EF4-FFF2-40B4-BE49-F238E27FC236}">
                <a16:creationId xmlns:a16="http://schemas.microsoft.com/office/drawing/2014/main" id="{316A55E5-C197-49E2-8CD4-4517CC972753}"/>
              </a:ext>
            </a:extLst>
          </p:cNvPr>
          <p:cNvSpPr/>
          <p:nvPr/>
        </p:nvSpPr>
        <p:spPr>
          <a:xfrm>
            <a:off x="478367" y="5142947"/>
            <a:ext cx="11235267" cy="566845"/>
          </a:xfrm>
          <a:prstGeom prst="roundRect">
            <a:avLst/>
          </a:prstGeom>
          <a:solidFill>
            <a:srgbClr val="525CA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GB" sz="1600" dirty="0">
                <a:solidFill>
                  <a:srgbClr val="FFFFFF"/>
                </a:solidFill>
                <a:latin typeface="Arial" panose="020B0604020202020204"/>
              </a:rPr>
              <a:t>Isatuximab directly increases phagocytic activity of monocytes in a dose-dependent manner; ADCC, ADCP and CDC </a:t>
            </a:r>
          </a:p>
          <a:p>
            <a:pPr algn="ctr" defTabSz="914377"/>
            <a:r>
              <a:rPr lang="en-GB" sz="1600" dirty="0">
                <a:solidFill>
                  <a:srgbClr val="FFFFFF"/>
                </a:solidFill>
                <a:latin typeface="Arial" panose="020B0604020202020204"/>
              </a:rPr>
              <a:t>are key Fc-dependent mechanisms of Isa when CD38 is present in high concentrations</a:t>
            </a:r>
            <a:r>
              <a:rPr lang="en-GB" sz="1600" baseline="30000" dirty="0">
                <a:solidFill>
                  <a:srgbClr val="FFFFFF"/>
                </a:solidFill>
                <a:latin typeface="Arial" panose="020B0604020202020204"/>
              </a:rPr>
              <a:t>1,2</a:t>
            </a:r>
            <a:r>
              <a:rPr lang="en-GB" sz="1600" dirty="0">
                <a:solidFill>
                  <a:srgbClr val="FFFFFF"/>
                </a:solidFill>
                <a:latin typeface="Arial" panose="020B0604020202020204"/>
              </a:rPr>
              <a:t> </a:t>
            </a:r>
            <a:endParaRPr lang="en-US" sz="1600" baseline="30000" dirty="0">
              <a:solidFill>
                <a:srgbClr val="FFFFFF"/>
              </a:solidFill>
              <a:latin typeface="Arial" panose="020B0604020202020204"/>
            </a:endParaRPr>
          </a:p>
        </p:txBody>
      </p:sp>
      <p:sp>
        <p:nvSpPr>
          <p:cNvPr id="315" name="Rectangle 314">
            <a:hlinkClick r:id="rId4" action="ppaction://hlinksldjump"/>
            <a:extLst>
              <a:ext uri="{FF2B5EF4-FFF2-40B4-BE49-F238E27FC236}">
                <a16:creationId xmlns:a16="http://schemas.microsoft.com/office/drawing/2014/main" id="{2A2B306A-5981-4AD7-B7A3-8A96D1AA037C}"/>
              </a:ext>
            </a:extLst>
          </p:cNvPr>
          <p:cNvSpPr/>
          <p:nvPr/>
        </p:nvSpPr>
        <p:spPr>
          <a:xfrm>
            <a:off x="237491" y="6261100"/>
            <a:ext cx="1523576" cy="5170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GB">
              <a:solidFill>
                <a:srgbClr val="FFFFFF"/>
              </a:solidFill>
              <a:latin typeface="Arial" panose="020B0604020202020204"/>
            </a:endParaRPr>
          </a:p>
        </p:txBody>
      </p:sp>
    </p:spTree>
    <p:custDataLst>
      <p:tags r:id="rId1"/>
    </p:custDataLst>
    <p:extLst>
      <p:ext uri="{BB962C8B-B14F-4D97-AF65-F5344CB8AC3E}">
        <p14:creationId xmlns:p14="http://schemas.microsoft.com/office/powerpoint/2010/main" val="62844926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POWER_USER_POWER_POINT_EXCEL_LINK_TAG_NAME" val="{&quot;Id&quot;:&quot;POWER_USER_LINK_990A05BC_1448_40B0_BF83_1CD7346DFC8F&quot;,&quot;SourceFullName&quot;:&quot;\\\\Users\\lucianocosta\\Dropbox\\MASTER\\Data\\EXTRACT Data 07.2021.xlsx&quot;,&quot;LastUpdate&quot;:&quot;2021-12-01 12:25 PM&quot;,&quot;UpdatedBy&quot;:&quot;JSuare12&quot;,&quot;IsLinked&quot;:false,&quot;IsBrokenLink&quot;:false,&quot;Type&quot;: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SketchyVTI">
  <a:themeElements>
    <a:clrScheme name="SketchyVTI">
      <a:dk1>
        <a:sysClr val="windowText" lastClr="000000"/>
      </a:dk1>
      <a:lt1>
        <a:sysClr val="window" lastClr="FFFFFF"/>
      </a:lt1>
      <a:dk2>
        <a:srgbClr val="39302A"/>
      </a:dk2>
      <a:lt2>
        <a:srgbClr val="E5DEDB"/>
      </a:lt2>
      <a:accent1>
        <a:srgbClr val="E4650E"/>
      </a:accent1>
      <a:accent2>
        <a:srgbClr val="00A5AB"/>
      </a:accent2>
      <a:accent3>
        <a:srgbClr val="09963B"/>
      </a:accent3>
      <a:accent4>
        <a:srgbClr val="E64823"/>
      </a:accent4>
      <a:accent5>
        <a:srgbClr val="9C6A6A"/>
      </a:accent5>
      <a:accent6>
        <a:srgbClr val="824F8C"/>
      </a:accent6>
      <a:hlink>
        <a:srgbClr val="2998E3"/>
      </a:hlink>
      <a:folHlink>
        <a:srgbClr val="7F723D"/>
      </a:folHlink>
    </a:clrScheme>
    <a:fontScheme name="Custom 2">
      <a:majorFont>
        <a:latin typeface="Modern Love"/>
        <a:ea typeface=""/>
        <a:cs typeface=""/>
      </a:majorFont>
      <a:minorFont>
        <a:latin typeface="The Ha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ketchyVTI" id="{A6D2C935-A6E4-4DD9-BCC5-5AE2504DB8EA}" vid="{F0754072-50B6-4C01-B911-67246C9F58D2}"/>
    </a:ext>
  </a:extLst>
</a:theme>
</file>

<file path=ppt/theme/theme10.xml><?xml version="1.0" encoding="utf-8"?>
<a:theme xmlns:a="http://schemas.openxmlformats.org/drawingml/2006/main" name="2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SanofiGenzyme_PowerPoint_Template">
  <a:themeElements>
    <a:clrScheme name="Sanofi">
      <a:dk1>
        <a:srgbClr val="6B747B"/>
      </a:dk1>
      <a:lt1>
        <a:srgbClr val="FFFFFF"/>
      </a:lt1>
      <a:dk2>
        <a:srgbClr val="525CA3"/>
      </a:dk2>
      <a:lt2>
        <a:srgbClr val="BCBC1C"/>
      </a:lt2>
      <a:accent1>
        <a:srgbClr val="3E90D0"/>
      </a:accent1>
      <a:accent2>
        <a:srgbClr val="D16C19"/>
      </a:accent2>
      <a:accent3>
        <a:srgbClr val="8F6EAA"/>
      </a:accent3>
      <a:accent4>
        <a:srgbClr val="FBBA00"/>
      </a:accent4>
      <a:accent5>
        <a:srgbClr val="BE006B"/>
      </a:accent5>
      <a:accent6>
        <a:srgbClr val="CAAE7A"/>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D829FF25-08E2-2444-9D87-C51E4489EF53}" vid="{7CEA1CEF-2144-6C4D-A7C2-C9E418BC6C08}"/>
    </a:ext>
  </a:extLst>
</a:theme>
</file>

<file path=ppt/theme/theme13.xml><?xml version="1.0" encoding="utf-8"?>
<a:theme xmlns:a="http://schemas.openxmlformats.org/drawingml/2006/main" name="4_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4.xml><?xml version="1.0" encoding="utf-8"?>
<a:theme xmlns:a="http://schemas.openxmlformats.org/drawingml/2006/main" name="2017_HTAA_Diabetes">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5.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_Content slide – cool palette">
  <a:themeElements>
    <a:clrScheme name="Janssen Color Palette">
      <a:dk1>
        <a:srgbClr val="505050"/>
      </a:dk1>
      <a:lt1>
        <a:srgbClr val="FFFFFF"/>
      </a:lt1>
      <a:dk2>
        <a:srgbClr val="505050"/>
      </a:dk2>
      <a:lt2>
        <a:srgbClr val="FFFFFF"/>
      </a:lt2>
      <a:accent1>
        <a:srgbClr val="09357A"/>
      </a:accent1>
      <a:accent2>
        <a:srgbClr val="2A8EBF"/>
      </a:accent2>
      <a:accent3>
        <a:srgbClr val="BFBFBF"/>
      </a:accent3>
      <a:accent4>
        <a:srgbClr val="237D26"/>
      </a:accent4>
      <a:accent5>
        <a:srgbClr val="7FC31C"/>
      </a:accent5>
      <a:accent6>
        <a:srgbClr val="BFE18D"/>
      </a:accent6>
      <a:hlink>
        <a:srgbClr val="2A8EBF"/>
      </a:hlink>
      <a:folHlink>
        <a:srgbClr val="94C6D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7.xml><?xml version="1.0" encoding="utf-8"?>
<a:theme xmlns:a="http://schemas.openxmlformats.org/drawingml/2006/main" name="13_FormalWhite-sample">
  <a:themeElements>
    <a:clrScheme name="FormalWhite-sample 10">
      <a:dk1>
        <a:srgbClr val="000000"/>
      </a:dk1>
      <a:lt1>
        <a:srgbClr val="FFFFFF"/>
      </a:lt1>
      <a:dk2>
        <a:srgbClr val="292929"/>
      </a:dk2>
      <a:lt2>
        <a:srgbClr val="B2B2B2"/>
      </a:lt2>
      <a:accent1>
        <a:srgbClr val="FFFFFF"/>
      </a:accent1>
      <a:accent2>
        <a:srgbClr val="00CCFF"/>
      </a:accent2>
      <a:accent3>
        <a:srgbClr val="FFFFFF"/>
      </a:accent3>
      <a:accent4>
        <a:srgbClr val="000000"/>
      </a:accent4>
      <a:accent5>
        <a:srgbClr val="FFFFFF"/>
      </a:accent5>
      <a:accent6>
        <a:srgbClr val="00B9E7"/>
      </a:accent6>
      <a:hlink>
        <a:srgbClr val="33CC33"/>
      </a:hlink>
      <a:folHlink>
        <a:srgbClr val="777777"/>
      </a:folHlink>
    </a:clrScheme>
    <a:fontScheme name="FormalWhite-sam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89383" tIns="44691" rIns="89383" bIns="44691" numCol="1" anchor="t" anchorCtr="0" compatLnSpc="1">
        <a:prstTxWarp prst="textNoShape">
          <a:avLst/>
        </a:prstTxWarp>
        <a:spAutoFit/>
      </a:bodyPr>
      <a:lstStyle>
        <a:defPPr marL="0" marR="0" indent="0" algn="ctr" defTabSz="893763" rtl="0" eaLnBrk="0" fontAlgn="base" latinLnBrk="0" hangingPunct="0">
          <a:lnSpc>
            <a:spcPct val="100000"/>
          </a:lnSpc>
          <a:spcBef>
            <a:spcPct val="50000"/>
          </a:spcBef>
          <a:spcAft>
            <a:spcPct val="0"/>
          </a:spcAft>
          <a:buClrTx/>
          <a:buSzTx/>
          <a:buFontTx/>
          <a:buNone/>
          <a:tabLst/>
          <a:defRPr kumimoji="0" lang="en-US" sz="3200" b="1"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a:noFill/>
        </a:ln>
        <a:effectLst/>
        <a:extLs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89383" tIns="44691" rIns="89383" bIns="44691" numCol="1" anchor="t" anchorCtr="0" compatLnSpc="1">
        <a:prstTxWarp prst="textNoShape">
          <a:avLst/>
        </a:prstTxWarp>
        <a:spAutoFit/>
      </a:bodyPr>
      <a:lstStyle>
        <a:defPPr marL="0" marR="0" indent="0" algn="ctr" defTabSz="893763" rtl="0" eaLnBrk="0" fontAlgn="base" latinLnBrk="0" hangingPunct="0">
          <a:lnSpc>
            <a:spcPct val="100000"/>
          </a:lnSpc>
          <a:spcBef>
            <a:spcPct val="50000"/>
          </a:spcBef>
          <a:spcAft>
            <a:spcPct val="0"/>
          </a:spcAft>
          <a:buClrTx/>
          <a:buSzTx/>
          <a:buFontTx/>
          <a:buNone/>
          <a:tabLst/>
          <a:defRPr kumimoji="0" lang="en-US" sz="3200" b="1" i="0" u="none" strike="noStrike" cap="none" normalizeH="0" baseline="0" smtClean="0">
            <a:ln>
              <a:noFill/>
            </a:ln>
            <a:solidFill>
              <a:schemeClr val="tx1"/>
            </a:solidFill>
            <a:effectLst/>
            <a:latin typeface="Arial" pitchFamily="34" charset="0"/>
          </a:defRPr>
        </a:defPPr>
      </a:lstStyle>
    </a:lnDef>
  </a:objectDefaults>
  <a:extraClrSchemeLst>
    <a:extraClrScheme>
      <a:clrScheme name="FormalWhite-sampl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FormalWhite-sampl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FormalWhite-sampl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FormalWhite-sampl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FormalWhite-sampl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FormalWhite-sampl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FormalWhite-sampl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FormalWhite-sample 8">
        <a:dk1>
          <a:srgbClr val="000000"/>
        </a:dk1>
        <a:lt1>
          <a:srgbClr val="FFFFFF"/>
        </a:lt1>
        <a:dk2>
          <a:srgbClr val="0066FF"/>
        </a:dk2>
        <a:lt2>
          <a:srgbClr val="808080"/>
        </a:lt2>
        <a:accent1>
          <a:srgbClr val="FF6600"/>
        </a:accent1>
        <a:accent2>
          <a:srgbClr val="00CCFF"/>
        </a:accent2>
        <a:accent3>
          <a:srgbClr val="FFFFFF"/>
        </a:accent3>
        <a:accent4>
          <a:srgbClr val="000000"/>
        </a:accent4>
        <a:accent5>
          <a:srgbClr val="FFB8AA"/>
        </a:accent5>
        <a:accent6>
          <a:srgbClr val="00B9E7"/>
        </a:accent6>
        <a:hlink>
          <a:srgbClr val="FF0000"/>
        </a:hlink>
        <a:folHlink>
          <a:srgbClr val="33CC33"/>
        </a:folHlink>
      </a:clrScheme>
      <a:clrMap bg1="lt1" tx1="dk1" bg2="lt2" tx2="dk2" accent1="accent1" accent2="accent2" accent3="accent3" accent4="accent4" accent5="accent5" accent6="accent6" hlink="hlink" folHlink="folHlink"/>
    </a:extraClrScheme>
    <a:extraClrScheme>
      <a:clrScheme name="FormalWhite-sample 9">
        <a:dk1>
          <a:srgbClr val="000000"/>
        </a:dk1>
        <a:lt1>
          <a:srgbClr val="FFFFFF"/>
        </a:lt1>
        <a:dk2>
          <a:srgbClr val="292929"/>
        </a:dk2>
        <a:lt2>
          <a:srgbClr val="B2B2B2"/>
        </a:lt2>
        <a:accent1>
          <a:srgbClr val="FF0000"/>
        </a:accent1>
        <a:accent2>
          <a:srgbClr val="00CCFF"/>
        </a:accent2>
        <a:accent3>
          <a:srgbClr val="FFFFFF"/>
        </a:accent3>
        <a:accent4>
          <a:srgbClr val="000000"/>
        </a:accent4>
        <a:accent5>
          <a:srgbClr val="FFAAAA"/>
        </a:accent5>
        <a:accent6>
          <a:srgbClr val="00B9E7"/>
        </a:accent6>
        <a:hlink>
          <a:srgbClr val="33CC33"/>
        </a:hlink>
        <a:folHlink>
          <a:srgbClr val="777777"/>
        </a:folHlink>
      </a:clrScheme>
      <a:clrMap bg1="lt1" tx1="dk1" bg2="lt2" tx2="dk2" accent1="accent1" accent2="accent2" accent3="accent3" accent4="accent4" accent5="accent5" accent6="accent6" hlink="hlink" folHlink="folHlink"/>
    </a:extraClrScheme>
    <a:extraClrScheme>
      <a:clrScheme name="FormalWhite-sample 10">
        <a:dk1>
          <a:srgbClr val="000000"/>
        </a:dk1>
        <a:lt1>
          <a:srgbClr val="FFFFFF"/>
        </a:lt1>
        <a:dk2>
          <a:srgbClr val="292929"/>
        </a:dk2>
        <a:lt2>
          <a:srgbClr val="B2B2B2"/>
        </a:lt2>
        <a:accent1>
          <a:srgbClr val="FFFFFF"/>
        </a:accent1>
        <a:accent2>
          <a:srgbClr val="00CCFF"/>
        </a:accent2>
        <a:accent3>
          <a:srgbClr val="FFFFFF"/>
        </a:accent3>
        <a:accent4>
          <a:srgbClr val="000000"/>
        </a:accent4>
        <a:accent5>
          <a:srgbClr val="FFFFFF"/>
        </a:accent5>
        <a:accent6>
          <a:srgbClr val="00B9E7"/>
        </a:accent6>
        <a:hlink>
          <a:srgbClr val="33CC33"/>
        </a:hlink>
        <a:folHlink>
          <a:srgbClr val="777777"/>
        </a:folHlink>
      </a:clrScheme>
      <a:clrMap bg1="lt1" tx1="dk1" bg2="lt2" tx2="dk2" accent1="accent1" accent2="accent2" accent3="accent3" accent4="accent4" accent5="accent5" accent6="accent6" hlink="hlink" folHlink="folHlink"/>
    </a:extraClrScheme>
    <a:extraClrScheme>
      <a:clrScheme name="FormalWhite-sample 1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FormalWhite-sample 12">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000000"/>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3_SanofiGenzyme_PowerPoint_Template">
  <a:themeElements>
    <a:clrScheme name="Sanofi">
      <a:dk1>
        <a:srgbClr val="6B747B"/>
      </a:dk1>
      <a:lt1>
        <a:srgbClr val="FFFFFF"/>
      </a:lt1>
      <a:dk2>
        <a:srgbClr val="525CA3"/>
      </a:dk2>
      <a:lt2>
        <a:srgbClr val="BCBC1C"/>
      </a:lt2>
      <a:accent1>
        <a:srgbClr val="3E90D0"/>
      </a:accent1>
      <a:accent2>
        <a:srgbClr val="D16C19"/>
      </a:accent2>
      <a:accent3>
        <a:srgbClr val="8F6EAA"/>
      </a:accent3>
      <a:accent4>
        <a:srgbClr val="FBBA00"/>
      </a:accent4>
      <a:accent5>
        <a:srgbClr val="BE006B"/>
      </a:accent5>
      <a:accent6>
        <a:srgbClr val="CAAE7A"/>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D829FF25-08E2-2444-9D87-C51E4489EF53}" vid="{7CEA1CEF-2144-6C4D-A7C2-C9E418BC6C08}"/>
    </a:ext>
  </a:extLst>
</a:theme>
</file>

<file path=ppt/theme/theme19.xml><?xml version="1.0" encoding="utf-8"?>
<a:theme xmlns:a="http://schemas.openxmlformats.org/drawingml/2006/main" name="1_SanofiGenzyme_PowerPoint_Template">
  <a:themeElements>
    <a:clrScheme name="Sanofi">
      <a:dk1>
        <a:srgbClr val="6B747B"/>
      </a:dk1>
      <a:lt1>
        <a:srgbClr val="FFFFFF"/>
      </a:lt1>
      <a:dk2>
        <a:srgbClr val="525CA3"/>
      </a:dk2>
      <a:lt2>
        <a:srgbClr val="BCBC1C"/>
      </a:lt2>
      <a:accent1>
        <a:srgbClr val="3E90D0"/>
      </a:accent1>
      <a:accent2>
        <a:srgbClr val="D16C19"/>
      </a:accent2>
      <a:accent3>
        <a:srgbClr val="8F6EAA"/>
      </a:accent3>
      <a:accent4>
        <a:srgbClr val="FBBA00"/>
      </a:accent4>
      <a:accent5>
        <a:srgbClr val="BE006B"/>
      </a:accent5>
      <a:accent6>
        <a:srgbClr val="CAAE7A"/>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D829FF25-08E2-2444-9D87-C51E4489EF53}" vid="{7CEA1CEF-2144-6C4D-A7C2-C9E418BC6C08}"/>
    </a:ext>
  </a:extLst>
</a:theme>
</file>

<file path=ppt/theme/theme2.xml><?xml version="1.0" encoding="utf-8"?>
<a:theme xmlns:a="http://schemas.openxmlformats.org/drawingml/2006/main" name="BohemianVTI">
  <a:themeElements>
    <a:clrScheme name="AnalogousFromRegularSeedLeftStep">
      <a:dk1>
        <a:srgbClr val="000000"/>
      </a:dk1>
      <a:lt1>
        <a:srgbClr val="FFFFFF"/>
      </a:lt1>
      <a:dk2>
        <a:srgbClr val="35341E"/>
      </a:dk2>
      <a:lt2>
        <a:srgbClr val="E8E4E2"/>
      </a:lt2>
      <a:accent1>
        <a:srgbClr val="4DA0C3"/>
      </a:accent1>
      <a:accent2>
        <a:srgbClr val="3BB1A3"/>
      </a:accent2>
      <a:accent3>
        <a:srgbClr val="47B47A"/>
      </a:accent3>
      <a:accent4>
        <a:srgbClr val="3BB141"/>
      </a:accent4>
      <a:accent5>
        <a:srgbClr val="6DB146"/>
      </a:accent5>
      <a:accent6>
        <a:srgbClr val="92AB39"/>
      </a:accent6>
      <a:hlink>
        <a:srgbClr val="BF653F"/>
      </a:hlink>
      <a:folHlink>
        <a:srgbClr val="7F7F7F"/>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ohemianVTI" id="{B5E50611-F7C7-47BC-81A6-BE9493DF8677}" vid="{7A26D0DD-A1A5-444B-B0FB-E7DB9E2D047F}"/>
    </a:ext>
  </a:extLst>
</a:theme>
</file>

<file path=ppt/theme/theme20.xml><?xml version="1.0" encoding="utf-8"?>
<a:theme xmlns:a="http://schemas.openxmlformats.org/drawingml/2006/main" name="1_Sanofi">
  <a:themeElements>
    <a:clrScheme name="00. Sanofi">
      <a:dk1>
        <a:sysClr val="windowText" lastClr="000000"/>
      </a:dk1>
      <a:lt1>
        <a:sysClr val="window" lastClr="FFFFFF"/>
      </a:lt1>
      <a:dk2>
        <a:srgbClr val="F4F2F6"/>
      </a:dk2>
      <a:lt2>
        <a:srgbClr val="F5F5F5"/>
      </a:lt2>
      <a:accent1>
        <a:srgbClr val="23004C"/>
      </a:accent1>
      <a:accent2>
        <a:srgbClr val="7A00E6"/>
      </a:accent2>
      <a:accent3>
        <a:srgbClr val="ED6C4E"/>
      </a:accent3>
      <a:accent4>
        <a:srgbClr val="62D488"/>
      </a:accent4>
      <a:accent5>
        <a:srgbClr val="F6C243"/>
      </a:accent5>
      <a:accent6>
        <a:srgbClr val="CA99F5"/>
      </a:accent6>
      <a:hlink>
        <a:srgbClr val="62D488"/>
      </a:hlink>
      <a:folHlink>
        <a:srgbClr val="23004C"/>
      </a:folHlink>
    </a:clrScheme>
    <a:fontScheme name="00. Sanofi System">
      <a:majorFont>
        <a:latin typeface="Verdana"/>
        <a:ea typeface=""/>
        <a:cs typeface=""/>
      </a:majorFont>
      <a:minorFont>
        <a:latin typeface="Verdana"/>
        <a:ea typeface=""/>
        <a:cs typeface=""/>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Sanofi PowerPoint Template - v1.3.potx" id="{4352F2BF-3048-4DE4-9704-8168842D78E0}" vid="{0D49CEEF-EE86-4EDB-B278-4D975FEF794F}"/>
    </a:ext>
  </a:extLst>
</a:theme>
</file>

<file path=ppt/theme/theme21.xml><?xml version="1.0" encoding="utf-8"?>
<a:theme xmlns:a="http://schemas.openxmlformats.org/drawingml/2006/main" name="DashVTI">
  <a:themeElements>
    <a:clrScheme name="Custom 6">
      <a:dk1>
        <a:sysClr val="windowText" lastClr="000000"/>
      </a:dk1>
      <a:lt1>
        <a:sysClr val="window" lastClr="FFFFFF"/>
      </a:lt1>
      <a:dk2>
        <a:srgbClr val="0D1C3B"/>
      </a:dk2>
      <a:lt2>
        <a:srgbClr val="F5F2F9"/>
      </a:lt2>
      <a:accent1>
        <a:srgbClr val="1973EB"/>
      </a:accent1>
      <a:accent2>
        <a:srgbClr val="25C8A2"/>
      </a:accent2>
      <a:accent3>
        <a:srgbClr val="BF8ED1"/>
      </a:accent3>
      <a:accent4>
        <a:srgbClr val="FE733C"/>
      </a:accent4>
      <a:accent5>
        <a:srgbClr val="FE5A5A"/>
      </a:accent5>
      <a:accent6>
        <a:srgbClr val="1AC16E"/>
      </a:accent6>
      <a:hlink>
        <a:srgbClr val="1AC16E"/>
      </a:hlink>
      <a:folHlink>
        <a:srgbClr val="00B0F0"/>
      </a:folHlink>
    </a:clrScheme>
    <a:fontScheme name="grandview display">
      <a:majorFont>
        <a:latin typeface="Grandview Display"/>
        <a:ea typeface=""/>
        <a:cs typeface=""/>
      </a:majorFont>
      <a:minorFont>
        <a:latin typeface="Grandview Display"/>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ashVTI" id="{0A75137F-CDEB-4E94-A788-9D255EBE1B91}" vid="{DE9A6A09-5855-45A3-8E99-4290ED24057C}"/>
    </a:ext>
  </a:extLst>
</a:theme>
</file>

<file path=ppt/theme/theme22.xml><?xml version="1.0" encoding="utf-8"?>
<a:theme xmlns:a="http://schemas.openxmlformats.org/drawingml/2006/main" name="GestaltVTI">
  <a:themeElements>
    <a:clrScheme name="Gestalt">
      <a:dk1>
        <a:srgbClr val="000000"/>
      </a:dk1>
      <a:lt1>
        <a:sysClr val="window" lastClr="FFFFFF"/>
      </a:lt1>
      <a:dk2>
        <a:srgbClr val="262626"/>
      </a:dk2>
      <a:lt2>
        <a:srgbClr val="F7F7F7"/>
      </a:lt2>
      <a:accent1>
        <a:srgbClr val="EBA000"/>
      </a:accent1>
      <a:accent2>
        <a:srgbClr val="00BAC8"/>
      </a:accent2>
      <a:accent3>
        <a:srgbClr val="E64823"/>
      </a:accent3>
      <a:accent4>
        <a:srgbClr val="4D5AFF"/>
      </a:accent4>
      <a:accent5>
        <a:srgbClr val="FE5D21"/>
      </a:accent5>
      <a:accent6>
        <a:srgbClr val="00C777"/>
      </a:accent6>
      <a:hlink>
        <a:srgbClr val="2998E3"/>
      </a:hlink>
      <a:folHlink>
        <a:srgbClr val="939393"/>
      </a:folHlink>
    </a:clrScheme>
    <a:fontScheme name="Gestalt">
      <a:majorFont>
        <a:latin typeface="Bierstadt"/>
        <a:ea typeface=""/>
        <a:cs typeface=""/>
      </a:majorFont>
      <a:minorFont>
        <a:latin typeface="Bierstad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GestaltVTI" id="{4F87C71D-53D1-4B71-BF97-FD0EA4B25665}" vid="{A110AFC4-8D8A-4C02-8885-7BA370B379B5}"/>
    </a:ext>
  </a:extLst>
</a:theme>
</file>

<file path=ppt/theme/theme23.xml><?xml version="1.0" encoding="utf-8"?>
<a:theme xmlns:a="http://schemas.openxmlformats.org/drawingml/2006/main" name="2_Content slide – cool palette">
  <a:themeElements>
    <a:clrScheme name="Janssen Color Palette">
      <a:dk1>
        <a:srgbClr val="505050"/>
      </a:dk1>
      <a:lt1>
        <a:srgbClr val="FFFFFF"/>
      </a:lt1>
      <a:dk2>
        <a:srgbClr val="505050"/>
      </a:dk2>
      <a:lt2>
        <a:srgbClr val="FFFFFF"/>
      </a:lt2>
      <a:accent1>
        <a:srgbClr val="09357A"/>
      </a:accent1>
      <a:accent2>
        <a:srgbClr val="2A8EBF"/>
      </a:accent2>
      <a:accent3>
        <a:srgbClr val="BFBFBF"/>
      </a:accent3>
      <a:accent4>
        <a:srgbClr val="237D26"/>
      </a:accent4>
      <a:accent5>
        <a:srgbClr val="7FC31C"/>
      </a:accent5>
      <a:accent6>
        <a:srgbClr val="BFE18D"/>
      </a:accent6>
      <a:hlink>
        <a:srgbClr val="2A8EBF"/>
      </a:hlink>
      <a:folHlink>
        <a:srgbClr val="94C6D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4.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1_ChronicleVTI">
  <a:themeElements>
    <a:clrScheme name="Chronicle">
      <a:dk1>
        <a:srgbClr val="000000"/>
      </a:dk1>
      <a:lt1>
        <a:srgbClr val="FFFFFF"/>
      </a:lt1>
      <a:dk2>
        <a:srgbClr val="1C1C32"/>
      </a:dk2>
      <a:lt2>
        <a:srgbClr val="F8F4F1"/>
      </a:lt2>
      <a:accent1>
        <a:srgbClr val="734B67"/>
      </a:accent1>
      <a:accent2>
        <a:srgbClr val="959EBB"/>
      </a:accent2>
      <a:accent3>
        <a:srgbClr val="596781"/>
      </a:accent3>
      <a:accent4>
        <a:srgbClr val="7F6E8C"/>
      </a:accent4>
      <a:accent5>
        <a:srgbClr val="DB9A8F"/>
      </a:accent5>
      <a:accent6>
        <a:srgbClr val="C29AB1"/>
      </a:accent6>
      <a:hlink>
        <a:srgbClr val="778BA2"/>
      </a:hlink>
      <a:folHlink>
        <a:srgbClr val="A27C99"/>
      </a:folHlink>
    </a:clrScheme>
    <a:fontScheme name="Univers Calisto">
      <a:majorFont>
        <a:latin typeface="Univers Condensed"/>
        <a:ea typeface=""/>
        <a:cs typeface=""/>
      </a:majorFont>
      <a:minorFont>
        <a:latin typeface="Calisto M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ChronicleVTI" id="{508E4D90-5116-4BF0-876B-3F422DD1F65F}" vid="{AA21DC3D-92A8-43A4-8358-ED428371CD55}"/>
    </a:ext>
  </a:extLst>
</a:theme>
</file>

<file path=ppt/theme/theme26.xml><?xml version="1.0" encoding="utf-8"?>
<a:theme xmlns:a="http://schemas.openxmlformats.org/drawingml/2006/main" name="4_SanofiGenzyme_PowerPoint_Template">
  <a:themeElements>
    <a:clrScheme name="Sanofi">
      <a:dk1>
        <a:srgbClr val="6B747B"/>
      </a:dk1>
      <a:lt1>
        <a:srgbClr val="FFFFFF"/>
      </a:lt1>
      <a:dk2>
        <a:srgbClr val="525CA3"/>
      </a:dk2>
      <a:lt2>
        <a:srgbClr val="BCBC1C"/>
      </a:lt2>
      <a:accent1>
        <a:srgbClr val="3E90D0"/>
      </a:accent1>
      <a:accent2>
        <a:srgbClr val="D16C19"/>
      </a:accent2>
      <a:accent3>
        <a:srgbClr val="8F6EAA"/>
      </a:accent3>
      <a:accent4>
        <a:srgbClr val="FBBA00"/>
      </a:accent4>
      <a:accent5>
        <a:srgbClr val="BE006B"/>
      </a:accent5>
      <a:accent6>
        <a:srgbClr val="CAAE7A"/>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D829FF25-08E2-2444-9D87-C51E4489EF53}" vid="{7CEA1CEF-2144-6C4D-A7C2-C9E418BC6C08}"/>
    </a:ext>
  </a:extLst>
</a:theme>
</file>

<file path=ppt/theme/theme27.xml><?xml version="1.0" encoding="utf-8"?>
<a:theme xmlns:a="http://schemas.openxmlformats.org/drawingml/2006/main" name="Office Teması">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3.xml><?xml version="1.0" encoding="utf-8"?>
<a:theme xmlns:a="http://schemas.openxmlformats.org/drawingml/2006/main" name="ChronicleVTI">
  <a:themeElements>
    <a:clrScheme name="Chronicle">
      <a:dk1>
        <a:srgbClr val="000000"/>
      </a:dk1>
      <a:lt1>
        <a:srgbClr val="FFFFFF"/>
      </a:lt1>
      <a:dk2>
        <a:srgbClr val="1C1C32"/>
      </a:dk2>
      <a:lt2>
        <a:srgbClr val="F8F4F1"/>
      </a:lt2>
      <a:accent1>
        <a:srgbClr val="734B67"/>
      </a:accent1>
      <a:accent2>
        <a:srgbClr val="959EBB"/>
      </a:accent2>
      <a:accent3>
        <a:srgbClr val="596781"/>
      </a:accent3>
      <a:accent4>
        <a:srgbClr val="7F6E8C"/>
      </a:accent4>
      <a:accent5>
        <a:srgbClr val="DB9A8F"/>
      </a:accent5>
      <a:accent6>
        <a:srgbClr val="C29AB1"/>
      </a:accent6>
      <a:hlink>
        <a:srgbClr val="778BA2"/>
      </a:hlink>
      <a:folHlink>
        <a:srgbClr val="A27C99"/>
      </a:folHlink>
    </a:clrScheme>
    <a:fontScheme name="Univers Calisto">
      <a:majorFont>
        <a:latin typeface="Univers Condensed"/>
        <a:ea typeface=""/>
        <a:cs typeface=""/>
      </a:majorFont>
      <a:minorFont>
        <a:latin typeface="Calisto M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ChronicleVTI" id="{508E4D90-5116-4BF0-876B-3F422DD1F65F}" vid="{AA21DC3D-92A8-43A4-8358-ED428371CD55}"/>
    </a:ext>
  </a:extLst>
</a:theme>
</file>

<file path=ppt/theme/theme4.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Content slide – cool palette">
  <a:themeElements>
    <a:clrScheme name="Janssen Color Palette">
      <a:dk1>
        <a:srgbClr val="505050"/>
      </a:dk1>
      <a:lt1>
        <a:srgbClr val="FFFFFF"/>
      </a:lt1>
      <a:dk2>
        <a:srgbClr val="505050"/>
      </a:dk2>
      <a:lt2>
        <a:srgbClr val="FFFFFF"/>
      </a:lt2>
      <a:accent1>
        <a:srgbClr val="09357A"/>
      </a:accent1>
      <a:accent2>
        <a:srgbClr val="2A8EBF"/>
      </a:accent2>
      <a:accent3>
        <a:srgbClr val="BFBFBF"/>
      </a:accent3>
      <a:accent4>
        <a:srgbClr val="237D26"/>
      </a:accent4>
      <a:accent5>
        <a:srgbClr val="7FC31C"/>
      </a:accent5>
      <a:accent6>
        <a:srgbClr val="BFE18D"/>
      </a:accent6>
      <a:hlink>
        <a:srgbClr val="2A8EBF"/>
      </a:hlink>
      <a:folHlink>
        <a:srgbClr val="94C6D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is Teması">
  <a:themeElements>
    <a:clrScheme name="Ofis">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is">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Janssen Color Palette">
    <a:dk1>
      <a:srgbClr val="505050"/>
    </a:dk1>
    <a:lt1>
      <a:srgbClr val="FFFFFF"/>
    </a:lt1>
    <a:dk2>
      <a:srgbClr val="505050"/>
    </a:dk2>
    <a:lt2>
      <a:srgbClr val="FFFFFF"/>
    </a:lt2>
    <a:accent1>
      <a:srgbClr val="09357A"/>
    </a:accent1>
    <a:accent2>
      <a:srgbClr val="2A8EBF"/>
    </a:accent2>
    <a:accent3>
      <a:srgbClr val="BFBFBF"/>
    </a:accent3>
    <a:accent4>
      <a:srgbClr val="237D26"/>
    </a:accent4>
    <a:accent5>
      <a:srgbClr val="7FC31C"/>
    </a:accent5>
    <a:accent6>
      <a:srgbClr val="BFE18D"/>
    </a:accent6>
    <a:hlink>
      <a:srgbClr val="2A8EBF"/>
    </a:hlink>
    <a:folHlink>
      <a:srgbClr val="94C6DF"/>
    </a:folHlink>
  </a:clrScheme>
</a:themeOverride>
</file>

<file path=docProps/app.xml><?xml version="1.0" encoding="utf-8"?>
<Properties xmlns="http://schemas.openxmlformats.org/officeDocument/2006/extended-properties" xmlns:vt="http://schemas.openxmlformats.org/officeDocument/2006/docPropsVTypes">
  <TotalTime>4626</TotalTime>
  <Words>28124</Words>
  <Application>Microsoft Office PowerPoint</Application>
  <PresentationFormat>Geniş ekran</PresentationFormat>
  <Paragraphs>4970</Paragraphs>
  <Slides>174</Slides>
  <Notes>71</Notes>
  <HiddenSlides>109</HiddenSlides>
  <MMClips>0</MMClips>
  <ScaleCrop>false</ScaleCrop>
  <HeadingPairs>
    <vt:vector size="6" baseType="variant">
      <vt:variant>
        <vt:lpstr>Kullanılan Yazı Tipleri</vt:lpstr>
      </vt:variant>
      <vt:variant>
        <vt:i4>30</vt:i4>
      </vt:variant>
      <vt:variant>
        <vt:lpstr>Tema</vt:lpstr>
      </vt:variant>
      <vt:variant>
        <vt:i4>26</vt:i4>
      </vt:variant>
      <vt:variant>
        <vt:lpstr>Slayt Başlıkları</vt:lpstr>
      </vt:variant>
      <vt:variant>
        <vt:i4>174</vt:i4>
      </vt:variant>
    </vt:vector>
  </HeadingPairs>
  <TitlesOfParts>
    <vt:vector size="230" baseType="lpstr">
      <vt:lpstr>ＭＳ Ｐゴシック</vt:lpstr>
      <vt:lpstr>acumin-pro</vt:lpstr>
      <vt:lpstr>Aptos</vt:lpstr>
      <vt:lpstr>Arial</vt:lpstr>
      <vt:lpstr>Avenir Next LT Pro</vt:lpstr>
      <vt:lpstr>Bierstadt</vt:lpstr>
      <vt:lpstr>Calibri</vt:lpstr>
      <vt:lpstr>Calibri Light</vt:lpstr>
      <vt:lpstr>Calisto MT</vt:lpstr>
      <vt:lpstr>Cambria</vt:lpstr>
      <vt:lpstr>Century Gothic</vt:lpstr>
      <vt:lpstr>Century Gothic Regular</vt:lpstr>
      <vt:lpstr>Georgia</vt:lpstr>
      <vt:lpstr>Grandview Display</vt:lpstr>
      <vt:lpstr>Modern Love</vt:lpstr>
      <vt:lpstr>Myriad Pro</vt:lpstr>
      <vt:lpstr>Noto Sans</vt:lpstr>
      <vt:lpstr>Open Sans</vt:lpstr>
      <vt:lpstr>Open Sans SemiBold</vt:lpstr>
      <vt:lpstr>OpenSans</vt:lpstr>
      <vt:lpstr>Roboto</vt:lpstr>
      <vt:lpstr>Sanofi Sans 3 Regular</vt:lpstr>
      <vt:lpstr>Source Sans Pro</vt:lpstr>
      <vt:lpstr>Symbol</vt:lpstr>
      <vt:lpstr>The Hand</vt:lpstr>
      <vt:lpstr>Times New Roman</vt:lpstr>
      <vt:lpstr>Trebuchet MS</vt:lpstr>
      <vt:lpstr>Univers Condensed</vt:lpstr>
      <vt:lpstr>Verdana</vt:lpstr>
      <vt:lpstr>Wingdings</vt:lpstr>
      <vt:lpstr>SketchyVTI</vt:lpstr>
      <vt:lpstr>BohemianVTI</vt:lpstr>
      <vt:lpstr>ChronicleVTI</vt:lpstr>
      <vt:lpstr>5_Office Theme</vt:lpstr>
      <vt:lpstr>1_Office Theme</vt:lpstr>
      <vt:lpstr>Content slide – cool palette</vt:lpstr>
      <vt:lpstr>2_Office Theme</vt:lpstr>
      <vt:lpstr>Office Theme</vt:lpstr>
      <vt:lpstr>Ofis Teması</vt:lpstr>
      <vt:lpstr>2_2017_HTAA_Diabetes</vt:lpstr>
      <vt:lpstr>3_Office Theme</vt:lpstr>
      <vt:lpstr>SanofiGenzyme_PowerPoint_Template</vt:lpstr>
      <vt:lpstr>4_2017_HTAA_Diabetes</vt:lpstr>
      <vt:lpstr>2017_HTAA_Diabetes</vt:lpstr>
      <vt:lpstr>4_Office Theme</vt:lpstr>
      <vt:lpstr>1_Content slide – cool palette</vt:lpstr>
      <vt:lpstr>13_FormalWhite-sample</vt:lpstr>
      <vt:lpstr>3_SanofiGenzyme_PowerPoint_Template</vt:lpstr>
      <vt:lpstr>1_SanofiGenzyme_PowerPoint_Template</vt:lpstr>
      <vt:lpstr>1_Sanofi</vt:lpstr>
      <vt:lpstr>DashVTI</vt:lpstr>
      <vt:lpstr>GestaltVTI</vt:lpstr>
      <vt:lpstr>2_Content slide – cool palette</vt:lpstr>
      <vt:lpstr>6_Office Theme</vt:lpstr>
      <vt:lpstr>1_ChronicleVTI</vt:lpstr>
      <vt:lpstr>4_SanofiGenzyme_PowerPoint_Template</vt:lpstr>
      <vt:lpstr>GELENEKTEN GELECEĞE MULTİPLE MYELOM TEDAVİSİNDE MONOKLONAL ANTİKORLAR</vt:lpstr>
      <vt:lpstr>PowerPoint Sunusu</vt:lpstr>
      <vt:lpstr>PowerPoint Sunusu</vt:lpstr>
      <vt:lpstr>PowerPoint Sunusu</vt:lpstr>
      <vt:lpstr>PowerPoint Sunusu</vt:lpstr>
      <vt:lpstr>PowerPoint Sunusu</vt:lpstr>
      <vt:lpstr>PowerPoint Sunusu</vt:lpstr>
      <vt:lpstr>PowerPoint Sunusu</vt:lpstr>
      <vt:lpstr>PowerPoint Sunusu</vt:lpstr>
      <vt:lpstr> Targets of Antibody Compounds CD38, SLAMF7 ve BCMA   </vt:lpstr>
      <vt:lpstr>PowerPoint Sunusu</vt:lpstr>
      <vt:lpstr>PowerPoint Sunusu</vt:lpstr>
      <vt:lpstr>Anti-CD38: Daratumumab ve Isatuximab</vt:lpstr>
      <vt:lpstr>Daratumumab: Etki Mekanizması</vt:lpstr>
      <vt:lpstr>Daratumumab: Etki Mekanizması</vt:lpstr>
      <vt:lpstr> Birkaç başka hedef daha araştırılıyor</vt:lpstr>
      <vt:lpstr>PowerPoint Sunusu</vt:lpstr>
      <vt:lpstr>FDA ONAYLARI</vt:lpstr>
      <vt:lpstr>PowerPoint Sunusu</vt:lpstr>
      <vt:lpstr>PowerPoint Sunusu</vt:lpstr>
      <vt:lpstr>MAIA </vt:lpstr>
      <vt:lpstr>MAIA - Genel Yanıt Oranları</vt:lpstr>
      <vt:lpstr>MAIA - 5 yıllık Takip</vt:lpstr>
      <vt:lpstr>PowerPoint Sunusu</vt:lpstr>
      <vt:lpstr>PowerPoint Sunusu</vt:lpstr>
      <vt:lpstr>PowerPoint Sunusu</vt:lpstr>
      <vt:lpstr>GÜVENLİK</vt:lpstr>
      <vt:lpstr>  </vt:lpstr>
      <vt:lpstr>CASSIOPEIA – Çalışma Tasarımı</vt:lpstr>
      <vt:lpstr>CASSIOPEIA – Başlangıç Özellikleri</vt:lpstr>
      <vt:lpstr>CASSIOPEIA – Genel Yanıt Oranları</vt:lpstr>
      <vt:lpstr>CASSIOPEIA – Genel Yanıt Oranları</vt:lpstr>
      <vt:lpstr>CASSIOPEIA – Genel Yanıt Oranları Alt Grup Analizi</vt:lpstr>
      <vt:lpstr>CASSIOPEIA – MRD Negatifliği</vt:lpstr>
      <vt:lpstr>CASSIOPEIA – MRD Negatifliği</vt:lpstr>
      <vt:lpstr>CASSIOPEIA – Genel Sağ Kalım</vt:lpstr>
      <vt:lpstr>CASSIOPEIA – Progresyonsuz Sağ Kalım</vt:lpstr>
      <vt:lpstr>CASSIOPEIA – Advers Olay Profili</vt:lpstr>
      <vt:lpstr>PowerPoint Sunusu</vt:lpstr>
      <vt:lpstr>PowerPoint Sunusu</vt:lpstr>
      <vt:lpstr>PowerPoint Sunusu</vt:lpstr>
      <vt:lpstr>  </vt:lpstr>
      <vt:lpstr>ALCYONE – Çalışma Tasarımı</vt:lpstr>
      <vt:lpstr> ALCYONE </vt:lpstr>
      <vt:lpstr>PowerPoint Sunusu</vt:lpstr>
      <vt:lpstr>PowerPoint Sunusu</vt:lpstr>
      <vt:lpstr>ALCYONE – Başlangıç Özellikleri</vt:lpstr>
      <vt:lpstr>ALCYONE – Genel Yanıt Oranları</vt:lpstr>
      <vt:lpstr>ALCYONE – Genel Yanıt Oranları</vt:lpstr>
      <vt:lpstr>ALCYONE – Progresyonsuz Sağ Kalım</vt:lpstr>
      <vt:lpstr>ALCYONE –Genel Sağ Kalım</vt:lpstr>
      <vt:lpstr>ALCYONE – MRD Negatifliği</vt:lpstr>
      <vt:lpstr>ALCYONE – Sürdürülebilen MRD Negatifliği</vt:lpstr>
      <vt:lpstr>ALCYONE – Genel Sağ Kalım Alt Grup Analizi</vt:lpstr>
      <vt:lpstr>ALCYONE – Advers Olay Profili</vt:lpstr>
      <vt:lpstr>ALCYONE – Özet</vt:lpstr>
      <vt:lpstr>PowerPoint Sunusu</vt:lpstr>
      <vt:lpstr>GRIFFIN: Study Design of the Randomized Phase</vt:lpstr>
      <vt:lpstr>D-RVd RVd'ye kıyasla zamanla derinleşen sCR oranlarını ve MRD negatifliği oranlarını iyileştirdi</vt:lpstr>
      <vt:lpstr>GRIFFIN: Patient Disposition </vt:lpstr>
      <vt:lpstr>GRIFFIN: Responses Deepened Over Timea</vt:lpstr>
      <vt:lpstr>GRIFFIN: MRD Negativitya (10–5) After 2 Years of Maintenance Therapy</vt:lpstr>
      <vt:lpstr>GRIFFIN: PFS in the ITT Population</vt:lpstr>
      <vt:lpstr>GRIFFIN: OS in the ITT Population</vt:lpstr>
      <vt:lpstr>PowerPoint Sunusu</vt:lpstr>
      <vt:lpstr>Study Design </vt:lpstr>
      <vt:lpstr>Patient Baseline Characteristics</vt:lpstr>
      <vt:lpstr>Best IMWG response by phase of therapy (ITT)</vt:lpstr>
      <vt:lpstr>Best MRD response by phase of therapy</vt:lpstr>
      <vt:lpstr>Progression-Free and Overall Survival</vt:lpstr>
      <vt:lpstr>MRD-SURE</vt:lpstr>
      <vt:lpstr>İndüksiyonda 4’lü tedavi alan hastalarda mobilizasyon başarısı</vt:lpstr>
      <vt:lpstr> </vt:lpstr>
      <vt:lpstr>POLLUX – Çalışma Dizaynı</vt:lpstr>
      <vt:lpstr>POLLUX – Başlangıç Özellikleri</vt:lpstr>
      <vt:lpstr>POLLUX – Genel Yanıt Oranları</vt:lpstr>
      <vt:lpstr>POLLUX – Progresyonsuz Sağ Kalım</vt:lpstr>
      <vt:lpstr>POLLUX – Genel Sağ Kalım</vt:lpstr>
      <vt:lpstr>POLLUX – 1PL Hastalarda Progresyonsuz Sağ Kalım</vt:lpstr>
      <vt:lpstr>POLLUX – Progresyonsuz Sağ Kalım Alt Grup Analizi</vt:lpstr>
      <vt:lpstr>PowerPoint Sunusu</vt:lpstr>
      <vt:lpstr>Multipl Myelom</vt:lpstr>
      <vt:lpstr>PowerPoint Sunusu</vt:lpstr>
      <vt:lpstr>PowerPoint Sunusu</vt:lpstr>
      <vt:lpstr>PowerPoint Sunusu</vt:lpstr>
      <vt:lpstr>İdame </vt:lpstr>
      <vt:lpstr>Monoklonal Antikorlar İdame Tedavisinde Neleri Değiştirdi?</vt:lpstr>
      <vt:lpstr>PowerPoint Sunusu</vt:lpstr>
      <vt:lpstr>CASSIOPEIA – Dara-VTd vs VTd – Maintenance Data</vt:lpstr>
      <vt:lpstr>CASSIOPEIA: Subgroup Analysis of Maintenance CR + MRD Negativity (NGS; 10–5) Rates</vt:lpstr>
      <vt:lpstr> Özet </vt:lpstr>
      <vt:lpstr>Standart riskli MM için indüksiyonda Moab önerileri </vt:lpstr>
      <vt:lpstr>Standart riskli MM’da indüksiyon sonrası Moab önerileri </vt:lpstr>
      <vt:lpstr>Yüksek riskli MM için indüksiyonda Moab önerileri</vt:lpstr>
      <vt:lpstr>NÜKS HASTALIK</vt:lpstr>
      <vt:lpstr>Monoklonal Antikorlar Nüksün Tedavisinde Neleri Değiştirdi?</vt:lpstr>
      <vt:lpstr>PowerPoint Sunusu</vt:lpstr>
      <vt:lpstr>Isatuximab: Multiple mechanisms of action</vt:lpstr>
      <vt:lpstr>Isatuximab has classic Fc-dependent immune effector functions </vt:lpstr>
      <vt:lpstr>Isatuximab activates NK cells via crosslinking of CD38 and CD16</vt:lpstr>
      <vt:lpstr>Isatuximab interference with IATs and indirect Coombs test</vt:lpstr>
      <vt:lpstr>Isatuximab is being investigated across the MM treatment continuum</vt:lpstr>
      <vt:lpstr>NDMM Key studies (1/4)</vt:lpstr>
      <vt:lpstr>NDMM Key studies (2/4)</vt:lpstr>
      <vt:lpstr>NDMM Key studies (3/4)</vt:lpstr>
      <vt:lpstr>NDMM Key studies (4/4)</vt:lpstr>
      <vt:lpstr>IMROZ Study design1,2</vt:lpstr>
      <vt:lpstr>IMROZ Patient disposition</vt:lpstr>
      <vt:lpstr>IMROZ Baseline characteristics</vt:lpstr>
      <vt:lpstr>IMROZ PFS (primary endpoint)</vt:lpstr>
      <vt:lpstr>IMROZ Interim OS</vt:lpstr>
      <vt:lpstr>IMROZ PFS2</vt:lpstr>
      <vt:lpstr>IMROZ TTNT </vt:lpstr>
      <vt:lpstr>NDMM Other NDMM studies (1/3)</vt:lpstr>
      <vt:lpstr>NDMM Other NDMM studies (1/3)</vt:lpstr>
      <vt:lpstr>PowerPoint Sunusu</vt:lpstr>
      <vt:lpstr>PowerPoint Sunusu</vt:lpstr>
      <vt:lpstr>IMROZ Key takeaways</vt:lpstr>
      <vt:lpstr>PowerPoint Sunusu</vt:lpstr>
      <vt:lpstr>PowerPoint Sunusu</vt:lpstr>
      <vt:lpstr>PowerPoint Sunusu</vt:lpstr>
      <vt:lpstr>PowerPoint Sunusu</vt:lpstr>
      <vt:lpstr>PowerPoint Sunusu</vt:lpstr>
      <vt:lpstr>PowerPoint Sunusu</vt:lpstr>
      <vt:lpstr>PowerPoint Sunusu</vt:lpstr>
      <vt:lpstr>ICARIA-MM Study design</vt:lpstr>
      <vt:lpstr>PowerPoint Sunusu</vt:lpstr>
      <vt:lpstr>ICARIA-MM Key patient demographics</vt:lpstr>
      <vt:lpstr>ICARIA-MM Disease characteristics</vt:lpstr>
      <vt:lpstr>ICARIA-MM Prior anti-myeloma therapies and refractory status</vt:lpstr>
      <vt:lpstr>ICARIA-MM Patient disposition (ITT)</vt:lpstr>
      <vt:lpstr>ICARIA-MM PFS (IRC assessment – primary endpoint) (median FU: 11.6 mos)</vt:lpstr>
      <vt:lpstr>ICARIA-MM PFS (IRC vs investigator assessment) (median FU: 11.6 mos)</vt:lpstr>
      <vt:lpstr>ICARIA-MM PFS (subgroup analysis) (median FU: 11.6 mos)</vt:lpstr>
      <vt:lpstr>ICARIA-MM PFS (subgroup analysis) (median FU: 11.6 mos)</vt:lpstr>
      <vt:lpstr>ICARIA-MM PFS by prior lines of therapy (median FU: 11.6 mos)</vt:lpstr>
      <vt:lpstr>ICARIA-MM Response summary (IRC review) (median FU: 11.6 mos)</vt:lpstr>
      <vt:lpstr>ICARIA-MM Response summary (investigator review) (median FU: 11.6 mos)</vt:lpstr>
      <vt:lpstr>ICARIA-MM OS (median FU: 11.6 mos)</vt:lpstr>
      <vt:lpstr>ICARIA-MM PFS and OS by best overall response and MRD status (median FU: 11.6 mos)</vt:lpstr>
      <vt:lpstr>ICARIA-MM Time to next treatment (TNT) (median FU: 11.6 mos)</vt:lpstr>
      <vt:lpstr>ICARIA-MM Improvement in renal function (median FU: 11.6 mos)</vt:lpstr>
      <vt:lpstr>ICARIA-MM MRD analysis (median FU: 11.6 mos)</vt:lpstr>
      <vt:lpstr>ICARIA-MM vs APOLLO MAIC Key takeaways</vt:lpstr>
      <vt:lpstr>Clinical challenges associated with CD38-directed therapy</vt:lpstr>
      <vt:lpstr> ICARIA </vt:lpstr>
      <vt:lpstr>BENEFIT Key takeaways</vt:lpstr>
      <vt:lpstr>PowerPoint Sunusu</vt:lpstr>
      <vt:lpstr> APOLLO </vt:lpstr>
      <vt:lpstr>PowerPoint Sunusu</vt:lpstr>
      <vt:lpstr>PowerPoint Sunusu</vt:lpstr>
      <vt:lpstr> GMMG HD7</vt:lpstr>
      <vt:lpstr>GMMG-HD7: MRD Negativity (Primary Endpoint) and Response Rates at End of Induction </vt:lpstr>
      <vt:lpstr>PowerPoint Sunusu</vt:lpstr>
      <vt:lpstr>PowerPoint Sunusu</vt:lpstr>
      <vt:lpstr>PowerPoint Sunusu</vt:lpstr>
      <vt:lpstr>Elatuzumab: Etki Mekanizması</vt:lpstr>
      <vt:lpstr> ELOQUENT-2 </vt:lpstr>
      <vt:lpstr>PowerPoint Sunusu</vt:lpstr>
      <vt:lpstr>PowerPoint Sunusu</vt:lpstr>
      <vt:lpstr>ELOQUENT-3</vt:lpstr>
      <vt:lpstr>PowerPoint Sunusu</vt:lpstr>
      <vt:lpstr>Antikor-İlaç Konjugatları: Belantamab-Mafodotin</vt:lpstr>
      <vt:lpstr>PowerPoint Sunusu</vt:lpstr>
      <vt:lpstr>PowerPoint Sunusu</vt:lpstr>
      <vt:lpstr>Myelom Tedavisinde Yeni Hedef BCMA</vt:lpstr>
      <vt:lpstr>PowerPoint Sunusu</vt:lpstr>
      <vt:lpstr>Overcoming the Newest: From the Microscopic to the Nanoscopic Therapeutic Approach </vt:lpstr>
      <vt:lpstr>PowerPoint Sunusu</vt:lpstr>
      <vt:lpstr>PowerPoint Sunusu</vt:lpstr>
      <vt:lpstr>PowerPoint Sunusu</vt:lpstr>
      <vt:lpstr>PowerPoint Sunusu</vt:lpstr>
      <vt:lpstr>At the Finish Line or Still in the Race?</vt:lpstr>
      <vt:lpstr>    Kan grubu tayini</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Aslı Odabaşı</dc:creator>
  <cp:lastModifiedBy>Aslı Odabaşı</cp:lastModifiedBy>
  <cp:revision>1</cp:revision>
  <dcterms:created xsi:type="dcterms:W3CDTF">2025-04-12T08:07:17Z</dcterms:created>
  <dcterms:modified xsi:type="dcterms:W3CDTF">2025-04-25T20:17:45Z</dcterms:modified>
</cp:coreProperties>
</file>